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4"/>
  </p:sldMasterIdLst>
  <p:notesMasterIdLst>
    <p:notesMasterId r:id="rId19"/>
  </p:notesMasterIdLst>
  <p:sldIdLst>
    <p:sldId id="256" r:id="rId5"/>
    <p:sldId id="295" r:id="rId6"/>
    <p:sldId id="301" r:id="rId7"/>
    <p:sldId id="297" r:id="rId8"/>
    <p:sldId id="258" r:id="rId9"/>
    <p:sldId id="298" r:id="rId10"/>
    <p:sldId id="259" r:id="rId11"/>
    <p:sldId id="260" r:id="rId12"/>
    <p:sldId id="262" r:id="rId13"/>
    <p:sldId id="296" r:id="rId14"/>
    <p:sldId id="257" r:id="rId15"/>
    <p:sldId id="299" r:id="rId16"/>
    <p:sldId id="300" r:id="rId17"/>
    <p:sldId id="263" r:id="rId18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20"/>
      <p:bold r:id="rId21"/>
      <p:italic r:id="rId22"/>
      <p:boldItalic r:id="rId23"/>
    </p:embeddedFont>
    <p:embeddedFont>
      <p:font typeface="Fira Sans Light" panose="020B0403050000020004" pitchFamily="34" charset="0"/>
      <p:regular r:id="rId24"/>
      <p:italic r:id="rId25"/>
    </p:embeddedFont>
    <p:embeddedFont>
      <p:font typeface="Nunito Light" pitchFamily="2" charset="0"/>
      <p:regular r:id="rId26"/>
      <p:italic r:id="rId27"/>
    </p:embeddedFont>
    <p:embeddedFont>
      <p:font typeface="Rajdhani" panose="020B060402020202020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963"/>
    <a:srgbClr val="9E855C"/>
    <a:srgbClr val="6A8A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AAAC2C-9A66-4D6C-A589-8C12738DB445}" v="5771" dt="2026-09-04T15:45:56.802"/>
    <p1510:client id="{17AA3D61-5939-4068-A2B8-99434B382878}" v="2" dt="2026-09-04T08:51:23.065"/>
  </p1510:revLst>
</p1510:revInfo>
</file>

<file path=ppt/tableStyles.xml><?xml version="1.0" encoding="utf-8"?>
<a:tblStyleLst xmlns:a="http://schemas.openxmlformats.org/drawingml/2006/main" def="{C3BB14F4-5E53-4C7F-923F-B44B398FCCBB}">
  <a:tblStyle styleId="{C3BB14F4-5E53-4C7F-923F-B44B398FCCB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0533421-7428-4041-A255-2047AB4D011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56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es Meulendijks" userId="ed72235d-632d-4eda-95ef-1a60bcc8250b" providerId="ADAL" clId="{41830CCC-5D52-46A8-AA81-08FAF4C65603}"/>
    <pc:docChg chg="undo custSel modSld">
      <pc:chgData name="Kees Meulendijks" userId="ed72235d-632d-4eda-95ef-1a60bcc8250b" providerId="ADAL" clId="{41830CCC-5D52-46A8-AA81-08FAF4C65603}" dt="2026-09-04T08:51:36.138" v="10" actId="1076"/>
      <pc:docMkLst>
        <pc:docMk/>
      </pc:docMkLst>
      <pc:sldChg chg="addSp modSp mod modNotes">
        <pc:chgData name="Kees Meulendijks" userId="ed72235d-632d-4eda-95ef-1a60bcc8250b" providerId="ADAL" clId="{41830CCC-5D52-46A8-AA81-08FAF4C65603}" dt="2026-09-04T08:51:36.138" v="10" actId="1076"/>
        <pc:sldMkLst>
          <pc:docMk/>
          <pc:sldMk cId="0" sldId="256"/>
        </pc:sldMkLst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3" creationId="{3DB24EDD-3394-4495-7A16-1D196404654A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4" creationId="{73C6323D-31AE-29EF-87D5-35596C4F76FA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6" creationId="{8C746897-61A4-2B16-33BA-B37C1B6987D7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7" creationId="{C6BD6CF9-5B7E-C024-9E8C-9A02BC0617A4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9" creationId="{D4CBC8BB-7565-4575-26E6-569ADAB60BA1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12" creationId="{8E41AD17-0AC0-3AB8-99EE-07782631002F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13" creationId="{42E0FC72-0113-8D02-9B30-C267C656E952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15" creationId="{2F786E90-AEF1-6757-26E4-2D8461F67868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16" creationId="{0FF09CD1-8592-4AFF-C819-5BB5807F03CE}"/>
          </ac:spMkLst>
        </pc:spChg>
        <pc:spChg chg="mod">
          <ac:chgData name="Kees Meulendijks" userId="ed72235d-632d-4eda-95ef-1a60bcc8250b" providerId="ADAL" clId="{41830CCC-5D52-46A8-AA81-08FAF4C65603}" dt="2026-09-04T08:51:22.093" v="8"/>
          <ac:spMkLst>
            <pc:docMk/>
            <pc:sldMk cId="0" sldId="256"/>
            <ac:spMk id="17" creationId="{69951CBB-6181-059A-46D5-0DA3612E2757}"/>
          </ac:spMkLst>
        </pc:spChg>
        <pc:picChg chg="add mod">
          <ac:chgData name="Kees Meulendijks" userId="ed72235d-632d-4eda-95ef-1a60bcc8250b" providerId="ADAL" clId="{41830CCC-5D52-46A8-AA81-08FAF4C65603}" dt="2026-09-04T08:51:36.138" v="10" actId="1076"/>
          <ac:picMkLst>
            <pc:docMk/>
            <pc:sldMk cId="0" sldId="256"/>
            <ac:picMk id="19" creationId="{1BC41868-A7A9-AF8F-3A7C-5EC1B7AE2EE4}"/>
          </ac:picMkLst>
        </pc:picChg>
      </pc:sldChg>
      <pc:sldChg chg="addSp modSp mod modNotes">
        <pc:chgData name="Kees Meulendijks" userId="ed72235d-632d-4eda-95ef-1a60bcc8250b" providerId="ADAL" clId="{41830CCC-5D52-46A8-AA81-08FAF4C65603}" dt="2026-09-04T08:51:13.135" v="7" actId="1076"/>
        <pc:sldMkLst>
          <pc:docMk/>
          <pc:sldMk cId="0" sldId="262"/>
        </pc:sldMkLst>
        <pc:picChg chg="add mod">
          <ac:chgData name="Kees Meulendijks" userId="ed72235d-632d-4eda-95ef-1a60bcc8250b" providerId="ADAL" clId="{41830CCC-5D52-46A8-AA81-08FAF4C65603}" dt="2026-09-04T08:51:13.135" v="7" actId="1076"/>
          <ac:picMkLst>
            <pc:docMk/>
            <pc:sldMk cId="0" sldId="262"/>
            <ac:picMk id="3" creationId="{9805402F-F5EF-128F-F974-1EF832868901}"/>
          </ac:picMkLst>
        </pc:picChg>
      </pc:sldChg>
      <pc:sldChg chg="modSp mod">
        <pc:chgData name="Kees Meulendijks" userId="ed72235d-632d-4eda-95ef-1a60bcc8250b" providerId="ADAL" clId="{41830CCC-5D52-46A8-AA81-08FAF4C65603}" dt="2026-09-04T08:47:34.947" v="2" actId="1076"/>
        <pc:sldMkLst>
          <pc:docMk/>
          <pc:sldMk cId="0" sldId="266"/>
        </pc:sldMkLst>
        <pc:grpChg chg="mod">
          <ac:chgData name="Kees Meulendijks" userId="ed72235d-632d-4eda-95ef-1a60bcc8250b" providerId="ADAL" clId="{41830CCC-5D52-46A8-AA81-08FAF4C65603}" dt="2026-09-04T08:47:34.947" v="2" actId="1076"/>
          <ac:grpSpMkLst>
            <pc:docMk/>
            <pc:sldMk cId="0" sldId="266"/>
            <ac:grpSpMk id="1886" creationId="{00000000-0000-0000-0000-000000000000}"/>
          </ac:grpSpMkLst>
        </pc:grpChg>
      </pc:sldChg>
      <pc:sldChg chg="addSp delSp mod">
        <pc:chgData name="Kees Meulendijks" userId="ed72235d-632d-4eda-95ef-1a60bcc8250b" providerId="ADAL" clId="{41830CCC-5D52-46A8-AA81-08FAF4C65603}" dt="2026-09-04T08:41:55.428" v="1" actId="22"/>
        <pc:sldMkLst>
          <pc:docMk/>
          <pc:sldMk cId="0" sldId="277"/>
        </pc:sldMkLst>
        <pc:spChg chg="add del">
          <ac:chgData name="Kees Meulendijks" userId="ed72235d-632d-4eda-95ef-1a60bcc8250b" providerId="ADAL" clId="{41830CCC-5D52-46A8-AA81-08FAF4C65603}" dt="2026-09-04T08:41:55.428" v="1" actId="22"/>
          <ac:spMkLst>
            <pc:docMk/>
            <pc:sldMk cId="0" sldId="277"/>
            <ac:spMk id="3" creationId="{A29BCC01-53EC-D74F-6D4B-DB210C7A2D07}"/>
          </ac:spMkLst>
        </pc:spChg>
      </pc:sldChg>
    </pc:docChg>
  </pc:docChgLst>
  <pc:docChgLst>
    <pc:chgData name="Joran Floor" userId="5dc3cb7f-383d-4610-8b75-ba22e7abc4c2" providerId="ADAL" clId="{6BE03368-4960-469E-A6B1-CB6F7631EEB9}"/>
    <pc:docChg chg="undo custSel addSld delSld modSld sldOrd delMainMaster">
      <pc:chgData name="Joran Floor" userId="5dc3cb7f-383d-4610-8b75-ba22e7abc4c2" providerId="ADAL" clId="{6BE03368-4960-469E-A6B1-CB6F7631EEB9}" dt="2026-09-04T15:45:17.709" v="6947" actId="20577"/>
      <pc:docMkLst>
        <pc:docMk/>
      </pc:docMkLst>
      <pc:sldChg chg="modSp mod">
        <pc:chgData name="Joran Floor" userId="5dc3cb7f-383d-4610-8b75-ba22e7abc4c2" providerId="ADAL" clId="{6BE03368-4960-469E-A6B1-CB6F7631EEB9}" dt="2026-09-04T09:54:02.202" v="177" actId="20577"/>
        <pc:sldMkLst>
          <pc:docMk/>
          <pc:sldMk cId="0" sldId="256"/>
        </pc:sldMkLst>
        <pc:spChg chg="mod">
          <ac:chgData name="Joran Floor" userId="5dc3cb7f-383d-4610-8b75-ba22e7abc4c2" providerId="ADAL" clId="{6BE03368-4960-469E-A6B1-CB6F7631EEB9}" dt="2026-09-04T09:52:06.538" v="176" actId="20577"/>
          <ac:spMkLst>
            <pc:docMk/>
            <pc:sldMk cId="0" sldId="256"/>
            <ac:spMk id="520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09:54:02.202" v="177" actId="20577"/>
          <ac:spMkLst>
            <pc:docMk/>
            <pc:sldMk cId="0" sldId="256"/>
            <ac:spMk id="521" creationId="{00000000-0000-0000-0000-000000000000}"/>
          </ac:spMkLst>
        </pc:spChg>
      </pc:sldChg>
      <pc:sldChg chg="addSp delSp modSp mod">
        <pc:chgData name="Joran Floor" userId="5dc3cb7f-383d-4610-8b75-ba22e7abc4c2" providerId="ADAL" clId="{6BE03368-4960-469E-A6B1-CB6F7631EEB9}" dt="2026-09-04T14:07:04.050" v="4868" actId="1035"/>
        <pc:sldMkLst>
          <pc:docMk/>
          <pc:sldMk cId="0" sldId="257"/>
        </pc:sldMkLst>
        <pc:spChg chg="mod">
          <ac:chgData name="Joran Floor" userId="5dc3cb7f-383d-4610-8b75-ba22e7abc4c2" providerId="ADAL" clId="{6BE03368-4960-469E-A6B1-CB6F7631EEB9}" dt="2026-09-04T14:07:04.050" v="4868" actId="1035"/>
          <ac:spMkLst>
            <pc:docMk/>
            <pc:sldMk cId="0" sldId="257"/>
            <ac:spMk id="2" creationId="{98B1A445-EEA4-3B35-71F2-CCFF406BBD64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6" creationId="{B045A2EE-4490-21FB-CEA9-BE22164EF247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12" creationId="{32BB7ACE-212A-7A24-1DE0-928BB58214F1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13" creationId="{382E4907-541F-FF30-18A0-82728184FE46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24" creationId="{FDDB9736-60EC-3704-4CB5-00434F149F3D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26" creationId="{32CD92F6-14FC-62AB-08C9-11DB08FF2A4B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32" creationId="{1A0905E9-DAB8-79E8-AA6A-BA4CFD8A24D2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34" creationId="{20B7EDB7-59A8-D17A-5FDE-FD4F77ACA8A9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41" creationId="{FFDC89DB-9DB4-D1A9-815A-F7EA39F46141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42" creationId="{91CC0841-576C-7D83-452B-11E067766F32}"/>
          </ac:spMkLst>
        </pc:spChg>
        <pc:spChg chg="mod">
          <ac:chgData name="Joran Floor" userId="5dc3cb7f-383d-4610-8b75-ba22e7abc4c2" providerId="ADAL" clId="{6BE03368-4960-469E-A6B1-CB6F7631EEB9}" dt="2026-09-04T13:44:03.617" v="4005"/>
          <ac:spMkLst>
            <pc:docMk/>
            <pc:sldMk cId="0" sldId="257"/>
            <ac:spMk id="48" creationId="{1E79C4BE-5505-61C7-071F-C4F938888BB9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51" creationId="{AC430B43-BF55-13EC-48FE-95C5BDBCA58E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55" creationId="{17DE69CC-0D06-502C-7D2B-9B50838C08A3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56" creationId="{09CE2228-0FFE-22AD-6DDA-453D037AC8BA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641" creationId="{FEC2064C-BD28-E53F-0255-8775F8A1ACE9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642" creationId="{268856F9-0FA3-8C43-8B26-6F0FAA34A1EF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645" creationId="{56BA0C8B-E507-A04E-2648-205DF6B841F3}"/>
          </ac:spMkLst>
        </pc:spChg>
        <pc:spChg chg="mod">
          <ac:chgData name="Joran Floor" userId="5dc3cb7f-383d-4610-8b75-ba22e7abc4c2" providerId="ADAL" clId="{6BE03368-4960-469E-A6B1-CB6F7631EEB9}" dt="2026-09-04T13:43:01.401" v="3992" actId="207"/>
          <ac:spMkLst>
            <pc:docMk/>
            <pc:sldMk cId="0" sldId="257"/>
            <ac:spMk id="662" creationId="{00000000-0000-0000-0000-000000000000}"/>
          </ac:spMkLst>
        </pc:spChg>
        <pc:spChg chg="del mod">
          <ac:chgData name="Joran Floor" userId="5dc3cb7f-383d-4610-8b75-ba22e7abc4c2" providerId="ADAL" clId="{6BE03368-4960-469E-A6B1-CB6F7631EEB9}" dt="2026-09-04T13:44:22.455" v="4011" actId="478"/>
          <ac:spMkLst>
            <pc:docMk/>
            <pc:sldMk cId="0" sldId="257"/>
            <ac:spMk id="663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3:44:24.204" v="4012" actId="478"/>
          <ac:spMkLst>
            <pc:docMk/>
            <pc:sldMk cId="0" sldId="257"/>
            <ac:spMk id="665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3:44:10.274" v="4007" actId="478"/>
          <ac:spMkLst>
            <pc:docMk/>
            <pc:sldMk cId="0" sldId="257"/>
            <ac:spMk id="666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727" creationId="{576D75EA-6ED1-5200-5F7D-C49EAEA91EDB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728" creationId="{5079DA71-557F-5E54-020B-E4BC8449B084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731" creationId="{7EC76332-3C73-57FB-B1E8-732988B9BA6A}"/>
          </ac:spMkLst>
        </pc:spChg>
        <pc:spChg chg="mod">
          <ac:chgData name="Joran Floor" userId="5dc3cb7f-383d-4610-8b75-ba22e7abc4c2" providerId="ADAL" clId="{6BE03368-4960-469E-A6B1-CB6F7631EEB9}" dt="2026-09-04T13:44:50.318" v="4015"/>
          <ac:spMkLst>
            <pc:docMk/>
            <pc:sldMk cId="0" sldId="257"/>
            <ac:spMk id="736" creationId="{ADA10F8F-5D1B-7339-9CF2-016226620956}"/>
          </ac:spMkLst>
        </pc:spChg>
        <pc:grpChg chg="del mod">
          <ac:chgData name="Joran Floor" userId="5dc3cb7f-383d-4610-8b75-ba22e7abc4c2" providerId="ADAL" clId="{6BE03368-4960-469E-A6B1-CB6F7631EEB9}" dt="2026-09-04T13:44:52.196" v="4016" actId="478"/>
          <ac:grpSpMkLst>
            <pc:docMk/>
            <pc:sldMk cId="0" sldId="257"/>
            <ac:grpSpMk id="3" creationId="{3B9EDA9E-354D-D909-5889-8477AC026E53}"/>
          </ac:grpSpMkLst>
        </pc:grpChg>
        <pc:grpChg chg="mod">
          <ac:chgData name="Joran Floor" userId="5dc3cb7f-383d-4610-8b75-ba22e7abc4c2" providerId="ADAL" clId="{6BE03368-4960-469E-A6B1-CB6F7631EEB9}" dt="2026-09-04T13:45:05.725" v="4019" actId="1076"/>
          <ac:grpSpMkLst>
            <pc:docMk/>
            <pc:sldMk cId="0" sldId="257"/>
            <ac:grpSpMk id="49" creationId="{94E01C39-FC94-A0FA-836A-FC5F36C9E9EE}"/>
          </ac:grpSpMkLst>
        </pc:grpChg>
        <pc:graphicFrameChg chg="del">
          <ac:chgData name="Joran Floor" userId="5dc3cb7f-383d-4610-8b75-ba22e7abc4c2" providerId="ADAL" clId="{6BE03368-4960-469E-A6B1-CB6F7631EEB9}" dt="2026-09-04T13:44:07.749" v="4006" actId="478"/>
          <ac:graphicFrameMkLst>
            <pc:docMk/>
            <pc:sldMk cId="0" sldId="257"/>
            <ac:graphicFrameMk id="664" creationId="{00000000-0000-0000-0000-000000000000}"/>
          </ac:graphicFrameMkLst>
        </pc:graphicFrameChg>
      </pc:sldChg>
      <pc:sldChg chg="addSp delSp modSp mod ord modAnim modNotes">
        <pc:chgData name="Joran Floor" userId="5dc3cb7f-383d-4610-8b75-ba22e7abc4c2" providerId="ADAL" clId="{6BE03368-4960-469E-A6B1-CB6F7631EEB9}" dt="2026-09-04T13:42:04.702" v="3913" actId="207"/>
        <pc:sldMkLst>
          <pc:docMk/>
          <pc:sldMk cId="0" sldId="258"/>
        </pc:sldMkLst>
        <pc:spChg chg="add del mod">
          <ac:chgData name="Joran Floor" userId="5dc3cb7f-383d-4610-8b75-ba22e7abc4c2" providerId="ADAL" clId="{6BE03368-4960-469E-A6B1-CB6F7631EEB9}" dt="2026-09-04T12:06:22.350" v="610" actId="478"/>
          <ac:spMkLst>
            <pc:docMk/>
            <pc:sldMk cId="0" sldId="258"/>
            <ac:spMk id="3" creationId="{342F3409-5224-42C7-2451-254E417CF0A0}"/>
          </ac:spMkLst>
        </pc:spChg>
        <pc:spChg chg="add del mod">
          <ac:chgData name="Joran Floor" userId="5dc3cb7f-383d-4610-8b75-ba22e7abc4c2" providerId="ADAL" clId="{6BE03368-4960-469E-A6B1-CB6F7631EEB9}" dt="2026-09-04T12:06:28.150" v="612" actId="478"/>
          <ac:spMkLst>
            <pc:docMk/>
            <pc:sldMk cId="0" sldId="258"/>
            <ac:spMk id="5" creationId="{35D7993F-E12B-130B-0F52-B8738DC2D355}"/>
          </ac:spMkLst>
        </pc:spChg>
        <pc:spChg chg="add del mod">
          <ac:chgData name="Joran Floor" userId="5dc3cb7f-383d-4610-8b75-ba22e7abc4c2" providerId="ADAL" clId="{6BE03368-4960-469E-A6B1-CB6F7631EEB9}" dt="2026-09-04T12:06:33.073" v="614" actId="478"/>
          <ac:spMkLst>
            <pc:docMk/>
            <pc:sldMk cId="0" sldId="258"/>
            <ac:spMk id="7" creationId="{CC10AED8-86AD-E320-352F-EE722A05FF5C}"/>
          </ac:spMkLst>
        </pc:spChg>
        <pc:spChg chg="add del mod">
          <ac:chgData name="Joran Floor" userId="5dc3cb7f-383d-4610-8b75-ba22e7abc4c2" providerId="ADAL" clId="{6BE03368-4960-469E-A6B1-CB6F7631EEB9}" dt="2026-09-04T12:06:38.978" v="616" actId="478"/>
          <ac:spMkLst>
            <pc:docMk/>
            <pc:sldMk cId="0" sldId="258"/>
            <ac:spMk id="9" creationId="{7B47C055-986A-6BAA-F2A7-772480E8EBE5}"/>
          </ac:spMkLst>
        </pc:spChg>
        <pc:spChg chg="add del mod">
          <ac:chgData name="Joran Floor" userId="5dc3cb7f-383d-4610-8b75-ba22e7abc4c2" providerId="ADAL" clId="{6BE03368-4960-469E-A6B1-CB6F7631EEB9}" dt="2026-09-04T12:06:44.554" v="618" actId="478"/>
          <ac:spMkLst>
            <pc:docMk/>
            <pc:sldMk cId="0" sldId="258"/>
            <ac:spMk id="11" creationId="{E0D569E6-203A-CDAA-A9CF-D4C05BC23102}"/>
          </ac:spMkLst>
        </pc:spChg>
        <pc:spChg chg="add del mod">
          <ac:chgData name="Joran Floor" userId="5dc3cb7f-383d-4610-8b75-ba22e7abc4c2" providerId="ADAL" clId="{6BE03368-4960-469E-A6B1-CB6F7631EEB9}" dt="2026-09-04T12:06:48.649" v="620" actId="478"/>
          <ac:spMkLst>
            <pc:docMk/>
            <pc:sldMk cId="0" sldId="258"/>
            <ac:spMk id="13" creationId="{B9013D88-A37E-D72F-1294-5081F827507F}"/>
          </ac:spMkLst>
        </pc:spChg>
        <pc:spChg chg="add del mod">
          <ac:chgData name="Joran Floor" userId="5dc3cb7f-383d-4610-8b75-ba22e7abc4c2" providerId="ADAL" clId="{6BE03368-4960-469E-A6B1-CB6F7631EEB9}" dt="2026-09-04T12:11:03.362" v="707" actId="478"/>
          <ac:spMkLst>
            <pc:docMk/>
            <pc:sldMk cId="0" sldId="258"/>
            <ac:spMk id="17" creationId="{005ACE39-F7E2-64F8-B12E-1C101200DB47}"/>
          </ac:spMkLst>
        </pc:spChg>
        <pc:spChg chg="add del mod">
          <ac:chgData name="Joran Floor" userId="5dc3cb7f-383d-4610-8b75-ba22e7abc4c2" providerId="ADAL" clId="{6BE03368-4960-469E-A6B1-CB6F7631EEB9}" dt="2026-09-04T12:11:07.037" v="709" actId="478"/>
          <ac:spMkLst>
            <pc:docMk/>
            <pc:sldMk cId="0" sldId="258"/>
            <ac:spMk id="19" creationId="{1A708301-5BCD-8355-87D3-F2D04945055F}"/>
          </ac:spMkLst>
        </pc:spChg>
        <pc:spChg chg="add del mod">
          <ac:chgData name="Joran Floor" userId="5dc3cb7f-383d-4610-8b75-ba22e7abc4c2" providerId="ADAL" clId="{6BE03368-4960-469E-A6B1-CB6F7631EEB9}" dt="2026-09-04T12:11:09.824" v="711" actId="478"/>
          <ac:spMkLst>
            <pc:docMk/>
            <pc:sldMk cId="0" sldId="258"/>
            <ac:spMk id="21" creationId="{31739A09-D3E5-F37C-2192-6A1D8347E05C}"/>
          </ac:spMkLst>
        </pc:spChg>
        <pc:spChg chg="add del mod">
          <ac:chgData name="Joran Floor" userId="5dc3cb7f-383d-4610-8b75-ba22e7abc4c2" providerId="ADAL" clId="{6BE03368-4960-469E-A6B1-CB6F7631EEB9}" dt="2026-09-04T12:11:13.439" v="713" actId="478"/>
          <ac:spMkLst>
            <pc:docMk/>
            <pc:sldMk cId="0" sldId="258"/>
            <ac:spMk id="23" creationId="{E2287EDD-97FC-4372-0D64-8A3A046368A9}"/>
          </ac:spMkLst>
        </pc:spChg>
        <pc:spChg chg="add del mod">
          <ac:chgData name="Joran Floor" userId="5dc3cb7f-383d-4610-8b75-ba22e7abc4c2" providerId="ADAL" clId="{6BE03368-4960-469E-A6B1-CB6F7631EEB9}" dt="2026-09-04T12:11:16.097" v="715" actId="478"/>
          <ac:spMkLst>
            <pc:docMk/>
            <pc:sldMk cId="0" sldId="258"/>
            <ac:spMk id="25" creationId="{54D0AAB0-8B29-0010-FC3F-5A5EB22FC34A}"/>
          </ac:spMkLst>
        </pc:spChg>
        <pc:spChg chg="add mod">
          <ac:chgData name="Joran Floor" userId="5dc3cb7f-383d-4610-8b75-ba22e7abc4c2" providerId="ADAL" clId="{6BE03368-4960-469E-A6B1-CB6F7631EEB9}" dt="2026-09-04T12:27:10.869" v="976" actId="1037"/>
          <ac:spMkLst>
            <pc:docMk/>
            <pc:sldMk cId="0" sldId="258"/>
            <ac:spMk id="27" creationId="{FBE49B80-D1FA-82EB-449F-82A3C1341C2B}"/>
          </ac:spMkLst>
        </pc:spChg>
        <pc:spChg chg="add mod">
          <ac:chgData name="Joran Floor" userId="5dc3cb7f-383d-4610-8b75-ba22e7abc4c2" providerId="ADAL" clId="{6BE03368-4960-469E-A6B1-CB6F7631EEB9}" dt="2026-09-04T12:30:55.070" v="1355" actId="1037"/>
          <ac:spMkLst>
            <pc:docMk/>
            <pc:sldMk cId="0" sldId="258"/>
            <ac:spMk id="29" creationId="{BE109849-39F8-9E83-786F-8CA65C28609F}"/>
          </ac:spMkLst>
        </pc:spChg>
        <pc:spChg chg="add mod">
          <ac:chgData name="Joran Floor" userId="5dc3cb7f-383d-4610-8b75-ba22e7abc4c2" providerId="ADAL" clId="{6BE03368-4960-469E-A6B1-CB6F7631EEB9}" dt="2026-09-04T12:37:36.756" v="1614" actId="207"/>
          <ac:spMkLst>
            <pc:docMk/>
            <pc:sldMk cId="0" sldId="258"/>
            <ac:spMk id="31" creationId="{FF2FE333-BF4F-B9EC-6DC9-21B300984FB4}"/>
          </ac:spMkLst>
        </pc:spChg>
        <pc:spChg chg="add mod">
          <ac:chgData name="Joran Floor" userId="5dc3cb7f-383d-4610-8b75-ba22e7abc4c2" providerId="ADAL" clId="{6BE03368-4960-469E-A6B1-CB6F7631EEB9}" dt="2026-09-04T12:36:37.172" v="1608" actId="207"/>
          <ac:spMkLst>
            <pc:docMk/>
            <pc:sldMk cId="0" sldId="258"/>
            <ac:spMk id="33" creationId="{4C80C9AC-9AB2-B0F0-13C1-E1395649F1CA}"/>
          </ac:spMkLst>
        </pc:spChg>
        <pc:spChg chg="add mod">
          <ac:chgData name="Joran Floor" userId="5dc3cb7f-383d-4610-8b75-ba22e7abc4c2" providerId="ADAL" clId="{6BE03368-4960-469E-A6B1-CB6F7631EEB9}" dt="2026-09-04T12:36:46.849" v="1609" actId="207"/>
          <ac:spMkLst>
            <pc:docMk/>
            <pc:sldMk cId="0" sldId="258"/>
            <ac:spMk id="35" creationId="{D119F642-1359-6851-E0BD-9FD4018A2A80}"/>
          </ac:spMkLst>
        </pc:spChg>
        <pc:spChg chg="add mod">
          <ac:chgData name="Joran Floor" userId="5dc3cb7f-383d-4610-8b75-ba22e7abc4c2" providerId="ADAL" clId="{6BE03368-4960-469E-A6B1-CB6F7631EEB9}" dt="2026-09-04T12:37:23.248" v="1612" actId="207"/>
          <ac:spMkLst>
            <pc:docMk/>
            <pc:sldMk cId="0" sldId="258"/>
            <ac:spMk id="37" creationId="{AAE804CB-E293-2D1D-613D-1829FF72DA36}"/>
          </ac:spMkLst>
        </pc:spChg>
        <pc:spChg chg="add mod">
          <ac:chgData name="Joran Floor" userId="5dc3cb7f-383d-4610-8b75-ba22e7abc4c2" providerId="ADAL" clId="{6BE03368-4960-469E-A6B1-CB6F7631EEB9}" dt="2026-09-04T12:35:47.775" v="1607" actId="1076"/>
          <ac:spMkLst>
            <pc:docMk/>
            <pc:sldMk cId="0" sldId="258"/>
            <ac:spMk id="39" creationId="{7B6F37CE-3A97-DE96-66B0-D240BE8ECE24}"/>
          </ac:spMkLst>
        </pc:spChg>
        <pc:spChg chg="add mod">
          <ac:chgData name="Joran Floor" userId="5dc3cb7f-383d-4610-8b75-ba22e7abc4c2" providerId="ADAL" clId="{6BE03368-4960-469E-A6B1-CB6F7631EEB9}" dt="2026-09-04T12:36:51.619" v="1610" actId="207"/>
          <ac:spMkLst>
            <pc:docMk/>
            <pc:sldMk cId="0" sldId="258"/>
            <ac:spMk id="41" creationId="{911C4FDE-7922-F43D-81D0-73DD001B3C4D}"/>
          </ac:spMkLst>
        </pc:spChg>
        <pc:spChg chg="add mod">
          <ac:chgData name="Joran Floor" userId="5dc3cb7f-383d-4610-8b75-ba22e7abc4c2" providerId="ADAL" clId="{6BE03368-4960-469E-A6B1-CB6F7631EEB9}" dt="2026-09-04T12:35:29.338" v="1603" actId="1076"/>
          <ac:spMkLst>
            <pc:docMk/>
            <pc:sldMk cId="0" sldId="258"/>
            <ac:spMk id="43" creationId="{568037C4-4F64-44FE-B06E-44141FABE687}"/>
          </ac:spMkLst>
        </pc:spChg>
        <pc:spChg chg="add mod">
          <ac:chgData name="Joran Floor" userId="5dc3cb7f-383d-4610-8b75-ba22e7abc4c2" providerId="ADAL" clId="{6BE03368-4960-469E-A6B1-CB6F7631EEB9}" dt="2026-09-04T12:37:29.517" v="1613" actId="207"/>
          <ac:spMkLst>
            <pc:docMk/>
            <pc:sldMk cId="0" sldId="258"/>
            <ac:spMk id="45" creationId="{671D32B8-47AC-4711-E9A4-4CDEFF138BB5}"/>
          </ac:spMkLst>
        </pc:spChg>
        <pc:spChg chg="add mod">
          <ac:chgData name="Joran Floor" userId="5dc3cb7f-383d-4610-8b75-ba22e7abc4c2" providerId="ADAL" clId="{6BE03368-4960-469E-A6B1-CB6F7631EEB9}" dt="2026-09-04T12:36:58.565" v="1611" actId="207"/>
          <ac:spMkLst>
            <pc:docMk/>
            <pc:sldMk cId="0" sldId="258"/>
            <ac:spMk id="47" creationId="{EB44A648-97E8-CB81-A98F-3729B13457D7}"/>
          </ac:spMkLst>
        </pc:spChg>
        <pc:spChg chg="add mod">
          <ac:chgData name="Joran Floor" userId="5dc3cb7f-383d-4610-8b75-ba22e7abc4c2" providerId="ADAL" clId="{6BE03368-4960-469E-A6B1-CB6F7631EEB9}" dt="2026-09-04T12:35:07.463" v="1600" actId="1076"/>
          <ac:spMkLst>
            <pc:docMk/>
            <pc:sldMk cId="0" sldId="258"/>
            <ac:spMk id="49" creationId="{295A786D-3400-095E-DC10-B73EA07FA93D}"/>
          </ac:spMkLst>
        </pc:spChg>
        <pc:spChg chg="mod">
          <ac:chgData name="Joran Floor" userId="5dc3cb7f-383d-4610-8b75-ba22e7abc4c2" providerId="ADAL" clId="{6BE03368-4960-469E-A6B1-CB6F7631EEB9}" dt="2026-09-04T13:42:04.702" v="3913" actId="207"/>
          <ac:spMkLst>
            <pc:docMk/>
            <pc:sldMk cId="0" sldId="258"/>
            <ac:spMk id="728" creationId="{00000000-0000-0000-0000-000000000000}"/>
          </ac:spMkLst>
        </pc:spChg>
        <pc:spChg chg="del mod">
          <ac:chgData name="Joran Floor" userId="5dc3cb7f-383d-4610-8b75-ba22e7abc4c2" providerId="ADAL" clId="{6BE03368-4960-469E-A6B1-CB6F7631EEB9}" dt="2026-09-04T12:14:39.990" v="716" actId="478"/>
          <ac:spMkLst>
            <pc:docMk/>
            <pc:sldMk cId="0" sldId="258"/>
            <ac:spMk id="776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11:01.682" v="706" actId="478"/>
          <ac:spMkLst>
            <pc:docMk/>
            <pc:sldMk cId="0" sldId="258"/>
            <ac:spMk id="777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11:05.763" v="708" actId="478"/>
          <ac:spMkLst>
            <pc:docMk/>
            <pc:sldMk cId="0" sldId="258"/>
            <ac:spMk id="778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06:19.122" v="609" actId="478"/>
          <ac:spMkLst>
            <pc:docMk/>
            <pc:sldMk cId="0" sldId="258"/>
            <ac:spMk id="779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06:24.308" v="611" actId="478"/>
          <ac:spMkLst>
            <pc:docMk/>
            <pc:sldMk cId="0" sldId="258"/>
            <ac:spMk id="780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06:30.356" v="613" actId="478"/>
          <ac:spMkLst>
            <pc:docMk/>
            <pc:sldMk cId="0" sldId="258"/>
            <ac:spMk id="781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06:46.751" v="619" actId="478"/>
          <ac:spMkLst>
            <pc:docMk/>
            <pc:sldMk cId="0" sldId="258"/>
            <ac:spMk id="835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06:41.724" v="617" actId="478"/>
          <ac:spMkLst>
            <pc:docMk/>
            <pc:sldMk cId="0" sldId="258"/>
            <ac:spMk id="836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06:35.265" v="615" actId="478"/>
          <ac:spMkLst>
            <pc:docMk/>
            <pc:sldMk cId="0" sldId="258"/>
            <ac:spMk id="837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11:15.073" v="714" actId="478"/>
          <ac:spMkLst>
            <pc:docMk/>
            <pc:sldMk cId="0" sldId="258"/>
            <ac:spMk id="838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11:12.362" v="712" actId="478"/>
          <ac:spMkLst>
            <pc:docMk/>
            <pc:sldMk cId="0" sldId="258"/>
            <ac:spMk id="839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2:11:08.566" v="710" actId="478"/>
          <ac:spMkLst>
            <pc:docMk/>
            <pc:sldMk cId="0" sldId="258"/>
            <ac:spMk id="840" creationId="{00000000-0000-0000-0000-000000000000}"/>
          </ac:spMkLst>
        </pc:spChg>
        <pc:picChg chg="add del mod">
          <ac:chgData name="Joran Floor" userId="5dc3cb7f-383d-4610-8b75-ba22e7abc4c2" providerId="ADAL" clId="{6BE03368-4960-469E-A6B1-CB6F7631EEB9}" dt="2026-09-04T12:14:56.515" v="728" actId="478"/>
          <ac:picMkLst>
            <pc:docMk/>
            <pc:sldMk cId="0" sldId="258"/>
            <ac:picMk id="15" creationId="{89B582AC-79ED-3B1A-86D2-FF8C3A46B2FD}"/>
          </ac:picMkLst>
        </pc:picChg>
        <pc:picChg chg="add del">
          <ac:chgData name="Joran Floor" userId="5dc3cb7f-383d-4610-8b75-ba22e7abc4c2" providerId="ADAL" clId="{6BE03368-4960-469E-A6B1-CB6F7631EEB9}" dt="2026-09-04T12:26:22.688" v="965" actId="478"/>
          <ac:picMkLst>
            <pc:docMk/>
            <pc:sldMk cId="0" sldId="258"/>
            <ac:picMk id="28" creationId="{17DB5D99-BCC5-560D-6451-AF62A0139B25}"/>
          </ac:picMkLst>
        </pc:picChg>
      </pc:sldChg>
      <pc:sldChg chg="addSp delSp modSp mod ord modNotes">
        <pc:chgData name="Joran Floor" userId="5dc3cb7f-383d-4610-8b75-ba22e7abc4c2" providerId="ADAL" clId="{6BE03368-4960-469E-A6B1-CB6F7631EEB9}" dt="2026-09-04T13:17:02.674" v="2775" actId="207"/>
        <pc:sldMkLst>
          <pc:docMk/>
          <pc:sldMk cId="0" sldId="259"/>
        </pc:sldMkLst>
        <pc:spChg chg="mod">
          <ac:chgData name="Joran Floor" userId="5dc3cb7f-383d-4610-8b75-ba22e7abc4c2" providerId="ADAL" clId="{6BE03368-4960-469E-A6B1-CB6F7631EEB9}" dt="2026-09-04T13:17:02.674" v="2775" actId="207"/>
          <ac:spMkLst>
            <pc:docMk/>
            <pc:sldMk cId="0" sldId="259"/>
            <ac:spMk id="845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13:07.835" v="2761" actId="1035"/>
          <ac:spMkLst>
            <pc:docMk/>
            <pc:sldMk cId="0" sldId="259"/>
            <ac:spMk id="846" creationId="{00000000-0000-0000-0000-000000000000}"/>
          </ac:spMkLst>
        </pc:spChg>
        <pc:grpChg chg="del">
          <ac:chgData name="Joran Floor" userId="5dc3cb7f-383d-4610-8b75-ba22e7abc4c2" providerId="ADAL" clId="{6BE03368-4960-469E-A6B1-CB6F7631EEB9}" dt="2026-09-04T12:52:39.210" v="1945" actId="478"/>
          <ac:grpSpMkLst>
            <pc:docMk/>
            <pc:sldMk cId="0" sldId="259"/>
            <ac:grpSpMk id="893" creationId="{00000000-0000-0000-0000-000000000000}"/>
          </ac:grpSpMkLst>
        </pc:grpChg>
        <pc:picChg chg="add mod">
          <ac:chgData name="Joran Floor" userId="5dc3cb7f-383d-4610-8b75-ba22e7abc4c2" providerId="ADAL" clId="{6BE03368-4960-469E-A6B1-CB6F7631EEB9}" dt="2026-09-04T13:13:00.472" v="2753" actId="1076"/>
          <ac:picMkLst>
            <pc:docMk/>
            <pc:sldMk cId="0" sldId="259"/>
            <ac:picMk id="3" creationId="{8D4C2316-AEF4-16DB-604C-94691B8741F0}"/>
          </ac:picMkLst>
        </pc:picChg>
      </pc:sldChg>
      <pc:sldChg chg="addSp delSp modSp mod ord">
        <pc:chgData name="Joran Floor" userId="5dc3cb7f-383d-4610-8b75-ba22e7abc4c2" providerId="ADAL" clId="{6BE03368-4960-469E-A6B1-CB6F7631EEB9}" dt="2026-09-04T14:20:04.940" v="5763" actId="1076"/>
        <pc:sldMkLst>
          <pc:docMk/>
          <pc:sldMk cId="0" sldId="260"/>
        </pc:sldMkLst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5" creationId="{71225C6A-34DD-9399-998F-B110C412C56B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6" creationId="{135E39D1-E4A6-54D6-C324-715EAC8B399E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13" creationId="{160C487A-B575-E53C-FBFF-D9BD1A0B4681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16" creationId="{FDA8A1A3-EDDB-65CE-3B6D-0670B7461B9B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19" creationId="{0BEF84AC-256B-8158-19F6-CA652F7FE378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21" creationId="{F9708011-6887-EB9D-857B-3FA9DBC96EFF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22" creationId="{5AA3ED7E-464B-257B-B3F6-EF24AE427411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38" creationId="{4BBF027D-E8FB-601B-C97C-9AA45ABF5B49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40" creationId="{2F3FE890-9EF7-AE02-05E5-D927BA1F4474}"/>
          </ac:spMkLst>
        </pc:spChg>
        <pc:spChg chg="mod">
          <ac:chgData name="Joran Floor" userId="5dc3cb7f-383d-4610-8b75-ba22e7abc4c2" providerId="ADAL" clId="{6BE03368-4960-469E-A6B1-CB6F7631EEB9}" dt="2026-09-04T14:19:55.699" v="5760"/>
          <ac:spMkLst>
            <pc:docMk/>
            <pc:sldMk cId="0" sldId="260"/>
            <ac:spMk id="41" creationId="{F07AE7D4-70D2-BC75-7E0D-57417A2FBEE4}"/>
          </ac:spMkLst>
        </pc:spChg>
        <pc:spChg chg="mod">
          <ac:chgData name="Joran Floor" userId="5dc3cb7f-383d-4610-8b75-ba22e7abc4c2" providerId="ADAL" clId="{6BE03368-4960-469E-A6B1-CB6F7631EEB9}" dt="2026-09-04T11:59:43.125" v="374" actId="1076"/>
          <ac:spMkLst>
            <pc:docMk/>
            <pc:sldMk cId="0" sldId="260"/>
            <ac:spMk id="969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1:59:01.705" v="335" actId="20577"/>
          <ac:spMkLst>
            <pc:docMk/>
            <pc:sldMk cId="0" sldId="260"/>
            <ac:spMk id="970" creationId="{00000000-0000-0000-0000-000000000000}"/>
          </ac:spMkLst>
        </pc:spChg>
        <pc:grpChg chg="mod">
          <ac:chgData name="Joran Floor" userId="5dc3cb7f-383d-4610-8b75-ba22e7abc4c2" providerId="ADAL" clId="{6BE03368-4960-469E-A6B1-CB6F7631EEB9}" dt="2026-09-04T14:20:04.940" v="5763" actId="1076"/>
          <ac:grpSpMkLst>
            <pc:docMk/>
            <pc:sldMk cId="0" sldId="260"/>
            <ac:grpSpMk id="4" creationId="{8C69B0A0-0221-D7F2-6025-B1F32E552ECA}"/>
          </ac:grpSpMkLst>
        </pc:grpChg>
        <pc:grpChg chg="del">
          <ac:chgData name="Joran Floor" userId="5dc3cb7f-383d-4610-8b75-ba22e7abc4c2" providerId="ADAL" clId="{6BE03368-4960-469E-A6B1-CB6F7631EEB9}" dt="2026-09-04T14:19:55.101" v="5759" actId="478"/>
          <ac:grpSpMkLst>
            <pc:docMk/>
            <pc:sldMk cId="0" sldId="260"/>
            <ac:grpSpMk id="971" creationId="{00000000-0000-0000-0000-000000000000}"/>
          </ac:grpSpMkLst>
        </pc:grpChg>
        <pc:grpChg chg="del">
          <ac:chgData name="Joran Floor" userId="5dc3cb7f-383d-4610-8b75-ba22e7abc4c2" providerId="ADAL" clId="{6BE03368-4960-469E-A6B1-CB6F7631EEB9}" dt="2026-09-04T09:56:12.943" v="214" actId="478"/>
          <ac:grpSpMkLst>
            <pc:docMk/>
            <pc:sldMk cId="0" sldId="260"/>
            <ac:grpSpMk id="1049" creationId="{00000000-0000-0000-0000-000000000000}"/>
          </ac:grpSpMkLst>
        </pc:grpChg>
        <pc:picChg chg="add mod">
          <ac:chgData name="Joran Floor" userId="5dc3cb7f-383d-4610-8b75-ba22e7abc4c2" providerId="ADAL" clId="{6BE03368-4960-469E-A6B1-CB6F7631EEB9}" dt="2026-09-04T09:56:14.770" v="215" actId="1076"/>
          <ac:picMkLst>
            <pc:docMk/>
            <pc:sldMk cId="0" sldId="260"/>
            <ac:picMk id="3" creationId="{96F1EFA4-97CE-C18E-8BEF-299C01EE1101}"/>
          </ac:picMkLst>
        </pc:picChg>
      </pc:sldChg>
      <pc:sldChg chg="addSp delSp modSp del mod ord">
        <pc:chgData name="Joran Floor" userId="5dc3cb7f-383d-4610-8b75-ba22e7abc4c2" providerId="ADAL" clId="{6BE03368-4960-469E-A6B1-CB6F7631EEB9}" dt="2026-09-04T15:11:57.181" v="6892" actId="47"/>
        <pc:sldMkLst>
          <pc:docMk/>
          <pc:sldMk cId="0" sldId="261"/>
        </pc:sldMkLst>
        <pc:spChg chg="mod">
          <ac:chgData name="Joran Floor" userId="5dc3cb7f-383d-4610-8b75-ba22e7abc4c2" providerId="ADAL" clId="{6BE03368-4960-469E-A6B1-CB6F7631EEB9}" dt="2026-09-04T13:55:40.964" v="4440"/>
          <ac:spMkLst>
            <pc:docMk/>
            <pc:sldMk cId="0" sldId="261"/>
            <ac:spMk id="2" creationId="{07185695-3D87-4DDE-1BD3-A735D4E4ADD8}"/>
          </ac:spMkLst>
        </pc:spChg>
        <pc:spChg chg="mod">
          <ac:chgData name="Joran Floor" userId="5dc3cb7f-383d-4610-8b75-ba22e7abc4c2" providerId="ADAL" clId="{6BE03368-4960-469E-A6B1-CB6F7631EEB9}" dt="2026-09-04T13:55:40.964" v="4440"/>
          <ac:spMkLst>
            <pc:docMk/>
            <pc:sldMk cId="0" sldId="261"/>
            <ac:spMk id="3" creationId="{081AB553-1325-DCCD-0CE5-A5EEBFEBE45A}"/>
          </ac:spMkLst>
        </pc:spChg>
        <pc:spChg chg="mod">
          <ac:chgData name="Joran Floor" userId="5dc3cb7f-383d-4610-8b75-ba22e7abc4c2" providerId="ADAL" clId="{6BE03368-4960-469E-A6B1-CB6F7631EEB9}" dt="2026-09-04T13:55:40.964" v="4440"/>
          <ac:spMkLst>
            <pc:docMk/>
            <pc:sldMk cId="0" sldId="261"/>
            <ac:spMk id="4" creationId="{1F037002-8ED6-02A3-0B58-DDA4C39EECCC}"/>
          </ac:spMkLst>
        </pc:spChg>
        <pc:spChg chg="mod">
          <ac:chgData name="Joran Floor" userId="5dc3cb7f-383d-4610-8b75-ba22e7abc4c2" providerId="ADAL" clId="{6BE03368-4960-469E-A6B1-CB6F7631EEB9}" dt="2026-09-04T13:55:40.964" v="4440"/>
          <ac:spMkLst>
            <pc:docMk/>
            <pc:sldMk cId="0" sldId="261"/>
            <ac:spMk id="5" creationId="{D3A2E93C-DCAF-AEAE-7385-765CB457B45F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7" creationId="{DF0E904D-472A-D695-1374-317E5B95C544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13" creationId="{4C9D081E-18DC-9A6A-9445-B1400A5AFF42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17" creationId="{24BA657D-D89C-5927-C341-1B87A3294988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18" creationId="{922B1116-FD6A-A66E-FBB8-13C3A32B0BB5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19" creationId="{61564905-F122-9554-F15F-C85BF0756F54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20" creationId="{B24C6B55-1D36-FFC9-84D1-22ABDCCF8DF2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21" creationId="{40B763C6-D746-97F7-0D9C-D19176A1E164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25" creationId="{53E3DB47-55D1-5646-35DE-32066644E481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30" creationId="{F61EDD8F-8EAE-C833-0A77-CC2F62864612}"/>
          </ac:spMkLst>
        </pc:spChg>
        <pc:spChg chg="mod">
          <ac:chgData name="Joran Floor" userId="5dc3cb7f-383d-4610-8b75-ba22e7abc4c2" providerId="ADAL" clId="{6BE03368-4960-469E-A6B1-CB6F7631EEB9}" dt="2026-09-04T13:55:32.225" v="4437"/>
          <ac:spMkLst>
            <pc:docMk/>
            <pc:sldMk cId="0" sldId="261"/>
            <ac:spMk id="36" creationId="{07D52448-6AE2-A0BF-C90C-DCB8D768F41F}"/>
          </ac:spMkLst>
        </pc:spChg>
        <pc:spChg chg="mod">
          <ac:chgData name="Joran Floor" userId="5dc3cb7f-383d-4610-8b75-ba22e7abc4c2" providerId="ADAL" clId="{6BE03368-4960-469E-A6B1-CB6F7631EEB9}" dt="2026-09-04T13:57:54.704" v="4647" actId="1038"/>
          <ac:spMkLst>
            <pc:docMk/>
            <pc:sldMk cId="0" sldId="261"/>
            <ac:spMk id="37" creationId="{44440C42-67C0-E50F-7B00-F71E86BE5BB6}"/>
          </ac:spMkLst>
        </pc:spChg>
        <pc:spChg chg="mod">
          <ac:chgData name="Joran Floor" userId="5dc3cb7f-383d-4610-8b75-ba22e7abc4c2" providerId="ADAL" clId="{6BE03368-4960-469E-A6B1-CB6F7631EEB9}" dt="2026-09-04T13:57:54.704" v="4647" actId="1038"/>
          <ac:spMkLst>
            <pc:docMk/>
            <pc:sldMk cId="0" sldId="261"/>
            <ac:spMk id="38" creationId="{ACA63CD8-FAD9-C8C3-DE51-BDCDD5AB4836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41" creationId="{CFA60270-7FE4-21CA-EE18-D95E873E1D87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42" creationId="{250DF644-9650-4529-F562-87DA583F4C3F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45" creationId="{B256BAC1-CD87-B9CA-09C7-229184039B59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47" creationId="{8C27142F-9ACE-5449-5F0D-EB1B740B6231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49" creationId="{F946B5B7-F60B-47FA-AC38-AEAEB5CC52C6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53" creationId="{A1C80D75-6D48-BD8B-A364-07A9012F74AD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54" creationId="{328F548D-C8F5-4D2D-3BBA-6F91A2A9E5D7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56" creationId="{33DA4438-C66A-0B3B-6383-C9C73A710C1D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58" creationId="{2B5E9BDA-0766-1081-5E9C-FB1D77B08AEF}"/>
          </ac:spMkLst>
        </pc:spChg>
        <pc:spChg chg="mod">
          <ac:chgData name="Joran Floor" userId="5dc3cb7f-383d-4610-8b75-ba22e7abc4c2" providerId="ADAL" clId="{6BE03368-4960-469E-A6B1-CB6F7631EEB9}" dt="2026-09-04T13:57:34.879" v="4584"/>
          <ac:spMkLst>
            <pc:docMk/>
            <pc:sldMk cId="0" sldId="261"/>
            <ac:spMk id="61" creationId="{3626E7BD-EA57-580F-945C-EFDF87F6175F}"/>
          </ac:spMkLst>
        </pc:spChg>
        <pc:spChg chg="mod">
          <ac:chgData name="Joran Floor" userId="5dc3cb7f-383d-4610-8b75-ba22e7abc4c2" providerId="ADAL" clId="{6BE03368-4960-469E-A6B1-CB6F7631EEB9}" dt="2026-09-04T13:55:02.545" v="4436" actId="207"/>
          <ac:spMkLst>
            <pc:docMk/>
            <pc:sldMk cId="0" sldId="261"/>
            <ac:spMk id="1069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56:55.746" v="4540" actId="1076"/>
          <ac:spMkLst>
            <pc:docMk/>
            <pc:sldMk cId="0" sldId="261"/>
            <ac:spMk id="1070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56:49.911" v="4539" actId="1076"/>
          <ac:spMkLst>
            <pc:docMk/>
            <pc:sldMk cId="0" sldId="261"/>
            <ac:spMk id="1071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57:22.310" v="4583" actId="1037"/>
          <ac:spMkLst>
            <pc:docMk/>
            <pc:sldMk cId="0" sldId="261"/>
            <ac:spMk id="1072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57:22.310" v="4583" actId="1037"/>
          <ac:spMkLst>
            <pc:docMk/>
            <pc:sldMk cId="0" sldId="261"/>
            <ac:spMk id="1073" creationId="{00000000-0000-0000-0000-000000000000}"/>
          </ac:spMkLst>
        </pc:spChg>
        <pc:spChg chg="del">
          <ac:chgData name="Joran Floor" userId="5dc3cb7f-383d-4610-8b75-ba22e7abc4c2" providerId="ADAL" clId="{6BE03368-4960-469E-A6B1-CB6F7631EEB9}" dt="2026-09-04T13:55:49.241" v="4478" actId="478"/>
          <ac:spMkLst>
            <pc:docMk/>
            <pc:sldMk cId="0" sldId="261"/>
            <ac:spMk id="1154" creationId="{00000000-0000-0000-0000-000000000000}"/>
          </ac:spMkLst>
        </pc:spChg>
        <pc:grpChg chg="mod">
          <ac:chgData name="Joran Floor" userId="5dc3cb7f-383d-4610-8b75-ba22e7abc4c2" providerId="ADAL" clId="{6BE03368-4960-469E-A6B1-CB6F7631EEB9}" dt="2026-09-04T13:55:40.614" v="4439" actId="1076"/>
          <ac:grpSpMkLst>
            <pc:docMk/>
            <pc:sldMk cId="0" sldId="261"/>
            <ac:grpSpMk id="6" creationId="{74E230CD-38D5-94EB-3B8C-E5841AF4417E}"/>
          </ac:grpSpMkLst>
        </pc:grpChg>
        <pc:grpChg chg="mod">
          <ac:chgData name="Joran Floor" userId="5dc3cb7f-383d-4610-8b75-ba22e7abc4c2" providerId="ADAL" clId="{6BE03368-4960-469E-A6B1-CB6F7631EEB9}" dt="2026-09-04T13:57:54.704" v="4647" actId="1038"/>
          <ac:grpSpMkLst>
            <pc:docMk/>
            <pc:sldMk cId="0" sldId="261"/>
            <ac:grpSpMk id="39" creationId="{56A70A79-A266-FDF6-2A7A-E850B9D1E4B8}"/>
          </ac:grpSpMkLst>
        </pc:grpChg>
        <pc:grpChg chg="mod">
          <ac:chgData name="Joran Floor" userId="5dc3cb7f-383d-4610-8b75-ba22e7abc4c2" providerId="ADAL" clId="{6BE03368-4960-469E-A6B1-CB6F7631EEB9}" dt="2026-09-04T13:57:22.310" v="4583" actId="1037"/>
          <ac:grpSpMkLst>
            <pc:docMk/>
            <pc:sldMk cId="0" sldId="261"/>
            <ac:grpSpMk id="1155" creationId="{00000000-0000-0000-0000-000000000000}"/>
          </ac:grpSpMkLst>
        </pc:grpChg>
        <pc:grpChg chg="mod">
          <ac:chgData name="Joran Floor" userId="5dc3cb7f-383d-4610-8b75-ba22e7abc4c2" providerId="ADAL" clId="{6BE03368-4960-469E-A6B1-CB6F7631EEB9}" dt="2026-09-04T13:57:12.769" v="4563" actId="1035"/>
          <ac:grpSpMkLst>
            <pc:docMk/>
            <pc:sldMk cId="0" sldId="261"/>
            <ac:grpSpMk id="1178" creationId="{00000000-0000-0000-0000-000000000000}"/>
          </ac:grpSpMkLst>
        </pc:grpChg>
      </pc:sldChg>
      <pc:sldChg chg="addSp delSp modSp mod ord modAnim">
        <pc:chgData name="Joran Floor" userId="5dc3cb7f-383d-4610-8b75-ba22e7abc4c2" providerId="ADAL" clId="{6BE03368-4960-469E-A6B1-CB6F7631EEB9}" dt="2026-09-04T13:41:52.306" v="3911" actId="207"/>
        <pc:sldMkLst>
          <pc:docMk/>
          <pc:sldMk cId="0" sldId="262"/>
        </pc:sldMkLst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4" creationId="{5D0DB565-A6C9-F42E-6399-28FF6C1EA16B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5" creationId="{537B3E1B-CD86-9EB1-AB01-4BCD74A49627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8" creationId="{54E3CC6B-4850-7510-3E55-4C538262813D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10" creationId="{86755F42-12B1-BF87-950E-87C8A73EA128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14" creationId="{E4106CFD-5F41-6CD0-0A23-D0558A8A5FE0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16" creationId="{450830A5-81CC-4CCB-7F99-2CC05C469D74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17" creationId="{7EDF5CAB-9FC1-D09A-A8FC-AF0D96DB5696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19" creationId="{14D96764-B7D1-4D9A-DB15-3222AB6C8444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20" creationId="{6297DC57-41A0-C7FB-2B00-88D5492841FB}"/>
          </ac:spMkLst>
        </pc:spChg>
        <pc:spChg chg="mod">
          <ac:chgData name="Joran Floor" userId="5dc3cb7f-383d-4610-8b75-ba22e7abc4c2" providerId="ADAL" clId="{6BE03368-4960-469E-A6B1-CB6F7631EEB9}" dt="2026-09-04T13:24:06.789" v="3196"/>
          <ac:spMkLst>
            <pc:docMk/>
            <pc:sldMk cId="0" sldId="262"/>
            <ac:spMk id="23" creationId="{8F93FF3A-5ACA-8A37-F44F-3AA1CAD19E54}"/>
          </ac:spMkLst>
        </pc:spChg>
        <pc:spChg chg="add mod">
          <ac:chgData name="Joran Floor" userId="5dc3cb7f-383d-4610-8b75-ba22e7abc4c2" providerId="ADAL" clId="{6BE03368-4960-469E-A6B1-CB6F7631EEB9}" dt="2026-09-04T13:33:37.240" v="3834" actId="1035"/>
          <ac:spMkLst>
            <pc:docMk/>
            <pc:sldMk cId="0" sldId="262"/>
            <ac:spMk id="26" creationId="{9AFE6F35-E838-68BD-2FFF-2B3D8E9B73AC}"/>
          </ac:spMkLst>
        </pc:spChg>
        <pc:spChg chg="mod">
          <ac:chgData name="Joran Floor" userId="5dc3cb7f-383d-4610-8b75-ba22e7abc4c2" providerId="ADAL" clId="{6BE03368-4960-469E-A6B1-CB6F7631EEB9}" dt="2026-09-04T13:28:58.187" v="3424"/>
          <ac:spMkLst>
            <pc:docMk/>
            <pc:sldMk cId="0" sldId="262"/>
            <ac:spMk id="28" creationId="{FAE76149-4CBD-295B-EDF1-685F8C7A893F}"/>
          </ac:spMkLst>
        </pc:spChg>
        <pc:spChg chg="mod">
          <ac:chgData name="Joran Floor" userId="5dc3cb7f-383d-4610-8b75-ba22e7abc4c2" providerId="ADAL" clId="{6BE03368-4960-469E-A6B1-CB6F7631EEB9}" dt="2026-09-04T13:28:58.187" v="3424"/>
          <ac:spMkLst>
            <pc:docMk/>
            <pc:sldMk cId="0" sldId="262"/>
            <ac:spMk id="30" creationId="{0726F3BC-5061-7297-580D-F144A38F304B}"/>
          </ac:spMkLst>
        </pc:spChg>
        <pc:spChg chg="mod">
          <ac:chgData name="Joran Floor" userId="5dc3cb7f-383d-4610-8b75-ba22e7abc4c2" providerId="ADAL" clId="{6BE03368-4960-469E-A6B1-CB6F7631EEB9}" dt="2026-09-04T13:29:36.375" v="3559" actId="1076"/>
          <ac:spMkLst>
            <pc:docMk/>
            <pc:sldMk cId="0" sldId="262"/>
            <ac:spMk id="32" creationId="{F5C3DDD9-D124-1661-E7CB-F55E4D5DDC7D}"/>
          </ac:spMkLst>
        </pc:spChg>
        <pc:spChg chg="mod">
          <ac:chgData name="Joran Floor" userId="5dc3cb7f-383d-4610-8b75-ba22e7abc4c2" providerId="ADAL" clId="{6BE03368-4960-469E-A6B1-CB6F7631EEB9}" dt="2026-09-04T13:28:58.187" v="3424"/>
          <ac:spMkLst>
            <pc:docMk/>
            <pc:sldMk cId="0" sldId="262"/>
            <ac:spMk id="33" creationId="{9D65E945-12CB-FAB6-145E-6463CD2D5601}"/>
          </ac:spMkLst>
        </pc:spChg>
        <pc:spChg chg="mod">
          <ac:chgData name="Joran Floor" userId="5dc3cb7f-383d-4610-8b75-ba22e7abc4c2" providerId="ADAL" clId="{6BE03368-4960-469E-A6B1-CB6F7631EEB9}" dt="2026-09-04T13:28:58.187" v="3424"/>
          <ac:spMkLst>
            <pc:docMk/>
            <pc:sldMk cId="0" sldId="262"/>
            <ac:spMk id="34" creationId="{ED8C4513-A86B-6F4A-4CE0-D099D55D99E9}"/>
          </ac:spMkLst>
        </pc:spChg>
        <pc:spChg chg="mod">
          <ac:chgData name="Joran Floor" userId="5dc3cb7f-383d-4610-8b75-ba22e7abc4c2" providerId="ADAL" clId="{6BE03368-4960-469E-A6B1-CB6F7631EEB9}" dt="2026-09-04T13:28:58.187" v="3424"/>
          <ac:spMkLst>
            <pc:docMk/>
            <pc:sldMk cId="0" sldId="262"/>
            <ac:spMk id="35" creationId="{5D1928C9-0F7D-BAD2-4FF3-21E01AE4F91C}"/>
          </ac:spMkLst>
        </pc:spChg>
        <pc:spChg chg="add mod">
          <ac:chgData name="Joran Floor" userId="5dc3cb7f-383d-4610-8b75-ba22e7abc4c2" providerId="ADAL" clId="{6BE03368-4960-469E-A6B1-CB6F7631EEB9}" dt="2026-09-04T13:37:31.278" v="3864" actId="14100"/>
          <ac:spMkLst>
            <pc:docMk/>
            <pc:sldMk cId="0" sldId="262"/>
            <ac:spMk id="36" creationId="{AEB23CB4-AB18-EBD8-A01B-579705D0A096}"/>
          </ac:spMkLst>
        </pc:spChg>
        <pc:spChg chg="add del">
          <ac:chgData name="Joran Floor" userId="5dc3cb7f-383d-4610-8b75-ba22e7abc4c2" providerId="ADAL" clId="{6BE03368-4960-469E-A6B1-CB6F7631EEB9}" dt="2026-09-04T13:31:43.225" v="3694" actId="22"/>
          <ac:spMkLst>
            <pc:docMk/>
            <pc:sldMk cId="0" sldId="262"/>
            <ac:spMk id="38" creationId="{95C66EE5-6B87-AB6C-DFC0-00ACAEDA6B7B}"/>
          </ac:spMkLst>
        </pc:spChg>
        <pc:spChg chg="mod">
          <ac:chgData name="Joran Floor" userId="5dc3cb7f-383d-4610-8b75-ba22e7abc4c2" providerId="ADAL" clId="{6BE03368-4960-469E-A6B1-CB6F7631EEB9}" dt="2026-09-04T13:33:37.240" v="3834" actId="1035"/>
          <ac:spMkLst>
            <pc:docMk/>
            <pc:sldMk cId="0" sldId="262"/>
            <ac:spMk id="1204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33:37.240" v="3834" actId="1035"/>
          <ac:spMkLst>
            <pc:docMk/>
            <pc:sldMk cId="0" sldId="262"/>
            <ac:spMk id="1205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33:37.240" v="3834" actId="1035"/>
          <ac:spMkLst>
            <pc:docMk/>
            <pc:sldMk cId="0" sldId="262"/>
            <ac:spMk id="1206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33:37.240" v="3834" actId="1035"/>
          <ac:spMkLst>
            <pc:docMk/>
            <pc:sldMk cId="0" sldId="262"/>
            <ac:spMk id="1207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41:52.306" v="3911" actId="207"/>
          <ac:spMkLst>
            <pc:docMk/>
            <pc:sldMk cId="0" sldId="262"/>
            <ac:spMk id="1208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33:37.240" v="3834" actId="1035"/>
          <ac:spMkLst>
            <pc:docMk/>
            <pc:sldMk cId="0" sldId="262"/>
            <ac:spMk id="1209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33:37.240" v="3834" actId="1035"/>
          <ac:spMkLst>
            <pc:docMk/>
            <pc:sldMk cId="0" sldId="262"/>
            <ac:spMk id="1210" creationId="{00000000-0000-0000-0000-000000000000}"/>
          </ac:spMkLst>
        </pc:spChg>
        <pc:grpChg chg="mod">
          <ac:chgData name="Joran Floor" userId="5dc3cb7f-383d-4610-8b75-ba22e7abc4c2" providerId="ADAL" clId="{6BE03368-4960-469E-A6B1-CB6F7631EEB9}" dt="2026-09-04T13:33:37.240" v="3834" actId="1035"/>
          <ac:grpSpMkLst>
            <pc:docMk/>
            <pc:sldMk cId="0" sldId="262"/>
            <ac:grpSpMk id="2" creationId="{8ED8C1FA-D85D-BE0F-F38F-8ECC3CDF95C8}"/>
          </ac:grpSpMkLst>
        </pc:grpChg>
        <pc:grpChg chg="add mod">
          <ac:chgData name="Joran Floor" userId="5dc3cb7f-383d-4610-8b75-ba22e7abc4c2" providerId="ADAL" clId="{6BE03368-4960-469E-A6B1-CB6F7631EEB9}" dt="2026-09-04T13:33:54.365" v="3850" actId="14100"/>
          <ac:grpSpMkLst>
            <pc:docMk/>
            <pc:sldMk cId="0" sldId="262"/>
            <ac:grpSpMk id="27" creationId="{C4C5C103-3640-1E18-C0FC-B5C1A331F987}"/>
          </ac:grpSpMkLst>
        </pc:grpChg>
        <pc:grpChg chg="mod">
          <ac:chgData name="Joran Floor" userId="5dc3cb7f-383d-4610-8b75-ba22e7abc4c2" providerId="ADAL" clId="{6BE03368-4960-469E-A6B1-CB6F7631EEB9}" dt="2026-09-04T13:28:58.187" v="3424"/>
          <ac:grpSpMkLst>
            <pc:docMk/>
            <pc:sldMk cId="0" sldId="262"/>
            <ac:grpSpMk id="29" creationId="{52E73908-535E-DE47-E371-1312C9FA0209}"/>
          </ac:grpSpMkLst>
        </pc:grpChg>
        <pc:grpChg chg="mod">
          <ac:chgData name="Joran Floor" userId="5dc3cb7f-383d-4610-8b75-ba22e7abc4c2" providerId="ADAL" clId="{6BE03368-4960-469E-A6B1-CB6F7631EEB9}" dt="2026-09-04T13:28:58.187" v="3424"/>
          <ac:grpSpMkLst>
            <pc:docMk/>
            <pc:sldMk cId="0" sldId="262"/>
            <ac:grpSpMk id="31" creationId="{004ED17F-D96C-7736-6AA3-406A4098C357}"/>
          </ac:grpSpMkLst>
        </pc:grpChg>
        <pc:grpChg chg="del">
          <ac:chgData name="Joran Floor" userId="5dc3cb7f-383d-4610-8b75-ba22e7abc4c2" providerId="ADAL" clId="{6BE03368-4960-469E-A6B1-CB6F7631EEB9}" dt="2026-09-04T13:20:41.817" v="2813" actId="478"/>
          <ac:grpSpMkLst>
            <pc:docMk/>
            <pc:sldMk cId="0" sldId="262"/>
            <ac:grpSpMk id="1211" creationId="{00000000-0000-0000-0000-000000000000}"/>
          </ac:grpSpMkLst>
        </pc:grpChg>
        <pc:grpChg chg="mod">
          <ac:chgData name="Joran Floor" userId="5dc3cb7f-383d-4610-8b75-ba22e7abc4c2" providerId="ADAL" clId="{6BE03368-4960-469E-A6B1-CB6F7631EEB9}" dt="2026-09-04T13:32:51.262" v="3801" actId="1036"/>
          <ac:grpSpMkLst>
            <pc:docMk/>
            <pc:sldMk cId="0" sldId="262"/>
            <ac:grpSpMk id="1227" creationId="{00000000-0000-0000-0000-000000000000}"/>
          </ac:grpSpMkLst>
        </pc:grpChg>
        <pc:grpChg chg="mod">
          <ac:chgData name="Joran Floor" userId="5dc3cb7f-383d-4610-8b75-ba22e7abc4c2" providerId="ADAL" clId="{6BE03368-4960-469E-A6B1-CB6F7631EEB9}" dt="2026-09-04T13:22:48.032" v="3192" actId="1035"/>
          <ac:grpSpMkLst>
            <pc:docMk/>
            <pc:sldMk cId="0" sldId="262"/>
            <ac:grpSpMk id="1293" creationId="{00000000-0000-0000-0000-000000000000}"/>
          </ac:grpSpMkLst>
        </pc:grpChg>
        <pc:grpChg chg="mod">
          <ac:chgData name="Joran Floor" userId="5dc3cb7f-383d-4610-8b75-ba22e7abc4c2" providerId="ADAL" clId="{6BE03368-4960-469E-A6B1-CB6F7631EEB9}" dt="2026-09-04T13:33:37.240" v="3834" actId="1035"/>
          <ac:grpSpMkLst>
            <pc:docMk/>
            <pc:sldMk cId="0" sldId="262"/>
            <ac:grpSpMk id="1306" creationId="{00000000-0000-0000-0000-000000000000}"/>
          </ac:grpSpMkLst>
        </pc:grpChg>
        <pc:grpChg chg="del mod">
          <ac:chgData name="Joran Floor" userId="5dc3cb7f-383d-4610-8b75-ba22e7abc4c2" providerId="ADAL" clId="{6BE03368-4960-469E-A6B1-CB6F7631EEB9}" dt="2026-09-04T13:24:16.163" v="3197" actId="478"/>
          <ac:grpSpMkLst>
            <pc:docMk/>
            <pc:sldMk cId="0" sldId="262"/>
            <ac:grpSpMk id="1329" creationId="{00000000-0000-0000-0000-000000000000}"/>
          </ac:grpSpMkLst>
        </pc:grpChg>
        <pc:grpChg chg="mod">
          <ac:chgData name="Joran Floor" userId="5dc3cb7f-383d-4610-8b75-ba22e7abc4c2" providerId="ADAL" clId="{6BE03368-4960-469E-A6B1-CB6F7631EEB9}" dt="2026-09-04T13:32:55.697" v="3814" actId="1036"/>
          <ac:grpSpMkLst>
            <pc:docMk/>
            <pc:sldMk cId="0" sldId="262"/>
            <ac:grpSpMk id="1339" creationId="{00000000-0000-0000-0000-000000000000}"/>
          </ac:grpSpMkLst>
        </pc:grpChg>
        <pc:picChg chg="mod">
          <ac:chgData name="Joran Floor" userId="5dc3cb7f-383d-4610-8b75-ba22e7abc4c2" providerId="ADAL" clId="{6BE03368-4960-469E-A6B1-CB6F7631EEB9}" dt="2026-09-04T13:20:49.232" v="2816" actId="1076"/>
          <ac:picMkLst>
            <pc:docMk/>
            <pc:sldMk cId="0" sldId="262"/>
            <ac:picMk id="3" creationId="{9805402F-F5EF-128F-F974-1EF832868901}"/>
          </ac:picMkLst>
        </pc:picChg>
      </pc:sldChg>
      <pc:sldChg chg="addSp delSp modSp mod ord">
        <pc:chgData name="Joran Floor" userId="5dc3cb7f-383d-4610-8b75-ba22e7abc4c2" providerId="ADAL" clId="{6BE03368-4960-469E-A6B1-CB6F7631EEB9}" dt="2026-09-04T14:13:52.832" v="5734" actId="14100"/>
        <pc:sldMkLst>
          <pc:docMk/>
          <pc:sldMk cId="0" sldId="263"/>
        </pc:sldMkLst>
        <pc:spChg chg="mod">
          <ac:chgData name="Joran Floor" userId="5dc3cb7f-383d-4610-8b75-ba22e7abc4c2" providerId="ADAL" clId="{6BE03368-4960-469E-A6B1-CB6F7631EEB9}" dt="2026-09-04T14:09:37.386" v="5249" actId="20577"/>
          <ac:spMkLst>
            <pc:docMk/>
            <pc:sldMk cId="0" sldId="263"/>
            <ac:spMk id="1357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58:41.913" v="4656"/>
          <ac:spMkLst>
            <pc:docMk/>
            <pc:sldMk cId="0" sldId="263"/>
            <ac:spMk id="1358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4:09:12.908" v="5180" actId="14100"/>
          <ac:spMkLst>
            <pc:docMk/>
            <pc:sldMk cId="0" sldId="263"/>
            <ac:spMk id="1359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3:59:30.483" v="4688" actId="1076"/>
          <ac:spMkLst>
            <pc:docMk/>
            <pc:sldMk cId="0" sldId="263"/>
            <ac:spMk id="1360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4:07:30.270" v="4898" actId="1037"/>
          <ac:spMkLst>
            <pc:docMk/>
            <pc:sldMk cId="0" sldId="263"/>
            <ac:spMk id="1361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4:13:52.832" v="5734" actId="14100"/>
          <ac:spMkLst>
            <pc:docMk/>
            <pc:sldMk cId="0" sldId="263"/>
            <ac:spMk id="1362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4:07:30.270" v="4898" actId="1037"/>
          <ac:spMkLst>
            <pc:docMk/>
            <pc:sldMk cId="0" sldId="263"/>
            <ac:spMk id="1363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4:13:40.920" v="5733" actId="14100"/>
          <ac:spMkLst>
            <pc:docMk/>
            <pc:sldMk cId="0" sldId="263"/>
            <ac:spMk id="1364" creationId="{00000000-0000-0000-0000-000000000000}"/>
          </ac:spMkLst>
        </pc:spChg>
        <pc:spChg chg="mod">
          <ac:chgData name="Joran Floor" userId="5dc3cb7f-383d-4610-8b75-ba22e7abc4c2" providerId="ADAL" clId="{6BE03368-4960-469E-A6B1-CB6F7631EEB9}" dt="2026-09-04T14:12:46.290" v="5596" actId="1076"/>
          <ac:spMkLst>
            <pc:docMk/>
            <pc:sldMk cId="0" sldId="263"/>
            <ac:spMk id="1365" creationId="{00000000-0000-0000-0000-000000000000}"/>
          </ac:spMkLst>
        </pc:spChg>
        <pc:grpChg chg="mod">
          <ac:chgData name="Joran Floor" userId="5dc3cb7f-383d-4610-8b75-ba22e7abc4c2" providerId="ADAL" clId="{6BE03368-4960-469E-A6B1-CB6F7631EEB9}" dt="2026-09-04T14:07:30.270" v="4898" actId="1037"/>
          <ac:grpSpMkLst>
            <pc:docMk/>
            <pc:sldMk cId="0" sldId="263"/>
            <ac:grpSpMk id="1462" creationId="{00000000-0000-0000-0000-000000000000}"/>
          </ac:grpSpMkLst>
        </pc:grpChg>
        <pc:grpChg chg="del">
          <ac:chgData name="Joran Floor" userId="5dc3cb7f-383d-4610-8b75-ba22e7abc4c2" providerId="ADAL" clId="{6BE03368-4960-469E-A6B1-CB6F7631EEB9}" dt="2026-09-04T14:00:33.477" v="4738" actId="478"/>
          <ac:grpSpMkLst>
            <pc:docMk/>
            <pc:sldMk cId="0" sldId="263"/>
            <ac:grpSpMk id="1499" creationId="{00000000-0000-0000-0000-000000000000}"/>
          </ac:grpSpMkLst>
        </pc:grpChg>
        <pc:grpChg chg="mod">
          <ac:chgData name="Joran Floor" userId="5dc3cb7f-383d-4610-8b75-ba22e7abc4c2" providerId="ADAL" clId="{6BE03368-4960-469E-A6B1-CB6F7631EEB9}" dt="2026-09-04T14:07:30.270" v="4898" actId="1037"/>
          <ac:grpSpMkLst>
            <pc:docMk/>
            <pc:sldMk cId="0" sldId="263"/>
            <ac:grpSpMk id="1515" creationId="{00000000-0000-0000-0000-000000000000}"/>
          </ac:grpSpMkLst>
        </pc:grpChg>
        <pc:picChg chg="add mod">
          <ac:chgData name="Joran Floor" userId="5dc3cb7f-383d-4610-8b75-ba22e7abc4c2" providerId="ADAL" clId="{6BE03368-4960-469E-A6B1-CB6F7631EEB9}" dt="2026-09-04T14:00:47.891" v="4743" actId="1076"/>
          <ac:picMkLst>
            <pc:docMk/>
            <pc:sldMk cId="0" sldId="263"/>
            <ac:picMk id="3" creationId="{BC1BEA96-99C7-7BA5-836C-46E593793978}"/>
          </ac:picMkLst>
        </pc:picChg>
      </pc:sldChg>
      <pc:sldChg chg="modSp del">
        <pc:chgData name="Joran Floor" userId="5dc3cb7f-383d-4610-8b75-ba22e7abc4c2" providerId="ADAL" clId="{6BE03368-4960-469E-A6B1-CB6F7631EEB9}" dt="2026-09-04T13:58:33.377" v="4655" actId="47"/>
        <pc:sldMkLst>
          <pc:docMk/>
          <pc:sldMk cId="0" sldId="264"/>
        </pc:sldMkLst>
        <pc:spChg chg="mod">
          <ac:chgData name="Joran Floor" userId="5dc3cb7f-383d-4610-8b75-ba22e7abc4c2" providerId="ADAL" clId="{6BE03368-4960-469E-A6B1-CB6F7631EEB9}" dt="2026-09-04T13:58:22.704" v="4650"/>
          <ac:spMkLst>
            <pc:docMk/>
            <pc:sldMk cId="0" sldId="264"/>
            <ac:spMk id="1574" creationId="{00000000-0000-0000-0000-000000000000}"/>
          </ac:spMkLst>
        </pc:spChg>
      </pc:sldChg>
      <pc:sldChg chg="del">
        <pc:chgData name="Joran Floor" userId="5dc3cb7f-383d-4610-8b75-ba22e7abc4c2" providerId="ADAL" clId="{6BE03368-4960-469E-A6B1-CB6F7631EEB9}" dt="2026-09-04T15:11:58.938" v="6893" actId="47"/>
        <pc:sldMkLst>
          <pc:docMk/>
          <pc:sldMk cId="0" sldId="265"/>
        </pc:sldMkLst>
      </pc:sldChg>
      <pc:sldChg chg="del">
        <pc:chgData name="Joran Floor" userId="5dc3cb7f-383d-4610-8b75-ba22e7abc4c2" providerId="ADAL" clId="{6BE03368-4960-469E-A6B1-CB6F7631EEB9}" dt="2026-09-04T15:12:00.012" v="6894" actId="47"/>
        <pc:sldMkLst>
          <pc:docMk/>
          <pc:sldMk cId="0" sldId="266"/>
        </pc:sldMkLst>
      </pc:sldChg>
      <pc:sldChg chg="del">
        <pc:chgData name="Joran Floor" userId="5dc3cb7f-383d-4610-8b75-ba22e7abc4c2" providerId="ADAL" clId="{6BE03368-4960-469E-A6B1-CB6F7631EEB9}" dt="2026-09-04T15:12:01.306" v="6895" actId="47"/>
        <pc:sldMkLst>
          <pc:docMk/>
          <pc:sldMk cId="0" sldId="267"/>
        </pc:sldMkLst>
      </pc:sldChg>
      <pc:sldChg chg="del">
        <pc:chgData name="Joran Floor" userId="5dc3cb7f-383d-4610-8b75-ba22e7abc4c2" providerId="ADAL" clId="{6BE03368-4960-469E-A6B1-CB6F7631EEB9}" dt="2026-09-04T15:12:08.611" v="6898" actId="47"/>
        <pc:sldMkLst>
          <pc:docMk/>
          <pc:sldMk cId="0" sldId="268"/>
        </pc:sldMkLst>
      </pc:sldChg>
      <pc:sldChg chg="del">
        <pc:chgData name="Joran Floor" userId="5dc3cb7f-383d-4610-8b75-ba22e7abc4c2" providerId="ADAL" clId="{6BE03368-4960-469E-A6B1-CB6F7631EEB9}" dt="2026-09-04T15:12:04.978" v="6896" actId="47"/>
        <pc:sldMkLst>
          <pc:docMk/>
          <pc:sldMk cId="0" sldId="269"/>
        </pc:sldMkLst>
      </pc:sldChg>
      <pc:sldChg chg="del">
        <pc:chgData name="Joran Floor" userId="5dc3cb7f-383d-4610-8b75-ba22e7abc4c2" providerId="ADAL" clId="{6BE03368-4960-469E-A6B1-CB6F7631EEB9}" dt="2026-09-04T13:41:09.637" v="3885" actId="47"/>
        <pc:sldMkLst>
          <pc:docMk/>
          <pc:sldMk cId="0" sldId="270"/>
        </pc:sldMkLst>
      </pc:sldChg>
      <pc:sldChg chg="del">
        <pc:chgData name="Joran Floor" userId="5dc3cb7f-383d-4610-8b75-ba22e7abc4c2" providerId="ADAL" clId="{6BE03368-4960-469E-A6B1-CB6F7631EEB9}" dt="2026-09-04T15:12:06.532" v="6897" actId="47"/>
        <pc:sldMkLst>
          <pc:docMk/>
          <pc:sldMk cId="0" sldId="271"/>
        </pc:sldMkLst>
      </pc:sldChg>
      <pc:sldChg chg="del">
        <pc:chgData name="Joran Floor" userId="5dc3cb7f-383d-4610-8b75-ba22e7abc4c2" providerId="ADAL" clId="{6BE03368-4960-469E-A6B1-CB6F7631EEB9}" dt="2026-09-04T13:38:32.536" v="3865" actId="2696"/>
        <pc:sldMkLst>
          <pc:docMk/>
          <pc:sldMk cId="0" sldId="272"/>
        </pc:sldMkLst>
      </pc:sldChg>
      <pc:sldChg chg="del">
        <pc:chgData name="Joran Floor" userId="5dc3cb7f-383d-4610-8b75-ba22e7abc4c2" providerId="ADAL" clId="{6BE03368-4960-469E-A6B1-CB6F7631EEB9}" dt="2026-09-04T15:12:20.303" v="6899" actId="47"/>
        <pc:sldMkLst>
          <pc:docMk/>
          <pc:sldMk cId="0" sldId="273"/>
        </pc:sldMkLst>
      </pc:sldChg>
      <pc:sldChg chg="del">
        <pc:chgData name="Joran Floor" userId="5dc3cb7f-383d-4610-8b75-ba22e7abc4c2" providerId="ADAL" clId="{6BE03368-4960-469E-A6B1-CB6F7631EEB9}" dt="2026-09-04T13:40:56.669" v="3884" actId="47"/>
        <pc:sldMkLst>
          <pc:docMk/>
          <pc:sldMk cId="0" sldId="274"/>
        </pc:sldMkLst>
      </pc:sldChg>
      <pc:sldChg chg="del">
        <pc:chgData name="Joran Floor" userId="5dc3cb7f-383d-4610-8b75-ba22e7abc4c2" providerId="ADAL" clId="{6BE03368-4960-469E-A6B1-CB6F7631EEB9}" dt="2026-09-04T13:40:49.003" v="3883" actId="47"/>
        <pc:sldMkLst>
          <pc:docMk/>
          <pc:sldMk cId="0" sldId="275"/>
        </pc:sldMkLst>
      </pc:sldChg>
      <pc:sldChg chg="del">
        <pc:chgData name="Joran Floor" userId="5dc3cb7f-383d-4610-8b75-ba22e7abc4c2" providerId="ADAL" clId="{6BE03368-4960-469E-A6B1-CB6F7631EEB9}" dt="2026-09-04T13:49:09.393" v="4326" actId="47"/>
        <pc:sldMkLst>
          <pc:docMk/>
          <pc:sldMk cId="0" sldId="276"/>
        </pc:sldMkLst>
      </pc:sldChg>
      <pc:sldChg chg="modSp del mod">
        <pc:chgData name="Joran Floor" userId="5dc3cb7f-383d-4610-8b75-ba22e7abc4c2" providerId="ADAL" clId="{6BE03368-4960-469E-A6B1-CB6F7631EEB9}" dt="2026-09-04T13:49:10.417" v="4327" actId="47"/>
        <pc:sldMkLst>
          <pc:docMk/>
          <pc:sldMk cId="0" sldId="277"/>
        </pc:sldMkLst>
        <pc:spChg chg="mod">
          <ac:chgData name="Joran Floor" userId="5dc3cb7f-383d-4610-8b75-ba22e7abc4c2" providerId="ADAL" clId="{6BE03368-4960-469E-A6B1-CB6F7631EEB9}" dt="2026-09-04T13:48:50.651" v="4325" actId="3626"/>
          <ac:spMkLst>
            <pc:docMk/>
            <pc:sldMk cId="0" sldId="277"/>
            <ac:spMk id="2947" creationId="{00000000-0000-0000-0000-000000000000}"/>
          </ac:spMkLst>
        </pc:spChg>
      </pc:sldChg>
      <pc:sldChg chg="del">
        <pc:chgData name="Joran Floor" userId="5dc3cb7f-383d-4610-8b75-ba22e7abc4c2" providerId="ADAL" clId="{6BE03368-4960-469E-A6B1-CB6F7631EEB9}" dt="2026-09-04T13:40:03.971" v="3882" actId="47"/>
        <pc:sldMkLst>
          <pc:docMk/>
          <pc:sldMk cId="0" sldId="278"/>
        </pc:sldMkLst>
      </pc:sldChg>
      <pc:sldChg chg="del">
        <pc:chgData name="Joran Floor" userId="5dc3cb7f-383d-4610-8b75-ba22e7abc4c2" providerId="ADAL" clId="{6BE03368-4960-469E-A6B1-CB6F7631EEB9}" dt="2026-09-04T13:38:40.780" v="3867" actId="2696"/>
        <pc:sldMkLst>
          <pc:docMk/>
          <pc:sldMk cId="0" sldId="279"/>
        </pc:sldMkLst>
      </pc:sldChg>
      <pc:sldChg chg="del">
        <pc:chgData name="Joran Floor" userId="5dc3cb7f-383d-4610-8b75-ba22e7abc4c2" providerId="ADAL" clId="{6BE03368-4960-469E-A6B1-CB6F7631EEB9}" dt="2026-09-04T13:38:37.900" v="3866" actId="2696"/>
        <pc:sldMkLst>
          <pc:docMk/>
          <pc:sldMk cId="0" sldId="280"/>
        </pc:sldMkLst>
      </pc:sldChg>
      <pc:sldChg chg="del">
        <pc:chgData name="Joran Floor" userId="5dc3cb7f-383d-4610-8b75-ba22e7abc4c2" providerId="ADAL" clId="{6BE03368-4960-469E-A6B1-CB6F7631EEB9}" dt="2026-09-04T13:40:01.721" v="3881" actId="47"/>
        <pc:sldMkLst>
          <pc:docMk/>
          <pc:sldMk cId="0" sldId="281"/>
        </pc:sldMkLst>
      </pc:sldChg>
      <pc:sldChg chg="del">
        <pc:chgData name="Joran Floor" userId="5dc3cb7f-383d-4610-8b75-ba22e7abc4c2" providerId="ADAL" clId="{6BE03368-4960-469E-A6B1-CB6F7631EEB9}" dt="2026-09-04T13:40:00.419" v="3880" actId="47"/>
        <pc:sldMkLst>
          <pc:docMk/>
          <pc:sldMk cId="0" sldId="282"/>
        </pc:sldMkLst>
      </pc:sldChg>
      <pc:sldChg chg="del">
        <pc:chgData name="Joran Floor" userId="5dc3cb7f-383d-4610-8b75-ba22e7abc4c2" providerId="ADAL" clId="{6BE03368-4960-469E-A6B1-CB6F7631EEB9}" dt="2026-09-04T13:39:59.514" v="3879" actId="47"/>
        <pc:sldMkLst>
          <pc:docMk/>
          <pc:sldMk cId="0" sldId="283"/>
        </pc:sldMkLst>
      </pc:sldChg>
      <pc:sldChg chg="del">
        <pc:chgData name="Joran Floor" userId="5dc3cb7f-383d-4610-8b75-ba22e7abc4c2" providerId="ADAL" clId="{6BE03368-4960-469E-A6B1-CB6F7631EEB9}" dt="2026-09-04T13:39:57.834" v="3878" actId="47"/>
        <pc:sldMkLst>
          <pc:docMk/>
          <pc:sldMk cId="0" sldId="284"/>
        </pc:sldMkLst>
      </pc:sldChg>
      <pc:sldChg chg="del">
        <pc:chgData name="Joran Floor" userId="5dc3cb7f-383d-4610-8b75-ba22e7abc4c2" providerId="ADAL" clId="{6BE03368-4960-469E-A6B1-CB6F7631EEB9}" dt="2026-09-04T13:39:56.719" v="3877" actId="47"/>
        <pc:sldMkLst>
          <pc:docMk/>
          <pc:sldMk cId="0" sldId="285"/>
        </pc:sldMkLst>
      </pc:sldChg>
      <pc:sldChg chg="del">
        <pc:chgData name="Joran Floor" userId="5dc3cb7f-383d-4610-8b75-ba22e7abc4c2" providerId="ADAL" clId="{6BE03368-4960-469E-A6B1-CB6F7631EEB9}" dt="2026-09-04T13:39:55.128" v="3876" actId="47"/>
        <pc:sldMkLst>
          <pc:docMk/>
          <pc:sldMk cId="0" sldId="286"/>
        </pc:sldMkLst>
      </pc:sldChg>
      <pc:sldChg chg="del">
        <pc:chgData name="Joran Floor" userId="5dc3cb7f-383d-4610-8b75-ba22e7abc4c2" providerId="ADAL" clId="{6BE03368-4960-469E-A6B1-CB6F7631EEB9}" dt="2026-09-04T13:39:53.782" v="3875" actId="47"/>
        <pc:sldMkLst>
          <pc:docMk/>
          <pc:sldMk cId="0" sldId="287"/>
        </pc:sldMkLst>
      </pc:sldChg>
      <pc:sldChg chg="del">
        <pc:chgData name="Joran Floor" userId="5dc3cb7f-383d-4610-8b75-ba22e7abc4c2" providerId="ADAL" clId="{6BE03368-4960-469E-A6B1-CB6F7631EEB9}" dt="2026-09-04T13:39:52.433" v="3874" actId="47"/>
        <pc:sldMkLst>
          <pc:docMk/>
          <pc:sldMk cId="0" sldId="288"/>
        </pc:sldMkLst>
      </pc:sldChg>
      <pc:sldChg chg="del">
        <pc:chgData name="Joran Floor" userId="5dc3cb7f-383d-4610-8b75-ba22e7abc4c2" providerId="ADAL" clId="{6BE03368-4960-469E-A6B1-CB6F7631EEB9}" dt="2026-09-04T13:39:51.266" v="3873" actId="47"/>
        <pc:sldMkLst>
          <pc:docMk/>
          <pc:sldMk cId="0" sldId="289"/>
        </pc:sldMkLst>
      </pc:sldChg>
      <pc:sldChg chg="del">
        <pc:chgData name="Joran Floor" userId="5dc3cb7f-383d-4610-8b75-ba22e7abc4c2" providerId="ADAL" clId="{6BE03368-4960-469E-A6B1-CB6F7631EEB9}" dt="2026-09-04T13:39:49.936" v="3872" actId="47"/>
        <pc:sldMkLst>
          <pc:docMk/>
          <pc:sldMk cId="0" sldId="290"/>
        </pc:sldMkLst>
      </pc:sldChg>
      <pc:sldChg chg="del">
        <pc:chgData name="Joran Floor" userId="5dc3cb7f-383d-4610-8b75-ba22e7abc4c2" providerId="ADAL" clId="{6BE03368-4960-469E-A6B1-CB6F7631EEB9}" dt="2026-09-04T13:39:48.687" v="3871" actId="47"/>
        <pc:sldMkLst>
          <pc:docMk/>
          <pc:sldMk cId="0" sldId="291"/>
        </pc:sldMkLst>
      </pc:sldChg>
      <pc:sldChg chg="del">
        <pc:chgData name="Joran Floor" userId="5dc3cb7f-383d-4610-8b75-ba22e7abc4c2" providerId="ADAL" clId="{6BE03368-4960-469E-A6B1-CB6F7631EEB9}" dt="2026-09-04T13:39:47.591" v="3870" actId="47"/>
        <pc:sldMkLst>
          <pc:docMk/>
          <pc:sldMk cId="0" sldId="292"/>
        </pc:sldMkLst>
      </pc:sldChg>
      <pc:sldChg chg="del">
        <pc:chgData name="Joran Floor" userId="5dc3cb7f-383d-4610-8b75-ba22e7abc4c2" providerId="ADAL" clId="{6BE03368-4960-469E-A6B1-CB6F7631EEB9}" dt="2026-09-04T13:39:46.513" v="3869" actId="47"/>
        <pc:sldMkLst>
          <pc:docMk/>
          <pc:sldMk cId="0" sldId="293"/>
        </pc:sldMkLst>
      </pc:sldChg>
      <pc:sldChg chg="del">
        <pc:chgData name="Joran Floor" userId="5dc3cb7f-383d-4610-8b75-ba22e7abc4c2" providerId="ADAL" clId="{6BE03368-4960-469E-A6B1-CB6F7631EEB9}" dt="2026-09-04T13:39:45.297" v="3868" actId="47"/>
        <pc:sldMkLst>
          <pc:docMk/>
          <pc:sldMk cId="0" sldId="294"/>
        </pc:sldMkLst>
      </pc:sldChg>
      <pc:sldChg chg="del">
        <pc:chgData name="Joran Floor" userId="5dc3cb7f-383d-4610-8b75-ba22e7abc4c2" providerId="ADAL" clId="{6BE03368-4960-469E-A6B1-CB6F7631EEB9}" dt="2026-09-04T09:50:22.165" v="171" actId="2696"/>
        <pc:sldMkLst>
          <pc:docMk/>
          <pc:sldMk cId="0" sldId="295"/>
        </pc:sldMkLst>
      </pc:sldChg>
      <pc:sldChg chg="addSp delSp modSp add mod ord">
        <pc:chgData name="Joran Floor" userId="5dc3cb7f-383d-4610-8b75-ba22e7abc4c2" providerId="ADAL" clId="{6BE03368-4960-469E-A6B1-CB6F7631EEB9}" dt="2026-09-04T14:17:12.989" v="5749" actId="1076"/>
        <pc:sldMkLst>
          <pc:docMk/>
          <pc:sldMk cId="379038899" sldId="295"/>
        </pc:sldMkLst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4" creationId="{9B9B0043-8511-76EC-19C6-CAE6A940E4AA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5" creationId="{AF0D88E4-AF9E-B8D5-06E0-BA469076EDEF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6" creationId="{0715799F-7D62-A431-72B9-996D729250E6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7" creationId="{34A77810-C4F1-BD34-96BD-80235FDFDC68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10" creationId="{BD3C0BBD-C846-AD35-52C8-754F54D902DE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11" creationId="{3B5F341B-8391-05F1-46F3-360B1EE5518F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12" creationId="{7E392011-D58E-EDA3-AF50-7CB3011B6DC6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13" creationId="{8344207D-47DD-26F8-C5B0-B6DEAD7E2A1E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17" creationId="{126746BC-4533-CEEB-0E06-11BAD6B96D51}"/>
          </ac:spMkLst>
        </pc:spChg>
        <pc:spChg chg="mod">
          <ac:chgData name="Joran Floor" userId="5dc3cb7f-383d-4610-8b75-ba22e7abc4c2" providerId="ADAL" clId="{6BE03368-4960-469E-A6B1-CB6F7631EEB9}" dt="2026-09-04T14:17:06.319" v="5745"/>
          <ac:spMkLst>
            <pc:docMk/>
            <pc:sldMk cId="379038899" sldId="295"/>
            <ac:spMk id="18" creationId="{AF2FAEB0-CF52-CC81-7504-851C035D3F00}"/>
          </ac:spMkLst>
        </pc:spChg>
        <pc:spChg chg="mod">
          <ac:chgData name="Joran Floor" userId="5dc3cb7f-383d-4610-8b75-ba22e7abc4c2" providerId="ADAL" clId="{6BE03368-4960-469E-A6B1-CB6F7631EEB9}" dt="2026-09-04T12:03:33.657" v="499" actId="14100"/>
          <ac:spMkLst>
            <pc:docMk/>
            <pc:sldMk cId="379038899" sldId="295"/>
            <ac:spMk id="963" creationId="{FC77772B-9B65-4DB9-F743-42B381B0FA6E}"/>
          </ac:spMkLst>
        </pc:spChg>
        <pc:spChg chg="mod">
          <ac:chgData name="Joran Floor" userId="5dc3cb7f-383d-4610-8b75-ba22e7abc4c2" providerId="ADAL" clId="{6BE03368-4960-469E-A6B1-CB6F7631EEB9}" dt="2026-09-04T12:03:16.815" v="496" actId="20577"/>
          <ac:spMkLst>
            <pc:docMk/>
            <pc:sldMk cId="379038899" sldId="295"/>
            <ac:spMk id="969" creationId="{E18D7014-D067-4564-C3E6-D58B705402A1}"/>
          </ac:spMkLst>
        </pc:spChg>
        <pc:spChg chg="mod">
          <ac:chgData name="Joran Floor" userId="5dc3cb7f-383d-4610-8b75-ba22e7abc4c2" providerId="ADAL" clId="{6BE03368-4960-469E-A6B1-CB6F7631EEB9}" dt="2026-09-04T12:04:29.413" v="567" actId="20577"/>
          <ac:spMkLst>
            <pc:docMk/>
            <pc:sldMk cId="379038899" sldId="295"/>
            <ac:spMk id="970" creationId="{94FF2B8D-291C-5C22-F7AE-5AB6E31D6D6D}"/>
          </ac:spMkLst>
        </pc:spChg>
        <pc:grpChg chg="mod">
          <ac:chgData name="Joran Floor" userId="5dc3cb7f-383d-4610-8b75-ba22e7abc4c2" providerId="ADAL" clId="{6BE03368-4960-469E-A6B1-CB6F7631EEB9}" dt="2026-09-04T14:17:12.989" v="5749" actId="1076"/>
          <ac:grpSpMkLst>
            <pc:docMk/>
            <pc:sldMk cId="379038899" sldId="295"/>
            <ac:grpSpMk id="2" creationId="{BA7640FB-AC4F-F483-8D5C-20AEFD32E53C}"/>
          </ac:grpSpMkLst>
        </pc:grpChg>
        <pc:grpChg chg="mod">
          <ac:chgData name="Joran Floor" userId="5dc3cb7f-383d-4610-8b75-ba22e7abc4c2" providerId="ADAL" clId="{6BE03368-4960-469E-A6B1-CB6F7631EEB9}" dt="2026-09-04T10:03:04.925" v="330" actId="14100"/>
          <ac:grpSpMkLst>
            <pc:docMk/>
            <pc:sldMk cId="379038899" sldId="295"/>
            <ac:grpSpMk id="960" creationId="{D469062E-AEF0-9781-BE54-D8ED835ACE76}"/>
          </ac:grpSpMkLst>
        </pc:grpChg>
        <pc:grpChg chg="del">
          <ac:chgData name="Joran Floor" userId="5dc3cb7f-383d-4610-8b75-ba22e7abc4c2" providerId="ADAL" clId="{6BE03368-4960-469E-A6B1-CB6F7631EEB9}" dt="2026-09-04T14:17:07.523" v="5746" actId="478"/>
          <ac:grpSpMkLst>
            <pc:docMk/>
            <pc:sldMk cId="379038899" sldId="295"/>
            <ac:grpSpMk id="971" creationId="{BA1951D9-8723-0460-1958-5990BE12A1E2}"/>
          </ac:grpSpMkLst>
        </pc:grpChg>
      </pc:sldChg>
      <pc:sldChg chg="addSp delSp modSp add mod">
        <pc:chgData name="Joran Floor" userId="5dc3cb7f-383d-4610-8b75-ba22e7abc4c2" providerId="ADAL" clId="{6BE03368-4960-469E-A6B1-CB6F7631EEB9}" dt="2026-09-04T14:16:30.301" v="5744" actId="1076"/>
        <pc:sldMkLst>
          <pc:docMk/>
          <pc:sldMk cId="3306319345" sldId="296"/>
        </pc:sldMkLst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13" creationId="{8F28200E-5B3A-FF28-7214-EF9CDD2D258B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15" creationId="{A639E65B-7089-BA89-6CBF-0880031F6ED6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16" creationId="{7BDDB83E-0EAC-6065-6633-AF9C46E0BC5B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19" creationId="{537EBDBE-0B68-DB56-FAE2-6413C4F8E84B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29" creationId="{DF928891-32B5-8D7F-D953-C707E79F3939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32" creationId="{E1E60436-532F-9248-8845-89749DDF4536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38" creationId="{85939BED-78F9-D79A-F993-780C9C3143DB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40" creationId="{ED4BAB94-5F4D-7C27-4A25-10E4C994CA18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49" creationId="{CAD97A61-C699-B6F4-CD32-A0FAD421C43E}"/>
          </ac:spMkLst>
        </pc:spChg>
        <pc:spChg chg="mod">
          <ac:chgData name="Joran Floor" userId="5dc3cb7f-383d-4610-8b75-ba22e7abc4c2" providerId="ADAL" clId="{6BE03368-4960-469E-A6B1-CB6F7631EEB9}" dt="2026-09-04T14:16:23.536" v="5740"/>
          <ac:spMkLst>
            <pc:docMk/>
            <pc:sldMk cId="3306319345" sldId="296"/>
            <ac:spMk id="52" creationId="{FA35AA2B-5BE3-3063-0A9C-DC74427A0604}"/>
          </ac:spMkLst>
        </pc:spChg>
        <pc:spChg chg="mod">
          <ac:chgData name="Joran Floor" userId="5dc3cb7f-383d-4610-8b75-ba22e7abc4c2" providerId="ADAL" clId="{6BE03368-4960-469E-A6B1-CB6F7631EEB9}" dt="2026-09-04T12:00:52.673" v="455" actId="1038"/>
          <ac:spMkLst>
            <pc:docMk/>
            <pc:sldMk cId="3306319345" sldId="296"/>
            <ac:spMk id="969" creationId="{5CE51422-1B71-6E84-F3E9-BA066D7EA112}"/>
          </ac:spMkLst>
        </pc:spChg>
        <pc:spChg chg="mod">
          <ac:chgData name="Joran Floor" userId="5dc3cb7f-383d-4610-8b75-ba22e7abc4c2" providerId="ADAL" clId="{6BE03368-4960-469E-A6B1-CB6F7631EEB9}" dt="2026-09-04T12:00:28.776" v="376" actId="20577"/>
          <ac:spMkLst>
            <pc:docMk/>
            <pc:sldMk cId="3306319345" sldId="296"/>
            <ac:spMk id="970" creationId="{11CA1C6C-8702-11D4-BAB6-87457FF6D7CD}"/>
          </ac:spMkLst>
        </pc:spChg>
        <pc:grpChg chg="mod">
          <ac:chgData name="Joran Floor" userId="5dc3cb7f-383d-4610-8b75-ba22e7abc4c2" providerId="ADAL" clId="{6BE03368-4960-469E-A6B1-CB6F7631EEB9}" dt="2026-09-04T14:16:30.301" v="5744" actId="1076"/>
          <ac:grpSpMkLst>
            <pc:docMk/>
            <pc:sldMk cId="3306319345" sldId="296"/>
            <ac:grpSpMk id="2" creationId="{95C32436-5B0F-B1FF-74C7-FF86D534E32E}"/>
          </ac:grpSpMkLst>
        </pc:grpChg>
        <pc:grpChg chg="del">
          <ac:chgData name="Joran Floor" userId="5dc3cb7f-383d-4610-8b75-ba22e7abc4c2" providerId="ADAL" clId="{6BE03368-4960-469E-A6B1-CB6F7631EEB9}" dt="2026-09-04T14:16:25.127" v="5741" actId="478"/>
          <ac:grpSpMkLst>
            <pc:docMk/>
            <pc:sldMk cId="3306319345" sldId="296"/>
            <ac:grpSpMk id="971" creationId="{9358E2C9-9414-9EBE-8F66-4FD376444DE1}"/>
          </ac:grpSpMkLst>
        </pc:grpChg>
      </pc:sldChg>
      <pc:sldChg chg="add">
        <pc:chgData name="Joran Floor" userId="5dc3cb7f-383d-4610-8b75-ba22e7abc4c2" providerId="ADAL" clId="{6BE03368-4960-469E-A6B1-CB6F7631EEB9}" dt="2026-09-04T12:03:01.861" v="458" actId="2890"/>
        <pc:sldMkLst>
          <pc:docMk/>
          <pc:sldMk cId="2088523185" sldId="297"/>
        </pc:sldMkLst>
      </pc:sldChg>
      <pc:sldChg chg="addSp delSp modSp add mod modAnim">
        <pc:chgData name="Joran Floor" userId="5dc3cb7f-383d-4610-8b75-ba22e7abc4c2" providerId="ADAL" clId="{6BE03368-4960-469E-A6B1-CB6F7631EEB9}" dt="2026-09-04T14:05:47.108" v="4850"/>
        <pc:sldMkLst>
          <pc:docMk/>
          <pc:sldMk cId="808058569" sldId="298"/>
        </pc:sldMkLst>
        <pc:spChg chg="add mod">
          <ac:chgData name="Joran Floor" userId="5dc3cb7f-383d-4610-8b75-ba22e7abc4c2" providerId="ADAL" clId="{6BE03368-4960-469E-A6B1-CB6F7631EEB9}" dt="2026-09-04T12:40:12.758" v="1729" actId="1076"/>
          <ac:spMkLst>
            <pc:docMk/>
            <pc:sldMk cId="808058569" sldId="298"/>
            <ac:spMk id="8" creationId="{CB9132B4-B59A-FF8F-FF0F-E23B3E10847E}"/>
          </ac:spMkLst>
        </pc:spChg>
        <pc:spChg chg="add mod">
          <ac:chgData name="Joran Floor" userId="5dc3cb7f-383d-4610-8b75-ba22e7abc4c2" providerId="ADAL" clId="{6BE03368-4960-469E-A6B1-CB6F7631EEB9}" dt="2026-09-04T12:39:36.614" v="1715" actId="1037"/>
          <ac:spMkLst>
            <pc:docMk/>
            <pc:sldMk cId="808058569" sldId="298"/>
            <ac:spMk id="26" creationId="{95A3DFE3-6AA1-D80B-F5C5-954F7C6C9523}"/>
          </ac:spMkLst>
        </pc:spChg>
        <pc:spChg chg="del">
          <ac:chgData name="Joran Floor" userId="5dc3cb7f-383d-4610-8b75-ba22e7abc4c2" providerId="ADAL" clId="{6BE03368-4960-469E-A6B1-CB6F7631EEB9}" dt="2026-09-04T12:14:58.721" v="729" actId="478"/>
          <ac:spMkLst>
            <pc:docMk/>
            <pc:sldMk cId="808058569" sldId="298"/>
            <ac:spMk id="27" creationId="{60C7B858-508F-B2B4-6CEC-75DDFCBD4E16}"/>
          </ac:spMkLst>
        </pc:spChg>
        <pc:grpChg chg="mod">
          <ac:chgData name="Joran Floor" userId="5dc3cb7f-383d-4610-8b75-ba22e7abc4c2" providerId="ADAL" clId="{6BE03368-4960-469E-A6B1-CB6F7631EEB9}" dt="2026-09-04T12:42:24.305" v="1748" actId="1076"/>
          <ac:grpSpMkLst>
            <pc:docMk/>
            <pc:sldMk cId="808058569" sldId="298"/>
            <ac:grpSpMk id="729" creationId="{99BB6811-BB3F-7F79-6FFB-A5490232E94A}"/>
          </ac:grpSpMkLst>
        </pc:grpChg>
        <pc:grpChg chg="add del mod">
          <ac:chgData name="Joran Floor" userId="5dc3cb7f-383d-4610-8b75-ba22e7abc4c2" providerId="ADAL" clId="{6BE03368-4960-469E-A6B1-CB6F7631EEB9}" dt="2026-09-04T12:42:24.586" v="1749" actId="478"/>
          <ac:grpSpMkLst>
            <pc:docMk/>
            <pc:sldMk cId="808058569" sldId="298"/>
            <ac:grpSpMk id="801" creationId="{56FCEDAD-AD37-AA63-22E3-2C1ED10134B9}"/>
          </ac:grpSpMkLst>
        </pc:grpChg>
        <pc:picChg chg="add del">
          <ac:chgData name="Joran Floor" userId="5dc3cb7f-383d-4610-8b75-ba22e7abc4c2" providerId="ADAL" clId="{6BE03368-4960-469E-A6B1-CB6F7631EEB9}" dt="2026-09-04T12:15:47.457" v="736" actId="478"/>
          <ac:picMkLst>
            <pc:docMk/>
            <pc:sldMk cId="808058569" sldId="298"/>
            <ac:picMk id="3" creationId="{2A3C2D80-B76D-D17C-9B44-A1FDBB0D3AA7}"/>
          </ac:picMkLst>
        </pc:picChg>
        <pc:picChg chg="add mod">
          <ac:chgData name="Joran Floor" userId="5dc3cb7f-383d-4610-8b75-ba22e7abc4c2" providerId="ADAL" clId="{6BE03368-4960-469E-A6B1-CB6F7631EEB9}" dt="2026-09-04T12:40:06.112" v="1726" actId="1076"/>
          <ac:picMkLst>
            <pc:docMk/>
            <pc:sldMk cId="808058569" sldId="298"/>
            <ac:picMk id="5" creationId="{6EBF6374-DDBA-BBF3-7B09-10B1FE843FB0}"/>
          </ac:picMkLst>
        </pc:picChg>
        <pc:picChg chg="add mod">
          <ac:chgData name="Joran Floor" userId="5dc3cb7f-383d-4610-8b75-ba22e7abc4c2" providerId="ADAL" clId="{6BE03368-4960-469E-A6B1-CB6F7631EEB9}" dt="2026-09-04T12:39:53.966" v="1721" actId="1076"/>
          <ac:picMkLst>
            <pc:docMk/>
            <pc:sldMk cId="808058569" sldId="298"/>
            <ac:picMk id="7" creationId="{AD3580AD-82EA-C12D-F2D5-845C8C2DB0BD}"/>
          </ac:picMkLst>
        </pc:picChg>
        <pc:picChg chg="add mod">
          <ac:chgData name="Joran Floor" userId="5dc3cb7f-383d-4610-8b75-ba22e7abc4c2" providerId="ADAL" clId="{6BE03368-4960-469E-A6B1-CB6F7631EEB9}" dt="2026-09-04T12:40:09.312" v="1728" actId="1076"/>
          <ac:picMkLst>
            <pc:docMk/>
            <pc:sldMk cId="808058569" sldId="298"/>
            <ac:picMk id="10" creationId="{9CDA2490-3D76-91D0-CE8F-6F6AA411E5F8}"/>
          </ac:picMkLst>
        </pc:picChg>
        <pc:picChg chg="add mod">
          <ac:chgData name="Joran Floor" userId="5dc3cb7f-383d-4610-8b75-ba22e7abc4c2" providerId="ADAL" clId="{6BE03368-4960-469E-A6B1-CB6F7631EEB9}" dt="2026-09-04T12:39:49.049" v="1719" actId="1076"/>
          <ac:picMkLst>
            <pc:docMk/>
            <pc:sldMk cId="808058569" sldId="298"/>
            <ac:picMk id="12" creationId="{593C36CB-F0EC-2EE6-84E3-024FAF2FE65F}"/>
          </ac:picMkLst>
        </pc:picChg>
        <pc:picChg chg="add mod">
          <ac:chgData name="Joran Floor" userId="5dc3cb7f-383d-4610-8b75-ba22e7abc4c2" providerId="ADAL" clId="{6BE03368-4960-469E-A6B1-CB6F7631EEB9}" dt="2026-09-04T12:39:47.062" v="1718" actId="1076"/>
          <ac:picMkLst>
            <pc:docMk/>
            <pc:sldMk cId="808058569" sldId="298"/>
            <ac:picMk id="14" creationId="{0FDC41AF-787F-6C8F-3342-2E88DE3C49DB}"/>
          </ac:picMkLst>
        </pc:picChg>
        <pc:picChg chg="mod">
          <ac:chgData name="Joran Floor" userId="5dc3cb7f-383d-4610-8b75-ba22e7abc4c2" providerId="ADAL" clId="{6BE03368-4960-469E-A6B1-CB6F7631EEB9}" dt="2026-09-04T12:40:25.608" v="1733" actId="1076"/>
          <ac:picMkLst>
            <pc:docMk/>
            <pc:sldMk cId="808058569" sldId="298"/>
            <ac:picMk id="15" creationId="{204866DE-D621-C594-FD13-B3464C5980C2}"/>
          </ac:picMkLst>
        </pc:picChg>
        <pc:picChg chg="add mod">
          <ac:chgData name="Joran Floor" userId="5dc3cb7f-383d-4610-8b75-ba22e7abc4c2" providerId="ADAL" clId="{6BE03368-4960-469E-A6B1-CB6F7631EEB9}" dt="2026-09-04T12:40:22.129" v="1732" actId="1076"/>
          <ac:picMkLst>
            <pc:docMk/>
            <pc:sldMk cId="808058569" sldId="298"/>
            <ac:picMk id="17" creationId="{FCC88635-49C1-D4DE-EFC3-9DF2B5C5212D}"/>
          </ac:picMkLst>
        </pc:picChg>
        <pc:picChg chg="add mod">
          <ac:chgData name="Joran Floor" userId="5dc3cb7f-383d-4610-8b75-ba22e7abc4c2" providerId="ADAL" clId="{6BE03368-4960-469E-A6B1-CB6F7631EEB9}" dt="2026-09-04T12:40:16.608" v="1731" actId="1076"/>
          <ac:picMkLst>
            <pc:docMk/>
            <pc:sldMk cId="808058569" sldId="298"/>
            <ac:picMk id="19" creationId="{81653EFE-05E4-CBA9-7299-3B6D447FB5C6}"/>
          </ac:picMkLst>
        </pc:picChg>
        <pc:picChg chg="add mod">
          <ac:chgData name="Joran Floor" userId="5dc3cb7f-383d-4610-8b75-ba22e7abc4c2" providerId="ADAL" clId="{6BE03368-4960-469E-A6B1-CB6F7631EEB9}" dt="2026-09-04T12:40:27" v="1734" actId="1076"/>
          <ac:picMkLst>
            <pc:docMk/>
            <pc:sldMk cId="808058569" sldId="298"/>
            <ac:picMk id="21" creationId="{9E59217F-681C-02CF-9AC0-17C0A7BAD027}"/>
          </ac:picMkLst>
        </pc:picChg>
        <pc:picChg chg="add mod">
          <ac:chgData name="Joran Floor" userId="5dc3cb7f-383d-4610-8b75-ba22e7abc4c2" providerId="ADAL" clId="{6BE03368-4960-469E-A6B1-CB6F7631EEB9}" dt="2026-09-04T12:41:43.869" v="1745" actId="1038"/>
          <ac:picMkLst>
            <pc:docMk/>
            <pc:sldMk cId="808058569" sldId="298"/>
            <ac:picMk id="23" creationId="{D0F35841-0991-00A0-0A28-5300BA465DA5}"/>
          </ac:picMkLst>
        </pc:picChg>
        <pc:picChg chg="add mod">
          <ac:chgData name="Joran Floor" userId="5dc3cb7f-383d-4610-8b75-ba22e7abc4c2" providerId="ADAL" clId="{6BE03368-4960-469E-A6B1-CB6F7631EEB9}" dt="2026-09-04T12:40:07.951" v="1727" actId="1076"/>
          <ac:picMkLst>
            <pc:docMk/>
            <pc:sldMk cId="808058569" sldId="298"/>
            <ac:picMk id="25" creationId="{A1C0DD1C-50AA-EDA5-D7EB-151131F54C57}"/>
          </ac:picMkLst>
        </pc:picChg>
        <pc:picChg chg="add mod">
          <ac:chgData name="Joran Floor" userId="5dc3cb7f-383d-4610-8b75-ba22e7abc4c2" providerId="ADAL" clId="{6BE03368-4960-469E-A6B1-CB6F7631EEB9}" dt="2026-09-04T14:03:56.757" v="4825" actId="571"/>
          <ac:picMkLst>
            <pc:docMk/>
            <pc:sldMk cId="808058569" sldId="298"/>
            <ac:picMk id="28" creationId="{149EBCA8-C5C7-FA01-799F-CC3C7A715F4F}"/>
          </ac:picMkLst>
        </pc:picChg>
        <pc:picChg chg="add mod">
          <ac:chgData name="Joran Floor" userId="5dc3cb7f-383d-4610-8b75-ba22e7abc4c2" providerId="ADAL" clId="{6BE03368-4960-469E-A6B1-CB6F7631EEB9}" dt="2026-09-04T14:03:56.757" v="4825" actId="571"/>
          <ac:picMkLst>
            <pc:docMk/>
            <pc:sldMk cId="808058569" sldId="298"/>
            <ac:picMk id="29" creationId="{4A34D2DB-8023-24E7-C2AE-DD77D519C33B}"/>
          </ac:picMkLst>
        </pc:picChg>
        <pc:picChg chg="add mod">
          <ac:chgData name="Joran Floor" userId="5dc3cb7f-383d-4610-8b75-ba22e7abc4c2" providerId="ADAL" clId="{6BE03368-4960-469E-A6B1-CB6F7631EEB9}" dt="2026-09-04T14:03:56.757" v="4825" actId="571"/>
          <ac:picMkLst>
            <pc:docMk/>
            <pc:sldMk cId="808058569" sldId="298"/>
            <ac:picMk id="30" creationId="{477E84B9-B5E1-CBEA-6EDE-B0D71E425F61}"/>
          </ac:picMkLst>
        </pc:picChg>
        <pc:picChg chg="add mod">
          <ac:chgData name="Joran Floor" userId="5dc3cb7f-383d-4610-8b75-ba22e7abc4c2" providerId="ADAL" clId="{6BE03368-4960-469E-A6B1-CB6F7631EEB9}" dt="2026-09-04T14:03:56.757" v="4825" actId="571"/>
          <ac:picMkLst>
            <pc:docMk/>
            <pc:sldMk cId="808058569" sldId="298"/>
            <ac:picMk id="31" creationId="{B69689F6-C3CE-7FEF-9B92-9C21E2534A3D}"/>
          </ac:picMkLst>
        </pc:picChg>
        <pc:picChg chg="add mod">
          <ac:chgData name="Joran Floor" userId="5dc3cb7f-383d-4610-8b75-ba22e7abc4c2" providerId="ADAL" clId="{6BE03368-4960-469E-A6B1-CB6F7631EEB9}" dt="2026-09-04T14:03:56.757" v="4825" actId="571"/>
          <ac:picMkLst>
            <pc:docMk/>
            <pc:sldMk cId="808058569" sldId="298"/>
            <ac:picMk id="32" creationId="{0216A0BA-601D-8831-B6E7-3F5D29740B35}"/>
          </ac:picMkLst>
        </pc:picChg>
      </pc:sldChg>
      <pc:sldChg chg="addSp delSp modSp add mod">
        <pc:chgData name="Joran Floor" userId="5dc3cb7f-383d-4610-8b75-ba22e7abc4c2" providerId="ADAL" clId="{6BE03368-4960-469E-A6B1-CB6F7631EEB9}" dt="2026-09-04T15:45:17.709" v="6947" actId="20577"/>
        <pc:sldMkLst>
          <pc:docMk/>
          <pc:sldMk cId="2576459160" sldId="299"/>
        </pc:sldMkLst>
        <pc:spChg chg="add mod">
          <ac:chgData name="Joran Floor" userId="5dc3cb7f-383d-4610-8b75-ba22e7abc4c2" providerId="ADAL" clId="{6BE03368-4960-469E-A6B1-CB6F7631EEB9}" dt="2026-09-04T14:43:45.314" v="6549" actId="207"/>
          <ac:spMkLst>
            <pc:docMk/>
            <pc:sldMk cId="2576459160" sldId="299"/>
            <ac:spMk id="3" creationId="{4320E9B5-1AE7-B8F5-6420-9B0B36C0BC40}"/>
          </ac:spMkLst>
        </pc:spChg>
        <pc:spChg chg="add mod">
          <ac:chgData name="Joran Floor" userId="5dc3cb7f-383d-4610-8b75-ba22e7abc4c2" providerId="ADAL" clId="{6BE03368-4960-469E-A6B1-CB6F7631EEB9}" dt="2026-09-04T14:44:00.063" v="6557" actId="20577"/>
          <ac:spMkLst>
            <pc:docMk/>
            <pc:sldMk cId="2576459160" sldId="299"/>
            <ac:spMk id="5" creationId="{CF4086DA-5B1B-2BB6-B8BD-FEB72DDC5CA9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8" creationId="{D1978ECC-0805-1F5B-C590-DDC16AC81496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10" creationId="{583DF205-8374-22C7-9CF7-D0F4523995AC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14" creationId="{642FE299-AD40-173B-9AD9-637E4C0B7A74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16" creationId="{FA54461C-E83A-DA8A-44C0-2A0700BDDC12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17" creationId="{E3CB0662-9890-A423-3456-D73E6ABA4552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18" creationId="{529F683E-15A0-8FE8-A350-0144F26C696A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19" creationId="{23B9A1CD-255F-A0B1-4112-0595A278BFCA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22" creationId="{5B1F5446-85B1-6033-0227-4D20E237B611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25" creationId="{6F4B9819-D6DF-B56E-08B3-80AF0776C988}"/>
          </ac:spMkLst>
        </pc:spChg>
        <pc:spChg chg="mod">
          <ac:chgData name="Joran Floor" userId="5dc3cb7f-383d-4610-8b75-ba22e7abc4c2" providerId="ADAL" clId="{6BE03368-4960-469E-A6B1-CB6F7631EEB9}" dt="2026-09-04T14:44:13.598" v="6558"/>
          <ac:spMkLst>
            <pc:docMk/>
            <pc:sldMk cId="2576459160" sldId="299"/>
            <ac:spMk id="28" creationId="{F0D31173-E4C0-50D9-C5A9-AA7AF106C3CA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33" creationId="{B8B621CC-D8DA-2A72-DBA0-3340653D5319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34" creationId="{D41BDF45-AF1D-7049-B628-6FA3FF2F33A0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35" creationId="{F1513837-3671-3A7A-F8A4-7BBBD98CAA67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37" creationId="{D14C3F76-D68C-23BB-B712-41B6CFA86CAD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38" creationId="{750E436C-8CC1-D0BC-039F-F5BD71F9A029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42" creationId="{95A1644D-938B-5DCC-9DC3-AE8C4DDF6244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44" creationId="{E79B86D4-3F34-0810-3499-E72183132A75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45" creationId="{085D1373-5ED7-F433-E40B-808841F91CC6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47" creationId="{229B2799-0F8C-464B-19F7-B6814700EFF5}"/>
          </ac:spMkLst>
        </pc:spChg>
        <pc:spChg chg="mod">
          <ac:chgData name="Joran Floor" userId="5dc3cb7f-383d-4610-8b75-ba22e7abc4c2" providerId="ADAL" clId="{6BE03368-4960-469E-A6B1-CB6F7631EEB9}" dt="2026-09-04T14:44:17.966" v="6560"/>
          <ac:spMkLst>
            <pc:docMk/>
            <pc:sldMk cId="2576459160" sldId="299"/>
            <ac:spMk id="51" creationId="{01D1BCF1-7D0C-4295-30C3-8C759566C82D}"/>
          </ac:spMkLst>
        </pc:spChg>
        <pc:spChg chg="add mod">
          <ac:chgData name="Joran Floor" userId="5dc3cb7f-383d-4610-8b75-ba22e7abc4c2" providerId="ADAL" clId="{6BE03368-4960-469E-A6B1-CB6F7631EEB9}" dt="2026-09-04T15:07:38.524" v="6718" actId="20577"/>
          <ac:spMkLst>
            <pc:docMk/>
            <pc:sldMk cId="2576459160" sldId="299"/>
            <ac:spMk id="52" creationId="{DA31E678-E18A-E9F4-1530-5F475E744F18}"/>
          </ac:spMkLst>
        </pc:spChg>
        <pc:spChg chg="add mod">
          <ac:chgData name="Joran Floor" userId="5dc3cb7f-383d-4610-8b75-ba22e7abc4c2" providerId="ADAL" clId="{6BE03368-4960-469E-A6B1-CB6F7631EEB9}" dt="2026-09-04T15:11:05.652" v="6861" actId="20577"/>
          <ac:spMkLst>
            <pc:docMk/>
            <pc:sldMk cId="2576459160" sldId="299"/>
            <ac:spMk id="54" creationId="{CF44D2E4-FA1C-6DDA-0102-13C8197401D2}"/>
          </ac:spMkLst>
        </pc:spChg>
        <pc:spChg chg="add mod">
          <ac:chgData name="Joran Floor" userId="5dc3cb7f-383d-4610-8b75-ba22e7abc4c2" providerId="ADAL" clId="{6BE03368-4960-469E-A6B1-CB6F7631EEB9}" dt="2026-09-04T15:11:45.748" v="6891" actId="1076"/>
          <ac:spMkLst>
            <pc:docMk/>
            <pc:sldMk cId="2576459160" sldId="299"/>
            <ac:spMk id="55" creationId="{D80AF902-15D8-E052-119E-C9874777F5BA}"/>
          </ac:spMkLst>
        </pc:spChg>
        <pc:spChg chg="mod">
          <ac:chgData name="Joran Floor" userId="5dc3cb7f-383d-4610-8b75-ba22e7abc4c2" providerId="ADAL" clId="{6BE03368-4960-469E-A6B1-CB6F7631EEB9}" dt="2026-09-04T15:45:17.709" v="6947" actId="20577"/>
          <ac:spMkLst>
            <pc:docMk/>
            <pc:sldMk cId="2576459160" sldId="299"/>
            <ac:spMk id="663" creationId="{5778EF92-6D6A-3C05-8C77-3D6E488A8199}"/>
          </ac:spMkLst>
        </pc:spChg>
        <pc:spChg chg="del">
          <ac:chgData name="Joran Floor" userId="5dc3cb7f-383d-4610-8b75-ba22e7abc4c2" providerId="ADAL" clId="{6BE03368-4960-469E-A6B1-CB6F7631EEB9}" dt="2026-09-04T14:41:16.972" v="6519" actId="478"/>
          <ac:spMkLst>
            <pc:docMk/>
            <pc:sldMk cId="2576459160" sldId="299"/>
            <ac:spMk id="665" creationId="{CF088E65-5DEC-D8A9-FE33-61FCC76843DF}"/>
          </ac:spMkLst>
        </pc:spChg>
        <pc:spChg chg="del">
          <ac:chgData name="Joran Floor" userId="5dc3cb7f-383d-4610-8b75-ba22e7abc4c2" providerId="ADAL" clId="{6BE03368-4960-469E-A6B1-CB6F7631EEB9}" dt="2026-09-04T14:41:19.923" v="6520" actId="478"/>
          <ac:spMkLst>
            <pc:docMk/>
            <pc:sldMk cId="2576459160" sldId="299"/>
            <ac:spMk id="666" creationId="{6F771B45-BA0F-A4A3-029D-D4CC7ACB0F5A}"/>
          </ac:spMkLst>
        </pc:spChg>
        <pc:grpChg chg="mod">
          <ac:chgData name="Joran Floor" userId="5dc3cb7f-383d-4610-8b75-ba22e7abc4c2" providerId="ADAL" clId="{6BE03368-4960-469E-A6B1-CB6F7631EEB9}" dt="2026-09-04T14:44:41.652" v="6567" actId="1035"/>
          <ac:grpSpMkLst>
            <pc:docMk/>
            <pc:sldMk cId="2576459160" sldId="299"/>
            <ac:grpSpMk id="6" creationId="{BC25A80D-B1D1-2048-E2DE-1AFDE66BE37F}"/>
          </ac:grpSpMkLst>
        </pc:grpChg>
        <pc:grpChg chg="mod">
          <ac:chgData name="Joran Floor" userId="5dc3cb7f-383d-4610-8b75-ba22e7abc4c2" providerId="ADAL" clId="{6BE03368-4960-469E-A6B1-CB6F7631EEB9}" dt="2026-09-04T14:44:30.041" v="6563" actId="1037"/>
          <ac:grpSpMkLst>
            <pc:docMk/>
            <pc:sldMk cId="2576459160" sldId="299"/>
            <ac:grpSpMk id="29" creationId="{E6912FFE-B903-8B21-4141-0628BF4AC243}"/>
          </ac:grpSpMkLst>
        </pc:grpChg>
        <pc:graphicFrameChg chg="del modGraphic">
          <ac:chgData name="Joran Floor" userId="5dc3cb7f-383d-4610-8b75-ba22e7abc4c2" providerId="ADAL" clId="{6BE03368-4960-469E-A6B1-CB6F7631EEB9}" dt="2026-09-04T14:42:38.348" v="6522" actId="478"/>
          <ac:graphicFrameMkLst>
            <pc:docMk/>
            <pc:sldMk cId="2576459160" sldId="299"/>
            <ac:graphicFrameMk id="664" creationId="{2DDAA1AB-BEC7-3E7D-37D8-AD617B3C7271}"/>
          </ac:graphicFrameMkLst>
        </pc:graphicFrameChg>
      </pc:sldChg>
      <pc:sldChg chg="addSp delSp modSp add mod ord">
        <pc:chgData name="Joran Floor" userId="5dc3cb7f-383d-4610-8b75-ba22e7abc4c2" providerId="ADAL" clId="{6BE03368-4960-469E-A6B1-CB6F7631EEB9}" dt="2026-09-04T14:16:04.093" v="5739" actId="1076"/>
        <pc:sldMkLst>
          <pc:docMk/>
          <pc:sldMk cId="2304741882" sldId="300"/>
        </pc:sldMkLst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8" creationId="{6EBD82E9-8FB7-D74B-4F81-5FB23FFD487A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9" creationId="{EB9C9575-99C0-8A84-51CA-6D12E87DDC2D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10" creationId="{EC807DA2-D76F-D376-0B38-E116D221AB37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13" creationId="{31322EF5-29B2-724D-7FCC-F6CF6F8D4878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21" creationId="{7DF635C0-5174-779E-2BF6-9022103EBBF2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30" creationId="{EBE706A1-5827-4661-21E3-AE0BF25A7438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34" creationId="{695485D5-280B-BEE5-D127-F81819904E24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35" creationId="{F0630096-3098-9A6F-1C3B-F0897E771305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43" creationId="{34CD0D29-9A4E-2030-4BEE-1A683C75D2E8}"/>
          </ac:spMkLst>
        </pc:spChg>
        <pc:spChg chg="mod">
          <ac:chgData name="Joran Floor" userId="5dc3cb7f-383d-4610-8b75-ba22e7abc4c2" providerId="ADAL" clId="{6BE03368-4960-469E-A6B1-CB6F7631EEB9}" dt="2026-09-04T14:15:57.729" v="5735"/>
          <ac:spMkLst>
            <pc:docMk/>
            <pc:sldMk cId="2304741882" sldId="300"/>
            <ac:spMk id="45" creationId="{8645F2AB-7317-AFCF-8BC8-729E6C80F3D6}"/>
          </ac:spMkLst>
        </pc:spChg>
        <pc:spChg chg="mod">
          <ac:chgData name="Joran Floor" userId="5dc3cb7f-383d-4610-8b75-ba22e7abc4c2" providerId="ADAL" clId="{6BE03368-4960-469E-A6B1-CB6F7631EEB9}" dt="2026-09-04T13:54:16.119" v="4397" actId="14100"/>
          <ac:spMkLst>
            <pc:docMk/>
            <pc:sldMk cId="2304741882" sldId="300"/>
            <ac:spMk id="963" creationId="{C23AB185-F754-9E7F-4AC6-35F7D86351D5}"/>
          </ac:spMkLst>
        </pc:spChg>
        <pc:spChg chg="mod">
          <ac:chgData name="Joran Floor" userId="5dc3cb7f-383d-4610-8b75-ba22e7abc4c2" providerId="ADAL" clId="{6BE03368-4960-469E-A6B1-CB6F7631EEB9}" dt="2026-09-04T13:53:48.567" v="4393" actId="1037"/>
          <ac:spMkLst>
            <pc:docMk/>
            <pc:sldMk cId="2304741882" sldId="300"/>
            <ac:spMk id="969" creationId="{9551A8E4-AF2A-D4B8-D287-6B69F55569BE}"/>
          </ac:spMkLst>
        </pc:spChg>
        <pc:spChg chg="mod">
          <ac:chgData name="Joran Floor" userId="5dc3cb7f-383d-4610-8b75-ba22e7abc4c2" providerId="ADAL" clId="{6BE03368-4960-469E-A6B1-CB6F7631EEB9}" dt="2026-09-04T13:53:20.350" v="4335" actId="20577"/>
          <ac:spMkLst>
            <pc:docMk/>
            <pc:sldMk cId="2304741882" sldId="300"/>
            <ac:spMk id="970" creationId="{DA901F73-9990-8016-4622-5676D9CF6A07}"/>
          </ac:spMkLst>
        </pc:spChg>
        <pc:grpChg chg="mod">
          <ac:chgData name="Joran Floor" userId="5dc3cb7f-383d-4610-8b75-ba22e7abc4c2" providerId="ADAL" clId="{6BE03368-4960-469E-A6B1-CB6F7631EEB9}" dt="2026-09-04T14:16:04.093" v="5739" actId="1076"/>
          <ac:grpSpMkLst>
            <pc:docMk/>
            <pc:sldMk cId="2304741882" sldId="300"/>
            <ac:grpSpMk id="2" creationId="{46C8F465-29C1-48B8-F474-9A8B24EA6CAB}"/>
          </ac:grpSpMkLst>
        </pc:grpChg>
        <pc:grpChg chg="mod">
          <ac:chgData name="Joran Floor" userId="5dc3cb7f-383d-4610-8b75-ba22e7abc4c2" providerId="ADAL" clId="{6BE03368-4960-469E-A6B1-CB6F7631EEB9}" dt="2026-09-04T13:54:03.859" v="4396" actId="1076"/>
          <ac:grpSpMkLst>
            <pc:docMk/>
            <pc:sldMk cId="2304741882" sldId="300"/>
            <ac:grpSpMk id="960" creationId="{287FC25F-CC96-756D-A9A6-870CD6AF82EB}"/>
          </ac:grpSpMkLst>
        </pc:grpChg>
        <pc:grpChg chg="del">
          <ac:chgData name="Joran Floor" userId="5dc3cb7f-383d-4610-8b75-ba22e7abc4c2" providerId="ADAL" clId="{6BE03368-4960-469E-A6B1-CB6F7631EEB9}" dt="2026-09-04T14:15:59.214" v="5736" actId="478"/>
          <ac:grpSpMkLst>
            <pc:docMk/>
            <pc:sldMk cId="2304741882" sldId="300"/>
            <ac:grpSpMk id="971" creationId="{ABB40C56-0870-686E-8ED5-50655DBC11D3}"/>
          </ac:grpSpMkLst>
        </pc:grpChg>
        <pc:picChg chg="mod">
          <ac:chgData name="Joran Floor" userId="5dc3cb7f-383d-4610-8b75-ba22e7abc4c2" providerId="ADAL" clId="{6BE03368-4960-469E-A6B1-CB6F7631EEB9}" dt="2026-09-04T14:00:36.812" v="4739" actId="1076"/>
          <ac:picMkLst>
            <pc:docMk/>
            <pc:sldMk cId="2304741882" sldId="300"/>
            <ac:picMk id="3" creationId="{0D697088-769C-D389-3E2A-03C5206ED7A2}"/>
          </ac:picMkLst>
        </pc:picChg>
      </pc:sldChg>
      <pc:sldChg chg="addSp delSp modSp add mod ord">
        <pc:chgData name="Joran Floor" userId="5dc3cb7f-383d-4610-8b75-ba22e7abc4c2" providerId="ADAL" clId="{6BE03368-4960-469E-A6B1-CB6F7631EEB9}" dt="2026-09-04T15:27:48.444" v="6910" actId="20577"/>
        <pc:sldMkLst>
          <pc:docMk/>
          <pc:sldMk cId="1474181021" sldId="301"/>
        </pc:sldMkLst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5" creationId="{2AA8A1C6-3372-AEA0-5161-8C08C6D7D5FD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13" creationId="{5177498D-4B51-450E-8078-8CEBEC6FEBAE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16" creationId="{27E0D55E-B650-F5CB-5FDC-7BB7F882A760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17" creationId="{6A616C3A-0188-BB50-CD01-78ABB64E2147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18" creationId="{5EC90A6D-8133-8322-69B7-DD6E621CA9A2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26" creationId="{8EBF450E-E032-C724-0F66-F4C523D40400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31" creationId="{077BACEE-53BD-31B7-B347-939D1026493A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37" creationId="{1400F010-718A-544F-FB13-F38C21773E00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38" creationId="{AE50967A-FF59-5C76-2B1A-621B38906586}"/>
          </ac:spMkLst>
        </pc:spChg>
        <pc:spChg chg="mod">
          <ac:chgData name="Joran Floor" userId="5dc3cb7f-383d-4610-8b75-ba22e7abc4c2" providerId="ADAL" clId="{6BE03368-4960-469E-A6B1-CB6F7631EEB9}" dt="2026-09-04T14:18:12.500" v="5751"/>
          <ac:spMkLst>
            <pc:docMk/>
            <pc:sldMk cId="1474181021" sldId="301"/>
            <ac:spMk id="39" creationId="{F1D08224-505D-9FB9-788A-5855E79E0400}"/>
          </ac:spMkLst>
        </pc:spChg>
        <pc:spChg chg="mod">
          <ac:chgData name="Joran Floor" userId="5dc3cb7f-383d-4610-8b75-ba22e7abc4c2" providerId="ADAL" clId="{6BE03368-4960-469E-A6B1-CB6F7631EEB9}" dt="2026-09-04T15:27:48.444" v="6910" actId="20577"/>
          <ac:spMkLst>
            <pc:docMk/>
            <pc:sldMk cId="1474181021" sldId="301"/>
            <ac:spMk id="845" creationId="{E299E640-C006-045D-B3CE-FC469E2D2D7F}"/>
          </ac:spMkLst>
        </pc:spChg>
        <pc:spChg chg="mod">
          <ac:chgData name="Joran Floor" userId="5dc3cb7f-383d-4610-8b75-ba22e7abc4c2" providerId="ADAL" clId="{6BE03368-4960-469E-A6B1-CB6F7631EEB9}" dt="2026-09-04T14:39:13.372" v="6511" actId="1035"/>
          <ac:spMkLst>
            <pc:docMk/>
            <pc:sldMk cId="1474181021" sldId="301"/>
            <ac:spMk id="846" creationId="{A650C846-1661-3BD3-D913-1AAC2E02619F}"/>
          </ac:spMkLst>
        </pc:spChg>
        <pc:grpChg chg="mod">
          <ac:chgData name="Joran Floor" userId="5dc3cb7f-383d-4610-8b75-ba22e7abc4c2" providerId="ADAL" clId="{6BE03368-4960-469E-A6B1-CB6F7631EEB9}" dt="2026-09-04T14:35:20.534" v="6492" actId="1076"/>
          <ac:grpSpMkLst>
            <pc:docMk/>
            <pc:sldMk cId="1474181021" sldId="301"/>
            <ac:grpSpMk id="2" creationId="{4F11A1A3-9455-268F-50FE-732BB9F2D63D}"/>
          </ac:grpSpMkLst>
        </pc:grpChg>
        <pc:grpChg chg="del">
          <ac:chgData name="Joran Floor" userId="5dc3cb7f-383d-4610-8b75-ba22e7abc4c2" providerId="ADAL" clId="{6BE03368-4960-469E-A6B1-CB6F7631EEB9}" dt="2026-09-04T14:18:10.921" v="5750" actId="478"/>
          <ac:grpSpMkLst>
            <pc:docMk/>
            <pc:sldMk cId="1474181021" sldId="301"/>
            <ac:grpSpMk id="847" creationId="{6020E5F5-39DF-630C-8BCA-8124DE0AA1F1}"/>
          </ac:grpSpMkLst>
        </pc:grpChg>
        <pc:picChg chg="mod">
          <ac:chgData name="Joran Floor" userId="5dc3cb7f-383d-4610-8b75-ba22e7abc4c2" providerId="ADAL" clId="{6BE03368-4960-469E-A6B1-CB6F7631EEB9}" dt="2026-09-04T14:29:18.822" v="6065" actId="1076"/>
          <ac:picMkLst>
            <pc:docMk/>
            <pc:sldMk cId="1474181021" sldId="301"/>
            <ac:picMk id="3" creationId="{CEA16E39-DC27-21E4-A82A-D3D03CA09BB0}"/>
          </ac:picMkLst>
        </pc:picChg>
        <pc:picChg chg="add mod">
          <ac:chgData name="Joran Floor" userId="5dc3cb7f-383d-4610-8b75-ba22e7abc4c2" providerId="ADAL" clId="{6BE03368-4960-469E-A6B1-CB6F7631EEB9}" dt="2026-09-04T14:37:55.718" v="6499" actId="1076"/>
          <ac:picMkLst>
            <pc:docMk/>
            <pc:sldMk cId="1474181021" sldId="301"/>
            <ac:picMk id="48" creationId="{1F3B52C4-971C-6F9E-3277-F35C1C6D77BE}"/>
          </ac:picMkLst>
        </pc:picChg>
        <pc:picChg chg="add mod">
          <ac:chgData name="Joran Floor" userId="5dc3cb7f-383d-4610-8b75-ba22e7abc4c2" providerId="ADAL" clId="{6BE03368-4960-469E-A6B1-CB6F7631EEB9}" dt="2026-09-04T14:38:02.371" v="6500" actId="1076"/>
          <ac:picMkLst>
            <pc:docMk/>
            <pc:sldMk cId="1474181021" sldId="301"/>
            <ac:picMk id="50" creationId="{6CDE87D1-FC90-979B-5493-644862966F50}"/>
          </ac:picMkLst>
        </pc:picChg>
        <pc:picChg chg="add mod">
          <ac:chgData name="Joran Floor" userId="5dc3cb7f-383d-4610-8b75-ba22e7abc4c2" providerId="ADAL" clId="{6BE03368-4960-469E-A6B1-CB6F7631EEB9}" dt="2026-09-04T14:35:15.521" v="6491" actId="14826"/>
          <ac:picMkLst>
            <pc:docMk/>
            <pc:sldMk cId="1474181021" sldId="301"/>
            <ac:picMk id="52" creationId="{3E38E84C-E637-C132-8D12-8DBEC64EE710}"/>
          </ac:picMkLst>
        </pc:picChg>
        <pc:picChg chg="add mod">
          <ac:chgData name="Joran Floor" userId="5dc3cb7f-383d-4610-8b75-ba22e7abc4c2" providerId="ADAL" clId="{6BE03368-4960-469E-A6B1-CB6F7631EEB9}" dt="2026-09-04T14:36:11.359" v="6493" actId="14826"/>
          <ac:picMkLst>
            <pc:docMk/>
            <pc:sldMk cId="1474181021" sldId="301"/>
            <ac:picMk id="54" creationId="{FFCD52C9-FA69-D637-6C3C-D8CDCA17B335}"/>
          </ac:picMkLst>
        </pc:picChg>
        <pc:picChg chg="add mod">
          <ac:chgData name="Joran Floor" userId="5dc3cb7f-383d-4610-8b75-ba22e7abc4c2" providerId="ADAL" clId="{6BE03368-4960-469E-A6B1-CB6F7631EEB9}" dt="2026-09-04T14:36:32.024" v="6494" actId="14826"/>
          <ac:picMkLst>
            <pc:docMk/>
            <pc:sldMk cId="1474181021" sldId="301"/>
            <ac:picMk id="56" creationId="{EE0417CE-608C-4374-81ED-0785E386A067}"/>
          </ac:picMkLst>
        </pc:picChg>
        <pc:picChg chg="add mod">
          <ac:chgData name="Joran Floor" userId="5dc3cb7f-383d-4610-8b75-ba22e7abc4c2" providerId="ADAL" clId="{6BE03368-4960-469E-A6B1-CB6F7631EEB9}" dt="2026-09-04T14:37:39.983" v="6498" actId="1038"/>
          <ac:picMkLst>
            <pc:docMk/>
            <pc:sldMk cId="1474181021" sldId="301"/>
            <ac:picMk id="58" creationId="{9F4E613E-E801-02D9-F213-55F1FF0E2708}"/>
          </ac:picMkLst>
        </pc:picChg>
        <pc:cxnChg chg="add mod">
          <ac:chgData name="Joran Floor" userId="5dc3cb7f-383d-4610-8b75-ba22e7abc4c2" providerId="ADAL" clId="{6BE03368-4960-469E-A6B1-CB6F7631EEB9}" dt="2026-09-04T14:39:45.652" v="6512" actId="208"/>
          <ac:cxnSpMkLst>
            <pc:docMk/>
            <pc:sldMk cId="1474181021" sldId="301"/>
            <ac:cxnSpMk id="60" creationId="{92DE1F9C-11A2-FFCB-F468-54E9CECB1FFE}"/>
          </ac:cxnSpMkLst>
        </pc:cxnChg>
        <pc:cxnChg chg="add mod">
          <ac:chgData name="Joran Floor" userId="5dc3cb7f-383d-4610-8b75-ba22e7abc4c2" providerId="ADAL" clId="{6BE03368-4960-469E-A6B1-CB6F7631EEB9}" dt="2026-09-04T14:39:49.123" v="6513" actId="208"/>
          <ac:cxnSpMkLst>
            <pc:docMk/>
            <pc:sldMk cId="1474181021" sldId="301"/>
            <ac:cxnSpMk id="62" creationId="{8A9C6B36-D593-66E8-22F2-76FDB1D35B7B}"/>
          </ac:cxnSpMkLst>
        </pc:cxnChg>
        <pc:cxnChg chg="add mod">
          <ac:chgData name="Joran Floor" userId="5dc3cb7f-383d-4610-8b75-ba22e7abc4c2" providerId="ADAL" clId="{6BE03368-4960-469E-A6B1-CB6F7631EEB9}" dt="2026-09-04T14:39:54.076" v="6514" actId="208"/>
          <ac:cxnSpMkLst>
            <pc:docMk/>
            <pc:sldMk cId="1474181021" sldId="301"/>
            <ac:cxnSpMk id="896" creationId="{18AD99E3-4282-27D6-6232-1D743E74F3D5}"/>
          </ac:cxnSpMkLst>
        </pc:cxnChg>
        <pc:cxnChg chg="add mod">
          <ac:chgData name="Joran Floor" userId="5dc3cb7f-383d-4610-8b75-ba22e7abc4c2" providerId="ADAL" clId="{6BE03368-4960-469E-A6B1-CB6F7631EEB9}" dt="2026-09-04T14:39:58.643" v="6516" actId="208"/>
          <ac:cxnSpMkLst>
            <pc:docMk/>
            <pc:sldMk cId="1474181021" sldId="301"/>
            <ac:cxnSpMk id="898" creationId="{86EFED96-F51F-673E-314D-730190E3CCA2}"/>
          </ac:cxnSpMkLst>
        </pc:cxnChg>
        <pc:cxnChg chg="add mod">
          <ac:chgData name="Joran Floor" userId="5dc3cb7f-383d-4610-8b75-ba22e7abc4c2" providerId="ADAL" clId="{6BE03368-4960-469E-A6B1-CB6F7631EEB9}" dt="2026-09-04T14:40:03.219" v="6517" actId="208"/>
          <ac:cxnSpMkLst>
            <pc:docMk/>
            <pc:sldMk cId="1474181021" sldId="301"/>
            <ac:cxnSpMk id="900" creationId="{F47B788A-6643-EF95-A965-DAB2372BEA20}"/>
          </ac:cxnSpMkLst>
        </pc:cxnChg>
        <pc:cxnChg chg="add mod">
          <ac:chgData name="Joran Floor" userId="5dc3cb7f-383d-4610-8b75-ba22e7abc4c2" providerId="ADAL" clId="{6BE03368-4960-469E-A6B1-CB6F7631EEB9}" dt="2026-09-04T14:40:06.869" v="6518" actId="208"/>
          <ac:cxnSpMkLst>
            <pc:docMk/>
            <pc:sldMk cId="1474181021" sldId="301"/>
            <ac:cxnSpMk id="902" creationId="{1AEE0493-DD46-756C-610A-ECDB0C638B54}"/>
          </ac:cxnSpMkLst>
        </pc:cxnChg>
      </pc:sldChg>
      <pc:sldMasterChg chg="delSldLayout">
        <pc:chgData name="Joran Floor" userId="5dc3cb7f-383d-4610-8b75-ba22e7abc4c2" providerId="ADAL" clId="{6BE03368-4960-469E-A6B1-CB6F7631EEB9}" dt="2026-09-04T15:12:04.978" v="6896" actId="47"/>
        <pc:sldMasterMkLst>
          <pc:docMk/>
          <pc:sldMasterMk cId="0" sldId="2147483672"/>
        </pc:sldMasterMkLst>
        <pc:sldLayoutChg chg="del">
          <pc:chgData name="Joran Floor" userId="5dc3cb7f-383d-4610-8b75-ba22e7abc4c2" providerId="ADAL" clId="{6BE03368-4960-469E-A6B1-CB6F7631EEB9}" dt="2026-09-04T13:38:32.536" v="3865" actId="2696"/>
          <pc:sldLayoutMkLst>
            <pc:docMk/>
            <pc:sldMasterMk cId="0" sldId="2147483672"/>
            <pc:sldLayoutMk cId="0" sldId="2147483650"/>
          </pc:sldLayoutMkLst>
        </pc:sldLayoutChg>
        <pc:sldLayoutChg chg="del">
          <pc:chgData name="Joran Floor" userId="5dc3cb7f-383d-4610-8b75-ba22e7abc4c2" providerId="ADAL" clId="{6BE03368-4960-469E-A6B1-CB6F7631EEB9}" dt="2026-09-04T15:11:57.181" v="6892" actId="47"/>
          <pc:sldLayoutMkLst>
            <pc:docMk/>
            <pc:sldMasterMk cId="0" sldId="2147483672"/>
            <pc:sldLayoutMk cId="0" sldId="2147483651"/>
          </pc:sldLayoutMkLst>
        </pc:sldLayoutChg>
        <pc:sldLayoutChg chg="del">
          <pc:chgData name="Joran Floor" userId="5dc3cb7f-383d-4610-8b75-ba22e7abc4c2" providerId="ADAL" clId="{6BE03368-4960-469E-A6B1-CB6F7631EEB9}" dt="2026-09-04T15:12:04.978" v="6896" actId="47"/>
          <pc:sldLayoutMkLst>
            <pc:docMk/>
            <pc:sldMasterMk cId="0" sldId="2147483672"/>
            <pc:sldLayoutMk cId="0" sldId="2147483653"/>
          </pc:sldLayoutMkLst>
        </pc:sldLayoutChg>
        <pc:sldLayoutChg chg="del">
          <pc:chgData name="Joran Floor" userId="5dc3cb7f-383d-4610-8b75-ba22e7abc4c2" providerId="ADAL" clId="{6BE03368-4960-469E-A6B1-CB6F7631EEB9}" dt="2026-09-04T15:12:00.012" v="6894" actId="47"/>
          <pc:sldLayoutMkLst>
            <pc:docMk/>
            <pc:sldMasterMk cId="0" sldId="2147483672"/>
            <pc:sldLayoutMk cId="0" sldId="2147483657"/>
          </pc:sldLayoutMkLst>
        </pc:sldLayoutChg>
        <pc:sldLayoutChg chg="del">
          <pc:chgData name="Joran Floor" userId="5dc3cb7f-383d-4610-8b75-ba22e7abc4c2" providerId="ADAL" clId="{6BE03368-4960-469E-A6B1-CB6F7631EEB9}" dt="2026-09-04T15:12:01.306" v="6895" actId="47"/>
          <pc:sldLayoutMkLst>
            <pc:docMk/>
            <pc:sldMasterMk cId="0" sldId="2147483672"/>
            <pc:sldLayoutMk cId="0" sldId="2147483660"/>
          </pc:sldLayoutMkLst>
        </pc:sldLayoutChg>
        <pc:sldLayoutChg chg="del">
          <pc:chgData name="Joran Floor" userId="5dc3cb7f-383d-4610-8b75-ba22e7abc4c2" providerId="ADAL" clId="{6BE03368-4960-469E-A6B1-CB6F7631EEB9}" dt="2026-09-04T13:49:09.393" v="4326" actId="47"/>
          <pc:sldLayoutMkLst>
            <pc:docMk/>
            <pc:sldMasterMk cId="0" sldId="2147483672"/>
            <pc:sldLayoutMk cId="0" sldId="2147483661"/>
          </pc:sldLayoutMkLst>
        </pc:sldLayoutChg>
        <pc:sldLayoutChg chg="del">
          <pc:chgData name="Joran Floor" userId="5dc3cb7f-383d-4610-8b75-ba22e7abc4c2" providerId="ADAL" clId="{6BE03368-4960-469E-A6B1-CB6F7631EEB9}" dt="2026-09-04T13:49:10.417" v="4327" actId="47"/>
          <pc:sldLayoutMkLst>
            <pc:docMk/>
            <pc:sldMasterMk cId="0" sldId="2147483672"/>
            <pc:sldLayoutMk cId="0" sldId="2147483662"/>
          </pc:sldLayoutMkLst>
        </pc:sldLayoutChg>
        <pc:sldLayoutChg chg="del">
          <pc:chgData name="Joran Floor" userId="5dc3cb7f-383d-4610-8b75-ba22e7abc4c2" providerId="ADAL" clId="{6BE03368-4960-469E-A6B1-CB6F7631EEB9}" dt="2026-09-04T13:58:33.377" v="4655" actId="47"/>
          <pc:sldLayoutMkLst>
            <pc:docMk/>
            <pc:sldMasterMk cId="0" sldId="2147483672"/>
            <pc:sldLayoutMk cId="0" sldId="2147483665"/>
          </pc:sldLayoutMkLst>
        </pc:sldLayoutChg>
        <pc:sldLayoutChg chg="del">
          <pc:chgData name="Joran Floor" userId="5dc3cb7f-383d-4610-8b75-ba22e7abc4c2" providerId="ADAL" clId="{6BE03368-4960-469E-A6B1-CB6F7631EEB9}" dt="2026-09-04T15:11:58.938" v="6893" actId="47"/>
          <pc:sldLayoutMkLst>
            <pc:docMk/>
            <pc:sldMasterMk cId="0" sldId="2147483672"/>
            <pc:sldLayoutMk cId="0" sldId="2147483666"/>
          </pc:sldLayoutMkLst>
        </pc:sldLayoutChg>
        <pc:sldLayoutChg chg="del">
          <pc:chgData name="Joran Floor" userId="5dc3cb7f-383d-4610-8b75-ba22e7abc4c2" providerId="ADAL" clId="{6BE03368-4960-469E-A6B1-CB6F7631EEB9}" dt="2026-09-04T13:40:49.003" v="3883" actId="47"/>
          <pc:sldLayoutMkLst>
            <pc:docMk/>
            <pc:sldMasterMk cId="0" sldId="2147483672"/>
            <pc:sldLayoutMk cId="0" sldId="2147483667"/>
          </pc:sldLayoutMkLst>
        </pc:sldLayoutChg>
      </pc:sldMasterChg>
      <pc:sldMasterChg chg="del delSldLayout">
        <pc:chgData name="Joran Floor" userId="5dc3cb7f-383d-4610-8b75-ba22e7abc4c2" providerId="ADAL" clId="{6BE03368-4960-469E-A6B1-CB6F7631EEB9}" dt="2026-09-04T13:40:03.971" v="3882" actId="47"/>
        <pc:sldMasterMkLst>
          <pc:docMk/>
          <pc:sldMasterMk cId="0" sldId="2147483673"/>
        </pc:sldMasterMkLst>
        <pc:sldLayoutChg chg="del">
          <pc:chgData name="Joran Floor" userId="5dc3cb7f-383d-4610-8b75-ba22e7abc4c2" providerId="ADAL" clId="{6BE03368-4960-469E-A6B1-CB6F7631EEB9}" dt="2026-09-04T13:39:59.514" v="3879" actId="47"/>
          <pc:sldLayoutMkLst>
            <pc:docMk/>
            <pc:sldMasterMk cId="0" sldId="2147483673"/>
            <pc:sldLayoutMk cId="0" sldId="2147483670"/>
          </pc:sldLayoutMkLst>
        </pc:sldLayoutChg>
        <pc:sldLayoutChg chg="del">
          <pc:chgData name="Joran Floor" userId="5dc3cb7f-383d-4610-8b75-ba22e7abc4c2" providerId="ADAL" clId="{6BE03368-4960-469E-A6B1-CB6F7631EEB9}" dt="2026-09-04T13:40:03.971" v="3882" actId="47"/>
          <pc:sldLayoutMkLst>
            <pc:docMk/>
            <pc:sldMasterMk cId="0" sldId="2147483673"/>
            <pc:sldLayoutMk cId="0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>
          <a:extLst>
            <a:ext uri="{FF2B5EF4-FFF2-40B4-BE49-F238E27FC236}">
              <a16:creationId xmlns:a16="http://schemas.microsoft.com/office/drawing/2014/main" id="{359E216C-9A31-CA2D-4989-E70091EBE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1224a59d8d2_0_20:notes">
            <a:extLst>
              <a:ext uri="{FF2B5EF4-FFF2-40B4-BE49-F238E27FC236}">
                <a16:creationId xmlns:a16="http://schemas.microsoft.com/office/drawing/2014/main" id="{BCF47E6C-668B-4539-BECF-7C6A1EA3FA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1224a59d8d2_0_20:notes">
            <a:extLst>
              <a:ext uri="{FF2B5EF4-FFF2-40B4-BE49-F238E27FC236}">
                <a16:creationId xmlns:a16="http://schemas.microsoft.com/office/drawing/2014/main" id="{E5A78B9E-368B-CCB3-74A6-427FF13452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9301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1224a59d8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1224a59d8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>
          <a:extLst>
            <a:ext uri="{FF2B5EF4-FFF2-40B4-BE49-F238E27FC236}">
              <a16:creationId xmlns:a16="http://schemas.microsoft.com/office/drawing/2014/main" id="{386457E1-CD1D-9852-7081-0D7386DEE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1224a59d8d2_0_0:notes">
            <a:extLst>
              <a:ext uri="{FF2B5EF4-FFF2-40B4-BE49-F238E27FC236}">
                <a16:creationId xmlns:a16="http://schemas.microsoft.com/office/drawing/2014/main" id="{8159245D-9749-5877-F6A6-EABBA9FFE1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1224a59d8d2_0_0:notes">
            <a:extLst>
              <a:ext uri="{FF2B5EF4-FFF2-40B4-BE49-F238E27FC236}">
                <a16:creationId xmlns:a16="http://schemas.microsoft.com/office/drawing/2014/main" id="{81FCCBF0-A811-C0CB-36C6-CF7420A7A8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762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>
          <a:extLst>
            <a:ext uri="{FF2B5EF4-FFF2-40B4-BE49-F238E27FC236}">
              <a16:creationId xmlns:a16="http://schemas.microsoft.com/office/drawing/2014/main" id="{0898C72A-C0DB-21A2-927B-51B26EBF5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1224a59d8d2_0_20:notes">
            <a:extLst>
              <a:ext uri="{FF2B5EF4-FFF2-40B4-BE49-F238E27FC236}">
                <a16:creationId xmlns:a16="http://schemas.microsoft.com/office/drawing/2014/main" id="{0600DB78-0DD1-CF30-58AE-69C1BCC304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1224a59d8d2_0_20:notes">
            <a:extLst>
              <a:ext uri="{FF2B5EF4-FFF2-40B4-BE49-F238E27FC236}">
                <a16:creationId xmlns:a16="http://schemas.microsoft.com/office/drawing/2014/main" id="{C35BC36C-10F4-48A9-38A3-C858F644A3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9811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20173fbd90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5" name="Google Shape;1355;g20173fbd90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>
          <a:extLst>
            <a:ext uri="{FF2B5EF4-FFF2-40B4-BE49-F238E27FC236}">
              <a16:creationId xmlns:a16="http://schemas.microsoft.com/office/drawing/2014/main" id="{82BE19DA-601E-CE8F-5973-CAFB07416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1224a59d8d2_0_20:notes">
            <a:extLst>
              <a:ext uri="{FF2B5EF4-FFF2-40B4-BE49-F238E27FC236}">
                <a16:creationId xmlns:a16="http://schemas.microsoft.com/office/drawing/2014/main" id="{E10651BE-2B8A-BFB2-98F4-3D375CFCD1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1224a59d8d2_0_20:notes">
            <a:extLst>
              <a:ext uri="{FF2B5EF4-FFF2-40B4-BE49-F238E27FC236}">
                <a16:creationId xmlns:a16="http://schemas.microsoft.com/office/drawing/2014/main" id="{10FB0859-577B-E87A-5507-85236A6D0A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5639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>
          <a:extLst>
            <a:ext uri="{FF2B5EF4-FFF2-40B4-BE49-F238E27FC236}">
              <a16:creationId xmlns:a16="http://schemas.microsoft.com/office/drawing/2014/main" id="{984361D5-FA8D-F02C-F0E2-213A769A4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1224a59d8d2_0_26:notes">
            <a:extLst>
              <a:ext uri="{FF2B5EF4-FFF2-40B4-BE49-F238E27FC236}">
                <a16:creationId xmlns:a16="http://schemas.microsoft.com/office/drawing/2014/main" id="{09CEFAA4-D4DC-F23A-2ED9-A8510E06CC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" name="Google Shape;843;g1224a59d8d2_0_26:notes">
            <a:extLst>
              <a:ext uri="{FF2B5EF4-FFF2-40B4-BE49-F238E27FC236}">
                <a16:creationId xmlns:a16="http://schemas.microsoft.com/office/drawing/2014/main" id="{7E5C96C2-B6D2-B136-B514-F0827056FB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9061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>
          <a:extLst>
            <a:ext uri="{FF2B5EF4-FFF2-40B4-BE49-F238E27FC236}">
              <a16:creationId xmlns:a16="http://schemas.microsoft.com/office/drawing/2014/main" id="{3DCCC81D-324C-420B-3895-3A99127B9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1224a59d8d2_0_20:notes">
            <a:extLst>
              <a:ext uri="{FF2B5EF4-FFF2-40B4-BE49-F238E27FC236}">
                <a16:creationId xmlns:a16="http://schemas.microsoft.com/office/drawing/2014/main" id="{5AD62B11-96A2-46FA-7203-69CAABD3F0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1224a59d8d2_0_20:notes">
            <a:extLst>
              <a:ext uri="{FF2B5EF4-FFF2-40B4-BE49-F238E27FC236}">
                <a16:creationId xmlns:a16="http://schemas.microsoft.com/office/drawing/2014/main" id="{DC2BAF97-B3B2-6966-9740-5A560C7E0C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593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>
          <a:extLst>
            <a:ext uri="{FF2B5EF4-FFF2-40B4-BE49-F238E27FC236}">
              <a16:creationId xmlns:a16="http://schemas.microsoft.com/office/drawing/2014/main" id="{78A0B784-9085-16EA-B350-39FE7393B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1224a59d8d2_0_4:notes">
            <a:extLst>
              <a:ext uri="{FF2B5EF4-FFF2-40B4-BE49-F238E27FC236}">
                <a16:creationId xmlns:a16="http://schemas.microsoft.com/office/drawing/2014/main" id="{D6E52A08-CFC2-958C-9255-0FFCE86EC2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1224a59d8d2_0_4:notes">
            <a:extLst>
              <a:ext uri="{FF2B5EF4-FFF2-40B4-BE49-F238E27FC236}">
                <a16:creationId xmlns:a16="http://schemas.microsoft.com/office/drawing/2014/main" id="{08238065-302C-E2FF-01D8-FF13E1E770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81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1224a59d8d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" name="Google Shape;843;g1224a59d8d2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1224a59d8d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1224a59d8d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20173fbd9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" name="Google Shape;1202;g20173fbd9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84067" y="1276788"/>
            <a:ext cx="4350000" cy="18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latin typeface="Rajdhani"/>
                <a:ea typeface="Rajdhani"/>
                <a:cs typeface="Rajdhani"/>
                <a:sym typeface="Rajdhani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79625" y="3348926"/>
            <a:ext cx="4350000" cy="450000"/>
          </a:xfrm>
          <a:prstGeom prst="rect">
            <a:avLst/>
          </a:prstGeom>
          <a:solidFill>
            <a:schemeClr val="accent5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latin typeface="Fira Sans"/>
                <a:ea typeface="Fira Sans"/>
                <a:cs typeface="Fira Sans"/>
                <a:sym typeface="Fira Sa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2928" y="3347336"/>
            <a:ext cx="352095" cy="45319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090769" y="4730889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919729" y="466139"/>
            <a:ext cx="257508" cy="137732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3391622">
            <a:off x="5525527" y="337227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5644555">
            <a:off x="7092631" y="4388929"/>
            <a:ext cx="352102" cy="45320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7413790">
            <a:off x="8640067" y="1355868"/>
            <a:ext cx="246678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_2"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subTitle" idx="1"/>
          </p:nvPr>
        </p:nvSpPr>
        <p:spPr>
          <a:xfrm>
            <a:off x="5440525" y="1860225"/>
            <a:ext cx="1922400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2"/>
          </p:nvPr>
        </p:nvSpPr>
        <p:spPr>
          <a:xfrm>
            <a:off x="5440547" y="1438800"/>
            <a:ext cx="19224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ubTitle" idx="3"/>
          </p:nvPr>
        </p:nvSpPr>
        <p:spPr>
          <a:xfrm>
            <a:off x="2152450" y="1860225"/>
            <a:ext cx="1922400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4"/>
          </p:nvPr>
        </p:nvSpPr>
        <p:spPr>
          <a:xfrm>
            <a:off x="2152451" y="1438800"/>
            <a:ext cx="19224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18"/>
          <p:cNvSpPr txBox="1">
            <a:spLocks noGrp="1"/>
          </p:cNvSpPr>
          <p:nvPr>
            <p:ph type="subTitle" idx="5"/>
          </p:nvPr>
        </p:nvSpPr>
        <p:spPr>
          <a:xfrm>
            <a:off x="2152450" y="3633375"/>
            <a:ext cx="1922400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18"/>
          <p:cNvSpPr txBox="1">
            <a:spLocks noGrp="1"/>
          </p:cNvSpPr>
          <p:nvPr>
            <p:ph type="subTitle" idx="6"/>
          </p:nvPr>
        </p:nvSpPr>
        <p:spPr>
          <a:xfrm>
            <a:off x="2152451" y="3207225"/>
            <a:ext cx="19224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8"/>
          <p:cNvSpPr txBox="1">
            <a:spLocks noGrp="1"/>
          </p:cNvSpPr>
          <p:nvPr>
            <p:ph type="subTitle" idx="7"/>
          </p:nvPr>
        </p:nvSpPr>
        <p:spPr>
          <a:xfrm>
            <a:off x="5440525" y="3633375"/>
            <a:ext cx="1922400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18"/>
          <p:cNvSpPr txBox="1">
            <a:spLocks noGrp="1"/>
          </p:cNvSpPr>
          <p:nvPr>
            <p:ph type="subTitle" idx="8"/>
          </p:nvPr>
        </p:nvSpPr>
        <p:spPr>
          <a:xfrm>
            <a:off x="5440526" y="3187847"/>
            <a:ext cx="19224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8" name="Google Shape;188;p18"/>
          <p:cNvSpPr/>
          <p:nvPr/>
        </p:nvSpPr>
        <p:spPr>
          <a:xfrm rot="3200375">
            <a:off x="257056" y="443836"/>
            <a:ext cx="352102" cy="453205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"/>
          <p:cNvSpPr/>
          <p:nvPr/>
        </p:nvSpPr>
        <p:spPr>
          <a:xfrm>
            <a:off x="5822519" y="4730889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8"/>
          <p:cNvSpPr/>
          <p:nvPr/>
        </p:nvSpPr>
        <p:spPr>
          <a:xfrm>
            <a:off x="5657454" y="256189"/>
            <a:ext cx="257508" cy="137732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8"/>
          <p:cNvSpPr/>
          <p:nvPr/>
        </p:nvSpPr>
        <p:spPr>
          <a:xfrm rot="3391622">
            <a:off x="8438402" y="345550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8"/>
          <p:cNvSpPr/>
          <p:nvPr/>
        </p:nvSpPr>
        <p:spPr>
          <a:xfrm rot="-4176861">
            <a:off x="2167680" y="4582003"/>
            <a:ext cx="352094" cy="45319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8"/>
          <p:cNvSpPr/>
          <p:nvPr/>
        </p:nvSpPr>
        <p:spPr>
          <a:xfrm rot="-3007948">
            <a:off x="2308158" y="-3793"/>
            <a:ext cx="352107" cy="453212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8"/>
          <p:cNvSpPr/>
          <p:nvPr/>
        </p:nvSpPr>
        <p:spPr>
          <a:xfrm rot="3391622">
            <a:off x="309764" y="2663077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8"/>
          <p:cNvSpPr/>
          <p:nvPr/>
        </p:nvSpPr>
        <p:spPr>
          <a:xfrm rot="2700000">
            <a:off x="8650597" y="2073025"/>
            <a:ext cx="352092" cy="291483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chemeClr val="dk2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"/>
          <p:cNvSpPr/>
          <p:nvPr/>
        </p:nvSpPr>
        <p:spPr>
          <a:xfrm rot="3200375">
            <a:off x="157631" y="2168511"/>
            <a:ext cx="352102" cy="453205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"/>
          <p:cNvSpPr/>
          <p:nvPr/>
        </p:nvSpPr>
        <p:spPr>
          <a:xfrm>
            <a:off x="3090769" y="4730889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2"/>
          <p:cNvSpPr/>
          <p:nvPr/>
        </p:nvSpPr>
        <p:spPr>
          <a:xfrm>
            <a:off x="5657454" y="365464"/>
            <a:ext cx="257508" cy="137732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2"/>
          <p:cNvSpPr/>
          <p:nvPr/>
        </p:nvSpPr>
        <p:spPr>
          <a:xfrm rot="3391622">
            <a:off x="8663152" y="154700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2"/>
          <p:cNvSpPr/>
          <p:nvPr/>
        </p:nvSpPr>
        <p:spPr>
          <a:xfrm rot="-5644555">
            <a:off x="6109206" y="4573604"/>
            <a:ext cx="352102" cy="45320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2"/>
          <p:cNvSpPr/>
          <p:nvPr/>
        </p:nvSpPr>
        <p:spPr>
          <a:xfrm rot="-3007948">
            <a:off x="2308158" y="-3793"/>
            <a:ext cx="352107" cy="453212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2"/>
          <p:cNvSpPr/>
          <p:nvPr/>
        </p:nvSpPr>
        <p:spPr>
          <a:xfrm rot="3391622">
            <a:off x="210327" y="3996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2"/>
          <p:cNvSpPr/>
          <p:nvPr/>
        </p:nvSpPr>
        <p:spPr>
          <a:xfrm>
            <a:off x="8719475" y="3259377"/>
            <a:ext cx="352095" cy="291473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" name="Google Shape;258;p22"/>
          <p:cNvGrpSpPr/>
          <p:nvPr/>
        </p:nvGrpSpPr>
        <p:grpSpPr>
          <a:xfrm flipH="1">
            <a:off x="180000" y="3672195"/>
            <a:ext cx="1400298" cy="1319728"/>
            <a:chOff x="5547025" y="1155975"/>
            <a:chExt cx="2881864" cy="2716048"/>
          </a:xfrm>
        </p:grpSpPr>
        <p:sp>
          <p:nvSpPr>
            <p:cNvPr id="259" name="Google Shape;259;p22"/>
            <p:cNvSpPr/>
            <p:nvPr/>
          </p:nvSpPr>
          <p:spPr>
            <a:xfrm>
              <a:off x="5547025" y="1155975"/>
              <a:ext cx="2881864" cy="2716048"/>
            </a:xfrm>
            <a:custGeom>
              <a:avLst/>
              <a:gdLst/>
              <a:ahLst/>
              <a:cxnLst/>
              <a:rect l="l" t="t" r="r" b="b"/>
              <a:pathLst>
                <a:path w="58970" h="55577" extrusionOk="0">
                  <a:moveTo>
                    <a:pt x="12396" y="1"/>
                  </a:moveTo>
                  <a:cubicBezTo>
                    <a:pt x="11278" y="1"/>
                    <a:pt x="10211" y="462"/>
                    <a:pt x="9432" y="1260"/>
                  </a:cubicBezTo>
                  <a:cubicBezTo>
                    <a:pt x="8695" y="2017"/>
                    <a:pt x="8311" y="3049"/>
                    <a:pt x="8360" y="4102"/>
                  </a:cubicBezTo>
                  <a:lnTo>
                    <a:pt x="8567" y="8734"/>
                  </a:lnTo>
                  <a:cubicBezTo>
                    <a:pt x="8596" y="9472"/>
                    <a:pt x="8842" y="10180"/>
                    <a:pt x="9265" y="10789"/>
                  </a:cubicBezTo>
                  <a:cubicBezTo>
                    <a:pt x="9226" y="10839"/>
                    <a:pt x="9186" y="10888"/>
                    <a:pt x="9147" y="10937"/>
                  </a:cubicBezTo>
                  <a:lnTo>
                    <a:pt x="7731" y="10032"/>
                  </a:lnTo>
                  <a:cubicBezTo>
                    <a:pt x="7475" y="9875"/>
                    <a:pt x="7170" y="9786"/>
                    <a:pt x="6865" y="9786"/>
                  </a:cubicBezTo>
                  <a:lnTo>
                    <a:pt x="6767" y="9786"/>
                  </a:lnTo>
                  <a:lnTo>
                    <a:pt x="2115" y="10081"/>
                  </a:lnTo>
                  <a:cubicBezTo>
                    <a:pt x="1269" y="10140"/>
                    <a:pt x="610" y="10839"/>
                    <a:pt x="610" y="11684"/>
                  </a:cubicBezTo>
                  <a:lnTo>
                    <a:pt x="571" y="22129"/>
                  </a:lnTo>
                  <a:cubicBezTo>
                    <a:pt x="571" y="23024"/>
                    <a:pt x="1289" y="23742"/>
                    <a:pt x="2174" y="23742"/>
                  </a:cubicBezTo>
                  <a:lnTo>
                    <a:pt x="2233" y="23742"/>
                  </a:lnTo>
                  <a:lnTo>
                    <a:pt x="7288" y="23565"/>
                  </a:lnTo>
                  <a:cubicBezTo>
                    <a:pt x="7504" y="23555"/>
                    <a:pt x="7711" y="23506"/>
                    <a:pt x="7908" y="23417"/>
                  </a:cubicBezTo>
                  <a:lnTo>
                    <a:pt x="8980" y="22916"/>
                  </a:lnTo>
                  <a:cubicBezTo>
                    <a:pt x="9108" y="23103"/>
                    <a:pt x="9255" y="23289"/>
                    <a:pt x="9412" y="23466"/>
                  </a:cubicBezTo>
                  <a:lnTo>
                    <a:pt x="9422" y="23486"/>
                  </a:lnTo>
                  <a:cubicBezTo>
                    <a:pt x="9481" y="23545"/>
                    <a:pt x="9540" y="23604"/>
                    <a:pt x="9599" y="23663"/>
                  </a:cubicBezTo>
                  <a:cubicBezTo>
                    <a:pt x="9678" y="23742"/>
                    <a:pt x="9757" y="23811"/>
                    <a:pt x="9845" y="23879"/>
                  </a:cubicBezTo>
                  <a:lnTo>
                    <a:pt x="9393" y="26476"/>
                  </a:lnTo>
                  <a:cubicBezTo>
                    <a:pt x="8821" y="26314"/>
                    <a:pt x="8250" y="26238"/>
                    <a:pt x="7692" y="26238"/>
                  </a:cubicBezTo>
                  <a:cubicBezTo>
                    <a:pt x="4377" y="26238"/>
                    <a:pt x="1495" y="28929"/>
                    <a:pt x="1495" y="32455"/>
                  </a:cubicBezTo>
                  <a:cubicBezTo>
                    <a:pt x="1495" y="32927"/>
                    <a:pt x="1554" y="33390"/>
                    <a:pt x="1663" y="33852"/>
                  </a:cubicBezTo>
                  <a:cubicBezTo>
                    <a:pt x="335" y="36497"/>
                    <a:pt x="1" y="39645"/>
                    <a:pt x="748" y="42624"/>
                  </a:cubicBezTo>
                  <a:cubicBezTo>
                    <a:pt x="1623" y="46057"/>
                    <a:pt x="3944" y="49253"/>
                    <a:pt x="7121" y="51397"/>
                  </a:cubicBezTo>
                  <a:cubicBezTo>
                    <a:pt x="8862" y="52597"/>
                    <a:pt x="10838" y="53423"/>
                    <a:pt x="12914" y="53826"/>
                  </a:cubicBezTo>
                  <a:cubicBezTo>
                    <a:pt x="12835" y="54770"/>
                    <a:pt x="13573" y="55577"/>
                    <a:pt x="14517" y="55577"/>
                  </a:cubicBezTo>
                  <a:lnTo>
                    <a:pt x="37432" y="55577"/>
                  </a:lnTo>
                  <a:cubicBezTo>
                    <a:pt x="38140" y="55577"/>
                    <a:pt x="38769" y="55105"/>
                    <a:pt x="38976" y="54426"/>
                  </a:cubicBezTo>
                  <a:lnTo>
                    <a:pt x="40205" y="50217"/>
                  </a:lnTo>
                  <a:cubicBezTo>
                    <a:pt x="41612" y="50187"/>
                    <a:pt x="43008" y="50010"/>
                    <a:pt x="44385" y="49676"/>
                  </a:cubicBezTo>
                  <a:cubicBezTo>
                    <a:pt x="46047" y="49273"/>
                    <a:pt x="47640" y="48604"/>
                    <a:pt x="49096" y="47689"/>
                  </a:cubicBezTo>
                  <a:cubicBezTo>
                    <a:pt x="49616" y="47824"/>
                    <a:pt x="50143" y="47890"/>
                    <a:pt x="50664" y="47890"/>
                  </a:cubicBezTo>
                  <a:cubicBezTo>
                    <a:pt x="52501" y="47890"/>
                    <a:pt x="54276" y="47077"/>
                    <a:pt x="55479" y="45614"/>
                  </a:cubicBezTo>
                  <a:cubicBezTo>
                    <a:pt x="57023" y="43746"/>
                    <a:pt x="57328" y="41139"/>
                    <a:pt x="56265" y="38956"/>
                  </a:cubicBezTo>
                  <a:cubicBezTo>
                    <a:pt x="58114" y="34737"/>
                    <a:pt x="58970" y="29643"/>
                    <a:pt x="58596" y="24853"/>
                  </a:cubicBezTo>
                  <a:cubicBezTo>
                    <a:pt x="58154" y="19080"/>
                    <a:pt x="56275" y="13927"/>
                    <a:pt x="53148" y="9953"/>
                  </a:cubicBezTo>
                  <a:cubicBezTo>
                    <a:pt x="48702" y="4299"/>
                    <a:pt x="41828" y="925"/>
                    <a:pt x="34737" y="925"/>
                  </a:cubicBezTo>
                  <a:cubicBezTo>
                    <a:pt x="33095" y="925"/>
                    <a:pt x="31462" y="1102"/>
                    <a:pt x="29859" y="1456"/>
                  </a:cubicBezTo>
                  <a:cubicBezTo>
                    <a:pt x="29082" y="591"/>
                    <a:pt x="27971" y="99"/>
                    <a:pt x="26800" y="89"/>
                  </a:cubicBezTo>
                  <a:lnTo>
                    <a:pt x="13799" y="1"/>
                  </a:lnTo>
                  <a:lnTo>
                    <a:pt x="12432" y="1"/>
                  </a:lnTo>
                  <a:cubicBezTo>
                    <a:pt x="12420" y="1"/>
                    <a:pt x="12408" y="1"/>
                    <a:pt x="123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2"/>
            <p:cNvSpPr/>
            <p:nvPr/>
          </p:nvSpPr>
          <p:spPr>
            <a:xfrm>
              <a:off x="6396291" y="1282939"/>
              <a:ext cx="1954751" cy="2252125"/>
            </a:xfrm>
            <a:custGeom>
              <a:avLst/>
              <a:gdLst/>
              <a:ahLst/>
              <a:cxnLst/>
              <a:rect l="l" t="t" r="r" b="b"/>
              <a:pathLst>
                <a:path w="39999" h="46084" extrusionOk="0">
                  <a:moveTo>
                    <a:pt x="17318" y="0"/>
                  </a:moveTo>
                  <a:cubicBezTo>
                    <a:pt x="13852" y="0"/>
                    <a:pt x="10349" y="851"/>
                    <a:pt x="7111" y="2645"/>
                  </a:cubicBezTo>
                  <a:cubicBezTo>
                    <a:pt x="5380" y="3608"/>
                    <a:pt x="3767" y="4818"/>
                    <a:pt x="2568" y="6392"/>
                  </a:cubicBezTo>
                  <a:cubicBezTo>
                    <a:pt x="758" y="8762"/>
                    <a:pt x="1" y="11820"/>
                    <a:pt x="60" y="14800"/>
                  </a:cubicBezTo>
                  <a:cubicBezTo>
                    <a:pt x="99" y="16915"/>
                    <a:pt x="551" y="19069"/>
                    <a:pt x="1653" y="20878"/>
                  </a:cubicBezTo>
                  <a:cubicBezTo>
                    <a:pt x="4161" y="25009"/>
                    <a:pt x="9678" y="26868"/>
                    <a:pt x="11468" y="31362"/>
                  </a:cubicBezTo>
                  <a:cubicBezTo>
                    <a:pt x="12491" y="33919"/>
                    <a:pt x="12058" y="36850"/>
                    <a:pt x="12845" y="39495"/>
                  </a:cubicBezTo>
                  <a:cubicBezTo>
                    <a:pt x="13514" y="41728"/>
                    <a:pt x="15009" y="43626"/>
                    <a:pt x="17025" y="44796"/>
                  </a:cubicBezTo>
                  <a:cubicBezTo>
                    <a:pt x="18623" y="45719"/>
                    <a:pt x="20576" y="46084"/>
                    <a:pt x="22525" y="46084"/>
                  </a:cubicBezTo>
                  <a:cubicBezTo>
                    <a:pt x="23921" y="46084"/>
                    <a:pt x="25314" y="45897"/>
                    <a:pt x="26574" y="45593"/>
                  </a:cubicBezTo>
                  <a:cubicBezTo>
                    <a:pt x="30449" y="44659"/>
                    <a:pt x="33400" y="42279"/>
                    <a:pt x="35504" y="39181"/>
                  </a:cubicBezTo>
                  <a:cubicBezTo>
                    <a:pt x="38750" y="34421"/>
                    <a:pt x="39999" y="27949"/>
                    <a:pt x="39576" y="22442"/>
                  </a:cubicBezTo>
                  <a:cubicBezTo>
                    <a:pt x="39192" y="17387"/>
                    <a:pt x="37638" y="12450"/>
                    <a:pt x="34472" y="8418"/>
                  </a:cubicBezTo>
                  <a:cubicBezTo>
                    <a:pt x="30216" y="3006"/>
                    <a:pt x="23832" y="0"/>
                    <a:pt x="17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5618180" y="2603945"/>
              <a:ext cx="1155433" cy="1118243"/>
            </a:xfrm>
            <a:custGeom>
              <a:avLst/>
              <a:gdLst/>
              <a:ahLst/>
              <a:cxnLst/>
              <a:rect l="l" t="t" r="r" b="b"/>
              <a:pathLst>
                <a:path w="23643" h="22882" extrusionOk="0">
                  <a:moveTo>
                    <a:pt x="9691" y="0"/>
                  </a:moveTo>
                  <a:cubicBezTo>
                    <a:pt x="7092" y="0"/>
                    <a:pt x="4588" y="960"/>
                    <a:pt x="2705" y="3289"/>
                  </a:cubicBezTo>
                  <a:cubicBezTo>
                    <a:pt x="620" y="5855"/>
                    <a:pt x="0" y="9465"/>
                    <a:pt x="807" y="12671"/>
                  </a:cubicBezTo>
                  <a:cubicBezTo>
                    <a:pt x="1623" y="15867"/>
                    <a:pt x="3777" y="18660"/>
                    <a:pt x="6521" y="20509"/>
                  </a:cubicBezTo>
                  <a:cubicBezTo>
                    <a:pt x="8615" y="21925"/>
                    <a:pt x="11074" y="22830"/>
                    <a:pt x="13592" y="22879"/>
                  </a:cubicBezTo>
                  <a:cubicBezTo>
                    <a:pt x="13660" y="22881"/>
                    <a:pt x="13729" y="22881"/>
                    <a:pt x="13797" y="22881"/>
                  </a:cubicBezTo>
                  <a:cubicBezTo>
                    <a:pt x="16249" y="22881"/>
                    <a:pt x="18726" y="22026"/>
                    <a:pt x="20515" y="20362"/>
                  </a:cubicBezTo>
                  <a:cubicBezTo>
                    <a:pt x="22620" y="18395"/>
                    <a:pt x="23643" y="15425"/>
                    <a:pt x="23456" y="12553"/>
                  </a:cubicBezTo>
                  <a:cubicBezTo>
                    <a:pt x="23269" y="9681"/>
                    <a:pt x="21951" y="6947"/>
                    <a:pt x="20014" y="4833"/>
                  </a:cubicBezTo>
                  <a:cubicBezTo>
                    <a:pt x="17450" y="2030"/>
                    <a:pt x="13470" y="0"/>
                    <a:pt x="96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2"/>
            <p:cNvSpPr/>
            <p:nvPr/>
          </p:nvSpPr>
          <p:spPr>
            <a:xfrm>
              <a:off x="7502712" y="1628939"/>
              <a:ext cx="450386" cy="450386"/>
            </a:xfrm>
            <a:custGeom>
              <a:avLst/>
              <a:gdLst/>
              <a:ahLst/>
              <a:cxnLst/>
              <a:rect l="l" t="t" r="r" b="b"/>
              <a:pathLst>
                <a:path w="9216" h="9216" extrusionOk="0">
                  <a:moveTo>
                    <a:pt x="4603" y="0"/>
                  </a:moveTo>
                  <a:cubicBezTo>
                    <a:pt x="2056" y="0"/>
                    <a:pt x="0" y="2065"/>
                    <a:pt x="0" y="4603"/>
                  </a:cubicBezTo>
                  <a:cubicBezTo>
                    <a:pt x="0" y="7150"/>
                    <a:pt x="2056" y="9215"/>
                    <a:pt x="4603" y="9215"/>
                  </a:cubicBezTo>
                  <a:cubicBezTo>
                    <a:pt x="7150" y="9215"/>
                    <a:pt x="9216" y="7150"/>
                    <a:pt x="9216" y="4603"/>
                  </a:cubicBezTo>
                  <a:cubicBezTo>
                    <a:pt x="9216" y="2065"/>
                    <a:pt x="7150" y="0"/>
                    <a:pt x="4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5696519" y="2520475"/>
              <a:ext cx="450386" cy="449897"/>
            </a:xfrm>
            <a:custGeom>
              <a:avLst/>
              <a:gdLst/>
              <a:ahLst/>
              <a:cxnLst/>
              <a:rect l="l" t="t" r="r" b="b"/>
              <a:pathLst>
                <a:path w="9216" h="9206" extrusionOk="0">
                  <a:moveTo>
                    <a:pt x="4603" y="1"/>
                  </a:moveTo>
                  <a:cubicBezTo>
                    <a:pt x="2065" y="1"/>
                    <a:pt x="0" y="2056"/>
                    <a:pt x="0" y="4603"/>
                  </a:cubicBezTo>
                  <a:cubicBezTo>
                    <a:pt x="0" y="7150"/>
                    <a:pt x="2065" y="9206"/>
                    <a:pt x="4603" y="9206"/>
                  </a:cubicBezTo>
                  <a:cubicBezTo>
                    <a:pt x="7150" y="9206"/>
                    <a:pt x="9215" y="7150"/>
                    <a:pt x="9215" y="4603"/>
                  </a:cubicBezTo>
                  <a:cubicBezTo>
                    <a:pt x="9215" y="2056"/>
                    <a:pt x="7150" y="1"/>
                    <a:pt x="4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2"/>
            <p:cNvSpPr/>
            <p:nvPr/>
          </p:nvSpPr>
          <p:spPr>
            <a:xfrm>
              <a:off x="7796373" y="2970813"/>
              <a:ext cx="450386" cy="450386"/>
            </a:xfrm>
            <a:custGeom>
              <a:avLst/>
              <a:gdLst/>
              <a:ahLst/>
              <a:cxnLst/>
              <a:rect l="l" t="t" r="r" b="b"/>
              <a:pathLst>
                <a:path w="9216" h="9216" extrusionOk="0">
                  <a:moveTo>
                    <a:pt x="4603" y="1"/>
                  </a:moveTo>
                  <a:cubicBezTo>
                    <a:pt x="2066" y="1"/>
                    <a:pt x="0" y="2066"/>
                    <a:pt x="0" y="4603"/>
                  </a:cubicBezTo>
                  <a:cubicBezTo>
                    <a:pt x="0" y="7151"/>
                    <a:pt x="2066" y="9216"/>
                    <a:pt x="4603" y="9216"/>
                  </a:cubicBezTo>
                  <a:cubicBezTo>
                    <a:pt x="7150" y="9216"/>
                    <a:pt x="9216" y="7151"/>
                    <a:pt x="9216" y="4603"/>
                  </a:cubicBezTo>
                  <a:cubicBezTo>
                    <a:pt x="9216" y="2066"/>
                    <a:pt x="7150" y="1"/>
                    <a:pt x="4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6033919" y="2214793"/>
              <a:ext cx="294197" cy="598413"/>
            </a:xfrm>
            <a:custGeom>
              <a:avLst/>
              <a:gdLst/>
              <a:ahLst/>
              <a:cxnLst/>
              <a:rect l="l" t="t" r="r" b="b"/>
              <a:pathLst>
                <a:path w="6020" h="12245" extrusionOk="0">
                  <a:moveTo>
                    <a:pt x="1869" y="1"/>
                  </a:moveTo>
                  <a:lnTo>
                    <a:pt x="0" y="10652"/>
                  </a:lnTo>
                  <a:lnTo>
                    <a:pt x="5380" y="12245"/>
                  </a:lnTo>
                  <a:lnTo>
                    <a:pt x="6019" y="40"/>
                  </a:lnTo>
                  <a:lnTo>
                    <a:pt x="1869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7165312" y="2142221"/>
              <a:ext cx="362420" cy="236042"/>
            </a:xfrm>
            <a:custGeom>
              <a:avLst/>
              <a:gdLst/>
              <a:ahLst/>
              <a:cxnLst/>
              <a:rect l="l" t="t" r="r" b="b"/>
              <a:pathLst>
                <a:path w="7416" h="4830" extrusionOk="0">
                  <a:moveTo>
                    <a:pt x="7416" y="1"/>
                  </a:moveTo>
                  <a:lnTo>
                    <a:pt x="915" y="1781"/>
                  </a:lnTo>
                  <a:lnTo>
                    <a:pt x="0" y="2027"/>
                  </a:lnTo>
                  <a:lnTo>
                    <a:pt x="0" y="4829"/>
                  </a:lnTo>
                  <a:lnTo>
                    <a:pt x="7416" y="3669"/>
                  </a:lnTo>
                  <a:lnTo>
                    <a:pt x="7416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7164824" y="2214207"/>
              <a:ext cx="290337" cy="129652"/>
            </a:xfrm>
            <a:custGeom>
              <a:avLst/>
              <a:gdLst/>
              <a:ahLst/>
              <a:cxnLst/>
              <a:rect l="l" t="t" r="r" b="b"/>
              <a:pathLst>
                <a:path w="5941" h="2653" extrusionOk="0">
                  <a:moveTo>
                    <a:pt x="3885" y="0"/>
                  </a:moveTo>
                  <a:cubicBezTo>
                    <a:pt x="2893" y="0"/>
                    <a:pt x="1902" y="104"/>
                    <a:pt x="925" y="308"/>
                  </a:cubicBezTo>
                  <a:lnTo>
                    <a:pt x="0" y="554"/>
                  </a:lnTo>
                  <a:lnTo>
                    <a:pt x="0" y="2619"/>
                  </a:lnTo>
                  <a:cubicBezTo>
                    <a:pt x="145" y="2635"/>
                    <a:pt x="290" y="2651"/>
                    <a:pt x="434" y="2651"/>
                  </a:cubicBezTo>
                  <a:cubicBezTo>
                    <a:pt x="467" y="2651"/>
                    <a:pt x="499" y="2650"/>
                    <a:pt x="532" y="2648"/>
                  </a:cubicBezTo>
                  <a:cubicBezTo>
                    <a:pt x="600" y="2651"/>
                    <a:pt x="668" y="2652"/>
                    <a:pt x="736" y="2652"/>
                  </a:cubicBezTo>
                  <a:cubicBezTo>
                    <a:pt x="1661" y="2652"/>
                    <a:pt x="2583" y="2410"/>
                    <a:pt x="3462" y="2117"/>
                  </a:cubicBezTo>
                  <a:cubicBezTo>
                    <a:pt x="4131" y="1901"/>
                    <a:pt x="4790" y="1635"/>
                    <a:pt x="5331" y="1183"/>
                  </a:cubicBezTo>
                  <a:cubicBezTo>
                    <a:pt x="5655" y="917"/>
                    <a:pt x="5931" y="554"/>
                    <a:pt x="5941" y="150"/>
                  </a:cubicBezTo>
                  <a:cubicBezTo>
                    <a:pt x="5258" y="50"/>
                    <a:pt x="4571" y="0"/>
                    <a:pt x="3885" y="0"/>
                  </a:cubicBez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2"/>
            <p:cNvSpPr/>
            <p:nvPr/>
          </p:nvSpPr>
          <p:spPr>
            <a:xfrm>
              <a:off x="6932202" y="1473679"/>
              <a:ext cx="690240" cy="798145"/>
            </a:xfrm>
            <a:custGeom>
              <a:avLst/>
              <a:gdLst/>
              <a:ahLst/>
              <a:cxnLst/>
              <a:rect l="l" t="t" r="r" b="b"/>
              <a:pathLst>
                <a:path w="14124" h="16332" extrusionOk="0">
                  <a:moveTo>
                    <a:pt x="7052" y="0"/>
                  </a:moveTo>
                  <a:cubicBezTo>
                    <a:pt x="3157" y="0"/>
                    <a:pt x="0" y="3266"/>
                    <a:pt x="0" y="7288"/>
                  </a:cubicBezTo>
                  <a:cubicBezTo>
                    <a:pt x="0" y="7593"/>
                    <a:pt x="20" y="7888"/>
                    <a:pt x="50" y="8193"/>
                  </a:cubicBezTo>
                  <a:cubicBezTo>
                    <a:pt x="50" y="10081"/>
                    <a:pt x="295" y="14733"/>
                    <a:pt x="669" y="15294"/>
                  </a:cubicBezTo>
                  <a:cubicBezTo>
                    <a:pt x="1182" y="16065"/>
                    <a:pt x="2759" y="16331"/>
                    <a:pt x="4545" y="16331"/>
                  </a:cubicBezTo>
                  <a:cubicBezTo>
                    <a:pt x="7040" y="16331"/>
                    <a:pt x="9943" y="15811"/>
                    <a:pt x="10917" y="15421"/>
                  </a:cubicBezTo>
                  <a:cubicBezTo>
                    <a:pt x="11743" y="15087"/>
                    <a:pt x="12255" y="13425"/>
                    <a:pt x="12559" y="11851"/>
                  </a:cubicBezTo>
                  <a:cubicBezTo>
                    <a:pt x="13572" y="10543"/>
                    <a:pt x="14123" y="8940"/>
                    <a:pt x="14113" y="7288"/>
                  </a:cubicBezTo>
                  <a:cubicBezTo>
                    <a:pt x="14113" y="3266"/>
                    <a:pt x="10956" y="0"/>
                    <a:pt x="7052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2"/>
            <p:cNvSpPr/>
            <p:nvPr/>
          </p:nvSpPr>
          <p:spPr>
            <a:xfrm>
              <a:off x="7293157" y="1505396"/>
              <a:ext cx="446525" cy="761834"/>
            </a:xfrm>
            <a:custGeom>
              <a:avLst/>
              <a:gdLst/>
              <a:ahLst/>
              <a:cxnLst/>
              <a:rect l="l" t="t" r="r" b="b"/>
              <a:pathLst>
                <a:path w="9137" h="15589" extrusionOk="0">
                  <a:moveTo>
                    <a:pt x="6265" y="1"/>
                  </a:moveTo>
                  <a:cubicBezTo>
                    <a:pt x="4505" y="197"/>
                    <a:pt x="2036" y="699"/>
                    <a:pt x="286" y="1023"/>
                  </a:cubicBezTo>
                  <a:cubicBezTo>
                    <a:pt x="0" y="1790"/>
                    <a:pt x="59" y="2646"/>
                    <a:pt x="453" y="3374"/>
                  </a:cubicBezTo>
                  <a:cubicBezTo>
                    <a:pt x="866" y="4052"/>
                    <a:pt x="1554" y="4515"/>
                    <a:pt x="2341" y="4623"/>
                  </a:cubicBezTo>
                  <a:cubicBezTo>
                    <a:pt x="1800" y="5597"/>
                    <a:pt x="1544" y="6806"/>
                    <a:pt x="1977" y="7839"/>
                  </a:cubicBezTo>
                  <a:cubicBezTo>
                    <a:pt x="2380" y="8832"/>
                    <a:pt x="3325" y="9481"/>
                    <a:pt x="4249" y="10022"/>
                  </a:cubicBezTo>
                  <a:cubicBezTo>
                    <a:pt x="4524" y="9727"/>
                    <a:pt x="4770" y="9452"/>
                    <a:pt x="5154" y="9324"/>
                  </a:cubicBezTo>
                  <a:cubicBezTo>
                    <a:pt x="5296" y="9271"/>
                    <a:pt x="5451" y="9243"/>
                    <a:pt x="5603" y="9243"/>
                  </a:cubicBezTo>
                  <a:cubicBezTo>
                    <a:pt x="5850" y="9243"/>
                    <a:pt x="6093" y="9317"/>
                    <a:pt x="6275" y="9481"/>
                  </a:cubicBezTo>
                  <a:cubicBezTo>
                    <a:pt x="6708" y="9865"/>
                    <a:pt x="6639" y="10563"/>
                    <a:pt x="6413" y="11094"/>
                  </a:cubicBezTo>
                  <a:cubicBezTo>
                    <a:pt x="6236" y="11488"/>
                    <a:pt x="6000" y="11842"/>
                    <a:pt x="5695" y="12146"/>
                  </a:cubicBezTo>
                  <a:cubicBezTo>
                    <a:pt x="5400" y="12451"/>
                    <a:pt x="5046" y="12697"/>
                    <a:pt x="4800" y="13032"/>
                  </a:cubicBezTo>
                  <a:cubicBezTo>
                    <a:pt x="4318" y="13681"/>
                    <a:pt x="4760" y="14782"/>
                    <a:pt x="4780" y="15589"/>
                  </a:cubicBezTo>
                  <a:cubicBezTo>
                    <a:pt x="5016" y="14910"/>
                    <a:pt x="5282" y="14310"/>
                    <a:pt x="5960" y="14064"/>
                  </a:cubicBezTo>
                  <a:cubicBezTo>
                    <a:pt x="6629" y="13818"/>
                    <a:pt x="7367" y="13632"/>
                    <a:pt x="7888" y="13130"/>
                  </a:cubicBezTo>
                  <a:cubicBezTo>
                    <a:pt x="8566" y="12481"/>
                    <a:pt x="8694" y="11360"/>
                    <a:pt x="8281" y="10514"/>
                  </a:cubicBezTo>
                  <a:cubicBezTo>
                    <a:pt x="8212" y="10396"/>
                    <a:pt x="8173" y="10268"/>
                    <a:pt x="8163" y="10140"/>
                  </a:cubicBezTo>
                  <a:cubicBezTo>
                    <a:pt x="8183" y="10003"/>
                    <a:pt x="8242" y="9875"/>
                    <a:pt x="8340" y="9766"/>
                  </a:cubicBezTo>
                  <a:cubicBezTo>
                    <a:pt x="9107" y="8635"/>
                    <a:pt x="9137" y="7170"/>
                    <a:pt x="9117" y="5803"/>
                  </a:cubicBezTo>
                  <a:cubicBezTo>
                    <a:pt x="9098" y="4564"/>
                    <a:pt x="9127" y="3256"/>
                    <a:pt x="8557" y="2145"/>
                  </a:cubicBezTo>
                  <a:cubicBezTo>
                    <a:pt x="8055" y="1191"/>
                    <a:pt x="7249" y="433"/>
                    <a:pt x="6265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2"/>
            <p:cNvSpPr/>
            <p:nvPr/>
          </p:nvSpPr>
          <p:spPr>
            <a:xfrm>
              <a:off x="6966313" y="1895672"/>
              <a:ext cx="75504" cy="31765"/>
            </a:xfrm>
            <a:custGeom>
              <a:avLst/>
              <a:gdLst/>
              <a:ahLst/>
              <a:cxnLst/>
              <a:rect l="l" t="t" r="r" b="b"/>
              <a:pathLst>
                <a:path w="1545" h="650" fill="none" extrusionOk="0">
                  <a:moveTo>
                    <a:pt x="1" y="286"/>
                  </a:moveTo>
                  <a:cubicBezTo>
                    <a:pt x="532" y="0"/>
                    <a:pt x="1191" y="158"/>
                    <a:pt x="1545" y="649"/>
                  </a:cubicBez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2"/>
            <p:cNvSpPr/>
            <p:nvPr/>
          </p:nvSpPr>
          <p:spPr>
            <a:xfrm>
              <a:off x="7219607" y="1897920"/>
              <a:ext cx="69591" cy="58839"/>
            </a:xfrm>
            <a:custGeom>
              <a:avLst/>
              <a:gdLst/>
              <a:ahLst/>
              <a:cxnLst/>
              <a:rect l="l" t="t" r="r" b="b"/>
              <a:pathLst>
                <a:path w="1424" h="1204" extrusionOk="0">
                  <a:moveTo>
                    <a:pt x="640" y="1"/>
                  </a:moveTo>
                  <a:cubicBezTo>
                    <a:pt x="621" y="1"/>
                    <a:pt x="601" y="2"/>
                    <a:pt x="581" y="4"/>
                  </a:cubicBezTo>
                  <a:cubicBezTo>
                    <a:pt x="247" y="33"/>
                    <a:pt x="1" y="318"/>
                    <a:pt x="40" y="653"/>
                  </a:cubicBezTo>
                  <a:cubicBezTo>
                    <a:pt x="65" y="992"/>
                    <a:pt x="352" y="1203"/>
                    <a:pt x="645" y="1203"/>
                  </a:cubicBezTo>
                  <a:cubicBezTo>
                    <a:pt x="810" y="1203"/>
                    <a:pt x="978" y="1136"/>
                    <a:pt x="1102" y="987"/>
                  </a:cubicBezTo>
                  <a:cubicBezTo>
                    <a:pt x="1424" y="590"/>
                    <a:pt x="1135" y="1"/>
                    <a:pt x="6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2"/>
            <p:cNvSpPr/>
            <p:nvPr/>
          </p:nvSpPr>
          <p:spPr>
            <a:xfrm>
              <a:off x="7054768" y="1864493"/>
              <a:ext cx="55810" cy="151839"/>
            </a:xfrm>
            <a:custGeom>
              <a:avLst/>
              <a:gdLst/>
              <a:ahLst/>
              <a:cxnLst/>
              <a:rect l="l" t="t" r="r" b="b"/>
              <a:pathLst>
                <a:path w="1142" h="3107" extrusionOk="0">
                  <a:moveTo>
                    <a:pt x="857" y="0"/>
                  </a:moveTo>
                  <a:cubicBezTo>
                    <a:pt x="797" y="0"/>
                    <a:pt x="737" y="46"/>
                    <a:pt x="748" y="127"/>
                  </a:cubicBezTo>
                  <a:lnTo>
                    <a:pt x="876" y="1042"/>
                  </a:lnTo>
                  <a:cubicBezTo>
                    <a:pt x="915" y="1356"/>
                    <a:pt x="758" y="1661"/>
                    <a:pt x="482" y="1819"/>
                  </a:cubicBezTo>
                  <a:lnTo>
                    <a:pt x="69" y="2045"/>
                  </a:lnTo>
                  <a:cubicBezTo>
                    <a:pt x="20" y="2064"/>
                    <a:pt x="0" y="2114"/>
                    <a:pt x="10" y="2163"/>
                  </a:cubicBezTo>
                  <a:lnTo>
                    <a:pt x="246" y="3028"/>
                  </a:lnTo>
                  <a:cubicBezTo>
                    <a:pt x="256" y="3077"/>
                    <a:pt x="295" y="3107"/>
                    <a:pt x="345" y="3107"/>
                  </a:cubicBezTo>
                  <a:cubicBezTo>
                    <a:pt x="413" y="3107"/>
                    <a:pt x="472" y="3038"/>
                    <a:pt x="453" y="2969"/>
                  </a:cubicBezTo>
                  <a:lnTo>
                    <a:pt x="246" y="2192"/>
                  </a:lnTo>
                  <a:lnTo>
                    <a:pt x="590" y="2005"/>
                  </a:lnTo>
                  <a:cubicBezTo>
                    <a:pt x="944" y="1809"/>
                    <a:pt x="1141" y="1415"/>
                    <a:pt x="1092" y="1012"/>
                  </a:cubicBezTo>
                  <a:lnTo>
                    <a:pt x="964" y="97"/>
                  </a:lnTo>
                  <a:cubicBezTo>
                    <a:pt x="955" y="31"/>
                    <a:pt x="906" y="0"/>
                    <a:pt x="8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2"/>
            <p:cNvSpPr/>
            <p:nvPr/>
          </p:nvSpPr>
          <p:spPr>
            <a:xfrm>
              <a:off x="7084090" y="2017749"/>
              <a:ext cx="89481" cy="53415"/>
            </a:xfrm>
            <a:custGeom>
              <a:avLst/>
              <a:gdLst/>
              <a:ahLst/>
              <a:cxnLst/>
              <a:rect l="l" t="t" r="r" b="b"/>
              <a:pathLst>
                <a:path w="1831" h="1093" extrusionOk="0">
                  <a:moveTo>
                    <a:pt x="1708" y="1"/>
                  </a:moveTo>
                  <a:cubicBezTo>
                    <a:pt x="1658" y="1"/>
                    <a:pt x="1608" y="31"/>
                    <a:pt x="1603" y="99"/>
                  </a:cubicBezTo>
                  <a:cubicBezTo>
                    <a:pt x="1556" y="573"/>
                    <a:pt x="1158" y="879"/>
                    <a:pt x="742" y="879"/>
                  </a:cubicBezTo>
                  <a:cubicBezTo>
                    <a:pt x="554" y="879"/>
                    <a:pt x="362" y="817"/>
                    <a:pt x="197" y="679"/>
                  </a:cubicBezTo>
                  <a:cubicBezTo>
                    <a:pt x="176" y="663"/>
                    <a:pt x="152" y="655"/>
                    <a:pt x="129" y="655"/>
                  </a:cubicBezTo>
                  <a:cubicBezTo>
                    <a:pt x="95" y="655"/>
                    <a:pt x="62" y="670"/>
                    <a:pt x="40" y="699"/>
                  </a:cubicBezTo>
                  <a:cubicBezTo>
                    <a:pt x="0" y="738"/>
                    <a:pt x="10" y="807"/>
                    <a:pt x="59" y="846"/>
                  </a:cubicBezTo>
                  <a:cubicBezTo>
                    <a:pt x="256" y="1013"/>
                    <a:pt x="502" y="1092"/>
                    <a:pt x="748" y="1092"/>
                  </a:cubicBezTo>
                  <a:cubicBezTo>
                    <a:pt x="895" y="1092"/>
                    <a:pt x="1033" y="1072"/>
                    <a:pt x="1161" y="1013"/>
                  </a:cubicBezTo>
                  <a:cubicBezTo>
                    <a:pt x="1525" y="856"/>
                    <a:pt x="1780" y="522"/>
                    <a:pt x="1820" y="118"/>
                  </a:cubicBezTo>
                  <a:cubicBezTo>
                    <a:pt x="1830" y="44"/>
                    <a:pt x="1769" y="1"/>
                    <a:pt x="1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2"/>
            <p:cNvSpPr/>
            <p:nvPr/>
          </p:nvSpPr>
          <p:spPr>
            <a:xfrm>
              <a:off x="7204702" y="1785763"/>
              <a:ext cx="110495" cy="66561"/>
            </a:xfrm>
            <a:custGeom>
              <a:avLst/>
              <a:gdLst/>
              <a:ahLst/>
              <a:cxnLst/>
              <a:rect l="l" t="t" r="r" b="b"/>
              <a:pathLst>
                <a:path w="2261" h="1362" extrusionOk="0">
                  <a:moveTo>
                    <a:pt x="868" y="1"/>
                  </a:moveTo>
                  <a:cubicBezTo>
                    <a:pt x="689" y="1"/>
                    <a:pt x="524" y="31"/>
                    <a:pt x="404" y="96"/>
                  </a:cubicBezTo>
                  <a:cubicBezTo>
                    <a:pt x="266" y="164"/>
                    <a:pt x="158" y="273"/>
                    <a:pt x="79" y="400"/>
                  </a:cubicBezTo>
                  <a:cubicBezTo>
                    <a:pt x="11" y="528"/>
                    <a:pt x="1" y="695"/>
                    <a:pt x="70" y="833"/>
                  </a:cubicBezTo>
                  <a:cubicBezTo>
                    <a:pt x="138" y="961"/>
                    <a:pt x="256" y="1059"/>
                    <a:pt x="394" y="1118"/>
                  </a:cubicBezTo>
                  <a:cubicBezTo>
                    <a:pt x="552" y="1197"/>
                    <a:pt x="709" y="1266"/>
                    <a:pt x="886" y="1315"/>
                  </a:cubicBezTo>
                  <a:cubicBezTo>
                    <a:pt x="984" y="1346"/>
                    <a:pt x="1103" y="1362"/>
                    <a:pt x="1228" y="1362"/>
                  </a:cubicBezTo>
                  <a:cubicBezTo>
                    <a:pt x="1704" y="1362"/>
                    <a:pt x="2260" y="1127"/>
                    <a:pt x="2027" y="558"/>
                  </a:cubicBezTo>
                  <a:cubicBezTo>
                    <a:pt x="1872" y="198"/>
                    <a:pt x="1323" y="1"/>
                    <a:pt x="868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2"/>
            <p:cNvSpPr/>
            <p:nvPr/>
          </p:nvSpPr>
          <p:spPr>
            <a:xfrm>
              <a:off x="6955268" y="1800571"/>
              <a:ext cx="118754" cy="65339"/>
            </a:xfrm>
            <a:custGeom>
              <a:avLst/>
              <a:gdLst/>
              <a:ahLst/>
              <a:cxnLst/>
              <a:rect l="l" t="t" r="r" b="b"/>
              <a:pathLst>
                <a:path w="2430" h="1337" extrusionOk="0">
                  <a:moveTo>
                    <a:pt x="1200" y="1"/>
                  </a:moveTo>
                  <a:cubicBezTo>
                    <a:pt x="822" y="1"/>
                    <a:pt x="421" y="132"/>
                    <a:pt x="237" y="333"/>
                  </a:cubicBezTo>
                  <a:cubicBezTo>
                    <a:pt x="128" y="432"/>
                    <a:pt x="50" y="570"/>
                    <a:pt x="30" y="717"/>
                  </a:cubicBezTo>
                  <a:cubicBezTo>
                    <a:pt x="0" y="865"/>
                    <a:pt x="50" y="1022"/>
                    <a:pt x="148" y="1130"/>
                  </a:cubicBezTo>
                  <a:cubicBezTo>
                    <a:pt x="266" y="1228"/>
                    <a:pt x="404" y="1287"/>
                    <a:pt x="551" y="1297"/>
                  </a:cubicBezTo>
                  <a:cubicBezTo>
                    <a:pt x="728" y="1327"/>
                    <a:pt x="895" y="1337"/>
                    <a:pt x="1072" y="1337"/>
                  </a:cubicBezTo>
                  <a:cubicBezTo>
                    <a:pt x="1564" y="1327"/>
                    <a:pt x="2430" y="845"/>
                    <a:pt x="1918" y="255"/>
                  </a:cubicBezTo>
                  <a:cubicBezTo>
                    <a:pt x="1761" y="77"/>
                    <a:pt x="1487" y="1"/>
                    <a:pt x="1200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2"/>
            <p:cNvSpPr/>
            <p:nvPr/>
          </p:nvSpPr>
          <p:spPr>
            <a:xfrm>
              <a:off x="7435907" y="1927389"/>
              <a:ext cx="238437" cy="218693"/>
            </a:xfrm>
            <a:custGeom>
              <a:avLst/>
              <a:gdLst/>
              <a:ahLst/>
              <a:cxnLst/>
              <a:rect l="l" t="t" r="r" b="b"/>
              <a:pathLst>
                <a:path w="4879" h="4475" extrusionOk="0">
                  <a:moveTo>
                    <a:pt x="2442" y="1"/>
                  </a:moveTo>
                  <a:cubicBezTo>
                    <a:pt x="2288" y="1"/>
                    <a:pt x="2133" y="16"/>
                    <a:pt x="1977" y="50"/>
                  </a:cubicBezTo>
                  <a:cubicBezTo>
                    <a:pt x="767" y="305"/>
                    <a:pt x="0" y="1495"/>
                    <a:pt x="256" y="2705"/>
                  </a:cubicBezTo>
                  <a:cubicBezTo>
                    <a:pt x="479" y="3750"/>
                    <a:pt x="1411" y="4475"/>
                    <a:pt x="2441" y="4475"/>
                  </a:cubicBezTo>
                  <a:cubicBezTo>
                    <a:pt x="2593" y="4475"/>
                    <a:pt x="2747" y="4459"/>
                    <a:pt x="2902" y="4426"/>
                  </a:cubicBezTo>
                  <a:cubicBezTo>
                    <a:pt x="4111" y="4161"/>
                    <a:pt x="4878" y="2980"/>
                    <a:pt x="4623" y="1771"/>
                  </a:cubicBezTo>
                  <a:cubicBezTo>
                    <a:pt x="4400" y="718"/>
                    <a:pt x="3470" y="1"/>
                    <a:pt x="2442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2"/>
            <p:cNvSpPr/>
            <p:nvPr/>
          </p:nvSpPr>
          <p:spPr>
            <a:xfrm>
              <a:off x="7512779" y="1961011"/>
              <a:ext cx="99548" cy="144264"/>
            </a:xfrm>
            <a:custGeom>
              <a:avLst/>
              <a:gdLst/>
              <a:ahLst/>
              <a:cxnLst/>
              <a:rect l="l" t="t" r="r" b="b"/>
              <a:pathLst>
                <a:path w="2037" h="2952" extrusionOk="0">
                  <a:moveTo>
                    <a:pt x="1722" y="0"/>
                  </a:moveTo>
                  <a:cubicBezTo>
                    <a:pt x="1706" y="0"/>
                    <a:pt x="1690" y="4"/>
                    <a:pt x="1673" y="11"/>
                  </a:cubicBezTo>
                  <a:cubicBezTo>
                    <a:pt x="620" y="552"/>
                    <a:pt x="1" y="1663"/>
                    <a:pt x="89" y="2843"/>
                  </a:cubicBezTo>
                  <a:cubicBezTo>
                    <a:pt x="99" y="2902"/>
                    <a:pt x="148" y="2942"/>
                    <a:pt x="207" y="2951"/>
                  </a:cubicBezTo>
                  <a:lnTo>
                    <a:pt x="227" y="2951"/>
                  </a:lnTo>
                  <a:cubicBezTo>
                    <a:pt x="286" y="2942"/>
                    <a:pt x="335" y="2882"/>
                    <a:pt x="335" y="2823"/>
                  </a:cubicBezTo>
                  <a:cubicBezTo>
                    <a:pt x="335" y="2676"/>
                    <a:pt x="384" y="2528"/>
                    <a:pt x="483" y="2410"/>
                  </a:cubicBezTo>
                  <a:cubicBezTo>
                    <a:pt x="650" y="2174"/>
                    <a:pt x="856" y="1978"/>
                    <a:pt x="1102" y="1820"/>
                  </a:cubicBezTo>
                  <a:cubicBezTo>
                    <a:pt x="1306" y="1688"/>
                    <a:pt x="1549" y="1611"/>
                    <a:pt x="1795" y="1611"/>
                  </a:cubicBezTo>
                  <a:cubicBezTo>
                    <a:pt x="1823" y="1611"/>
                    <a:pt x="1851" y="1612"/>
                    <a:pt x="1879" y="1614"/>
                  </a:cubicBezTo>
                  <a:cubicBezTo>
                    <a:pt x="2027" y="1614"/>
                    <a:pt x="2037" y="1397"/>
                    <a:pt x="1899" y="1378"/>
                  </a:cubicBezTo>
                  <a:cubicBezTo>
                    <a:pt x="1869" y="1376"/>
                    <a:pt x="1839" y="1375"/>
                    <a:pt x="1810" y="1375"/>
                  </a:cubicBezTo>
                  <a:cubicBezTo>
                    <a:pt x="1515" y="1375"/>
                    <a:pt x="1225" y="1463"/>
                    <a:pt x="975" y="1624"/>
                  </a:cubicBezTo>
                  <a:cubicBezTo>
                    <a:pt x="729" y="1781"/>
                    <a:pt x="512" y="1988"/>
                    <a:pt x="335" y="2224"/>
                  </a:cubicBezTo>
                  <a:cubicBezTo>
                    <a:pt x="463" y="1368"/>
                    <a:pt x="1004" y="621"/>
                    <a:pt x="1781" y="227"/>
                  </a:cubicBezTo>
                  <a:cubicBezTo>
                    <a:pt x="1902" y="167"/>
                    <a:pt x="1833" y="0"/>
                    <a:pt x="1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2"/>
            <p:cNvSpPr/>
            <p:nvPr/>
          </p:nvSpPr>
          <p:spPr>
            <a:xfrm>
              <a:off x="6899996" y="1438102"/>
              <a:ext cx="717167" cy="234723"/>
            </a:xfrm>
            <a:custGeom>
              <a:avLst/>
              <a:gdLst/>
              <a:ahLst/>
              <a:cxnLst/>
              <a:rect l="l" t="t" r="r" b="b"/>
              <a:pathLst>
                <a:path w="14675" h="4803" extrusionOk="0">
                  <a:moveTo>
                    <a:pt x="6039" y="1"/>
                  </a:moveTo>
                  <a:cubicBezTo>
                    <a:pt x="4111" y="1"/>
                    <a:pt x="2184" y="45"/>
                    <a:pt x="286" y="99"/>
                  </a:cubicBezTo>
                  <a:cubicBezTo>
                    <a:pt x="0" y="679"/>
                    <a:pt x="276" y="1437"/>
                    <a:pt x="797" y="1830"/>
                  </a:cubicBezTo>
                  <a:cubicBezTo>
                    <a:pt x="1249" y="2180"/>
                    <a:pt x="1828" y="2300"/>
                    <a:pt x="2397" y="2300"/>
                  </a:cubicBezTo>
                  <a:cubicBezTo>
                    <a:pt x="2484" y="2300"/>
                    <a:pt x="2570" y="2297"/>
                    <a:pt x="2656" y="2292"/>
                  </a:cubicBezTo>
                  <a:cubicBezTo>
                    <a:pt x="3536" y="3793"/>
                    <a:pt x="5232" y="4802"/>
                    <a:pt x="6957" y="4802"/>
                  </a:cubicBezTo>
                  <a:cubicBezTo>
                    <a:pt x="7198" y="4802"/>
                    <a:pt x="7441" y="4782"/>
                    <a:pt x="7681" y="4741"/>
                  </a:cubicBezTo>
                  <a:cubicBezTo>
                    <a:pt x="8478" y="4603"/>
                    <a:pt x="9216" y="4249"/>
                    <a:pt x="9953" y="3905"/>
                  </a:cubicBezTo>
                  <a:cubicBezTo>
                    <a:pt x="9970" y="3888"/>
                    <a:pt x="9994" y="3871"/>
                    <a:pt x="10001" y="3855"/>
                  </a:cubicBezTo>
                  <a:lnTo>
                    <a:pt x="10001" y="3855"/>
                  </a:lnTo>
                  <a:lnTo>
                    <a:pt x="10553" y="3836"/>
                  </a:lnTo>
                  <a:cubicBezTo>
                    <a:pt x="11065" y="3866"/>
                    <a:pt x="11556" y="4121"/>
                    <a:pt x="12078" y="4131"/>
                  </a:cubicBezTo>
                  <a:cubicBezTo>
                    <a:pt x="12343" y="4131"/>
                    <a:pt x="12599" y="4082"/>
                    <a:pt x="12855" y="4003"/>
                  </a:cubicBezTo>
                  <a:cubicBezTo>
                    <a:pt x="13238" y="3895"/>
                    <a:pt x="13622" y="3748"/>
                    <a:pt x="13986" y="3581"/>
                  </a:cubicBezTo>
                  <a:cubicBezTo>
                    <a:pt x="14271" y="3443"/>
                    <a:pt x="14654" y="3276"/>
                    <a:pt x="14654" y="2961"/>
                  </a:cubicBezTo>
                  <a:cubicBezTo>
                    <a:pt x="14674" y="2125"/>
                    <a:pt x="14448" y="1220"/>
                    <a:pt x="13789" y="699"/>
                  </a:cubicBezTo>
                  <a:cubicBezTo>
                    <a:pt x="13238" y="276"/>
                    <a:pt x="12491" y="207"/>
                    <a:pt x="11792" y="168"/>
                  </a:cubicBezTo>
                  <a:cubicBezTo>
                    <a:pt x="9894" y="45"/>
                    <a:pt x="7967" y="1"/>
                    <a:pt x="6039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2"/>
            <p:cNvSpPr/>
            <p:nvPr/>
          </p:nvSpPr>
          <p:spPr>
            <a:xfrm>
              <a:off x="6254519" y="2283553"/>
              <a:ext cx="1638025" cy="1513504"/>
            </a:xfrm>
            <a:custGeom>
              <a:avLst/>
              <a:gdLst/>
              <a:ahLst/>
              <a:cxnLst/>
              <a:rect l="l" t="t" r="r" b="b"/>
              <a:pathLst>
                <a:path w="33518" h="30970" extrusionOk="0">
                  <a:moveTo>
                    <a:pt x="26505" y="0"/>
                  </a:moveTo>
                  <a:lnTo>
                    <a:pt x="17939" y="915"/>
                  </a:lnTo>
                  <a:lnTo>
                    <a:pt x="17260" y="2783"/>
                  </a:lnTo>
                  <a:cubicBezTo>
                    <a:pt x="17260" y="2783"/>
                    <a:pt x="12304" y="2960"/>
                    <a:pt x="10160" y="3737"/>
                  </a:cubicBezTo>
                  <a:cubicBezTo>
                    <a:pt x="8016" y="4514"/>
                    <a:pt x="3639" y="20682"/>
                    <a:pt x="3639" y="20682"/>
                  </a:cubicBezTo>
                  <a:lnTo>
                    <a:pt x="0" y="30970"/>
                  </a:lnTo>
                  <a:lnTo>
                    <a:pt x="22906" y="30970"/>
                  </a:lnTo>
                  <a:lnTo>
                    <a:pt x="25777" y="21184"/>
                  </a:lnTo>
                  <a:cubicBezTo>
                    <a:pt x="25777" y="21184"/>
                    <a:pt x="30596" y="17171"/>
                    <a:pt x="32062" y="11428"/>
                  </a:cubicBezTo>
                  <a:cubicBezTo>
                    <a:pt x="33517" y="5694"/>
                    <a:pt x="26731" y="1515"/>
                    <a:pt x="26731" y="1515"/>
                  </a:cubicBezTo>
                  <a:lnTo>
                    <a:pt x="265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2"/>
            <p:cNvSpPr/>
            <p:nvPr/>
          </p:nvSpPr>
          <p:spPr>
            <a:xfrm>
              <a:off x="5891658" y="2466181"/>
              <a:ext cx="1083839" cy="916117"/>
            </a:xfrm>
            <a:custGeom>
              <a:avLst/>
              <a:gdLst/>
              <a:ahLst/>
              <a:cxnLst/>
              <a:rect l="l" t="t" r="r" b="b"/>
              <a:pathLst>
                <a:path w="22178" h="18746" extrusionOk="0">
                  <a:moveTo>
                    <a:pt x="17575" y="0"/>
                  </a:moveTo>
                  <a:lnTo>
                    <a:pt x="8743" y="6786"/>
                  </a:lnTo>
                  <a:lnTo>
                    <a:pt x="8832" y="4957"/>
                  </a:lnTo>
                  <a:lnTo>
                    <a:pt x="2547" y="4455"/>
                  </a:lnTo>
                  <a:lnTo>
                    <a:pt x="2233" y="7288"/>
                  </a:lnTo>
                  <a:cubicBezTo>
                    <a:pt x="2233" y="7288"/>
                    <a:pt x="0" y="9019"/>
                    <a:pt x="413" y="12618"/>
                  </a:cubicBezTo>
                  <a:cubicBezTo>
                    <a:pt x="775" y="15848"/>
                    <a:pt x="2095" y="18745"/>
                    <a:pt x="5659" y="18745"/>
                  </a:cubicBezTo>
                  <a:cubicBezTo>
                    <a:pt x="6067" y="18745"/>
                    <a:pt x="6504" y="18707"/>
                    <a:pt x="6973" y="18627"/>
                  </a:cubicBezTo>
                  <a:cubicBezTo>
                    <a:pt x="11526" y="17850"/>
                    <a:pt x="17899" y="12933"/>
                    <a:pt x="17899" y="12933"/>
                  </a:cubicBezTo>
                  <a:lnTo>
                    <a:pt x="22178" y="7199"/>
                  </a:lnTo>
                  <a:lnTo>
                    <a:pt x="175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2"/>
            <p:cNvSpPr/>
            <p:nvPr/>
          </p:nvSpPr>
          <p:spPr>
            <a:xfrm>
              <a:off x="6784174" y="2599889"/>
              <a:ext cx="72034" cy="254173"/>
            </a:xfrm>
            <a:custGeom>
              <a:avLst/>
              <a:gdLst/>
              <a:ahLst/>
              <a:cxnLst/>
              <a:rect l="l" t="t" r="r" b="b"/>
              <a:pathLst>
                <a:path w="1474" h="5201" extrusionOk="0">
                  <a:moveTo>
                    <a:pt x="1344" y="1"/>
                  </a:moveTo>
                  <a:cubicBezTo>
                    <a:pt x="1300" y="1"/>
                    <a:pt x="1256" y="26"/>
                    <a:pt x="1239" y="87"/>
                  </a:cubicBezTo>
                  <a:lnTo>
                    <a:pt x="10" y="5073"/>
                  </a:lnTo>
                  <a:cubicBezTo>
                    <a:pt x="0" y="5132"/>
                    <a:pt x="30" y="5191"/>
                    <a:pt x="89" y="5201"/>
                  </a:cubicBezTo>
                  <a:lnTo>
                    <a:pt x="118" y="5201"/>
                  </a:lnTo>
                  <a:cubicBezTo>
                    <a:pt x="167" y="5201"/>
                    <a:pt x="207" y="5171"/>
                    <a:pt x="227" y="5122"/>
                  </a:cubicBezTo>
                  <a:lnTo>
                    <a:pt x="1456" y="136"/>
                  </a:lnTo>
                  <a:cubicBezTo>
                    <a:pt x="1473" y="55"/>
                    <a:pt x="1408" y="1"/>
                    <a:pt x="1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2"/>
            <p:cNvSpPr/>
            <p:nvPr/>
          </p:nvSpPr>
          <p:spPr>
            <a:xfrm>
              <a:off x="6028641" y="1237686"/>
              <a:ext cx="882446" cy="454344"/>
            </a:xfrm>
            <a:custGeom>
              <a:avLst/>
              <a:gdLst/>
              <a:ahLst/>
              <a:cxnLst/>
              <a:rect l="l" t="t" r="r" b="b"/>
              <a:pathLst>
                <a:path w="18057" h="9297" extrusionOk="0">
                  <a:moveTo>
                    <a:pt x="2529" y="1"/>
                  </a:moveTo>
                  <a:cubicBezTo>
                    <a:pt x="1131" y="1"/>
                    <a:pt x="0" y="1098"/>
                    <a:pt x="59" y="2430"/>
                  </a:cubicBezTo>
                  <a:lnTo>
                    <a:pt x="266" y="7062"/>
                  </a:lnTo>
                  <a:cubicBezTo>
                    <a:pt x="323" y="8310"/>
                    <a:pt x="1412" y="9296"/>
                    <a:pt x="2727" y="9296"/>
                  </a:cubicBezTo>
                  <a:cubicBezTo>
                    <a:pt x="2759" y="9296"/>
                    <a:pt x="2791" y="9296"/>
                    <a:pt x="2823" y="9294"/>
                  </a:cubicBezTo>
                  <a:lnTo>
                    <a:pt x="15372" y="8881"/>
                  </a:lnTo>
                  <a:cubicBezTo>
                    <a:pt x="16660" y="8832"/>
                    <a:pt x="17693" y="7878"/>
                    <a:pt x="17762" y="6669"/>
                  </a:cubicBezTo>
                  <a:lnTo>
                    <a:pt x="17978" y="2538"/>
                  </a:lnTo>
                  <a:cubicBezTo>
                    <a:pt x="18057" y="1220"/>
                    <a:pt x="16936" y="99"/>
                    <a:pt x="15519" y="89"/>
                  </a:cubicBezTo>
                  <a:lnTo>
                    <a:pt x="2547" y="1"/>
                  </a:lnTo>
                  <a:cubicBezTo>
                    <a:pt x="2541" y="1"/>
                    <a:pt x="2535" y="1"/>
                    <a:pt x="2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2"/>
            <p:cNvSpPr/>
            <p:nvPr/>
          </p:nvSpPr>
          <p:spPr>
            <a:xfrm>
              <a:off x="6095446" y="1237686"/>
              <a:ext cx="882446" cy="454344"/>
            </a:xfrm>
            <a:custGeom>
              <a:avLst/>
              <a:gdLst/>
              <a:ahLst/>
              <a:cxnLst/>
              <a:rect l="l" t="t" r="r" b="b"/>
              <a:pathLst>
                <a:path w="18057" h="9297" extrusionOk="0">
                  <a:moveTo>
                    <a:pt x="2528" y="1"/>
                  </a:moveTo>
                  <a:cubicBezTo>
                    <a:pt x="1121" y="1"/>
                    <a:pt x="0" y="1098"/>
                    <a:pt x="59" y="2430"/>
                  </a:cubicBezTo>
                  <a:lnTo>
                    <a:pt x="266" y="7062"/>
                  </a:lnTo>
                  <a:cubicBezTo>
                    <a:pt x="323" y="8310"/>
                    <a:pt x="1412" y="9296"/>
                    <a:pt x="2727" y="9296"/>
                  </a:cubicBezTo>
                  <a:cubicBezTo>
                    <a:pt x="2759" y="9296"/>
                    <a:pt x="2791" y="9296"/>
                    <a:pt x="2823" y="9294"/>
                  </a:cubicBezTo>
                  <a:lnTo>
                    <a:pt x="15372" y="8881"/>
                  </a:lnTo>
                  <a:cubicBezTo>
                    <a:pt x="16660" y="8832"/>
                    <a:pt x="17693" y="7878"/>
                    <a:pt x="17762" y="6669"/>
                  </a:cubicBezTo>
                  <a:lnTo>
                    <a:pt x="17978" y="2538"/>
                  </a:lnTo>
                  <a:cubicBezTo>
                    <a:pt x="18057" y="1220"/>
                    <a:pt x="16936" y="99"/>
                    <a:pt x="15529" y="89"/>
                  </a:cubicBezTo>
                  <a:lnTo>
                    <a:pt x="2547" y="1"/>
                  </a:lnTo>
                  <a:cubicBezTo>
                    <a:pt x="2541" y="1"/>
                    <a:pt x="2535" y="1"/>
                    <a:pt x="25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2"/>
            <p:cNvSpPr/>
            <p:nvPr/>
          </p:nvSpPr>
          <p:spPr>
            <a:xfrm>
              <a:off x="6215569" y="1349207"/>
              <a:ext cx="246598" cy="246598"/>
            </a:xfrm>
            <a:custGeom>
              <a:avLst/>
              <a:gdLst/>
              <a:ahLst/>
              <a:cxnLst/>
              <a:rect l="l" t="t" r="r" b="b"/>
              <a:pathLst>
                <a:path w="5046" h="5046" fill="none" extrusionOk="0">
                  <a:moveTo>
                    <a:pt x="2902" y="207"/>
                  </a:moveTo>
                  <a:cubicBezTo>
                    <a:pt x="4181" y="413"/>
                    <a:pt x="5046" y="1613"/>
                    <a:pt x="4839" y="2892"/>
                  </a:cubicBezTo>
                  <a:cubicBezTo>
                    <a:pt x="4633" y="4170"/>
                    <a:pt x="3433" y="5046"/>
                    <a:pt x="2155" y="4839"/>
                  </a:cubicBezTo>
                  <a:cubicBezTo>
                    <a:pt x="876" y="4632"/>
                    <a:pt x="1" y="3433"/>
                    <a:pt x="207" y="2144"/>
                  </a:cubicBezTo>
                  <a:cubicBezTo>
                    <a:pt x="414" y="866"/>
                    <a:pt x="1623" y="0"/>
                    <a:pt x="2902" y="207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2"/>
            <p:cNvSpPr/>
            <p:nvPr/>
          </p:nvSpPr>
          <p:spPr>
            <a:xfrm>
              <a:off x="6613079" y="1341486"/>
              <a:ext cx="261992" cy="261552"/>
            </a:xfrm>
            <a:custGeom>
              <a:avLst/>
              <a:gdLst/>
              <a:ahLst/>
              <a:cxnLst/>
              <a:rect l="l" t="t" r="r" b="b"/>
              <a:pathLst>
                <a:path w="5361" h="5352" fill="none" extrusionOk="0">
                  <a:moveTo>
                    <a:pt x="3855" y="650"/>
                  </a:moveTo>
                  <a:cubicBezTo>
                    <a:pt x="4977" y="1299"/>
                    <a:pt x="5360" y="2735"/>
                    <a:pt x="4711" y="3856"/>
                  </a:cubicBezTo>
                  <a:cubicBezTo>
                    <a:pt x="4052" y="4977"/>
                    <a:pt x="2616" y="5351"/>
                    <a:pt x="1505" y="4702"/>
                  </a:cubicBezTo>
                  <a:cubicBezTo>
                    <a:pt x="384" y="4053"/>
                    <a:pt x="0" y="2617"/>
                    <a:pt x="649" y="1496"/>
                  </a:cubicBezTo>
                  <a:cubicBezTo>
                    <a:pt x="1308" y="375"/>
                    <a:pt x="2744" y="1"/>
                    <a:pt x="3855" y="65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2"/>
            <p:cNvSpPr/>
            <p:nvPr/>
          </p:nvSpPr>
          <p:spPr>
            <a:xfrm>
              <a:off x="6821169" y="1897089"/>
              <a:ext cx="141821" cy="82737"/>
            </a:xfrm>
            <a:custGeom>
              <a:avLst/>
              <a:gdLst/>
              <a:ahLst/>
              <a:cxnLst/>
              <a:rect l="l" t="t" r="r" b="b"/>
              <a:pathLst>
                <a:path w="2902" h="1693" extrusionOk="0">
                  <a:moveTo>
                    <a:pt x="1" y="1"/>
                  </a:moveTo>
                  <a:lnTo>
                    <a:pt x="1" y="1692"/>
                  </a:lnTo>
                  <a:lnTo>
                    <a:pt x="2902" y="1692"/>
                  </a:lnTo>
                  <a:lnTo>
                    <a:pt x="29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2"/>
            <p:cNvSpPr/>
            <p:nvPr/>
          </p:nvSpPr>
          <p:spPr>
            <a:xfrm>
              <a:off x="6908157" y="1847144"/>
              <a:ext cx="57276" cy="175443"/>
            </a:xfrm>
            <a:custGeom>
              <a:avLst/>
              <a:gdLst/>
              <a:ahLst/>
              <a:cxnLst/>
              <a:rect l="l" t="t" r="r" b="b"/>
              <a:pathLst>
                <a:path w="1172" h="3590" extrusionOk="0">
                  <a:moveTo>
                    <a:pt x="1171" y="0"/>
                  </a:moveTo>
                  <a:lnTo>
                    <a:pt x="1" y="1938"/>
                  </a:lnTo>
                  <a:lnTo>
                    <a:pt x="1171" y="3590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2"/>
            <p:cNvSpPr/>
            <p:nvPr/>
          </p:nvSpPr>
          <p:spPr>
            <a:xfrm>
              <a:off x="5986808" y="1694278"/>
              <a:ext cx="869006" cy="589177"/>
            </a:xfrm>
            <a:custGeom>
              <a:avLst/>
              <a:gdLst/>
              <a:ahLst/>
              <a:cxnLst/>
              <a:rect l="l" t="t" r="r" b="b"/>
              <a:pathLst>
                <a:path w="17782" h="12056" extrusionOk="0">
                  <a:moveTo>
                    <a:pt x="16582" y="1"/>
                  </a:moveTo>
                  <a:lnTo>
                    <a:pt x="8488" y="69"/>
                  </a:lnTo>
                  <a:lnTo>
                    <a:pt x="8232" y="69"/>
                  </a:lnTo>
                  <a:lnTo>
                    <a:pt x="6796" y="79"/>
                  </a:lnTo>
                  <a:lnTo>
                    <a:pt x="6531" y="79"/>
                  </a:lnTo>
                  <a:lnTo>
                    <a:pt x="3128" y="109"/>
                  </a:lnTo>
                  <a:cubicBezTo>
                    <a:pt x="3000" y="109"/>
                    <a:pt x="2872" y="119"/>
                    <a:pt x="2744" y="148"/>
                  </a:cubicBezTo>
                  <a:cubicBezTo>
                    <a:pt x="1662" y="315"/>
                    <a:pt x="1131" y="1181"/>
                    <a:pt x="836" y="2341"/>
                  </a:cubicBezTo>
                  <a:lnTo>
                    <a:pt x="836" y="2371"/>
                  </a:lnTo>
                  <a:cubicBezTo>
                    <a:pt x="374" y="4239"/>
                    <a:pt x="0" y="7032"/>
                    <a:pt x="836" y="9796"/>
                  </a:cubicBezTo>
                  <a:cubicBezTo>
                    <a:pt x="856" y="9855"/>
                    <a:pt x="876" y="9924"/>
                    <a:pt x="895" y="9993"/>
                  </a:cubicBezTo>
                  <a:cubicBezTo>
                    <a:pt x="1092" y="10602"/>
                    <a:pt x="1299" y="11124"/>
                    <a:pt x="1594" y="11478"/>
                  </a:cubicBezTo>
                  <a:cubicBezTo>
                    <a:pt x="1603" y="11488"/>
                    <a:pt x="1603" y="11488"/>
                    <a:pt x="1613" y="11497"/>
                  </a:cubicBezTo>
                  <a:cubicBezTo>
                    <a:pt x="1731" y="11645"/>
                    <a:pt x="1889" y="11773"/>
                    <a:pt x="2056" y="11871"/>
                  </a:cubicBezTo>
                  <a:cubicBezTo>
                    <a:pt x="2076" y="11881"/>
                    <a:pt x="2105" y="11891"/>
                    <a:pt x="2125" y="11901"/>
                  </a:cubicBezTo>
                  <a:lnTo>
                    <a:pt x="2135" y="11901"/>
                  </a:lnTo>
                  <a:cubicBezTo>
                    <a:pt x="2331" y="11989"/>
                    <a:pt x="2548" y="12038"/>
                    <a:pt x="2774" y="12048"/>
                  </a:cubicBezTo>
                  <a:cubicBezTo>
                    <a:pt x="2823" y="12053"/>
                    <a:pt x="2872" y="12056"/>
                    <a:pt x="2920" y="12056"/>
                  </a:cubicBezTo>
                  <a:cubicBezTo>
                    <a:pt x="2968" y="12056"/>
                    <a:pt x="3015" y="12053"/>
                    <a:pt x="3059" y="12048"/>
                  </a:cubicBezTo>
                  <a:lnTo>
                    <a:pt x="7426" y="11832"/>
                  </a:lnTo>
                  <a:lnTo>
                    <a:pt x="7652" y="11822"/>
                  </a:lnTo>
                  <a:lnTo>
                    <a:pt x="9147" y="11743"/>
                  </a:lnTo>
                  <a:lnTo>
                    <a:pt x="9383" y="11733"/>
                  </a:lnTo>
                  <a:lnTo>
                    <a:pt x="16680" y="11379"/>
                  </a:lnTo>
                  <a:cubicBezTo>
                    <a:pt x="16680" y="11379"/>
                    <a:pt x="17782" y="9678"/>
                    <a:pt x="17693" y="5852"/>
                  </a:cubicBezTo>
                  <a:cubicBezTo>
                    <a:pt x="17683" y="5715"/>
                    <a:pt x="17683" y="5567"/>
                    <a:pt x="17674" y="5420"/>
                  </a:cubicBezTo>
                  <a:cubicBezTo>
                    <a:pt x="17654" y="4967"/>
                    <a:pt x="17624" y="4544"/>
                    <a:pt x="17595" y="4161"/>
                  </a:cubicBezTo>
                  <a:cubicBezTo>
                    <a:pt x="17310" y="1014"/>
                    <a:pt x="16582" y="1"/>
                    <a:pt x="165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2"/>
            <p:cNvSpPr/>
            <p:nvPr/>
          </p:nvSpPr>
          <p:spPr>
            <a:xfrm>
              <a:off x="5991108" y="1701023"/>
              <a:ext cx="256225" cy="582091"/>
            </a:xfrm>
            <a:custGeom>
              <a:avLst/>
              <a:gdLst/>
              <a:ahLst/>
              <a:cxnLst/>
              <a:rect l="l" t="t" r="r" b="b"/>
              <a:pathLst>
                <a:path w="5243" h="11911" extrusionOk="0">
                  <a:moveTo>
                    <a:pt x="2627" y="0"/>
                  </a:moveTo>
                  <a:cubicBezTo>
                    <a:pt x="1171" y="0"/>
                    <a:pt x="1" y="2666"/>
                    <a:pt x="1" y="5950"/>
                  </a:cubicBezTo>
                  <a:cubicBezTo>
                    <a:pt x="1" y="9245"/>
                    <a:pt x="1171" y="11910"/>
                    <a:pt x="2627" y="11910"/>
                  </a:cubicBezTo>
                  <a:cubicBezTo>
                    <a:pt x="4072" y="11910"/>
                    <a:pt x="5243" y="9245"/>
                    <a:pt x="5243" y="5950"/>
                  </a:cubicBezTo>
                  <a:cubicBezTo>
                    <a:pt x="5243" y="2666"/>
                    <a:pt x="4072" y="0"/>
                    <a:pt x="2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2"/>
            <p:cNvSpPr/>
            <p:nvPr/>
          </p:nvSpPr>
          <p:spPr>
            <a:xfrm>
              <a:off x="5864730" y="1715928"/>
              <a:ext cx="316287" cy="516703"/>
            </a:xfrm>
            <a:custGeom>
              <a:avLst/>
              <a:gdLst/>
              <a:ahLst/>
              <a:cxnLst/>
              <a:rect l="l" t="t" r="r" b="b"/>
              <a:pathLst>
                <a:path w="6472" h="10573" extrusionOk="0">
                  <a:moveTo>
                    <a:pt x="325" y="0"/>
                  </a:moveTo>
                  <a:lnTo>
                    <a:pt x="0" y="40"/>
                  </a:lnTo>
                  <a:lnTo>
                    <a:pt x="0" y="10573"/>
                  </a:lnTo>
                  <a:lnTo>
                    <a:pt x="689" y="10573"/>
                  </a:lnTo>
                  <a:lnTo>
                    <a:pt x="6472" y="7878"/>
                  </a:lnTo>
                  <a:lnTo>
                    <a:pt x="6472" y="3924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2"/>
            <p:cNvSpPr/>
            <p:nvPr/>
          </p:nvSpPr>
          <p:spPr>
            <a:xfrm>
              <a:off x="6306419" y="1698139"/>
              <a:ext cx="91387" cy="574369"/>
            </a:xfrm>
            <a:custGeom>
              <a:avLst/>
              <a:gdLst/>
              <a:ahLst/>
              <a:cxnLst/>
              <a:rect l="l" t="t" r="r" b="b"/>
              <a:pathLst>
                <a:path w="1870" h="11753" extrusionOk="0">
                  <a:moveTo>
                    <a:pt x="1" y="0"/>
                  </a:moveTo>
                  <a:cubicBezTo>
                    <a:pt x="718" y="1151"/>
                    <a:pt x="1181" y="2636"/>
                    <a:pt x="1387" y="4485"/>
                  </a:cubicBezTo>
                  <a:cubicBezTo>
                    <a:pt x="1653" y="6924"/>
                    <a:pt x="1476" y="9383"/>
                    <a:pt x="876" y="11753"/>
                  </a:cubicBezTo>
                  <a:lnTo>
                    <a:pt x="1112" y="11743"/>
                  </a:lnTo>
                  <a:cubicBezTo>
                    <a:pt x="1702" y="9363"/>
                    <a:pt x="1869" y="6894"/>
                    <a:pt x="1604" y="4465"/>
                  </a:cubicBezTo>
                  <a:cubicBezTo>
                    <a:pt x="1397" y="2636"/>
                    <a:pt x="954" y="1161"/>
                    <a:pt x="25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2"/>
            <p:cNvSpPr/>
            <p:nvPr/>
          </p:nvSpPr>
          <p:spPr>
            <a:xfrm>
              <a:off x="6389107" y="1697162"/>
              <a:ext cx="91827" cy="571046"/>
            </a:xfrm>
            <a:custGeom>
              <a:avLst/>
              <a:gdLst/>
              <a:ahLst/>
              <a:cxnLst/>
              <a:rect l="l" t="t" r="r" b="b"/>
              <a:pathLst>
                <a:path w="1879" h="11685" extrusionOk="0">
                  <a:moveTo>
                    <a:pt x="0" y="1"/>
                  </a:moveTo>
                  <a:cubicBezTo>
                    <a:pt x="728" y="1161"/>
                    <a:pt x="1190" y="2646"/>
                    <a:pt x="1397" y="4505"/>
                  </a:cubicBezTo>
                  <a:cubicBezTo>
                    <a:pt x="1662" y="6914"/>
                    <a:pt x="1495" y="9344"/>
                    <a:pt x="915" y="11684"/>
                  </a:cubicBezTo>
                  <a:lnTo>
                    <a:pt x="1151" y="11674"/>
                  </a:lnTo>
                  <a:cubicBezTo>
                    <a:pt x="1721" y="9324"/>
                    <a:pt x="1879" y="6895"/>
                    <a:pt x="1613" y="4485"/>
                  </a:cubicBezTo>
                  <a:cubicBezTo>
                    <a:pt x="1416" y="2646"/>
                    <a:pt x="974" y="1171"/>
                    <a:pt x="266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2"/>
            <p:cNvSpPr/>
            <p:nvPr/>
          </p:nvSpPr>
          <p:spPr>
            <a:xfrm>
              <a:off x="6565480" y="1913949"/>
              <a:ext cx="206231" cy="90849"/>
            </a:xfrm>
            <a:custGeom>
              <a:avLst/>
              <a:gdLst/>
              <a:ahLst/>
              <a:cxnLst/>
              <a:rect l="l" t="t" r="r" b="b"/>
              <a:pathLst>
                <a:path w="4220" h="1859" extrusionOk="0">
                  <a:moveTo>
                    <a:pt x="4003" y="226"/>
                  </a:moveTo>
                  <a:lnTo>
                    <a:pt x="4003" y="1633"/>
                  </a:lnTo>
                  <a:lnTo>
                    <a:pt x="227" y="1633"/>
                  </a:lnTo>
                  <a:lnTo>
                    <a:pt x="227" y="226"/>
                  </a:lnTo>
                  <a:close/>
                  <a:moveTo>
                    <a:pt x="118" y="0"/>
                  </a:moveTo>
                  <a:cubicBezTo>
                    <a:pt x="50" y="0"/>
                    <a:pt x="0" y="49"/>
                    <a:pt x="0" y="108"/>
                  </a:cubicBezTo>
                  <a:lnTo>
                    <a:pt x="0" y="1751"/>
                  </a:lnTo>
                  <a:cubicBezTo>
                    <a:pt x="0" y="1810"/>
                    <a:pt x="50" y="1859"/>
                    <a:pt x="118" y="1859"/>
                  </a:cubicBezTo>
                  <a:lnTo>
                    <a:pt x="4111" y="1859"/>
                  </a:lnTo>
                  <a:cubicBezTo>
                    <a:pt x="4170" y="1859"/>
                    <a:pt x="4220" y="1810"/>
                    <a:pt x="4220" y="1751"/>
                  </a:cubicBezTo>
                  <a:lnTo>
                    <a:pt x="4220" y="108"/>
                  </a:lnTo>
                  <a:cubicBezTo>
                    <a:pt x="4220" y="49"/>
                    <a:pt x="4170" y="0"/>
                    <a:pt x="4111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2"/>
            <p:cNvSpPr/>
            <p:nvPr/>
          </p:nvSpPr>
          <p:spPr>
            <a:xfrm>
              <a:off x="5651314" y="1715928"/>
              <a:ext cx="247087" cy="525353"/>
            </a:xfrm>
            <a:custGeom>
              <a:avLst/>
              <a:gdLst/>
              <a:ahLst/>
              <a:cxnLst/>
              <a:rect l="l" t="t" r="r" b="b"/>
              <a:pathLst>
                <a:path w="5056" h="10750" extrusionOk="0">
                  <a:moveTo>
                    <a:pt x="4692" y="0"/>
                  </a:moveTo>
                  <a:lnTo>
                    <a:pt x="30" y="295"/>
                  </a:lnTo>
                  <a:lnTo>
                    <a:pt x="1" y="10750"/>
                  </a:lnTo>
                  <a:lnTo>
                    <a:pt x="5056" y="10573"/>
                  </a:lnTo>
                  <a:lnTo>
                    <a:pt x="46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2"/>
            <p:cNvSpPr/>
            <p:nvPr/>
          </p:nvSpPr>
          <p:spPr>
            <a:xfrm>
              <a:off x="6263657" y="2170517"/>
              <a:ext cx="513819" cy="787833"/>
            </a:xfrm>
            <a:custGeom>
              <a:avLst/>
              <a:gdLst/>
              <a:ahLst/>
              <a:cxnLst/>
              <a:rect l="l" t="t" r="r" b="b"/>
              <a:pathLst>
                <a:path w="10514" h="16121" extrusionOk="0">
                  <a:moveTo>
                    <a:pt x="6783" y="0"/>
                  </a:moveTo>
                  <a:cubicBezTo>
                    <a:pt x="6781" y="0"/>
                    <a:pt x="6779" y="1"/>
                    <a:pt x="6776" y="2"/>
                  </a:cubicBezTo>
                  <a:cubicBezTo>
                    <a:pt x="6413" y="179"/>
                    <a:pt x="5960" y="3011"/>
                    <a:pt x="5960" y="3011"/>
                  </a:cubicBezTo>
                  <a:lnTo>
                    <a:pt x="3728" y="1870"/>
                  </a:lnTo>
                  <a:cubicBezTo>
                    <a:pt x="3728" y="1870"/>
                    <a:pt x="876" y="2047"/>
                    <a:pt x="777" y="2175"/>
                  </a:cubicBezTo>
                  <a:cubicBezTo>
                    <a:pt x="689" y="2303"/>
                    <a:pt x="777" y="3778"/>
                    <a:pt x="777" y="3778"/>
                  </a:cubicBezTo>
                  <a:cubicBezTo>
                    <a:pt x="777" y="3778"/>
                    <a:pt x="177" y="4516"/>
                    <a:pt x="89" y="5283"/>
                  </a:cubicBezTo>
                  <a:cubicBezTo>
                    <a:pt x="0" y="6050"/>
                    <a:pt x="4101" y="9837"/>
                    <a:pt x="4101" y="9837"/>
                  </a:cubicBezTo>
                  <a:lnTo>
                    <a:pt x="4957" y="16121"/>
                  </a:lnTo>
                  <a:lnTo>
                    <a:pt x="10514" y="15029"/>
                  </a:lnTo>
                  <a:cubicBezTo>
                    <a:pt x="10514" y="15029"/>
                    <a:pt x="7189" y="0"/>
                    <a:pt x="6783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2"/>
            <p:cNvSpPr/>
            <p:nvPr/>
          </p:nvSpPr>
          <p:spPr>
            <a:xfrm>
              <a:off x="6258379" y="2229112"/>
              <a:ext cx="211021" cy="426928"/>
            </a:xfrm>
            <a:custGeom>
              <a:avLst/>
              <a:gdLst/>
              <a:ahLst/>
              <a:cxnLst/>
              <a:rect l="l" t="t" r="r" b="b"/>
              <a:pathLst>
                <a:path w="4318" h="8736" extrusionOk="0">
                  <a:moveTo>
                    <a:pt x="1059" y="1"/>
                  </a:moveTo>
                  <a:cubicBezTo>
                    <a:pt x="1018" y="1"/>
                    <a:pt x="976" y="28"/>
                    <a:pt x="954" y="72"/>
                  </a:cubicBezTo>
                  <a:cubicBezTo>
                    <a:pt x="944" y="101"/>
                    <a:pt x="541" y="986"/>
                    <a:pt x="826" y="2432"/>
                  </a:cubicBezTo>
                  <a:cubicBezTo>
                    <a:pt x="679" y="2658"/>
                    <a:pt x="0" y="3740"/>
                    <a:pt x="226" y="4359"/>
                  </a:cubicBezTo>
                  <a:cubicBezTo>
                    <a:pt x="462" y="5018"/>
                    <a:pt x="3973" y="8559"/>
                    <a:pt x="4121" y="8706"/>
                  </a:cubicBezTo>
                  <a:cubicBezTo>
                    <a:pt x="4140" y="8726"/>
                    <a:pt x="4170" y="8736"/>
                    <a:pt x="4199" y="8736"/>
                  </a:cubicBezTo>
                  <a:cubicBezTo>
                    <a:pt x="4229" y="8736"/>
                    <a:pt x="4259" y="8726"/>
                    <a:pt x="4278" y="8706"/>
                  </a:cubicBezTo>
                  <a:cubicBezTo>
                    <a:pt x="4318" y="8667"/>
                    <a:pt x="4318" y="8598"/>
                    <a:pt x="4278" y="8549"/>
                  </a:cubicBezTo>
                  <a:cubicBezTo>
                    <a:pt x="3265" y="7536"/>
                    <a:pt x="610" y="4792"/>
                    <a:pt x="433" y="4291"/>
                  </a:cubicBezTo>
                  <a:cubicBezTo>
                    <a:pt x="266" y="3809"/>
                    <a:pt x="806" y="2845"/>
                    <a:pt x="1033" y="2520"/>
                  </a:cubicBezTo>
                  <a:cubicBezTo>
                    <a:pt x="1052" y="2491"/>
                    <a:pt x="1062" y="2461"/>
                    <a:pt x="1052" y="2432"/>
                  </a:cubicBezTo>
                  <a:cubicBezTo>
                    <a:pt x="767" y="1035"/>
                    <a:pt x="1161" y="170"/>
                    <a:pt x="1161" y="160"/>
                  </a:cubicBezTo>
                  <a:cubicBezTo>
                    <a:pt x="1180" y="101"/>
                    <a:pt x="1161" y="42"/>
                    <a:pt x="1102" y="13"/>
                  </a:cubicBezTo>
                  <a:cubicBezTo>
                    <a:pt x="1088" y="5"/>
                    <a:pt x="1074" y="1"/>
                    <a:pt x="10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2"/>
            <p:cNvSpPr/>
            <p:nvPr/>
          </p:nvSpPr>
          <p:spPr>
            <a:xfrm>
              <a:off x="6439248" y="2253401"/>
              <a:ext cx="169530" cy="134490"/>
            </a:xfrm>
            <a:custGeom>
              <a:avLst/>
              <a:gdLst/>
              <a:ahLst/>
              <a:cxnLst/>
              <a:rect l="l" t="t" r="r" b="b"/>
              <a:pathLst>
                <a:path w="3469" h="2752" extrusionOk="0">
                  <a:moveTo>
                    <a:pt x="164" y="0"/>
                  </a:moveTo>
                  <a:cubicBezTo>
                    <a:pt x="59" y="0"/>
                    <a:pt x="1" y="164"/>
                    <a:pt x="135" y="214"/>
                  </a:cubicBezTo>
                  <a:cubicBezTo>
                    <a:pt x="744" y="519"/>
                    <a:pt x="2397" y="1374"/>
                    <a:pt x="2662" y="1728"/>
                  </a:cubicBezTo>
                  <a:cubicBezTo>
                    <a:pt x="2888" y="2033"/>
                    <a:pt x="3075" y="2358"/>
                    <a:pt x="3242" y="2692"/>
                  </a:cubicBezTo>
                  <a:cubicBezTo>
                    <a:pt x="3262" y="2731"/>
                    <a:pt x="3301" y="2751"/>
                    <a:pt x="3341" y="2751"/>
                  </a:cubicBezTo>
                  <a:cubicBezTo>
                    <a:pt x="3360" y="2751"/>
                    <a:pt x="3380" y="2751"/>
                    <a:pt x="3390" y="2741"/>
                  </a:cubicBezTo>
                  <a:cubicBezTo>
                    <a:pt x="3449" y="2712"/>
                    <a:pt x="3469" y="2653"/>
                    <a:pt x="3449" y="2594"/>
                  </a:cubicBezTo>
                  <a:cubicBezTo>
                    <a:pt x="3272" y="2250"/>
                    <a:pt x="3075" y="1915"/>
                    <a:pt x="2839" y="1600"/>
                  </a:cubicBezTo>
                  <a:cubicBezTo>
                    <a:pt x="2485" y="1128"/>
                    <a:pt x="321" y="66"/>
                    <a:pt x="223" y="17"/>
                  </a:cubicBezTo>
                  <a:cubicBezTo>
                    <a:pt x="202" y="5"/>
                    <a:pt x="182" y="0"/>
                    <a:pt x="1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2"/>
            <p:cNvSpPr/>
            <p:nvPr/>
          </p:nvSpPr>
          <p:spPr>
            <a:xfrm>
              <a:off x="6392430" y="2565191"/>
              <a:ext cx="1275165" cy="1094932"/>
            </a:xfrm>
            <a:custGeom>
              <a:avLst/>
              <a:gdLst/>
              <a:ahLst/>
              <a:cxnLst/>
              <a:rect l="l" t="t" r="r" b="b"/>
              <a:pathLst>
                <a:path w="26093" h="22405" extrusionOk="0">
                  <a:moveTo>
                    <a:pt x="20152" y="0"/>
                  </a:moveTo>
                  <a:lnTo>
                    <a:pt x="8469" y="7278"/>
                  </a:lnTo>
                  <a:lnTo>
                    <a:pt x="7682" y="4711"/>
                  </a:lnTo>
                  <a:lnTo>
                    <a:pt x="817" y="5872"/>
                  </a:lnTo>
                  <a:lnTo>
                    <a:pt x="1643" y="10582"/>
                  </a:lnTo>
                  <a:cubicBezTo>
                    <a:pt x="1643" y="10582"/>
                    <a:pt x="1" y="12431"/>
                    <a:pt x="748" y="15441"/>
                  </a:cubicBezTo>
                  <a:cubicBezTo>
                    <a:pt x="1454" y="18235"/>
                    <a:pt x="3218" y="22404"/>
                    <a:pt x="8204" y="22404"/>
                  </a:cubicBezTo>
                  <a:cubicBezTo>
                    <a:pt x="8570" y="22404"/>
                    <a:pt x="8953" y="22382"/>
                    <a:pt x="9354" y="22335"/>
                  </a:cubicBezTo>
                  <a:cubicBezTo>
                    <a:pt x="15235" y="21656"/>
                    <a:pt x="21795" y="17073"/>
                    <a:pt x="21795" y="17073"/>
                  </a:cubicBezTo>
                  <a:lnTo>
                    <a:pt x="26093" y="8055"/>
                  </a:lnTo>
                  <a:lnTo>
                    <a:pt x="201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2"/>
            <p:cNvSpPr/>
            <p:nvPr/>
          </p:nvSpPr>
          <p:spPr>
            <a:xfrm>
              <a:off x="6398197" y="2540707"/>
              <a:ext cx="1032916" cy="1113601"/>
            </a:xfrm>
            <a:custGeom>
              <a:avLst/>
              <a:gdLst/>
              <a:ahLst/>
              <a:cxnLst/>
              <a:rect l="l" t="t" r="r" b="b"/>
              <a:pathLst>
                <a:path w="21136" h="22787" extrusionOk="0">
                  <a:moveTo>
                    <a:pt x="21004" y="1"/>
                  </a:moveTo>
                  <a:cubicBezTo>
                    <a:pt x="20974" y="1"/>
                    <a:pt x="20945" y="13"/>
                    <a:pt x="20929" y="39"/>
                  </a:cubicBezTo>
                  <a:lnTo>
                    <a:pt x="12029" y="10385"/>
                  </a:lnTo>
                  <a:cubicBezTo>
                    <a:pt x="11606" y="9549"/>
                    <a:pt x="11104" y="8753"/>
                    <a:pt x="10524" y="8025"/>
                  </a:cubicBezTo>
                  <a:cubicBezTo>
                    <a:pt x="10233" y="7644"/>
                    <a:pt x="9577" y="7558"/>
                    <a:pt x="9051" y="7558"/>
                  </a:cubicBezTo>
                  <a:cubicBezTo>
                    <a:pt x="8761" y="7558"/>
                    <a:pt x="8510" y="7584"/>
                    <a:pt x="8380" y="7602"/>
                  </a:cubicBezTo>
                  <a:lnTo>
                    <a:pt x="7672" y="5143"/>
                  </a:lnTo>
                  <a:cubicBezTo>
                    <a:pt x="7664" y="5092"/>
                    <a:pt x="7617" y="5063"/>
                    <a:pt x="7573" y="5063"/>
                  </a:cubicBezTo>
                  <a:cubicBezTo>
                    <a:pt x="7567" y="5063"/>
                    <a:pt x="7560" y="5063"/>
                    <a:pt x="7554" y="5065"/>
                  </a:cubicBezTo>
                  <a:lnTo>
                    <a:pt x="355" y="6569"/>
                  </a:lnTo>
                  <a:cubicBezTo>
                    <a:pt x="296" y="6579"/>
                    <a:pt x="267" y="6628"/>
                    <a:pt x="276" y="6687"/>
                  </a:cubicBezTo>
                  <a:lnTo>
                    <a:pt x="866" y="9893"/>
                  </a:lnTo>
                  <a:cubicBezTo>
                    <a:pt x="1" y="11280"/>
                    <a:pt x="21" y="12775"/>
                    <a:pt x="178" y="13788"/>
                  </a:cubicBezTo>
                  <a:cubicBezTo>
                    <a:pt x="571" y="16188"/>
                    <a:pt x="1083" y="18676"/>
                    <a:pt x="2676" y="20515"/>
                  </a:cubicBezTo>
                  <a:cubicBezTo>
                    <a:pt x="3886" y="21892"/>
                    <a:pt x="5459" y="22649"/>
                    <a:pt x="7357" y="22767"/>
                  </a:cubicBezTo>
                  <a:cubicBezTo>
                    <a:pt x="7534" y="22787"/>
                    <a:pt x="7702" y="22787"/>
                    <a:pt x="7879" y="22787"/>
                  </a:cubicBezTo>
                  <a:cubicBezTo>
                    <a:pt x="11488" y="22787"/>
                    <a:pt x="15609" y="20554"/>
                    <a:pt x="18195" y="18253"/>
                  </a:cubicBezTo>
                  <a:cubicBezTo>
                    <a:pt x="18280" y="18176"/>
                    <a:pt x="18207" y="18056"/>
                    <a:pt x="18120" y="18056"/>
                  </a:cubicBezTo>
                  <a:cubicBezTo>
                    <a:pt x="18096" y="18056"/>
                    <a:pt x="18071" y="18065"/>
                    <a:pt x="18048" y="18086"/>
                  </a:cubicBezTo>
                  <a:cubicBezTo>
                    <a:pt x="15495" y="20366"/>
                    <a:pt x="11429" y="22566"/>
                    <a:pt x="7883" y="22566"/>
                  </a:cubicBezTo>
                  <a:cubicBezTo>
                    <a:pt x="7713" y="22566"/>
                    <a:pt x="7544" y="22561"/>
                    <a:pt x="7377" y="22551"/>
                  </a:cubicBezTo>
                  <a:cubicBezTo>
                    <a:pt x="5528" y="22433"/>
                    <a:pt x="4014" y="21695"/>
                    <a:pt x="2843" y="20358"/>
                  </a:cubicBezTo>
                  <a:cubicBezTo>
                    <a:pt x="1279" y="18568"/>
                    <a:pt x="798" y="16207"/>
                    <a:pt x="404" y="13749"/>
                  </a:cubicBezTo>
                  <a:cubicBezTo>
                    <a:pt x="247" y="12775"/>
                    <a:pt x="227" y="11319"/>
                    <a:pt x="1063" y="9992"/>
                  </a:cubicBezTo>
                  <a:cubicBezTo>
                    <a:pt x="1102" y="9923"/>
                    <a:pt x="1152" y="9844"/>
                    <a:pt x="1083" y="9785"/>
                  </a:cubicBezTo>
                  <a:lnTo>
                    <a:pt x="1063" y="9775"/>
                  </a:lnTo>
                  <a:lnTo>
                    <a:pt x="503" y="6756"/>
                  </a:lnTo>
                  <a:lnTo>
                    <a:pt x="7495" y="5301"/>
                  </a:lnTo>
                  <a:lnTo>
                    <a:pt x="8193" y="7749"/>
                  </a:lnTo>
                  <a:cubicBezTo>
                    <a:pt x="8211" y="7793"/>
                    <a:pt x="8252" y="7830"/>
                    <a:pt x="8303" y="7830"/>
                  </a:cubicBezTo>
                  <a:cubicBezTo>
                    <a:pt x="8309" y="7830"/>
                    <a:pt x="8315" y="7829"/>
                    <a:pt x="8321" y="7828"/>
                  </a:cubicBezTo>
                  <a:cubicBezTo>
                    <a:pt x="8481" y="7803"/>
                    <a:pt x="8748" y="7776"/>
                    <a:pt x="9041" y="7776"/>
                  </a:cubicBezTo>
                  <a:cubicBezTo>
                    <a:pt x="9544" y="7776"/>
                    <a:pt x="10121" y="7854"/>
                    <a:pt x="10357" y="8153"/>
                  </a:cubicBezTo>
                  <a:cubicBezTo>
                    <a:pt x="10957" y="8910"/>
                    <a:pt x="11478" y="9746"/>
                    <a:pt x="11891" y="10631"/>
                  </a:cubicBezTo>
                  <a:cubicBezTo>
                    <a:pt x="11901" y="10660"/>
                    <a:pt x="11931" y="10690"/>
                    <a:pt x="11970" y="10700"/>
                  </a:cubicBezTo>
                  <a:cubicBezTo>
                    <a:pt x="12009" y="10700"/>
                    <a:pt x="12049" y="10690"/>
                    <a:pt x="12078" y="10660"/>
                  </a:cubicBezTo>
                  <a:lnTo>
                    <a:pt x="21097" y="186"/>
                  </a:lnTo>
                  <a:cubicBezTo>
                    <a:pt x="21136" y="137"/>
                    <a:pt x="21126" y="68"/>
                    <a:pt x="21077" y="29"/>
                  </a:cubicBezTo>
                  <a:cubicBezTo>
                    <a:pt x="21058" y="11"/>
                    <a:pt x="21031" y="1"/>
                    <a:pt x="210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2"/>
            <p:cNvSpPr/>
            <p:nvPr/>
          </p:nvSpPr>
          <p:spPr>
            <a:xfrm>
              <a:off x="7829116" y="2201745"/>
              <a:ext cx="384460" cy="573050"/>
            </a:xfrm>
            <a:custGeom>
              <a:avLst/>
              <a:gdLst/>
              <a:ahLst/>
              <a:cxnLst/>
              <a:rect l="l" t="t" r="r" b="b"/>
              <a:pathLst>
                <a:path w="7867" h="11726" extrusionOk="0">
                  <a:moveTo>
                    <a:pt x="2812" y="3287"/>
                  </a:moveTo>
                  <a:cubicBezTo>
                    <a:pt x="3156" y="3287"/>
                    <a:pt x="3500" y="3366"/>
                    <a:pt x="3805" y="3513"/>
                  </a:cubicBezTo>
                  <a:cubicBezTo>
                    <a:pt x="3776" y="3661"/>
                    <a:pt x="3736" y="3798"/>
                    <a:pt x="3668" y="3936"/>
                  </a:cubicBezTo>
                  <a:cubicBezTo>
                    <a:pt x="3382" y="4595"/>
                    <a:pt x="2733" y="5057"/>
                    <a:pt x="2074" y="5057"/>
                  </a:cubicBezTo>
                  <a:cubicBezTo>
                    <a:pt x="1907" y="5057"/>
                    <a:pt x="1740" y="5018"/>
                    <a:pt x="1592" y="4929"/>
                  </a:cubicBezTo>
                  <a:cubicBezTo>
                    <a:pt x="1327" y="4752"/>
                    <a:pt x="1238" y="4349"/>
                    <a:pt x="1396" y="4015"/>
                  </a:cubicBezTo>
                  <a:cubicBezTo>
                    <a:pt x="1573" y="3690"/>
                    <a:pt x="1887" y="3454"/>
                    <a:pt x="2251" y="3366"/>
                  </a:cubicBezTo>
                  <a:cubicBezTo>
                    <a:pt x="2438" y="3316"/>
                    <a:pt x="2625" y="3287"/>
                    <a:pt x="2812" y="3287"/>
                  </a:cubicBezTo>
                  <a:close/>
                  <a:moveTo>
                    <a:pt x="4615" y="6797"/>
                  </a:moveTo>
                  <a:cubicBezTo>
                    <a:pt x="4637" y="6797"/>
                    <a:pt x="4659" y="6797"/>
                    <a:pt x="4681" y="6798"/>
                  </a:cubicBezTo>
                  <a:cubicBezTo>
                    <a:pt x="4946" y="6798"/>
                    <a:pt x="5221" y="6837"/>
                    <a:pt x="5487" y="6926"/>
                  </a:cubicBezTo>
                  <a:cubicBezTo>
                    <a:pt x="5477" y="7014"/>
                    <a:pt x="5467" y="7103"/>
                    <a:pt x="5448" y="7191"/>
                  </a:cubicBezTo>
                  <a:cubicBezTo>
                    <a:pt x="5369" y="7722"/>
                    <a:pt x="5162" y="8440"/>
                    <a:pt x="4612" y="8844"/>
                  </a:cubicBezTo>
                  <a:cubicBezTo>
                    <a:pt x="4395" y="8993"/>
                    <a:pt x="4138" y="9075"/>
                    <a:pt x="3876" y="9075"/>
                  </a:cubicBezTo>
                  <a:cubicBezTo>
                    <a:pt x="3793" y="9075"/>
                    <a:pt x="3710" y="9067"/>
                    <a:pt x="3628" y="9050"/>
                  </a:cubicBezTo>
                  <a:cubicBezTo>
                    <a:pt x="3382" y="9011"/>
                    <a:pt x="3166" y="8883"/>
                    <a:pt x="3028" y="8676"/>
                  </a:cubicBezTo>
                  <a:cubicBezTo>
                    <a:pt x="2881" y="8440"/>
                    <a:pt x="2861" y="8155"/>
                    <a:pt x="2959" y="7899"/>
                  </a:cubicBezTo>
                  <a:cubicBezTo>
                    <a:pt x="3127" y="7447"/>
                    <a:pt x="3481" y="7083"/>
                    <a:pt x="3943" y="6916"/>
                  </a:cubicBezTo>
                  <a:cubicBezTo>
                    <a:pt x="4159" y="6844"/>
                    <a:pt x="4383" y="6797"/>
                    <a:pt x="4615" y="6797"/>
                  </a:cubicBezTo>
                  <a:close/>
                  <a:moveTo>
                    <a:pt x="1447" y="0"/>
                  </a:moveTo>
                  <a:cubicBezTo>
                    <a:pt x="983" y="0"/>
                    <a:pt x="521" y="141"/>
                    <a:pt x="127" y="415"/>
                  </a:cubicBezTo>
                  <a:cubicBezTo>
                    <a:pt x="1" y="518"/>
                    <a:pt x="90" y="697"/>
                    <a:pt x="217" y="697"/>
                  </a:cubicBezTo>
                  <a:cubicBezTo>
                    <a:pt x="248" y="697"/>
                    <a:pt x="281" y="686"/>
                    <a:pt x="314" y="661"/>
                  </a:cubicBezTo>
                  <a:cubicBezTo>
                    <a:pt x="651" y="425"/>
                    <a:pt x="1044" y="306"/>
                    <a:pt x="1441" y="306"/>
                  </a:cubicBezTo>
                  <a:cubicBezTo>
                    <a:pt x="1705" y="306"/>
                    <a:pt x="1970" y="358"/>
                    <a:pt x="2222" y="464"/>
                  </a:cubicBezTo>
                  <a:cubicBezTo>
                    <a:pt x="2841" y="740"/>
                    <a:pt x="3343" y="1251"/>
                    <a:pt x="3609" y="1890"/>
                  </a:cubicBezTo>
                  <a:cubicBezTo>
                    <a:pt x="3795" y="2294"/>
                    <a:pt x="3874" y="2746"/>
                    <a:pt x="3854" y="3198"/>
                  </a:cubicBezTo>
                  <a:cubicBezTo>
                    <a:pt x="3531" y="3055"/>
                    <a:pt x="3185" y="2984"/>
                    <a:pt x="2838" y="2984"/>
                  </a:cubicBezTo>
                  <a:cubicBezTo>
                    <a:pt x="2615" y="2984"/>
                    <a:pt x="2392" y="3013"/>
                    <a:pt x="2173" y="3071"/>
                  </a:cubicBezTo>
                  <a:cubicBezTo>
                    <a:pt x="1720" y="3179"/>
                    <a:pt x="1337" y="3484"/>
                    <a:pt x="1120" y="3887"/>
                  </a:cubicBezTo>
                  <a:cubicBezTo>
                    <a:pt x="904" y="4359"/>
                    <a:pt x="1042" y="4929"/>
                    <a:pt x="1425" y="5185"/>
                  </a:cubicBezTo>
                  <a:cubicBezTo>
                    <a:pt x="1608" y="5304"/>
                    <a:pt x="1816" y="5363"/>
                    <a:pt x="2026" y="5363"/>
                  </a:cubicBezTo>
                  <a:cubicBezTo>
                    <a:pt x="2042" y="5363"/>
                    <a:pt x="2058" y="5363"/>
                    <a:pt x="2074" y="5362"/>
                  </a:cubicBezTo>
                  <a:cubicBezTo>
                    <a:pt x="2851" y="5362"/>
                    <a:pt x="3618" y="4831"/>
                    <a:pt x="3953" y="4064"/>
                  </a:cubicBezTo>
                  <a:cubicBezTo>
                    <a:pt x="4012" y="3936"/>
                    <a:pt x="4061" y="3798"/>
                    <a:pt x="4090" y="3661"/>
                  </a:cubicBezTo>
                  <a:cubicBezTo>
                    <a:pt x="4376" y="3838"/>
                    <a:pt x="4631" y="4064"/>
                    <a:pt x="4828" y="4339"/>
                  </a:cubicBezTo>
                  <a:cubicBezTo>
                    <a:pt x="5280" y="4939"/>
                    <a:pt x="5516" y="5755"/>
                    <a:pt x="5487" y="6611"/>
                  </a:cubicBezTo>
                  <a:cubicBezTo>
                    <a:pt x="5228" y="6531"/>
                    <a:pt x="4960" y="6492"/>
                    <a:pt x="4692" y="6492"/>
                  </a:cubicBezTo>
                  <a:cubicBezTo>
                    <a:pt x="4400" y="6492"/>
                    <a:pt x="4107" y="6538"/>
                    <a:pt x="3825" y="6631"/>
                  </a:cubicBezTo>
                  <a:cubicBezTo>
                    <a:pt x="3284" y="6837"/>
                    <a:pt x="2861" y="7260"/>
                    <a:pt x="2655" y="7801"/>
                  </a:cubicBezTo>
                  <a:cubicBezTo>
                    <a:pt x="2389" y="8489"/>
                    <a:pt x="2832" y="9257"/>
                    <a:pt x="3559" y="9355"/>
                  </a:cubicBezTo>
                  <a:cubicBezTo>
                    <a:pt x="3659" y="9373"/>
                    <a:pt x="3759" y="9383"/>
                    <a:pt x="3860" y="9383"/>
                  </a:cubicBezTo>
                  <a:cubicBezTo>
                    <a:pt x="4186" y="9383"/>
                    <a:pt x="4508" y="9285"/>
                    <a:pt x="4779" y="9089"/>
                  </a:cubicBezTo>
                  <a:cubicBezTo>
                    <a:pt x="5418" y="8627"/>
                    <a:pt x="5654" y="7831"/>
                    <a:pt x="5743" y="7240"/>
                  </a:cubicBezTo>
                  <a:cubicBezTo>
                    <a:pt x="5753" y="7162"/>
                    <a:pt x="5762" y="7113"/>
                    <a:pt x="5772" y="7044"/>
                  </a:cubicBezTo>
                  <a:cubicBezTo>
                    <a:pt x="6274" y="7270"/>
                    <a:pt x="6687" y="7644"/>
                    <a:pt x="6962" y="8126"/>
                  </a:cubicBezTo>
                  <a:cubicBezTo>
                    <a:pt x="7533" y="9129"/>
                    <a:pt x="7405" y="10506"/>
                    <a:pt x="6647" y="11479"/>
                  </a:cubicBezTo>
                  <a:cubicBezTo>
                    <a:pt x="6579" y="11578"/>
                    <a:pt x="6647" y="11725"/>
                    <a:pt x="6775" y="11725"/>
                  </a:cubicBezTo>
                  <a:cubicBezTo>
                    <a:pt x="6825" y="11725"/>
                    <a:pt x="6874" y="11705"/>
                    <a:pt x="6903" y="11666"/>
                  </a:cubicBezTo>
                  <a:cubicBezTo>
                    <a:pt x="7729" y="10604"/>
                    <a:pt x="7867" y="9070"/>
                    <a:pt x="7238" y="7968"/>
                  </a:cubicBezTo>
                  <a:cubicBezTo>
                    <a:pt x="6913" y="7408"/>
                    <a:pt x="6402" y="6965"/>
                    <a:pt x="5802" y="6719"/>
                  </a:cubicBezTo>
                  <a:cubicBezTo>
                    <a:pt x="5841" y="5746"/>
                    <a:pt x="5595" y="4831"/>
                    <a:pt x="5084" y="4152"/>
                  </a:cubicBezTo>
                  <a:cubicBezTo>
                    <a:pt x="4828" y="3818"/>
                    <a:pt x="4513" y="3543"/>
                    <a:pt x="4149" y="3336"/>
                  </a:cubicBezTo>
                  <a:cubicBezTo>
                    <a:pt x="4199" y="2795"/>
                    <a:pt x="4110" y="2254"/>
                    <a:pt x="3894" y="1763"/>
                  </a:cubicBezTo>
                  <a:cubicBezTo>
                    <a:pt x="3599" y="1054"/>
                    <a:pt x="3038" y="484"/>
                    <a:pt x="2330" y="179"/>
                  </a:cubicBezTo>
                  <a:cubicBezTo>
                    <a:pt x="2048" y="59"/>
                    <a:pt x="1747" y="0"/>
                    <a:pt x="14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2"/>
            <p:cNvSpPr/>
            <p:nvPr/>
          </p:nvSpPr>
          <p:spPr>
            <a:xfrm>
              <a:off x="5715725" y="2878742"/>
              <a:ext cx="156237" cy="404057"/>
            </a:xfrm>
            <a:custGeom>
              <a:avLst/>
              <a:gdLst/>
              <a:ahLst/>
              <a:cxnLst/>
              <a:rect l="l" t="t" r="r" b="b"/>
              <a:pathLst>
                <a:path w="3197" h="8268" extrusionOk="0">
                  <a:moveTo>
                    <a:pt x="2157" y="2869"/>
                  </a:moveTo>
                  <a:cubicBezTo>
                    <a:pt x="2403" y="2869"/>
                    <a:pt x="2649" y="2976"/>
                    <a:pt x="2754" y="3193"/>
                  </a:cubicBezTo>
                  <a:cubicBezTo>
                    <a:pt x="2853" y="3419"/>
                    <a:pt x="2803" y="3684"/>
                    <a:pt x="2636" y="3861"/>
                  </a:cubicBezTo>
                  <a:cubicBezTo>
                    <a:pt x="2449" y="4058"/>
                    <a:pt x="2194" y="4166"/>
                    <a:pt x="1938" y="4166"/>
                  </a:cubicBezTo>
                  <a:cubicBezTo>
                    <a:pt x="1623" y="4166"/>
                    <a:pt x="1309" y="4068"/>
                    <a:pt x="1063" y="3881"/>
                  </a:cubicBezTo>
                  <a:cubicBezTo>
                    <a:pt x="1063" y="3881"/>
                    <a:pt x="1063" y="3881"/>
                    <a:pt x="1073" y="3871"/>
                  </a:cubicBezTo>
                  <a:cubicBezTo>
                    <a:pt x="1250" y="3399"/>
                    <a:pt x="1486" y="3094"/>
                    <a:pt x="1810" y="2947"/>
                  </a:cubicBezTo>
                  <a:cubicBezTo>
                    <a:pt x="1914" y="2895"/>
                    <a:pt x="2036" y="2869"/>
                    <a:pt x="2157" y="2869"/>
                  </a:cubicBezTo>
                  <a:close/>
                  <a:moveTo>
                    <a:pt x="2407" y="1"/>
                  </a:moveTo>
                  <a:cubicBezTo>
                    <a:pt x="1552" y="1"/>
                    <a:pt x="754" y="600"/>
                    <a:pt x="384" y="1324"/>
                  </a:cubicBezTo>
                  <a:cubicBezTo>
                    <a:pt x="40" y="1944"/>
                    <a:pt x="1" y="2691"/>
                    <a:pt x="256" y="3350"/>
                  </a:cubicBezTo>
                  <a:cubicBezTo>
                    <a:pt x="364" y="3596"/>
                    <a:pt x="512" y="3802"/>
                    <a:pt x="699" y="3980"/>
                  </a:cubicBezTo>
                  <a:cubicBezTo>
                    <a:pt x="414" y="4815"/>
                    <a:pt x="453" y="5730"/>
                    <a:pt x="797" y="6546"/>
                  </a:cubicBezTo>
                  <a:cubicBezTo>
                    <a:pt x="1191" y="7441"/>
                    <a:pt x="1997" y="8081"/>
                    <a:pt x="2961" y="8267"/>
                  </a:cubicBezTo>
                  <a:lnTo>
                    <a:pt x="2990" y="8267"/>
                  </a:lnTo>
                  <a:cubicBezTo>
                    <a:pt x="3177" y="8267"/>
                    <a:pt x="3197" y="8002"/>
                    <a:pt x="3010" y="7963"/>
                  </a:cubicBezTo>
                  <a:cubicBezTo>
                    <a:pt x="2204" y="7835"/>
                    <a:pt x="1446" y="7225"/>
                    <a:pt x="1082" y="6419"/>
                  </a:cubicBezTo>
                  <a:cubicBezTo>
                    <a:pt x="778" y="5710"/>
                    <a:pt x="738" y="4924"/>
                    <a:pt x="964" y="4186"/>
                  </a:cubicBezTo>
                  <a:lnTo>
                    <a:pt x="964" y="4186"/>
                  </a:lnTo>
                  <a:cubicBezTo>
                    <a:pt x="1238" y="4374"/>
                    <a:pt x="1565" y="4482"/>
                    <a:pt x="1903" y="4482"/>
                  </a:cubicBezTo>
                  <a:cubicBezTo>
                    <a:pt x="1918" y="4482"/>
                    <a:pt x="1933" y="4481"/>
                    <a:pt x="1948" y="4481"/>
                  </a:cubicBezTo>
                  <a:cubicBezTo>
                    <a:pt x="2292" y="4471"/>
                    <a:pt x="2626" y="4324"/>
                    <a:pt x="2862" y="4078"/>
                  </a:cubicBezTo>
                  <a:cubicBezTo>
                    <a:pt x="3108" y="3802"/>
                    <a:pt x="3177" y="3399"/>
                    <a:pt x="3030" y="3065"/>
                  </a:cubicBezTo>
                  <a:cubicBezTo>
                    <a:pt x="2870" y="2725"/>
                    <a:pt x="2511" y="2566"/>
                    <a:pt x="2156" y="2566"/>
                  </a:cubicBezTo>
                  <a:cubicBezTo>
                    <a:pt x="1987" y="2566"/>
                    <a:pt x="1818" y="2602"/>
                    <a:pt x="1672" y="2671"/>
                  </a:cubicBezTo>
                  <a:cubicBezTo>
                    <a:pt x="1309" y="2849"/>
                    <a:pt x="1033" y="3173"/>
                    <a:pt x="817" y="3665"/>
                  </a:cubicBezTo>
                  <a:cubicBezTo>
                    <a:pt x="699" y="3537"/>
                    <a:pt x="610" y="3389"/>
                    <a:pt x="541" y="3232"/>
                  </a:cubicBezTo>
                  <a:cubicBezTo>
                    <a:pt x="315" y="2652"/>
                    <a:pt x="355" y="2003"/>
                    <a:pt x="659" y="1462"/>
                  </a:cubicBezTo>
                  <a:cubicBezTo>
                    <a:pt x="975" y="847"/>
                    <a:pt x="1684" y="311"/>
                    <a:pt x="2413" y="311"/>
                  </a:cubicBezTo>
                  <a:cubicBezTo>
                    <a:pt x="2570" y="311"/>
                    <a:pt x="2727" y="336"/>
                    <a:pt x="2882" y="390"/>
                  </a:cubicBezTo>
                  <a:cubicBezTo>
                    <a:pt x="2901" y="397"/>
                    <a:pt x="2920" y="400"/>
                    <a:pt x="2937" y="400"/>
                  </a:cubicBezTo>
                  <a:cubicBezTo>
                    <a:pt x="3086" y="400"/>
                    <a:pt x="3148" y="157"/>
                    <a:pt x="2980" y="95"/>
                  </a:cubicBezTo>
                  <a:cubicBezTo>
                    <a:pt x="2789" y="30"/>
                    <a:pt x="2597" y="1"/>
                    <a:pt x="2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2"/>
            <p:cNvSpPr/>
            <p:nvPr/>
          </p:nvSpPr>
          <p:spPr>
            <a:xfrm>
              <a:off x="7441136" y="3226550"/>
              <a:ext cx="485426" cy="173537"/>
            </a:xfrm>
            <a:custGeom>
              <a:avLst/>
              <a:gdLst/>
              <a:ahLst/>
              <a:cxnLst/>
              <a:rect l="l" t="t" r="r" b="b"/>
              <a:pathLst>
                <a:path w="9933" h="3551" extrusionOk="0">
                  <a:moveTo>
                    <a:pt x="5283" y="305"/>
                  </a:moveTo>
                  <a:cubicBezTo>
                    <a:pt x="5332" y="305"/>
                    <a:pt x="5391" y="314"/>
                    <a:pt x="5440" y="324"/>
                  </a:cubicBezTo>
                  <a:cubicBezTo>
                    <a:pt x="5725" y="364"/>
                    <a:pt x="5981" y="521"/>
                    <a:pt x="6138" y="767"/>
                  </a:cubicBezTo>
                  <a:cubicBezTo>
                    <a:pt x="6414" y="1209"/>
                    <a:pt x="6365" y="1839"/>
                    <a:pt x="6001" y="2311"/>
                  </a:cubicBezTo>
                  <a:cubicBezTo>
                    <a:pt x="5883" y="2468"/>
                    <a:pt x="5735" y="2616"/>
                    <a:pt x="5568" y="2724"/>
                  </a:cubicBezTo>
                  <a:cubicBezTo>
                    <a:pt x="5470" y="2665"/>
                    <a:pt x="5371" y="2606"/>
                    <a:pt x="5283" y="2537"/>
                  </a:cubicBezTo>
                  <a:cubicBezTo>
                    <a:pt x="4889" y="2232"/>
                    <a:pt x="4634" y="1908"/>
                    <a:pt x="4525" y="1554"/>
                  </a:cubicBezTo>
                  <a:cubicBezTo>
                    <a:pt x="4398" y="1150"/>
                    <a:pt x="4506" y="708"/>
                    <a:pt x="4781" y="482"/>
                  </a:cubicBezTo>
                  <a:cubicBezTo>
                    <a:pt x="4919" y="364"/>
                    <a:pt x="5096" y="305"/>
                    <a:pt x="5283" y="305"/>
                  </a:cubicBezTo>
                  <a:close/>
                  <a:moveTo>
                    <a:pt x="5284" y="0"/>
                  </a:moveTo>
                  <a:cubicBezTo>
                    <a:pt x="5034" y="0"/>
                    <a:pt x="4785" y="84"/>
                    <a:pt x="4584" y="246"/>
                  </a:cubicBezTo>
                  <a:cubicBezTo>
                    <a:pt x="4211" y="560"/>
                    <a:pt x="4073" y="1121"/>
                    <a:pt x="4230" y="1652"/>
                  </a:cubicBezTo>
                  <a:cubicBezTo>
                    <a:pt x="4358" y="2065"/>
                    <a:pt x="4653" y="2439"/>
                    <a:pt x="5096" y="2783"/>
                  </a:cubicBezTo>
                  <a:cubicBezTo>
                    <a:pt x="5155" y="2822"/>
                    <a:pt x="5214" y="2862"/>
                    <a:pt x="5273" y="2901"/>
                  </a:cubicBezTo>
                  <a:cubicBezTo>
                    <a:pt x="5047" y="3019"/>
                    <a:pt x="4801" y="3108"/>
                    <a:pt x="4535" y="3157"/>
                  </a:cubicBezTo>
                  <a:cubicBezTo>
                    <a:pt x="4286" y="3211"/>
                    <a:pt x="4033" y="3238"/>
                    <a:pt x="3779" y="3238"/>
                  </a:cubicBezTo>
                  <a:cubicBezTo>
                    <a:pt x="2388" y="3238"/>
                    <a:pt x="993" y="2449"/>
                    <a:pt x="336" y="1209"/>
                  </a:cubicBezTo>
                  <a:cubicBezTo>
                    <a:pt x="304" y="1152"/>
                    <a:pt x="254" y="1127"/>
                    <a:pt x="204" y="1127"/>
                  </a:cubicBezTo>
                  <a:cubicBezTo>
                    <a:pt x="102" y="1127"/>
                    <a:pt x="1" y="1231"/>
                    <a:pt x="60" y="1357"/>
                  </a:cubicBezTo>
                  <a:cubicBezTo>
                    <a:pt x="778" y="2695"/>
                    <a:pt x="2283" y="3550"/>
                    <a:pt x="3788" y="3550"/>
                  </a:cubicBezTo>
                  <a:cubicBezTo>
                    <a:pt x="4063" y="3550"/>
                    <a:pt x="4339" y="3521"/>
                    <a:pt x="4614" y="3452"/>
                  </a:cubicBezTo>
                  <a:cubicBezTo>
                    <a:pt x="4948" y="3383"/>
                    <a:pt x="5283" y="3265"/>
                    <a:pt x="5588" y="3088"/>
                  </a:cubicBezTo>
                  <a:cubicBezTo>
                    <a:pt x="6084" y="3357"/>
                    <a:pt x="6631" y="3494"/>
                    <a:pt x="7185" y="3494"/>
                  </a:cubicBezTo>
                  <a:cubicBezTo>
                    <a:pt x="7400" y="3494"/>
                    <a:pt x="7616" y="3473"/>
                    <a:pt x="7830" y="3432"/>
                  </a:cubicBezTo>
                  <a:cubicBezTo>
                    <a:pt x="8823" y="3216"/>
                    <a:pt x="9640" y="2458"/>
                    <a:pt x="9885" y="1544"/>
                  </a:cubicBezTo>
                  <a:cubicBezTo>
                    <a:pt x="9932" y="1421"/>
                    <a:pt x="9836" y="1340"/>
                    <a:pt x="9741" y="1340"/>
                  </a:cubicBezTo>
                  <a:cubicBezTo>
                    <a:pt x="9675" y="1340"/>
                    <a:pt x="9610" y="1378"/>
                    <a:pt x="9590" y="1465"/>
                  </a:cubicBezTo>
                  <a:cubicBezTo>
                    <a:pt x="9374" y="2272"/>
                    <a:pt x="8646" y="2940"/>
                    <a:pt x="7771" y="3137"/>
                  </a:cubicBezTo>
                  <a:cubicBezTo>
                    <a:pt x="7581" y="3172"/>
                    <a:pt x="7388" y="3190"/>
                    <a:pt x="7195" y="3190"/>
                  </a:cubicBezTo>
                  <a:cubicBezTo>
                    <a:pt x="6740" y="3190"/>
                    <a:pt x="6287" y="3091"/>
                    <a:pt x="5873" y="2891"/>
                  </a:cubicBezTo>
                  <a:cubicBezTo>
                    <a:pt x="6020" y="2773"/>
                    <a:pt x="6148" y="2645"/>
                    <a:pt x="6256" y="2498"/>
                  </a:cubicBezTo>
                  <a:cubicBezTo>
                    <a:pt x="6689" y="1927"/>
                    <a:pt x="6748" y="1141"/>
                    <a:pt x="6404" y="600"/>
                  </a:cubicBezTo>
                  <a:cubicBezTo>
                    <a:pt x="6197" y="285"/>
                    <a:pt x="5863" y="69"/>
                    <a:pt x="5489" y="19"/>
                  </a:cubicBezTo>
                  <a:cubicBezTo>
                    <a:pt x="5421" y="7"/>
                    <a:pt x="5352" y="0"/>
                    <a:pt x="5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" name="Google Shape;303;p22"/>
          <p:cNvGrpSpPr/>
          <p:nvPr/>
        </p:nvGrpSpPr>
        <p:grpSpPr>
          <a:xfrm>
            <a:off x="766835" y="287350"/>
            <a:ext cx="959783" cy="901561"/>
            <a:chOff x="220838" y="-10150"/>
            <a:chExt cx="1417700" cy="1331700"/>
          </a:xfrm>
        </p:grpSpPr>
        <p:sp>
          <p:nvSpPr>
            <p:cNvPr id="304" name="Google Shape;304;p22"/>
            <p:cNvSpPr/>
            <p:nvPr/>
          </p:nvSpPr>
          <p:spPr>
            <a:xfrm>
              <a:off x="220838" y="-10150"/>
              <a:ext cx="1241175" cy="540250"/>
            </a:xfrm>
            <a:custGeom>
              <a:avLst/>
              <a:gdLst/>
              <a:ahLst/>
              <a:cxnLst/>
              <a:rect l="l" t="t" r="r" b="b"/>
              <a:pathLst>
                <a:path w="49647" h="21610" extrusionOk="0">
                  <a:moveTo>
                    <a:pt x="46637" y="0"/>
                  </a:moveTo>
                  <a:cubicBezTo>
                    <a:pt x="46539" y="0"/>
                    <a:pt x="46440" y="21"/>
                    <a:pt x="46342" y="62"/>
                  </a:cubicBezTo>
                  <a:lnTo>
                    <a:pt x="44296" y="750"/>
                  </a:lnTo>
                  <a:cubicBezTo>
                    <a:pt x="44228" y="760"/>
                    <a:pt x="44159" y="780"/>
                    <a:pt x="44090" y="799"/>
                  </a:cubicBezTo>
                  <a:lnTo>
                    <a:pt x="40569" y="1989"/>
                  </a:lnTo>
                  <a:cubicBezTo>
                    <a:pt x="40490" y="2019"/>
                    <a:pt x="40422" y="2048"/>
                    <a:pt x="40353" y="2088"/>
                  </a:cubicBezTo>
                  <a:lnTo>
                    <a:pt x="36773" y="3307"/>
                  </a:lnTo>
                  <a:cubicBezTo>
                    <a:pt x="36694" y="3317"/>
                    <a:pt x="36615" y="3337"/>
                    <a:pt x="36537" y="3357"/>
                  </a:cubicBezTo>
                  <a:lnTo>
                    <a:pt x="33006" y="4556"/>
                  </a:lnTo>
                  <a:cubicBezTo>
                    <a:pt x="32927" y="4586"/>
                    <a:pt x="32859" y="4615"/>
                    <a:pt x="32790" y="4665"/>
                  </a:cubicBezTo>
                  <a:lnTo>
                    <a:pt x="28797" y="6012"/>
                  </a:lnTo>
                  <a:cubicBezTo>
                    <a:pt x="28708" y="6022"/>
                    <a:pt x="28620" y="6041"/>
                    <a:pt x="28541" y="6071"/>
                  </a:cubicBezTo>
                  <a:lnTo>
                    <a:pt x="25010" y="7261"/>
                  </a:lnTo>
                  <a:cubicBezTo>
                    <a:pt x="24932" y="7290"/>
                    <a:pt x="24853" y="7330"/>
                    <a:pt x="24774" y="7379"/>
                  </a:cubicBezTo>
                  <a:lnTo>
                    <a:pt x="20850" y="8707"/>
                  </a:lnTo>
                  <a:cubicBezTo>
                    <a:pt x="20762" y="8716"/>
                    <a:pt x="20673" y="8736"/>
                    <a:pt x="20585" y="8766"/>
                  </a:cubicBezTo>
                  <a:lnTo>
                    <a:pt x="17054" y="9965"/>
                  </a:lnTo>
                  <a:cubicBezTo>
                    <a:pt x="16966" y="9995"/>
                    <a:pt x="16887" y="10034"/>
                    <a:pt x="16808" y="10083"/>
                  </a:cubicBezTo>
                  <a:lnTo>
                    <a:pt x="12914" y="11411"/>
                  </a:lnTo>
                  <a:cubicBezTo>
                    <a:pt x="12815" y="11411"/>
                    <a:pt x="12727" y="11431"/>
                    <a:pt x="12628" y="11460"/>
                  </a:cubicBezTo>
                  <a:lnTo>
                    <a:pt x="9098" y="12660"/>
                  </a:lnTo>
                  <a:cubicBezTo>
                    <a:pt x="9009" y="12690"/>
                    <a:pt x="8921" y="12739"/>
                    <a:pt x="8832" y="12788"/>
                  </a:cubicBezTo>
                  <a:lnTo>
                    <a:pt x="905" y="15483"/>
                  </a:lnTo>
                  <a:cubicBezTo>
                    <a:pt x="305" y="15689"/>
                    <a:pt x="1" y="16348"/>
                    <a:pt x="227" y="16938"/>
                  </a:cubicBezTo>
                  <a:lnTo>
                    <a:pt x="1781" y="20912"/>
                  </a:lnTo>
                  <a:cubicBezTo>
                    <a:pt x="1948" y="21334"/>
                    <a:pt x="2351" y="21610"/>
                    <a:pt x="2813" y="21610"/>
                  </a:cubicBezTo>
                  <a:cubicBezTo>
                    <a:pt x="2931" y="21610"/>
                    <a:pt x="3049" y="21590"/>
                    <a:pt x="3167" y="21551"/>
                  </a:cubicBezTo>
                  <a:lnTo>
                    <a:pt x="5744" y="20675"/>
                  </a:lnTo>
                  <a:cubicBezTo>
                    <a:pt x="5783" y="20685"/>
                    <a:pt x="5823" y="20685"/>
                    <a:pt x="5872" y="20685"/>
                  </a:cubicBezTo>
                  <a:cubicBezTo>
                    <a:pt x="5980" y="20685"/>
                    <a:pt x="6098" y="20666"/>
                    <a:pt x="6206" y="20636"/>
                  </a:cubicBezTo>
                  <a:lnTo>
                    <a:pt x="9786" y="19485"/>
                  </a:lnTo>
                  <a:cubicBezTo>
                    <a:pt x="9983" y="19417"/>
                    <a:pt x="10150" y="19299"/>
                    <a:pt x="10288" y="19141"/>
                  </a:cubicBezTo>
                  <a:lnTo>
                    <a:pt x="13169" y="18168"/>
                  </a:lnTo>
                  <a:cubicBezTo>
                    <a:pt x="13228" y="18158"/>
                    <a:pt x="13287" y="18148"/>
                    <a:pt x="13336" y="18128"/>
                  </a:cubicBezTo>
                  <a:lnTo>
                    <a:pt x="16916" y="16978"/>
                  </a:lnTo>
                  <a:cubicBezTo>
                    <a:pt x="17044" y="16938"/>
                    <a:pt x="17162" y="16869"/>
                    <a:pt x="17270" y="16791"/>
                  </a:cubicBezTo>
                  <a:lnTo>
                    <a:pt x="20988" y="15532"/>
                  </a:lnTo>
                  <a:cubicBezTo>
                    <a:pt x="21106" y="15532"/>
                    <a:pt x="21224" y="15512"/>
                    <a:pt x="21342" y="15473"/>
                  </a:cubicBezTo>
                  <a:lnTo>
                    <a:pt x="22473" y="15089"/>
                  </a:lnTo>
                  <a:cubicBezTo>
                    <a:pt x="23260" y="14824"/>
                    <a:pt x="24066" y="14548"/>
                    <a:pt x="24883" y="14273"/>
                  </a:cubicBezTo>
                  <a:cubicBezTo>
                    <a:pt x="24991" y="14234"/>
                    <a:pt x="25099" y="14175"/>
                    <a:pt x="25197" y="14106"/>
                  </a:cubicBezTo>
                  <a:lnTo>
                    <a:pt x="28964" y="12827"/>
                  </a:lnTo>
                  <a:cubicBezTo>
                    <a:pt x="29082" y="12827"/>
                    <a:pt x="29200" y="12808"/>
                    <a:pt x="29308" y="12778"/>
                  </a:cubicBezTo>
                  <a:cubicBezTo>
                    <a:pt x="30488" y="12375"/>
                    <a:pt x="31659" y="11982"/>
                    <a:pt x="32839" y="11578"/>
                  </a:cubicBezTo>
                  <a:cubicBezTo>
                    <a:pt x="32937" y="11539"/>
                    <a:pt x="33036" y="11490"/>
                    <a:pt x="33124" y="11431"/>
                  </a:cubicBezTo>
                  <a:lnTo>
                    <a:pt x="36999" y="10123"/>
                  </a:lnTo>
                  <a:cubicBezTo>
                    <a:pt x="37097" y="10113"/>
                    <a:pt x="37206" y="10093"/>
                    <a:pt x="37304" y="10064"/>
                  </a:cubicBezTo>
                  <a:lnTo>
                    <a:pt x="38759" y="9572"/>
                  </a:lnTo>
                  <a:cubicBezTo>
                    <a:pt x="39458" y="9336"/>
                    <a:pt x="40156" y="9100"/>
                    <a:pt x="40835" y="8864"/>
                  </a:cubicBezTo>
                  <a:cubicBezTo>
                    <a:pt x="40923" y="8834"/>
                    <a:pt x="41012" y="8795"/>
                    <a:pt x="41090" y="8746"/>
                  </a:cubicBezTo>
                  <a:lnTo>
                    <a:pt x="44591" y="7566"/>
                  </a:lnTo>
                  <a:cubicBezTo>
                    <a:pt x="44680" y="7556"/>
                    <a:pt x="44769" y="7536"/>
                    <a:pt x="44857" y="7507"/>
                  </a:cubicBezTo>
                  <a:cubicBezTo>
                    <a:pt x="45722" y="7212"/>
                    <a:pt x="46529" y="6936"/>
                    <a:pt x="47276" y="6681"/>
                  </a:cubicBezTo>
                  <a:lnTo>
                    <a:pt x="48388" y="6307"/>
                  </a:lnTo>
                  <a:cubicBezTo>
                    <a:pt x="48457" y="6277"/>
                    <a:pt x="48525" y="6248"/>
                    <a:pt x="48594" y="6209"/>
                  </a:cubicBezTo>
                  <a:lnTo>
                    <a:pt x="48732" y="6159"/>
                  </a:lnTo>
                  <a:cubicBezTo>
                    <a:pt x="49342" y="5953"/>
                    <a:pt x="49647" y="5274"/>
                    <a:pt x="49401" y="4684"/>
                  </a:cubicBezTo>
                  <a:lnTo>
                    <a:pt x="47719" y="681"/>
                  </a:lnTo>
                  <a:cubicBezTo>
                    <a:pt x="47545" y="276"/>
                    <a:pt x="47162" y="3"/>
                    <a:pt x="46720" y="3"/>
                  </a:cubicBezTo>
                  <a:cubicBezTo>
                    <a:pt x="46712" y="3"/>
                    <a:pt x="46704" y="3"/>
                    <a:pt x="46696" y="3"/>
                  </a:cubicBezTo>
                  <a:cubicBezTo>
                    <a:pt x="46676" y="1"/>
                    <a:pt x="46657" y="0"/>
                    <a:pt x="46637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2"/>
            <p:cNvSpPr/>
            <p:nvPr/>
          </p:nvSpPr>
          <p:spPr>
            <a:xfrm>
              <a:off x="259938" y="212725"/>
              <a:ext cx="1378600" cy="1108825"/>
            </a:xfrm>
            <a:custGeom>
              <a:avLst/>
              <a:gdLst/>
              <a:ahLst/>
              <a:cxnLst/>
              <a:rect l="l" t="t" r="r" b="b"/>
              <a:pathLst>
                <a:path w="55144" h="44353" extrusionOk="0">
                  <a:moveTo>
                    <a:pt x="47660" y="0"/>
                  </a:moveTo>
                  <a:cubicBezTo>
                    <a:pt x="47578" y="0"/>
                    <a:pt x="47496" y="9"/>
                    <a:pt x="47414" y="28"/>
                  </a:cubicBezTo>
                  <a:lnTo>
                    <a:pt x="46735" y="185"/>
                  </a:lnTo>
                  <a:lnTo>
                    <a:pt x="46676" y="195"/>
                  </a:lnTo>
                  <a:lnTo>
                    <a:pt x="43037" y="1021"/>
                  </a:lnTo>
                  <a:lnTo>
                    <a:pt x="42949" y="1041"/>
                  </a:lnTo>
                  <a:lnTo>
                    <a:pt x="42909" y="1050"/>
                  </a:lnTo>
                  <a:lnTo>
                    <a:pt x="39713" y="1768"/>
                  </a:lnTo>
                  <a:cubicBezTo>
                    <a:pt x="39654" y="1759"/>
                    <a:pt x="39595" y="1759"/>
                    <a:pt x="39536" y="1759"/>
                  </a:cubicBezTo>
                  <a:cubicBezTo>
                    <a:pt x="39448" y="1759"/>
                    <a:pt x="39369" y="1768"/>
                    <a:pt x="39290" y="1788"/>
                  </a:cubicBezTo>
                  <a:lnTo>
                    <a:pt x="35651" y="2604"/>
                  </a:lnTo>
                  <a:cubicBezTo>
                    <a:pt x="35504" y="2634"/>
                    <a:pt x="35376" y="2703"/>
                    <a:pt x="35248" y="2781"/>
                  </a:cubicBezTo>
                  <a:lnTo>
                    <a:pt x="31521" y="3627"/>
                  </a:lnTo>
                  <a:cubicBezTo>
                    <a:pt x="31462" y="3617"/>
                    <a:pt x="31403" y="3607"/>
                    <a:pt x="31334" y="3607"/>
                  </a:cubicBezTo>
                  <a:cubicBezTo>
                    <a:pt x="31255" y="3607"/>
                    <a:pt x="31167" y="3617"/>
                    <a:pt x="31088" y="3637"/>
                  </a:cubicBezTo>
                  <a:lnTo>
                    <a:pt x="27449" y="4463"/>
                  </a:lnTo>
                  <a:cubicBezTo>
                    <a:pt x="27311" y="4493"/>
                    <a:pt x="27174" y="4552"/>
                    <a:pt x="27056" y="4640"/>
                  </a:cubicBezTo>
                  <a:lnTo>
                    <a:pt x="23328" y="5486"/>
                  </a:lnTo>
                  <a:cubicBezTo>
                    <a:pt x="23269" y="5466"/>
                    <a:pt x="23201" y="5466"/>
                    <a:pt x="23132" y="5466"/>
                  </a:cubicBezTo>
                  <a:cubicBezTo>
                    <a:pt x="23053" y="5466"/>
                    <a:pt x="22974" y="5476"/>
                    <a:pt x="22886" y="5496"/>
                  </a:cubicBezTo>
                  <a:lnTo>
                    <a:pt x="19257" y="6312"/>
                  </a:lnTo>
                  <a:cubicBezTo>
                    <a:pt x="19109" y="6342"/>
                    <a:pt x="18972" y="6410"/>
                    <a:pt x="18854" y="6499"/>
                  </a:cubicBezTo>
                  <a:lnTo>
                    <a:pt x="15097" y="7345"/>
                  </a:lnTo>
                  <a:cubicBezTo>
                    <a:pt x="15028" y="7335"/>
                    <a:pt x="14969" y="7325"/>
                    <a:pt x="14900" y="7325"/>
                  </a:cubicBezTo>
                  <a:cubicBezTo>
                    <a:pt x="14821" y="7325"/>
                    <a:pt x="14733" y="7335"/>
                    <a:pt x="14654" y="7355"/>
                  </a:cubicBezTo>
                  <a:lnTo>
                    <a:pt x="11015" y="8181"/>
                  </a:lnTo>
                  <a:cubicBezTo>
                    <a:pt x="10868" y="8210"/>
                    <a:pt x="10730" y="8269"/>
                    <a:pt x="10612" y="8358"/>
                  </a:cubicBezTo>
                  <a:lnTo>
                    <a:pt x="7317" y="9105"/>
                  </a:lnTo>
                  <a:cubicBezTo>
                    <a:pt x="7249" y="9091"/>
                    <a:pt x="7178" y="9084"/>
                    <a:pt x="7109" y="9084"/>
                  </a:cubicBezTo>
                  <a:cubicBezTo>
                    <a:pt x="7028" y="9084"/>
                    <a:pt x="6949" y="9094"/>
                    <a:pt x="6875" y="9115"/>
                  </a:cubicBezTo>
                  <a:lnTo>
                    <a:pt x="3236" y="9941"/>
                  </a:lnTo>
                  <a:cubicBezTo>
                    <a:pt x="3088" y="9971"/>
                    <a:pt x="2951" y="10030"/>
                    <a:pt x="2833" y="10118"/>
                  </a:cubicBezTo>
                  <a:lnTo>
                    <a:pt x="964" y="10541"/>
                  </a:lnTo>
                  <a:cubicBezTo>
                    <a:pt x="374" y="10679"/>
                    <a:pt x="0" y="11259"/>
                    <a:pt x="128" y="11859"/>
                  </a:cubicBezTo>
                  <a:lnTo>
                    <a:pt x="1013" y="15999"/>
                  </a:lnTo>
                  <a:cubicBezTo>
                    <a:pt x="1023" y="16019"/>
                    <a:pt x="1023" y="16029"/>
                    <a:pt x="1023" y="16048"/>
                  </a:cubicBezTo>
                  <a:lnTo>
                    <a:pt x="1023" y="16058"/>
                  </a:lnTo>
                  <a:lnTo>
                    <a:pt x="1033" y="16107"/>
                  </a:lnTo>
                  <a:lnTo>
                    <a:pt x="6855" y="43478"/>
                  </a:lnTo>
                  <a:cubicBezTo>
                    <a:pt x="6963" y="43989"/>
                    <a:pt x="7416" y="44353"/>
                    <a:pt x="7937" y="44353"/>
                  </a:cubicBezTo>
                  <a:cubicBezTo>
                    <a:pt x="8016" y="44353"/>
                    <a:pt x="8094" y="44343"/>
                    <a:pt x="8173" y="44323"/>
                  </a:cubicBezTo>
                  <a:lnTo>
                    <a:pt x="54170" y="34489"/>
                  </a:lnTo>
                  <a:cubicBezTo>
                    <a:pt x="54760" y="34371"/>
                    <a:pt x="55144" y="33790"/>
                    <a:pt x="55026" y="33200"/>
                  </a:cubicBezTo>
                  <a:lnTo>
                    <a:pt x="48751" y="893"/>
                  </a:lnTo>
                  <a:cubicBezTo>
                    <a:pt x="48649" y="366"/>
                    <a:pt x="48179" y="0"/>
                    <a:pt x="4766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2"/>
            <p:cNvSpPr/>
            <p:nvPr/>
          </p:nvSpPr>
          <p:spPr>
            <a:xfrm>
              <a:off x="248725" y="11400"/>
              <a:ext cx="1178225" cy="485125"/>
            </a:xfrm>
            <a:custGeom>
              <a:avLst/>
              <a:gdLst/>
              <a:ahLst/>
              <a:cxnLst/>
              <a:rect l="l" t="t" r="r" b="b"/>
              <a:pathLst>
                <a:path w="47129" h="19405" extrusionOk="0">
                  <a:moveTo>
                    <a:pt x="45447" y="1"/>
                  </a:moveTo>
                  <a:lnTo>
                    <a:pt x="1" y="15431"/>
                  </a:lnTo>
                  <a:lnTo>
                    <a:pt x="1555" y="19405"/>
                  </a:lnTo>
                  <a:lnTo>
                    <a:pt x="47129" y="4013"/>
                  </a:lnTo>
                  <a:lnTo>
                    <a:pt x="454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2"/>
            <p:cNvSpPr/>
            <p:nvPr/>
          </p:nvSpPr>
          <p:spPr>
            <a:xfrm>
              <a:off x="453775" y="296600"/>
              <a:ext cx="177800" cy="114375"/>
            </a:xfrm>
            <a:custGeom>
              <a:avLst/>
              <a:gdLst/>
              <a:ahLst/>
              <a:cxnLst/>
              <a:rect l="l" t="t" r="r" b="b"/>
              <a:pathLst>
                <a:path w="7112" h="4575" extrusionOk="0">
                  <a:moveTo>
                    <a:pt x="3532" y="1"/>
                  </a:moveTo>
                  <a:lnTo>
                    <a:pt x="1" y="1201"/>
                  </a:lnTo>
                  <a:lnTo>
                    <a:pt x="3532" y="4574"/>
                  </a:lnTo>
                  <a:lnTo>
                    <a:pt x="7111" y="3423"/>
                  </a:lnTo>
                  <a:lnTo>
                    <a:pt x="35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2"/>
            <p:cNvSpPr/>
            <p:nvPr/>
          </p:nvSpPr>
          <p:spPr>
            <a:xfrm>
              <a:off x="275525" y="359300"/>
              <a:ext cx="177800" cy="114350"/>
            </a:xfrm>
            <a:custGeom>
              <a:avLst/>
              <a:gdLst/>
              <a:ahLst/>
              <a:cxnLst/>
              <a:rect l="l" t="t" r="r" b="b"/>
              <a:pathLst>
                <a:path w="7112" h="4574" extrusionOk="0">
                  <a:moveTo>
                    <a:pt x="3531" y="1"/>
                  </a:moveTo>
                  <a:lnTo>
                    <a:pt x="1" y="1201"/>
                  </a:lnTo>
                  <a:lnTo>
                    <a:pt x="3531" y="4574"/>
                  </a:lnTo>
                  <a:lnTo>
                    <a:pt x="7111" y="3413"/>
                  </a:ln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2"/>
            <p:cNvSpPr/>
            <p:nvPr/>
          </p:nvSpPr>
          <p:spPr>
            <a:xfrm>
              <a:off x="652700" y="229250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70" y="4613"/>
                  </a:lnTo>
                  <a:lnTo>
                    <a:pt x="7111" y="3413"/>
                  </a:ln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851600" y="161875"/>
              <a:ext cx="177800" cy="115350"/>
            </a:xfrm>
            <a:custGeom>
              <a:avLst/>
              <a:gdLst/>
              <a:ahLst/>
              <a:cxnLst/>
              <a:rect l="l" t="t" r="r" b="b"/>
              <a:pathLst>
                <a:path w="7112" h="4614" extrusionOk="0">
                  <a:moveTo>
                    <a:pt x="3531" y="1"/>
                  </a:moveTo>
                  <a:lnTo>
                    <a:pt x="1" y="1191"/>
                  </a:lnTo>
                  <a:lnTo>
                    <a:pt x="3580" y="4613"/>
                  </a:lnTo>
                  <a:cubicBezTo>
                    <a:pt x="4761" y="4210"/>
                    <a:pt x="5931" y="3816"/>
                    <a:pt x="7111" y="3413"/>
                  </a:cubicBez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2"/>
            <p:cNvSpPr/>
            <p:nvPr/>
          </p:nvSpPr>
          <p:spPr>
            <a:xfrm>
              <a:off x="1051500" y="94025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80" y="4613"/>
                  </a:lnTo>
                  <a:cubicBezTo>
                    <a:pt x="4790" y="4200"/>
                    <a:pt x="5970" y="3806"/>
                    <a:pt x="7111" y="3423"/>
                  </a:cubicBez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2"/>
            <p:cNvSpPr/>
            <p:nvPr/>
          </p:nvSpPr>
          <p:spPr>
            <a:xfrm>
              <a:off x="286600" y="234650"/>
              <a:ext cx="1318125" cy="1053325"/>
            </a:xfrm>
            <a:custGeom>
              <a:avLst/>
              <a:gdLst/>
              <a:ahLst/>
              <a:cxnLst/>
              <a:rect l="l" t="t" r="r" b="b"/>
              <a:pathLst>
                <a:path w="52725" h="42133" extrusionOk="0">
                  <a:moveTo>
                    <a:pt x="46450" y="1"/>
                  </a:moveTo>
                  <a:lnTo>
                    <a:pt x="45703" y="168"/>
                  </a:lnTo>
                  <a:lnTo>
                    <a:pt x="43627" y="2292"/>
                  </a:lnTo>
                  <a:lnTo>
                    <a:pt x="41946" y="1014"/>
                  </a:lnTo>
                  <a:lnTo>
                    <a:pt x="0" y="10514"/>
                  </a:lnTo>
                  <a:lnTo>
                    <a:pt x="6737" y="42133"/>
                  </a:lnTo>
                  <a:lnTo>
                    <a:pt x="52725" y="32298"/>
                  </a:lnTo>
                  <a:lnTo>
                    <a:pt x="46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2"/>
            <p:cNvSpPr/>
            <p:nvPr/>
          </p:nvSpPr>
          <p:spPr>
            <a:xfrm>
              <a:off x="413450" y="645750"/>
              <a:ext cx="67650" cy="67150"/>
            </a:xfrm>
            <a:custGeom>
              <a:avLst/>
              <a:gdLst/>
              <a:ahLst/>
              <a:cxnLst/>
              <a:rect l="l" t="t" r="r" b="b"/>
              <a:pathLst>
                <a:path w="2706" h="2686" extrusionOk="0">
                  <a:moveTo>
                    <a:pt x="1313" y="234"/>
                  </a:moveTo>
                  <a:cubicBezTo>
                    <a:pt x="1819" y="234"/>
                    <a:pt x="2194" y="542"/>
                    <a:pt x="2302" y="1033"/>
                  </a:cubicBezTo>
                  <a:cubicBezTo>
                    <a:pt x="2420" y="1613"/>
                    <a:pt x="2096" y="2115"/>
                    <a:pt x="1447" y="2252"/>
                  </a:cubicBezTo>
                  <a:lnTo>
                    <a:pt x="729" y="2410"/>
                  </a:lnTo>
                  <a:lnTo>
                    <a:pt x="306" y="423"/>
                  </a:lnTo>
                  <a:lnTo>
                    <a:pt x="1024" y="266"/>
                  </a:lnTo>
                  <a:cubicBezTo>
                    <a:pt x="1124" y="245"/>
                    <a:pt x="1221" y="234"/>
                    <a:pt x="1313" y="234"/>
                  </a:cubicBezTo>
                  <a:close/>
                  <a:moveTo>
                    <a:pt x="1341" y="1"/>
                  </a:moveTo>
                  <a:cubicBezTo>
                    <a:pt x="1227" y="1"/>
                    <a:pt x="1108" y="13"/>
                    <a:pt x="984" y="40"/>
                  </a:cubicBezTo>
                  <a:lnTo>
                    <a:pt x="1" y="246"/>
                  </a:lnTo>
                  <a:lnTo>
                    <a:pt x="522" y="2685"/>
                  </a:lnTo>
                  <a:lnTo>
                    <a:pt x="1506" y="2469"/>
                  </a:lnTo>
                  <a:cubicBezTo>
                    <a:pt x="2292" y="2302"/>
                    <a:pt x="2706" y="1692"/>
                    <a:pt x="2548" y="974"/>
                  </a:cubicBezTo>
                  <a:cubicBezTo>
                    <a:pt x="2424" y="368"/>
                    <a:pt x="195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2"/>
            <p:cNvSpPr/>
            <p:nvPr/>
          </p:nvSpPr>
          <p:spPr>
            <a:xfrm>
              <a:off x="489425" y="634425"/>
              <a:ext cx="19450" cy="62250"/>
            </a:xfrm>
            <a:custGeom>
              <a:avLst/>
              <a:gdLst/>
              <a:ahLst/>
              <a:cxnLst/>
              <a:rect l="l" t="t" r="r" b="b"/>
              <a:pathLst>
                <a:path w="778" h="2490" extrusionOk="0">
                  <a:moveTo>
                    <a:pt x="257" y="1"/>
                  </a:moveTo>
                  <a:lnTo>
                    <a:pt x="1" y="50"/>
                  </a:lnTo>
                  <a:lnTo>
                    <a:pt x="522" y="2489"/>
                  </a:lnTo>
                  <a:lnTo>
                    <a:pt x="778" y="2430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2"/>
            <p:cNvSpPr/>
            <p:nvPr/>
          </p:nvSpPr>
          <p:spPr>
            <a:xfrm>
              <a:off x="520175" y="623400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2" y="227"/>
                  </a:moveTo>
                  <a:cubicBezTo>
                    <a:pt x="1543" y="227"/>
                    <a:pt x="1756" y="396"/>
                    <a:pt x="1820" y="707"/>
                  </a:cubicBezTo>
                  <a:lnTo>
                    <a:pt x="1820" y="717"/>
                  </a:lnTo>
                  <a:cubicBezTo>
                    <a:pt x="1908" y="1101"/>
                    <a:pt x="170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3" y="227"/>
                    <a:pt x="1202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26"/>
                  </a:lnTo>
                  <a:lnTo>
                    <a:pt x="522" y="2665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6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1"/>
                  </a:lnTo>
                  <a:lnTo>
                    <a:pt x="2459" y="2252"/>
                  </a:lnTo>
                  <a:lnTo>
                    <a:pt x="1692" y="1543"/>
                  </a:lnTo>
                  <a:cubicBezTo>
                    <a:pt x="2007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2"/>
            <p:cNvSpPr/>
            <p:nvPr/>
          </p:nvSpPr>
          <p:spPr>
            <a:xfrm>
              <a:off x="587300" y="605925"/>
              <a:ext cx="56075" cy="69850"/>
            </a:xfrm>
            <a:custGeom>
              <a:avLst/>
              <a:gdLst/>
              <a:ahLst/>
              <a:cxnLst/>
              <a:rect l="l" t="t" r="r" b="b"/>
              <a:pathLst>
                <a:path w="2243" h="2794" extrusionOk="0">
                  <a:moveTo>
                    <a:pt x="1672" y="0"/>
                  </a:moveTo>
                  <a:lnTo>
                    <a:pt x="0" y="354"/>
                  </a:lnTo>
                  <a:lnTo>
                    <a:pt x="521" y="2793"/>
                  </a:lnTo>
                  <a:lnTo>
                    <a:pt x="2242" y="2419"/>
                  </a:lnTo>
                  <a:lnTo>
                    <a:pt x="2193" y="2203"/>
                  </a:lnTo>
                  <a:lnTo>
                    <a:pt x="738" y="2508"/>
                  </a:lnTo>
                  <a:lnTo>
                    <a:pt x="541" y="1603"/>
                  </a:lnTo>
                  <a:lnTo>
                    <a:pt x="1800" y="1338"/>
                  </a:lnTo>
                  <a:lnTo>
                    <a:pt x="1751" y="1121"/>
                  </a:lnTo>
                  <a:lnTo>
                    <a:pt x="492" y="1387"/>
                  </a:lnTo>
                  <a:lnTo>
                    <a:pt x="305" y="521"/>
                  </a:lnTo>
                  <a:lnTo>
                    <a:pt x="1711" y="216"/>
                  </a:lnTo>
                  <a:lnTo>
                    <a:pt x="16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2"/>
            <p:cNvSpPr/>
            <p:nvPr/>
          </p:nvSpPr>
          <p:spPr>
            <a:xfrm>
              <a:off x="646800" y="594325"/>
              <a:ext cx="62725" cy="63825"/>
            </a:xfrm>
            <a:custGeom>
              <a:avLst/>
              <a:gdLst/>
              <a:ahLst/>
              <a:cxnLst/>
              <a:rect l="l" t="t" r="r" b="b"/>
              <a:pathLst>
                <a:path w="2509" h="2553" extrusionOk="0">
                  <a:moveTo>
                    <a:pt x="1469" y="1"/>
                  </a:moveTo>
                  <a:cubicBezTo>
                    <a:pt x="1366" y="1"/>
                    <a:pt x="1263" y="14"/>
                    <a:pt x="1161" y="41"/>
                  </a:cubicBezTo>
                  <a:cubicBezTo>
                    <a:pt x="423" y="199"/>
                    <a:pt x="0" y="838"/>
                    <a:pt x="148" y="1546"/>
                  </a:cubicBezTo>
                  <a:cubicBezTo>
                    <a:pt x="283" y="2161"/>
                    <a:pt x="779" y="2553"/>
                    <a:pt x="1383" y="2553"/>
                  </a:cubicBezTo>
                  <a:cubicBezTo>
                    <a:pt x="1483" y="2553"/>
                    <a:pt x="1587" y="2542"/>
                    <a:pt x="1692" y="2520"/>
                  </a:cubicBezTo>
                  <a:cubicBezTo>
                    <a:pt x="2026" y="2461"/>
                    <a:pt x="2331" y="2254"/>
                    <a:pt x="2508" y="1969"/>
                  </a:cubicBezTo>
                  <a:lnTo>
                    <a:pt x="2311" y="1841"/>
                  </a:lnTo>
                  <a:cubicBezTo>
                    <a:pt x="2164" y="2067"/>
                    <a:pt x="1928" y="2234"/>
                    <a:pt x="1652" y="2284"/>
                  </a:cubicBezTo>
                  <a:cubicBezTo>
                    <a:pt x="1581" y="2299"/>
                    <a:pt x="1510" y="2306"/>
                    <a:pt x="1439" y="2306"/>
                  </a:cubicBezTo>
                  <a:cubicBezTo>
                    <a:pt x="966" y="2306"/>
                    <a:pt x="536" y="1975"/>
                    <a:pt x="433" y="1487"/>
                  </a:cubicBezTo>
                  <a:cubicBezTo>
                    <a:pt x="315" y="936"/>
                    <a:pt x="669" y="385"/>
                    <a:pt x="1220" y="267"/>
                  </a:cubicBezTo>
                  <a:cubicBezTo>
                    <a:pt x="1301" y="247"/>
                    <a:pt x="1382" y="237"/>
                    <a:pt x="1463" y="237"/>
                  </a:cubicBezTo>
                  <a:cubicBezTo>
                    <a:pt x="1654" y="237"/>
                    <a:pt x="1840" y="294"/>
                    <a:pt x="2006" y="405"/>
                  </a:cubicBezTo>
                  <a:lnTo>
                    <a:pt x="2124" y="199"/>
                  </a:lnTo>
                  <a:cubicBezTo>
                    <a:pt x="1927" y="69"/>
                    <a:pt x="1700" y="1"/>
                    <a:pt x="14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2"/>
            <p:cNvSpPr/>
            <p:nvPr/>
          </p:nvSpPr>
          <p:spPr>
            <a:xfrm>
              <a:off x="705800" y="578875"/>
              <a:ext cx="50425" cy="66900"/>
            </a:xfrm>
            <a:custGeom>
              <a:avLst/>
              <a:gdLst/>
              <a:ahLst/>
              <a:cxnLst/>
              <a:rect l="l" t="t" r="r" b="b"/>
              <a:pathLst>
                <a:path w="2017" h="2676" extrusionOk="0">
                  <a:moveTo>
                    <a:pt x="1967" y="0"/>
                  </a:moveTo>
                  <a:lnTo>
                    <a:pt x="1" y="423"/>
                  </a:lnTo>
                  <a:lnTo>
                    <a:pt x="50" y="640"/>
                  </a:lnTo>
                  <a:lnTo>
                    <a:pt x="905" y="462"/>
                  </a:lnTo>
                  <a:lnTo>
                    <a:pt x="1368" y="2675"/>
                  </a:lnTo>
                  <a:lnTo>
                    <a:pt x="1623" y="2616"/>
                  </a:lnTo>
                  <a:lnTo>
                    <a:pt x="1151" y="403"/>
                  </a:lnTo>
                  <a:lnTo>
                    <a:pt x="2017" y="217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2"/>
            <p:cNvSpPr/>
            <p:nvPr/>
          </p:nvSpPr>
          <p:spPr>
            <a:xfrm>
              <a:off x="766050" y="568850"/>
              <a:ext cx="71550" cy="63575"/>
            </a:xfrm>
            <a:custGeom>
              <a:avLst/>
              <a:gdLst/>
              <a:ahLst/>
              <a:cxnLst/>
              <a:rect l="l" t="t" r="r" b="b"/>
              <a:pathLst>
                <a:path w="2862" h="2543" extrusionOk="0">
                  <a:moveTo>
                    <a:pt x="1420" y="215"/>
                  </a:moveTo>
                  <a:cubicBezTo>
                    <a:pt x="1882" y="215"/>
                    <a:pt x="2339" y="515"/>
                    <a:pt x="2449" y="1050"/>
                  </a:cubicBezTo>
                  <a:lnTo>
                    <a:pt x="2459" y="1050"/>
                  </a:lnTo>
                  <a:cubicBezTo>
                    <a:pt x="2596" y="1621"/>
                    <a:pt x="2223" y="2181"/>
                    <a:pt x="1652" y="2280"/>
                  </a:cubicBezTo>
                  <a:cubicBezTo>
                    <a:pt x="1573" y="2297"/>
                    <a:pt x="1496" y="2305"/>
                    <a:pt x="1421" y="2305"/>
                  </a:cubicBezTo>
                  <a:cubicBezTo>
                    <a:pt x="626" y="2305"/>
                    <a:pt x="84" y="1405"/>
                    <a:pt x="551" y="686"/>
                  </a:cubicBezTo>
                  <a:cubicBezTo>
                    <a:pt x="763" y="365"/>
                    <a:pt x="1093" y="215"/>
                    <a:pt x="1420" y="215"/>
                  </a:cubicBezTo>
                  <a:close/>
                  <a:moveTo>
                    <a:pt x="1494" y="0"/>
                  </a:moveTo>
                  <a:cubicBezTo>
                    <a:pt x="1389" y="0"/>
                    <a:pt x="1281" y="12"/>
                    <a:pt x="1170" y="37"/>
                  </a:cubicBezTo>
                  <a:cubicBezTo>
                    <a:pt x="433" y="195"/>
                    <a:pt x="0" y="834"/>
                    <a:pt x="157" y="1542"/>
                  </a:cubicBezTo>
                  <a:cubicBezTo>
                    <a:pt x="283" y="2153"/>
                    <a:pt x="778" y="2543"/>
                    <a:pt x="1378" y="2543"/>
                  </a:cubicBezTo>
                  <a:cubicBezTo>
                    <a:pt x="1483" y="2543"/>
                    <a:pt x="1591" y="2531"/>
                    <a:pt x="1701" y="2506"/>
                  </a:cubicBezTo>
                  <a:cubicBezTo>
                    <a:pt x="2429" y="2349"/>
                    <a:pt x="2862" y="1709"/>
                    <a:pt x="2705" y="1001"/>
                  </a:cubicBezTo>
                  <a:cubicBezTo>
                    <a:pt x="2579" y="390"/>
                    <a:pt x="2091" y="0"/>
                    <a:pt x="14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2"/>
            <p:cNvSpPr/>
            <p:nvPr/>
          </p:nvSpPr>
          <p:spPr>
            <a:xfrm>
              <a:off x="846200" y="553575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1" y="227"/>
                  </a:moveTo>
                  <a:cubicBezTo>
                    <a:pt x="1543" y="227"/>
                    <a:pt x="1756" y="398"/>
                    <a:pt x="1820" y="717"/>
                  </a:cubicBezTo>
                  <a:cubicBezTo>
                    <a:pt x="1908" y="1101"/>
                    <a:pt x="169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2" y="227"/>
                    <a:pt x="1201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35"/>
                  </a:lnTo>
                  <a:lnTo>
                    <a:pt x="521" y="2664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5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0"/>
                  </a:lnTo>
                  <a:lnTo>
                    <a:pt x="2459" y="2251"/>
                  </a:lnTo>
                  <a:lnTo>
                    <a:pt x="1692" y="1543"/>
                  </a:lnTo>
                  <a:cubicBezTo>
                    <a:pt x="2006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2"/>
            <p:cNvSpPr/>
            <p:nvPr/>
          </p:nvSpPr>
          <p:spPr>
            <a:xfrm>
              <a:off x="525575" y="1019700"/>
              <a:ext cx="71075" cy="69375"/>
            </a:xfrm>
            <a:custGeom>
              <a:avLst/>
              <a:gdLst/>
              <a:ahLst/>
              <a:cxnLst/>
              <a:rect l="l" t="t" r="r" b="b"/>
              <a:pathLst>
                <a:path w="2843" h="2775" extrusionOk="0">
                  <a:moveTo>
                    <a:pt x="2351" y="1"/>
                  </a:moveTo>
                  <a:lnTo>
                    <a:pt x="2164" y="50"/>
                  </a:lnTo>
                  <a:lnTo>
                    <a:pt x="1545" y="1938"/>
                  </a:lnTo>
                  <a:lnTo>
                    <a:pt x="197" y="463"/>
                  </a:lnTo>
                  <a:lnTo>
                    <a:pt x="1" y="503"/>
                  </a:lnTo>
                  <a:lnTo>
                    <a:pt x="492" y="2774"/>
                  </a:lnTo>
                  <a:lnTo>
                    <a:pt x="719" y="2725"/>
                  </a:lnTo>
                  <a:lnTo>
                    <a:pt x="325" y="916"/>
                  </a:lnTo>
                  <a:lnTo>
                    <a:pt x="1545" y="2243"/>
                  </a:lnTo>
                  <a:lnTo>
                    <a:pt x="1663" y="2224"/>
                  </a:lnTo>
                  <a:lnTo>
                    <a:pt x="2223" y="503"/>
                  </a:lnTo>
                  <a:lnTo>
                    <a:pt x="2617" y="2312"/>
                  </a:lnTo>
                  <a:lnTo>
                    <a:pt x="2843" y="2263"/>
                  </a:lnTo>
                  <a:lnTo>
                    <a:pt x="235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604500" y="1008100"/>
              <a:ext cx="66650" cy="59375"/>
            </a:xfrm>
            <a:custGeom>
              <a:avLst/>
              <a:gdLst/>
              <a:ahLst/>
              <a:cxnLst/>
              <a:rect l="l" t="t" r="r" b="b"/>
              <a:pathLst>
                <a:path w="2666" h="2375" extrusionOk="0">
                  <a:moveTo>
                    <a:pt x="1324" y="202"/>
                  </a:moveTo>
                  <a:cubicBezTo>
                    <a:pt x="1757" y="202"/>
                    <a:pt x="2184" y="484"/>
                    <a:pt x="2282" y="986"/>
                  </a:cubicBezTo>
                  <a:cubicBezTo>
                    <a:pt x="2410" y="1507"/>
                    <a:pt x="2066" y="2039"/>
                    <a:pt x="1535" y="2127"/>
                  </a:cubicBezTo>
                  <a:cubicBezTo>
                    <a:pt x="1461" y="2143"/>
                    <a:pt x="1389" y="2151"/>
                    <a:pt x="1319" y="2151"/>
                  </a:cubicBezTo>
                  <a:cubicBezTo>
                    <a:pt x="584" y="2151"/>
                    <a:pt x="81" y="1306"/>
                    <a:pt x="512" y="642"/>
                  </a:cubicBezTo>
                  <a:cubicBezTo>
                    <a:pt x="711" y="341"/>
                    <a:pt x="1019" y="202"/>
                    <a:pt x="1324" y="202"/>
                  </a:cubicBezTo>
                  <a:close/>
                  <a:moveTo>
                    <a:pt x="1382" y="1"/>
                  </a:moveTo>
                  <a:cubicBezTo>
                    <a:pt x="1288" y="1"/>
                    <a:pt x="1191" y="11"/>
                    <a:pt x="1092" y="32"/>
                  </a:cubicBezTo>
                  <a:cubicBezTo>
                    <a:pt x="404" y="180"/>
                    <a:pt x="1" y="780"/>
                    <a:pt x="138" y="1448"/>
                  </a:cubicBezTo>
                  <a:cubicBezTo>
                    <a:pt x="265" y="2013"/>
                    <a:pt x="737" y="2375"/>
                    <a:pt x="1296" y="2375"/>
                  </a:cubicBezTo>
                  <a:cubicBezTo>
                    <a:pt x="1390" y="2375"/>
                    <a:pt x="1486" y="2365"/>
                    <a:pt x="1584" y="2343"/>
                  </a:cubicBezTo>
                  <a:cubicBezTo>
                    <a:pt x="2263" y="2196"/>
                    <a:pt x="2666" y="1596"/>
                    <a:pt x="2528" y="937"/>
                  </a:cubicBezTo>
                  <a:cubicBezTo>
                    <a:pt x="2402" y="364"/>
                    <a:pt x="1944" y="1"/>
                    <a:pt x="13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2"/>
            <p:cNvSpPr/>
            <p:nvPr/>
          </p:nvSpPr>
          <p:spPr>
            <a:xfrm>
              <a:off x="668425" y="989725"/>
              <a:ext cx="56075" cy="63200"/>
            </a:xfrm>
            <a:custGeom>
              <a:avLst/>
              <a:gdLst/>
              <a:ahLst/>
              <a:cxnLst/>
              <a:rect l="l" t="t" r="r" b="b"/>
              <a:pathLst>
                <a:path w="2243" h="2528" extrusionOk="0">
                  <a:moveTo>
                    <a:pt x="2243" y="0"/>
                  </a:moveTo>
                  <a:lnTo>
                    <a:pt x="2007" y="49"/>
                  </a:lnTo>
                  <a:lnTo>
                    <a:pt x="1555" y="2203"/>
                  </a:lnTo>
                  <a:lnTo>
                    <a:pt x="256" y="423"/>
                  </a:lnTo>
                  <a:lnTo>
                    <a:pt x="1" y="472"/>
                  </a:lnTo>
                  <a:lnTo>
                    <a:pt x="1496" y="2528"/>
                  </a:lnTo>
                  <a:lnTo>
                    <a:pt x="1732" y="2478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2"/>
            <p:cNvSpPr/>
            <p:nvPr/>
          </p:nvSpPr>
          <p:spPr>
            <a:xfrm>
              <a:off x="736775" y="985775"/>
              <a:ext cx="18475" cy="58050"/>
            </a:xfrm>
            <a:custGeom>
              <a:avLst/>
              <a:gdLst/>
              <a:ahLst/>
              <a:cxnLst/>
              <a:rect l="l" t="t" r="r" b="b"/>
              <a:pathLst>
                <a:path w="739" h="2322" extrusionOk="0">
                  <a:moveTo>
                    <a:pt x="247" y="1"/>
                  </a:moveTo>
                  <a:lnTo>
                    <a:pt x="1" y="50"/>
                  </a:lnTo>
                  <a:lnTo>
                    <a:pt x="492" y="2322"/>
                  </a:lnTo>
                  <a:lnTo>
                    <a:pt x="738" y="226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2"/>
            <p:cNvSpPr/>
            <p:nvPr/>
          </p:nvSpPr>
          <p:spPr>
            <a:xfrm>
              <a:off x="765300" y="972500"/>
              <a:ext cx="52400" cy="65175"/>
            </a:xfrm>
            <a:custGeom>
              <a:avLst/>
              <a:gdLst/>
              <a:ahLst/>
              <a:cxnLst/>
              <a:rect l="l" t="t" r="r" b="b"/>
              <a:pathLst>
                <a:path w="2096" h="2607" extrusionOk="0">
                  <a:moveTo>
                    <a:pt x="1554" y="1"/>
                  </a:moveTo>
                  <a:lnTo>
                    <a:pt x="1" y="335"/>
                  </a:lnTo>
                  <a:lnTo>
                    <a:pt x="492" y="2607"/>
                  </a:lnTo>
                  <a:lnTo>
                    <a:pt x="2095" y="2263"/>
                  </a:lnTo>
                  <a:lnTo>
                    <a:pt x="2056" y="2056"/>
                  </a:lnTo>
                  <a:lnTo>
                    <a:pt x="679" y="2341"/>
                  </a:lnTo>
                  <a:lnTo>
                    <a:pt x="502" y="1496"/>
                  </a:lnTo>
                  <a:lnTo>
                    <a:pt x="1672" y="1250"/>
                  </a:lnTo>
                  <a:lnTo>
                    <a:pt x="1633" y="1043"/>
                  </a:lnTo>
                  <a:lnTo>
                    <a:pt x="453" y="1299"/>
                  </a:lnTo>
                  <a:lnTo>
                    <a:pt x="286" y="492"/>
                  </a:lnTo>
                  <a:lnTo>
                    <a:pt x="1604" y="207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2"/>
            <p:cNvSpPr/>
            <p:nvPr/>
          </p:nvSpPr>
          <p:spPr>
            <a:xfrm>
              <a:off x="1121825" y="278425"/>
              <a:ext cx="122700" cy="140400"/>
            </a:xfrm>
            <a:custGeom>
              <a:avLst/>
              <a:gdLst/>
              <a:ahLst/>
              <a:cxnLst/>
              <a:rect l="l" t="t" r="r" b="b"/>
              <a:pathLst>
                <a:path w="4908" h="5616" extrusionOk="0">
                  <a:moveTo>
                    <a:pt x="4908" y="0"/>
                  </a:moveTo>
                  <a:lnTo>
                    <a:pt x="1269" y="826"/>
                  </a:lnTo>
                  <a:lnTo>
                    <a:pt x="0" y="5616"/>
                  </a:lnTo>
                  <a:lnTo>
                    <a:pt x="0" y="5616"/>
                  </a:lnTo>
                  <a:lnTo>
                    <a:pt x="3777" y="4829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1306450" y="238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9" y="1"/>
                  </a:moveTo>
                  <a:lnTo>
                    <a:pt x="1270" y="817"/>
                  </a:lnTo>
                  <a:lnTo>
                    <a:pt x="1" y="5607"/>
                  </a:lnTo>
                  <a:lnTo>
                    <a:pt x="3650" y="4721"/>
                  </a:lnTo>
                  <a:lnTo>
                    <a:pt x="49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917000" y="32487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7"/>
                  </a:lnTo>
                  <a:cubicBezTo>
                    <a:pt x="1250" y="5322"/>
                    <a:pt x="2469" y="5046"/>
                    <a:pt x="3639" y="4781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712200" y="371100"/>
              <a:ext cx="122450" cy="140175"/>
            </a:xfrm>
            <a:custGeom>
              <a:avLst/>
              <a:gdLst/>
              <a:ahLst/>
              <a:cxnLst/>
              <a:rect l="l" t="t" r="r" b="b"/>
              <a:pathLst>
                <a:path w="4898" h="5607" extrusionOk="0">
                  <a:moveTo>
                    <a:pt x="4898" y="1"/>
                  </a:moveTo>
                  <a:lnTo>
                    <a:pt x="1259" y="827"/>
                  </a:lnTo>
                  <a:lnTo>
                    <a:pt x="0" y="5607"/>
                  </a:lnTo>
                  <a:cubicBezTo>
                    <a:pt x="1210" y="5331"/>
                    <a:pt x="2420" y="5066"/>
                    <a:pt x="3629" y="4790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2"/>
            <p:cNvSpPr/>
            <p:nvPr/>
          </p:nvSpPr>
          <p:spPr>
            <a:xfrm>
              <a:off x="506150" y="417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6"/>
                  </a:lnTo>
                  <a:cubicBezTo>
                    <a:pt x="1181" y="5341"/>
                    <a:pt x="2391" y="5065"/>
                    <a:pt x="3640" y="4780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311675" y="461825"/>
              <a:ext cx="122475" cy="139925"/>
            </a:xfrm>
            <a:custGeom>
              <a:avLst/>
              <a:gdLst/>
              <a:ahLst/>
              <a:cxnLst/>
              <a:rect l="l" t="t" r="r" b="b"/>
              <a:pathLst>
                <a:path w="4899" h="5597" extrusionOk="0">
                  <a:moveTo>
                    <a:pt x="4898" y="1"/>
                  </a:moveTo>
                  <a:lnTo>
                    <a:pt x="1269" y="817"/>
                  </a:lnTo>
                  <a:lnTo>
                    <a:pt x="0" y="5597"/>
                  </a:lnTo>
                  <a:cubicBezTo>
                    <a:pt x="1053" y="5361"/>
                    <a:pt x="2282" y="5085"/>
                    <a:pt x="3639" y="4781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307725" y="342050"/>
              <a:ext cx="1160800" cy="262650"/>
            </a:xfrm>
            <a:custGeom>
              <a:avLst/>
              <a:gdLst/>
              <a:ahLst/>
              <a:cxnLst/>
              <a:rect l="l" t="t" r="r" b="b"/>
              <a:pathLst>
                <a:path w="46432" h="10506" extrusionOk="0">
                  <a:moveTo>
                    <a:pt x="46302" y="1"/>
                  </a:moveTo>
                  <a:cubicBezTo>
                    <a:pt x="46296" y="1"/>
                    <a:pt x="46290" y="1"/>
                    <a:pt x="46284" y="2"/>
                  </a:cubicBezTo>
                  <a:lnTo>
                    <a:pt x="129" y="10280"/>
                  </a:lnTo>
                  <a:cubicBezTo>
                    <a:pt x="1" y="10309"/>
                    <a:pt x="21" y="10506"/>
                    <a:pt x="158" y="10506"/>
                  </a:cubicBezTo>
                  <a:lnTo>
                    <a:pt x="178" y="10496"/>
                  </a:lnTo>
                  <a:lnTo>
                    <a:pt x="46333" y="219"/>
                  </a:lnTo>
                  <a:cubicBezTo>
                    <a:pt x="46392" y="209"/>
                    <a:pt x="46431" y="150"/>
                    <a:pt x="46411" y="91"/>
                  </a:cubicBezTo>
                  <a:cubicBezTo>
                    <a:pt x="46403" y="38"/>
                    <a:pt x="46354" y="1"/>
                    <a:pt x="46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414775" y="555250"/>
              <a:ext cx="1012100" cy="219375"/>
            </a:xfrm>
            <a:custGeom>
              <a:avLst/>
              <a:gdLst/>
              <a:ahLst/>
              <a:cxnLst/>
              <a:rect l="l" t="t" r="r" b="b"/>
              <a:pathLst>
                <a:path w="40484" h="8775" extrusionOk="0">
                  <a:moveTo>
                    <a:pt x="40320" y="1"/>
                  </a:moveTo>
                  <a:cubicBezTo>
                    <a:pt x="40317" y="1"/>
                    <a:pt x="40313" y="1"/>
                    <a:pt x="40310" y="1"/>
                  </a:cubicBezTo>
                  <a:lnTo>
                    <a:pt x="145" y="8548"/>
                  </a:lnTo>
                  <a:cubicBezTo>
                    <a:pt x="0" y="8567"/>
                    <a:pt x="16" y="8774"/>
                    <a:pt x="155" y="8774"/>
                  </a:cubicBezTo>
                  <a:cubicBezTo>
                    <a:pt x="158" y="8774"/>
                    <a:pt x="161" y="8774"/>
                    <a:pt x="164" y="8774"/>
                  </a:cubicBezTo>
                  <a:cubicBezTo>
                    <a:pt x="174" y="8774"/>
                    <a:pt x="184" y="8764"/>
                    <a:pt x="194" y="8764"/>
                  </a:cubicBezTo>
                  <a:lnTo>
                    <a:pt x="40359" y="217"/>
                  </a:lnTo>
                  <a:cubicBezTo>
                    <a:pt x="40484" y="179"/>
                    <a:pt x="40450" y="1"/>
                    <a:pt x="4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2"/>
            <p:cNvSpPr/>
            <p:nvPr/>
          </p:nvSpPr>
          <p:spPr>
            <a:xfrm>
              <a:off x="468775" y="787750"/>
              <a:ext cx="1011475" cy="219450"/>
            </a:xfrm>
            <a:custGeom>
              <a:avLst/>
              <a:gdLst/>
              <a:ahLst/>
              <a:cxnLst/>
              <a:rect l="l" t="t" r="r" b="b"/>
              <a:pathLst>
                <a:path w="40459" h="8778" extrusionOk="0">
                  <a:moveTo>
                    <a:pt x="40306" y="0"/>
                  </a:moveTo>
                  <a:cubicBezTo>
                    <a:pt x="40296" y="0"/>
                    <a:pt x="40286" y="2"/>
                    <a:pt x="40274" y="5"/>
                  </a:cubicBezTo>
                  <a:lnTo>
                    <a:pt x="99" y="8551"/>
                  </a:lnTo>
                  <a:cubicBezTo>
                    <a:pt x="40" y="8571"/>
                    <a:pt x="1" y="8630"/>
                    <a:pt x="20" y="8689"/>
                  </a:cubicBezTo>
                  <a:cubicBezTo>
                    <a:pt x="30" y="8738"/>
                    <a:pt x="70" y="8777"/>
                    <a:pt x="129" y="8777"/>
                  </a:cubicBezTo>
                  <a:lnTo>
                    <a:pt x="148" y="8768"/>
                  </a:lnTo>
                  <a:lnTo>
                    <a:pt x="40314" y="221"/>
                  </a:lnTo>
                  <a:cubicBezTo>
                    <a:pt x="40459" y="203"/>
                    <a:pt x="40428" y="0"/>
                    <a:pt x="40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644825" y="719875"/>
              <a:ext cx="54600" cy="234225"/>
            </a:xfrm>
            <a:custGeom>
              <a:avLst/>
              <a:gdLst/>
              <a:ahLst/>
              <a:cxnLst/>
              <a:rect l="l" t="t" r="r" b="b"/>
              <a:pathLst>
                <a:path w="2184" h="9369" extrusionOk="0">
                  <a:moveTo>
                    <a:pt x="130" y="0"/>
                  </a:moveTo>
                  <a:cubicBezTo>
                    <a:pt x="120" y="0"/>
                    <a:pt x="109" y="2"/>
                    <a:pt x="99" y="5"/>
                  </a:cubicBezTo>
                  <a:cubicBezTo>
                    <a:pt x="40" y="15"/>
                    <a:pt x="1" y="74"/>
                    <a:pt x="10" y="133"/>
                  </a:cubicBezTo>
                  <a:lnTo>
                    <a:pt x="1948" y="9280"/>
                  </a:lnTo>
                  <a:cubicBezTo>
                    <a:pt x="1967" y="9329"/>
                    <a:pt x="2007" y="9368"/>
                    <a:pt x="2066" y="9368"/>
                  </a:cubicBezTo>
                  <a:lnTo>
                    <a:pt x="2085" y="9368"/>
                  </a:lnTo>
                  <a:cubicBezTo>
                    <a:pt x="2144" y="9358"/>
                    <a:pt x="2184" y="9299"/>
                    <a:pt x="2174" y="9240"/>
                  </a:cubicBezTo>
                  <a:lnTo>
                    <a:pt x="227" y="84"/>
                  </a:lnTo>
                  <a:cubicBezTo>
                    <a:pt x="219" y="36"/>
                    <a:pt x="177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1170500" y="611925"/>
              <a:ext cx="55350" cy="236450"/>
            </a:xfrm>
            <a:custGeom>
              <a:avLst/>
              <a:gdLst/>
              <a:ahLst/>
              <a:cxnLst/>
              <a:rect l="l" t="t" r="r" b="b"/>
              <a:pathLst>
                <a:path w="2214" h="9458" extrusionOk="0">
                  <a:moveTo>
                    <a:pt x="129" y="1"/>
                  </a:moveTo>
                  <a:cubicBezTo>
                    <a:pt x="119" y="1"/>
                    <a:pt x="109" y="3"/>
                    <a:pt x="99" y="6"/>
                  </a:cubicBezTo>
                  <a:cubicBezTo>
                    <a:pt x="40" y="16"/>
                    <a:pt x="0" y="75"/>
                    <a:pt x="10" y="134"/>
                  </a:cubicBezTo>
                  <a:lnTo>
                    <a:pt x="1977" y="9369"/>
                  </a:lnTo>
                  <a:cubicBezTo>
                    <a:pt x="1987" y="9418"/>
                    <a:pt x="2036" y="9447"/>
                    <a:pt x="2085" y="9457"/>
                  </a:cubicBezTo>
                  <a:lnTo>
                    <a:pt x="2115" y="9447"/>
                  </a:lnTo>
                  <a:cubicBezTo>
                    <a:pt x="2174" y="9437"/>
                    <a:pt x="2213" y="9378"/>
                    <a:pt x="2193" y="9319"/>
                  </a:cubicBezTo>
                  <a:lnTo>
                    <a:pt x="226" y="94"/>
                  </a:lnTo>
                  <a:cubicBezTo>
                    <a:pt x="218" y="38"/>
                    <a:pt x="177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2"/>
            <p:cNvSpPr/>
            <p:nvPr/>
          </p:nvSpPr>
          <p:spPr>
            <a:xfrm>
              <a:off x="514275" y="969425"/>
              <a:ext cx="989650" cy="215525"/>
            </a:xfrm>
            <a:custGeom>
              <a:avLst/>
              <a:gdLst/>
              <a:ahLst/>
              <a:cxnLst/>
              <a:rect l="l" t="t" r="r" b="b"/>
              <a:pathLst>
                <a:path w="39586" h="8621" extrusionOk="0">
                  <a:moveTo>
                    <a:pt x="39469" y="1"/>
                  </a:moveTo>
                  <a:cubicBezTo>
                    <a:pt x="39459" y="1"/>
                    <a:pt x="39448" y="2"/>
                    <a:pt x="39438" y="6"/>
                  </a:cubicBezTo>
                  <a:lnTo>
                    <a:pt x="99" y="8395"/>
                  </a:lnTo>
                  <a:cubicBezTo>
                    <a:pt x="40" y="8414"/>
                    <a:pt x="0" y="8473"/>
                    <a:pt x="10" y="8532"/>
                  </a:cubicBezTo>
                  <a:cubicBezTo>
                    <a:pt x="20" y="8582"/>
                    <a:pt x="69" y="8621"/>
                    <a:pt x="118" y="8621"/>
                  </a:cubicBezTo>
                  <a:lnTo>
                    <a:pt x="148" y="8611"/>
                  </a:lnTo>
                  <a:lnTo>
                    <a:pt x="39487" y="222"/>
                  </a:lnTo>
                  <a:cubicBezTo>
                    <a:pt x="39546" y="202"/>
                    <a:pt x="39585" y="143"/>
                    <a:pt x="39566" y="84"/>
                  </a:cubicBezTo>
                  <a:cubicBezTo>
                    <a:pt x="39558" y="36"/>
                    <a:pt x="39516" y="1"/>
                    <a:pt x="39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2"/>
            <p:cNvSpPr/>
            <p:nvPr/>
          </p:nvSpPr>
          <p:spPr>
            <a:xfrm>
              <a:off x="439275" y="809950"/>
              <a:ext cx="48950" cy="52425"/>
            </a:xfrm>
            <a:custGeom>
              <a:avLst/>
              <a:gdLst/>
              <a:ahLst/>
              <a:cxnLst/>
              <a:rect l="l" t="t" r="r" b="b"/>
              <a:pathLst>
                <a:path w="1958" h="2097" extrusionOk="0">
                  <a:moveTo>
                    <a:pt x="969" y="181"/>
                  </a:moveTo>
                  <a:cubicBezTo>
                    <a:pt x="1223" y="181"/>
                    <a:pt x="1382" y="311"/>
                    <a:pt x="1436" y="553"/>
                  </a:cubicBezTo>
                  <a:cubicBezTo>
                    <a:pt x="1505" y="858"/>
                    <a:pt x="1348" y="1084"/>
                    <a:pt x="964" y="1162"/>
                  </a:cubicBezTo>
                  <a:lnTo>
                    <a:pt x="463" y="1280"/>
                  </a:lnTo>
                  <a:lnTo>
                    <a:pt x="246" y="326"/>
                  </a:lnTo>
                  <a:lnTo>
                    <a:pt x="748" y="208"/>
                  </a:lnTo>
                  <a:cubicBezTo>
                    <a:pt x="828" y="190"/>
                    <a:pt x="902" y="181"/>
                    <a:pt x="969" y="181"/>
                  </a:cubicBezTo>
                  <a:close/>
                  <a:moveTo>
                    <a:pt x="976" y="0"/>
                  </a:moveTo>
                  <a:cubicBezTo>
                    <a:pt x="893" y="0"/>
                    <a:pt x="804" y="11"/>
                    <a:pt x="709" y="31"/>
                  </a:cubicBezTo>
                  <a:lnTo>
                    <a:pt x="1" y="199"/>
                  </a:lnTo>
                  <a:lnTo>
                    <a:pt x="433" y="2097"/>
                  </a:lnTo>
                  <a:lnTo>
                    <a:pt x="640" y="2048"/>
                  </a:lnTo>
                  <a:lnTo>
                    <a:pt x="502" y="1448"/>
                  </a:lnTo>
                  <a:lnTo>
                    <a:pt x="1014" y="1330"/>
                  </a:lnTo>
                  <a:cubicBezTo>
                    <a:pt x="1063" y="1320"/>
                    <a:pt x="1112" y="1310"/>
                    <a:pt x="1161" y="1290"/>
                  </a:cubicBezTo>
                  <a:lnTo>
                    <a:pt x="1732" y="1802"/>
                  </a:lnTo>
                  <a:lnTo>
                    <a:pt x="1958" y="1753"/>
                  </a:lnTo>
                  <a:lnTo>
                    <a:pt x="1338" y="1202"/>
                  </a:lnTo>
                  <a:cubicBezTo>
                    <a:pt x="1594" y="1074"/>
                    <a:pt x="1712" y="779"/>
                    <a:pt x="1643" y="513"/>
                  </a:cubicBezTo>
                  <a:cubicBezTo>
                    <a:pt x="1564" y="180"/>
                    <a:pt x="1324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2"/>
            <p:cNvSpPr/>
            <p:nvPr/>
          </p:nvSpPr>
          <p:spPr>
            <a:xfrm>
              <a:off x="489975" y="794975"/>
              <a:ext cx="62425" cy="51550"/>
            </a:xfrm>
            <a:custGeom>
              <a:avLst/>
              <a:gdLst/>
              <a:ahLst/>
              <a:cxnLst/>
              <a:rect l="l" t="t" r="r" b="b"/>
              <a:pathLst>
                <a:path w="2497" h="2062" extrusionOk="0">
                  <a:moveTo>
                    <a:pt x="1179" y="229"/>
                  </a:moveTo>
                  <a:cubicBezTo>
                    <a:pt x="1538" y="229"/>
                    <a:pt x="1894" y="460"/>
                    <a:pt x="1985" y="876"/>
                  </a:cubicBezTo>
                  <a:cubicBezTo>
                    <a:pt x="2093" y="1319"/>
                    <a:pt x="1808" y="1761"/>
                    <a:pt x="1366" y="1850"/>
                  </a:cubicBezTo>
                  <a:cubicBezTo>
                    <a:pt x="1300" y="1865"/>
                    <a:pt x="1236" y="1873"/>
                    <a:pt x="1173" y="1873"/>
                  </a:cubicBezTo>
                  <a:cubicBezTo>
                    <a:pt x="562" y="1873"/>
                    <a:pt x="133" y="1173"/>
                    <a:pt x="490" y="611"/>
                  </a:cubicBezTo>
                  <a:cubicBezTo>
                    <a:pt x="656" y="350"/>
                    <a:pt x="918" y="229"/>
                    <a:pt x="1179" y="229"/>
                  </a:cubicBezTo>
                  <a:close/>
                  <a:moveTo>
                    <a:pt x="1185" y="0"/>
                  </a:moveTo>
                  <a:cubicBezTo>
                    <a:pt x="557" y="0"/>
                    <a:pt x="1" y="596"/>
                    <a:pt x="185" y="1289"/>
                  </a:cubicBezTo>
                  <a:cubicBezTo>
                    <a:pt x="285" y="1752"/>
                    <a:pt x="696" y="2062"/>
                    <a:pt x="1146" y="2062"/>
                  </a:cubicBezTo>
                  <a:cubicBezTo>
                    <a:pt x="1231" y="2062"/>
                    <a:pt x="1318" y="2051"/>
                    <a:pt x="1405" y="2027"/>
                  </a:cubicBezTo>
                  <a:cubicBezTo>
                    <a:pt x="2300" y="1820"/>
                    <a:pt x="2497" y="630"/>
                    <a:pt x="1710" y="149"/>
                  </a:cubicBezTo>
                  <a:cubicBezTo>
                    <a:pt x="1539" y="46"/>
                    <a:pt x="1359" y="0"/>
                    <a:pt x="11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2"/>
            <p:cNvSpPr/>
            <p:nvPr/>
          </p:nvSpPr>
          <p:spPr>
            <a:xfrm>
              <a:off x="555325" y="787125"/>
              <a:ext cx="42575" cy="48450"/>
            </a:xfrm>
            <a:custGeom>
              <a:avLst/>
              <a:gdLst/>
              <a:ahLst/>
              <a:cxnLst/>
              <a:rect l="l" t="t" r="r" b="b"/>
              <a:pathLst>
                <a:path w="1703" h="1938" extrusionOk="0">
                  <a:moveTo>
                    <a:pt x="207" y="0"/>
                  </a:moveTo>
                  <a:lnTo>
                    <a:pt x="1" y="49"/>
                  </a:lnTo>
                  <a:lnTo>
                    <a:pt x="433" y="1938"/>
                  </a:lnTo>
                  <a:lnTo>
                    <a:pt x="1702" y="1653"/>
                  </a:lnTo>
                  <a:lnTo>
                    <a:pt x="1663" y="1475"/>
                  </a:lnTo>
                  <a:lnTo>
                    <a:pt x="601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2"/>
            <p:cNvSpPr/>
            <p:nvPr/>
          </p:nvSpPr>
          <p:spPr>
            <a:xfrm>
              <a:off x="600325" y="776800"/>
              <a:ext cx="42550" cy="48450"/>
            </a:xfrm>
            <a:custGeom>
              <a:avLst/>
              <a:gdLst/>
              <a:ahLst/>
              <a:cxnLst/>
              <a:rect l="l" t="t" r="r" b="b"/>
              <a:pathLst>
                <a:path w="1702" h="1938" extrusionOk="0">
                  <a:moveTo>
                    <a:pt x="207" y="0"/>
                  </a:moveTo>
                  <a:lnTo>
                    <a:pt x="0" y="49"/>
                  </a:lnTo>
                  <a:lnTo>
                    <a:pt x="433" y="1938"/>
                  </a:lnTo>
                  <a:lnTo>
                    <a:pt x="1702" y="1652"/>
                  </a:lnTo>
                  <a:lnTo>
                    <a:pt x="1662" y="1475"/>
                  </a:lnTo>
                  <a:lnTo>
                    <a:pt x="600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2"/>
            <p:cNvSpPr/>
            <p:nvPr/>
          </p:nvSpPr>
          <p:spPr>
            <a:xfrm>
              <a:off x="694000" y="749725"/>
              <a:ext cx="42550" cy="50325"/>
            </a:xfrm>
            <a:custGeom>
              <a:avLst/>
              <a:gdLst/>
              <a:ahLst/>
              <a:cxnLst/>
              <a:rect l="l" t="t" r="r" b="b"/>
              <a:pathLst>
                <a:path w="1702" h="2013" extrusionOk="0">
                  <a:moveTo>
                    <a:pt x="903" y="1"/>
                  </a:moveTo>
                  <a:cubicBezTo>
                    <a:pt x="818" y="1"/>
                    <a:pt x="733" y="11"/>
                    <a:pt x="650" y="31"/>
                  </a:cubicBezTo>
                  <a:cubicBezTo>
                    <a:pt x="168" y="139"/>
                    <a:pt x="0" y="434"/>
                    <a:pt x="69" y="710"/>
                  </a:cubicBezTo>
                  <a:cubicBezTo>
                    <a:pt x="227" y="1418"/>
                    <a:pt x="1318" y="828"/>
                    <a:pt x="1446" y="1349"/>
                  </a:cubicBezTo>
                  <a:cubicBezTo>
                    <a:pt x="1486" y="1536"/>
                    <a:pt x="1367" y="1722"/>
                    <a:pt x="1013" y="1801"/>
                  </a:cubicBezTo>
                  <a:cubicBezTo>
                    <a:pt x="935" y="1821"/>
                    <a:pt x="856" y="1831"/>
                    <a:pt x="779" y="1831"/>
                  </a:cubicBezTo>
                  <a:cubicBezTo>
                    <a:pt x="623" y="1831"/>
                    <a:pt x="473" y="1791"/>
                    <a:pt x="335" y="1713"/>
                  </a:cubicBezTo>
                  <a:lnTo>
                    <a:pt x="286" y="1890"/>
                  </a:lnTo>
                  <a:cubicBezTo>
                    <a:pt x="443" y="1968"/>
                    <a:pt x="618" y="2012"/>
                    <a:pt x="793" y="2012"/>
                  </a:cubicBezTo>
                  <a:cubicBezTo>
                    <a:pt x="880" y="2012"/>
                    <a:pt x="968" y="2001"/>
                    <a:pt x="1053" y="1978"/>
                  </a:cubicBezTo>
                  <a:cubicBezTo>
                    <a:pt x="1535" y="1860"/>
                    <a:pt x="1702" y="1575"/>
                    <a:pt x="1643" y="1290"/>
                  </a:cubicBezTo>
                  <a:cubicBezTo>
                    <a:pt x="1486" y="601"/>
                    <a:pt x="384" y="1182"/>
                    <a:pt x="266" y="660"/>
                  </a:cubicBezTo>
                  <a:cubicBezTo>
                    <a:pt x="227" y="473"/>
                    <a:pt x="345" y="287"/>
                    <a:pt x="689" y="208"/>
                  </a:cubicBezTo>
                  <a:cubicBezTo>
                    <a:pt x="764" y="192"/>
                    <a:pt x="838" y="184"/>
                    <a:pt x="913" y="184"/>
                  </a:cubicBezTo>
                  <a:cubicBezTo>
                    <a:pt x="1024" y="184"/>
                    <a:pt x="1133" y="202"/>
                    <a:pt x="1240" y="237"/>
                  </a:cubicBezTo>
                  <a:lnTo>
                    <a:pt x="1279" y="70"/>
                  </a:lnTo>
                  <a:cubicBezTo>
                    <a:pt x="1156" y="23"/>
                    <a:pt x="1029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2"/>
            <p:cNvSpPr/>
            <p:nvPr/>
          </p:nvSpPr>
          <p:spPr>
            <a:xfrm>
              <a:off x="740950" y="737425"/>
              <a:ext cx="49450" cy="50075"/>
            </a:xfrm>
            <a:custGeom>
              <a:avLst/>
              <a:gdLst/>
              <a:ahLst/>
              <a:cxnLst/>
              <a:rect l="l" t="t" r="r" b="b"/>
              <a:pathLst>
                <a:path w="1978" h="2003" extrusionOk="0">
                  <a:moveTo>
                    <a:pt x="1139" y="1"/>
                  </a:moveTo>
                  <a:cubicBezTo>
                    <a:pt x="1060" y="1"/>
                    <a:pt x="982" y="11"/>
                    <a:pt x="906" y="31"/>
                  </a:cubicBezTo>
                  <a:cubicBezTo>
                    <a:pt x="355" y="139"/>
                    <a:pt x="1" y="680"/>
                    <a:pt x="129" y="1231"/>
                  </a:cubicBezTo>
                  <a:cubicBezTo>
                    <a:pt x="228" y="1687"/>
                    <a:pt x="635" y="2003"/>
                    <a:pt x="1090" y="2003"/>
                  </a:cubicBezTo>
                  <a:cubicBezTo>
                    <a:pt x="1175" y="2003"/>
                    <a:pt x="1262" y="1992"/>
                    <a:pt x="1348" y="1969"/>
                  </a:cubicBezTo>
                  <a:cubicBezTo>
                    <a:pt x="1604" y="1919"/>
                    <a:pt x="1840" y="1762"/>
                    <a:pt x="1978" y="1536"/>
                  </a:cubicBezTo>
                  <a:lnTo>
                    <a:pt x="1820" y="1438"/>
                  </a:lnTo>
                  <a:cubicBezTo>
                    <a:pt x="1712" y="1615"/>
                    <a:pt x="1525" y="1752"/>
                    <a:pt x="1309" y="1792"/>
                  </a:cubicBezTo>
                  <a:cubicBezTo>
                    <a:pt x="1239" y="1810"/>
                    <a:pt x="1170" y="1819"/>
                    <a:pt x="1101" y="1819"/>
                  </a:cubicBezTo>
                  <a:cubicBezTo>
                    <a:pt x="733" y="1819"/>
                    <a:pt x="399" y="1565"/>
                    <a:pt x="316" y="1192"/>
                  </a:cubicBezTo>
                  <a:cubicBezTo>
                    <a:pt x="207" y="739"/>
                    <a:pt x="502" y="297"/>
                    <a:pt x="955" y="218"/>
                  </a:cubicBezTo>
                  <a:cubicBezTo>
                    <a:pt x="1019" y="200"/>
                    <a:pt x="1084" y="191"/>
                    <a:pt x="1148" y="191"/>
                  </a:cubicBezTo>
                  <a:cubicBezTo>
                    <a:pt x="1293" y="191"/>
                    <a:pt x="1436" y="235"/>
                    <a:pt x="1565" y="316"/>
                  </a:cubicBezTo>
                  <a:lnTo>
                    <a:pt x="1663" y="159"/>
                  </a:lnTo>
                  <a:cubicBezTo>
                    <a:pt x="1504" y="56"/>
                    <a:pt x="1322" y="1"/>
                    <a:pt x="11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2"/>
            <p:cNvSpPr/>
            <p:nvPr/>
          </p:nvSpPr>
          <p:spPr>
            <a:xfrm>
              <a:off x="796775" y="723675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9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1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33" y="1270"/>
                  </a:lnTo>
                  <a:lnTo>
                    <a:pt x="1417" y="1043"/>
                  </a:lnTo>
                  <a:lnTo>
                    <a:pt x="1377" y="876"/>
                  </a:lnTo>
                  <a:lnTo>
                    <a:pt x="39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2"/>
            <p:cNvSpPr/>
            <p:nvPr/>
          </p:nvSpPr>
          <p:spPr>
            <a:xfrm>
              <a:off x="847175" y="710400"/>
              <a:ext cx="50675" cy="56575"/>
            </a:xfrm>
            <a:custGeom>
              <a:avLst/>
              <a:gdLst/>
              <a:ahLst/>
              <a:cxnLst/>
              <a:rect l="l" t="t" r="r" b="b"/>
              <a:pathLst>
                <a:path w="2027" h="2263" extrusionOk="0">
                  <a:moveTo>
                    <a:pt x="1594" y="1"/>
                  </a:moveTo>
                  <a:lnTo>
                    <a:pt x="1387" y="50"/>
                  </a:lnTo>
                  <a:lnTo>
                    <a:pt x="1741" y="1584"/>
                  </a:lnTo>
                  <a:lnTo>
                    <a:pt x="168" y="325"/>
                  </a:lnTo>
                  <a:lnTo>
                    <a:pt x="1" y="365"/>
                  </a:lnTo>
                  <a:lnTo>
                    <a:pt x="433" y="2263"/>
                  </a:lnTo>
                  <a:lnTo>
                    <a:pt x="640" y="2223"/>
                  </a:lnTo>
                  <a:lnTo>
                    <a:pt x="286" y="679"/>
                  </a:lnTo>
                  <a:lnTo>
                    <a:pt x="286" y="679"/>
                  </a:lnTo>
                  <a:lnTo>
                    <a:pt x="1859" y="1938"/>
                  </a:lnTo>
                  <a:lnTo>
                    <a:pt x="2027" y="1899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2"/>
            <p:cNvSpPr/>
            <p:nvPr/>
          </p:nvSpPr>
          <p:spPr>
            <a:xfrm>
              <a:off x="907425" y="698350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8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0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23" y="1270"/>
                  </a:lnTo>
                  <a:lnTo>
                    <a:pt x="1406" y="1043"/>
                  </a:lnTo>
                  <a:lnTo>
                    <a:pt x="1367" y="876"/>
                  </a:lnTo>
                  <a:lnTo>
                    <a:pt x="38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2"/>
            <p:cNvSpPr/>
            <p:nvPr/>
          </p:nvSpPr>
          <p:spPr>
            <a:xfrm>
              <a:off x="1210825" y="630675"/>
              <a:ext cx="49425" cy="50050"/>
            </a:xfrm>
            <a:custGeom>
              <a:avLst/>
              <a:gdLst/>
              <a:ahLst/>
              <a:cxnLst/>
              <a:rect l="l" t="t" r="r" b="b"/>
              <a:pathLst>
                <a:path w="1977" h="2002" extrusionOk="0">
                  <a:moveTo>
                    <a:pt x="1153" y="0"/>
                  </a:moveTo>
                  <a:cubicBezTo>
                    <a:pt x="1070" y="0"/>
                    <a:pt x="986" y="11"/>
                    <a:pt x="905" y="33"/>
                  </a:cubicBezTo>
                  <a:cubicBezTo>
                    <a:pt x="354" y="131"/>
                    <a:pt x="0" y="672"/>
                    <a:pt x="128" y="1223"/>
                  </a:cubicBezTo>
                  <a:cubicBezTo>
                    <a:pt x="228" y="1690"/>
                    <a:pt x="639" y="2001"/>
                    <a:pt x="1092" y="2001"/>
                  </a:cubicBezTo>
                  <a:cubicBezTo>
                    <a:pt x="1173" y="2001"/>
                    <a:pt x="1255" y="1991"/>
                    <a:pt x="1338" y="1970"/>
                  </a:cubicBezTo>
                  <a:cubicBezTo>
                    <a:pt x="1603" y="1921"/>
                    <a:pt x="1839" y="1754"/>
                    <a:pt x="1977" y="1528"/>
                  </a:cubicBezTo>
                  <a:lnTo>
                    <a:pt x="1820" y="1429"/>
                  </a:lnTo>
                  <a:cubicBezTo>
                    <a:pt x="1702" y="1616"/>
                    <a:pt x="1525" y="1744"/>
                    <a:pt x="1308" y="1783"/>
                  </a:cubicBezTo>
                  <a:cubicBezTo>
                    <a:pt x="1237" y="1802"/>
                    <a:pt x="1166" y="1811"/>
                    <a:pt x="1096" y="1811"/>
                  </a:cubicBezTo>
                  <a:cubicBezTo>
                    <a:pt x="730" y="1811"/>
                    <a:pt x="397" y="1563"/>
                    <a:pt x="315" y="1184"/>
                  </a:cubicBezTo>
                  <a:cubicBezTo>
                    <a:pt x="207" y="741"/>
                    <a:pt x="502" y="298"/>
                    <a:pt x="944" y="210"/>
                  </a:cubicBezTo>
                  <a:cubicBezTo>
                    <a:pt x="1011" y="195"/>
                    <a:pt x="1077" y="187"/>
                    <a:pt x="1143" y="187"/>
                  </a:cubicBezTo>
                  <a:cubicBezTo>
                    <a:pt x="1291" y="187"/>
                    <a:pt x="1434" y="226"/>
                    <a:pt x="1564" y="308"/>
                  </a:cubicBezTo>
                  <a:lnTo>
                    <a:pt x="1662" y="151"/>
                  </a:lnTo>
                  <a:cubicBezTo>
                    <a:pt x="1508" y="50"/>
                    <a:pt x="133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2"/>
            <p:cNvSpPr/>
            <p:nvPr/>
          </p:nvSpPr>
          <p:spPr>
            <a:xfrm>
              <a:off x="1266150" y="615500"/>
              <a:ext cx="48450" cy="53075"/>
            </a:xfrm>
            <a:custGeom>
              <a:avLst/>
              <a:gdLst/>
              <a:ahLst/>
              <a:cxnLst/>
              <a:rect l="l" t="t" r="r" b="b"/>
              <a:pathLst>
                <a:path w="1938" h="2123" extrusionOk="0">
                  <a:moveTo>
                    <a:pt x="1564" y="1"/>
                  </a:moveTo>
                  <a:lnTo>
                    <a:pt x="1367" y="40"/>
                  </a:lnTo>
                  <a:lnTo>
                    <a:pt x="1613" y="1122"/>
                  </a:lnTo>
                  <a:cubicBezTo>
                    <a:pt x="1721" y="1574"/>
                    <a:pt x="1564" y="1830"/>
                    <a:pt x="1180" y="1909"/>
                  </a:cubicBezTo>
                  <a:cubicBezTo>
                    <a:pt x="1114" y="1924"/>
                    <a:pt x="1052" y="1932"/>
                    <a:pt x="993" y="1932"/>
                  </a:cubicBezTo>
                  <a:cubicBezTo>
                    <a:pt x="721" y="1932"/>
                    <a:pt x="532" y="1760"/>
                    <a:pt x="443" y="1387"/>
                  </a:cubicBezTo>
                  <a:lnTo>
                    <a:pt x="197" y="306"/>
                  </a:lnTo>
                  <a:lnTo>
                    <a:pt x="0" y="355"/>
                  </a:lnTo>
                  <a:lnTo>
                    <a:pt x="246" y="1446"/>
                  </a:lnTo>
                  <a:cubicBezTo>
                    <a:pt x="352" y="1897"/>
                    <a:pt x="623" y="2122"/>
                    <a:pt x="989" y="2122"/>
                  </a:cubicBezTo>
                  <a:cubicBezTo>
                    <a:pt x="1062" y="2122"/>
                    <a:pt x="1139" y="2113"/>
                    <a:pt x="1220" y="2095"/>
                  </a:cubicBezTo>
                  <a:cubicBezTo>
                    <a:pt x="1711" y="1977"/>
                    <a:pt x="1937" y="1633"/>
                    <a:pt x="1810" y="1082"/>
                  </a:cubicBezTo>
                  <a:lnTo>
                    <a:pt x="156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2"/>
            <p:cNvSpPr/>
            <p:nvPr/>
          </p:nvSpPr>
          <p:spPr>
            <a:xfrm>
              <a:off x="1316800" y="603950"/>
              <a:ext cx="39350" cy="52400"/>
            </a:xfrm>
            <a:custGeom>
              <a:avLst/>
              <a:gdLst/>
              <a:ahLst/>
              <a:cxnLst/>
              <a:rect l="l" t="t" r="r" b="b"/>
              <a:pathLst>
                <a:path w="1574" h="2096" extrusionOk="0">
                  <a:moveTo>
                    <a:pt x="1534" y="0"/>
                  </a:moveTo>
                  <a:lnTo>
                    <a:pt x="0" y="354"/>
                  </a:lnTo>
                  <a:lnTo>
                    <a:pt x="39" y="522"/>
                  </a:lnTo>
                  <a:lnTo>
                    <a:pt x="708" y="374"/>
                  </a:lnTo>
                  <a:lnTo>
                    <a:pt x="1101" y="2095"/>
                  </a:lnTo>
                  <a:lnTo>
                    <a:pt x="1308" y="2046"/>
                  </a:lnTo>
                  <a:lnTo>
                    <a:pt x="905" y="325"/>
                  </a:lnTo>
                  <a:lnTo>
                    <a:pt x="1574" y="177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22"/>
          <p:cNvGrpSpPr/>
          <p:nvPr/>
        </p:nvGrpSpPr>
        <p:grpSpPr>
          <a:xfrm rot="1249007">
            <a:off x="7541814" y="292166"/>
            <a:ext cx="1312682" cy="771100"/>
            <a:chOff x="3285175" y="1554625"/>
            <a:chExt cx="1458275" cy="856625"/>
          </a:xfrm>
        </p:grpSpPr>
        <p:sp>
          <p:nvSpPr>
            <p:cNvPr id="351" name="Google Shape;351;p22"/>
            <p:cNvSpPr/>
            <p:nvPr/>
          </p:nvSpPr>
          <p:spPr>
            <a:xfrm>
              <a:off x="3285175" y="1554625"/>
              <a:ext cx="1458275" cy="856625"/>
            </a:xfrm>
            <a:custGeom>
              <a:avLst/>
              <a:gdLst/>
              <a:ahLst/>
              <a:cxnLst/>
              <a:rect l="l" t="t" r="r" b="b"/>
              <a:pathLst>
                <a:path w="58331" h="34265" extrusionOk="0">
                  <a:moveTo>
                    <a:pt x="49735" y="0"/>
                  </a:moveTo>
                  <a:cubicBezTo>
                    <a:pt x="49686" y="0"/>
                    <a:pt x="49637" y="10"/>
                    <a:pt x="49578" y="20"/>
                  </a:cubicBezTo>
                  <a:lnTo>
                    <a:pt x="12766" y="5331"/>
                  </a:lnTo>
                  <a:cubicBezTo>
                    <a:pt x="12166" y="5419"/>
                    <a:pt x="11743" y="5980"/>
                    <a:pt x="11832" y="6589"/>
                  </a:cubicBezTo>
                  <a:lnTo>
                    <a:pt x="12432" y="10691"/>
                  </a:lnTo>
                  <a:lnTo>
                    <a:pt x="4102" y="11645"/>
                  </a:lnTo>
                  <a:cubicBezTo>
                    <a:pt x="3512" y="11704"/>
                    <a:pt x="3079" y="12215"/>
                    <a:pt x="3118" y="12805"/>
                  </a:cubicBezTo>
                  <a:cubicBezTo>
                    <a:pt x="3118" y="12844"/>
                    <a:pt x="3315" y="16621"/>
                    <a:pt x="925" y="17300"/>
                  </a:cubicBezTo>
                  <a:cubicBezTo>
                    <a:pt x="345" y="17457"/>
                    <a:pt x="1" y="18047"/>
                    <a:pt x="148" y="18627"/>
                  </a:cubicBezTo>
                  <a:lnTo>
                    <a:pt x="3069" y="30331"/>
                  </a:lnTo>
                  <a:cubicBezTo>
                    <a:pt x="3196" y="30836"/>
                    <a:pt x="3647" y="31176"/>
                    <a:pt x="4145" y="31176"/>
                  </a:cubicBezTo>
                  <a:cubicBezTo>
                    <a:pt x="4228" y="31176"/>
                    <a:pt x="4312" y="31167"/>
                    <a:pt x="4397" y="31147"/>
                  </a:cubicBezTo>
                  <a:cubicBezTo>
                    <a:pt x="4646" y="31095"/>
                    <a:pt x="4895" y="31066"/>
                    <a:pt x="5144" y="31066"/>
                  </a:cubicBezTo>
                  <a:cubicBezTo>
                    <a:pt x="5180" y="31066"/>
                    <a:pt x="5216" y="31067"/>
                    <a:pt x="5252" y="31068"/>
                  </a:cubicBezTo>
                  <a:cubicBezTo>
                    <a:pt x="6954" y="31068"/>
                    <a:pt x="8095" y="31894"/>
                    <a:pt x="8645" y="33507"/>
                  </a:cubicBezTo>
                  <a:cubicBezTo>
                    <a:pt x="8793" y="33960"/>
                    <a:pt x="9216" y="34255"/>
                    <a:pt x="9688" y="34264"/>
                  </a:cubicBezTo>
                  <a:cubicBezTo>
                    <a:pt x="9747" y="34255"/>
                    <a:pt x="9796" y="34255"/>
                    <a:pt x="9855" y="34245"/>
                  </a:cubicBezTo>
                  <a:lnTo>
                    <a:pt x="46893" y="28619"/>
                  </a:lnTo>
                  <a:cubicBezTo>
                    <a:pt x="47473" y="28531"/>
                    <a:pt x="47886" y="28010"/>
                    <a:pt x="47827" y="27419"/>
                  </a:cubicBezTo>
                  <a:cubicBezTo>
                    <a:pt x="47817" y="27311"/>
                    <a:pt x="47601" y="24715"/>
                    <a:pt x="50158" y="23830"/>
                  </a:cubicBezTo>
                  <a:cubicBezTo>
                    <a:pt x="50247" y="23849"/>
                    <a:pt x="50335" y="23859"/>
                    <a:pt x="50424" y="23859"/>
                  </a:cubicBezTo>
                  <a:cubicBezTo>
                    <a:pt x="50522" y="23859"/>
                    <a:pt x="50620" y="23849"/>
                    <a:pt x="50719" y="23820"/>
                  </a:cubicBezTo>
                  <a:cubicBezTo>
                    <a:pt x="51397" y="23663"/>
                    <a:pt x="51810" y="22984"/>
                    <a:pt x="51653" y="22305"/>
                  </a:cubicBezTo>
                  <a:lnTo>
                    <a:pt x="51407" y="21312"/>
                  </a:lnTo>
                  <a:lnTo>
                    <a:pt x="54574" y="20437"/>
                  </a:lnTo>
                  <a:cubicBezTo>
                    <a:pt x="55125" y="20279"/>
                    <a:pt x="55459" y="19739"/>
                    <a:pt x="55371" y="19178"/>
                  </a:cubicBezTo>
                  <a:cubicBezTo>
                    <a:pt x="55282" y="18539"/>
                    <a:pt x="55302" y="17899"/>
                    <a:pt x="55439" y="17280"/>
                  </a:cubicBezTo>
                  <a:cubicBezTo>
                    <a:pt x="55705" y="16149"/>
                    <a:pt x="56344" y="15470"/>
                    <a:pt x="57406" y="15205"/>
                  </a:cubicBezTo>
                  <a:cubicBezTo>
                    <a:pt x="57967" y="15057"/>
                    <a:pt x="58331" y="14497"/>
                    <a:pt x="58223" y="13926"/>
                  </a:cubicBezTo>
                  <a:lnTo>
                    <a:pt x="56216" y="3364"/>
                  </a:lnTo>
                  <a:cubicBezTo>
                    <a:pt x="56113" y="2839"/>
                    <a:pt x="55656" y="2465"/>
                    <a:pt x="55142" y="2465"/>
                  </a:cubicBezTo>
                  <a:cubicBezTo>
                    <a:pt x="55068" y="2465"/>
                    <a:pt x="54993" y="2472"/>
                    <a:pt x="54918" y="2488"/>
                  </a:cubicBezTo>
                  <a:cubicBezTo>
                    <a:pt x="54603" y="2538"/>
                    <a:pt x="54279" y="2557"/>
                    <a:pt x="53954" y="2557"/>
                  </a:cubicBezTo>
                  <a:cubicBezTo>
                    <a:pt x="52273" y="2557"/>
                    <a:pt x="51201" y="1947"/>
                    <a:pt x="50788" y="738"/>
                  </a:cubicBezTo>
                  <a:cubicBezTo>
                    <a:pt x="50630" y="295"/>
                    <a:pt x="50207" y="0"/>
                    <a:pt x="4973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2"/>
            <p:cNvSpPr/>
            <p:nvPr/>
          </p:nvSpPr>
          <p:spPr>
            <a:xfrm>
              <a:off x="3306325" y="1580675"/>
              <a:ext cx="1397800" cy="800825"/>
            </a:xfrm>
            <a:custGeom>
              <a:avLst/>
              <a:gdLst/>
              <a:ahLst/>
              <a:cxnLst/>
              <a:rect l="l" t="t" r="r" b="b"/>
              <a:pathLst>
                <a:path w="55912" h="32033" extrusionOk="0">
                  <a:moveTo>
                    <a:pt x="48515" y="1"/>
                  </a:moveTo>
                  <a:lnTo>
                    <a:pt x="11704" y="5311"/>
                  </a:lnTo>
                  <a:lnTo>
                    <a:pt x="12481" y="10553"/>
                  </a:lnTo>
                  <a:lnTo>
                    <a:pt x="3000" y="11625"/>
                  </a:lnTo>
                  <a:cubicBezTo>
                    <a:pt x="3000" y="11625"/>
                    <a:pt x="3315" y="16326"/>
                    <a:pt x="0" y="17251"/>
                  </a:cubicBezTo>
                  <a:lnTo>
                    <a:pt x="2931" y="28954"/>
                  </a:lnTo>
                  <a:cubicBezTo>
                    <a:pt x="2931" y="28954"/>
                    <a:pt x="3382" y="28845"/>
                    <a:pt x="4036" y="28845"/>
                  </a:cubicBezTo>
                  <a:cubicBezTo>
                    <a:pt x="5367" y="28845"/>
                    <a:pt x="7538" y="29296"/>
                    <a:pt x="8468" y="32032"/>
                  </a:cubicBezTo>
                  <a:lnTo>
                    <a:pt x="45516" y="26417"/>
                  </a:lnTo>
                  <a:cubicBezTo>
                    <a:pt x="45516" y="26417"/>
                    <a:pt x="45132" y="22414"/>
                    <a:pt x="49214" y="21490"/>
                  </a:cubicBezTo>
                  <a:lnTo>
                    <a:pt x="48899" y="19405"/>
                  </a:lnTo>
                  <a:lnTo>
                    <a:pt x="53059" y="18254"/>
                  </a:lnTo>
                  <a:cubicBezTo>
                    <a:pt x="53059" y="18254"/>
                    <a:pt x="52292" y="13937"/>
                    <a:pt x="55911" y="13012"/>
                  </a:cubicBezTo>
                  <a:lnTo>
                    <a:pt x="53905" y="2459"/>
                  </a:lnTo>
                  <a:cubicBezTo>
                    <a:pt x="53905" y="2459"/>
                    <a:pt x="53415" y="2559"/>
                    <a:pt x="52722" y="2559"/>
                  </a:cubicBezTo>
                  <a:cubicBezTo>
                    <a:pt x="51381" y="2559"/>
                    <a:pt x="49281" y="2186"/>
                    <a:pt x="485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2"/>
            <p:cNvSpPr/>
            <p:nvPr/>
          </p:nvSpPr>
          <p:spPr>
            <a:xfrm>
              <a:off x="3598900" y="1713450"/>
              <a:ext cx="730500" cy="131075"/>
            </a:xfrm>
            <a:custGeom>
              <a:avLst/>
              <a:gdLst/>
              <a:ahLst/>
              <a:cxnLst/>
              <a:rect l="l" t="t" r="r" b="b"/>
              <a:pathLst>
                <a:path w="29220" h="5243" extrusionOk="0">
                  <a:moveTo>
                    <a:pt x="1" y="0"/>
                  </a:moveTo>
                  <a:lnTo>
                    <a:pt x="778" y="5242"/>
                  </a:lnTo>
                  <a:lnTo>
                    <a:pt x="29220" y="10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2"/>
            <p:cNvSpPr/>
            <p:nvPr/>
          </p:nvSpPr>
          <p:spPr>
            <a:xfrm>
              <a:off x="4326650" y="1740200"/>
              <a:ext cx="213975" cy="381425"/>
            </a:xfrm>
            <a:custGeom>
              <a:avLst/>
              <a:gdLst/>
              <a:ahLst/>
              <a:cxnLst/>
              <a:rect l="l" t="t" r="r" b="b"/>
              <a:pathLst>
                <a:path w="8559" h="15257" extrusionOk="0">
                  <a:moveTo>
                    <a:pt x="164" y="1"/>
                  </a:moveTo>
                  <a:cubicBezTo>
                    <a:pt x="83" y="1"/>
                    <a:pt x="0" y="63"/>
                    <a:pt x="12" y="170"/>
                  </a:cubicBezTo>
                  <a:cubicBezTo>
                    <a:pt x="228" y="1084"/>
                    <a:pt x="779" y="1891"/>
                    <a:pt x="1556" y="2432"/>
                  </a:cubicBezTo>
                  <a:cubicBezTo>
                    <a:pt x="2232" y="2887"/>
                    <a:pt x="3059" y="3115"/>
                    <a:pt x="4027" y="3115"/>
                  </a:cubicBezTo>
                  <a:cubicBezTo>
                    <a:pt x="4437" y="3115"/>
                    <a:pt x="4872" y="3074"/>
                    <a:pt x="5332" y="2992"/>
                  </a:cubicBezTo>
                  <a:lnTo>
                    <a:pt x="8253" y="15138"/>
                  </a:lnTo>
                  <a:cubicBezTo>
                    <a:pt x="8263" y="15207"/>
                    <a:pt x="8332" y="15256"/>
                    <a:pt x="8401" y="15256"/>
                  </a:cubicBezTo>
                  <a:lnTo>
                    <a:pt x="8430" y="15256"/>
                  </a:lnTo>
                  <a:cubicBezTo>
                    <a:pt x="8509" y="15227"/>
                    <a:pt x="8558" y="15148"/>
                    <a:pt x="8538" y="15069"/>
                  </a:cubicBezTo>
                  <a:lnTo>
                    <a:pt x="5588" y="2776"/>
                  </a:lnTo>
                  <a:cubicBezTo>
                    <a:pt x="5571" y="2709"/>
                    <a:pt x="5512" y="2663"/>
                    <a:pt x="5446" y="2663"/>
                  </a:cubicBezTo>
                  <a:cubicBezTo>
                    <a:pt x="5434" y="2663"/>
                    <a:pt x="5423" y="2665"/>
                    <a:pt x="5411" y="2668"/>
                  </a:cubicBezTo>
                  <a:cubicBezTo>
                    <a:pt x="4919" y="2767"/>
                    <a:pt x="4454" y="2816"/>
                    <a:pt x="4020" y="2816"/>
                  </a:cubicBezTo>
                  <a:cubicBezTo>
                    <a:pt x="3119" y="2816"/>
                    <a:pt x="2347" y="2604"/>
                    <a:pt x="1723" y="2186"/>
                  </a:cubicBezTo>
                  <a:cubicBezTo>
                    <a:pt x="1015" y="1684"/>
                    <a:pt x="513" y="956"/>
                    <a:pt x="307" y="111"/>
                  </a:cubicBezTo>
                  <a:cubicBezTo>
                    <a:pt x="286" y="35"/>
                    <a:pt x="225" y="1"/>
                    <a:pt x="1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2"/>
            <p:cNvSpPr/>
            <p:nvPr/>
          </p:nvSpPr>
          <p:spPr>
            <a:xfrm>
              <a:off x="4491900" y="1673375"/>
              <a:ext cx="108700" cy="259900"/>
            </a:xfrm>
            <a:custGeom>
              <a:avLst/>
              <a:gdLst/>
              <a:ahLst/>
              <a:cxnLst/>
              <a:rect l="l" t="t" r="r" b="b"/>
              <a:pathLst>
                <a:path w="4348" h="10396" extrusionOk="0">
                  <a:moveTo>
                    <a:pt x="2273" y="0"/>
                  </a:moveTo>
                  <a:lnTo>
                    <a:pt x="1" y="305"/>
                  </a:lnTo>
                  <a:lnTo>
                    <a:pt x="2155" y="10396"/>
                  </a:lnTo>
                  <a:lnTo>
                    <a:pt x="4348" y="10091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2"/>
            <p:cNvSpPr/>
            <p:nvPr/>
          </p:nvSpPr>
          <p:spPr>
            <a:xfrm>
              <a:off x="3392875" y="1985875"/>
              <a:ext cx="108950" cy="259900"/>
            </a:xfrm>
            <a:custGeom>
              <a:avLst/>
              <a:gdLst/>
              <a:ahLst/>
              <a:cxnLst/>
              <a:rect l="l" t="t" r="r" b="b"/>
              <a:pathLst>
                <a:path w="4358" h="10396" extrusionOk="0">
                  <a:moveTo>
                    <a:pt x="2272" y="0"/>
                  </a:moveTo>
                  <a:lnTo>
                    <a:pt x="0" y="315"/>
                  </a:lnTo>
                  <a:lnTo>
                    <a:pt x="2164" y="10396"/>
                  </a:lnTo>
                  <a:lnTo>
                    <a:pt x="4357" y="10091"/>
                  </a:lnTo>
                  <a:lnTo>
                    <a:pt x="22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2"/>
            <p:cNvSpPr/>
            <p:nvPr/>
          </p:nvSpPr>
          <p:spPr>
            <a:xfrm>
              <a:off x="4281450" y="1864650"/>
              <a:ext cx="108950" cy="259925"/>
            </a:xfrm>
            <a:custGeom>
              <a:avLst/>
              <a:gdLst/>
              <a:ahLst/>
              <a:cxnLst/>
              <a:rect l="l" t="t" r="r" b="b"/>
              <a:pathLst>
                <a:path w="4358" h="10397" extrusionOk="0">
                  <a:moveTo>
                    <a:pt x="2272" y="1"/>
                  </a:moveTo>
                  <a:lnTo>
                    <a:pt x="0" y="306"/>
                  </a:lnTo>
                  <a:lnTo>
                    <a:pt x="2154" y="10396"/>
                  </a:lnTo>
                  <a:lnTo>
                    <a:pt x="4357" y="10091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2"/>
            <p:cNvSpPr/>
            <p:nvPr/>
          </p:nvSpPr>
          <p:spPr>
            <a:xfrm>
              <a:off x="3574825" y="2023375"/>
              <a:ext cx="98125" cy="122575"/>
            </a:xfrm>
            <a:custGeom>
              <a:avLst/>
              <a:gdLst/>
              <a:ahLst/>
              <a:cxnLst/>
              <a:rect l="l" t="t" r="r" b="b"/>
              <a:pathLst>
                <a:path w="3925" h="4903" extrusionOk="0">
                  <a:moveTo>
                    <a:pt x="2173" y="1"/>
                  </a:moveTo>
                  <a:cubicBezTo>
                    <a:pt x="2102" y="1"/>
                    <a:pt x="2029" y="5"/>
                    <a:pt x="1957" y="15"/>
                  </a:cubicBezTo>
                  <a:cubicBezTo>
                    <a:pt x="462" y="221"/>
                    <a:pt x="0" y="1638"/>
                    <a:pt x="157" y="2818"/>
                  </a:cubicBezTo>
                  <a:cubicBezTo>
                    <a:pt x="301" y="3885"/>
                    <a:pt x="779" y="4903"/>
                    <a:pt x="2115" y="4903"/>
                  </a:cubicBezTo>
                  <a:cubicBezTo>
                    <a:pt x="2244" y="4903"/>
                    <a:pt x="2382" y="4893"/>
                    <a:pt x="2528" y="4873"/>
                  </a:cubicBezTo>
                  <a:cubicBezTo>
                    <a:pt x="3305" y="4765"/>
                    <a:pt x="3727" y="4273"/>
                    <a:pt x="3924" y="3526"/>
                  </a:cubicBezTo>
                  <a:lnTo>
                    <a:pt x="3767" y="3467"/>
                  </a:lnTo>
                  <a:cubicBezTo>
                    <a:pt x="3609" y="4027"/>
                    <a:pt x="3216" y="4539"/>
                    <a:pt x="2567" y="4627"/>
                  </a:cubicBezTo>
                  <a:cubicBezTo>
                    <a:pt x="2520" y="4634"/>
                    <a:pt x="2474" y="4637"/>
                    <a:pt x="2429" y="4637"/>
                  </a:cubicBezTo>
                  <a:cubicBezTo>
                    <a:pt x="1618" y="4637"/>
                    <a:pt x="1143" y="3654"/>
                    <a:pt x="1003" y="2601"/>
                  </a:cubicBezTo>
                  <a:cubicBezTo>
                    <a:pt x="816" y="1244"/>
                    <a:pt x="1269" y="290"/>
                    <a:pt x="2046" y="192"/>
                  </a:cubicBezTo>
                  <a:cubicBezTo>
                    <a:pt x="2102" y="185"/>
                    <a:pt x="2157" y="181"/>
                    <a:pt x="2208" y="181"/>
                  </a:cubicBezTo>
                  <a:cubicBezTo>
                    <a:pt x="2579" y="181"/>
                    <a:pt x="2820" y="348"/>
                    <a:pt x="2872" y="408"/>
                  </a:cubicBezTo>
                  <a:lnTo>
                    <a:pt x="2872" y="418"/>
                  </a:lnTo>
                  <a:lnTo>
                    <a:pt x="2813" y="418"/>
                  </a:lnTo>
                  <a:cubicBezTo>
                    <a:pt x="2577" y="457"/>
                    <a:pt x="2419" y="684"/>
                    <a:pt x="2459" y="920"/>
                  </a:cubicBezTo>
                  <a:cubicBezTo>
                    <a:pt x="2485" y="1145"/>
                    <a:pt x="2672" y="1302"/>
                    <a:pt x="2884" y="1302"/>
                  </a:cubicBezTo>
                  <a:cubicBezTo>
                    <a:pt x="2912" y="1302"/>
                    <a:pt x="2941" y="1299"/>
                    <a:pt x="2970" y="1293"/>
                  </a:cubicBezTo>
                  <a:cubicBezTo>
                    <a:pt x="3226" y="1274"/>
                    <a:pt x="3413" y="1028"/>
                    <a:pt x="3364" y="772"/>
                  </a:cubicBezTo>
                  <a:cubicBezTo>
                    <a:pt x="3302" y="316"/>
                    <a:pt x="2763" y="1"/>
                    <a:pt x="2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2"/>
            <p:cNvSpPr/>
            <p:nvPr/>
          </p:nvSpPr>
          <p:spPr>
            <a:xfrm>
              <a:off x="3676850" y="2013175"/>
              <a:ext cx="61500" cy="121475"/>
            </a:xfrm>
            <a:custGeom>
              <a:avLst/>
              <a:gdLst/>
              <a:ahLst/>
              <a:cxnLst/>
              <a:rect l="l" t="t" r="r" b="b"/>
              <a:pathLst>
                <a:path w="2460" h="4859" extrusionOk="0">
                  <a:moveTo>
                    <a:pt x="1830" y="0"/>
                  </a:moveTo>
                  <a:lnTo>
                    <a:pt x="0" y="246"/>
                  </a:lnTo>
                  <a:lnTo>
                    <a:pt x="20" y="384"/>
                  </a:lnTo>
                  <a:lnTo>
                    <a:pt x="522" y="354"/>
                  </a:lnTo>
                  <a:lnTo>
                    <a:pt x="1102" y="4613"/>
                  </a:lnTo>
                  <a:lnTo>
                    <a:pt x="610" y="4711"/>
                  </a:lnTo>
                  <a:lnTo>
                    <a:pt x="630" y="4858"/>
                  </a:lnTo>
                  <a:lnTo>
                    <a:pt x="2459" y="4613"/>
                  </a:lnTo>
                  <a:lnTo>
                    <a:pt x="2439" y="4465"/>
                  </a:lnTo>
                  <a:lnTo>
                    <a:pt x="1938" y="4504"/>
                  </a:lnTo>
                  <a:lnTo>
                    <a:pt x="1358" y="236"/>
                  </a:lnTo>
                  <a:lnTo>
                    <a:pt x="1849" y="138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2"/>
            <p:cNvSpPr/>
            <p:nvPr/>
          </p:nvSpPr>
          <p:spPr>
            <a:xfrm>
              <a:off x="3742250" y="1996200"/>
              <a:ext cx="107950" cy="129350"/>
            </a:xfrm>
            <a:custGeom>
              <a:avLst/>
              <a:gdLst/>
              <a:ahLst/>
              <a:cxnLst/>
              <a:rect l="l" t="t" r="r" b="b"/>
              <a:pathLst>
                <a:path w="4318" h="5174" extrusionOk="0">
                  <a:moveTo>
                    <a:pt x="4131" y="0"/>
                  </a:moveTo>
                  <a:lnTo>
                    <a:pt x="2941" y="168"/>
                  </a:lnTo>
                  <a:lnTo>
                    <a:pt x="2961" y="305"/>
                  </a:lnTo>
                  <a:lnTo>
                    <a:pt x="3453" y="276"/>
                  </a:lnTo>
                  <a:lnTo>
                    <a:pt x="3934" y="3452"/>
                  </a:lnTo>
                  <a:lnTo>
                    <a:pt x="699" y="472"/>
                  </a:lnTo>
                  <a:lnTo>
                    <a:pt x="1" y="561"/>
                  </a:lnTo>
                  <a:lnTo>
                    <a:pt x="20" y="709"/>
                  </a:lnTo>
                  <a:lnTo>
                    <a:pt x="522" y="679"/>
                  </a:lnTo>
                  <a:lnTo>
                    <a:pt x="1132" y="4928"/>
                  </a:lnTo>
                  <a:lnTo>
                    <a:pt x="640" y="5036"/>
                  </a:lnTo>
                  <a:lnTo>
                    <a:pt x="669" y="5173"/>
                  </a:lnTo>
                  <a:lnTo>
                    <a:pt x="1859" y="5016"/>
                  </a:lnTo>
                  <a:lnTo>
                    <a:pt x="1840" y="4869"/>
                  </a:lnTo>
                  <a:lnTo>
                    <a:pt x="1348" y="4908"/>
                  </a:lnTo>
                  <a:lnTo>
                    <a:pt x="876" y="1780"/>
                  </a:lnTo>
                  <a:lnTo>
                    <a:pt x="876" y="1780"/>
                  </a:lnTo>
                  <a:lnTo>
                    <a:pt x="4111" y="4770"/>
                  </a:lnTo>
                  <a:lnTo>
                    <a:pt x="4318" y="4751"/>
                  </a:lnTo>
                  <a:lnTo>
                    <a:pt x="3659" y="246"/>
                  </a:lnTo>
                  <a:lnTo>
                    <a:pt x="4151" y="148"/>
                  </a:lnTo>
                  <a:lnTo>
                    <a:pt x="41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2"/>
            <p:cNvSpPr/>
            <p:nvPr/>
          </p:nvSpPr>
          <p:spPr>
            <a:xfrm>
              <a:off x="3865425" y="1982675"/>
              <a:ext cx="98875" cy="126400"/>
            </a:xfrm>
            <a:custGeom>
              <a:avLst/>
              <a:gdLst/>
              <a:ahLst/>
              <a:cxnLst/>
              <a:rect l="l" t="t" r="r" b="b"/>
              <a:pathLst>
                <a:path w="3955" h="5056" extrusionOk="0">
                  <a:moveTo>
                    <a:pt x="3187" y="0"/>
                  </a:moveTo>
                  <a:lnTo>
                    <a:pt x="1" y="433"/>
                  </a:lnTo>
                  <a:lnTo>
                    <a:pt x="20" y="581"/>
                  </a:lnTo>
                  <a:lnTo>
                    <a:pt x="522" y="541"/>
                  </a:lnTo>
                  <a:lnTo>
                    <a:pt x="1102" y="4810"/>
                  </a:lnTo>
                  <a:lnTo>
                    <a:pt x="611" y="4908"/>
                  </a:lnTo>
                  <a:lnTo>
                    <a:pt x="630" y="5056"/>
                  </a:lnTo>
                  <a:lnTo>
                    <a:pt x="3954" y="4603"/>
                  </a:lnTo>
                  <a:lnTo>
                    <a:pt x="3807" y="3275"/>
                  </a:lnTo>
                  <a:lnTo>
                    <a:pt x="3669" y="3295"/>
                  </a:lnTo>
                  <a:cubicBezTo>
                    <a:pt x="3630" y="4052"/>
                    <a:pt x="3522" y="4475"/>
                    <a:pt x="2754" y="4583"/>
                  </a:cubicBezTo>
                  <a:cubicBezTo>
                    <a:pt x="2518" y="4613"/>
                    <a:pt x="2174" y="4642"/>
                    <a:pt x="1928" y="4662"/>
                  </a:cubicBezTo>
                  <a:lnTo>
                    <a:pt x="1643" y="2587"/>
                  </a:lnTo>
                  <a:cubicBezTo>
                    <a:pt x="1751" y="2558"/>
                    <a:pt x="1938" y="2528"/>
                    <a:pt x="1997" y="2528"/>
                  </a:cubicBezTo>
                  <a:cubicBezTo>
                    <a:pt x="2053" y="2520"/>
                    <a:pt x="2104" y="2516"/>
                    <a:pt x="2153" y="2516"/>
                  </a:cubicBezTo>
                  <a:cubicBezTo>
                    <a:pt x="2485" y="2516"/>
                    <a:pt x="2666" y="2703"/>
                    <a:pt x="2735" y="3226"/>
                  </a:cubicBezTo>
                  <a:lnTo>
                    <a:pt x="2912" y="3197"/>
                  </a:lnTo>
                  <a:lnTo>
                    <a:pt x="2676" y="1466"/>
                  </a:lnTo>
                  <a:lnTo>
                    <a:pt x="2499" y="1486"/>
                  </a:lnTo>
                  <a:cubicBezTo>
                    <a:pt x="2587" y="2095"/>
                    <a:pt x="2410" y="2292"/>
                    <a:pt x="1968" y="2351"/>
                  </a:cubicBezTo>
                  <a:cubicBezTo>
                    <a:pt x="1879" y="2361"/>
                    <a:pt x="1712" y="2390"/>
                    <a:pt x="1614" y="2390"/>
                  </a:cubicBezTo>
                  <a:lnTo>
                    <a:pt x="1348" y="463"/>
                  </a:lnTo>
                  <a:cubicBezTo>
                    <a:pt x="1594" y="404"/>
                    <a:pt x="1830" y="364"/>
                    <a:pt x="2037" y="335"/>
                  </a:cubicBezTo>
                  <a:cubicBezTo>
                    <a:pt x="2113" y="324"/>
                    <a:pt x="2184" y="319"/>
                    <a:pt x="2251" y="319"/>
                  </a:cubicBezTo>
                  <a:cubicBezTo>
                    <a:pt x="2852" y="319"/>
                    <a:pt x="3071" y="744"/>
                    <a:pt x="3266" y="1328"/>
                  </a:cubicBezTo>
                  <a:lnTo>
                    <a:pt x="3394" y="1309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2"/>
            <p:cNvSpPr/>
            <p:nvPr/>
          </p:nvSpPr>
          <p:spPr>
            <a:xfrm>
              <a:off x="3971400" y="1960800"/>
              <a:ext cx="149525" cy="133525"/>
            </a:xfrm>
            <a:custGeom>
              <a:avLst/>
              <a:gdLst/>
              <a:ahLst/>
              <a:cxnLst/>
              <a:rect l="l" t="t" r="r" b="b"/>
              <a:pathLst>
                <a:path w="5981" h="5341" extrusionOk="0">
                  <a:moveTo>
                    <a:pt x="5341" y="0"/>
                  </a:moveTo>
                  <a:lnTo>
                    <a:pt x="4013" y="177"/>
                  </a:lnTo>
                  <a:lnTo>
                    <a:pt x="3217" y="3796"/>
                  </a:lnTo>
                  <a:lnTo>
                    <a:pt x="3207" y="3796"/>
                  </a:lnTo>
                  <a:lnTo>
                    <a:pt x="1387" y="541"/>
                  </a:lnTo>
                  <a:lnTo>
                    <a:pt x="1" y="728"/>
                  </a:lnTo>
                  <a:lnTo>
                    <a:pt x="20" y="875"/>
                  </a:lnTo>
                  <a:lnTo>
                    <a:pt x="532" y="836"/>
                  </a:lnTo>
                  <a:lnTo>
                    <a:pt x="1122" y="5095"/>
                  </a:lnTo>
                  <a:lnTo>
                    <a:pt x="630" y="5193"/>
                  </a:lnTo>
                  <a:lnTo>
                    <a:pt x="650" y="5340"/>
                  </a:lnTo>
                  <a:lnTo>
                    <a:pt x="1820" y="5183"/>
                  </a:lnTo>
                  <a:lnTo>
                    <a:pt x="1800" y="5036"/>
                  </a:lnTo>
                  <a:lnTo>
                    <a:pt x="1309" y="5075"/>
                  </a:lnTo>
                  <a:lnTo>
                    <a:pt x="699" y="964"/>
                  </a:lnTo>
                  <a:lnTo>
                    <a:pt x="3000" y="5085"/>
                  </a:lnTo>
                  <a:lnTo>
                    <a:pt x="3128" y="5065"/>
                  </a:lnTo>
                  <a:lnTo>
                    <a:pt x="4092" y="659"/>
                  </a:lnTo>
                  <a:lnTo>
                    <a:pt x="4623" y="4613"/>
                  </a:lnTo>
                  <a:lnTo>
                    <a:pt x="4131" y="4711"/>
                  </a:lnTo>
                  <a:lnTo>
                    <a:pt x="4151" y="4859"/>
                  </a:lnTo>
                  <a:lnTo>
                    <a:pt x="5980" y="4613"/>
                  </a:lnTo>
                  <a:lnTo>
                    <a:pt x="5960" y="4475"/>
                  </a:lnTo>
                  <a:lnTo>
                    <a:pt x="5459" y="4505"/>
                  </a:lnTo>
                  <a:lnTo>
                    <a:pt x="4869" y="246"/>
                  </a:lnTo>
                  <a:lnTo>
                    <a:pt x="5361" y="148"/>
                  </a:lnTo>
                  <a:lnTo>
                    <a:pt x="53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2"/>
            <p:cNvSpPr/>
            <p:nvPr/>
          </p:nvSpPr>
          <p:spPr>
            <a:xfrm>
              <a:off x="4134175" y="1948500"/>
              <a:ext cx="102550" cy="125900"/>
            </a:xfrm>
            <a:custGeom>
              <a:avLst/>
              <a:gdLst/>
              <a:ahLst/>
              <a:cxnLst/>
              <a:rect l="l" t="t" r="r" b="b"/>
              <a:pathLst>
                <a:path w="4102" h="5036" extrusionOk="0">
                  <a:moveTo>
                    <a:pt x="1220" y="1259"/>
                  </a:moveTo>
                  <a:lnTo>
                    <a:pt x="2134" y="3157"/>
                  </a:lnTo>
                  <a:lnTo>
                    <a:pt x="816" y="3364"/>
                  </a:lnTo>
                  <a:lnTo>
                    <a:pt x="1200" y="1259"/>
                  </a:lnTo>
                  <a:close/>
                  <a:moveTo>
                    <a:pt x="1436" y="0"/>
                  </a:moveTo>
                  <a:lnTo>
                    <a:pt x="1289" y="20"/>
                  </a:lnTo>
                  <a:lnTo>
                    <a:pt x="384" y="4800"/>
                  </a:lnTo>
                  <a:lnTo>
                    <a:pt x="0" y="4888"/>
                  </a:lnTo>
                  <a:lnTo>
                    <a:pt x="20" y="5036"/>
                  </a:lnTo>
                  <a:lnTo>
                    <a:pt x="1033" y="4898"/>
                  </a:lnTo>
                  <a:lnTo>
                    <a:pt x="1013" y="4751"/>
                  </a:lnTo>
                  <a:lnTo>
                    <a:pt x="571" y="4780"/>
                  </a:lnTo>
                  <a:lnTo>
                    <a:pt x="787" y="3561"/>
                  </a:lnTo>
                  <a:lnTo>
                    <a:pt x="2233" y="3364"/>
                  </a:lnTo>
                  <a:lnTo>
                    <a:pt x="2783" y="4475"/>
                  </a:lnTo>
                  <a:lnTo>
                    <a:pt x="2351" y="4564"/>
                  </a:lnTo>
                  <a:lnTo>
                    <a:pt x="2370" y="4711"/>
                  </a:lnTo>
                  <a:lnTo>
                    <a:pt x="4101" y="4475"/>
                  </a:lnTo>
                  <a:lnTo>
                    <a:pt x="4082" y="4328"/>
                  </a:lnTo>
                  <a:lnTo>
                    <a:pt x="3649" y="4357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2"/>
            <p:cNvSpPr/>
            <p:nvPr/>
          </p:nvSpPr>
          <p:spPr>
            <a:xfrm>
              <a:off x="3581700" y="2119825"/>
              <a:ext cx="697075" cy="167500"/>
            </a:xfrm>
            <a:custGeom>
              <a:avLst/>
              <a:gdLst/>
              <a:ahLst/>
              <a:cxnLst/>
              <a:rect l="l" t="t" r="r" b="b"/>
              <a:pathLst>
                <a:path w="27883" h="6700" extrusionOk="0">
                  <a:moveTo>
                    <a:pt x="27203" y="160"/>
                  </a:moveTo>
                  <a:lnTo>
                    <a:pt x="27705" y="2323"/>
                  </a:lnTo>
                  <a:lnTo>
                    <a:pt x="522" y="6533"/>
                  </a:lnTo>
                  <a:lnTo>
                    <a:pt x="158" y="4369"/>
                  </a:lnTo>
                  <a:lnTo>
                    <a:pt x="27203" y="160"/>
                  </a:lnTo>
                  <a:close/>
                  <a:moveTo>
                    <a:pt x="27265" y="0"/>
                  </a:moveTo>
                  <a:cubicBezTo>
                    <a:pt x="27261" y="0"/>
                    <a:pt x="27256" y="1"/>
                    <a:pt x="27253" y="2"/>
                  </a:cubicBezTo>
                  <a:lnTo>
                    <a:pt x="59" y="4231"/>
                  </a:lnTo>
                  <a:cubicBezTo>
                    <a:pt x="40" y="4241"/>
                    <a:pt x="30" y="4251"/>
                    <a:pt x="10" y="4261"/>
                  </a:cubicBezTo>
                  <a:cubicBezTo>
                    <a:pt x="0" y="4280"/>
                    <a:pt x="0" y="4300"/>
                    <a:pt x="0" y="4320"/>
                  </a:cubicBezTo>
                  <a:lnTo>
                    <a:pt x="384" y="6631"/>
                  </a:lnTo>
                  <a:cubicBezTo>
                    <a:pt x="394" y="6670"/>
                    <a:pt x="423" y="6690"/>
                    <a:pt x="463" y="6700"/>
                  </a:cubicBezTo>
                  <a:lnTo>
                    <a:pt x="472" y="6690"/>
                  </a:lnTo>
                  <a:lnTo>
                    <a:pt x="27813" y="2461"/>
                  </a:lnTo>
                  <a:cubicBezTo>
                    <a:pt x="27833" y="2451"/>
                    <a:pt x="27853" y="2441"/>
                    <a:pt x="27862" y="2422"/>
                  </a:cubicBezTo>
                  <a:cubicBezTo>
                    <a:pt x="27872" y="2412"/>
                    <a:pt x="27882" y="2382"/>
                    <a:pt x="27872" y="2363"/>
                  </a:cubicBezTo>
                  <a:lnTo>
                    <a:pt x="27331" y="61"/>
                  </a:lnTo>
                  <a:cubicBezTo>
                    <a:pt x="27323" y="27"/>
                    <a:pt x="27292" y="0"/>
                    <a:pt x="27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2"/>
            <p:cNvSpPr/>
            <p:nvPr/>
          </p:nvSpPr>
          <p:spPr>
            <a:xfrm>
              <a:off x="3523925" y="1815475"/>
              <a:ext cx="696825" cy="167475"/>
            </a:xfrm>
            <a:custGeom>
              <a:avLst/>
              <a:gdLst/>
              <a:ahLst/>
              <a:cxnLst/>
              <a:rect l="l" t="t" r="r" b="b"/>
              <a:pathLst>
                <a:path w="27873" h="6699" extrusionOk="0">
                  <a:moveTo>
                    <a:pt x="27203" y="168"/>
                  </a:moveTo>
                  <a:lnTo>
                    <a:pt x="27705" y="2332"/>
                  </a:lnTo>
                  <a:lnTo>
                    <a:pt x="521" y="6541"/>
                  </a:lnTo>
                  <a:lnTo>
                    <a:pt x="158" y="4377"/>
                  </a:lnTo>
                  <a:lnTo>
                    <a:pt x="27203" y="168"/>
                  </a:lnTo>
                  <a:close/>
                  <a:moveTo>
                    <a:pt x="27252" y="1"/>
                  </a:moveTo>
                  <a:lnTo>
                    <a:pt x="59" y="4240"/>
                  </a:lnTo>
                  <a:cubicBezTo>
                    <a:pt x="40" y="4240"/>
                    <a:pt x="30" y="4249"/>
                    <a:pt x="10" y="4269"/>
                  </a:cubicBezTo>
                  <a:cubicBezTo>
                    <a:pt x="0" y="4289"/>
                    <a:pt x="0" y="4308"/>
                    <a:pt x="0" y="4328"/>
                  </a:cubicBezTo>
                  <a:lnTo>
                    <a:pt x="384" y="6639"/>
                  </a:lnTo>
                  <a:cubicBezTo>
                    <a:pt x="394" y="6679"/>
                    <a:pt x="423" y="6698"/>
                    <a:pt x="462" y="6698"/>
                  </a:cubicBezTo>
                  <a:lnTo>
                    <a:pt x="482" y="6698"/>
                  </a:lnTo>
                  <a:lnTo>
                    <a:pt x="27813" y="2469"/>
                  </a:lnTo>
                  <a:cubicBezTo>
                    <a:pt x="27833" y="2460"/>
                    <a:pt x="27852" y="2450"/>
                    <a:pt x="27862" y="2430"/>
                  </a:cubicBezTo>
                  <a:cubicBezTo>
                    <a:pt x="27872" y="2410"/>
                    <a:pt x="27872" y="2391"/>
                    <a:pt x="27872" y="2371"/>
                  </a:cubicBezTo>
                  <a:lnTo>
                    <a:pt x="27331" y="60"/>
                  </a:lnTo>
                  <a:cubicBezTo>
                    <a:pt x="27321" y="21"/>
                    <a:pt x="27292" y="1"/>
                    <a:pt x="272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22"/>
          <p:cNvGrpSpPr/>
          <p:nvPr/>
        </p:nvGrpSpPr>
        <p:grpSpPr>
          <a:xfrm>
            <a:off x="7753800" y="3907776"/>
            <a:ext cx="1111320" cy="943527"/>
            <a:chOff x="8039217" y="153473"/>
            <a:chExt cx="898762" cy="763062"/>
          </a:xfrm>
        </p:grpSpPr>
        <p:sp>
          <p:nvSpPr>
            <p:cNvPr id="367" name="Google Shape;367;p22"/>
            <p:cNvSpPr/>
            <p:nvPr/>
          </p:nvSpPr>
          <p:spPr>
            <a:xfrm>
              <a:off x="8040344" y="153473"/>
              <a:ext cx="897635" cy="762241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2"/>
            <p:cNvSpPr/>
            <p:nvPr/>
          </p:nvSpPr>
          <p:spPr>
            <a:xfrm>
              <a:off x="8039217" y="209790"/>
              <a:ext cx="883169" cy="70674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2"/>
            <p:cNvSpPr/>
            <p:nvPr/>
          </p:nvSpPr>
          <p:spPr>
            <a:xfrm>
              <a:off x="8053511" y="154046"/>
              <a:ext cx="883150" cy="706669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2"/>
            <p:cNvSpPr/>
            <p:nvPr/>
          </p:nvSpPr>
          <p:spPr>
            <a:xfrm>
              <a:off x="8039217" y="209790"/>
              <a:ext cx="883169" cy="70674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2"/>
            <p:cNvSpPr/>
            <p:nvPr/>
          </p:nvSpPr>
          <p:spPr>
            <a:xfrm>
              <a:off x="8053511" y="154046"/>
              <a:ext cx="883150" cy="706669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2"/>
            <p:cNvSpPr/>
            <p:nvPr/>
          </p:nvSpPr>
          <p:spPr>
            <a:xfrm>
              <a:off x="8371692" y="194541"/>
              <a:ext cx="184583" cy="171073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2"/>
            <p:cNvSpPr/>
            <p:nvPr/>
          </p:nvSpPr>
          <p:spPr>
            <a:xfrm>
              <a:off x="8169661" y="289154"/>
              <a:ext cx="204496" cy="167518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2"/>
            <p:cNvSpPr/>
            <p:nvPr/>
          </p:nvSpPr>
          <p:spPr>
            <a:xfrm>
              <a:off x="8185542" y="508460"/>
              <a:ext cx="226759" cy="18626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8459082" y="602405"/>
              <a:ext cx="213057" cy="213535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8657922" y="501294"/>
              <a:ext cx="226893" cy="19775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2"/>
            <p:cNvSpPr/>
            <p:nvPr/>
          </p:nvSpPr>
          <p:spPr>
            <a:xfrm>
              <a:off x="8599101" y="294505"/>
              <a:ext cx="204133" cy="169544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2"/>
            <p:cNvSpPr/>
            <p:nvPr/>
          </p:nvSpPr>
          <p:spPr>
            <a:xfrm>
              <a:off x="8440851" y="419503"/>
              <a:ext cx="144739" cy="123718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2"/>
            <p:cNvSpPr/>
            <p:nvPr/>
          </p:nvSpPr>
          <p:spPr>
            <a:xfrm>
              <a:off x="8264199" y="251297"/>
              <a:ext cx="488280" cy="488853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dk2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3"/>
          <p:cNvSpPr/>
          <p:nvPr/>
        </p:nvSpPr>
        <p:spPr>
          <a:xfrm rot="4559421">
            <a:off x="281490" y="247964"/>
            <a:ext cx="352087" cy="453187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3"/>
          <p:cNvSpPr/>
          <p:nvPr/>
        </p:nvSpPr>
        <p:spPr>
          <a:xfrm>
            <a:off x="3090769" y="4730889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3"/>
          <p:cNvSpPr/>
          <p:nvPr/>
        </p:nvSpPr>
        <p:spPr>
          <a:xfrm rot="-6645472">
            <a:off x="2833286" y="188334"/>
            <a:ext cx="257500" cy="137727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3"/>
          <p:cNvSpPr/>
          <p:nvPr/>
        </p:nvSpPr>
        <p:spPr>
          <a:xfrm rot="3391622">
            <a:off x="5798702" y="256364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3"/>
          <p:cNvSpPr/>
          <p:nvPr/>
        </p:nvSpPr>
        <p:spPr>
          <a:xfrm rot="-4430405">
            <a:off x="5945276" y="4573617"/>
            <a:ext cx="352087" cy="45318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3"/>
          <p:cNvSpPr/>
          <p:nvPr/>
        </p:nvSpPr>
        <p:spPr>
          <a:xfrm rot="7413790">
            <a:off x="8790817" y="2017230"/>
            <a:ext cx="246678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3"/>
          <p:cNvSpPr/>
          <p:nvPr/>
        </p:nvSpPr>
        <p:spPr>
          <a:xfrm rot="3391622">
            <a:off x="179102" y="30455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3"/>
          <p:cNvSpPr/>
          <p:nvPr/>
        </p:nvSpPr>
        <p:spPr>
          <a:xfrm rot="2542404">
            <a:off x="8595688" y="3406529"/>
            <a:ext cx="246679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9" name="Google Shape;389;p23"/>
          <p:cNvGrpSpPr/>
          <p:nvPr/>
        </p:nvGrpSpPr>
        <p:grpSpPr>
          <a:xfrm rot="-271076">
            <a:off x="7085188" y="188411"/>
            <a:ext cx="1578524" cy="1846898"/>
            <a:chOff x="1216125" y="955275"/>
            <a:chExt cx="2763158" cy="3232940"/>
          </a:xfrm>
        </p:grpSpPr>
        <p:sp>
          <p:nvSpPr>
            <p:cNvPr id="390" name="Google Shape;390;p23"/>
            <p:cNvSpPr/>
            <p:nvPr/>
          </p:nvSpPr>
          <p:spPr>
            <a:xfrm>
              <a:off x="1216125" y="955275"/>
              <a:ext cx="2730457" cy="3232940"/>
            </a:xfrm>
            <a:custGeom>
              <a:avLst/>
              <a:gdLst/>
              <a:ahLst/>
              <a:cxnLst/>
              <a:rect l="l" t="t" r="r" b="b"/>
              <a:pathLst>
                <a:path w="49264" h="58330" extrusionOk="0">
                  <a:moveTo>
                    <a:pt x="28737" y="0"/>
                  </a:moveTo>
                  <a:cubicBezTo>
                    <a:pt x="26218" y="0"/>
                    <a:pt x="23877" y="1474"/>
                    <a:pt x="22827" y="3845"/>
                  </a:cubicBezTo>
                  <a:lnTo>
                    <a:pt x="10180" y="3845"/>
                  </a:lnTo>
                  <a:cubicBezTo>
                    <a:pt x="9926" y="2957"/>
                    <a:pt x="9120" y="2341"/>
                    <a:pt x="8195" y="2341"/>
                  </a:cubicBezTo>
                  <a:cubicBezTo>
                    <a:pt x="8188" y="2341"/>
                    <a:pt x="8181" y="2341"/>
                    <a:pt x="8173" y="2341"/>
                  </a:cubicBezTo>
                  <a:cubicBezTo>
                    <a:pt x="7239" y="2341"/>
                    <a:pt x="6423" y="2970"/>
                    <a:pt x="6177" y="3865"/>
                  </a:cubicBezTo>
                  <a:cubicBezTo>
                    <a:pt x="5016" y="4022"/>
                    <a:pt x="4161" y="5006"/>
                    <a:pt x="4151" y="6176"/>
                  </a:cubicBezTo>
                  <a:lnTo>
                    <a:pt x="4151" y="11831"/>
                  </a:lnTo>
                  <a:cubicBezTo>
                    <a:pt x="2046" y="14536"/>
                    <a:pt x="955" y="18116"/>
                    <a:pt x="1102" y="21823"/>
                  </a:cubicBezTo>
                  <a:cubicBezTo>
                    <a:pt x="296" y="22885"/>
                    <a:pt x="1" y="24233"/>
                    <a:pt x="335" y="25413"/>
                  </a:cubicBezTo>
                  <a:cubicBezTo>
                    <a:pt x="483" y="25924"/>
                    <a:pt x="758" y="26406"/>
                    <a:pt x="1132" y="26800"/>
                  </a:cubicBezTo>
                  <a:cubicBezTo>
                    <a:pt x="1112" y="28059"/>
                    <a:pt x="1535" y="29249"/>
                    <a:pt x="2322" y="30104"/>
                  </a:cubicBezTo>
                  <a:cubicBezTo>
                    <a:pt x="2961" y="30802"/>
                    <a:pt x="3836" y="31255"/>
                    <a:pt x="4780" y="31383"/>
                  </a:cubicBezTo>
                  <a:cubicBezTo>
                    <a:pt x="5961" y="32927"/>
                    <a:pt x="7318" y="34343"/>
                    <a:pt x="8813" y="35592"/>
                  </a:cubicBezTo>
                  <a:lnTo>
                    <a:pt x="2863" y="37156"/>
                  </a:lnTo>
                  <a:cubicBezTo>
                    <a:pt x="2223" y="37333"/>
                    <a:pt x="1761" y="37893"/>
                    <a:pt x="1722" y="38562"/>
                  </a:cubicBezTo>
                  <a:lnTo>
                    <a:pt x="1633" y="40214"/>
                  </a:lnTo>
                  <a:lnTo>
                    <a:pt x="1633" y="40303"/>
                  </a:lnTo>
                  <a:lnTo>
                    <a:pt x="610" y="55861"/>
                  </a:lnTo>
                  <a:cubicBezTo>
                    <a:pt x="551" y="56727"/>
                    <a:pt x="1220" y="57474"/>
                    <a:pt x="2086" y="57514"/>
                  </a:cubicBezTo>
                  <a:lnTo>
                    <a:pt x="10603" y="57848"/>
                  </a:lnTo>
                  <a:cubicBezTo>
                    <a:pt x="10652" y="57858"/>
                    <a:pt x="10711" y="57858"/>
                    <a:pt x="10770" y="57858"/>
                  </a:cubicBezTo>
                  <a:lnTo>
                    <a:pt x="12137" y="57907"/>
                  </a:lnTo>
                  <a:lnTo>
                    <a:pt x="22926" y="58330"/>
                  </a:lnTo>
                  <a:lnTo>
                    <a:pt x="22985" y="58330"/>
                  </a:lnTo>
                  <a:cubicBezTo>
                    <a:pt x="23122" y="58330"/>
                    <a:pt x="23250" y="58320"/>
                    <a:pt x="23378" y="58281"/>
                  </a:cubicBezTo>
                  <a:lnTo>
                    <a:pt x="23889" y="58300"/>
                  </a:lnTo>
                  <a:lnTo>
                    <a:pt x="23939" y="58300"/>
                  </a:lnTo>
                  <a:cubicBezTo>
                    <a:pt x="24755" y="58300"/>
                    <a:pt x="25433" y="57661"/>
                    <a:pt x="25483" y="56845"/>
                  </a:cubicBezTo>
                  <a:lnTo>
                    <a:pt x="25581" y="55065"/>
                  </a:lnTo>
                  <a:cubicBezTo>
                    <a:pt x="25649" y="55074"/>
                    <a:pt x="25716" y="55078"/>
                    <a:pt x="25783" y="55078"/>
                  </a:cubicBezTo>
                  <a:cubicBezTo>
                    <a:pt x="26088" y="55078"/>
                    <a:pt x="26385" y="54988"/>
                    <a:pt x="26643" y="54819"/>
                  </a:cubicBezTo>
                  <a:lnTo>
                    <a:pt x="27076" y="54524"/>
                  </a:lnTo>
                  <a:cubicBezTo>
                    <a:pt x="27784" y="54052"/>
                    <a:pt x="27971" y="53088"/>
                    <a:pt x="27499" y="52380"/>
                  </a:cubicBezTo>
                  <a:lnTo>
                    <a:pt x="25876" y="49970"/>
                  </a:lnTo>
                  <a:lnTo>
                    <a:pt x="25896" y="49538"/>
                  </a:lnTo>
                  <a:lnTo>
                    <a:pt x="26132" y="49164"/>
                  </a:lnTo>
                  <a:lnTo>
                    <a:pt x="31285" y="56796"/>
                  </a:lnTo>
                  <a:cubicBezTo>
                    <a:pt x="31511" y="57130"/>
                    <a:pt x="31865" y="57366"/>
                    <a:pt x="32269" y="57445"/>
                  </a:cubicBezTo>
                  <a:cubicBezTo>
                    <a:pt x="32367" y="57464"/>
                    <a:pt x="32465" y="57474"/>
                    <a:pt x="32564" y="57474"/>
                  </a:cubicBezTo>
                  <a:cubicBezTo>
                    <a:pt x="32869" y="57474"/>
                    <a:pt x="33173" y="57376"/>
                    <a:pt x="33419" y="57209"/>
                  </a:cubicBezTo>
                  <a:lnTo>
                    <a:pt x="33852" y="56914"/>
                  </a:lnTo>
                  <a:cubicBezTo>
                    <a:pt x="34088" y="56766"/>
                    <a:pt x="34265" y="56550"/>
                    <a:pt x="34393" y="56304"/>
                  </a:cubicBezTo>
                  <a:cubicBezTo>
                    <a:pt x="35622" y="56756"/>
                    <a:pt x="36930" y="56992"/>
                    <a:pt x="38248" y="57022"/>
                  </a:cubicBezTo>
                  <a:lnTo>
                    <a:pt x="38484" y="57022"/>
                  </a:lnTo>
                  <a:cubicBezTo>
                    <a:pt x="41651" y="57022"/>
                    <a:pt x="43874" y="55743"/>
                    <a:pt x="43962" y="55694"/>
                  </a:cubicBezTo>
                  <a:cubicBezTo>
                    <a:pt x="44523" y="55370"/>
                    <a:pt x="44818" y="54730"/>
                    <a:pt x="44710" y="54091"/>
                  </a:cubicBezTo>
                  <a:lnTo>
                    <a:pt x="44631" y="53629"/>
                  </a:lnTo>
                  <a:cubicBezTo>
                    <a:pt x="44670" y="53304"/>
                    <a:pt x="44611" y="52970"/>
                    <a:pt x="44464" y="52685"/>
                  </a:cubicBezTo>
                  <a:lnTo>
                    <a:pt x="42123" y="39162"/>
                  </a:lnTo>
                  <a:cubicBezTo>
                    <a:pt x="43539" y="37608"/>
                    <a:pt x="44110" y="35474"/>
                    <a:pt x="43667" y="33418"/>
                  </a:cubicBezTo>
                  <a:cubicBezTo>
                    <a:pt x="48113" y="27586"/>
                    <a:pt x="49263" y="20171"/>
                    <a:pt x="46627" y="13867"/>
                  </a:cubicBezTo>
                  <a:cubicBezTo>
                    <a:pt x="46608" y="13828"/>
                    <a:pt x="46598" y="13798"/>
                    <a:pt x="46578" y="13759"/>
                  </a:cubicBezTo>
                  <a:cubicBezTo>
                    <a:pt x="44434" y="9618"/>
                    <a:pt x="39871" y="6638"/>
                    <a:pt x="35199" y="6255"/>
                  </a:cubicBezTo>
                  <a:cubicBezTo>
                    <a:pt x="35101" y="3245"/>
                    <a:pt x="32928" y="698"/>
                    <a:pt x="29967" y="118"/>
                  </a:cubicBezTo>
                  <a:cubicBezTo>
                    <a:pt x="29556" y="39"/>
                    <a:pt x="29144" y="0"/>
                    <a:pt x="28737" y="0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1290838" y="1388755"/>
              <a:ext cx="2688445" cy="1812453"/>
            </a:xfrm>
            <a:custGeom>
              <a:avLst/>
              <a:gdLst/>
              <a:ahLst/>
              <a:cxnLst/>
              <a:rect l="l" t="t" r="r" b="b"/>
              <a:pathLst>
                <a:path w="48506" h="32701" extrusionOk="0">
                  <a:moveTo>
                    <a:pt x="32942" y="0"/>
                  </a:moveTo>
                  <a:cubicBezTo>
                    <a:pt x="32740" y="0"/>
                    <a:pt x="32538" y="6"/>
                    <a:pt x="32337" y="17"/>
                  </a:cubicBezTo>
                  <a:cubicBezTo>
                    <a:pt x="28093" y="383"/>
                    <a:pt x="24441" y="3877"/>
                    <a:pt x="20243" y="3877"/>
                  </a:cubicBezTo>
                  <a:cubicBezTo>
                    <a:pt x="20043" y="3877"/>
                    <a:pt x="19842" y="3869"/>
                    <a:pt x="19640" y="3853"/>
                  </a:cubicBezTo>
                  <a:cubicBezTo>
                    <a:pt x="16614" y="3314"/>
                    <a:pt x="13458" y="1573"/>
                    <a:pt x="10391" y="1573"/>
                  </a:cubicBezTo>
                  <a:cubicBezTo>
                    <a:pt x="8983" y="1573"/>
                    <a:pt x="7594" y="1940"/>
                    <a:pt x="6245" y="2958"/>
                  </a:cubicBezTo>
                  <a:cubicBezTo>
                    <a:pt x="984" y="6852"/>
                    <a:pt x="0" y="15202"/>
                    <a:pt x="3324" y="20552"/>
                  </a:cubicBezTo>
                  <a:cubicBezTo>
                    <a:pt x="7781" y="27983"/>
                    <a:pt x="16367" y="32700"/>
                    <a:pt x="24944" y="32700"/>
                  </a:cubicBezTo>
                  <a:cubicBezTo>
                    <a:pt x="26379" y="32700"/>
                    <a:pt x="27814" y="32568"/>
                    <a:pt x="29229" y="32295"/>
                  </a:cubicBezTo>
                  <a:cubicBezTo>
                    <a:pt x="40451" y="30161"/>
                    <a:pt x="48505" y="17592"/>
                    <a:pt x="43962" y="6705"/>
                  </a:cubicBezTo>
                  <a:cubicBezTo>
                    <a:pt x="41929" y="2772"/>
                    <a:pt x="37403" y="0"/>
                    <a:pt x="329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2541290" y="1044620"/>
              <a:ext cx="545659" cy="545715"/>
            </a:xfrm>
            <a:custGeom>
              <a:avLst/>
              <a:gdLst/>
              <a:ahLst/>
              <a:cxnLst/>
              <a:rect l="l" t="t" r="r" b="b"/>
              <a:pathLst>
                <a:path w="9845" h="9846" extrusionOk="0">
                  <a:moveTo>
                    <a:pt x="4927" y="1"/>
                  </a:moveTo>
                  <a:cubicBezTo>
                    <a:pt x="2203" y="1"/>
                    <a:pt x="0" y="2204"/>
                    <a:pt x="0" y="4918"/>
                  </a:cubicBezTo>
                  <a:cubicBezTo>
                    <a:pt x="0" y="7643"/>
                    <a:pt x="2203" y="9845"/>
                    <a:pt x="4927" y="9845"/>
                  </a:cubicBezTo>
                  <a:cubicBezTo>
                    <a:pt x="7642" y="9845"/>
                    <a:pt x="9845" y="7643"/>
                    <a:pt x="9845" y="4918"/>
                  </a:cubicBezTo>
                  <a:cubicBezTo>
                    <a:pt x="9845" y="2204"/>
                    <a:pt x="7642" y="1"/>
                    <a:pt x="49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3018779" y="2614483"/>
              <a:ext cx="545659" cy="545715"/>
            </a:xfrm>
            <a:custGeom>
              <a:avLst/>
              <a:gdLst/>
              <a:ahLst/>
              <a:cxnLst/>
              <a:rect l="l" t="t" r="r" b="b"/>
              <a:pathLst>
                <a:path w="9845" h="9846" extrusionOk="0">
                  <a:moveTo>
                    <a:pt x="4928" y="1"/>
                  </a:moveTo>
                  <a:cubicBezTo>
                    <a:pt x="2203" y="1"/>
                    <a:pt x="0" y="2204"/>
                    <a:pt x="0" y="4928"/>
                  </a:cubicBezTo>
                  <a:cubicBezTo>
                    <a:pt x="0" y="7643"/>
                    <a:pt x="2203" y="9846"/>
                    <a:pt x="4928" y="9846"/>
                  </a:cubicBezTo>
                  <a:cubicBezTo>
                    <a:pt x="7642" y="9846"/>
                    <a:pt x="9845" y="7643"/>
                    <a:pt x="9845" y="4928"/>
                  </a:cubicBezTo>
                  <a:cubicBezTo>
                    <a:pt x="9845" y="2204"/>
                    <a:pt x="7642" y="1"/>
                    <a:pt x="49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1785232" y="2424264"/>
              <a:ext cx="1100020" cy="1484891"/>
            </a:xfrm>
            <a:custGeom>
              <a:avLst/>
              <a:gdLst/>
              <a:ahLst/>
              <a:cxnLst/>
              <a:rect l="l" t="t" r="r" b="b"/>
              <a:pathLst>
                <a:path w="19847" h="26791" fill="none" extrusionOk="0">
                  <a:moveTo>
                    <a:pt x="19847" y="1"/>
                  </a:moveTo>
                  <a:lnTo>
                    <a:pt x="0" y="26790"/>
                  </a:lnTo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2599043" y="1173816"/>
              <a:ext cx="820955" cy="1185097"/>
            </a:xfrm>
            <a:custGeom>
              <a:avLst/>
              <a:gdLst/>
              <a:ahLst/>
              <a:cxnLst/>
              <a:rect l="l" t="t" r="r" b="b"/>
              <a:pathLst>
                <a:path w="14812" h="21382" extrusionOk="0">
                  <a:moveTo>
                    <a:pt x="2371" y="1"/>
                  </a:moveTo>
                  <a:cubicBezTo>
                    <a:pt x="2105" y="1"/>
                    <a:pt x="1840" y="178"/>
                    <a:pt x="1840" y="532"/>
                  </a:cubicBezTo>
                  <a:lnTo>
                    <a:pt x="1840" y="13248"/>
                  </a:lnTo>
                  <a:lnTo>
                    <a:pt x="20" y="13120"/>
                  </a:lnTo>
                  <a:lnTo>
                    <a:pt x="1" y="14418"/>
                  </a:lnTo>
                  <a:lnTo>
                    <a:pt x="1840" y="14891"/>
                  </a:lnTo>
                  <a:lnTo>
                    <a:pt x="1840" y="21381"/>
                  </a:lnTo>
                  <a:lnTo>
                    <a:pt x="2902" y="21381"/>
                  </a:lnTo>
                  <a:lnTo>
                    <a:pt x="2902" y="15156"/>
                  </a:lnTo>
                  <a:lnTo>
                    <a:pt x="12363" y="17556"/>
                  </a:lnTo>
                  <a:lnTo>
                    <a:pt x="14812" y="17556"/>
                  </a:lnTo>
                  <a:lnTo>
                    <a:pt x="14812" y="16326"/>
                  </a:lnTo>
                  <a:lnTo>
                    <a:pt x="2902" y="13494"/>
                  </a:lnTo>
                  <a:lnTo>
                    <a:pt x="2902" y="532"/>
                  </a:lnTo>
                  <a:cubicBezTo>
                    <a:pt x="2902" y="178"/>
                    <a:pt x="2636" y="1"/>
                    <a:pt x="23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3"/>
            <p:cNvSpPr/>
            <p:nvPr/>
          </p:nvSpPr>
          <p:spPr>
            <a:xfrm>
              <a:off x="1483774" y="1173816"/>
              <a:ext cx="713043" cy="1185097"/>
            </a:xfrm>
            <a:custGeom>
              <a:avLst/>
              <a:gdLst/>
              <a:ahLst/>
              <a:cxnLst/>
              <a:rect l="l" t="t" r="r" b="b"/>
              <a:pathLst>
                <a:path w="12865" h="21382" extrusionOk="0">
                  <a:moveTo>
                    <a:pt x="3462" y="1"/>
                  </a:moveTo>
                  <a:cubicBezTo>
                    <a:pt x="3197" y="1"/>
                    <a:pt x="2931" y="178"/>
                    <a:pt x="2931" y="532"/>
                  </a:cubicBezTo>
                  <a:lnTo>
                    <a:pt x="2931" y="13248"/>
                  </a:lnTo>
                  <a:lnTo>
                    <a:pt x="1604" y="12933"/>
                  </a:lnTo>
                  <a:lnTo>
                    <a:pt x="1" y="12815"/>
                  </a:lnTo>
                  <a:lnTo>
                    <a:pt x="1" y="14064"/>
                  </a:lnTo>
                  <a:lnTo>
                    <a:pt x="2931" y="14851"/>
                  </a:lnTo>
                  <a:lnTo>
                    <a:pt x="2931" y="21381"/>
                  </a:lnTo>
                  <a:lnTo>
                    <a:pt x="3994" y="21381"/>
                  </a:lnTo>
                  <a:lnTo>
                    <a:pt x="3994" y="15146"/>
                  </a:lnTo>
                  <a:lnTo>
                    <a:pt x="10789" y="16985"/>
                  </a:lnTo>
                  <a:lnTo>
                    <a:pt x="12864" y="16680"/>
                  </a:lnTo>
                  <a:lnTo>
                    <a:pt x="12864" y="15618"/>
                  </a:lnTo>
                  <a:lnTo>
                    <a:pt x="3994" y="13504"/>
                  </a:lnTo>
                  <a:lnTo>
                    <a:pt x="3994" y="532"/>
                  </a:lnTo>
                  <a:cubicBezTo>
                    <a:pt x="3994" y="178"/>
                    <a:pt x="3728" y="1"/>
                    <a:pt x="3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3"/>
            <p:cNvSpPr/>
            <p:nvPr/>
          </p:nvSpPr>
          <p:spPr>
            <a:xfrm>
              <a:off x="1538313" y="1257786"/>
              <a:ext cx="80699" cy="538066"/>
            </a:xfrm>
            <a:custGeom>
              <a:avLst/>
              <a:gdLst/>
              <a:ahLst/>
              <a:cxnLst/>
              <a:rect l="l" t="t" r="r" b="b"/>
              <a:pathLst>
                <a:path w="1456" h="9708" extrusionOk="0">
                  <a:moveTo>
                    <a:pt x="777" y="0"/>
                  </a:moveTo>
                  <a:cubicBezTo>
                    <a:pt x="344" y="0"/>
                    <a:pt x="0" y="345"/>
                    <a:pt x="0" y="777"/>
                  </a:cubicBezTo>
                  <a:lnTo>
                    <a:pt x="0" y="8930"/>
                  </a:lnTo>
                  <a:cubicBezTo>
                    <a:pt x="0" y="9363"/>
                    <a:pt x="344" y="9707"/>
                    <a:pt x="777" y="9707"/>
                  </a:cubicBezTo>
                  <a:lnTo>
                    <a:pt x="1456" y="9707"/>
                  </a:lnTo>
                  <a:lnTo>
                    <a:pt x="14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1483774" y="1876996"/>
              <a:ext cx="714650" cy="175586"/>
            </a:xfrm>
            <a:custGeom>
              <a:avLst/>
              <a:gdLst/>
              <a:ahLst/>
              <a:cxnLst/>
              <a:rect l="l" t="t" r="r" b="b"/>
              <a:pathLst>
                <a:path w="12894" h="3168" extrusionOk="0">
                  <a:moveTo>
                    <a:pt x="1427" y="1"/>
                  </a:moveTo>
                  <a:lnTo>
                    <a:pt x="1" y="138"/>
                  </a:lnTo>
                  <a:lnTo>
                    <a:pt x="11025" y="3167"/>
                  </a:lnTo>
                  <a:lnTo>
                    <a:pt x="12894" y="2951"/>
                  </a:lnTo>
                  <a:lnTo>
                    <a:pt x="14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1618956" y="2356700"/>
              <a:ext cx="1726378" cy="1725768"/>
            </a:xfrm>
            <a:custGeom>
              <a:avLst/>
              <a:gdLst/>
              <a:ahLst/>
              <a:cxnLst/>
              <a:rect l="l" t="t" r="r" b="b"/>
              <a:pathLst>
                <a:path w="31148" h="31137" extrusionOk="0">
                  <a:moveTo>
                    <a:pt x="29210" y="3796"/>
                  </a:moveTo>
                  <a:lnTo>
                    <a:pt x="18913" y="20152"/>
                  </a:lnTo>
                  <a:lnTo>
                    <a:pt x="8055" y="4052"/>
                  </a:lnTo>
                  <a:lnTo>
                    <a:pt x="29210" y="3796"/>
                  </a:lnTo>
                  <a:close/>
                  <a:moveTo>
                    <a:pt x="1328" y="1711"/>
                  </a:moveTo>
                  <a:lnTo>
                    <a:pt x="6934" y="4052"/>
                  </a:lnTo>
                  <a:lnTo>
                    <a:pt x="7436" y="4052"/>
                  </a:lnTo>
                  <a:lnTo>
                    <a:pt x="18608" y="20643"/>
                  </a:lnTo>
                  <a:lnTo>
                    <a:pt x="16415" y="24105"/>
                  </a:lnTo>
                  <a:lnTo>
                    <a:pt x="1328" y="1711"/>
                  </a:lnTo>
                  <a:close/>
                  <a:moveTo>
                    <a:pt x="1" y="0"/>
                  </a:moveTo>
                  <a:lnTo>
                    <a:pt x="1" y="1161"/>
                  </a:lnTo>
                  <a:lnTo>
                    <a:pt x="443" y="1348"/>
                  </a:lnTo>
                  <a:lnTo>
                    <a:pt x="16110" y="24587"/>
                  </a:lnTo>
                  <a:lnTo>
                    <a:pt x="12156" y="30862"/>
                  </a:lnTo>
                  <a:lnTo>
                    <a:pt x="12599" y="31137"/>
                  </a:lnTo>
                  <a:lnTo>
                    <a:pt x="16435" y="25059"/>
                  </a:lnTo>
                  <a:lnTo>
                    <a:pt x="18618" y="28295"/>
                  </a:lnTo>
                  <a:lnTo>
                    <a:pt x="19051" y="28009"/>
                  </a:lnTo>
                  <a:lnTo>
                    <a:pt x="16739" y="24577"/>
                  </a:lnTo>
                  <a:lnTo>
                    <a:pt x="18923" y="21105"/>
                  </a:lnTo>
                  <a:lnTo>
                    <a:pt x="25394" y="30704"/>
                  </a:lnTo>
                  <a:lnTo>
                    <a:pt x="25827" y="30419"/>
                  </a:lnTo>
                  <a:lnTo>
                    <a:pt x="19228" y="20624"/>
                  </a:lnTo>
                  <a:lnTo>
                    <a:pt x="29830" y="3787"/>
                  </a:lnTo>
                  <a:lnTo>
                    <a:pt x="31147" y="3767"/>
                  </a:lnTo>
                  <a:lnTo>
                    <a:pt x="31059" y="266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3"/>
            <p:cNvSpPr/>
            <p:nvPr/>
          </p:nvSpPr>
          <p:spPr>
            <a:xfrm>
              <a:off x="1618956" y="2346890"/>
              <a:ext cx="1721445" cy="161952"/>
            </a:xfrm>
            <a:custGeom>
              <a:avLst/>
              <a:gdLst/>
              <a:ahLst/>
              <a:cxnLst/>
              <a:rect l="l" t="t" r="r" b="b"/>
              <a:pathLst>
                <a:path w="31059" h="2922" extrusionOk="0">
                  <a:moveTo>
                    <a:pt x="20988" y="0"/>
                  </a:moveTo>
                  <a:lnTo>
                    <a:pt x="1" y="177"/>
                  </a:lnTo>
                  <a:lnTo>
                    <a:pt x="6924" y="2921"/>
                  </a:lnTo>
                  <a:lnTo>
                    <a:pt x="31059" y="2833"/>
                  </a:lnTo>
                  <a:lnTo>
                    <a:pt x="209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3"/>
            <p:cNvSpPr/>
            <p:nvPr/>
          </p:nvSpPr>
          <p:spPr>
            <a:xfrm>
              <a:off x="2600151" y="1892237"/>
              <a:ext cx="820955" cy="188112"/>
            </a:xfrm>
            <a:custGeom>
              <a:avLst/>
              <a:gdLst/>
              <a:ahLst/>
              <a:cxnLst/>
              <a:rect l="l" t="t" r="r" b="b"/>
              <a:pathLst>
                <a:path w="14812" h="3394" extrusionOk="0">
                  <a:moveTo>
                    <a:pt x="1633" y="1"/>
                  </a:moveTo>
                  <a:lnTo>
                    <a:pt x="0" y="158"/>
                  </a:lnTo>
                  <a:lnTo>
                    <a:pt x="12717" y="3374"/>
                  </a:lnTo>
                  <a:lnTo>
                    <a:pt x="14811" y="3394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3"/>
            <p:cNvSpPr/>
            <p:nvPr/>
          </p:nvSpPr>
          <p:spPr>
            <a:xfrm>
              <a:off x="1568242" y="1257786"/>
              <a:ext cx="1289795" cy="538066"/>
            </a:xfrm>
            <a:custGeom>
              <a:avLst/>
              <a:gdLst/>
              <a:ahLst/>
              <a:cxnLst/>
              <a:rect l="l" t="t" r="r" b="b"/>
              <a:pathLst>
                <a:path w="23271" h="9708" extrusionOk="0">
                  <a:moveTo>
                    <a:pt x="1073" y="0"/>
                  </a:moveTo>
                  <a:cubicBezTo>
                    <a:pt x="965" y="0"/>
                    <a:pt x="866" y="30"/>
                    <a:pt x="778" y="79"/>
                  </a:cubicBezTo>
                  <a:cubicBezTo>
                    <a:pt x="296" y="354"/>
                    <a:pt x="1" y="876"/>
                    <a:pt x="1" y="1426"/>
                  </a:cubicBezTo>
                  <a:lnTo>
                    <a:pt x="30" y="8684"/>
                  </a:lnTo>
                  <a:cubicBezTo>
                    <a:pt x="30" y="8852"/>
                    <a:pt x="99" y="9009"/>
                    <a:pt x="227" y="9117"/>
                  </a:cubicBezTo>
                  <a:lnTo>
                    <a:pt x="719" y="9560"/>
                  </a:lnTo>
                  <a:cubicBezTo>
                    <a:pt x="827" y="9658"/>
                    <a:pt x="965" y="9707"/>
                    <a:pt x="1112" y="9707"/>
                  </a:cubicBezTo>
                  <a:lnTo>
                    <a:pt x="22680" y="9707"/>
                  </a:lnTo>
                  <a:cubicBezTo>
                    <a:pt x="23014" y="9707"/>
                    <a:pt x="23270" y="9442"/>
                    <a:pt x="23270" y="9117"/>
                  </a:cubicBezTo>
                  <a:lnTo>
                    <a:pt x="23270" y="590"/>
                  </a:lnTo>
                  <a:cubicBezTo>
                    <a:pt x="23270" y="266"/>
                    <a:pt x="23005" y="0"/>
                    <a:pt x="22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3040007" y="2722451"/>
              <a:ext cx="575699" cy="1311078"/>
            </a:xfrm>
            <a:custGeom>
              <a:avLst/>
              <a:gdLst/>
              <a:ahLst/>
              <a:cxnLst/>
              <a:rect l="l" t="t" r="r" b="b"/>
              <a:pathLst>
                <a:path w="10387" h="23655" extrusionOk="0">
                  <a:moveTo>
                    <a:pt x="4171" y="0"/>
                  </a:moveTo>
                  <a:lnTo>
                    <a:pt x="1" y="22010"/>
                  </a:lnTo>
                  <a:cubicBezTo>
                    <a:pt x="1978" y="23220"/>
                    <a:pt x="3856" y="23623"/>
                    <a:pt x="5479" y="23653"/>
                  </a:cubicBezTo>
                  <a:cubicBezTo>
                    <a:pt x="5550" y="23654"/>
                    <a:pt x="5621" y="23655"/>
                    <a:pt x="5691" y="23655"/>
                  </a:cubicBezTo>
                  <a:cubicBezTo>
                    <a:pt x="8468" y="23655"/>
                    <a:pt x="10386" y="22541"/>
                    <a:pt x="10386" y="22541"/>
                  </a:cubicBezTo>
                  <a:lnTo>
                    <a:pt x="64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3"/>
            <p:cNvSpPr/>
            <p:nvPr/>
          </p:nvSpPr>
          <p:spPr>
            <a:xfrm>
              <a:off x="3040007" y="2722451"/>
              <a:ext cx="303674" cy="1310968"/>
            </a:xfrm>
            <a:custGeom>
              <a:avLst/>
              <a:gdLst/>
              <a:ahLst/>
              <a:cxnLst/>
              <a:rect l="l" t="t" r="r" b="b"/>
              <a:pathLst>
                <a:path w="5479" h="23653" extrusionOk="0">
                  <a:moveTo>
                    <a:pt x="4171" y="0"/>
                  </a:moveTo>
                  <a:lnTo>
                    <a:pt x="1" y="22010"/>
                  </a:lnTo>
                  <a:cubicBezTo>
                    <a:pt x="1978" y="23210"/>
                    <a:pt x="3856" y="23623"/>
                    <a:pt x="5479" y="23653"/>
                  </a:cubicBezTo>
                  <a:lnTo>
                    <a:pt x="4967" y="69"/>
                  </a:lnTo>
                  <a:lnTo>
                    <a:pt x="4967" y="0"/>
                  </a:lnTo>
                  <a:close/>
                </a:path>
              </a:pathLst>
            </a:custGeom>
            <a:solidFill>
              <a:srgbClr val="000000">
                <a:alpha val="1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3"/>
            <p:cNvSpPr/>
            <p:nvPr/>
          </p:nvSpPr>
          <p:spPr>
            <a:xfrm>
              <a:off x="3036238" y="3180318"/>
              <a:ext cx="181018" cy="351616"/>
            </a:xfrm>
            <a:custGeom>
              <a:avLst/>
              <a:gdLst/>
              <a:ahLst/>
              <a:cxnLst/>
              <a:rect l="l" t="t" r="r" b="b"/>
              <a:pathLst>
                <a:path w="3266" h="6344" fill="none" extrusionOk="0">
                  <a:moveTo>
                    <a:pt x="3265" y="0"/>
                  </a:moveTo>
                  <a:lnTo>
                    <a:pt x="2370" y="10"/>
                  </a:lnTo>
                  <a:cubicBezTo>
                    <a:pt x="1308" y="30"/>
                    <a:pt x="433" y="836"/>
                    <a:pt x="325" y="1889"/>
                  </a:cubicBezTo>
                  <a:lnTo>
                    <a:pt x="108" y="3993"/>
                  </a:lnTo>
                  <a:cubicBezTo>
                    <a:pt x="0" y="5154"/>
                    <a:pt x="856" y="6186"/>
                    <a:pt x="2026" y="6285"/>
                  </a:cubicBezTo>
                  <a:lnTo>
                    <a:pt x="2734" y="6344"/>
                  </a:ln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3047655" y="3895469"/>
              <a:ext cx="555525" cy="84024"/>
            </a:xfrm>
            <a:custGeom>
              <a:avLst/>
              <a:gdLst/>
              <a:ahLst/>
              <a:cxnLst/>
              <a:rect l="l" t="t" r="r" b="b"/>
              <a:pathLst>
                <a:path w="10023" h="1516" fill="none" extrusionOk="0">
                  <a:moveTo>
                    <a:pt x="1" y="1"/>
                  </a:moveTo>
                  <a:cubicBezTo>
                    <a:pt x="1" y="1"/>
                    <a:pt x="2440" y="1515"/>
                    <a:pt x="5282" y="1515"/>
                  </a:cubicBezTo>
                  <a:cubicBezTo>
                    <a:pt x="8075" y="1515"/>
                    <a:pt x="10022" y="443"/>
                    <a:pt x="10022" y="443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3"/>
            <p:cNvSpPr/>
            <p:nvPr/>
          </p:nvSpPr>
          <p:spPr>
            <a:xfrm>
              <a:off x="3432030" y="3475180"/>
              <a:ext cx="95386" cy="226855"/>
            </a:xfrm>
            <a:custGeom>
              <a:avLst/>
              <a:gdLst/>
              <a:ahLst/>
              <a:cxnLst/>
              <a:rect l="l" t="t" r="r" b="b"/>
              <a:pathLst>
                <a:path w="1721" h="4093" extrusionOk="0">
                  <a:moveTo>
                    <a:pt x="694" y="0"/>
                  </a:moveTo>
                  <a:cubicBezTo>
                    <a:pt x="306" y="0"/>
                    <a:pt x="0" y="337"/>
                    <a:pt x="38" y="729"/>
                  </a:cubicBezTo>
                  <a:lnTo>
                    <a:pt x="304" y="3492"/>
                  </a:lnTo>
                  <a:cubicBezTo>
                    <a:pt x="334" y="3827"/>
                    <a:pt x="619" y="4092"/>
                    <a:pt x="963" y="4092"/>
                  </a:cubicBezTo>
                  <a:lnTo>
                    <a:pt x="1012" y="4092"/>
                  </a:lnTo>
                  <a:cubicBezTo>
                    <a:pt x="1406" y="4092"/>
                    <a:pt x="1720" y="3748"/>
                    <a:pt x="1671" y="3355"/>
                  </a:cubicBezTo>
                  <a:lnTo>
                    <a:pt x="1356" y="591"/>
                  </a:lnTo>
                  <a:cubicBezTo>
                    <a:pt x="1317" y="267"/>
                    <a:pt x="1051" y="21"/>
                    <a:pt x="727" y="1"/>
                  </a:cubicBezTo>
                  <a:cubicBezTo>
                    <a:pt x="716" y="0"/>
                    <a:pt x="705" y="0"/>
                    <a:pt x="694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3"/>
            <p:cNvSpPr/>
            <p:nvPr/>
          </p:nvSpPr>
          <p:spPr>
            <a:xfrm>
              <a:off x="3421056" y="3305413"/>
              <a:ext cx="72995" cy="125759"/>
            </a:xfrm>
            <a:custGeom>
              <a:avLst/>
              <a:gdLst/>
              <a:ahLst/>
              <a:cxnLst/>
              <a:rect l="l" t="t" r="r" b="b"/>
              <a:pathLst>
                <a:path w="1317" h="2269" extrusionOk="0">
                  <a:moveTo>
                    <a:pt x="574" y="1"/>
                  </a:moveTo>
                  <a:cubicBezTo>
                    <a:pt x="550" y="1"/>
                    <a:pt x="526" y="2"/>
                    <a:pt x="502" y="5"/>
                  </a:cubicBezTo>
                  <a:cubicBezTo>
                    <a:pt x="207" y="45"/>
                    <a:pt x="0" y="291"/>
                    <a:pt x="10" y="576"/>
                  </a:cubicBezTo>
                  <a:lnTo>
                    <a:pt x="20" y="1707"/>
                  </a:lnTo>
                  <a:cubicBezTo>
                    <a:pt x="30" y="2002"/>
                    <a:pt x="266" y="2248"/>
                    <a:pt x="561" y="2258"/>
                  </a:cubicBezTo>
                  <a:lnTo>
                    <a:pt x="679" y="2267"/>
                  </a:lnTo>
                  <a:cubicBezTo>
                    <a:pt x="690" y="2268"/>
                    <a:pt x="701" y="2268"/>
                    <a:pt x="711" y="2268"/>
                  </a:cubicBezTo>
                  <a:cubicBezTo>
                    <a:pt x="1050" y="2268"/>
                    <a:pt x="1317" y="1971"/>
                    <a:pt x="1269" y="1628"/>
                  </a:cubicBezTo>
                  <a:lnTo>
                    <a:pt x="1131" y="497"/>
                  </a:lnTo>
                  <a:cubicBezTo>
                    <a:pt x="1095" y="207"/>
                    <a:pt x="850" y="1"/>
                    <a:pt x="574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1542081" y="3202100"/>
              <a:ext cx="1055902" cy="902208"/>
            </a:xfrm>
            <a:custGeom>
              <a:avLst/>
              <a:gdLst/>
              <a:ahLst/>
              <a:cxnLst/>
              <a:rect l="l" t="t" r="r" b="b"/>
              <a:pathLst>
                <a:path w="19051" h="16278" extrusionOk="0">
                  <a:moveTo>
                    <a:pt x="1" y="1"/>
                  </a:moveTo>
                  <a:lnTo>
                    <a:pt x="1368" y="15195"/>
                  </a:lnTo>
                  <a:lnTo>
                    <a:pt x="5046" y="15835"/>
                  </a:lnTo>
                  <a:lnTo>
                    <a:pt x="18166" y="16277"/>
                  </a:lnTo>
                  <a:lnTo>
                    <a:pt x="19051" y="630"/>
                  </a:lnTo>
                  <a:lnTo>
                    <a:pt x="11763" y="2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3"/>
            <p:cNvSpPr/>
            <p:nvPr/>
          </p:nvSpPr>
          <p:spPr>
            <a:xfrm>
              <a:off x="1460329" y="2821108"/>
              <a:ext cx="1027025" cy="375061"/>
            </a:xfrm>
            <a:custGeom>
              <a:avLst/>
              <a:gdLst/>
              <a:ahLst/>
              <a:cxnLst/>
              <a:rect l="l" t="t" r="r" b="b"/>
              <a:pathLst>
                <a:path w="18530" h="6767" extrusionOk="0">
                  <a:moveTo>
                    <a:pt x="18156" y="0"/>
                  </a:moveTo>
                  <a:lnTo>
                    <a:pt x="1643" y="4446"/>
                  </a:lnTo>
                  <a:lnTo>
                    <a:pt x="1" y="5183"/>
                  </a:lnTo>
                  <a:lnTo>
                    <a:pt x="355" y="6767"/>
                  </a:lnTo>
                  <a:lnTo>
                    <a:pt x="18529" y="1702"/>
                  </a:lnTo>
                  <a:lnTo>
                    <a:pt x="181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3"/>
            <p:cNvSpPr/>
            <p:nvPr/>
          </p:nvSpPr>
          <p:spPr>
            <a:xfrm>
              <a:off x="1393043" y="2849468"/>
              <a:ext cx="1057010" cy="357048"/>
            </a:xfrm>
            <a:custGeom>
              <a:avLst/>
              <a:gdLst/>
              <a:ahLst/>
              <a:cxnLst/>
              <a:rect l="l" t="t" r="r" b="b"/>
              <a:pathLst>
                <a:path w="19071" h="6442" extrusionOk="0">
                  <a:moveTo>
                    <a:pt x="17162" y="0"/>
                  </a:moveTo>
                  <a:lnTo>
                    <a:pt x="15363" y="472"/>
                  </a:lnTo>
                  <a:lnTo>
                    <a:pt x="14133" y="1151"/>
                  </a:lnTo>
                  <a:lnTo>
                    <a:pt x="13278" y="1033"/>
                  </a:lnTo>
                  <a:lnTo>
                    <a:pt x="11399" y="1525"/>
                  </a:lnTo>
                  <a:lnTo>
                    <a:pt x="10091" y="2262"/>
                  </a:lnTo>
                  <a:lnTo>
                    <a:pt x="9304" y="2075"/>
                  </a:lnTo>
                  <a:lnTo>
                    <a:pt x="7613" y="2518"/>
                  </a:lnTo>
                  <a:lnTo>
                    <a:pt x="6216" y="3256"/>
                  </a:lnTo>
                  <a:lnTo>
                    <a:pt x="5518" y="3069"/>
                  </a:lnTo>
                  <a:lnTo>
                    <a:pt x="89" y="4505"/>
                  </a:lnTo>
                  <a:lnTo>
                    <a:pt x="1" y="6147"/>
                  </a:lnTo>
                  <a:lnTo>
                    <a:pt x="905" y="6442"/>
                  </a:lnTo>
                  <a:lnTo>
                    <a:pt x="4171" y="5518"/>
                  </a:lnTo>
                  <a:lnTo>
                    <a:pt x="5626" y="4839"/>
                  </a:lnTo>
                  <a:lnTo>
                    <a:pt x="6305" y="4918"/>
                  </a:lnTo>
                  <a:lnTo>
                    <a:pt x="7996" y="4446"/>
                  </a:lnTo>
                  <a:lnTo>
                    <a:pt x="9472" y="3816"/>
                  </a:lnTo>
                  <a:lnTo>
                    <a:pt x="10131" y="3846"/>
                  </a:lnTo>
                  <a:lnTo>
                    <a:pt x="12009" y="3315"/>
                  </a:lnTo>
                  <a:lnTo>
                    <a:pt x="13710" y="2272"/>
                  </a:lnTo>
                  <a:lnTo>
                    <a:pt x="14143" y="2715"/>
                  </a:lnTo>
                  <a:lnTo>
                    <a:pt x="15943" y="2213"/>
                  </a:lnTo>
                  <a:lnTo>
                    <a:pt x="17231" y="1426"/>
                  </a:lnTo>
                  <a:lnTo>
                    <a:pt x="18077" y="1603"/>
                  </a:lnTo>
                  <a:lnTo>
                    <a:pt x="19070" y="1328"/>
                  </a:lnTo>
                  <a:lnTo>
                    <a:pt x="18815" y="256"/>
                  </a:lnTo>
                  <a:lnTo>
                    <a:pt x="17792" y="590"/>
                  </a:lnTo>
                  <a:lnTo>
                    <a:pt x="171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1336343" y="3181963"/>
              <a:ext cx="1197623" cy="922327"/>
            </a:xfrm>
            <a:custGeom>
              <a:avLst/>
              <a:gdLst/>
              <a:ahLst/>
              <a:cxnLst/>
              <a:rect l="l" t="t" r="r" b="b"/>
              <a:pathLst>
                <a:path w="21608" h="16641" extrusionOk="0">
                  <a:moveTo>
                    <a:pt x="1034" y="0"/>
                  </a:moveTo>
                  <a:lnTo>
                    <a:pt x="1" y="15815"/>
                  </a:lnTo>
                  <a:lnTo>
                    <a:pt x="20841" y="16641"/>
                  </a:lnTo>
                  <a:lnTo>
                    <a:pt x="21460" y="5036"/>
                  </a:lnTo>
                  <a:lnTo>
                    <a:pt x="21510" y="4013"/>
                  </a:lnTo>
                  <a:lnTo>
                    <a:pt x="21608" y="2312"/>
                  </a:lnTo>
                  <a:lnTo>
                    <a:pt x="21401" y="1299"/>
                  </a:lnTo>
                  <a:lnTo>
                    <a:pt x="20251" y="817"/>
                  </a:lnTo>
                  <a:lnTo>
                    <a:pt x="18559" y="748"/>
                  </a:lnTo>
                  <a:lnTo>
                    <a:pt x="18195" y="1466"/>
                  </a:lnTo>
                  <a:lnTo>
                    <a:pt x="16533" y="659"/>
                  </a:lnTo>
                  <a:lnTo>
                    <a:pt x="14851" y="591"/>
                  </a:lnTo>
                  <a:lnTo>
                    <a:pt x="14517" y="1240"/>
                  </a:lnTo>
                  <a:lnTo>
                    <a:pt x="12835" y="502"/>
                  </a:lnTo>
                  <a:lnTo>
                    <a:pt x="10888" y="414"/>
                  </a:lnTo>
                  <a:lnTo>
                    <a:pt x="10711" y="1348"/>
                  </a:lnTo>
                  <a:lnTo>
                    <a:pt x="8872" y="335"/>
                  </a:lnTo>
                  <a:lnTo>
                    <a:pt x="7023" y="256"/>
                  </a:lnTo>
                  <a:lnTo>
                    <a:pt x="6393" y="777"/>
                  </a:lnTo>
                  <a:lnTo>
                    <a:pt x="4997" y="168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1587996" y="3693236"/>
              <a:ext cx="60469" cy="61189"/>
            </a:xfrm>
            <a:custGeom>
              <a:avLst/>
              <a:gdLst/>
              <a:ahLst/>
              <a:cxnLst/>
              <a:rect l="l" t="t" r="r" b="b"/>
              <a:pathLst>
                <a:path w="1091" h="1104" extrusionOk="0">
                  <a:moveTo>
                    <a:pt x="158" y="109"/>
                  </a:moveTo>
                  <a:lnTo>
                    <a:pt x="483" y="119"/>
                  </a:lnTo>
                  <a:cubicBezTo>
                    <a:pt x="489" y="118"/>
                    <a:pt x="495" y="118"/>
                    <a:pt x="501" y="118"/>
                  </a:cubicBezTo>
                  <a:cubicBezTo>
                    <a:pt x="1090" y="118"/>
                    <a:pt x="1069" y="1007"/>
                    <a:pt x="506" y="1007"/>
                  </a:cubicBezTo>
                  <a:cubicBezTo>
                    <a:pt x="486" y="1007"/>
                    <a:pt x="465" y="1006"/>
                    <a:pt x="443" y="1004"/>
                  </a:cubicBezTo>
                  <a:lnTo>
                    <a:pt x="119" y="994"/>
                  </a:lnTo>
                  <a:lnTo>
                    <a:pt x="158" y="109"/>
                  </a:lnTo>
                  <a:close/>
                  <a:moveTo>
                    <a:pt x="50" y="1"/>
                  </a:moveTo>
                  <a:lnTo>
                    <a:pt x="1" y="1082"/>
                  </a:lnTo>
                  <a:lnTo>
                    <a:pt x="443" y="1102"/>
                  </a:lnTo>
                  <a:cubicBezTo>
                    <a:pt x="458" y="1103"/>
                    <a:pt x="473" y="1103"/>
                    <a:pt x="487" y="1103"/>
                  </a:cubicBezTo>
                  <a:cubicBezTo>
                    <a:pt x="817" y="1103"/>
                    <a:pt x="1034" y="892"/>
                    <a:pt x="1053" y="591"/>
                  </a:cubicBezTo>
                  <a:cubicBezTo>
                    <a:pt x="1063" y="266"/>
                    <a:pt x="837" y="30"/>
                    <a:pt x="492" y="20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1665425" y="3696506"/>
              <a:ext cx="9311" cy="60025"/>
            </a:xfrm>
            <a:custGeom>
              <a:avLst/>
              <a:gdLst/>
              <a:ahLst/>
              <a:cxnLst/>
              <a:rect l="l" t="t" r="r" b="b"/>
              <a:pathLst>
                <a:path w="168" h="1083" extrusionOk="0">
                  <a:moveTo>
                    <a:pt x="49" y="1"/>
                  </a:moveTo>
                  <a:lnTo>
                    <a:pt x="0" y="1082"/>
                  </a:lnTo>
                  <a:lnTo>
                    <a:pt x="118" y="1082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1698126" y="3698169"/>
              <a:ext cx="49661" cy="62187"/>
            </a:xfrm>
            <a:custGeom>
              <a:avLst/>
              <a:gdLst/>
              <a:ahLst/>
              <a:cxnLst/>
              <a:rect l="l" t="t" r="r" b="b"/>
              <a:pathLst>
                <a:path w="896" h="1122" extrusionOk="0">
                  <a:moveTo>
                    <a:pt x="158" y="98"/>
                  </a:moveTo>
                  <a:lnTo>
                    <a:pt x="443" y="108"/>
                  </a:lnTo>
                  <a:cubicBezTo>
                    <a:pt x="659" y="118"/>
                    <a:pt x="777" y="226"/>
                    <a:pt x="767" y="393"/>
                  </a:cubicBezTo>
                  <a:cubicBezTo>
                    <a:pt x="758" y="556"/>
                    <a:pt x="659" y="652"/>
                    <a:pt x="476" y="652"/>
                  </a:cubicBezTo>
                  <a:cubicBezTo>
                    <a:pt x="459" y="652"/>
                    <a:pt x="442" y="651"/>
                    <a:pt x="423" y="649"/>
                  </a:cubicBezTo>
                  <a:lnTo>
                    <a:pt x="138" y="639"/>
                  </a:lnTo>
                  <a:lnTo>
                    <a:pt x="158" y="98"/>
                  </a:lnTo>
                  <a:close/>
                  <a:moveTo>
                    <a:pt x="49" y="0"/>
                  </a:moveTo>
                  <a:lnTo>
                    <a:pt x="0" y="1082"/>
                  </a:lnTo>
                  <a:lnTo>
                    <a:pt x="118" y="1082"/>
                  </a:lnTo>
                  <a:lnTo>
                    <a:pt x="128" y="738"/>
                  </a:lnTo>
                  <a:lnTo>
                    <a:pt x="423" y="747"/>
                  </a:lnTo>
                  <a:lnTo>
                    <a:pt x="512" y="747"/>
                  </a:lnTo>
                  <a:lnTo>
                    <a:pt x="748" y="1111"/>
                  </a:lnTo>
                  <a:lnTo>
                    <a:pt x="866" y="1121"/>
                  </a:lnTo>
                  <a:lnTo>
                    <a:pt x="620" y="738"/>
                  </a:lnTo>
                  <a:cubicBezTo>
                    <a:pt x="777" y="698"/>
                    <a:pt x="885" y="561"/>
                    <a:pt x="885" y="403"/>
                  </a:cubicBezTo>
                  <a:cubicBezTo>
                    <a:pt x="895" y="167"/>
                    <a:pt x="728" y="30"/>
                    <a:pt x="453" y="10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1766798" y="3700330"/>
              <a:ext cx="43675" cy="62187"/>
            </a:xfrm>
            <a:custGeom>
              <a:avLst/>
              <a:gdLst/>
              <a:ahLst/>
              <a:cxnLst/>
              <a:rect l="l" t="t" r="r" b="b"/>
              <a:pathLst>
                <a:path w="788" h="1122" extrusionOk="0">
                  <a:moveTo>
                    <a:pt x="50" y="0"/>
                  </a:moveTo>
                  <a:lnTo>
                    <a:pt x="1" y="1092"/>
                  </a:lnTo>
                  <a:lnTo>
                    <a:pt x="768" y="1122"/>
                  </a:lnTo>
                  <a:lnTo>
                    <a:pt x="768" y="1023"/>
                  </a:lnTo>
                  <a:lnTo>
                    <a:pt x="119" y="994"/>
                  </a:lnTo>
                  <a:lnTo>
                    <a:pt x="138" y="590"/>
                  </a:lnTo>
                  <a:lnTo>
                    <a:pt x="699" y="610"/>
                  </a:lnTo>
                  <a:lnTo>
                    <a:pt x="699" y="522"/>
                  </a:lnTo>
                  <a:lnTo>
                    <a:pt x="138" y="492"/>
                  </a:lnTo>
                  <a:lnTo>
                    <a:pt x="158" y="109"/>
                  </a:lnTo>
                  <a:lnTo>
                    <a:pt x="787" y="138"/>
                  </a:lnTo>
                  <a:lnTo>
                    <a:pt x="787" y="4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3"/>
            <p:cNvSpPr/>
            <p:nvPr/>
          </p:nvSpPr>
          <p:spPr>
            <a:xfrm>
              <a:off x="1823997" y="3703545"/>
              <a:ext cx="56755" cy="61245"/>
            </a:xfrm>
            <a:custGeom>
              <a:avLst/>
              <a:gdLst/>
              <a:ahLst/>
              <a:cxnLst/>
              <a:rect l="l" t="t" r="r" b="b"/>
              <a:pathLst>
                <a:path w="1024" h="1105" extrusionOk="0">
                  <a:moveTo>
                    <a:pt x="594" y="0"/>
                  </a:moveTo>
                  <a:cubicBezTo>
                    <a:pt x="296" y="0"/>
                    <a:pt x="50" y="230"/>
                    <a:pt x="41" y="532"/>
                  </a:cubicBezTo>
                  <a:cubicBezTo>
                    <a:pt x="21" y="847"/>
                    <a:pt x="277" y="1103"/>
                    <a:pt x="581" y="1103"/>
                  </a:cubicBezTo>
                  <a:cubicBezTo>
                    <a:pt x="595" y="1104"/>
                    <a:pt x="608" y="1104"/>
                    <a:pt x="620" y="1104"/>
                  </a:cubicBezTo>
                  <a:cubicBezTo>
                    <a:pt x="762" y="1104"/>
                    <a:pt x="885" y="1055"/>
                    <a:pt x="985" y="955"/>
                  </a:cubicBezTo>
                  <a:lnTo>
                    <a:pt x="916" y="887"/>
                  </a:lnTo>
                  <a:cubicBezTo>
                    <a:pt x="844" y="959"/>
                    <a:pt x="739" y="1006"/>
                    <a:pt x="624" y="1006"/>
                  </a:cubicBezTo>
                  <a:cubicBezTo>
                    <a:pt x="613" y="1006"/>
                    <a:pt x="602" y="1005"/>
                    <a:pt x="591" y="1005"/>
                  </a:cubicBezTo>
                  <a:cubicBezTo>
                    <a:pt x="1" y="985"/>
                    <a:pt x="30" y="109"/>
                    <a:pt x="602" y="109"/>
                  </a:cubicBezTo>
                  <a:cubicBezTo>
                    <a:pt x="611" y="109"/>
                    <a:pt x="621" y="109"/>
                    <a:pt x="631" y="110"/>
                  </a:cubicBezTo>
                  <a:cubicBezTo>
                    <a:pt x="749" y="110"/>
                    <a:pt x="867" y="159"/>
                    <a:pt x="945" y="247"/>
                  </a:cubicBezTo>
                  <a:lnTo>
                    <a:pt x="1024" y="178"/>
                  </a:lnTo>
                  <a:cubicBezTo>
                    <a:pt x="926" y="70"/>
                    <a:pt x="778" y="1"/>
                    <a:pt x="631" y="1"/>
                  </a:cubicBezTo>
                  <a:cubicBezTo>
                    <a:pt x="618" y="1"/>
                    <a:pt x="606" y="0"/>
                    <a:pt x="594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1890563" y="3705762"/>
              <a:ext cx="48552" cy="61134"/>
            </a:xfrm>
            <a:custGeom>
              <a:avLst/>
              <a:gdLst/>
              <a:ahLst/>
              <a:cxnLst/>
              <a:rect l="l" t="t" r="r" b="b"/>
              <a:pathLst>
                <a:path w="876" h="1103" extrusionOk="0">
                  <a:moveTo>
                    <a:pt x="0" y="1"/>
                  </a:moveTo>
                  <a:lnTo>
                    <a:pt x="0" y="99"/>
                  </a:lnTo>
                  <a:lnTo>
                    <a:pt x="384" y="109"/>
                  </a:lnTo>
                  <a:lnTo>
                    <a:pt x="344" y="1102"/>
                  </a:lnTo>
                  <a:lnTo>
                    <a:pt x="452" y="1102"/>
                  </a:lnTo>
                  <a:lnTo>
                    <a:pt x="492" y="119"/>
                  </a:lnTo>
                  <a:lnTo>
                    <a:pt x="875" y="129"/>
                  </a:lnTo>
                  <a:lnTo>
                    <a:pt x="875" y="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1946654" y="3706704"/>
              <a:ext cx="75544" cy="63462"/>
            </a:xfrm>
            <a:custGeom>
              <a:avLst/>
              <a:gdLst/>
              <a:ahLst/>
              <a:cxnLst/>
              <a:rect l="l" t="t" r="r" b="b"/>
              <a:pathLst>
                <a:path w="1363" h="1145" extrusionOk="0">
                  <a:moveTo>
                    <a:pt x="605" y="128"/>
                  </a:moveTo>
                  <a:cubicBezTo>
                    <a:pt x="848" y="128"/>
                    <a:pt x="1077" y="323"/>
                    <a:pt x="1063" y="603"/>
                  </a:cubicBezTo>
                  <a:cubicBezTo>
                    <a:pt x="1054" y="847"/>
                    <a:pt x="857" y="1037"/>
                    <a:pt x="625" y="1037"/>
                  </a:cubicBezTo>
                  <a:cubicBezTo>
                    <a:pt x="614" y="1037"/>
                    <a:pt x="602" y="1037"/>
                    <a:pt x="591" y="1036"/>
                  </a:cubicBezTo>
                  <a:cubicBezTo>
                    <a:pt x="178" y="1026"/>
                    <a:pt x="1" y="525"/>
                    <a:pt x="296" y="249"/>
                  </a:cubicBezTo>
                  <a:cubicBezTo>
                    <a:pt x="389" y="165"/>
                    <a:pt x="498" y="128"/>
                    <a:pt x="605" y="128"/>
                  </a:cubicBezTo>
                  <a:close/>
                  <a:moveTo>
                    <a:pt x="611" y="0"/>
                  </a:moveTo>
                  <a:cubicBezTo>
                    <a:pt x="320" y="0"/>
                    <a:pt x="40" y="223"/>
                    <a:pt x="40" y="564"/>
                  </a:cubicBezTo>
                  <a:cubicBezTo>
                    <a:pt x="21" y="879"/>
                    <a:pt x="267" y="1144"/>
                    <a:pt x="581" y="1144"/>
                  </a:cubicBezTo>
                  <a:cubicBezTo>
                    <a:pt x="589" y="1145"/>
                    <a:pt x="597" y="1145"/>
                    <a:pt x="605" y="1145"/>
                  </a:cubicBezTo>
                  <a:cubicBezTo>
                    <a:pt x="1101" y="1145"/>
                    <a:pt x="1363" y="539"/>
                    <a:pt x="1024" y="180"/>
                  </a:cubicBezTo>
                  <a:cubicBezTo>
                    <a:pt x="906" y="56"/>
                    <a:pt x="757" y="0"/>
                    <a:pt x="61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3"/>
            <p:cNvSpPr/>
            <p:nvPr/>
          </p:nvSpPr>
          <p:spPr>
            <a:xfrm>
              <a:off x="2031177" y="3711748"/>
              <a:ext cx="49661" cy="62242"/>
            </a:xfrm>
            <a:custGeom>
              <a:avLst/>
              <a:gdLst/>
              <a:ahLst/>
              <a:cxnLst/>
              <a:rect l="l" t="t" r="r" b="b"/>
              <a:pathLst>
                <a:path w="896" h="1123" extrusionOk="0">
                  <a:moveTo>
                    <a:pt x="158" y="99"/>
                  </a:moveTo>
                  <a:lnTo>
                    <a:pt x="443" y="109"/>
                  </a:lnTo>
                  <a:cubicBezTo>
                    <a:pt x="659" y="119"/>
                    <a:pt x="767" y="227"/>
                    <a:pt x="767" y="394"/>
                  </a:cubicBezTo>
                  <a:cubicBezTo>
                    <a:pt x="758" y="556"/>
                    <a:pt x="659" y="652"/>
                    <a:pt x="476" y="652"/>
                  </a:cubicBezTo>
                  <a:cubicBezTo>
                    <a:pt x="459" y="652"/>
                    <a:pt x="442" y="652"/>
                    <a:pt x="423" y="650"/>
                  </a:cubicBezTo>
                  <a:lnTo>
                    <a:pt x="138" y="640"/>
                  </a:lnTo>
                  <a:lnTo>
                    <a:pt x="158" y="99"/>
                  </a:lnTo>
                  <a:close/>
                  <a:moveTo>
                    <a:pt x="50" y="1"/>
                  </a:moveTo>
                  <a:lnTo>
                    <a:pt x="0" y="1083"/>
                  </a:lnTo>
                  <a:lnTo>
                    <a:pt x="118" y="1083"/>
                  </a:lnTo>
                  <a:lnTo>
                    <a:pt x="138" y="739"/>
                  </a:lnTo>
                  <a:lnTo>
                    <a:pt x="423" y="748"/>
                  </a:lnTo>
                  <a:lnTo>
                    <a:pt x="512" y="748"/>
                  </a:lnTo>
                  <a:lnTo>
                    <a:pt x="748" y="1112"/>
                  </a:lnTo>
                  <a:lnTo>
                    <a:pt x="866" y="1122"/>
                  </a:lnTo>
                  <a:lnTo>
                    <a:pt x="866" y="1122"/>
                  </a:lnTo>
                  <a:lnTo>
                    <a:pt x="620" y="739"/>
                  </a:lnTo>
                  <a:cubicBezTo>
                    <a:pt x="777" y="699"/>
                    <a:pt x="886" y="562"/>
                    <a:pt x="886" y="404"/>
                  </a:cubicBezTo>
                  <a:cubicBezTo>
                    <a:pt x="895" y="168"/>
                    <a:pt x="728" y="30"/>
                    <a:pt x="453" y="11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3"/>
            <p:cNvSpPr/>
            <p:nvPr/>
          </p:nvSpPr>
          <p:spPr>
            <a:xfrm>
              <a:off x="1477788" y="3435939"/>
              <a:ext cx="933800" cy="32756"/>
            </a:xfrm>
            <a:custGeom>
              <a:avLst/>
              <a:gdLst/>
              <a:ahLst/>
              <a:cxnLst/>
              <a:rect l="l" t="t" r="r" b="b"/>
              <a:pathLst>
                <a:path w="16848" h="591" fill="none" extrusionOk="0">
                  <a:moveTo>
                    <a:pt x="0" y="1"/>
                  </a:moveTo>
                  <a:lnTo>
                    <a:pt x="16847" y="591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3"/>
            <p:cNvSpPr/>
            <p:nvPr/>
          </p:nvSpPr>
          <p:spPr>
            <a:xfrm>
              <a:off x="1475072" y="3614187"/>
              <a:ext cx="957245" cy="34973"/>
            </a:xfrm>
            <a:custGeom>
              <a:avLst/>
              <a:gdLst/>
              <a:ahLst/>
              <a:cxnLst/>
              <a:rect l="l" t="t" r="r" b="b"/>
              <a:pathLst>
                <a:path w="17271" h="631" fill="none" extrusionOk="0">
                  <a:moveTo>
                    <a:pt x="0" y="1"/>
                  </a:moveTo>
                  <a:lnTo>
                    <a:pt x="17270" y="630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1803744" y="3449574"/>
              <a:ext cx="9866" cy="178302"/>
            </a:xfrm>
            <a:custGeom>
              <a:avLst/>
              <a:gdLst/>
              <a:ahLst/>
              <a:cxnLst/>
              <a:rect l="l" t="t" r="r" b="b"/>
              <a:pathLst>
                <a:path w="178" h="3217" fill="none" extrusionOk="0">
                  <a:moveTo>
                    <a:pt x="178" y="1"/>
                  </a:moveTo>
                  <a:lnTo>
                    <a:pt x="1" y="3217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/>
            <p:cNvSpPr/>
            <p:nvPr/>
          </p:nvSpPr>
          <p:spPr>
            <a:xfrm>
              <a:off x="2174429" y="3463208"/>
              <a:ext cx="8757" cy="177194"/>
            </a:xfrm>
            <a:custGeom>
              <a:avLst/>
              <a:gdLst/>
              <a:ahLst/>
              <a:cxnLst/>
              <a:rect l="l" t="t" r="r" b="b"/>
              <a:pathLst>
                <a:path w="158" h="3197" fill="none" extrusionOk="0">
                  <a:moveTo>
                    <a:pt x="158" y="1"/>
                  </a:moveTo>
                  <a:lnTo>
                    <a:pt x="0" y="3197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3"/>
            <p:cNvSpPr/>
            <p:nvPr/>
          </p:nvSpPr>
          <p:spPr>
            <a:xfrm>
              <a:off x="1461992" y="3816433"/>
              <a:ext cx="949042" cy="35472"/>
            </a:xfrm>
            <a:custGeom>
              <a:avLst/>
              <a:gdLst/>
              <a:ahLst/>
              <a:cxnLst/>
              <a:rect l="l" t="t" r="r" b="b"/>
              <a:pathLst>
                <a:path w="17123" h="640" fill="none" extrusionOk="0">
                  <a:moveTo>
                    <a:pt x="0" y="1"/>
                  </a:moveTo>
                  <a:lnTo>
                    <a:pt x="17123" y="640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3"/>
            <p:cNvSpPr/>
            <p:nvPr/>
          </p:nvSpPr>
          <p:spPr>
            <a:xfrm>
              <a:off x="1471802" y="3328581"/>
              <a:ext cx="1061333" cy="42566"/>
            </a:xfrm>
            <a:custGeom>
              <a:avLst/>
              <a:gdLst/>
              <a:ahLst/>
              <a:cxnLst/>
              <a:rect l="l" t="t" r="r" b="b"/>
              <a:pathLst>
                <a:path w="19149" h="768" fill="none" extrusionOk="0">
                  <a:moveTo>
                    <a:pt x="0" y="0"/>
                  </a:moveTo>
                  <a:lnTo>
                    <a:pt x="5036" y="197"/>
                  </a:lnTo>
                  <a:lnTo>
                    <a:pt x="7052" y="276"/>
                  </a:lnTo>
                  <a:lnTo>
                    <a:pt x="8901" y="355"/>
                  </a:lnTo>
                  <a:lnTo>
                    <a:pt x="10907" y="433"/>
                  </a:lnTo>
                  <a:lnTo>
                    <a:pt x="10907" y="433"/>
                  </a:lnTo>
                  <a:lnTo>
                    <a:pt x="12854" y="512"/>
                  </a:lnTo>
                  <a:lnTo>
                    <a:pt x="14861" y="591"/>
                  </a:lnTo>
                  <a:lnTo>
                    <a:pt x="16542" y="659"/>
                  </a:lnTo>
                  <a:lnTo>
                    <a:pt x="18558" y="738"/>
                  </a:lnTo>
                  <a:lnTo>
                    <a:pt x="19149" y="768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3"/>
            <p:cNvSpPr/>
            <p:nvPr/>
          </p:nvSpPr>
          <p:spPr>
            <a:xfrm>
              <a:off x="1617848" y="3192844"/>
              <a:ext cx="244812" cy="151033"/>
            </a:xfrm>
            <a:custGeom>
              <a:avLst/>
              <a:gdLst/>
              <a:ahLst/>
              <a:cxnLst/>
              <a:rect l="l" t="t" r="r" b="b"/>
              <a:pathLst>
                <a:path w="4417" h="2725" extrusionOk="0">
                  <a:moveTo>
                    <a:pt x="1" y="1"/>
                  </a:moveTo>
                  <a:lnTo>
                    <a:pt x="2401" y="2646"/>
                  </a:lnTo>
                  <a:lnTo>
                    <a:pt x="4417" y="2725"/>
                  </a:lnTo>
                  <a:lnTo>
                    <a:pt x="2027" y="8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3"/>
            <p:cNvSpPr/>
            <p:nvPr/>
          </p:nvSpPr>
          <p:spPr>
            <a:xfrm>
              <a:off x="1832621" y="3202100"/>
              <a:ext cx="243704" cy="150534"/>
            </a:xfrm>
            <a:custGeom>
              <a:avLst/>
              <a:gdLst/>
              <a:ahLst/>
              <a:cxnLst/>
              <a:rect l="l" t="t" r="r" b="b"/>
              <a:pathLst>
                <a:path w="4397" h="2716" extrusionOk="0">
                  <a:moveTo>
                    <a:pt x="1" y="1"/>
                  </a:moveTo>
                  <a:lnTo>
                    <a:pt x="2391" y="2637"/>
                  </a:lnTo>
                  <a:lnTo>
                    <a:pt x="4397" y="2715"/>
                  </a:lnTo>
                  <a:lnTo>
                    <a:pt x="4397" y="2715"/>
                  </a:lnTo>
                  <a:lnTo>
                    <a:pt x="2017" y="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2052327" y="3211412"/>
              <a:ext cx="243149" cy="149925"/>
            </a:xfrm>
            <a:custGeom>
              <a:avLst/>
              <a:gdLst/>
              <a:ahLst/>
              <a:cxnLst/>
              <a:rect l="l" t="t" r="r" b="b"/>
              <a:pathLst>
                <a:path w="4387" h="2705" extrusionOk="0">
                  <a:moveTo>
                    <a:pt x="0" y="0"/>
                  </a:moveTo>
                  <a:lnTo>
                    <a:pt x="2380" y="2626"/>
                  </a:lnTo>
                  <a:lnTo>
                    <a:pt x="4387" y="2705"/>
                  </a:lnTo>
                  <a:lnTo>
                    <a:pt x="2016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2257290" y="3220114"/>
              <a:ext cx="243149" cy="149426"/>
            </a:xfrm>
            <a:custGeom>
              <a:avLst/>
              <a:gdLst/>
              <a:ahLst/>
              <a:cxnLst/>
              <a:rect l="l" t="t" r="r" b="b"/>
              <a:pathLst>
                <a:path w="4387" h="2696" extrusionOk="0">
                  <a:moveTo>
                    <a:pt x="0" y="0"/>
                  </a:moveTo>
                  <a:lnTo>
                    <a:pt x="2370" y="2616"/>
                  </a:lnTo>
                  <a:lnTo>
                    <a:pt x="4386" y="2695"/>
                  </a:lnTo>
                  <a:lnTo>
                    <a:pt x="4386" y="2695"/>
                  </a:lnTo>
                  <a:lnTo>
                    <a:pt x="2026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2463306" y="3228815"/>
              <a:ext cx="79091" cy="82916"/>
            </a:xfrm>
            <a:custGeom>
              <a:avLst/>
              <a:gdLst/>
              <a:ahLst/>
              <a:cxnLst/>
              <a:rect l="l" t="t" r="r" b="b"/>
              <a:pathLst>
                <a:path w="1427" h="1496" extrusionOk="0">
                  <a:moveTo>
                    <a:pt x="1" y="1"/>
                  </a:moveTo>
                  <a:lnTo>
                    <a:pt x="1358" y="1496"/>
                  </a:lnTo>
                  <a:lnTo>
                    <a:pt x="1427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1628767" y="2990598"/>
              <a:ext cx="190828" cy="166330"/>
            </a:xfrm>
            <a:custGeom>
              <a:avLst/>
              <a:gdLst/>
              <a:ahLst/>
              <a:cxnLst/>
              <a:rect l="l" t="t" r="r" b="b"/>
              <a:pathLst>
                <a:path w="3443" h="3001" extrusionOk="0">
                  <a:moveTo>
                    <a:pt x="3443" y="1"/>
                  </a:moveTo>
                  <a:lnTo>
                    <a:pt x="1348" y="552"/>
                  </a:lnTo>
                  <a:lnTo>
                    <a:pt x="1" y="3001"/>
                  </a:lnTo>
                  <a:lnTo>
                    <a:pt x="2135" y="2401"/>
                  </a:lnTo>
                  <a:lnTo>
                    <a:pt x="34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1840824" y="2935561"/>
              <a:ext cx="188667" cy="161952"/>
            </a:xfrm>
            <a:custGeom>
              <a:avLst/>
              <a:gdLst/>
              <a:ahLst/>
              <a:cxnLst/>
              <a:rect l="l" t="t" r="r" b="b"/>
              <a:pathLst>
                <a:path w="3404" h="2922" extrusionOk="0">
                  <a:moveTo>
                    <a:pt x="3403" y="1"/>
                  </a:moveTo>
                  <a:lnTo>
                    <a:pt x="1308" y="551"/>
                  </a:lnTo>
                  <a:lnTo>
                    <a:pt x="0" y="2922"/>
                  </a:lnTo>
                  <a:lnTo>
                    <a:pt x="0" y="2922"/>
                  </a:lnTo>
                  <a:lnTo>
                    <a:pt x="2135" y="2322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2063191" y="2877254"/>
              <a:ext cx="185951" cy="157573"/>
            </a:xfrm>
            <a:custGeom>
              <a:avLst/>
              <a:gdLst/>
              <a:ahLst/>
              <a:cxnLst/>
              <a:rect l="l" t="t" r="r" b="b"/>
              <a:pathLst>
                <a:path w="3355" h="2843" extrusionOk="0">
                  <a:moveTo>
                    <a:pt x="3355" y="0"/>
                  </a:moveTo>
                  <a:lnTo>
                    <a:pt x="1270" y="561"/>
                  </a:lnTo>
                  <a:lnTo>
                    <a:pt x="1" y="2843"/>
                  </a:lnTo>
                  <a:lnTo>
                    <a:pt x="1" y="2843"/>
                  </a:lnTo>
                  <a:lnTo>
                    <a:pt x="2135" y="2243"/>
                  </a:lnTo>
                  <a:lnTo>
                    <a:pt x="33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2281234" y="2829255"/>
              <a:ext cx="159236" cy="144548"/>
            </a:xfrm>
            <a:custGeom>
              <a:avLst/>
              <a:gdLst/>
              <a:ahLst/>
              <a:cxnLst/>
              <a:rect l="l" t="t" r="r" b="b"/>
              <a:pathLst>
                <a:path w="2873" h="2608" extrusionOk="0">
                  <a:moveTo>
                    <a:pt x="2715" y="1"/>
                  </a:moveTo>
                  <a:lnTo>
                    <a:pt x="1220" y="394"/>
                  </a:lnTo>
                  <a:lnTo>
                    <a:pt x="1" y="2607"/>
                  </a:lnTo>
                  <a:lnTo>
                    <a:pt x="2135" y="1997"/>
                  </a:lnTo>
                  <a:lnTo>
                    <a:pt x="2873" y="650"/>
                  </a:lnTo>
                  <a:lnTo>
                    <a:pt x="27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1563498" y="3493206"/>
              <a:ext cx="40349" cy="51268"/>
            </a:xfrm>
            <a:custGeom>
              <a:avLst/>
              <a:gdLst/>
              <a:ahLst/>
              <a:cxnLst/>
              <a:rect l="l" t="t" r="r" b="b"/>
              <a:pathLst>
                <a:path w="728" h="925" extrusionOk="0">
                  <a:moveTo>
                    <a:pt x="128" y="89"/>
                  </a:moveTo>
                  <a:lnTo>
                    <a:pt x="364" y="99"/>
                  </a:lnTo>
                  <a:cubicBezTo>
                    <a:pt x="541" y="99"/>
                    <a:pt x="630" y="187"/>
                    <a:pt x="630" y="335"/>
                  </a:cubicBezTo>
                  <a:cubicBezTo>
                    <a:pt x="620" y="465"/>
                    <a:pt x="532" y="542"/>
                    <a:pt x="373" y="542"/>
                  </a:cubicBezTo>
                  <a:cubicBezTo>
                    <a:pt x="364" y="542"/>
                    <a:pt x="354" y="542"/>
                    <a:pt x="344" y="541"/>
                  </a:cubicBezTo>
                  <a:lnTo>
                    <a:pt x="108" y="531"/>
                  </a:lnTo>
                  <a:lnTo>
                    <a:pt x="128" y="89"/>
                  </a:lnTo>
                  <a:close/>
                  <a:moveTo>
                    <a:pt x="39" y="0"/>
                  </a:moveTo>
                  <a:lnTo>
                    <a:pt x="0" y="895"/>
                  </a:lnTo>
                  <a:lnTo>
                    <a:pt x="89" y="895"/>
                  </a:lnTo>
                  <a:lnTo>
                    <a:pt x="108" y="610"/>
                  </a:lnTo>
                  <a:lnTo>
                    <a:pt x="344" y="620"/>
                  </a:lnTo>
                  <a:lnTo>
                    <a:pt x="413" y="620"/>
                  </a:lnTo>
                  <a:lnTo>
                    <a:pt x="610" y="915"/>
                  </a:lnTo>
                  <a:lnTo>
                    <a:pt x="718" y="925"/>
                  </a:lnTo>
                  <a:lnTo>
                    <a:pt x="502" y="610"/>
                  </a:lnTo>
                  <a:cubicBezTo>
                    <a:pt x="630" y="580"/>
                    <a:pt x="718" y="462"/>
                    <a:pt x="718" y="335"/>
                  </a:cubicBezTo>
                  <a:cubicBezTo>
                    <a:pt x="728" y="138"/>
                    <a:pt x="590" y="30"/>
                    <a:pt x="364" y="2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1614711" y="3494259"/>
              <a:ext cx="61522" cy="51878"/>
            </a:xfrm>
            <a:custGeom>
              <a:avLst/>
              <a:gdLst/>
              <a:ahLst/>
              <a:cxnLst/>
              <a:rect l="l" t="t" r="r" b="b"/>
              <a:pathLst>
                <a:path w="1110" h="936" extrusionOk="0">
                  <a:moveTo>
                    <a:pt x="493" y="113"/>
                  </a:moveTo>
                  <a:cubicBezTo>
                    <a:pt x="688" y="113"/>
                    <a:pt x="873" y="269"/>
                    <a:pt x="866" y="502"/>
                  </a:cubicBezTo>
                  <a:cubicBezTo>
                    <a:pt x="857" y="697"/>
                    <a:pt x="699" y="848"/>
                    <a:pt x="516" y="848"/>
                  </a:cubicBezTo>
                  <a:cubicBezTo>
                    <a:pt x="505" y="848"/>
                    <a:pt x="494" y="848"/>
                    <a:pt x="483" y="847"/>
                  </a:cubicBezTo>
                  <a:cubicBezTo>
                    <a:pt x="148" y="837"/>
                    <a:pt x="1" y="434"/>
                    <a:pt x="246" y="207"/>
                  </a:cubicBezTo>
                  <a:cubicBezTo>
                    <a:pt x="321" y="142"/>
                    <a:pt x="408" y="113"/>
                    <a:pt x="493" y="113"/>
                  </a:cubicBezTo>
                  <a:close/>
                  <a:moveTo>
                    <a:pt x="492" y="0"/>
                  </a:moveTo>
                  <a:cubicBezTo>
                    <a:pt x="256" y="0"/>
                    <a:pt x="30" y="182"/>
                    <a:pt x="30" y="463"/>
                  </a:cubicBezTo>
                  <a:cubicBezTo>
                    <a:pt x="10" y="719"/>
                    <a:pt x="217" y="935"/>
                    <a:pt x="473" y="935"/>
                  </a:cubicBezTo>
                  <a:cubicBezTo>
                    <a:pt x="477" y="935"/>
                    <a:pt x="481" y="935"/>
                    <a:pt x="485" y="935"/>
                  </a:cubicBezTo>
                  <a:cubicBezTo>
                    <a:pt x="900" y="935"/>
                    <a:pt x="1109" y="450"/>
                    <a:pt x="827" y="148"/>
                  </a:cubicBezTo>
                  <a:cubicBezTo>
                    <a:pt x="731" y="46"/>
                    <a:pt x="610" y="0"/>
                    <a:pt x="49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1683383" y="3498084"/>
              <a:ext cx="32756" cy="50215"/>
            </a:xfrm>
            <a:custGeom>
              <a:avLst/>
              <a:gdLst/>
              <a:ahLst/>
              <a:cxnLst/>
              <a:rect l="l" t="t" r="r" b="b"/>
              <a:pathLst>
                <a:path w="591" h="906" extrusionOk="0">
                  <a:moveTo>
                    <a:pt x="40" y="1"/>
                  </a:moveTo>
                  <a:lnTo>
                    <a:pt x="1" y="886"/>
                  </a:lnTo>
                  <a:lnTo>
                    <a:pt x="591" y="906"/>
                  </a:lnTo>
                  <a:lnTo>
                    <a:pt x="591" y="827"/>
                  </a:lnTo>
                  <a:lnTo>
                    <a:pt x="99" y="807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1730273" y="3500301"/>
              <a:ext cx="32756" cy="50160"/>
            </a:xfrm>
            <a:custGeom>
              <a:avLst/>
              <a:gdLst/>
              <a:ahLst/>
              <a:cxnLst/>
              <a:rect l="l" t="t" r="r" b="b"/>
              <a:pathLst>
                <a:path w="591" h="905" extrusionOk="0">
                  <a:moveTo>
                    <a:pt x="40" y="0"/>
                  </a:moveTo>
                  <a:lnTo>
                    <a:pt x="1" y="875"/>
                  </a:lnTo>
                  <a:lnTo>
                    <a:pt x="591" y="905"/>
                  </a:lnTo>
                  <a:lnTo>
                    <a:pt x="591" y="826"/>
                  </a:lnTo>
                  <a:lnTo>
                    <a:pt x="99" y="806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1844228" y="3507229"/>
              <a:ext cx="37079" cy="49827"/>
            </a:xfrm>
            <a:custGeom>
              <a:avLst/>
              <a:gdLst/>
              <a:ahLst/>
              <a:cxnLst/>
              <a:rect l="l" t="t" r="r" b="b"/>
              <a:pathLst>
                <a:path w="669" h="899" extrusionOk="0">
                  <a:moveTo>
                    <a:pt x="335" y="1"/>
                  </a:moveTo>
                  <a:cubicBezTo>
                    <a:pt x="141" y="1"/>
                    <a:pt x="39" y="111"/>
                    <a:pt x="39" y="229"/>
                  </a:cubicBezTo>
                  <a:cubicBezTo>
                    <a:pt x="30" y="554"/>
                    <a:pt x="580" y="426"/>
                    <a:pt x="570" y="672"/>
                  </a:cubicBezTo>
                  <a:cubicBezTo>
                    <a:pt x="570" y="760"/>
                    <a:pt x="492" y="819"/>
                    <a:pt x="325" y="819"/>
                  </a:cubicBezTo>
                  <a:cubicBezTo>
                    <a:pt x="216" y="819"/>
                    <a:pt x="118" y="770"/>
                    <a:pt x="39" y="701"/>
                  </a:cubicBezTo>
                  <a:lnTo>
                    <a:pt x="0" y="770"/>
                  </a:lnTo>
                  <a:cubicBezTo>
                    <a:pt x="79" y="849"/>
                    <a:pt x="197" y="898"/>
                    <a:pt x="315" y="898"/>
                  </a:cubicBezTo>
                  <a:cubicBezTo>
                    <a:pt x="324" y="898"/>
                    <a:pt x="334" y="898"/>
                    <a:pt x="343" y="898"/>
                  </a:cubicBezTo>
                  <a:cubicBezTo>
                    <a:pt x="551" y="898"/>
                    <a:pt x="659" y="794"/>
                    <a:pt x="659" y="672"/>
                  </a:cubicBezTo>
                  <a:cubicBezTo>
                    <a:pt x="669" y="357"/>
                    <a:pt x="118" y="475"/>
                    <a:pt x="128" y="229"/>
                  </a:cubicBezTo>
                  <a:cubicBezTo>
                    <a:pt x="137" y="146"/>
                    <a:pt x="198" y="81"/>
                    <a:pt x="343" y="81"/>
                  </a:cubicBezTo>
                  <a:cubicBezTo>
                    <a:pt x="353" y="81"/>
                    <a:pt x="363" y="81"/>
                    <a:pt x="374" y="82"/>
                  </a:cubicBezTo>
                  <a:cubicBezTo>
                    <a:pt x="462" y="82"/>
                    <a:pt x="541" y="111"/>
                    <a:pt x="620" y="160"/>
                  </a:cubicBezTo>
                  <a:lnTo>
                    <a:pt x="649" y="91"/>
                  </a:lnTo>
                  <a:cubicBezTo>
                    <a:pt x="570" y="32"/>
                    <a:pt x="482" y="3"/>
                    <a:pt x="384" y="3"/>
                  </a:cubicBezTo>
                  <a:cubicBezTo>
                    <a:pt x="367" y="1"/>
                    <a:pt x="351" y="1"/>
                    <a:pt x="33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1892004" y="3508947"/>
              <a:ext cx="46003" cy="50326"/>
            </a:xfrm>
            <a:custGeom>
              <a:avLst/>
              <a:gdLst/>
              <a:ahLst/>
              <a:cxnLst/>
              <a:rect l="l" t="t" r="r" b="b"/>
              <a:pathLst>
                <a:path w="830" h="908" extrusionOk="0">
                  <a:moveTo>
                    <a:pt x="480" y="0"/>
                  </a:moveTo>
                  <a:cubicBezTo>
                    <a:pt x="239" y="0"/>
                    <a:pt x="33" y="190"/>
                    <a:pt x="33" y="434"/>
                  </a:cubicBezTo>
                  <a:cubicBezTo>
                    <a:pt x="13" y="690"/>
                    <a:pt x="220" y="906"/>
                    <a:pt x="476" y="906"/>
                  </a:cubicBezTo>
                  <a:cubicBezTo>
                    <a:pt x="487" y="907"/>
                    <a:pt x="499" y="908"/>
                    <a:pt x="511" y="908"/>
                  </a:cubicBezTo>
                  <a:cubicBezTo>
                    <a:pt x="619" y="908"/>
                    <a:pt x="730" y="868"/>
                    <a:pt x="810" y="788"/>
                  </a:cubicBezTo>
                  <a:lnTo>
                    <a:pt x="751" y="729"/>
                  </a:lnTo>
                  <a:cubicBezTo>
                    <a:pt x="689" y="782"/>
                    <a:pt x="604" y="819"/>
                    <a:pt x="516" y="819"/>
                  </a:cubicBezTo>
                  <a:cubicBezTo>
                    <a:pt x="506" y="819"/>
                    <a:pt x="496" y="819"/>
                    <a:pt x="485" y="818"/>
                  </a:cubicBezTo>
                  <a:cubicBezTo>
                    <a:pt x="0" y="798"/>
                    <a:pt x="22" y="80"/>
                    <a:pt x="496" y="80"/>
                  </a:cubicBezTo>
                  <a:cubicBezTo>
                    <a:pt x="502" y="80"/>
                    <a:pt x="508" y="80"/>
                    <a:pt x="515" y="80"/>
                  </a:cubicBezTo>
                  <a:cubicBezTo>
                    <a:pt x="613" y="80"/>
                    <a:pt x="702" y="129"/>
                    <a:pt x="771" y="208"/>
                  </a:cubicBezTo>
                  <a:lnTo>
                    <a:pt x="830" y="149"/>
                  </a:lnTo>
                  <a:cubicBezTo>
                    <a:pt x="751" y="60"/>
                    <a:pt x="633" y="1"/>
                    <a:pt x="515" y="1"/>
                  </a:cubicBezTo>
                  <a:cubicBezTo>
                    <a:pt x="503" y="0"/>
                    <a:pt x="491" y="0"/>
                    <a:pt x="48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1953249" y="3511164"/>
              <a:ext cx="36026" cy="50769"/>
            </a:xfrm>
            <a:custGeom>
              <a:avLst/>
              <a:gdLst/>
              <a:ahLst/>
              <a:cxnLst/>
              <a:rect l="l" t="t" r="r" b="b"/>
              <a:pathLst>
                <a:path w="650" h="916" extrusionOk="0">
                  <a:moveTo>
                    <a:pt x="30" y="1"/>
                  </a:moveTo>
                  <a:lnTo>
                    <a:pt x="0" y="886"/>
                  </a:lnTo>
                  <a:lnTo>
                    <a:pt x="620" y="915"/>
                  </a:lnTo>
                  <a:lnTo>
                    <a:pt x="620" y="827"/>
                  </a:lnTo>
                  <a:lnTo>
                    <a:pt x="108" y="807"/>
                  </a:lnTo>
                  <a:lnTo>
                    <a:pt x="118" y="483"/>
                  </a:lnTo>
                  <a:lnTo>
                    <a:pt x="580" y="502"/>
                  </a:lnTo>
                  <a:lnTo>
                    <a:pt x="580" y="414"/>
                  </a:lnTo>
                  <a:lnTo>
                    <a:pt x="118" y="404"/>
                  </a:lnTo>
                  <a:lnTo>
                    <a:pt x="128" y="79"/>
                  </a:lnTo>
                  <a:lnTo>
                    <a:pt x="649" y="99"/>
                  </a:lnTo>
                  <a:lnTo>
                    <a:pt x="649" y="20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2005017" y="3513880"/>
              <a:ext cx="43121" cy="50215"/>
            </a:xfrm>
            <a:custGeom>
              <a:avLst/>
              <a:gdLst/>
              <a:ahLst/>
              <a:cxnLst/>
              <a:rect l="l" t="t" r="r" b="b"/>
              <a:pathLst>
                <a:path w="778" h="906" extrusionOk="0">
                  <a:moveTo>
                    <a:pt x="40" y="1"/>
                  </a:moveTo>
                  <a:lnTo>
                    <a:pt x="0" y="886"/>
                  </a:lnTo>
                  <a:lnTo>
                    <a:pt x="99" y="886"/>
                  </a:lnTo>
                  <a:lnTo>
                    <a:pt x="128" y="168"/>
                  </a:lnTo>
                  <a:lnTo>
                    <a:pt x="669" y="906"/>
                  </a:lnTo>
                  <a:lnTo>
                    <a:pt x="738" y="906"/>
                  </a:lnTo>
                  <a:lnTo>
                    <a:pt x="777" y="21"/>
                  </a:lnTo>
                  <a:lnTo>
                    <a:pt x="689" y="21"/>
                  </a:lnTo>
                  <a:lnTo>
                    <a:pt x="659" y="739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2067703" y="3515543"/>
              <a:ext cx="35472" cy="50769"/>
            </a:xfrm>
            <a:custGeom>
              <a:avLst/>
              <a:gdLst/>
              <a:ahLst/>
              <a:cxnLst/>
              <a:rect l="l" t="t" r="r" b="b"/>
              <a:pathLst>
                <a:path w="640" h="916" extrusionOk="0">
                  <a:moveTo>
                    <a:pt x="30" y="0"/>
                  </a:moveTo>
                  <a:lnTo>
                    <a:pt x="0" y="895"/>
                  </a:lnTo>
                  <a:lnTo>
                    <a:pt x="630" y="915"/>
                  </a:lnTo>
                  <a:lnTo>
                    <a:pt x="630" y="836"/>
                  </a:lnTo>
                  <a:lnTo>
                    <a:pt x="99" y="817"/>
                  </a:lnTo>
                  <a:lnTo>
                    <a:pt x="118" y="482"/>
                  </a:lnTo>
                  <a:lnTo>
                    <a:pt x="571" y="502"/>
                  </a:lnTo>
                  <a:lnTo>
                    <a:pt x="571" y="423"/>
                  </a:lnTo>
                  <a:lnTo>
                    <a:pt x="118" y="404"/>
                  </a:lnTo>
                  <a:lnTo>
                    <a:pt x="128" y="89"/>
                  </a:lnTo>
                  <a:lnTo>
                    <a:pt x="640" y="109"/>
                  </a:lnTo>
                  <a:lnTo>
                    <a:pt x="640" y="3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3"/>
            <p:cNvSpPr/>
            <p:nvPr/>
          </p:nvSpPr>
          <p:spPr>
            <a:xfrm>
              <a:off x="2210478" y="3513270"/>
              <a:ext cx="46391" cy="50381"/>
            </a:xfrm>
            <a:custGeom>
              <a:avLst/>
              <a:gdLst/>
              <a:ahLst/>
              <a:cxnLst/>
              <a:rect l="l" t="t" r="r" b="b"/>
              <a:pathLst>
                <a:path w="837" h="909" extrusionOk="0">
                  <a:moveTo>
                    <a:pt x="478" y="1"/>
                  </a:moveTo>
                  <a:cubicBezTo>
                    <a:pt x="246" y="1"/>
                    <a:pt x="40" y="191"/>
                    <a:pt x="31" y="435"/>
                  </a:cubicBezTo>
                  <a:cubicBezTo>
                    <a:pt x="21" y="691"/>
                    <a:pt x="227" y="907"/>
                    <a:pt x="483" y="907"/>
                  </a:cubicBezTo>
                  <a:cubicBezTo>
                    <a:pt x="495" y="908"/>
                    <a:pt x="507" y="908"/>
                    <a:pt x="518" y="908"/>
                  </a:cubicBezTo>
                  <a:cubicBezTo>
                    <a:pt x="624" y="908"/>
                    <a:pt x="728" y="869"/>
                    <a:pt x="807" y="789"/>
                  </a:cubicBezTo>
                  <a:lnTo>
                    <a:pt x="748" y="730"/>
                  </a:lnTo>
                  <a:cubicBezTo>
                    <a:pt x="680" y="799"/>
                    <a:pt x="581" y="828"/>
                    <a:pt x="483" y="828"/>
                  </a:cubicBezTo>
                  <a:cubicBezTo>
                    <a:pt x="1" y="799"/>
                    <a:pt x="29" y="90"/>
                    <a:pt x="485" y="90"/>
                  </a:cubicBezTo>
                  <a:cubicBezTo>
                    <a:pt x="494" y="90"/>
                    <a:pt x="503" y="90"/>
                    <a:pt x="512" y="91"/>
                  </a:cubicBezTo>
                  <a:cubicBezTo>
                    <a:pt x="611" y="91"/>
                    <a:pt x="709" y="130"/>
                    <a:pt x="778" y="199"/>
                  </a:cubicBezTo>
                  <a:lnTo>
                    <a:pt x="837" y="150"/>
                  </a:lnTo>
                  <a:cubicBezTo>
                    <a:pt x="758" y="51"/>
                    <a:pt x="640" y="2"/>
                    <a:pt x="512" y="2"/>
                  </a:cubicBezTo>
                  <a:cubicBezTo>
                    <a:pt x="501" y="1"/>
                    <a:pt x="490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2271003" y="3514988"/>
              <a:ext cx="42566" cy="49716"/>
            </a:xfrm>
            <a:custGeom>
              <a:avLst/>
              <a:gdLst/>
              <a:ahLst/>
              <a:cxnLst/>
              <a:rect l="l" t="t" r="r" b="b"/>
              <a:pathLst>
                <a:path w="768" h="897" extrusionOk="0">
                  <a:moveTo>
                    <a:pt x="40" y="1"/>
                  </a:moveTo>
                  <a:lnTo>
                    <a:pt x="11" y="502"/>
                  </a:lnTo>
                  <a:cubicBezTo>
                    <a:pt x="1" y="758"/>
                    <a:pt x="138" y="886"/>
                    <a:pt x="365" y="896"/>
                  </a:cubicBezTo>
                  <a:cubicBezTo>
                    <a:pt x="373" y="896"/>
                    <a:pt x="382" y="896"/>
                    <a:pt x="390" y="896"/>
                  </a:cubicBezTo>
                  <a:cubicBezTo>
                    <a:pt x="601" y="896"/>
                    <a:pt x="729" y="778"/>
                    <a:pt x="748" y="532"/>
                  </a:cubicBezTo>
                  <a:lnTo>
                    <a:pt x="768" y="20"/>
                  </a:lnTo>
                  <a:lnTo>
                    <a:pt x="669" y="20"/>
                  </a:lnTo>
                  <a:lnTo>
                    <a:pt x="650" y="522"/>
                  </a:lnTo>
                  <a:cubicBezTo>
                    <a:pt x="640" y="727"/>
                    <a:pt x="551" y="818"/>
                    <a:pt x="390" y="818"/>
                  </a:cubicBezTo>
                  <a:cubicBezTo>
                    <a:pt x="382" y="818"/>
                    <a:pt x="373" y="817"/>
                    <a:pt x="365" y="817"/>
                  </a:cubicBezTo>
                  <a:cubicBezTo>
                    <a:pt x="197" y="817"/>
                    <a:pt x="99" y="709"/>
                    <a:pt x="109" y="502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2325541" y="3517150"/>
              <a:ext cx="39851" cy="50215"/>
            </a:xfrm>
            <a:custGeom>
              <a:avLst/>
              <a:gdLst/>
              <a:ahLst/>
              <a:cxnLst/>
              <a:rect l="l" t="t" r="r" b="b"/>
              <a:pathLst>
                <a:path w="719" h="906" extrusionOk="0">
                  <a:moveTo>
                    <a:pt x="0" y="1"/>
                  </a:moveTo>
                  <a:lnTo>
                    <a:pt x="0" y="80"/>
                  </a:lnTo>
                  <a:lnTo>
                    <a:pt x="305" y="89"/>
                  </a:lnTo>
                  <a:lnTo>
                    <a:pt x="276" y="906"/>
                  </a:lnTo>
                  <a:lnTo>
                    <a:pt x="374" y="906"/>
                  </a:lnTo>
                  <a:lnTo>
                    <a:pt x="403" y="99"/>
                  </a:lnTo>
                  <a:lnTo>
                    <a:pt x="718" y="109"/>
                  </a:lnTo>
                  <a:lnTo>
                    <a:pt x="718" y="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2748968" y="1467847"/>
              <a:ext cx="63240" cy="181406"/>
            </a:xfrm>
            <a:custGeom>
              <a:avLst/>
              <a:gdLst/>
              <a:ahLst/>
              <a:cxnLst/>
              <a:rect l="l" t="t" r="r" b="b"/>
              <a:pathLst>
                <a:path w="1141" h="3273" extrusionOk="0">
                  <a:moveTo>
                    <a:pt x="527" y="0"/>
                  </a:moveTo>
                  <a:cubicBezTo>
                    <a:pt x="238" y="0"/>
                    <a:pt x="0" y="232"/>
                    <a:pt x="0" y="538"/>
                  </a:cubicBezTo>
                  <a:lnTo>
                    <a:pt x="30" y="2750"/>
                  </a:lnTo>
                  <a:cubicBezTo>
                    <a:pt x="30" y="3026"/>
                    <a:pt x="246" y="3252"/>
                    <a:pt x="521" y="3272"/>
                  </a:cubicBezTo>
                  <a:lnTo>
                    <a:pt x="561" y="3272"/>
                  </a:lnTo>
                  <a:cubicBezTo>
                    <a:pt x="573" y="3272"/>
                    <a:pt x="584" y="3273"/>
                    <a:pt x="596" y="3273"/>
                  </a:cubicBezTo>
                  <a:cubicBezTo>
                    <a:pt x="895" y="3273"/>
                    <a:pt x="1141" y="3033"/>
                    <a:pt x="1131" y="2721"/>
                  </a:cubicBezTo>
                  <a:lnTo>
                    <a:pt x="1072" y="508"/>
                  </a:lnTo>
                  <a:cubicBezTo>
                    <a:pt x="1062" y="252"/>
                    <a:pt x="866" y="36"/>
                    <a:pt x="610" y="7"/>
                  </a:cubicBezTo>
                  <a:cubicBezTo>
                    <a:pt x="582" y="2"/>
                    <a:pt x="554" y="0"/>
                    <a:pt x="527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2752737" y="1343307"/>
              <a:ext cx="56755" cy="100541"/>
            </a:xfrm>
            <a:custGeom>
              <a:avLst/>
              <a:gdLst/>
              <a:ahLst/>
              <a:cxnLst/>
              <a:rect l="l" t="t" r="r" b="b"/>
              <a:pathLst>
                <a:path w="1024" h="1814" extrusionOk="0">
                  <a:moveTo>
                    <a:pt x="531" y="1"/>
                  </a:moveTo>
                  <a:cubicBezTo>
                    <a:pt x="525" y="1"/>
                    <a:pt x="519" y="1"/>
                    <a:pt x="512" y="1"/>
                  </a:cubicBezTo>
                  <a:cubicBezTo>
                    <a:pt x="276" y="11"/>
                    <a:pt x="89" y="188"/>
                    <a:pt x="80" y="414"/>
                  </a:cubicBezTo>
                  <a:lnTo>
                    <a:pt x="11" y="1319"/>
                  </a:lnTo>
                  <a:cubicBezTo>
                    <a:pt x="1" y="1555"/>
                    <a:pt x="168" y="1762"/>
                    <a:pt x="404" y="1791"/>
                  </a:cubicBezTo>
                  <a:lnTo>
                    <a:pt x="503" y="1811"/>
                  </a:lnTo>
                  <a:cubicBezTo>
                    <a:pt x="519" y="1813"/>
                    <a:pt x="536" y="1814"/>
                    <a:pt x="553" y="1814"/>
                  </a:cubicBezTo>
                  <a:cubicBezTo>
                    <a:pt x="807" y="1814"/>
                    <a:pt x="1023" y="1607"/>
                    <a:pt x="1014" y="1339"/>
                  </a:cubicBezTo>
                  <a:lnTo>
                    <a:pt x="984" y="434"/>
                  </a:lnTo>
                  <a:cubicBezTo>
                    <a:pt x="975" y="185"/>
                    <a:pt x="769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3"/>
            <p:cNvSpPr/>
            <p:nvPr/>
          </p:nvSpPr>
          <p:spPr>
            <a:xfrm>
              <a:off x="3238429" y="1509471"/>
              <a:ext cx="467233" cy="694642"/>
            </a:xfrm>
            <a:custGeom>
              <a:avLst/>
              <a:gdLst/>
              <a:ahLst/>
              <a:cxnLst/>
              <a:rect l="l" t="t" r="r" b="b"/>
              <a:pathLst>
                <a:path w="8430" h="12533" extrusionOk="0">
                  <a:moveTo>
                    <a:pt x="3035" y="3504"/>
                  </a:moveTo>
                  <a:cubicBezTo>
                    <a:pt x="3407" y="3505"/>
                    <a:pt x="3769" y="3593"/>
                    <a:pt x="4102" y="3750"/>
                  </a:cubicBezTo>
                  <a:cubicBezTo>
                    <a:pt x="4063" y="3907"/>
                    <a:pt x="4013" y="4055"/>
                    <a:pt x="3954" y="4202"/>
                  </a:cubicBezTo>
                  <a:cubicBezTo>
                    <a:pt x="3650" y="4901"/>
                    <a:pt x="2951" y="5392"/>
                    <a:pt x="2253" y="5392"/>
                  </a:cubicBezTo>
                  <a:lnTo>
                    <a:pt x="2243" y="5392"/>
                  </a:lnTo>
                  <a:cubicBezTo>
                    <a:pt x="2228" y="5393"/>
                    <a:pt x="2213" y="5394"/>
                    <a:pt x="2198" y="5394"/>
                  </a:cubicBezTo>
                  <a:cubicBezTo>
                    <a:pt x="2036" y="5394"/>
                    <a:pt x="1876" y="5346"/>
                    <a:pt x="1732" y="5265"/>
                  </a:cubicBezTo>
                  <a:cubicBezTo>
                    <a:pt x="1456" y="5078"/>
                    <a:pt x="1358" y="4635"/>
                    <a:pt x="1525" y="4291"/>
                  </a:cubicBezTo>
                  <a:cubicBezTo>
                    <a:pt x="1673" y="3966"/>
                    <a:pt x="2007" y="3711"/>
                    <a:pt x="2440" y="3593"/>
                  </a:cubicBezTo>
                  <a:cubicBezTo>
                    <a:pt x="2625" y="3534"/>
                    <a:pt x="2830" y="3505"/>
                    <a:pt x="3035" y="3504"/>
                  </a:cubicBezTo>
                  <a:close/>
                  <a:moveTo>
                    <a:pt x="4959" y="7260"/>
                  </a:moveTo>
                  <a:cubicBezTo>
                    <a:pt x="4981" y="7260"/>
                    <a:pt x="5004" y="7260"/>
                    <a:pt x="5026" y="7261"/>
                  </a:cubicBezTo>
                  <a:lnTo>
                    <a:pt x="5017" y="7261"/>
                  </a:lnTo>
                  <a:cubicBezTo>
                    <a:pt x="5312" y="7261"/>
                    <a:pt x="5607" y="7300"/>
                    <a:pt x="5882" y="7399"/>
                  </a:cubicBezTo>
                  <a:cubicBezTo>
                    <a:pt x="5872" y="7487"/>
                    <a:pt x="5862" y="7586"/>
                    <a:pt x="5843" y="7684"/>
                  </a:cubicBezTo>
                  <a:cubicBezTo>
                    <a:pt x="5764" y="8244"/>
                    <a:pt x="5538" y="9012"/>
                    <a:pt x="4948" y="9444"/>
                  </a:cubicBezTo>
                  <a:cubicBezTo>
                    <a:pt x="4711" y="9604"/>
                    <a:pt x="4428" y="9694"/>
                    <a:pt x="4143" y="9694"/>
                  </a:cubicBezTo>
                  <a:cubicBezTo>
                    <a:pt x="4060" y="9694"/>
                    <a:pt x="3977" y="9686"/>
                    <a:pt x="3895" y="9671"/>
                  </a:cubicBezTo>
                  <a:cubicBezTo>
                    <a:pt x="3640" y="9631"/>
                    <a:pt x="3404" y="9484"/>
                    <a:pt x="3256" y="9267"/>
                  </a:cubicBezTo>
                  <a:cubicBezTo>
                    <a:pt x="3109" y="9021"/>
                    <a:pt x="3079" y="8717"/>
                    <a:pt x="3187" y="8441"/>
                  </a:cubicBezTo>
                  <a:cubicBezTo>
                    <a:pt x="3364" y="7949"/>
                    <a:pt x="3748" y="7576"/>
                    <a:pt x="4240" y="7389"/>
                  </a:cubicBezTo>
                  <a:cubicBezTo>
                    <a:pt x="4465" y="7308"/>
                    <a:pt x="4714" y="7260"/>
                    <a:pt x="4959" y="7260"/>
                  </a:cubicBezTo>
                  <a:close/>
                  <a:moveTo>
                    <a:pt x="1551" y="1"/>
                  </a:moveTo>
                  <a:cubicBezTo>
                    <a:pt x="1043" y="1"/>
                    <a:pt x="548" y="152"/>
                    <a:pt x="158" y="446"/>
                  </a:cubicBezTo>
                  <a:cubicBezTo>
                    <a:pt x="0" y="548"/>
                    <a:pt x="109" y="752"/>
                    <a:pt x="249" y="752"/>
                  </a:cubicBezTo>
                  <a:cubicBezTo>
                    <a:pt x="284" y="752"/>
                    <a:pt x="320" y="740"/>
                    <a:pt x="355" y="711"/>
                  </a:cubicBezTo>
                  <a:cubicBezTo>
                    <a:pt x="690" y="460"/>
                    <a:pt x="1116" y="329"/>
                    <a:pt x="1553" y="329"/>
                  </a:cubicBezTo>
                  <a:cubicBezTo>
                    <a:pt x="1835" y="329"/>
                    <a:pt x="2121" y="383"/>
                    <a:pt x="2391" y="495"/>
                  </a:cubicBezTo>
                  <a:cubicBezTo>
                    <a:pt x="3059" y="790"/>
                    <a:pt x="3590" y="1340"/>
                    <a:pt x="3876" y="2019"/>
                  </a:cubicBezTo>
                  <a:cubicBezTo>
                    <a:pt x="4072" y="2452"/>
                    <a:pt x="4161" y="2934"/>
                    <a:pt x="4141" y="3416"/>
                  </a:cubicBezTo>
                  <a:cubicBezTo>
                    <a:pt x="3795" y="3260"/>
                    <a:pt x="3423" y="3185"/>
                    <a:pt x="3052" y="3185"/>
                  </a:cubicBezTo>
                  <a:cubicBezTo>
                    <a:pt x="2812" y="3185"/>
                    <a:pt x="2573" y="3216"/>
                    <a:pt x="2341" y="3278"/>
                  </a:cubicBezTo>
                  <a:cubicBezTo>
                    <a:pt x="1820" y="3425"/>
                    <a:pt x="1407" y="3750"/>
                    <a:pt x="1220" y="4153"/>
                  </a:cubicBezTo>
                  <a:cubicBezTo>
                    <a:pt x="984" y="4655"/>
                    <a:pt x="1132" y="5265"/>
                    <a:pt x="1545" y="5540"/>
                  </a:cubicBezTo>
                  <a:cubicBezTo>
                    <a:pt x="1738" y="5660"/>
                    <a:pt x="1966" y="5728"/>
                    <a:pt x="2189" y="5728"/>
                  </a:cubicBezTo>
                  <a:cubicBezTo>
                    <a:pt x="2204" y="5728"/>
                    <a:pt x="2218" y="5727"/>
                    <a:pt x="2233" y="5727"/>
                  </a:cubicBezTo>
                  <a:lnTo>
                    <a:pt x="2243" y="5727"/>
                  </a:lnTo>
                  <a:cubicBezTo>
                    <a:pt x="3069" y="5727"/>
                    <a:pt x="3895" y="5156"/>
                    <a:pt x="4249" y="4340"/>
                  </a:cubicBezTo>
                  <a:cubicBezTo>
                    <a:pt x="4308" y="4202"/>
                    <a:pt x="4358" y="4055"/>
                    <a:pt x="4397" y="3907"/>
                  </a:cubicBezTo>
                  <a:cubicBezTo>
                    <a:pt x="4702" y="4094"/>
                    <a:pt x="4967" y="4340"/>
                    <a:pt x="5184" y="4635"/>
                  </a:cubicBezTo>
                  <a:cubicBezTo>
                    <a:pt x="5675" y="5274"/>
                    <a:pt x="5921" y="6140"/>
                    <a:pt x="5892" y="7064"/>
                  </a:cubicBezTo>
                  <a:cubicBezTo>
                    <a:pt x="5609" y="6978"/>
                    <a:pt x="5318" y="6934"/>
                    <a:pt x="5027" y="6934"/>
                  </a:cubicBezTo>
                  <a:cubicBezTo>
                    <a:pt x="4720" y="6934"/>
                    <a:pt x="4414" y="6983"/>
                    <a:pt x="4122" y="7084"/>
                  </a:cubicBezTo>
                  <a:cubicBezTo>
                    <a:pt x="3541" y="7300"/>
                    <a:pt x="3079" y="7763"/>
                    <a:pt x="2863" y="8343"/>
                  </a:cubicBezTo>
                  <a:cubicBezTo>
                    <a:pt x="2725" y="8707"/>
                    <a:pt x="2774" y="9110"/>
                    <a:pt x="2971" y="9444"/>
                  </a:cubicBezTo>
                  <a:cubicBezTo>
                    <a:pt x="3177" y="9739"/>
                    <a:pt x="3482" y="9936"/>
                    <a:pt x="3836" y="9995"/>
                  </a:cubicBezTo>
                  <a:cubicBezTo>
                    <a:pt x="3938" y="10013"/>
                    <a:pt x="4040" y="10021"/>
                    <a:pt x="4141" y="10021"/>
                  </a:cubicBezTo>
                  <a:cubicBezTo>
                    <a:pt x="4495" y="10021"/>
                    <a:pt x="4844" y="9916"/>
                    <a:pt x="5135" y="9710"/>
                  </a:cubicBezTo>
                  <a:cubicBezTo>
                    <a:pt x="5823" y="9218"/>
                    <a:pt x="6079" y="8362"/>
                    <a:pt x="6167" y="7733"/>
                  </a:cubicBezTo>
                  <a:cubicBezTo>
                    <a:pt x="6177" y="7654"/>
                    <a:pt x="6187" y="7586"/>
                    <a:pt x="6197" y="7517"/>
                  </a:cubicBezTo>
                  <a:cubicBezTo>
                    <a:pt x="6738" y="7763"/>
                    <a:pt x="7180" y="8166"/>
                    <a:pt x="7475" y="8677"/>
                  </a:cubicBezTo>
                  <a:cubicBezTo>
                    <a:pt x="8085" y="9749"/>
                    <a:pt x="7947" y="11224"/>
                    <a:pt x="7141" y="12267"/>
                  </a:cubicBezTo>
                  <a:cubicBezTo>
                    <a:pt x="7082" y="12336"/>
                    <a:pt x="7092" y="12434"/>
                    <a:pt x="7170" y="12493"/>
                  </a:cubicBezTo>
                  <a:cubicBezTo>
                    <a:pt x="7200" y="12513"/>
                    <a:pt x="7229" y="12532"/>
                    <a:pt x="7269" y="12532"/>
                  </a:cubicBezTo>
                  <a:cubicBezTo>
                    <a:pt x="7318" y="12523"/>
                    <a:pt x="7357" y="12503"/>
                    <a:pt x="7387" y="12473"/>
                  </a:cubicBezTo>
                  <a:cubicBezTo>
                    <a:pt x="8282" y="11333"/>
                    <a:pt x="8429" y="9700"/>
                    <a:pt x="7751" y="8510"/>
                  </a:cubicBezTo>
                  <a:cubicBezTo>
                    <a:pt x="7406" y="7910"/>
                    <a:pt x="6865" y="7438"/>
                    <a:pt x="6216" y="7182"/>
                  </a:cubicBezTo>
                  <a:cubicBezTo>
                    <a:pt x="6266" y="6140"/>
                    <a:pt x="6000" y="5166"/>
                    <a:pt x="5449" y="4438"/>
                  </a:cubicBezTo>
                  <a:cubicBezTo>
                    <a:pt x="5184" y="4075"/>
                    <a:pt x="4840" y="3779"/>
                    <a:pt x="4456" y="3563"/>
                  </a:cubicBezTo>
                  <a:cubicBezTo>
                    <a:pt x="4515" y="2993"/>
                    <a:pt x="4417" y="2412"/>
                    <a:pt x="4181" y="1881"/>
                  </a:cubicBezTo>
                  <a:cubicBezTo>
                    <a:pt x="3856" y="1124"/>
                    <a:pt x="3266" y="524"/>
                    <a:pt x="2518" y="190"/>
                  </a:cubicBezTo>
                  <a:cubicBezTo>
                    <a:pt x="2207" y="63"/>
                    <a:pt x="1876" y="1"/>
                    <a:pt x="1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1309905" y="2164486"/>
              <a:ext cx="247528" cy="448998"/>
            </a:xfrm>
            <a:custGeom>
              <a:avLst/>
              <a:gdLst/>
              <a:ahLst/>
              <a:cxnLst/>
              <a:rect l="l" t="t" r="r" b="b"/>
              <a:pathLst>
                <a:path w="4466" h="8101" extrusionOk="0">
                  <a:moveTo>
                    <a:pt x="2502" y="3105"/>
                  </a:moveTo>
                  <a:cubicBezTo>
                    <a:pt x="2559" y="3105"/>
                    <a:pt x="2614" y="3117"/>
                    <a:pt x="2666" y="3144"/>
                  </a:cubicBezTo>
                  <a:cubicBezTo>
                    <a:pt x="2852" y="3252"/>
                    <a:pt x="2931" y="3478"/>
                    <a:pt x="2862" y="3685"/>
                  </a:cubicBezTo>
                  <a:cubicBezTo>
                    <a:pt x="2784" y="3911"/>
                    <a:pt x="2597" y="4088"/>
                    <a:pt x="2370" y="4166"/>
                  </a:cubicBezTo>
                  <a:cubicBezTo>
                    <a:pt x="2243" y="4216"/>
                    <a:pt x="2105" y="4240"/>
                    <a:pt x="1967" y="4240"/>
                  </a:cubicBezTo>
                  <a:cubicBezTo>
                    <a:pt x="1830" y="4240"/>
                    <a:pt x="1692" y="4216"/>
                    <a:pt x="1564" y="4166"/>
                  </a:cubicBezTo>
                  <a:cubicBezTo>
                    <a:pt x="1633" y="3921"/>
                    <a:pt x="1741" y="3694"/>
                    <a:pt x="1889" y="3498"/>
                  </a:cubicBezTo>
                  <a:cubicBezTo>
                    <a:pt x="2044" y="3280"/>
                    <a:pt x="2286" y="3105"/>
                    <a:pt x="2502" y="3105"/>
                  </a:cubicBezTo>
                  <a:close/>
                  <a:moveTo>
                    <a:pt x="2419" y="1"/>
                  </a:moveTo>
                  <a:cubicBezTo>
                    <a:pt x="1959" y="1"/>
                    <a:pt x="1464" y="234"/>
                    <a:pt x="1033" y="665"/>
                  </a:cubicBezTo>
                  <a:cubicBezTo>
                    <a:pt x="315" y="1373"/>
                    <a:pt x="0" y="2376"/>
                    <a:pt x="236" y="3212"/>
                  </a:cubicBezTo>
                  <a:cubicBezTo>
                    <a:pt x="384" y="3694"/>
                    <a:pt x="718" y="4107"/>
                    <a:pt x="1171" y="4343"/>
                  </a:cubicBezTo>
                  <a:cubicBezTo>
                    <a:pt x="1141" y="4511"/>
                    <a:pt x="1112" y="4668"/>
                    <a:pt x="1102" y="4835"/>
                  </a:cubicBezTo>
                  <a:cubicBezTo>
                    <a:pt x="1033" y="5789"/>
                    <a:pt x="1318" y="6684"/>
                    <a:pt x="1879" y="7294"/>
                  </a:cubicBezTo>
                  <a:cubicBezTo>
                    <a:pt x="2341" y="7795"/>
                    <a:pt x="2980" y="8090"/>
                    <a:pt x="3669" y="8100"/>
                  </a:cubicBezTo>
                  <a:cubicBezTo>
                    <a:pt x="3895" y="8100"/>
                    <a:pt x="4121" y="8061"/>
                    <a:pt x="4337" y="7982"/>
                  </a:cubicBezTo>
                  <a:cubicBezTo>
                    <a:pt x="4426" y="7953"/>
                    <a:pt x="4465" y="7854"/>
                    <a:pt x="4436" y="7776"/>
                  </a:cubicBezTo>
                  <a:cubicBezTo>
                    <a:pt x="4412" y="7705"/>
                    <a:pt x="4350" y="7659"/>
                    <a:pt x="4281" y="7659"/>
                  </a:cubicBezTo>
                  <a:cubicBezTo>
                    <a:pt x="4264" y="7659"/>
                    <a:pt x="4247" y="7662"/>
                    <a:pt x="4229" y="7668"/>
                  </a:cubicBezTo>
                  <a:cubicBezTo>
                    <a:pt x="4051" y="7731"/>
                    <a:pt x="3860" y="7762"/>
                    <a:pt x="3666" y="7762"/>
                  </a:cubicBezTo>
                  <a:cubicBezTo>
                    <a:pt x="3113" y="7762"/>
                    <a:pt x="2532" y="7512"/>
                    <a:pt x="2125" y="7068"/>
                  </a:cubicBezTo>
                  <a:cubicBezTo>
                    <a:pt x="1623" y="6517"/>
                    <a:pt x="1377" y="5720"/>
                    <a:pt x="1436" y="4855"/>
                  </a:cubicBezTo>
                  <a:cubicBezTo>
                    <a:pt x="1446" y="4727"/>
                    <a:pt x="1456" y="4599"/>
                    <a:pt x="1485" y="4481"/>
                  </a:cubicBezTo>
                  <a:cubicBezTo>
                    <a:pt x="1641" y="4533"/>
                    <a:pt x="1805" y="4560"/>
                    <a:pt x="1970" y="4560"/>
                  </a:cubicBezTo>
                  <a:cubicBezTo>
                    <a:pt x="2150" y="4560"/>
                    <a:pt x="2329" y="4528"/>
                    <a:pt x="2498" y="4461"/>
                  </a:cubicBezTo>
                  <a:cubicBezTo>
                    <a:pt x="2823" y="4343"/>
                    <a:pt x="3069" y="4098"/>
                    <a:pt x="3187" y="3773"/>
                  </a:cubicBezTo>
                  <a:cubicBezTo>
                    <a:pt x="3305" y="3409"/>
                    <a:pt x="3147" y="3016"/>
                    <a:pt x="2813" y="2839"/>
                  </a:cubicBezTo>
                  <a:cubicBezTo>
                    <a:pt x="2713" y="2789"/>
                    <a:pt x="2610" y="2767"/>
                    <a:pt x="2508" y="2767"/>
                  </a:cubicBezTo>
                  <a:cubicBezTo>
                    <a:pt x="2169" y="2767"/>
                    <a:pt x="1837" y="3011"/>
                    <a:pt x="1633" y="3291"/>
                  </a:cubicBezTo>
                  <a:cubicBezTo>
                    <a:pt x="1466" y="3507"/>
                    <a:pt x="1348" y="3753"/>
                    <a:pt x="1259" y="4019"/>
                  </a:cubicBezTo>
                  <a:cubicBezTo>
                    <a:pt x="925" y="3812"/>
                    <a:pt x="669" y="3498"/>
                    <a:pt x="561" y="3124"/>
                  </a:cubicBezTo>
                  <a:cubicBezTo>
                    <a:pt x="354" y="2406"/>
                    <a:pt x="630" y="1531"/>
                    <a:pt x="1269" y="891"/>
                  </a:cubicBezTo>
                  <a:cubicBezTo>
                    <a:pt x="1568" y="600"/>
                    <a:pt x="2007" y="329"/>
                    <a:pt x="2443" y="329"/>
                  </a:cubicBezTo>
                  <a:cubicBezTo>
                    <a:pt x="2537" y="329"/>
                    <a:pt x="2632" y="342"/>
                    <a:pt x="2725" y="370"/>
                  </a:cubicBezTo>
                  <a:cubicBezTo>
                    <a:pt x="2745" y="377"/>
                    <a:pt x="2764" y="380"/>
                    <a:pt x="2782" y="380"/>
                  </a:cubicBezTo>
                  <a:cubicBezTo>
                    <a:pt x="2947" y="380"/>
                    <a:pt x="3009" y="119"/>
                    <a:pt x="2823" y="65"/>
                  </a:cubicBezTo>
                  <a:cubicBezTo>
                    <a:pt x="2693" y="22"/>
                    <a:pt x="2558" y="1"/>
                    <a:pt x="24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3"/>
            <p:cNvSpPr/>
            <p:nvPr/>
          </p:nvSpPr>
          <p:spPr>
            <a:xfrm>
              <a:off x="2665609" y="2704549"/>
              <a:ext cx="318306" cy="302454"/>
            </a:xfrm>
            <a:custGeom>
              <a:avLst/>
              <a:gdLst/>
              <a:ahLst/>
              <a:cxnLst/>
              <a:rect l="l" t="t" r="r" b="b"/>
              <a:pathLst>
                <a:path w="5743" h="5457" extrusionOk="0">
                  <a:moveTo>
                    <a:pt x="2429" y="1612"/>
                  </a:moveTo>
                  <a:cubicBezTo>
                    <a:pt x="2743" y="1621"/>
                    <a:pt x="3038" y="1769"/>
                    <a:pt x="3225" y="2015"/>
                  </a:cubicBezTo>
                  <a:cubicBezTo>
                    <a:pt x="3451" y="2339"/>
                    <a:pt x="3540" y="2733"/>
                    <a:pt x="3471" y="3126"/>
                  </a:cubicBezTo>
                  <a:cubicBezTo>
                    <a:pt x="3309" y="3164"/>
                    <a:pt x="3142" y="3184"/>
                    <a:pt x="2975" y="3184"/>
                  </a:cubicBezTo>
                  <a:cubicBezTo>
                    <a:pt x="2798" y="3184"/>
                    <a:pt x="2620" y="3162"/>
                    <a:pt x="2448" y="3116"/>
                  </a:cubicBezTo>
                  <a:cubicBezTo>
                    <a:pt x="2134" y="3028"/>
                    <a:pt x="1770" y="2802"/>
                    <a:pt x="1681" y="2467"/>
                  </a:cubicBezTo>
                  <a:cubicBezTo>
                    <a:pt x="1602" y="2133"/>
                    <a:pt x="1858" y="1739"/>
                    <a:pt x="2212" y="1641"/>
                  </a:cubicBezTo>
                  <a:cubicBezTo>
                    <a:pt x="2281" y="1621"/>
                    <a:pt x="2360" y="1612"/>
                    <a:pt x="2429" y="1612"/>
                  </a:cubicBezTo>
                  <a:close/>
                  <a:moveTo>
                    <a:pt x="5417" y="1"/>
                  </a:moveTo>
                  <a:cubicBezTo>
                    <a:pt x="5324" y="1"/>
                    <a:pt x="5229" y="73"/>
                    <a:pt x="5251" y="195"/>
                  </a:cubicBezTo>
                  <a:cubicBezTo>
                    <a:pt x="5399" y="1002"/>
                    <a:pt x="5173" y="1838"/>
                    <a:pt x="4632" y="2448"/>
                  </a:cubicBezTo>
                  <a:cubicBezTo>
                    <a:pt x="4396" y="2693"/>
                    <a:pt x="4120" y="2890"/>
                    <a:pt x="3815" y="3008"/>
                  </a:cubicBezTo>
                  <a:cubicBezTo>
                    <a:pt x="3845" y="2585"/>
                    <a:pt x="3727" y="2162"/>
                    <a:pt x="3481" y="1818"/>
                  </a:cubicBezTo>
                  <a:cubicBezTo>
                    <a:pt x="3227" y="1485"/>
                    <a:pt x="2832" y="1293"/>
                    <a:pt x="2421" y="1293"/>
                  </a:cubicBezTo>
                  <a:cubicBezTo>
                    <a:pt x="2322" y="1293"/>
                    <a:pt x="2223" y="1304"/>
                    <a:pt x="2124" y="1326"/>
                  </a:cubicBezTo>
                  <a:cubicBezTo>
                    <a:pt x="1602" y="1474"/>
                    <a:pt x="1248" y="2044"/>
                    <a:pt x="1366" y="2546"/>
                  </a:cubicBezTo>
                  <a:cubicBezTo>
                    <a:pt x="1465" y="2959"/>
                    <a:pt x="1839" y="3284"/>
                    <a:pt x="2370" y="3431"/>
                  </a:cubicBezTo>
                  <a:cubicBezTo>
                    <a:pt x="2559" y="3483"/>
                    <a:pt x="2759" y="3508"/>
                    <a:pt x="2958" y="3508"/>
                  </a:cubicBezTo>
                  <a:cubicBezTo>
                    <a:pt x="3101" y="3508"/>
                    <a:pt x="3243" y="3495"/>
                    <a:pt x="3383" y="3470"/>
                  </a:cubicBezTo>
                  <a:lnTo>
                    <a:pt x="3383" y="3470"/>
                  </a:lnTo>
                  <a:cubicBezTo>
                    <a:pt x="3284" y="3765"/>
                    <a:pt x="3127" y="4041"/>
                    <a:pt x="2940" y="4296"/>
                  </a:cubicBezTo>
                  <a:cubicBezTo>
                    <a:pt x="2745" y="4547"/>
                    <a:pt x="2246" y="5120"/>
                    <a:pt x="1629" y="5120"/>
                  </a:cubicBezTo>
                  <a:cubicBezTo>
                    <a:pt x="1591" y="5120"/>
                    <a:pt x="1553" y="5117"/>
                    <a:pt x="1514" y="5113"/>
                  </a:cubicBezTo>
                  <a:cubicBezTo>
                    <a:pt x="944" y="5054"/>
                    <a:pt x="540" y="4493"/>
                    <a:pt x="353" y="4159"/>
                  </a:cubicBezTo>
                  <a:cubicBezTo>
                    <a:pt x="320" y="4104"/>
                    <a:pt x="271" y="4081"/>
                    <a:pt x="222" y="4081"/>
                  </a:cubicBezTo>
                  <a:cubicBezTo>
                    <a:pt x="111" y="4081"/>
                    <a:pt x="0" y="4197"/>
                    <a:pt x="68" y="4326"/>
                  </a:cubicBezTo>
                  <a:cubicBezTo>
                    <a:pt x="442" y="4985"/>
                    <a:pt x="944" y="5388"/>
                    <a:pt x="1475" y="5447"/>
                  </a:cubicBezTo>
                  <a:cubicBezTo>
                    <a:pt x="1524" y="5447"/>
                    <a:pt x="1573" y="5457"/>
                    <a:pt x="1622" y="5457"/>
                  </a:cubicBezTo>
                  <a:cubicBezTo>
                    <a:pt x="2173" y="5457"/>
                    <a:pt x="2733" y="5103"/>
                    <a:pt x="3196" y="4483"/>
                  </a:cubicBezTo>
                  <a:cubicBezTo>
                    <a:pt x="3451" y="4159"/>
                    <a:pt x="3638" y="3785"/>
                    <a:pt x="3756" y="3382"/>
                  </a:cubicBezTo>
                  <a:cubicBezTo>
                    <a:pt x="4179" y="3244"/>
                    <a:pt x="4563" y="2998"/>
                    <a:pt x="4868" y="2674"/>
                  </a:cubicBezTo>
                  <a:cubicBezTo>
                    <a:pt x="5477" y="1975"/>
                    <a:pt x="5743" y="1041"/>
                    <a:pt x="5576" y="136"/>
                  </a:cubicBezTo>
                  <a:cubicBezTo>
                    <a:pt x="5559" y="43"/>
                    <a:pt x="5488" y="1"/>
                    <a:pt x="5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" name="Google Shape;453;p23"/>
          <p:cNvGrpSpPr/>
          <p:nvPr/>
        </p:nvGrpSpPr>
        <p:grpSpPr>
          <a:xfrm>
            <a:off x="283424" y="3959014"/>
            <a:ext cx="1578583" cy="927297"/>
            <a:chOff x="3285175" y="1554625"/>
            <a:chExt cx="1458275" cy="856625"/>
          </a:xfrm>
        </p:grpSpPr>
        <p:sp>
          <p:nvSpPr>
            <p:cNvPr id="454" name="Google Shape;454;p23"/>
            <p:cNvSpPr/>
            <p:nvPr/>
          </p:nvSpPr>
          <p:spPr>
            <a:xfrm>
              <a:off x="3285175" y="1554625"/>
              <a:ext cx="1458275" cy="856625"/>
            </a:xfrm>
            <a:custGeom>
              <a:avLst/>
              <a:gdLst/>
              <a:ahLst/>
              <a:cxnLst/>
              <a:rect l="l" t="t" r="r" b="b"/>
              <a:pathLst>
                <a:path w="58331" h="34265" extrusionOk="0">
                  <a:moveTo>
                    <a:pt x="49735" y="0"/>
                  </a:moveTo>
                  <a:cubicBezTo>
                    <a:pt x="49686" y="0"/>
                    <a:pt x="49637" y="10"/>
                    <a:pt x="49578" y="20"/>
                  </a:cubicBezTo>
                  <a:lnTo>
                    <a:pt x="12766" y="5331"/>
                  </a:lnTo>
                  <a:cubicBezTo>
                    <a:pt x="12166" y="5419"/>
                    <a:pt x="11743" y="5980"/>
                    <a:pt x="11832" y="6589"/>
                  </a:cubicBezTo>
                  <a:lnTo>
                    <a:pt x="12432" y="10691"/>
                  </a:lnTo>
                  <a:lnTo>
                    <a:pt x="4102" y="11645"/>
                  </a:lnTo>
                  <a:cubicBezTo>
                    <a:pt x="3512" y="11704"/>
                    <a:pt x="3079" y="12215"/>
                    <a:pt x="3118" y="12805"/>
                  </a:cubicBezTo>
                  <a:cubicBezTo>
                    <a:pt x="3118" y="12844"/>
                    <a:pt x="3315" y="16621"/>
                    <a:pt x="925" y="17300"/>
                  </a:cubicBezTo>
                  <a:cubicBezTo>
                    <a:pt x="345" y="17457"/>
                    <a:pt x="1" y="18047"/>
                    <a:pt x="148" y="18627"/>
                  </a:cubicBezTo>
                  <a:lnTo>
                    <a:pt x="3069" y="30331"/>
                  </a:lnTo>
                  <a:cubicBezTo>
                    <a:pt x="3196" y="30836"/>
                    <a:pt x="3647" y="31176"/>
                    <a:pt x="4145" y="31176"/>
                  </a:cubicBezTo>
                  <a:cubicBezTo>
                    <a:pt x="4228" y="31176"/>
                    <a:pt x="4312" y="31167"/>
                    <a:pt x="4397" y="31147"/>
                  </a:cubicBezTo>
                  <a:cubicBezTo>
                    <a:pt x="4646" y="31095"/>
                    <a:pt x="4895" y="31066"/>
                    <a:pt x="5144" y="31066"/>
                  </a:cubicBezTo>
                  <a:cubicBezTo>
                    <a:pt x="5180" y="31066"/>
                    <a:pt x="5216" y="31067"/>
                    <a:pt x="5252" y="31068"/>
                  </a:cubicBezTo>
                  <a:cubicBezTo>
                    <a:pt x="6954" y="31068"/>
                    <a:pt x="8095" y="31894"/>
                    <a:pt x="8645" y="33507"/>
                  </a:cubicBezTo>
                  <a:cubicBezTo>
                    <a:pt x="8793" y="33960"/>
                    <a:pt x="9216" y="34255"/>
                    <a:pt x="9688" y="34264"/>
                  </a:cubicBezTo>
                  <a:cubicBezTo>
                    <a:pt x="9747" y="34255"/>
                    <a:pt x="9796" y="34255"/>
                    <a:pt x="9855" y="34245"/>
                  </a:cubicBezTo>
                  <a:lnTo>
                    <a:pt x="46893" y="28619"/>
                  </a:lnTo>
                  <a:cubicBezTo>
                    <a:pt x="47473" y="28531"/>
                    <a:pt x="47886" y="28010"/>
                    <a:pt x="47827" y="27419"/>
                  </a:cubicBezTo>
                  <a:cubicBezTo>
                    <a:pt x="47817" y="27311"/>
                    <a:pt x="47601" y="24715"/>
                    <a:pt x="50158" y="23830"/>
                  </a:cubicBezTo>
                  <a:cubicBezTo>
                    <a:pt x="50247" y="23849"/>
                    <a:pt x="50335" y="23859"/>
                    <a:pt x="50424" y="23859"/>
                  </a:cubicBezTo>
                  <a:cubicBezTo>
                    <a:pt x="50522" y="23859"/>
                    <a:pt x="50620" y="23849"/>
                    <a:pt x="50719" y="23820"/>
                  </a:cubicBezTo>
                  <a:cubicBezTo>
                    <a:pt x="51397" y="23663"/>
                    <a:pt x="51810" y="22984"/>
                    <a:pt x="51653" y="22305"/>
                  </a:cubicBezTo>
                  <a:lnTo>
                    <a:pt x="51407" y="21312"/>
                  </a:lnTo>
                  <a:lnTo>
                    <a:pt x="54574" y="20437"/>
                  </a:lnTo>
                  <a:cubicBezTo>
                    <a:pt x="55125" y="20279"/>
                    <a:pt x="55459" y="19739"/>
                    <a:pt x="55371" y="19178"/>
                  </a:cubicBezTo>
                  <a:cubicBezTo>
                    <a:pt x="55282" y="18539"/>
                    <a:pt x="55302" y="17899"/>
                    <a:pt x="55439" y="17280"/>
                  </a:cubicBezTo>
                  <a:cubicBezTo>
                    <a:pt x="55705" y="16149"/>
                    <a:pt x="56344" y="15470"/>
                    <a:pt x="57406" y="15205"/>
                  </a:cubicBezTo>
                  <a:cubicBezTo>
                    <a:pt x="57967" y="15057"/>
                    <a:pt x="58331" y="14497"/>
                    <a:pt x="58223" y="13926"/>
                  </a:cubicBezTo>
                  <a:lnTo>
                    <a:pt x="56216" y="3364"/>
                  </a:lnTo>
                  <a:cubicBezTo>
                    <a:pt x="56113" y="2839"/>
                    <a:pt x="55656" y="2465"/>
                    <a:pt x="55142" y="2465"/>
                  </a:cubicBezTo>
                  <a:cubicBezTo>
                    <a:pt x="55068" y="2465"/>
                    <a:pt x="54993" y="2472"/>
                    <a:pt x="54918" y="2488"/>
                  </a:cubicBezTo>
                  <a:cubicBezTo>
                    <a:pt x="54603" y="2538"/>
                    <a:pt x="54279" y="2557"/>
                    <a:pt x="53954" y="2557"/>
                  </a:cubicBezTo>
                  <a:cubicBezTo>
                    <a:pt x="52273" y="2557"/>
                    <a:pt x="51201" y="1947"/>
                    <a:pt x="50788" y="738"/>
                  </a:cubicBezTo>
                  <a:cubicBezTo>
                    <a:pt x="50630" y="295"/>
                    <a:pt x="50207" y="0"/>
                    <a:pt x="4973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3"/>
            <p:cNvSpPr/>
            <p:nvPr/>
          </p:nvSpPr>
          <p:spPr>
            <a:xfrm>
              <a:off x="3306325" y="1580675"/>
              <a:ext cx="1397800" cy="800825"/>
            </a:xfrm>
            <a:custGeom>
              <a:avLst/>
              <a:gdLst/>
              <a:ahLst/>
              <a:cxnLst/>
              <a:rect l="l" t="t" r="r" b="b"/>
              <a:pathLst>
                <a:path w="55912" h="32033" extrusionOk="0">
                  <a:moveTo>
                    <a:pt x="48515" y="1"/>
                  </a:moveTo>
                  <a:lnTo>
                    <a:pt x="11704" y="5311"/>
                  </a:lnTo>
                  <a:lnTo>
                    <a:pt x="12481" y="10553"/>
                  </a:lnTo>
                  <a:lnTo>
                    <a:pt x="3000" y="11625"/>
                  </a:lnTo>
                  <a:cubicBezTo>
                    <a:pt x="3000" y="11625"/>
                    <a:pt x="3315" y="16326"/>
                    <a:pt x="0" y="17251"/>
                  </a:cubicBezTo>
                  <a:lnTo>
                    <a:pt x="2931" y="28954"/>
                  </a:lnTo>
                  <a:cubicBezTo>
                    <a:pt x="2931" y="28954"/>
                    <a:pt x="3382" y="28845"/>
                    <a:pt x="4036" y="28845"/>
                  </a:cubicBezTo>
                  <a:cubicBezTo>
                    <a:pt x="5367" y="28845"/>
                    <a:pt x="7538" y="29296"/>
                    <a:pt x="8468" y="32032"/>
                  </a:cubicBezTo>
                  <a:lnTo>
                    <a:pt x="45516" y="26417"/>
                  </a:lnTo>
                  <a:cubicBezTo>
                    <a:pt x="45516" y="26417"/>
                    <a:pt x="45132" y="22414"/>
                    <a:pt x="49214" y="21490"/>
                  </a:cubicBezTo>
                  <a:lnTo>
                    <a:pt x="48899" y="19405"/>
                  </a:lnTo>
                  <a:lnTo>
                    <a:pt x="53059" y="18254"/>
                  </a:lnTo>
                  <a:cubicBezTo>
                    <a:pt x="53059" y="18254"/>
                    <a:pt x="52292" y="13937"/>
                    <a:pt x="55911" y="13012"/>
                  </a:cubicBezTo>
                  <a:lnTo>
                    <a:pt x="53905" y="2459"/>
                  </a:lnTo>
                  <a:cubicBezTo>
                    <a:pt x="53905" y="2459"/>
                    <a:pt x="53415" y="2559"/>
                    <a:pt x="52722" y="2559"/>
                  </a:cubicBezTo>
                  <a:cubicBezTo>
                    <a:pt x="51381" y="2559"/>
                    <a:pt x="49281" y="2186"/>
                    <a:pt x="485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3"/>
            <p:cNvSpPr/>
            <p:nvPr/>
          </p:nvSpPr>
          <p:spPr>
            <a:xfrm>
              <a:off x="3598900" y="1713450"/>
              <a:ext cx="730500" cy="131075"/>
            </a:xfrm>
            <a:custGeom>
              <a:avLst/>
              <a:gdLst/>
              <a:ahLst/>
              <a:cxnLst/>
              <a:rect l="l" t="t" r="r" b="b"/>
              <a:pathLst>
                <a:path w="29220" h="5243" extrusionOk="0">
                  <a:moveTo>
                    <a:pt x="1" y="0"/>
                  </a:moveTo>
                  <a:lnTo>
                    <a:pt x="778" y="5242"/>
                  </a:lnTo>
                  <a:lnTo>
                    <a:pt x="29220" y="10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3"/>
            <p:cNvSpPr/>
            <p:nvPr/>
          </p:nvSpPr>
          <p:spPr>
            <a:xfrm>
              <a:off x="4326650" y="1740200"/>
              <a:ext cx="213975" cy="381425"/>
            </a:xfrm>
            <a:custGeom>
              <a:avLst/>
              <a:gdLst/>
              <a:ahLst/>
              <a:cxnLst/>
              <a:rect l="l" t="t" r="r" b="b"/>
              <a:pathLst>
                <a:path w="8559" h="15257" extrusionOk="0">
                  <a:moveTo>
                    <a:pt x="164" y="1"/>
                  </a:moveTo>
                  <a:cubicBezTo>
                    <a:pt x="83" y="1"/>
                    <a:pt x="0" y="63"/>
                    <a:pt x="12" y="170"/>
                  </a:cubicBezTo>
                  <a:cubicBezTo>
                    <a:pt x="228" y="1084"/>
                    <a:pt x="779" y="1891"/>
                    <a:pt x="1556" y="2432"/>
                  </a:cubicBezTo>
                  <a:cubicBezTo>
                    <a:pt x="2232" y="2887"/>
                    <a:pt x="3059" y="3115"/>
                    <a:pt x="4027" y="3115"/>
                  </a:cubicBezTo>
                  <a:cubicBezTo>
                    <a:pt x="4437" y="3115"/>
                    <a:pt x="4872" y="3074"/>
                    <a:pt x="5332" y="2992"/>
                  </a:cubicBezTo>
                  <a:lnTo>
                    <a:pt x="8253" y="15138"/>
                  </a:lnTo>
                  <a:cubicBezTo>
                    <a:pt x="8263" y="15207"/>
                    <a:pt x="8332" y="15256"/>
                    <a:pt x="8401" y="15256"/>
                  </a:cubicBezTo>
                  <a:lnTo>
                    <a:pt x="8430" y="15256"/>
                  </a:lnTo>
                  <a:cubicBezTo>
                    <a:pt x="8509" y="15227"/>
                    <a:pt x="8558" y="15148"/>
                    <a:pt x="8538" y="15069"/>
                  </a:cubicBezTo>
                  <a:lnTo>
                    <a:pt x="5588" y="2776"/>
                  </a:lnTo>
                  <a:cubicBezTo>
                    <a:pt x="5571" y="2709"/>
                    <a:pt x="5512" y="2663"/>
                    <a:pt x="5446" y="2663"/>
                  </a:cubicBezTo>
                  <a:cubicBezTo>
                    <a:pt x="5434" y="2663"/>
                    <a:pt x="5423" y="2665"/>
                    <a:pt x="5411" y="2668"/>
                  </a:cubicBezTo>
                  <a:cubicBezTo>
                    <a:pt x="4919" y="2767"/>
                    <a:pt x="4454" y="2816"/>
                    <a:pt x="4020" y="2816"/>
                  </a:cubicBezTo>
                  <a:cubicBezTo>
                    <a:pt x="3119" y="2816"/>
                    <a:pt x="2347" y="2604"/>
                    <a:pt x="1723" y="2186"/>
                  </a:cubicBezTo>
                  <a:cubicBezTo>
                    <a:pt x="1015" y="1684"/>
                    <a:pt x="513" y="956"/>
                    <a:pt x="307" y="111"/>
                  </a:cubicBezTo>
                  <a:cubicBezTo>
                    <a:pt x="286" y="35"/>
                    <a:pt x="225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3"/>
            <p:cNvSpPr/>
            <p:nvPr/>
          </p:nvSpPr>
          <p:spPr>
            <a:xfrm>
              <a:off x="4491900" y="1673375"/>
              <a:ext cx="108700" cy="259900"/>
            </a:xfrm>
            <a:custGeom>
              <a:avLst/>
              <a:gdLst/>
              <a:ahLst/>
              <a:cxnLst/>
              <a:rect l="l" t="t" r="r" b="b"/>
              <a:pathLst>
                <a:path w="4348" h="10396" extrusionOk="0">
                  <a:moveTo>
                    <a:pt x="2273" y="0"/>
                  </a:moveTo>
                  <a:lnTo>
                    <a:pt x="1" y="305"/>
                  </a:lnTo>
                  <a:lnTo>
                    <a:pt x="2155" y="10396"/>
                  </a:lnTo>
                  <a:lnTo>
                    <a:pt x="4348" y="10091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3"/>
            <p:cNvSpPr/>
            <p:nvPr/>
          </p:nvSpPr>
          <p:spPr>
            <a:xfrm>
              <a:off x="3392875" y="1985875"/>
              <a:ext cx="108950" cy="259900"/>
            </a:xfrm>
            <a:custGeom>
              <a:avLst/>
              <a:gdLst/>
              <a:ahLst/>
              <a:cxnLst/>
              <a:rect l="l" t="t" r="r" b="b"/>
              <a:pathLst>
                <a:path w="4358" h="10396" extrusionOk="0">
                  <a:moveTo>
                    <a:pt x="2272" y="0"/>
                  </a:moveTo>
                  <a:lnTo>
                    <a:pt x="0" y="315"/>
                  </a:lnTo>
                  <a:lnTo>
                    <a:pt x="2164" y="10396"/>
                  </a:lnTo>
                  <a:lnTo>
                    <a:pt x="4357" y="10091"/>
                  </a:lnTo>
                  <a:lnTo>
                    <a:pt x="22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4281450" y="1864650"/>
              <a:ext cx="108950" cy="259925"/>
            </a:xfrm>
            <a:custGeom>
              <a:avLst/>
              <a:gdLst/>
              <a:ahLst/>
              <a:cxnLst/>
              <a:rect l="l" t="t" r="r" b="b"/>
              <a:pathLst>
                <a:path w="4358" h="10397" extrusionOk="0">
                  <a:moveTo>
                    <a:pt x="2272" y="1"/>
                  </a:moveTo>
                  <a:lnTo>
                    <a:pt x="0" y="306"/>
                  </a:lnTo>
                  <a:lnTo>
                    <a:pt x="2154" y="10396"/>
                  </a:lnTo>
                  <a:lnTo>
                    <a:pt x="4357" y="10091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3574825" y="2023375"/>
              <a:ext cx="98125" cy="122575"/>
            </a:xfrm>
            <a:custGeom>
              <a:avLst/>
              <a:gdLst/>
              <a:ahLst/>
              <a:cxnLst/>
              <a:rect l="l" t="t" r="r" b="b"/>
              <a:pathLst>
                <a:path w="3925" h="4903" extrusionOk="0">
                  <a:moveTo>
                    <a:pt x="2173" y="1"/>
                  </a:moveTo>
                  <a:cubicBezTo>
                    <a:pt x="2102" y="1"/>
                    <a:pt x="2029" y="5"/>
                    <a:pt x="1957" y="15"/>
                  </a:cubicBezTo>
                  <a:cubicBezTo>
                    <a:pt x="462" y="221"/>
                    <a:pt x="0" y="1638"/>
                    <a:pt x="157" y="2818"/>
                  </a:cubicBezTo>
                  <a:cubicBezTo>
                    <a:pt x="301" y="3885"/>
                    <a:pt x="779" y="4903"/>
                    <a:pt x="2115" y="4903"/>
                  </a:cubicBezTo>
                  <a:cubicBezTo>
                    <a:pt x="2244" y="4903"/>
                    <a:pt x="2382" y="4893"/>
                    <a:pt x="2528" y="4873"/>
                  </a:cubicBezTo>
                  <a:cubicBezTo>
                    <a:pt x="3305" y="4765"/>
                    <a:pt x="3727" y="4273"/>
                    <a:pt x="3924" y="3526"/>
                  </a:cubicBezTo>
                  <a:lnTo>
                    <a:pt x="3767" y="3467"/>
                  </a:lnTo>
                  <a:cubicBezTo>
                    <a:pt x="3609" y="4027"/>
                    <a:pt x="3216" y="4539"/>
                    <a:pt x="2567" y="4627"/>
                  </a:cubicBezTo>
                  <a:cubicBezTo>
                    <a:pt x="2520" y="4634"/>
                    <a:pt x="2474" y="4637"/>
                    <a:pt x="2429" y="4637"/>
                  </a:cubicBezTo>
                  <a:cubicBezTo>
                    <a:pt x="1618" y="4637"/>
                    <a:pt x="1143" y="3654"/>
                    <a:pt x="1003" y="2601"/>
                  </a:cubicBezTo>
                  <a:cubicBezTo>
                    <a:pt x="816" y="1244"/>
                    <a:pt x="1269" y="290"/>
                    <a:pt x="2046" y="192"/>
                  </a:cubicBezTo>
                  <a:cubicBezTo>
                    <a:pt x="2102" y="185"/>
                    <a:pt x="2157" y="181"/>
                    <a:pt x="2208" y="181"/>
                  </a:cubicBezTo>
                  <a:cubicBezTo>
                    <a:pt x="2579" y="181"/>
                    <a:pt x="2820" y="348"/>
                    <a:pt x="2872" y="408"/>
                  </a:cubicBezTo>
                  <a:lnTo>
                    <a:pt x="2872" y="418"/>
                  </a:lnTo>
                  <a:lnTo>
                    <a:pt x="2813" y="418"/>
                  </a:lnTo>
                  <a:cubicBezTo>
                    <a:pt x="2577" y="457"/>
                    <a:pt x="2419" y="684"/>
                    <a:pt x="2459" y="920"/>
                  </a:cubicBezTo>
                  <a:cubicBezTo>
                    <a:pt x="2485" y="1145"/>
                    <a:pt x="2672" y="1302"/>
                    <a:pt x="2884" y="1302"/>
                  </a:cubicBezTo>
                  <a:cubicBezTo>
                    <a:pt x="2912" y="1302"/>
                    <a:pt x="2941" y="1299"/>
                    <a:pt x="2970" y="1293"/>
                  </a:cubicBezTo>
                  <a:cubicBezTo>
                    <a:pt x="3226" y="1274"/>
                    <a:pt x="3413" y="1028"/>
                    <a:pt x="3364" y="772"/>
                  </a:cubicBezTo>
                  <a:cubicBezTo>
                    <a:pt x="3302" y="316"/>
                    <a:pt x="2763" y="1"/>
                    <a:pt x="2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3676850" y="2013175"/>
              <a:ext cx="61500" cy="121475"/>
            </a:xfrm>
            <a:custGeom>
              <a:avLst/>
              <a:gdLst/>
              <a:ahLst/>
              <a:cxnLst/>
              <a:rect l="l" t="t" r="r" b="b"/>
              <a:pathLst>
                <a:path w="2460" h="4859" extrusionOk="0">
                  <a:moveTo>
                    <a:pt x="1830" y="0"/>
                  </a:moveTo>
                  <a:lnTo>
                    <a:pt x="0" y="246"/>
                  </a:lnTo>
                  <a:lnTo>
                    <a:pt x="20" y="384"/>
                  </a:lnTo>
                  <a:lnTo>
                    <a:pt x="522" y="354"/>
                  </a:lnTo>
                  <a:lnTo>
                    <a:pt x="1102" y="4613"/>
                  </a:lnTo>
                  <a:lnTo>
                    <a:pt x="610" y="4711"/>
                  </a:lnTo>
                  <a:lnTo>
                    <a:pt x="630" y="4858"/>
                  </a:lnTo>
                  <a:lnTo>
                    <a:pt x="2459" y="4613"/>
                  </a:lnTo>
                  <a:lnTo>
                    <a:pt x="2439" y="4465"/>
                  </a:lnTo>
                  <a:lnTo>
                    <a:pt x="1938" y="4504"/>
                  </a:lnTo>
                  <a:lnTo>
                    <a:pt x="1358" y="236"/>
                  </a:lnTo>
                  <a:lnTo>
                    <a:pt x="1849" y="138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3742250" y="1996200"/>
              <a:ext cx="107950" cy="129350"/>
            </a:xfrm>
            <a:custGeom>
              <a:avLst/>
              <a:gdLst/>
              <a:ahLst/>
              <a:cxnLst/>
              <a:rect l="l" t="t" r="r" b="b"/>
              <a:pathLst>
                <a:path w="4318" h="5174" extrusionOk="0">
                  <a:moveTo>
                    <a:pt x="4131" y="0"/>
                  </a:moveTo>
                  <a:lnTo>
                    <a:pt x="2941" y="168"/>
                  </a:lnTo>
                  <a:lnTo>
                    <a:pt x="2961" y="305"/>
                  </a:lnTo>
                  <a:lnTo>
                    <a:pt x="3453" y="276"/>
                  </a:lnTo>
                  <a:lnTo>
                    <a:pt x="3934" y="3452"/>
                  </a:lnTo>
                  <a:lnTo>
                    <a:pt x="699" y="472"/>
                  </a:lnTo>
                  <a:lnTo>
                    <a:pt x="1" y="561"/>
                  </a:lnTo>
                  <a:lnTo>
                    <a:pt x="20" y="709"/>
                  </a:lnTo>
                  <a:lnTo>
                    <a:pt x="522" y="679"/>
                  </a:lnTo>
                  <a:lnTo>
                    <a:pt x="1132" y="4928"/>
                  </a:lnTo>
                  <a:lnTo>
                    <a:pt x="640" y="5036"/>
                  </a:lnTo>
                  <a:lnTo>
                    <a:pt x="669" y="5173"/>
                  </a:lnTo>
                  <a:lnTo>
                    <a:pt x="1859" y="5016"/>
                  </a:lnTo>
                  <a:lnTo>
                    <a:pt x="1840" y="4869"/>
                  </a:lnTo>
                  <a:lnTo>
                    <a:pt x="1348" y="4908"/>
                  </a:lnTo>
                  <a:lnTo>
                    <a:pt x="876" y="1780"/>
                  </a:lnTo>
                  <a:lnTo>
                    <a:pt x="876" y="1780"/>
                  </a:lnTo>
                  <a:lnTo>
                    <a:pt x="4111" y="4770"/>
                  </a:lnTo>
                  <a:lnTo>
                    <a:pt x="4318" y="4751"/>
                  </a:lnTo>
                  <a:lnTo>
                    <a:pt x="3659" y="246"/>
                  </a:lnTo>
                  <a:lnTo>
                    <a:pt x="4151" y="148"/>
                  </a:lnTo>
                  <a:lnTo>
                    <a:pt x="41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3865425" y="1982675"/>
              <a:ext cx="98875" cy="126400"/>
            </a:xfrm>
            <a:custGeom>
              <a:avLst/>
              <a:gdLst/>
              <a:ahLst/>
              <a:cxnLst/>
              <a:rect l="l" t="t" r="r" b="b"/>
              <a:pathLst>
                <a:path w="3955" h="5056" extrusionOk="0">
                  <a:moveTo>
                    <a:pt x="3187" y="0"/>
                  </a:moveTo>
                  <a:lnTo>
                    <a:pt x="1" y="433"/>
                  </a:lnTo>
                  <a:lnTo>
                    <a:pt x="20" y="581"/>
                  </a:lnTo>
                  <a:lnTo>
                    <a:pt x="522" y="541"/>
                  </a:lnTo>
                  <a:lnTo>
                    <a:pt x="1102" y="4810"/>
                  </a:lnTo>
                  <a:lnTo>
                    <a:pt x="611" y="4908"/>
                  </a:lnTo>
                  <a:lnTo>
                    <a:pt x="630" y="5056"/>
                  </a:lnTo>
                  <a:lnTo>
                    <a:pt x="3954" y="4603"/>
                  </a:lnTo>
                  <a:lnTo>
                    <a:pt x="3807" y="3275"/>
                  </a:lnTo>
                  <a:lnTo>
                    <a:pt x="3669" y="3295"/>
                  </a:lnTo>
                  <a:cubicBezTo>
                    <a:pt x="3630" y="4052"/>
                    <a:pt x="3522" y="4475"/>
                    <a:pt x="2754" y="4583"/>
                  </a:cubicBezTo>
                  <a:cubicBezTo>
                    <a:pt x="2518" y="4613"/>
                    <a:pt x="2174" y="4642"/>
                    <a:pt x="1928" y="4662"/>
                  </a:cubicBezTo>
                  <a:lnTo>
                    <a:pt x="1643" y="2587"/>
                  </a:lnTo>
                  <a:cubicBezTo>
                    <a:pt x="1751" y="2558"/>
                    <a:pt x="1938" y="2528"/>
                    <a:pt x="1997" y="2528"/>
                  </a:cubicBezTo>
                  <a:cubicBezTo>
                    <a:pt x="2053" y="2520"/>
                    <a:pt x="2104" y="2516"/>
                    <a:pt x="2153" y="2516"/>
                  </a:cubicBezTo>
                  <a:cubicBezTo>
                    <a:pt x="2485" y="2516"/>
                    <a:pt x="2666" y="2703"/>
                    <a:pt x="2735" y="3226"/>
                  </a:cubicBezTo>
                  <a:lnTo>
                    <a:pt x="2912" y="3197"/>
                  </a:lnTo>
                  <a:lnTo>
                    <a:pt x="2676" y="1466"/>
                  </a:lnTo>
                  <a:lnTo>
                    <a:pt x="2499" y="1486"/>
                  </a:lnTo>
                  <a:cubicBezTo>
                    <a:pt x="2587" y="2095"/>
                    <a:pt x="2410" y="2292"/>
                    <a:pt x="1968" y="2351"/>
                  </a:cubicBezTo>
                  <a:cubicBezTo>
                    <a:pt x="1879" y="2361"/>
                    <a:pt x="1712" y="2390"/>
                    <a:pt x="1614" y="2390"/>
                  </a:cubicBezTo>
                  <a:lnTo>
                    <a:pt x="1348" y="463"/>
                  </a:lnTo>
                  <a:cubicBezTo>
                    <a:pt x="1594" y="404"/>
                    <a:pt x="1830" y="364"/>
                    <a:pt x="2037" y="335"/>
                  </a:cubicBezTo>
                  <a:cubicBezTo>
                    <a:pt x="2113" y="324"/>
                    <a:pt x="2184" y="319"/>
                    <a:pt x="2251" y="319"/>
                  </a:cubicBezTo>
                  <a:cubicBezTo>
                    <a:pt x="2852" y="319"/>
                    <a:pt x="3071" y="744"/>
                    <a:pt x="3266" y="1328"/>
                  </a:cubicBezTo>
                  <a:lnTo>
                    <a:pt x="3394" y="1309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3"/>
            <p:cNvSpPr/>
            <p:nvPr/>
          </p:nvSpPr>
          <p:spPr>
            <a:xfrm>
              <a:off x="3971400" y="1960800"/>
              <a:ext cx="149525" cy="133525"/>
            </a:xfrm>
            <a:custGeom>
              <a:avLst/>
              <a:gdLst/>
              <a:ahLst/>
              <a:cxnLst/>
              <a:rect l="l" t="t" r="r" b="b"/>
              <a:pathLst>
                <a:path w="5981" h="5341" extrusionOk="0">
                  <a:moveTo>
                    <a:pt x="5341" y="0"/>
                  </a:moveTo>
                  <a:lnTo>
                    <a:pt x="4013" y="177"/>
                  </a:lnTo>
                  <a:lnTo>
                    <a:pt x="3217" y="3796"/>
                  </a:lnTo>
                  <a:lnTo>
                    <a:pt x="3207" y="3796"/>
                  </a:lnTo>
                  <a:lnTo>
                    <a:pt x="1387" y="541"/>
                  </a:lnTo>
                  <a:lnTo>
                    <a:pt x="1" y="728"/>
                  </a:lnTo>
                  <a:lnTo>
                    <a:pt x="20" y="875"/>
                  </a:lnTo>
                  <a:lnTo>
                    <a:pt x="532" y="836"/>
                  </a:lnTo>
                  <a:lnTo>
                    <a:pt x="1122" y="5095"/>
                  </a:lnTo>
                  <a:lnTo>
                    <a:pt x="630" y="5193"/>
                  </a:lnTo>
                  <a:lnTo>
                    <a:pt x="650" y="5340"/>
                  </a:lnTo>
                  <a:lnTo>
                    <a:pt x="1820" y="5183"/>
                  </a:lnTo>
                  <a:lnTo>
                    <a:pt x="1800" y="5036"/>
                  </a:lnTo>
                  <a:lnTo>
                    <a:pt x="1309" y="5075"/>
                  </a:lnTo>
                  <a:lnTo>
                    <a:pt x="699" y="964"/>
                  </a:lnTo>
                  <a:lnTo>
                    <a:pt x="3000" y="5085"/>
                  </a:lnTo>
                  <a:lnTo>
                    <a:pt x="3128" y="5065"/>
                  </a:lnTo>
                  <a:lnTo>
                    <a:pt x="4092" y="659"/>
                  </a:lnTo>
                  <a:lnTo>
                    <a:pt x="4623" y="4613"/>
                  </a:lnTo>
                  <a:lnTo>
                    <a:pt x="4131" y="4711"/>
                  </a:lnTo>
                  <a:lnTo>
                    <a:pt x="4151" y="4859"/>
                  </a:lnTo>
                  <a:lnTo>
                    <a:pt x="5980" y="4613"/>
                  </a:lnTo>
                  <a:lnTo>
                    <a:pt x="5960" y="4475"/>
                  </a:lnTo>
                  <a:lnTo>
                    <a:pt x="5459" y="4505"/>
                  </a:lnTo>
                  <a:lnTo>
                    <a:pt x="4869" y="246"/>
                  </a:lnTo>
                  <a:lnTo>
                    <a:pt x="5361" y="148"/>
                  </a:lnTo>
                  <a:lnTo>
                    <a:pt x="53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4134175" y="1948500"/>
              <a:ext cx="102550" cy="125900"/>
            </a:xfrm>
            <a:custGeom>
              <a:avLst/>
              <a:gdLst/>
              <a:ahLst/>
              <a:cxnLst/>
              <a:rect l="l" t="t" r="r" b="b"/>
              <a:pathLst>
                <a:path w="4102" h="5036" extrusionOk="0">
                  <a:moveTo>
                    <a:pt x="1220" y="1259"/>
                  </a:moveTo>
                  <a:lnTo>
                    <a:pt x="2134" y="3157"/>
                  </a:lnTo>
                  <a:lnTo>
                    <a:pt x="816" y="3364"/>
                  </a:lnTo>
                  <a:lnTo>
                    <a:pt x="1200" y="1259"/>
                  </a:lnTo>
                  <a:close/>
                  <a:moveTo>
                    <a:pt x="1436" y="0"/>
                  </a:moveTo>
                  <a:lnTo>
                    <a:pt x="1289" y="20"/>
                  </a:lnTo>
                  <a:lnTo>
                    <a:pt x="384" y="4800"/>
                  </a:lnTo>
                  <a:lnTo>
                    <a:pt x="0" y="4888"/>
                  </a:lnTo>
                  <a:lnTo>
                    <a:pt x="20" y="5036"/>
                  </a:lnTo>
                  <a:lnTo>
                    <a:pt x="1033" y="4898"/>
                  </a:lnTo>
                  <a:lnTo>
                    <a:pt x="1013" y="4751"/>
                  </a:lnTo>
                  <a:lnTo>
                    <a:pt x="571" y="4780"/>
                  </a:lnTo>
                  <a:lnTo>
                    <a:pt x="787" y="3561"/>
                  </a:lnTo>
                  <a:lnTo>
                    <a:pt x="2233" y="3364"/>
                  </a:lnTo>
                  <a:lnTo>
                    <a:pt x="2783" y="4475"/>
                  </a:lnTo>
                  <a:lnTo>
                    <a:pt x="2351" y="4564"/>
                  </a:lnTo>
                  <a:lnTo>
                    <a:pt x="2370" y="4711"/>
                  </a:lnTo>
                  <a:lnTo>
                    <a:pt x="4101" y="4475"/>
                  </a:lnTo>
                  <a:lnTo>
                    <a:pt x="4082" y="4328"/>
                  </a:lnTo>
                  <a:lnTo>
                    <a:pt x="3649" y="4357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3"/>
            <p:cNvSpPr/>
            <p:nvPr/>
          </p:nvSpPr>
          <p:spPr>
            <a:xfrm>
              <a:off x="3581700" y="2119825"/>
              <a:ext cx="697075" cy="167500"/>
            </a:xfrm>
            <a:custGeom>
              <a:avLst/>
              <a:gdLst/>
              <a:ahLst/>
              <a:cxnLst/>
              <a:rect l="l" t="t" r="r" b="b"/>
              <a:pathLst>
                <a:path w="27883" h="6700" extrusionOk="0">
                  <a:moveTo>
                    <a:pt x="27203" y="160"/>
                  </a:moveTo>
                  <a:lnTo>
                    <a:pt x="27705" y="2323"/>
                  </a:lnTo>
                  <a:lnTo>
                    <a:pt x="522" y="6533"/>
                  </a:lnTo>
                  <a:lnTo>
                    <a:pt x="158" y="4369"/>
                  </a:lnTo>
                  <a:lnTo>
                    <a:pt x="27203" y="160"/>
                  </a:lnTo>
                  <a:close/>
                  <a:moveTo>
                    <a:pt x="27265" y="0"/>
                  </a:moveTo>
                  <a:cubicBezTo>
                    <a:pt x="27261" y="0"/>
                    <a:pt x="27256" y="1"/>
                    <a:pt x="27253" y="2"/>
                  </a:cubicBezTo>
                  <a:lnTo>
                    <a:pt x="59" y="4231"/>
                  </a:lnTo>
                  <a:cubicBezTo>
                    <a:pt x="40" y="4241"/>
                    <a:pt x="30" y="4251"/>
                    <a:pt x="10" y="4261"/>
                  </a:cubicBezTo>
                  <a:cubicBezTo>
                    <a:pt x="0" y="4280"/>
                    <a:pt x="0" y="4300"/>
                    <a:pt x="0" y="4320"/>
                  </a:cubicBezTo>
                  <a:lnTo>
                    <a:pt x="384" y="6631"/>
                  </a:lnTo>
                  <a:cubicBezTo>
                    <a:pt x="394" y="6670"/>
                    <a:pt x="423" y="6690"/>
                    <a:pt x="463" y="6700"/>
                  </a:cubicBezTo>
                  <a:lnTo>
                    <a:pt x="472" y="6690"/>
                  </a:lnTo>
                  <a:lnTo>
                    <a:pt x="27813" y="2461"/>
                  </a:lnTo>
                  <a:cubicBezTo>
                    <a:pt x="27833" y="2451"/>
                    <a:pt x="27853" y="2441"/>
                    <a:pt x="27862" y="2422"/>
                  </a:cubicBezTo>
                  <a:cubicBezTo>
                    <a:pt x="27872" y="2412"/>
                    <a:pt x="27882" y="2382"/>
                    <a:pt x="27872" y="2363"/>
                  </a:cubicBezTo>
                  <a:lnTo>
                    <a:pt x="27331" y="61"/>
                  </a:lnTo>
                  <a:cubicBezTo>
                    <a:pt x="27323" y="27"/>
                    <a:pt x="27292" y="0"/>
                    <a:pt x="27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3"/>
            <p:cNvSpPr/>
            <p:nvPr/>
          </p:nvSpPr>
          <p:spPr>
            <a:xfrm>
              <a:off x="3523925" y="1815475"/>
              <a:ext cx="696825" cy="167475"/>
            </a:xfrm>
            <a:custGeom>
              <a:avLst/>
              <a:gdLst/>
              <a:ahLst/>
              <a:cxnLst/>
              <a:rect l="l" t="t" r="r" b="b"/>
              <a:pathLst>
                <a:path w="27873" h="6699" extrusionOk="0">
                  <a:moveTo>
                    <a:pt x="27203" y="168"/>
                  </a:moveTo>
                  <a:lnTo>
                    <a:pt x="27705" y="2332"/>
                  </a:lnTo>
                  <a:lnTo>
                    <a:pt x="521" y="6541"/>
                  </a:lnTo>
                  <a:lnTo>
                    <a:pt x="158" y="4377"/>
                  </a:lnTo>
                  <a:lnTo>
                    <a:pt x="27203" y="168"/>
                  </a:lnTo>
                  <a:close/>
                  <a:moveTo>
                    <a:pt x="27252" y="1"/>
                  </a:moveTo>
                  <a:lnTo>
                    <a:pt x="59" y="4240"/>
                  </a:lnTo>
                  <a:cubicBezTo>
                    <a:pt x="40" y="4240"/>
                    <a:pt x="30" y="4249"/>
                    <a:pt x="10" y="4269"/>
                  </a:cubicBezTo>
                  <a:cubicBezTo>
                    <a:pt x="0" y="4289"/>
                    <a:pt x="0" y="4308"/>
                    <a:pt x="0" y="4328"/>
                  </a:cubicBezTo>
                  <a:lnTo>
                    <a:pt x="384" y="6639"/>
                  </a:lnTo>
                  <a:cubicBezTo>
                    <a:pt x="394" y="6679"/>
                    <a:pt x="423" y="6698"/>
                    <a:pt x="462" y="6698"/>
                  </a:cubicBezTo>
                  <a:lnTo>
                    <a:pt x="482" y="6698"/>
                  </a:lnTo>
                  <a:lnTo>
                    <a:pt x="27813" y="2469"/>
                  </a:lnTo>
                  <a:cubicBezTo>
                    <a:pt x="27833" y="2460"/>
                    <a:pt x="27852" y="2450"/>
                    <a:pt x="27862" y="2430"/>
                  </a:cubicBezTo>
                  <a:cubicBezTo>
                    <a:pt x="27872" y="2410"/>
                    <a:pt x="27872" y="2391"/>
                    <a:pt x="27872" y="2371"/>
                  </a:cubicBezTo>
                  <a:lnTo>
                    <a:pt x="27331" y="60"/>
                  </a:lnTo>
                  <a:cubicBezTo>
                    <a:pt x="27321" y="21"/>
                    <a:pt x="27292" y="1"/>
                    <a:pt x="27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23"/>
          <p:cNvGrpSpPr/>
          <p:nvPr/>
        </p:nvGrpSpPr>
        <p:grpSpPr>
          <a:xfrm rot="-610932">
            <a:off x="690439" y="333461"/>
            <a:ext cx="1029443" cy="816844"/>
            <a:chOff x="1291550" y="1421925"/>
            <a:chExt cx="1399875" cy="1110775"/>
          </a:xfrm>
        </p:grpSpPr>
        <p:sp>
          <p:nvSpPr>
            <p:cNvPr id="470" name="Google Shape;470;p23"/>
            <p:cNvSpPr/>
            <p:nvPr/>
          </p:nvSpPr>
          <p:spPr>
            <a:xfrm>
              <a:off x="1291550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78"/>
                    <a:pt x="2282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3"/>
            <p:cNvSpPr/>
            <p:nvPr/>
          </p:nvSpPr>
          <p:spPr>
            <a:xfrm>
              <a:off x="1958675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88"/>
                    <a:pt x="2281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1359275" y="1947625"/>
              <a:ext cx="1332150" cy="585075"/>
            </a:xfrm>
            <a:custGeom>
              <a:avLst/>
              <a:gdLst/>
              <a:ahLst/>
              <a:cxnLst/>
              <a:rect l="l" t="t" r="r" b="b"/>
              <a:pathLst>
                <a:path w="53286" h="23403" extrusionOk="0">
                  <a:moveTo>
                    <a:pt x="52182" y="0"/>
                  </a:moveTo>
                  <a:cubicBezTo>
                    <a:pt x="52060" y="0"/>
                    <a:pt x="51935" y="21"/>
                    <a:pt x="51810" y="65"/>
                  </a:cubicBezTo>
                  <a:lnTo>
                    <a:pt x="50670" y="468"/>
                  </a:lnTo>
                  <a:lnTo>
                    <a:pt x="50325" y="596"/>
                  </a:lnTo>
                  <a:lnTo>
                    <a:pt x="39291" y="4510"/>
                  </a:lnTo>
                  <a:cubicBezTo>
                    <a:pt x="39104" y="3910"/>
                    <a:pt x="38543" y="3497"/>
                    <a:pt x="37914" y="3497"/>
                  </a:cubicBezTo>
                  <a:lnTo>
                    <a:pt x="7849" y="3497"/>
                  </a:lnTo>
                  <a:cubicBezTo>
                    <a:pt x="7052" y="3497"/>
                    <a:pt x="6403" y="4146"/>
                    <a:pt x="6403" y="4943"/>
                  </a:cubicBezTo>
                  <a:lnTo>
                    <a:pt x="6403" y="7353"/>
                  </a:lnTo>
                  <a:lnTo>
                    <a:pt x="3571" y="7353"/>
                  </a:lnTo>
                  <a:cubicBezTo>
                    <a:pt x="3010" y="7353"/>
                    <a:pt x="2538" y="7756"/>
                    <a:pt x="2459" y="8316"/>
                  </a:cubicBezTo>
                  <a:lnTo>
                    <a:pt x="1112" y="8316"/>
                  </a:lnTo>
                  <a:cubicBezTo>
                    <a:pt x="492" y="8316"/>
                    <a:pt x="1" y="8808"/>
                    <a:pt x="1" y="9418"/>
                  </a:cubicBezTo>
                  <a:lnTo>
                    <a:pt x="1" y="11876"/>
                  </a:lnTo>
                  <a:cubicBezTo>
                    <a:pt x="1" y="12486"/>
                    <a:pt x="492" y="12978"/>
                    <a:pt x="1112" y="12978"/>
                  </a:cubicBezTo>
                  <a:lnTo>
                    <a:pt x="2459" y="12978"/>
                  </a:lnTo>
                  <a:cubicBezTo>
                    <a:pt x="2489" y="13568"/>
                    <a:pt x="2971" y="14030"/>
                    <a:pt x="3571" y="14030"/>
                  </a:cubicBezTo>
                  <a:lnTo>
                    <a:pt x="6403" y="14030"/>
                  </a:lnTo>
                  <a:lnTo>
                    <a:pt x="6403" y="21957"/>
                  </a:lnTo>
                  <a:cubicBezTo>
                    <a:pt x="6403" y="22754"/>
                    <a:pt x="7052" y="23403"/>
                    <a:pt x="7849" y="23403"/>
                  </a:cubicBezTo>
                  <a:lnTo>
                    <a:pt x="37914" y="23403"/>
                  </a:lnTo>
                  <a:cubicBezTo>
                    <a:pt x="38710" y="23403"/>
                    <a:pt x="39360" y="22754"/>
                    <a:pt x="39369" y="21957"/>
                  </a:cubicBezTo>
                  <a:lnTo>
                    <a:pt x="39369" y="16784"/>
                  </a:lnTo>
                  <a:lnTo>
                    <a:pt x="50374" y="20020"/>
                  </a:lnTo>
                  <a:lnTo>
                    <a:pt x="50719" y="20128"/>
                  </a:lnTo>
                  <a:lnTo>
                    <a:pt x="51869" y="20462"/>
                  </a:lnTo>
                  <a:cubicBezTo>
                    <a:pt x="51968" y="20492"/>
                    <a:pt x="52076" y="20502"/>
                    <a:pt x="52174" y="20511"/>
                  </a:cubicBezTo>
                  <a:cubicBezTo>
                    <a:pt x="52784" y="20511"/>
                    <a:pt x="53286" y="20010"/>
                    <a:pt x="53286" y="19400"/>
                  </a:cubicBezTo>
                  <a:lnTo>
                    <a:pt x="53286" y="1107"/>
                  </a:lnTo>
                  <a:cubicBezTo>
                    <a:pt x="53286" y="473"/>
                    <a:pt x="52768" y="0"/>
                    <a:pt x="52182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3"/>
            <p:cNvSpPr/>
            <p:nvPr/>
          </p:nvSpPr>
          <p:spPr>
            <a:xfrm>
              <a:off x="1353763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3"/>
            <p:cNvSpPr/>
            <p:nvPr/>
          </p:nvSpPr>
          <p:spPr>
            <a:xfrm>
              <a:off x="2020888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3"/>
            <p:cNvSpPr/>
            <p:nvPr/>
          </p:nvSpPr>
          <p:spPr>
            <a:xfrm>
              <a:off x="1537525" y="2060850"/>
              <a:ext cx="768875" cy="442350"/>
            </a:xfrm>
            <a:custGeom>
              <a:avLst/>
              <a:gdLst/>
              <a:ahLst/>
              <a:cxnLst/>
              <a:rect l="l" t="t" r="r" b="b"/>
              <a:pathLst>
                <a:path w="30755" h="17694" extrusionOk="0">
                  <a:moveTo>
                    <a:pt x="345" y="1"/>
                  </a:moveTo>
                  <a:cubicBezTo>
                    <a:pt x="158" y="1"/>
                    <a:pt x="1" y="148"/>
                    <a:pt x="1" y="345"/>
                  </a:cubicBezTo>
                  <a:lnTo>
                    <a:pt x="1" y="17349"/>
                  </a:lnTo>
                  <a:cubicBezTo>
                    <a:pt x="1" y="17536"/>
                    <a:pt x="158" y="17694"/>
                    <a:pt x="345" y="17694"/>
                  </a:cubicBezTo>
                  <a:lnTo>
                    <a:pt x="30410" y="17694"/>
                  </a:lnTo>
                  <a:cubicBezTo>
                    <a:pt x="30597" y="17694"/>
                    <a:pt x="30754" y="17536"/>
                    <a:pt x="30754" y="17349"/>
                  </a:cubicBezTo>
                  <a:lnTo>
                    <a:pt x="30754" y="345"/>
                  </a:lnTo>
                  <a:cubicBezTo>
                    <a:pt x="30754" y="148"/>
                    <a:pt x="30597" y="1"/>
                    <a:pt x="30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1557450" y="2083725"/>
              <a:ext cx="731250" cy="402525"/>
            </a:xfrm>
            <a:custGeom>
              <a:avLst/>
              <a:gdLst/>
              <a:ahLst/>
              <a:cxnLst/>
              <a:rect l="l" t="t" r="r" b="b"/>
              <a:pathLst>
                <a:path w="29250" h="16101" extrusionOk="0">
                  <a:moveTo>
                    <a:pt x="28905" y="335"/>
                  </a:moveTo>
                  <a:lnTo>
                    <a:pt x="28905" y="15756"/>
                  </a:lnTo>
                  <a:lnTo>
                    <a:pt x="345" y="15756"/>
                  </a:lnTo>
                  <a:lnTo>
                    <a:pt x="345" y="335"/>
                  </a:lnTo>
                  <a:close/>
                  <a:moveTo>
                    <a:pt x="1" y="1"/>
                  </a:moveTo>
                  <a:lnTo>
                    <a:pt x="1" y="16100"/>
                  </a:lnTo>
                  <a:lnTo>
                    <a:pt x="29249" y="16100"/>
                  </a:lnTo>
                  <a:lnTo>
                    <a:pt x="292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1439175" y="2157250"/>
              <a:ext cx="917375" cy="111650"/>
            </a:xfrm>
            <a:custGeom>
              <a:avLst/>
              <a:gdLst/>
              <a:ahLst/>
              <a:cxnLst/>
              <a:rect l="l" t="t" r="r" b="b"/>
              <a:pathLst>
                <a:path w="36695" h="4466" extrusionOk="0">
                  <a:moveTo>
                    <a:pt x="1" y="0"/>
                  </a:moveTo>
                  <a:lnTo>
                    <a:pt x="1" y="4465"/>
                  </a:lnTo>
                  <a:lnTo>
                    <a:pt x="35672" y="4465"/>
                  </a:lnTo>
                  <a:cubicBezTo>
                    <a:pt x="36242" y="4465"/>
                    <a:pt x="36695" y="4003"/>
                    <a:pt x="36695" y="3432"/>
                  </a:cubicBezTo>
                  <a:lnTo>
                    <a:pt x="36695" y="1023"/>
                  </a:lnTo>
                  <a:cubicBezTo>
                    <a:pt x="36695" y="453"/>
                    <a:pt x="36242" y="0"/>
                    <a:pt x="35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1623100" y="2187725"/>
              <a:ext cx="293350" cy="52650"/>
            </a:xfrm>
            <a:custGeom>
              <a:avLst/>
              <a:gdLst/>
              <a:ahLst/>
              <a:cxnLst/>
              <a:rect l="l" t="t" r="r" b="b"/>
              <a:pathLst>
                <a:path w="11734" h="2106" fill="none" extrusionOk="0">
                  <a:moveTo>
                    <a:pt x="1053" y="1"/>
                  </a:moveTo>
                  <a:lnTo>
                    <a:pt x="10681" y="1"/>
                  </a:lnTo>
                  <a:cubicBezTo>
                    <a:pt x="11271" y="1"/>
                    <a:pt x="11733" y="473"/>
                    <a:pt x="11733" y="1053"/>
                  </a:cubicBezTo>
                  <a:cubicBezTo>
                    <a:pt x="11733" y="1633"/>
                    <a:pt x="11271" y="2105"/>
                    <a:pt x="10681" y="2105"/>
                  </a:cubicBezTo>
                  <a:lnTo>
                    <a:pt x="1053" y="2105"/>
                  </a:lnTo>
                  <a:cubicBezTo>
                    <a:pt x="472" y="2105"/>
                    <a:pt x="0" y="1633"/>
                    <a:pt x="0" y="1053"/>
                  </a:cubicBezTo>
                  <a:cubicBezTo>
                    <a:pt x="0" y="473"/>
                    <a:pt x="472" y="1"/>
                    <a:pt x="1053" y="1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3"/>
            <p:cNvSpPr/>
            <p:nvPr/>
          </p:nvSpPr>
          <p:spPr>
            <a:xfrm>
              <a:off x="19968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1" y="2214"/>
                    <a:pt x="1112" y="2214"/>
                  </a:cubicBezTo>
                  <a:cubicBezTo>
                    <a:pt x="492" y="2214"/>
                    <a:pt x="0" y="1722"/>
                    <a:pt x="0" y="1102"/>
                  </a:cubicBezTo>
                  <a:cubicBezTo>
                    <a:pt x="0" y="493"/>
                    <a:pt x="492" y="1"/>
                    <a:pt x="1112" y="1"/>
                  </a:cubicBezTo>
                  <a:cubicBezTo>
                    <a:pt x="1721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20917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2" y="2214"/>
                    <a:pt x="1112" y="2214"/>
                  </a:cubicBezTo>
                  <a:cubicBezTo>
                    <a:pt x="492" y="2214"/>
                    <a:pt x="1" y="1722"/>
                    <a:pt x="1" y="1102"/>
                  </a:cubicBezTo>
                  <a:cubicBezTo>
                    <a:pt x="1" y="493"/>
                    <a:pt x="492" y="1"/>
                    <a:pt x="1112" y="1"/>
                  </a:cubicBezTo>
                  <a:cubicBezTo>
                    <a:pt x="1722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1377725" y="2181325"/>
              <a:ext cx="120500" cy="61250"/>
            </a:xfrm>
            <a:custGeom>
              <a:avLst/>
              <a:gdLst/>
              <a:ahLst/>
              <a:cxnLst/>
              <a:rect l="l" t="t" r="r" b="b"/>
              <a:pathLst>
                <a:path w="4820" h="2450" extrusionOk="0">
                  <a:moveTo>
                    <a:pt x="0" y="1"/>
                  </a:moveTo>
                  <a:lnTo>
                    <a:pt x="0" y="2450"/>
                  </a:lnTo>
                  <a:lnTo>
                    <a:pt x="4819" y="2450"/>
                  </a:lnTo>
                  <a:lnTo>
                    <a:pt x="48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2334650" y="1973325"/>
              <a:ext cx="319900" cy="457600"/>
            </a:xfrm>
            <a:custGeom>
              <a:avLst/>
              <a:gdLst/>
              <a:ahLst/>
              <a:cxnLst/>
              <a:rect l="l" t="t" r="r" b="b"/>
              <a:pathLst>
                <a:path w="12796" h="18304" extrusionOk="0">
                  <a:moveTo>
                    <a:pt x="12795" y="1"/>
                  </a:moveTo>
                  <a:lnTo>
                    <a:pt x="11655" y="404"/>
                  </a:lnTo>
                  <a:lnTo>
                    <a:pt x="11310" y="522"/>
                  </a:lnTo>
                  <a:lnTo>
                    <a:pt x="0" y="4554"/>
                  </a:lnTo>
                  <a:lnTo>
                    <a:pt x="0" y="14537"/>
                  </a:lnTo>
                  <a:lnTo>
                    <a:pt x="11310" y="17861"/>
                  </a:lnTo>
                  <a:lnTo>
                    <a:pt x="11655" y="17969"/>
                  </a:lnTo>
                  <a:lnTo>
                    <a:pt x="12795" y="18303"/>
                  </a:lnTo>
                  <a:lnTo>
                    <a:pt x="127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2617400" y="1983425"/>
              <a:ext cx="8625" cy="439125"/>
            </a:xfrm>
            <a:custGeom>
              <a:avLst/>
              <a:gdLst/>
              <a:ahLst/>
              <a:cxnLst/>
              <a:rect l="l" t="t" r="r" b="b"/>
              <a:pathLst>
                <a:path w="345" h="17565" extrusionOk="0">
                  <a:moveTo>
                    <a:pt x="345" y="0"/>
                  </a:moveTo>
                  <a:lnTo>
                    <a:pt x="0" y="118"/>
                  </a:lnTo>
                  <a:lnTo>
                    <a:pt x="0" y="17457"/>
                  </a:lnTo>
                  <a:lnTo>
                    <a:pt x="345" y="1756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1413263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6" y="334"/>
                  </a:moveTo>
                  <a:cubicBezTo>
                    <a:pt x="12845" y="334"/>
                    <a:pt x="16267" y="3767"/>
                    <a:pt x="16277" y="7986"/>
                  </a:cubicBezTo>
                  <a:cubicBezTo>
                    <a:pt x="16277" y="11084"/>
                    <a:pt x="14409" y="13877"/>
                    <a:pt x="11547" y="15057"/>
                  </a:cubicBezTo>
                  <a:cubicBezTo>
                    <a:pt x="10602" y="15451"/>
                    <a:pt x="9609" y="15642"/>
                    <a:pt x="8624" y="15642"/>
                  </a:cubicBezTo>
                  <a:cubicBezTo>
                    <a:pt x="6633" y="15642"/>
                    <a:pt x="4674" y="14862"/>
                    <a:pt x="3207" y="13395"/>
                  </a:cubicBezTo>
                  <a:cubicBezTo>
                    <a:pt x="1023" y="11212"/>
                    <a:pt x="365" y="7917"/>
                    <a:pt x="1555" y="5055"/>
                  </a:cubicBezTo>
                  <a:cubicBezTo>
                    <a:pt x="2735" y="2193"/>
                    <a:pt x="5528" y="334"/>
                    <a:pt x="8626" y="334"/>
                  </a:cubicBezTo>
                  <a:close/>
                  <a:moveTo>
                    <a:pt x="8628" y="1"/>
                  </a:moveTo>
                  <a:cubicBezTo>
                    <a:pt x="6548" y="1"/>
                    <a:pt x="4504" y="814"/>
                    <a:pt x="2971" y="2341"/>
                  </a:cubicBezTo>
                  <a:cubicBezTo>
                    <a:pt x="689" y="4632"/>
                    <a:pt x="1" y="8064"/>
                    <a:pt x="1240" y="11054"/>
                  </a:cubicBezTo>
                  <a:cubicBezTo>
                    <a:pt x="2479" y="14034"/>
                    <a:pt x="5390" y="15981"/>
                    <a:pt x="8626" y="15981"/>
                  </a:cubicBezTo>
                  <a:cubicBezTo>
                    <a:pt x="13032" y="15972"/>
                    <a:pt x="16602" y="12402"/>
                    <a:pt x="16612" y="7996"/>
                  </a:cubicBezTo>
                  <a:cubicBezTo>
                    <a:pt x="16612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3"/>
            <p:cNvSpPr/>
            <p:nvPr/>
          </p:nvSpPr>
          <p:spPr>
            <a:xfrm>
              <a:off x="2080388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5" y="334"/>
                  </a:moveTo>
                  <a:cubicBezTo>
                    <a:pt x="12854" y="334"/>
                    <a:pt x="16277" y="3757"/>
                    <a:pt x="16287" y="7986"/>
                  </a:cubicBezTo>
                  <a:cubicBezTo>
                    <a:pt x="16277" y="11084"/>
                    <a:pt x="14418" y="13877"/>
                    <a:pt x="11556" y="15057"/>
                  </a:cubicBezTo>
                  <a:cubicBezTo>
                    <a:pt x="10608" y="15451"/>
                    <a:pt x="9613" y="15643"/>
                    <a:pt x="8626" y="15643"/>
                  </a:cubicBezTo>
                  <a:cubicBezTo>
                    <a:pt x="6637" y="15643"/>
                    <a:pt x="4682" y="14864"/>
                    <a:pt x="3216" y="13405"/>
                  </a:cubicBezTo>
                  <a:cubicBezTo>
                    <a:pt x="1033" y="11212"/>
                    <a:pt x="374" y="7917"/>
                    <a:pt x="1554" y="5065"/>
                  </a:cubicBezTo>
                  <a:cubicBezTo>
                    <a:pt x="2734" y="2203"/>
                    <a:pt x="5527" y="334"/>
                    <a:pt x="8625" y="334"/>
                  </a:cubicBezTo>
                  <a:close/>
                  <a:moveTo>
                    <a:pt x="8628" y="1"/>
                  </a:moveTo>
                  <a:cubicBezTo>
                    <a:pt x="6547" y="1"/>
                    <a:pt x="4504" y="814"/>
                    <a:pt x="2970" y="2341"/>
                  </a:cubicBezTo>
                  <a:cubicBezTo>
                    <a:pt x="689" y="4632"/>
                    <a:pt x="0" y="8064"/>
                    <a:pt x="1239" y="11054"/>
                  </a:cubicBezTo>
                  <a:cubicBezTo>
                    <a:pt x="2479" y="14034"/>
                    <a:pt x="5390" y="15981"/>
                    <a:pt x="8625" y="15981"/>
                  </a:cubicBezTo>
                  <a:cubicBezTo>
                    <a:pt x="13031" y="15972"/>
                    <a:pt x="16601" y="12402"/>
                    <a:pt x="16611" y="7996"/>
                  </a:cubicBezTo>
                  <a:cubicBezTo>
                    <a:pt x="16611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3"/>
            <p:cNvSpPr/>
            <p:nvPr/>
          </p:nvSpPr>
          <p:spPr>
            <a:xfrm>
              <a:off x="1572463" y="1675300"/>
              <a:ext cx="96900" cy="83025"/>
            </a:xfrm>
            <a:custGeom>
              <a:avLst/>
              <a:gdLst/>
              <a:ahLst/>
              <a:cxnLst/>
              <a:rect l="l" t="t" r="r" b="b"/>
              <a:pathLst>
                <a:path w="3876" h="3321" extrusionOk="0">
                  <a:moveTo>
                    <a:pt x="2211" y="350"/>
                  </a:moveTo>
                  <a:cubicBezTo>
                    <a:pt x="2215" y="350"/>
                    <a:pt x="2219" y="350"/>
                    <a:pt x="2223" y="350"/>
                  </a:cubicBezTo>
                  <a:cubicBezTo>
                    <a:pt x="2941" y="350"/>
                    <a:pt x="3531" y="940"/>
                    <a:pt x="3531" y="1668"/>
                  </a:cubicBezTo>
                  <a:cubicBezTo>
                    <a:pt x="3531" y="2459"/>
                    <a:pt x="2885" y="2985"/>
                    <a:pt x="2207" y="2985"/>
                  </a:cubicBezTo>
                  <a:cubicBezTo>
                    <a:pt x="1882" y="2985"/>
                    <a:pt x="1550" y="2864"/>
                    <a:pt x="1279" y="2593"/>
                  </a:cubicBezTo>
                  <a:cubicBezTo>
                    <a:pt x="456" y="1769"/>
                    <a:pt x="1039" y="350"/>
                    <a:pt x="2211" y="350"/>
                  </a:cubicBezTo>
                  <a:close/>
                  <a:moveTo>
                    <a:pt x="2202" y="0"/>
                  </a:moveTo>
                  <a:cubicBezTo>
                    <a:pt x="1795" y="0"/>
                    <a:pt x="1380" y="151"/>
                    <a:pt x="1043" y="488"/>
                  </a:cubicBezTo>
                  <a:cubicBezTo>
                    <a:pt x="1" y="1540"/>
                    <a:pt x="738" y="3320"/>
                    <a:pt x="2223" y="3320"/>
                  </a:cubicBezTo>
                  <a:cubicBezTo>
                    <a:pt x="3138" y="3320"/>
                    <a:pt x="3876" y="2583"/>
                    <a:pt x="3876" y="1668"/>
                  </a:cubicBezTo>
                  <a:cubicBezTo>
                    <a:pt x="3876" y="663"/>
                    <a:pt x="3055" y="0"/>
                    <a:pt x="2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2239475" y="1675300"/>
              <a:ext cx="97125" cy="83025"/>
            </a:xfrm>
            <a:custGeom>
              <a:avLst/>
              <a:gdLst/>
              <a:ahLst/>
              <a:cxnLst/>
              <a:rect l="l" t="t" r="r" b="b"/>
              <a:pathLst>
                <a:path w="3885" h="3321" extrusionOk="0">
                  <a:moveTo>
                    <a:pt x="2223" y="350"/>
                  </a:moveTo>
                  <a:cubicBezTo>
                    <a:pt x="2951" y="350"/>
                    <a:pt x="3541" y="940"/>
                    <a:pt x="3541" y="1668"/>
                  </a:cubicBezTo>
                  <a:cubicBezTo>
                    <a:pt x="3541" y="2459"/>
                    <a:pt x="2894" y="2985"/>
                    <a:pt x="2217" y="2985"/>
                  </a:cubicBezTo>
                  <a:cubicBezTo>
                    <a:pt x="1892" y="2985"/>
                    <a:pt x="1560" y="2864"/>
                    <a:pt x="1289" y="2593"/>
                  </a:cubicBezTo>
                  <a:cubicBezTo>
                    <a:pt x="462" y="1766"/>
                    <a:pt x="1043" y="350"/>
                    <a:pt x="2223" y="350"/>
                  </a:cubicBezTo>
                  <a:close/>
                  <a:moveTo>
                    <a:pt x="2211" y="0"/>
                  </a:moveTo>
                  <a:cubicBezTo>
                    <a:pt x="1804" y="0"/>
                    <a:pt x="1389" y="151"/>
                    <a:pt x="1053" y="488"/>
                  </a:cubicBezTo>
                  <a:cubicBezTo>
                    <a:pt x="0" y="1530"/>
                    <a:pt x="738" y="3320"/>
                    <a:pt x="2223" y="3320"/>
                  </a:cubicBezTo>
                  <a:cubicBezTo>
                    <a:pt x="2229" y="3320"/>
                    <a:pt x="2235" y="3320"/>
                    <a:pt x="2241" y="3320"/>
                  </a:cubicBezTo>
                  <a:cubicBezTo>
                    <a:pt x="3147" y="3320"/>
                    <a:pt x="3885" y="2577"/>
                    <a:pt x="3885" y="1668"/>
                  </a:cubicBezTo>
                  <a:cubicBezTo>
                    <a:pt x="3885" y="663"/>
                    <a:pt x="3065" y="0"/>
                    <a:pt x="22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" name="Google Shape;488;p23"/>
          <p:cNvGrpSpPr/>
          <p:nvPr/>
        </p:nvGrpSpPr>
        <p:grpSpPr>
          <a:xfrm rot="213527">
            <a:off x="7856348" y="4065234"/>
            <a:ext cx="933838" cy="792842"/>
            <a:chOff x="3502275" y="3218775"/>
            <a:chExt cx="1175775" cy="998250"/>
          </a:xfrm>
        </p:grpSpPr>
        <p:sp>
          <p:nvSpPr>
            <p:cNvPr id="489" name="Google Shape;489;p23"/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3"/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3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3"/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3"/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3"/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3"/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3"/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91063" y="2567988"/>
            <a:ext cx="2796900" cy="92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4891063" y="1333488"/>
            <a:ext cx="2796900" cy="12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500">
                <a:solidFill>
                  <a:schemeClr val="lt1"/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/>
          <p:nvPr/>
        </p:nvSpPr>
        <p:spPr>
          <a:xfrm rot="7845159">
            <a:off x="6315187" y="4701552"/>
            <a:ext cx="352089" cy="453190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 rot="-8828498">
            <a:off x="2396778" y="4772538"/>
            <a:ext cx="246677" cy="155423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rot="-6645472">
            <a:off x="2833286" y="188334"/>
            <a:ext cx="257500" cy="137727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rot="3391622">
            <a:off x="5798702" y="256364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 rot="-4430405">
            <a:off x="281489" y="4427005"/>
            <a:ext cx="352087" cy="45318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 rot="7413790">
            <a:off x="8767417" y="2462105"/>
            <a:ext cx="246678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 rot="3391622">
            <a:off x="179102" y="30455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 rot="2542404">
            <a:off x="4336213" y="4709704"/>
            <a:ext cx="246679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/>
          <p:nvPr/>
        </p:nvSpPr>
        <p:spPr>
          <a:xfrm flipH="1">
            <a:off x="8520856" y="4433111"/>
            <a:ext cx="352095" cy="45319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6"/>
          <p:cNvSpPr/>
          <p:nvPr/>
        </p:nvSpPr>
        <p:spPr>
          <a:xfrm flipH="1">
            <a:off x="4748660" y="4775964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6"/>
          <p:cNvSpPr/>
          <p:nvPr/>
        </p:nvSpPr>
        <p:spPr>
          <a:xfrm flipH="1">
            <a:off x="6911417" y="307289"/>
            <a:ext cx="257508" cy="137732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"/>
          <p:cNvSpPr/>
          <p:nvPr/>
        </p:nvSpPr>
        <p:spPr>
          <a:xfrm rot="-3391622" flipH="1">
            <a:off x="1502177" y="188927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6"/>
          <p:cNvSpPr/>
          <p:nvPr/>
        </p:nvSpPr>
        <p:spPr>
          <a:xfrm rot="2576285" flipH="1">
            <a:off x="1944590" y="4565303"/>
            <a:ext cx="352106" cy="453211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"/>
          <p:cNvSpPr/>
          <p:nvPr/>
        </p:nvSpPr>
        <p:spPr>
          <a:xfrm rot="-7413790" flipH="1">
            <a:off x="116621" y="794280"/>
            <a:ext cx="246678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 rot="-3147102" flipH="1">
            <a:off x="258538" y="3027362"/>
            <a:ext cx="352091" cy="453192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 rot="-294391" flipH="1">
            <a:off x="8680994" y="1933384"/>
            <a:ext cx="246683" cy="155427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/>
          <p:nvPr/>
        </p:nvSpPr>
        <p:spPr>
          <a:xfrm rot="8223715">
            <a:off x="4244140" y="14978"/>
            <a:ext cx="352106" cy="453211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 txBox="1">
            <a:spLocks noGrp="1"/>
          </p:cNvSpPr>
          <p:nvPr>
            <p:ph type="title"/>
          </p:nvPr>
        </p:nvSpPr>
        <p:spPr>
          <a:xfrm>
            <a:off x="1388100" y="1098900"/>
            <a:ext cx="6367800" cy="29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 txBox="1">
            <a:spLocks noGrp="1"/>
          </p:cNvSpPr>
          <p:nvPr>
            <p:ph type="body" idx="1"/>
          </p:nvPr>
        </p:nvSpPr>
        <p:spPr>
          <a:xfrm>
            <a:off x="1116650" y="1785925"/>
            <a:ext cx="3512400" cy="20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●"/>
              <a:defRPr sz="1200"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9"/>
          <p:cNvSpPr/>
          <p:nvPr/>
        </p:nvSpPr>
        <p:spPr>
          <a:xfrm rot="4559421">
            <a:off x="281490" y="247964"/>
            <a:ext cx="352087" cy="453187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9"/>
          <p:cNvSpPr/>
          <p:nvPr/>
        </p:nvSpPr>
        <p:spPr>
          <a:xfrm>
            <a:off x="2555057" y="4686539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9"/>
          <p:cNvSpPr/>
          <p:nvPr/>
        </p:nvSpPr>
        <p:spPr>
          <a:xfrm rot="-6645472">
            <a:off x="2833286" y="188334"/>
            <a:ext cx="257500" cy="137727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9"/>
          <p:cNvSpPr/>
          <p:nvPr/>
        </p:nvSpPr>
        <p:spPr>
          <a:xfrm rot="3391622">
            <a:off x="5798702" y="256364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9"/>
          <p:cNvSpPr/>
          <p:nvPr/>
        </p:nvSpPr>
        <p:spPr>
          <a:xfrm rot="-4430405">
            <a:off x="6561876" y="4381905"/>
            <a:ext cx="352087" cy="45318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9"/>
          <p:cNvSpPr/>
          <p:nvPr/>
        </p:nvSpPr>
        <p:spPr>
          <a:xfrm rot="7413790">
            <a:off x="8767417" y="2462105"/>
            <a:ext cx="246678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9"/>
          <p:cNvSpPr/>
          <p:nvPr/>
        </p:nvSpPr>
        <p:spPr>
          <a:xfrm rot="3391622">
            <a:off x="179102" y="30455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9"/>
          <p:cNvSpPr/>
          <p:nvPr/>
        </p:nvSpPr>
        <p:spPr>
          <a:xfrm rot="2542404">
            <a:off x="4412213" y="4468304"/>
            <a:ext cx="246679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9"/>
          <p:cNvSpPr/>
          <p:nvPr/>
        </p:nvSpPr>
        <p:spPr>
          <a:xfrm rot="3391622">
            <a:off x="8514852" y="4489477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>
            <a:spLocks noGrp="1"/>
          </p:cNvSpPr>
          <p:nvPr>
            <p:ph type="title"/>
          </p:nvPr>
        </p:nvSpPr>
        <p:spPr>
          <a:xfrm>
            <a:off x="759000" y="449150"/>
            <a:ext cx="38850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_1">
    <p:bg>
      <p:bgPr>
        <a:solidFill>
          <a:schemeClr val="dk2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>
            <a:spLocks noGrp="1"/>
          </p:cNvSpPr>
          <p:nvPr>
            <p:ph type="title" hasCustomPrompt="1"/>
          </p:nvPr>
        </p:nvSpPr>
        <p:spPr>
          <a:xfrm>
            <a:off x="1713225" y="1582250"/>
            <a:ext cx="12753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2" hasCustomPrompt="1"/>
          </p:nvPr>
        </p:nvSpPr>
        <p:spPr>
          <a:xfrm>
            <a:off x="3934350" y="1582250"/>
            <a:ext cx="12753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3" hasCustomPrompt="1"/>
          </p:nvPr>
        </p:nvSpPr>
        <p:spPr>
          <a:xfrm>
            <a:off x="6155475" y="1582250"/>
            <a:ext cx="12753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"/>
          </p:nvPr>
        </p:nvSpPr>
        <p:spPr>
          <a:xfrm>
            <a:off x="1381125" y="2203775"/>
            <a:ext cx="19395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4"/>
          </p:nvPr>
        </p:nvSpPr>
        <p:spPr>
          <a:xfrm>
            <a:off x="3602250" y="2203775"/>
            <a:ext cx="19395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5"/>
          </p:nvPr>
        </p:nvSpPr>
        <p:spPr>
          <a:xfrm>
            <a:off x="5823375" y="2203775"/>
            <a:ext cx="19395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/>
          <p:nvPr/>
        </p:nvSpPr>
        <p:spPr>
          <a:xfrm rot="4559421">
            <a:off x="281490" y="247964"/>
            <a:ext cx="352087" cy="453187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3"/>
          <p:cNvSpPr/>
          <p:nvPr/>
        </p:nvSpPr>
        <p:spPr>
          <a:xfrm>
            <a:off x="3090769" y="4730889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3"/>
          <p:cNvSpPr/>
          <p:nvPr/>
        </p:nvSpPr>
        <p:spPr>
          <a:xfrm rot="-6645472">
            <a:off x="2833286" y="188334"/>
            <a:ext cx="257500" cy="137727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3"/>
          <p:cNvSpPr/>
          <p:nvPr/>
        </p:nvSpPr>
        <p:spPr>
          <a:xfrm rot="3391622">
            <a:off x="5798702" y="256364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3"/>
          <p:cNvSpPr/>
          <p:nvPr/>
        </p:nvSpPr>
        <p:spPr>
          <a:xfrm rot="-4430405">
            <a:off x="5945276" y="4573617"/>
            <a:ext cx="352087" cy="45318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3"/>
          <p:cNvSpPr/>
          <p:nvPr/>
        </p:nvSpPr>
        <p:spPr>
          <a:xfrm rot="7413790">
            <a:off x="8790817" y="2017230"/>
            <a:ext cx="246678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3"/>
          <p:cNvSpPr/>
          <p:nvPr/>
        </p:nvSpPr>
        <p:spPr>
          <a:xfrm rot="3391622">
            <a:off x="179102" y="30455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"/>
          <p:cNvSpPr/>
          <p:nvPr/>
        </p:nvSpPr>
        <p:spPr>
          <a:xfrm rot="2542404">
            <a:off x="8595688" y="3406529"/>
            <a:ext cx="246679" cy="155424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7" hasCustomPrompt="1"/>
          </p:nvPr>
        </p:nvSpPr>
        <p:spPr>
          <a:xfrm>
            <a:off x="1713225" y="3083500"/>
            <a:ext cx="12753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8" hasCustomPrompt="1"/>
          </p:nvPr>
        </p:nvSpPr>
        <p:spPr>
          <a:xfrm>
            <a:off x="3934350" y="3083500"/>
            <a:ext cx="12753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4" name="Google Shape;124;p13"/>
          <p:cNvSpPr txBox="1">
            <a:spLocks noGrp="1"/>
          </p:cNvSpPr>
          <p:nvPr>
            <p:ph type="title" idx="9" hasCustomPrompt="1"/>
          </p:nvPr>
        </p:nvSpPr>
        <p:spPr>
          <a:xfrm>
            <a:off x="6155475" y="3083500"/>
            <a:ext cx="1275300" cy="83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13"/>
          </p:nvPr>
        </p:nvSpPr>
        <p:spPr>
          <a:xfrm>
            <a:off x="1381125" y="3705025"/>
            <a:ext cx="19395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14"/>
          </p:nvPr>
        </p:nvSpPr>
        <p:spPr>
          <a:xfrm>
            <a:off x="3602250" y="3705025"/>
            <a:ext cx="19395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15"/>
          </p:nvPr>
        </p:nvSpPr>
        <p:spPr>
          <a:xfrm>
            <a:off x="5823375" y="3705025"/>
            <a:ext cx="19395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bg>
      <p:bgPr>
        <a:solidFill>
          <a:schemeClr val="dk2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/>
          <p:cNvSpPr txBox="1">
            <a:spLocks noGrp="1"/>
          </p:cNvSpPr>
          <p:nvPr>
            <p:ph type="subTitle" idx="1"/>
          </p:nvPr>
        </p:nvSpPr>
        <p:spPr>
          <a:xfrm>
            <a:off x="720000" y="2353800"/>
            <a:ext cx="2336400" cy="50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subTitle" idx="2"/>
          </p:nvPr>
        </p:nvSpPr>
        <p:spPr>
          <a:xfrm>
            <a:off x="720000" y="2781250"/>
            <a:ext cx="2336400" cy="6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subTitle" idx="3"/>
          </p:nvPr>
        </p:nvSpPr>
        <p:spPr>
          <a:xfrm>
            <a:off x="3403800" y="2781250"/>
            <a:ext cx="2336400" cy="6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4"/>
          </p:nvPr>
        </p:nvSpPr>
        <p:spPr>
          <a:xfrm>
            <a:off x="6087600" y="2781250"/>
            <a:ext cx="2336400" cy="6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subTitle" idx="5"/>
          </p:nvPr>
        </p:nvSpPr>
        <p:spPr>
          <a:xfrm>
            <a:off x="3403800" y="2353800"/>
            <a:ext cx="2336400" cy="50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subTitle" idx="6"/>
          </p:nvPr>
        </p:nvSpPr>
        <p:spPr>
          <a:xfrm>
            <a:off x="6087600" y="2353800"/>
            <a:ext cx="2336400" cy="50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7"/>
          <p:cNvSpPr/>
          <p:nvPr/>
        </p:nvSpPr>
        <p:spPr>
          <a:xfrm rot="3200375">
            <a:off x="157631" y="2168511"/>
            <a:ext cx="352102" cy="453205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7"/>
          <p:cNvSpPr/>
          <p:nvPr/>
        </p:nvSpPr>
        <p:spPr>
          <a:xfrm>
            <a:off x="3090769" y="4730889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7"/>
          <p:cNvSpPr/>
          <p:nvPr/>
        </p:nvSpPr>
        <p:spPr>
          <a:xfrm>
            <a:off x="5657454" y="365464"/>
            <a:ext cx="257508" cy="137732"/>
          </a:xfrm>
          <a:custGeom>
            <a:avLst/>
            <a:gdLst/>
            <a:ahLst/>
            <a:cxnLst/>
            <a:rect l="l" t="t" r="r" b="b"/>
            <a:pathLst>
              <a:path w="6798" h="3636" extrusionOk="0">
                <a:moveTo>
                  <a:pt x="3296" y="1118"/>
                </a:moveTo>
                <a:cubicBezTo>
                  <a:pt x="3503" y="1511"/>
                  <a:pt x="3562" y="1964"/>
                  <a:pt x="3473" y="2397"/>
                </a:cubicBezTo>
                <a:cubicBezTo>
                  <a:pt x="3385" y="2810"/>
                  <a:pt x="3089" y="3272"/>
                  <a:pt x="2647" y="3370"/>
                </a:cubicBezTo>
                <a:cubicBezTo>
                  <a:pt x="2617" y="3377"/>
                  <a:pt x="2587" y="3380"/>
                  <a:pt x="2556" y="3380"/>
                </a:cubicBezTo>
                <a:cubicBezTo>
                  <a:pt x="2495" y="3380"/>
                  <a:pt x="2434" y="3367"/>
                  <a:pt x="2381" y="3341"/>
                </a:cubicBezTo>
                <a:cubicBezTo>
                  <a:pt x="2254" y="3262"/>
                  <a:pt x="2234" y="3065"/>
                  <a:pt x="2234" y="2947"/>
                </a:cubicBezTo>
                <a:cubicBezTo>
                  <a:pt x="2224" y="2328"/>
                  <a:pt x="2578" y="1679"/>
                  <a:pt x="3178" y="1216"/>
                </a:cubicBezTo>
                <a:cubicBezTo>
                  <a:pt x="3217" y="1187"/>
                  <a:pt x="3257" y="1157"/>
                  <a:pt x="3296" y="1118"/>
                </a:cubicBezTo>
                <a:close/>
                <a:moveTo>
                  <a:pt x="2120" y="0"/>
                </a:moveTo>
                <a:cubicBezTo>
                  <a:pt x="1852" y="0"/>
                  <a:pt x="1582" y="70"/>
                  <a:pt x="1349" y="203"/>
                </a:cubicBezTo>
                <a:cubicBezTo>
                  <a:pt x="601" y="597"/>
                  <a:pt x="110" y="1334"/>
                  <a:pt x="11" y="2161"/>
                </a:cubicBezTo>
                <a:cubicBezTo>
                  <a:pt x="1" y="2256"/>
                  <a:pt x="71" y="2309"/>
                  <a:pt x="140" y="2309"/>
                </a:cubicBezTo>
                <a:cubicBezTo>
                  <a:pt x="199" y="2309"/>
                  <a:pt x="258" y="2271"/>
                  <a:pt x="267" y="2190"/>
                </a:cubicBezTo>
                <a:cubicBezTo>
                  <a:pt x="355" y="1443"/>
                  <a:pt x="808" y="794"/>
                  <a:pt x="1467" y="430"/>
                </a:cubicBezTo>
                <a:cubicBezTo>
                  <a:pt x="1673" y="318"/>
                  <a:pt x="1902" y="259"/>
                  <a:pt x="2134" y="259"/>
                </a:cubicBezTo>
                <a:cubicBezTo>
                  <a:pt x="2167" y="259"/>
                  <a:pt x="2200" y="260"/>
                  <a:pt x="2234" y="262"/>
                </a:cubicBezTo>
                <a:cubicBezTo>
                  <a:pt x="2529" y="312"/>
                  <a:pt x="2785" y="459"/>
                  <a:pt x="2981" y="676"/>
                </a:cubicBezTo>
                <a:cubicBezTo>
                  <a:pt x="3050" y="744"/>
                  <a:pt x="3109" y="823"/>
                  <a:pt x="3168" y="902"/>
                </a:cubicBezTo>
                <a:cubicBezTo>
                  <a:pt x="3119" y="941"/>
                  <a:pt x="3070" y="971"/>
                  <a:pt x="3021" y="1010"/>
                </a:cubicBezTo>
                <a:cubicBezTo>
                  <a:pt x="2362" y="1521"/>
                  <a:pt x="1968" y="2249"/>
                  <a:pt x="1968" y="2947"/>
                </a:cubicBezTo>
                <a:cubicBezTo>
                  <a:pt x="1978" y="3242"/>
                  <a:pt x="2077" y="3459"/>
                  <a:pt x="2254" y="3567"/>
                </a:cubicBezTo>
                <a:cubicBezTo>
                  <a:pt x="2332" y="3616"/>
                  <a:pt x="2431" y="3636"/>
                  <a:pt x="2529" y="3636"/>
                </a:cubicBezTo>
                <a:cubicBezTo>
                  <a:pt x="2588" y="3636"/>
                  <a:pt x="2637" y="3636"/>
                  <a:pt x="2696" y="3626"/>
                </a:cubicBezTo>
                <a:cubicBezTo>
                  <a:pt x="3296" y="3498"/>
                  <a:pt x="3621" y="2918"/>
                  <a:pt x="3719" y="2456"/>
                </a:cubicBezTo>
                <a:cubicBezTo>
                  <a:pt x="3827" y="1964"/>
                  <a:pt x="3748" y="1443"/>
                  <a:pt x="3512" y="990"/>
                </a:cubicBezTo>
                <a:cubicBezTo>
                  <a:pt x="3793" y="820"/>
                  <a:pt x="4110" y="738"/>
                  <a:pt x="4439" y="738"/>
                </a:cubicBezTo>
                <a:cubicBezTo>
                  <a:pt x="4490" y="738"/>
                  <a:pt x="4542" y="740"/>
                  <a:pt x="4594" y="744"/>
                </a:cubicBezTo>
                <a:cubicBezTo>
                  <a:pt x="4909" y="794"/>
                  <a:pt x="5204" y="921"/>
                  <a:pt x="5450" y="1128"/>
                </a:cubicBezTo>
                <a:cubicBezTo>
                  <a:pt x="6178" y="1688"/>
                  <a:pt x="6512" y="2672"/>
                  <a:pt x="6246" y="3469"/>
                </a:cubicBezTo>
                <a:cubicBezTo>
                  <a:pt x="6217" y="3528"/>
                  <a:pt x="6256" y="3606"/>
                  <a:pt x="6325" y="3626"/>
                </a:cubicBezTo>
                <a:cubicBezTo>
                  <a:pt x="6341" y="3633"/>
                  <a:pt x="6357" y="3636"/>
                  <a:pt x="6373" y="3636"/>
                </a:cubicBezTo>
                <a:cubicBezTo>
                  <a:pt x="6427" y="3636"/>
                  <a:pt x="6477" y="3600"/>
                  <a:pt x="6492" y="3547"/>
                </a:cubicBezTo>
                <a:cubicBezTo>
                  <a:pt x="6797" y="2652"/>
                  <a:pt x="6423" y="1551"/>
                  <a:pt x="5607" y="921"/>
                </a:cubicBezTo>
                <a:cubicBezTo>
                  <a:pt x="5322" y="685"/>
                  <a:pt x="4988" y="538"/>
                  <a:pt x="4624" y="489"/>
                </a:cubicBezTo>
                <a:cubicBezTo>
                  <a:pt x="4551" y="480"/>
                  <a:pt x="4478" y="476"/>
                  <a:pt x="4405" y="476"/>
                </a:cubicBezTo>
                <a:cubicBezTo>
                  <a:pt x="4047" y="476"/>
                  <a:pt x="3695" y="576"/>
                  <a:pt x="3385" y="764"/>
                </a:cubicBezTo>
                <a:cubicBezTo>
                  <a:pt x="3326" y="666"/>
                  <a:pt x="3247" y="577"/>
                  <a:pt x="3168" y="498"/>
                </a:cubicBezTo>
                <a:cubicBezTo>
                  <a:pt x="2932" y="233"/>
                  <a:pt x="2617" y="56"/>
                  <a:pt x="2263" y="7"/>
                </a:cubicBezTo>
                <a:cubicBezTo>
                  <a:pt x="2216" y="2"/>
                  <a:pt x="2168" y="0"/>
                  <a:pt x="212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7"/>
          <p:cNvSpPr/>
          <p:nvPr/>
        </p:nvSpPr>
        <p:spPr>
          <a:xfrm rot="3391622">
            <a:off x="8663152" y="154700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7"/>
          <p:cNvSpPr/>
          <p:nvPr/>
        </p:nvSpPr>
        <p:spPr>
          <a:xfrm rot="-5644555">
            <a:off x="6109206" y="4573604"/>
            <a:ext cx="352102" cy="453206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7"/>
          <p:cNvSpPr/>
          <p:nvPr/>
        </p:nvSpPr>
        <p:spPr>
          <a:xfrm rot="-3007948">
            <a:off x="2308158" y="-3793"/>
            <a:ext cx="352107" cy="453212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7"/>
          <p:cNvSpPr/>
          <p:nvPr/>
        </p:nvSpPr>
        <p:spPr>
          <a:xfrm rot="3391622">
            <a:off x="210327" y="3996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7"/>
          <p:cNvSpPr/>
          <p:nvPr/>
        </p:nvSpPr>
        <p:spPr>
          <a:xfrm>
            <a:off x="8719475" y="3259377"/>
            <a:ext cx="352095" cy="291473"/>
          </a:xfrm>
          <a:custGeom>
            <a:avLst/>
            <a:gdLst/>
            <a:ahLst/>
            <a:cxnLst/>
            <a:rect l="l" t="t" r="r" b="b"/>
            <a:pathLst>
              <a:path w="9295" h="11964" extrusionOk="0">
                <a:moveTo>
                  <a:pt x="3948" y="3571"/>
                </a:moveTo>
                <a:cubicBezTo>
                  <a:pt x="4211" y="3571"/>
                  <a:pt x="4449" y="3775"/>
                  <a:pt x="4466" y="4056"/>
                </a:cubicBezTo>
                <a:cubicBezTo>
                  <a:pt x="4486" y="4381"/>
                  <a:pt x="4368" y="4705"/>
                  <a:pt x="4132" y="4941"/>
                </a:cubicBezTo>
                <a:cubicBezTo>
                  <a:pt x="3755" y="5317"/>
                  <a:pt x="3235" y="5523"/>
                  <a:pt x="2700" y="5523"/>
                </a:cubicBezTo>
                <a:cubicBezTo>
                  <a:pt x="2676" y="5523"/>
                  <a:pt x="2651" y="5522"/>
                  <a:pt x="2627" y="5521"/>
                </a:cubicBezTo>
                <a:cubicBezTo>
                  <a:pt x="2666" y="5099"/>
                  <a:pt x="2784" y="4686"/>
                  <a:pt x="2991" y="4312"/>
                </a:cubicBezTo>
                <a:cubicBezTo>
                  <a:pt x="3178" y="3958"/>
                  <a:pt x="3502" y="3673"/>
                  <a:pt x="3797" y="3594"/>
                </a:cubicBezTo>
                <a:cubicBezTo>
                  <a:pt x="3847" y="3578"/>
                  <a:pt x="3898" y="3571"/>
                  <a:pt x="3948" y="3571"/>
                </a:cubicBezTo>
                <a:close/>
                <a:moveTo>
                  <a:pt x="6307" y="6317"/>
                </a:moveTo>
                <a:cubicBezTo>
                  <a:pt x="6461" y="6317"/>
                  <a:pt x="6596" y="6386"/>
                  <a:pt x="6679" y="6515"/>
                </a:cubicBezTo>
                <a:cubicBezTo>
                  <a:pt x="6757" y="6682"/>
                  <a:pt x="6767" y="6869"/>
                  <a:pt x="6698" y="7046"/>
                </a:cubicBezTo>
                <a:cubicBezTo>
                  <a:pt x="6492" y="7695"/>
                  <a:pt x="5872" y="8187"/>
                  <a:pt x="5164" y="8295"/>
                </a:cubicBezTo>
                <a:cubicBezTo>
                  <a:pt x="5184" y="7852"/>
                  <a:pt x="5282" y="7410"/>
                  <a:pt x="5479" y="7007"/>
                </a:cubicBezTo>
                <a:cubicBezTo>
                  <a:pt x="5636" y="6682"/>
                  <a:pt x="5813" y="6475"/>
                  <a:pt x="6020" y="6377"/>
                </a:cubicBezTo>
                <a:cubicBezTo>
                  <a:pt x="6098" y="6338"/>
                  <a:pt x="6197" y="6318"/>
                  <a:pt x="6285" y="6318"/>
                </a:cubicBezTo>
                <a:lnTo>
                  <a:pt x="6275" y="6318"/>
                </a:lnTo>
                <a:cubicBezTo>
                  <a:pt x="6286" y="6317"/>
                  <a:pt x="6296" y="6317"/>
                  <a:pt x="6307" y="6317"/>
                </a:cubicBezTo>
                <a:close/>
                <a:moveTo>
                  <a:pt x="1350" y="1"/>
                </a:moveTo>
                <a:cubicBezTo>
                  <a:pt x="1320" y="1"/>
                  <a:pt x="1288" y="13"/>
                  <a:pt x="1260" y="44"/>
                </a:cubicBezTo>
                <a:cubicBezTo>
                  <a:pt x="483" y="830"/>
                  <a:pt x="40" y="1824"/>
                  <a:pt x="21" y="2797"/>
                </a:cubicBezTo>
                <a:cubicBezTo>
                  <a:pt x="1" y="3879"/>
                  <a:pt x="542" y="4922"/>
                  <a:pt x="1397" y="5443"/>
                </a:cubicBezTo>
                <a:cubicBezTo>
                  <a:pt x="1692" y="5610"/>
                  <a:pt x="2017" y="5728"/>
                  <a:pt x="2351" y="5767"/>
                </a:cubicBezTo>
                <a:cubicBezTo>
                  <a:pt x="2342" y="6161"/>
                  <a:pt x="2410" y="6554"/>
                  <a:pt x="2558" y="6918"/>
                </a:cubicBezTo>
                <a:cubicBezTo>
                  <a:pt x="2922" y="7833"/>
                  <a:pt x="3787" y="8501"/>
                  <a:pt x="4702" y="8570"/>
                </a:cubicBezTo>
                <a:cubicBezTo>
                  <a:pt x="4771" y="8580"/>
                  <a:pt x="4840" y="8580"/>
                  <a:pt x="4908" y="8580"/>
                </a:cubicBezTo>
                <a:cubicBezTo>
                  <a:pt x="4938" y="9318"/>
                  <a:pt x="5203" y="10036"/>
                  <a:pt x="5656" y="10626"/>
                </a:cubicBezTo>
                <a:cubicBezTo>
                  <a:pt x="6344" y="11472"/>
                  <a:pt x="7377" y="11963"/>
                  <a:pt x="8478" y="11963"/>
                </a:cubicBezTo>
                <a:cubicBezTo>
                  <a:pt x="8715" y="11963"/>
                  <a:pt x="8951" y="11944"/>
                  <a:pt x="9187" y="11894"/>
                </a:cubicBezTo>
                <a:cubicBezTo>
                  <a:pt x="9255" y="11875"/>
                  <a:pt x="9295" y="11806"/>
                  <a:pt x="9285" y="11737"/>
                </a:cubicBezTo>
                <a:cubicBezTo>
                  <a:pt x="9268" y="11679"/>
                  <a:pt x="9216" y="11634"/>
                  <a:pt x="9159" y="11634"/>
                </a:cubicBezTo>
                <a:cubicBezTo>
                  <a:pt x="9148" y="11634"/>
                  <a:pt x="9138" y="11636"/>
                  <a:pt x="9128" y="11639"/>
                </a:cubicBezTo>
                <a:cubicBezTo>
                  <a:pt x="8906" y="11683"/>
                  <a:pt x="8683" y="11705"/>
                  <a:pt x="8462" y="11705"/>
                </a:cubicBezTo>
                <a:cubicBezTo>
                  <a:pt x="7459" y="11705"/>
                  <a:pt x="6497" y="11258"/>
                  <a:pt x="5853" y="10468"/>
                </a:cubicBezTo>
                <a:cubicBezTo>
                  <a:pt x="5430" y="9918"/>
                  <a:pt x="5184" y="9249"/>
                  <a:pt x="5164" y="8560"/>
                </a:cubicBezTo>
                <a:cubicBezTo>
                  <a:pt x="5971" y="8442"/>
                  <a:pt x="6698" y="7872"/>
                  <a:pt x="6934" y="7125"/>
                </a:cubicBezTo>
                <a:cubicBezTo>
                  <a:pt x="7023" y="6879"/>
                  <a:pt x="7013" y="6613"/>
                  <a:pt x="6895" y="6377"/>
                </a:cubicBezTo>
                <a:cubicBezTo>
                  <a:pt x="6762" y="6162"/>
                  <a:pt x="6519" y="6065"/>
                  <a:pt x="6279" y="6065"/>
                </a:cubicBezTo>
                <a:cubicBezTo>
                  <a:pt x="6146" y="6065"/>
                  <a:pt x="6014" y="6095"/>
                  <a:pt x="5902" y="6151"/>
                </a:cubicBezTo>
                <a:cubicBezTo>
                  <a:pt x="5636" y="6279"/>
                  <a:pt x="5420" y="6515"/>
                  <a:pt x="5233" y="6898"/>
                </a:cubicBezTo>
                <a:cubicBezTo>
                  <a:pt x="5026" y="7341"/>
                  <a:pt x="4908" y="7833"/>
                  <a:pt x="4899" y="8324"/>
                </a:cubicBezTo>
                <a:cubicBezTo>
                  <a:pt x="4840" y="8324"/>
                  <a:pt x="4781" y="8324"/>
                  <a:pt x="4712" y="8315"/>
                </a:cubicBezTo>
                <a:cubicBezTo>
                  <a:pt x="3895" y="8246"/>
                  <a:pt x="3119" y="7646"/>
                  <a:pt x="2794" y="6830"/>
                </a:cubicBezTo>
                <a:cubicBezTo>
                  <a:pt x="2666" y="6495"/>
                  <a:pt x="2597" y="6141"/>
                  <a:pt x="2607" y="5787"/>
                </a:cubicBezTo>
                <a:lnTo>
                  <a:pt x="2607" y="5787"/>
                </a:lnTo>
                <a:cubicBezTo>
                  <a:pt x="2642" y="5789"/>
                  <a:pt x="2677" y="5790"/>
                  <a:pt x="2712" y="5790"/>
                </a:cubicBezTo>
                <a:cubicBezTo>
                  <a:pt x="3305" y="5790"/>
                  <a:pt x="3882" y="5555"/>
                  <a:pt x="4318" y="5128"/>
                </a:cubicBezTo>
                <a:cubicBezTo>
                  <a:pt x="4594" y="4833"/>
                  <a:pt x="4741" y="4440"/>
                  <a:pt x="4712" y="4027"/>
                </a:cubicBezTo>
                <a:cubicBezTo>
                  <a:pt x="4678" y="3619"/>
                  <a:pt x="4335" y="3317"/>
                  <a:pt x="3945" y="3317"/>
                </a:cubicBezTo>
                <a:cubicBezTo>
                  <a:pt x="3874" y="3317"/>
                  <a:pt x="3801" y="3327"/>
                  <a:pt x="3728" y="3348"/>
                </a:cubicBezTo>
                <a:cubicBezTo>
                  <a:pt x="3364" y="3446"/>
                  <a:pt x="2981" y="3781"/>
                  <a:pt x="2755" y="4194"/>
                </a:cubicBezTo>
                <a:cubicBezTo>
                  <a:pt x="2538" y="4607"/>
                  <a:pt x="2410" y="5049"/>
                  <a:pt x="2361" y="5502"/>
                </a:cubicBezTo>
                <a:cubicBezTo>
                  <a:pt x="2076" y="5462"/>
                  <a:pt x="1791" y="5374"/>
                  <a:pt x="1535" y="5217"/>
                </a:cubicBezTo>
                <a:cubicBezTo>
                  <a:pt x="748" y="4745"/>
                  <a:pt x="257" y="3800"/>
                  <a:pt x="276" y="2797"/>
                </a:cubicBezTo>
                <a:cubicBezTo>
                  <a:pt x="296" y="1892"/>
                  <a:pt x="719" y="958"/>
                  <a:pt x="1437" y="221"/>
                </a:cubicBezTo>
                <a:cubicBezTo>
                  <a:pt x="1534" y="131"/>
                  <a:pt x="1449" y="1"/>
                  <a:pt x="1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>
                <a:solidFill>
                  <a:schemeClr val="lt2"/>
                </a:solidFill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"/>
              <a:buChar char="○"/>
              <a:defRPr sz="1200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>
                <a:solidFill>
                  <a:schemeClr val="lt2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>
                <a:solidFill>
                  <a:schemeClr val="lt2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00">
                <a:solidFill>
                  <a:schemeClr val="lt2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Char char="■"/>
              <a:defRPr sz="1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4" r:id="rId4"/>
    <p:sldLayoutId id="2147483655" r:id="rId5"/>
    <p:sldLayoutId id="2147483656" r:id="rId6"/>
    <p:sldLayoutId id="2147483658" r:id="rId7"/>
    <p:sldLayoutId id="2147483659" r:id="rId8"/>
    <p:sldLayoutId id="2147483663" r:id="rId9"/>
    <p:sldLayoutId id="2147483664" r:id="rId10"/>
    <p:sldLayoutId id="2147483668" r:id="rId11"/>
    <p:sldLayoutId id="214748366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biebboys.nl/spot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27"/>
          <p:cNvGrpSpPr/>
          <p:nvPr/>
        </p:nvGrpSpPr>
        <p:grpSpPr>
          <a:xfrm>
            <a:off x="143902" y="3787300"/>
            <a:ext cx="5007948" cy="1356325"/>
            <a:chOff x="143902" y="3787300"/>
            <a:chExt cx="5007948" cy="1356325"/>
          </a:xfrm>
        </p:grpSpPr>
        <p:sp>
          <p:nvSpPr>
            <p:cNvPr id="512" name="Google Shape;512;p27"/>
            <p:cNvSpPr/>
            <p:nvPr/>
          </p:nvSpPr>
          <p:spPr>
            <a:xfrm>
              <a:off x="416350" y="4817825"/>
              <a:ext cx="136200" cy="32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3" name="Google Shape;513;p27"/>
            <p:cNvGrpSpPr/>
            <p:nvPr/>
          </p:nvGrpSpPr>
          <p:grpSpPr>
            <a:xfrm>
              <a:off x="143902" y="3787300"/>
              <a:ext cx="5007948" cy="1296765"/>
              <a:chOff x="143902" y="3787300"/>
              <a:chExt cx="5007948" cy="1296765"/>
            </a:xfrm>
          </p:grpSpPr>
          <p:sp>
            <p:nvSpPr>
              <p:cNvPr id="514" name="Google Shape;514;p27"/>
              <p:cNvSpPr/>
              <p:nvPr/>
            </p:nvSpPr>
            <p:spPr>
              <a:xfrm>
                <a:off x="492250" y="3787300"/>
                <a:ext cx="4659600" cy="952225"/>
              </a:xfrm>
              <a:custGeom>
                <a:avLst/>
                <a:gdLst/>
                <a:ahLst/>
                <a:cxnLst/>
                <a:rect l="l" t="t" r="r" b="b"/>
                <a:pathLst>
                  <a:path w="186384" h="38089" extrusionOk="0">
                    <a:moveTo>
                      <a:pt x="0" y="29035"/>
                    </a:moveTo>
                    <a:lnTo>
                      <a:pt x="10927" y="0"/>
                    </a:lnTo>
                    <a:lnTo>
                      <a:pt x="186384" y="1873"/>
                    </a:lnTo>
                    <a:lnTo>
                      <a:pt x="2498" y="38089"/>
                    </a:lnTo>
                    <a:close/>
                  </a:path>
                </a:pathLst>
              </a:custGeom>
              <a:solidFill>
                <a:srgbClr val="9E855C">
                  <a:alpha val="148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515" name="Google Shape;515;p27"/>
              <p:cNvGrpSpPr/>
              <p:nvPr/>
            </p:nvGrpSpPr>
            <p:grpSpPr>
              <a:xfrm rot="-3088787">
                <a:off x="247795" y="4300754"/>
                <a:ext cx="725754" cy="615483"/>
                <a:chOff x="5417612" y="4008755"/>
                <a:chExt cx="725743" cy="615474"/>
              </a:xfrm>
            </p:grpSpPr>
            <p:sp>
              <p:nvSpPr>
                <p:cNvPr id="516" name="Google Shape;516;p27"/>
                <p:cNvSpPr/>
                <p:nvPr/>
              </p:nvSpPr>
              <p:spPr>
                <a:xfrm>
                  <a:off x="5417612" y="4008755"/>
                  <a:ext cx="725743" cy="61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9" h="16248" extrusionOk="0">
                      <a:moveTo>
                        <a:pt x="9796" y="1"/>
                      </a:moveTo>
                      <a:lnTo>
                        <a:pt x="8616" y="2155"/>
                      </a:lnTo>
                      <a:lnTo>
                        <a:pt x="5125" y="80"/>
                      </a:lnTo>
                      <a:cubicBezTo>
                        <a:pt x="5125" y="80"/>
                        <a:pt x="1358" y="778"/>
                        <a:pt x="1643" y="5184"/>
                      </a:cubicBezTo>
                      <a:lnTo>
                        <a:pt x="1" y="9452"/>
                      </a:lnTo>
                      <a:lnTo>
                        <a:pt x="3935" y="11281"/>
                      </a:lnTo>
                      <a:lnTo>
                        <a:pt x="2961" y="13130"/>
                      </a:lnTo>
                      <a:lnTo>
                        <a:pt x="5685" y="11901"/>
                      </a:lnTo>
                      <a:lnTo>
                        <a:pt x="5439" y="15540"/>
                      </a:lnTo>
                      <a:lnTo>
                        <a:pt x="10554" y="14920"/>
                      </a:lnTo>
                      <a:lnTo>
                        <a:pt x="9767" y="10711"/>
                      </a:lnTo>
                      <a:lnTo>
                        <a:pt x="13179" y="16248"/>
                      </a:lnTo>
                      <a:lnTo>
                        <a:pt x="19159" y="5459"/>
                      </a:lnTo>
                      <a:lnTo>
                        <a:pt x="11999" y="5705"/>
                      </a:lnTo>
                      <a:lnTo>
                        <a:pt x="16887" y="3059"/>
                      </a:lnTo>
                      <a:lnTo>
                        <a:pt x="13130" y="965"/>
                      </a:lnTo>
                      <a:lnTo>
                        <a:pt x="10347" y="3669"/>
                      </a:lnTo>
                      <a:lnTo>
                        <a:pt x="979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7" name="Google Shape;517;p27"/>
                <p:cNvSpPr/>
                <p:nvPr/>
              </p:nvSpPr>
              <p:spPr>
                <a:xfrm>
                  <a:off x="5673949" y="4155542"/>
                  <a:ext cx="193377" cy="2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" h="6125" extrusionOk="0">
                      <a:moveTo>
                        <a:pt x="3442" y="1"/>
                      </a:moveTo>
                      <a:lnTo>
                        <a:pt x="0" y="6098"/>
                      </a:lnTo>
                      <a:cubicBezTo>
                        <a:pt x="0" y="6098"/>
                        <a:pt x="127" y="6125"/>
                        <a:pt x="342" y="6125"/>
                      </a:cubicBezTo>
                      <a:cubicBezTo>
                        <a:pt x="1038" y="6125"/>
                        <a:pt x="2655" y="5849"/>
                        <a:pt x="3865" y="3512"/>
                      </a:cubicBezTo>
                      <a:cubicBezTo>
                        <a:pt x="5104" y="1142"/>
                        <a:pt x="3442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8" name="Google Shape;518;p27"/>
                <p:cNvSpPr/>
                <p:nvPr/>
              </p:nvSpPr>
              <p:spPr>
                <a:xfrm>
                  <a:off x="5529776" y="4008755"/>
                  <a:ext cx="258569" cy="4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6" h="13131" fill="none" extrusionOk="0">
                      <a:moveTo>
                        <a:pt x="6825" y="1"/>
                      </a:moveTo>
                      <a:lnTo>
                        <a:pt x="0" y="13130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9" name="Google Shape;519;p27"/>
                <p:cNvSpPr/>
                <p:nvPr/>
              </p:nvSpPr>
              <p:spPr>
                <a:xfrm>
                  <a:off x="5632963" y="4147359"/>
                  <a:ext cx="176256" cy="31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8242" fill="none" extrusionOk="0">
                      <a:moveTo>
                        <a:pt x="4652" y="0"/>
                      </a:moveTo>
                      <a:lnTo>
                        <a:pt x="0" y="8242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520" name="Google Shape;520;p27"/>
          <p:cNvSpPr txBox="1">
            <a:spLocks noGrp="1"/>
          </p:cNvSpPr>
          <p:nvPr>
            <p:ph type="ctrTitle"/>
          </p:nvPr>
        </p:nvSpPr>
        <p:spPr>
          <a:xfrm>
            <a:off x="784067" y="1276788"/>
            <a:ext cx="4350000" cy="18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300" dirty="0"/>
              <a:t>BiebBoys</a:t>
            </a:r>
            <a:r>
              <a:rPr lang="en" dirty="0"/>
              <a:t> </a:t>
            </a:r>
            <a:r>
              <a:rPr lang="en" sz="4800" dirty="0">
                <a:solidFill>
                  <a:schemeClr val="lt1"/>
                </a:solidFill>
              </a:rPr>
              <a:t>The Movie</a:t>
            </a:r>
            <a:endParaRPr sz="4800" b="1" dirty="0">
              <a:solidFill>
                <a:schemeClr val="lt1"/>
              </a:solidFill>
            </a:endParaRPr>
          </a:p>
        </p:txBody>
      </p:sp>
      <p:sp>
        <p:nvSpPr>
          <p:cNvPr id="521" name="Google Shape;521;p27"/>
          <p:cNvSpPr txBox="1">
            <a:spLocks noGrp="1"/>
          </p:cNvSpPr>
          <p:nvPr>
            <p:ph type="subTitle" idx="1"/>
          </p:nvPr>
        </p:nvSpPr>
        <p:spPr>
          <a:xfrm>
            <a:off x="779625" y="3348926"/>
            <a:ext cx="4350000" cy="4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1, 2, 3 Actie Challenge</a:t>
            </a:r>
            <a:endParaRPr dirty="0"/>
          </a:p>
        </p:txBody>
      </p:sp>
      <p:grpSp>
        <p:nvGrpSpPr>
          <p:cNvPr id="522" name="Google Shape;522;p27"/>
          <p:cNvGrpSpPr/>
          <p:nvPr/>
        </p:nvGrpSpPr>
        <p:grpSpPr>
          <a:xfrm>
            <a:off x="5454236" y="1140063"/>
            <a:ext cx="3090223" cy="2912418"/>
            <a:chOff x="5547025" y="1155975"/>
            <a:chExt cx="2881864" cy="2716048"/>
          </a:xfrm>
        </p:grpSpPr>
        <p:sp>
          <p:nvSpPr>
            <p:cNvPr id="523" name="Google Shape;523;p27"/>
            <p:cNvSpPr/>
            <p:nvPr/>
          </p:nvSpPr>
          <p:spPr>
            <a:xfrm>
              <a:off x="5547025" y="1155975"/>
              <a:ext cx="2881864" cy="2716048"/>
            </a:xfrm>
            <a:custGeom>
              <a:avLst/>
              <a:gdLst/>
              <a:ahLst/>
              <a:cxnLst/>
              <a:rect l="l" t="t" r="r" b="b"/>
              <a:pathLst>
                <a:path w="58970" h="55577" extrusionOk="0">
                  <a:moveTo>
                    <a:pt x="12396" y="1"/>
                  </a:moveTo>
                  <a:cubicBezTo>
                    <a:pt x="11278" y="1"/>
                    <a:pt x="10211" y="462"/>
                    <a:pt x="9432" y="1260"/>
                  </a:cubicBezTo>
                  <a:cubicBezTo>
                    <a:pt x="8695" y="2017"/>
                    <a:pt x="8311" y="3049"/>
                    <a:pt x="8360" y="4102"/>
                  </a:cubicBezTo>
                  <a:lnTo>
                    <a:pt x="8567" y="8734"/>
                  </a:lnTo>
                  <a:cubicBezTo>
                    <a:pt x="8596" y="9472"/>
                    <a:pt x="8842" y="10180"/>
                    <a:pt x="9265" y="10789"/>
                  </a:cubicBezTo>
                  <a:cubicBezTo>
                    <a:pt x="9226" y="10839"/>
                    <a:pt x="9186" y="10888"/>
                    <a:pt x="9147" y="10937"/>
                  </a:cubicBezTo>
                  <a:lnTo>
                    <a:pt x="7731" y="10032"/>
                  </a:lnTo>
                  <a:cubicBezTo>
                    <a:pt x="7475" y="9875"/>
                    <a:pt x="7170" y="9786"/>
                    <a:pt x="6865" y="9786"/>
                  </a:cubicBezTo>
                  <a:lnTo>
                    <a:pt x="6767" y="9786"/>
                  </a:lnTo>
                  <a:lnTo>
                    <a:pt x="2115" y="10081"/>
                  </a:lnTo>
                  <a:cubicBezTo>
                    <a:pt x="1269" y="10140"/>
                    <a:pt x="610" y="10839"/>
                    <a:pt x="610" y="11684"/>
                  </a:cubicBezTo>
                  <a:lnTo>
                    <a:pt x="571" y="22129"/>
                  </a:lnTo>
                  <a:cubicBezTo>
                    <a:pt x="571" y="23024"/>
                    <a:pt x="1289" y="23742"/>
                    <a:pt x="2174" y="23742"/>
                  </a:cubicBezTo>
                  <a:lnTo>
                    <a:pt x="2233" y="23742"/>
                  </a:lnTo>
                  <a:lnTo>
                    <a:pt x="7288" y="23565"/>
                  </a:lnTo>
                  <a:cubicBezTo>
                    <a:pt x="7504" y="23555"/>
                    <a:pt x="7711" y="23506"/>
                    <a:pt x="7908" y="23417"/>
                  </a:cubicBezTo>
                  <a:lnTo>
                    <a:pt x="8980" y="22916"/>
                  </a:lnTo>
                  <a:cubicBezTo>
                    <a:pt x="9108" y="23103"/>
                    <a:pt x="9255" y="23289"/>
                    <a:pt x="9412" y="23466"/>
                  </a:cubicBezTo>
                  <a:lnTo>
                    <a:pt x="9422" y="23486"/>
                  </a:lnTo>
                  <a:cubicBezTo>
                    <a:pt x="9481" y="23545"/>
                    <a:pt x="9540" y="23604"/>
                    <a:pt x="9599" y="23663"/>
                  </a:cubicBezTo>
                  <a:cubicBezTo>
                    <a:pt x="9678" y="23742"/>
                    <a:pt x="9757" y="23811"/>
                    <a:pt x="9845" y="23879"/>
                  </a:cubicBezTo>
                  <a:lnTo>
                    <a:pt x="9393" y="26476"/>
                  </a:lnTo>
                  <a:cubicBezTo>
                    <a:pt x="8821" y="26314"/>
                    <a:pt x="8250" y="26238"/>
                    <a:pt x="7692" y="26238"/>
                  </a:cubicBezTo>
                  <a:cubicBezTo>
                    <a:pt x="4377" y="26238"/>
                    <a:pt x="1495" y="28929"/>
                    <a:pt x="1495" y="32455"/>
                  </a:cubicBezTo>
                  <a:cubicBezTo>
                    <a:pt x="1495" y="32927"/>
                    <a:pt x="1554" y="33390"/>
                    <a:pt x="1663" y="33852"/>
                  </a:cubicBezTo>
                  <a:cubicBezTo>
                    <a:pt x="335" y="36497"/>
                    <a:pt x="1" y="39645"/>
                    <a:pt x="748" y="42624"/>
                  </a:cubicBezTo>
                  <a:cubicBezTo>
                    <a:pt x="1623" y="46057"/>
                    <a:pt x="3944" y="49253"/>
                    <a:pt x="7121" y="51397"/>
                  </a:cubicBezTo>
                  <a:cubicBezTo>
                    <a:pt x="8862" y="52597"/>
                    <a:pt x="10838" y="53423"/>
                    <a:pt x="12914" y="53826"/>
                  </a:cubicBezTo>
                  <a:cubicBezTo>
                    <a:pt x="12835" y="54770"/>
                    <a:pt x="13573" y="55577"/>
                    <a:pt x="14517" y="55577"/>
                  </a:cubicBezTo>
                  <a:lnTo>
                    <a:pt x="37432" y="55577"/>
                  </a:lnTo>
                  <a:cubicBezTo>
                    <a:pt x="38140" y="55577"/>
                    <a:pt x="38769" y="55105"/>
                    <a:pt x="38976" y="54426"/>
                  </a:cubicBezTo>
                  <a:lnTo>
                    <a:pt x="40205" y="50217"/>
                  </a:lnTo>
                  <a:cubicBezTo>
                    <a:pt x="41612" y="50187"/>
                    <a:pt x="43008" y="50010"/>
                    <a:pt x="44385" y="49676"/>
                  </a:cubicBezTo>
                  <a:cubicBezTo>
                    <a:pt x="46047" y="49273"/>
                    <a:pt x="47640" y="48604"/>
                    <a:pt x="49096" y="47689"/>
                  </a:cubicBezTo>
                  <a:cubicBezTo>
                    <a:pt x="49616" y="47824"/>
                    <a:pt x="50143" y="47890"/>
                    <a:pt x="50664" y="47890"/>
                  </a:cubicBezTo>
                  <a:cubicBezTo>
                    <a:pt x="52501" y="47890"/>
                    <a:pt x="54276" y="47077"/>
                    <a:pt x="55479" y="45614"/>
                  </a:cubicBezTo>
                  <a:cubicBezTo>
                    <a:pt x="57023" y="43746"/>
                    <a:pt x="57328" y="41139"/>
                    <a:pt x="56265" y="38956"/>
                  </a:cubicBezTo>
                  <a:cubicBezTo>
                    <a:pt x="58114" y="34737"/>
                    <a:pt x="58970" y="29643"/>
                    <a:pt x="58596" y="24853"/>
                  </a:cubicBezTo>
                  <a:cubicBezTo>
                    <a:pt x="58154" y="19080"/>
                    <a:pt x="56275" y="13927"/>
                    <a:pt x="53148" y="9953"/>
                  </a:cubicBezTo>
                  <a:cubicBezTo>
                    <a:pt x="48702" y="4299"/>
                    <a:pt x="41828" y="925"/>
                    <a:pt x="34737" y="925"/>
                  </a:cubicBezTo>
                  <a:cubicBezTo>
                    <a:pt x="33095" y="925"/>
                    <a:pt x="31462" y="1102"/>
                    <a:pt x="29859" y="1456"/>
                  </a:cubicBezTo>
                  <a:cubicBezTo>
                    <a:pt x="29082" y="591"/>
                    <a:pt x="27971" y="99"/>
                    <a:pt x="26800" y="89"/>
                  </a:cubicBezTo>
                  <a:lnTo>
                    <a:pt x="13799" y="1"/>
                  </a:lnTo>
                  <a:lnTo>
                    <a:pt x="12432" y="1"/>
                  </a:lnTo>
                  <a:cubicBezTo>
                    <a:pt x="12420" y="1"/>
                    <a:pt x="12408" y="1"/>
                    <a:pt x="123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7"/>
            <p:cNvSpPr/>
            <p:nvPr/>
          </p:nvSpPr>
          <p:spPr>
            <a:xfrm>
              <a:off x="6396291" y="1282939"/>
              <a:ext cx="1954751" cy="2252125"/>
            </a:xfrm>
            <a:custGeom>
              <a:avLst/>
              <a:gdLst/>
              <a:ahLst/>
              <a:cxnLst/>
              <a:rect l="l" t="t" r="r" b="b"/>
              <a:pathLst>
                <a:path w="39999" h="46084" extrusionOk="0">
                  <a:moveTo>
                    <a:pt x="17318" y="0"/>
                  </a:moveTo>
                  <a:cubicBezTo>
                    <a:pt x="13852" y="0"/>
                    <a:pt x="10349" y="851"/>
                    <a:pt x="7111" y="2645"/>
                  </a:cubicBezTo>
                  <a:cubicBezTo>
                    <a:pt x="5380" y="3608"/>
                    <a:pt x="3767" y="4818"/>
                    <a:pt x="2568" y="6392"/>
                  </a:cubicBezTo>
                  <a:cubicBezTo>
                    <a:pt x="758" y="8762"/>
                    <a:pt x="1" y="11820"/>
                    <a:pt x="60" y="14800"/>
                  </a:cubicBezTo>
                  <a:cubicBezTo>
                    <a:pt x="99" y="16915"/>
                    <a:pt x="551" y="19069"/>
                    <a:pt x="1653" y="20878"/>
                  </a:cubicBezTo>
                  <a:cubicBezTo>
                    <a:pt x="4161" y="25009"/>
                    <a:pt x="9678" y="26868"/>
                    <a:pt x="11468" y="31362"/>
                  </a:cubicBezTo>
                  <a:cubicBezTo>
                    <a:pt x="12491" y="33919"/>
                    <a:pt x="12058" y="36850"/>
                    <a:pt x="12845" y="39495"/>
                  </a:cubicBezTo>
                  <a:cubicBezTo>
                    <a:pt x="13514" y="41728"/>
                    <a:pt x="15009" y="43626"/>
                    <a:pt x="17025" y="44796"/>
                  </a:cubicBezTo>
                  <a:cubicBezTo>
                    <a:pt x="18623" y="45719"/>
                    <a:pt x="20576" y="46084"/>
                    <a:pt x="22525" y="46084"/>
                  </a:cubicBezTo>
                  <a:cubicBezTo>
                    <a:pt x="23921" y="46084"/>
                    <a:pt x="25314" y="45897"/>
                    <a:pt x="26574" y="45593"/>
                  </a:cubicBezTo>
                  <a:cubicBezTo>
                    <a:pt x="30449" y="44659"/>
                    <a:pt x="33400" y="42279"/>
                    <a:pt x="35504" y="39181"/>
                  </a:cubicBezTo>
                  <a:cubicBezTo>
                    <a:pt x="38750" y="34421"/>
                    <a:pt x="39999" y="27949"/>
                    <a:pt x="39576" y="22442"/>
                  </a:cubicBezTo>
                  <a:cubicBezTo>
                    <a:pt x="39192" y="17387"/>
                    <a:pt x="37638" y="12450"/>
                    <a:pt x="34472" y="8418"/>
                  </a:cubicBezTo>
                  <a:cubicBezTo>
                    <a:pt x="30216" y="3006"/>
                    <a:pt x="23832" y="0"/>
                    <a:pt x="17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7"/>
            <p:cNvSpPr/>
            <p:nvPr/>
          </p:nvSpPr>
          <p:spPr>
            <a:xfrm>
              <a:off x="5618180" y="2603945"/>
              <a:ext cx="1155433" cy="1118243"/>
            </a:xfrm>
            <a:custGeom>
              <a:avLst/>
              <a:gdLst/>
              <a:ahLst/>
              <a:cxnLst/>
              <a:rect l="l" t="t" r="r" b="b"/>
              <a:pathLst>
                <a:path w="23643" h="22882" extrusionOk="0">
                  <a:moveTo>
                    <a:pt x="9691" y="0"/>
                  </a:moveTo>
                  <a:cubicBezTo>
                    <a:pt x="7092" y="0"/>
                    <a:pt x="4588" y="960"/>
                    <a:pt x="2705" y="3289"/>
                  </a:cubicBezTo>
                  <a:cubicBezTo>
                    <a:pt x="620" y="5855"/>
                    <a:pt x="0" y="9465"/>
                    <a:pt x="807" y="12671"/>
                  </a:cubicBezTo>
                  <a:cubicBezTo>
                    <a:pt x="1623" y="15867"/>
                    <a:pt x="3777" y="18660"/>
                    <a:pt x="6521" y="20509"/>
                  </a:cubicBezTo>
                  <a:cubicBezTo>
                    <a:pt x="8615" y="21925"/>
                    <a:pt x="11074" y="22830"/>
                    <a:pt x="13592" y="22879"/>
                  </a:cubicBezTo>
                  <a:cubicBezTo>
                    <a:pt x="13660" y="22881"/>
                    <a:pt x="13729" y="22881"/>
                    <a:pt x="13797" y="22881"/>
                  </a:cubicBezTo>
                  <a:cubicBezTo>
                    <a:pt x="16249" y="22881"/>
                    <a:pt x="18726" y="22026"/>
                    <a:pt x="20515" y="20362"/>
                  </a:cubicBezTo>
                  <a:cubicBezTo>
                    <a:pt x="22620" y="18395"/>
                    <a:pt x="23643" y="15425"/>
                    <a:pt x="23456" y="12553"/>
                  </a:cubicBezTo>
                  <a:cubicBezTo>
                    <a:pt x="23269" y="9681"/>
                    <a:pt x="21951" y="6947"/>
                    <a:pt x="20014" y="4833"/>
                  </a:cubicBezTo>
                  <a:cubicBezTo>
                    <a:pt x="17450" y="2030"/>
                    <a:pt x="13470" y="0"/>
                    <a:pt x="96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7"/>
            <p:cNvSpPr/>
            <p:nvPr/>
          </p:nvSpPr>
          <p:spPr>
            <a:xfrm>
              <a:off x="7502712" y="1628939"/>
              <a:ext cx="450386" cy="450386"/>
            </a:xfrm>
            <a:custGeom>
              <a:avLst/>
              <a:gdLst/>
              <a:ahLst/>
              <a:cxnLst/>
              <a:rect l="l" t="t" r="r" b="b"/>
              <a:pathLst>
                <a:path w="9216" h="9216" extrusionOk="0">
                  <a:moveTo>
                    <a:pt x="4603" y="0"/>
                  </a:moveTo>
                  <a:cubicBezTo>
                    <a:pt x="2056" y="0"/>
                    <a:pt x="0" y="2065"/>
                    <a:pt x="0" y="4603"/>
                  </a:cubicBezTo>
                  <a:cubicBezTo>
                    <a:pt x="0" y="7150"/>
                    <a:pt x="2056" y="9215"/>
                    <a:pt x="4603" y="9215"/>
                  </a:cubicBezTo>
                  <a:cubicBezTo>
                    <a:pt x="7150" y="9215"/>
                    <a:pt x="9216" y="7150"/>
                    <a:pt x="9216" y="4603"/>
                  </a:cubicBezTo>
                  <a:cubicBezTo>
                    <a:pt x="9216" y="2065"/>
                    <a:pt x="7150" y="0"/>
                    <a:pt x="4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7"/>
            <p:cNvSpPr/>
            <p:nvPr/>
          </p:nvSpPr>
          <p:spPr>
            <a:xfrm>
              <a:off x="5696519" y="2520475"/>
              <a:ext cx="450386" cy="449897"/>
            </a:xfrm>
            <a:custGeom>
              <a:avLst/>
              <a:gdLst/>
              <a:ahLst/>
              <a:cxnLst/>
              <a:rect l="l" t="t" r="r" b="b"/>
              <a:pathLst>
                <a:path w="9216" h="9206" extrusionOk="0">
                  <a:moveTo>
                    <a:pt x="4603" y="1"/>
                  </a:moveTo>
                  <a:cubicBezTo>
                    <a:pt x="2065" y="1"/>
                    <a:pt x="0" y="2056"/>
                    <a:pt x="0" y="4603"/>
                  </a:cubicBezTo>
                  <a:cubicBezTo>
                    <a:pt x="0" y="7150"/>
                    <a:pt x="2065" y="9206"/>
                    <a:pt x="4603" y="9206"/>
                  </a:cubicBezTo>
                  <a:cubicBezTo>
                    <a:pt x="7150" y="9206"/>
                    <a:pt x="9215" y="7150"/>
                    <a:pt x="9215" y="4603"/>
                  </a:cubicBezTo>
                  <a:cubicBezTo>
                    <a:pt x="9215" y="2056"/>
                    <a:pt x="7150" y="1"/>
                    <a:pt x="4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7"/>
            <p:cNvSpPr/>
            <p:nvPr/>
          </p:nvSpPr>
          <p:spPr>
            <a:xfrm>
              <a:off x="7796373" y="2970813"/>
              <a:ext cx="450386" cy="450386"/>
            </a:xfrm>
            <a:custGeom>
              <a:avLst/>
              <a:gdLst/>
              <a:ahLst/>
              <a:cxnLst/>
              <a:rect l="l" t="t" r="r" b="b"/>
              <a:pathLst>
                <a:path w="9216" h="9216" extrusionOk="0">
                  <a:moveTo>
                    <a:pt x="4603" y="1"/>
                  </a:moveTo>
                  <a:cubicBezTo>
                    <a:pt x="2066" y="1"/>
                    <a:pt x="0" y="2066"/>
                    <a:pt x="0" y="4603"/>
                  </a:cubicBezTo>
                  <a:cubicBezTo>
                    <a:pt x="0" y="7151"/>
                    <a:pt x="2066" y="9216"/>
                    <a:pt x="4603" y="9216"/>
                  </a:cubicBezTo>
                  <a:cubicBezTo>
                    <a:pt x="7150" y="9216"/>
                    <a:pt x="9216" y="7151"/>
                    <a:pt x="9216" y="4603"/>
                  </a:cubicBezTo>
                  <a:cubicBezTo>
                    <a:pt x="9216" y="2066"/>
                    <a:pt x="7150" y="1"/>
                    <a:pt x="4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6033919" y="2214793"/>
              <a:ext cx="294197" cy="598413"/>
            </a:xfrm>
            <a:custGeom>
              <a:avLst/>
              <a:gdLst/>
              <a:ahLst/>
              <a:cxnLst/>
              <a:rect l="l" t="t" r="r" b="b"/>
              <a:pathLst>
                <a:path w="6020" h="12245" extrusionOk="0">
                  <a:moveTo>
                    <a:pt x="1869" y="1"/>
                  </a:moveTo>
                  <a:lnTo>
                    <a:pt x="0" y="10652"/>
                  </a:lnTo>
                  <a:lnTo>
                    <a:pt x="5380" y="12245"/>
                  </a:lnTo>
                  <a:lnTo>
                    <a:pt x="6019" y="40"/>
                  </a:lnTo>
                  <a:lnTo>
                    <a:pt x="1869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7165312" y="2142221"/>
              <a:ext cx="362420" cy="236042"/>
            </a:xfrm>
            <a:custGeom>
              <a:avLst/>
              <a:gdLst/>
              <a:ahLst/>
              <a:cxnLst/>
              <a:rect l="l" t="t" r="r" b="b"/>
              <a:pathLst>
                <a:path w="7416" h="4830" extrusionOk="0">
                  <a:moveTo>
                    <a:pt x="7416" y="1"/>
                  </a:moveTo>
                  <a:lnTo>
                    <a:pt x="915" y="1781"/>
                  </a:lnTo>
                  <a:lnTo>
                    <a:pt x="0" y="2027"/>
                  </a:lnTo>
                  <a:lnTo>
                    <a:pt x="0" y="4829"/>
                  </a:lnTo>
                  <a:lnTo>
                    <a:pt x="7416" y="3669"/>
                  </a:lnTo>
                  <a:lnTo>
                    <a:pt x="7416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7164824" y="2214207"/>
              <a:ext cx="290337" cy="129652"/>
            </a:xfrm>
            <a:custGeom>
              <a:avLst/>
              <a:gdLst/>
              <a:ahLst/>
              <a:cxnLst/>
              <a:rect l="l" t="t" r="r" b="b"/>
              <a:pathLst>
                <a:path w="5941" h="2653" extrusionOk="0">
                  <a:moveTo>
                    <a:pt x="3885" y="0"/>
                  </a:moveTo>
                  <a:cubicBezTo>
                    <a:pt x="2893" y="0"/>
                    <a:pt x="1902" y="104"/>
                    <a:pt x="925" y="308"/>
                  </a:cubicBezTo>
                  <a:lnTo>
                    <a:pt x="0" y="554"/>
                  </a:lnTo>
                  <a:lnTo>
                    <a:pt x="0" y="2619"/>
                  </a:lnTo>
                  <a:cubicBezTo>
                    <a:pt x="145" y="2635"/>
                    <a:pt x="290" y="2651"/>
                    <a:pt x="434" y="2651"/>
                  </a:cubicBezTo>
                  <a:cubicBezTo>
                    <a:pt x="467" y="2651"/>
                    <a:pt x="499" y="2650"/>
                    <a:pt x="532" y="2648"/>
                  </a:cubicBezTo>
                  <a:cubicBezTo>
                    <a:pt x="600" y="2651"/>
                    <a:pt x="668" y="2652"/>
                    <a:pt x="736" y="2652"/>
                  </a:cubicBezTo>
                  <a:cubicBezTo>
                    <a:pt x="1661" y="2652"/>
                    <a:pt x="2583" y="2410"/>
                    <a:pt x="3462" y="2117"/>
                  </a:cubicBezTo>
                  <a:cubicBezTo>
                    <a:pt x="4131" y="1901"/>
                    <a:pt x="4790" y="1635"/>
                    <a:pt x="5331" y="1183"/>
                  </a:cubicBezTo>
                  <a:cubicBezTo>
                    <a:pt x="5655" y="917"/>
                    <a:pt x="5931" y="554"/>
                    <a:pt x="5941" y="150"/>
                  </a:cubicBezTo>
                  <a:cubicBezTo>
                    <a:pt x="5258" y="50"/>
                    <a:pt x="4571" y="0"/>
                    <a:pt x="3885" y="0"/>
                  </a:cubicBez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6932202" y="1473679"/>
              <a:ext cx="690240" cy="798145"/>
            </a:xfrm>
            <a:custGeom>
              <a:avLst/>
              <a:gdLst/>
              <a:ahLst/>
              <a:cxnLst/>
              <a:rect l="l" t="t" r="r" b="b"/>
              <a:pathLst>
                <a:path w="14124" h="16332" extrusionOk="0">
                  <a:moveTo>
                    <a:pt x="7052" y="0"/>
                  </a:moveTo>
                  <a:cubicBezTo>
                    <a:pt x="3157" y="0"/>
                    <a:pt x="0" y="3266"/>
                    <a:pt x="0" y="7288"/>
                  </a:cubicBezTo>
                  <a:cubicBezTo>
                    <a:pt x="0" y="7593"/>
                    <a:pt x="20" y="7888"/>
                    <a:pt x="50" y="8193"/>
                  </a:cubicBezTo>
                  <a:cubicBezTo>
                    <a:pt x="50" y="10081"/>
                    <a:pt x="295" y="14733"/>
                    <a:pt x="669" y="15294"/>
                  </a:cubicBezTo>
                  <a:cubicBezTo>
                    <a:pt x="1182" y="16065"/>
                    <a:pt x="2759" y="16331"/>
                    <a:pt x="4545" y="16331"/>
                  </a:cubicBezTo>
                  <a:cubicBezTo>
                    <a:pt x="7040" y="16331"/>
                    <a:pt x="9943" y="15811"/>
                    <a:pt x="10917" y="15421"/>
                  </a:cubicBezTo>
                  <a:cubicBezTo>
                    <a:pt x="11743" y="15087"/>
                    <a:pt x="12255" y="13425"/>
                    <a:pt x="12559" y="11851"/>
                  </a:cubicBezTo>
                  <a:cubicBezTo>
                    <a:pt x="13572" y="10543"/>
                    <a:pt x="14123" y="8940"/>
                    <a:pt x="14113" y="7288"/>
                  </a:cubicBezTo>
                  <a:cubicBezTo>
                    <a:pt x="14113" y="3266"/>
                    <a:pt x="10956" y="0"/>
                    <a:pt x="7052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7293157" y="1505396"/>
              <a:ext cx="446525" cy="761834"/>
            </a:xfrm>
            <a:custGeom>
              <a:avLst/>
              <a:gdLst/>
              <a:ahLst/>
              <a:cxnLst/>
              <a:rect l="l" t="t" r="r" b="b"/>
              <a:pathLst>
                <a:path w="9137" h="15589" extrusionOk="0">
                  <a:moveTo>
                    <a:pt x="6265" y="1"/>
                  </a:moveTo>
                  <a:cubicBezTo>
                    <a:pt x="4505" y="197"/>
                    <a:pt x="2036" y="699"/>
                    <a:pt x="286" y="1023"/>
                  </a:cubicBezTo>
                  <a:cubicBezTo>
                    <a:pt x="0" y="1790"/>
                    <a:pt x="59" y="2646"/>
                    <a:pt x="453" y="3374"/>
                  </a:cubicBezTo>
                  <a:cubicBezTo>
                    <a:pt x="866" y="4052"/>
                    <a:pt x="1554" y="4515"/>
                    <a:pt x="2341" y="4623"/>
                  </a:cubicBezTo>
                  <a:cubicBezTo>
                    <a:pt x="1800" y="5597"/>
                    <a:pt x="1544" y="6806"/>
                    <a:pt x="1977" y="7839"/>
                  </a:cubicBezTo>
                  <a:cubicBezTo>
                    <a:pt x="2380" y="8832"/>
                    <a:pt x="3325" y="9481"/>
                    <a:pt x="4249" y="10022"/>
                  </a:cubicBezTo>
                  <a:cubicBezTo>
                    <a:pt x="4524" y="9727"/>
                    <a:pt x="4770" y="9452"/>
                    <a:pt x="5154" y="9324"/>
                  </a:cubicBezTo>
                  <a:cubicBezTo>
                    <a:pt x="5296" y="9271"/>
                    <a:pt x="5451" y="9243"/>
                    <a:pt x="5603" y="9243"/>
                  </a:cubicBezTo>
                  <a:cubicBezTo>
                    <a:pt x="5850" y="9243"/>
                    <a:pt x="6093" y="9317"/>
                    <a:pt x="6275" y="9481"/>
                  </a:cubicBezTo>
                  <a:cubicBezTo>
                    <a:pt x="6708" y="9865"/>
                    <a:pt x="6639" y="10563"/>
                    <a:pt x="6413" y="11094"/>
                  </a:cubicBezTo>
                  <a:cubicBezTo>
                    <a:pt x="6236" y="11488"/>
                    <a:pt x="6000" y="11842"/>
                    <a:pt x="5695" y="12146"/>
                  </a:cubicBezTo>
                  <a:cubicBezTo>
                    <a:pt x="5400" y="12451"/>
                    <a:pt x="5046" y="12697"/>
                    <a:pt x="4800" y="13032"/>
                  </a:cubicBezTo>
                  <a:cubicBezTo>
                    <a:pt x="4318" y="13681"/>
                    <a:pt x="4760" y="14782"/>
                    <a:pt x="4780" y="15589"/>
                  </a:cubicBezTo>
                  <a:cubicBezTo>
                    <a:pt x="5016" y="14910"/>
                    <a:pt x="5282" y="14310"/>
                    <a:pt x="5960" y="14064"/>
                  </a:cubicBezTo>
                  <a:cubicBezTo>
                    <a:pt x="6629" y="13818"/>
                    <a:pt x="7367" y="13632"/>
                    <a:pt x="7888" y="13130"/>
                  </a:cubicBezTo>
                  <a:cubicBezTo>
                    <a:pt x="8566" y="12481"/>
                    <a:pt x="8694" y="11360"/>
                    <a:pt x="8281" y="10514"/>
                  </a:cubicBezTo>
                  <a:cubicBezTo>
                    <a:pt x="8212" y="10396"/>
                    <a:pt x="8173" y="10268"/>
                    <a:pt x="8163" y="10140"/>
                  </a:cubicBezTo>
                  <a:cubicBezTo>
                    <a:pt x="8183" y="10003"/>
                    <a:pt x="8242" y="9875"/>
                    <a:pt x="8340" y="9766"/>
                  </a:cubicBezTo>
                  <a:cubicBezTo>
                    <a:pt x="9107" y="8635"/>
                    <a:pt x="9137" y="7170"/>
                    <a:pt x="9117" y="5803"/>
                  </a:cubicBezTo>
                  <a:cubicBezTo>
                    <a:pt x="9098" y="4564"/>
                    <a:pt x="9127" y="3256"/>
                    <a:pt x="8557" y="2145"/>
                  </a:cubicBezTo>
                  <a:cubicBezTo>
                    <a:pt x="8055" y="1191"/>
                    <a:pt x="7249" y="433"/>
                    <a:pt x="6265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66313" y="1895672"/>
              <a:ext cx="75504" cy="31765"/>
            </a:xfrm>
            <a:custGeom>
              <a:avLst/>
              <a:gdLst/>
              <a:ahLst/>
              <a:cxnLst/>
              <a:rect l="l" t="t" r="r" b="b"/>
              <a:pathLst>
                <a:path w="1545" h="650" fill="none" extrusionOk="0">
                  <a:moveTo>
                    <a:pt x="1" y="286"/>
                  </a:moveTo>
                  <a:cubicBezTo>
                    <a:pt x="532" y="0"/>
                    <a:pt x="1191" y="158"/>
                    <a:pt x="1545" y="649"/>
                  </a:cubicBez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7219607" y="1897920"/>
              <a:ext cx="69591" cy="58839"/>
            </a:xfrm>
            <a:custGeom>
              <a:avLst/>
              <a:gdLst/>
              <a:ahLst/>
              <a:cxnLst/>
              <a:rect l="l" t="t" r="r" b="b"/>
              <a:pathLst>
                <a:path w="1424" h="1204" extrusionOk="0">
                  <a:moveTo>
                    <a:pt x="640" y="1"/>
                  </a:moveTo>
                  <a:cubicBezTo>
                    <a:pt x="621" y="1"/>
                    <a:pt x="601" y="2"/>
                    <a:pt x="581" y="4"/>
                  </a:cubicBezTo>
                  <a:cubicBezTo>
                    <a:pt x="247" y="33"/>
                    <a:pt x="1" y="318"/>
                    <a:pt x="40" y="653"/>
                  </a:cubicBezTo>
                  <a:cubicBezTo>
                    <a:pt x="65" y="992"/>
                    <a:pt x="352" y="1203"/>
                    <a:pt x="645" y="1203"/>
                  </a:cubicBezTo>
                  <a:cubicBezTo>
                    <a:pt x="810" y="1203"/>
                    <a:pt x="978" y="1136"/>
                    <a:pt x="1102" y="987"/>
                  </a:cubicBezTo>
                  <a:cubicBezTo>
                    <a:pt x="1424" y="590"/>
                    <a:pt x="1135" y="1"/>
                    <a:pt x="6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7054768" y="1864493"/>
              <a:ext cx="55810" cy="151839"/>
            </a:xfrm>
            <a:custGeom>
              <a:avLst/>
              <a:gdLst/>
              <a:ahLst/>
              <a:cxnLst/>
              <a:rect l="l" t="t" r="r" b="b"/>
              <a:pathLst>
                <a:path w="1142" h="3107" extrusionOk="0">
                  <a:moveTo>
                    <a:pt x="857" y="0"/>
                  </a:moveTo>
                  <a:cubicBezTo>
                    <a:pt x="797" y="0"/>
                    <a:pt x="737" y="46"/>
                    <a:pt x="748" y="127"/>
                  </a:cubicBezTo>
                  <a:lnTo>
                    <a:pt x="876" y="1042"/>
                  </a:lnTo>
                  <a:cubicBezTo>
                    <a:pt x="915" y="1356"/>
                    <a:pt x="758" y="1661"/>
                    <a:pt x="482" y="1819"/>
                  </a:cubicBezTo>
                  <a:lnTo>
                    <a:pt x="69" y="2045"/>
                  </a:lnTo>
                  <a:cubicBezTo>
                    <a:pt x="20" y="2064"/>
                    <a:pt x="0" y="2114"/>
                    <a:pt x="10" y="2163"/>
                  </a:cubicBezTo>
                  <a:lnTo>
                    <a:pt x="246" y="3028"/>
                  </a:lnTo>
                  <a:cubicBezTo>
                    <a:pt x="256" y="3077"/>
                    <a:pt x="295" y="3107"/>
                    <a:pt x="345" y="3107"/>
                  </a:cubicBezTo>
                  <a:cubicBezTo>
                    <a:pt x="413" y="3107"/>
                    <a:pt x="472" y="3038"/>
                    <a:pt x="453" y="2969"/>
                  </a:cubicBezTo>
                  <a:lnTo>
                    <a:pt x="246" y="2192"/>
                  </a:lnTo>
                  <a:lnTo>
                    <a:pt x="590" y="2005"/>
                  </a:lnTo>
                  <a:cubicBezTo>
                    <a:pt x="944" y="1809"/>
                    <a:pt x="1141" y="1415"/>
                    <a:pt x="1092" y="1012"/>
                  </a:cubicBezTo>
                  <a:lnTo>
                    <a:pt x="964" y="97"/>
                  </a:lnTo>
                  <a:cubicBezTo>
                    <a:pt x="955" y="31"/>
                    <a:pt x="906" y="0"/>
                    <a:pt x="8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7084090" y="2017749"/>
              <a:ext cx="89481" cy="53415"/>
            </a:xfrm>
            <a:custGeom>
              <a:avLst/>
              <a:gdLst/>
              <a:ahLst/>
              <a:cxnLst/>
              <a:rect l="l" t="t" r="r" b="b"/>
              <a:pathLst>
                <a:path w="1831" h="1093" extrusionOk="0">
                  <a:moveTo>
                    <a:pt x="1708" y="1"/>
                  </a:moveTo>
                  <a:cubicBezTo>
                    <a:pt x="1658" y="1"/>
                    <a:pt x="1608" y="31"/>
                    <a:pt x="1603" y="99"/>
                  </a:cubicBezTo>
                  <a:cubicBezTo>
                    <a:pt x="1556" y="573"/>
                    <a:pt x="1158" y="879"/>
                    <a:pt x="742" y="879"/>
                  </a:cubicBezTo>
                  <a:cubicBezTo>
                    <a:pt x="554" y="879"/>
                    <a:pt x="362" y="817"/>
                    <a:pt x="197" y="679"/>
                  </a:cubicBezTo>
                  <a:cubicBezTo>
                    <a:pt x="176" y="663"/>
                    <a:pt x="152" y="655"/>
                    <a:pt x="129" y="655"/>
                  </a:cubicBezTo>
                  <a:cubicBezTo>
                    <a:pt x="95" y="655"/>
                    <a:pt x="62" y="670"/>
                    <a:pt x="40" y="699"/>
                  </a:cubicBezTo>
                  <a:cubicBezTo>
                    <a:pt x="0" y="738"/>
                    <a:pt x="10" y="807"/>
                    <a:pt x="59" y="846"/>
                  </a:cubicBezTo>
                  <a:cubicBezTo>
                    <a:pt x="256" y="1013"/>
                    <a:pt x="502" y="1092"/>
                    <a:pt x="748" y="1092"/>
                  </a:cubicBezTo>
                  <a:cubicBezTo>
                    <a:pt x="895" y="1092"/>
                    <a:pt x="1033" y="1072"/>
                    <a:pt x="1161" y="1013"/>
                  </a:cubicBezTo>
                  <a:cubicBezTo>
                    <a:pt x="1525" y="856"/>
                    <a:pt x="1780" y="522"/>
                    <a:pt x="1820" y="118"/>
                  </a:cubicBezTo>
                  <a:cubicBezTo>
                    <a:pt x="1830" y="44"/>
                    <a:pt x="1769" y="1"/>
                    <a:pt x="1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7204702" y="1785763"/>
              <a:ext cx="110495" cy="66561"/>
            </a:xfrm>
            <a:custGeom>
              <a:avLst/>
              <a:gdLst/>
              <a:ahLst/>
              <a:cxnLst/>
              <a:rect l="l" t="t" r="r" b="b"/>
              <a:pathLst>
                <a:path w="2261" h="1362" extrusionOk="0">
                  <a:moveTo>
                    <a:pt x="868" y="1"/>
                  </a:moveTo>
                  <a:cubicBezTo>
                    <a:pt x="689" y="1"/>
                    <a:pt x="524" y="31"/>
                    <a:pt x="404" y="96"/>
                  </a:cubicBezTo>
                  <a:cubicBezTo>
                    <a:pt x="266" y="164"/>
                    <a:pt x="158" y="273"/>
                    <a:pt x="79" y="400"/>
                  </a:cubicBezTo>
                  <a:cubicBezTo>
                    <a:pt x="11" y="528"/>
                    <a:pt x="1" y="695"/>
                    <a:pt x="70" y="833"/>
                  </a:cubicBezTo>
                  <a:cubicBezTo>
                    <a:pt x="138" y="961"/>
                    <a:pt x="256" y="1059"/>
                    <a:pt x="394" y="1118"/>
                  </a:cubicBezTo>
                  <a:cubicBezTo>
                    <a:pt x="552" y="1197"/>
                    <a:pt x="709" y="1266"/>
                    <a:pt x="886" y="1315"/>
                  </a:cubicBezTo>
                  <a:cubicBezTo>
                    <a:pt x="984" y="1346"/>
                    <a:pt x="1103" y="1362"/>
                    <a:pt x="1228" y="1362"/>
                  </a:cubicBezTo>
                  <a:cubicBezTo>
                    <a:pt x="1704" y="1362"/>
                    <a:pt x="2260" y="1127"/>
                    <a:pt x="2027" y="558"/>
                  </a:cubicBezTo>
                  <a:cubicBezTo>
                    <a:pt x="1872" y="198"/>
                    <a:pt x="1323" y="1"/>
                    <a:pt x="868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6955268" y="1800571"/>
              <a:ext cx="118754" cy="65339"/>
            </a:xfrm>
            <a:custGeom>
              <a:avLst/>
              <a:gdLst/>
              <a:ahLst/>
              <a:cxnLst/>
              <a:rect l="l" t="t" r="r" b="b"/>
              <a:pathLst>
                <a:path w="2430" h="1337" extrusionOk="0">
                  <a:moveTo>
                    <a:pt x="1200" y="1"/>
                  </a:moveTo>
                  <a:cubicBezTo>
                    <a:pt x="822" y="1"/>
                    <a:pt x="421" y="132"/>
                    <a:pt x="237" y="333"/>
                  </a:cubicBezTo>
                  <a:cubicBezTo>
                    <a:pt x="128" y="432"/>
                    <a:pt x="50" y="570"/>
                    <a:pt x="30" y="717"/>
                  </a:cubicBezTo>
                  <a:cubicBezTo>
                    <a:pt x="0" y="865"/>
                    <a:pt x="50" y="1022"/>
                    <a:pt x="148" y="1130"/>
                  </a:cubicBezTo>
                  <a:cubicBezTo>
                    <a:pt x="266" y="1228"/>
                    <a:pt x="404" y="1287"/>
                    <a:pt x="551" y="1297"/>
                  </a:cubicBezTo>
                  <a:cubicBezTo>
                    <a:pt x="728" y="1327"/>
                    <a:pt x="895" y="1337"/>
                    <a:pt x="1072" y="1337"/>
                  </a:cubicBezTo>
                  <a:cubicBezTo>
                    <a:pt x="1564" y="1327"/>
                    <a:pt x="2430" y="845"/>
                    <a:pt x="1918" y="255"/>
                  </a:cubicBezTo>
                  <a:cubicBezTo>
                    <a:pt x="1761" y="77"/>
                    <a:pt x="1487" y="1"/>
                    <a:pt x="1200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7435907" y="1927389"/>
              <a:ext cx="238437" cy="218693"/>
            </a:xfrm>
            <a:custGeom>
              <a:avLst/>
              <a:gdLst/>
              <a:ahLst/>
              <a:cxnLst/>
              <a:rect l="l" t="t" r="r" b="b"/>
              <a:pathLst>
                <a:path w="4879" h="4475" extrusionOk="0">
                  <a:moveTo>
                    <a:pt x="2442" y="1"/>
                  </a:moveTo>
                  <a:cubicBezTo>
                    <a:pt x="2288" y="1"/>
                    <a:pt x="2133" y="16"/>
                    <a:pt x="1977" y="50"/>
                  </a:cubicBezTo>
                  <a:cubicBezTo>
                    <a:pt x="767" y="305"/>
                    <a:pt x="0" y="1495"/>
                    <a:pt x="256" y="2705"/>
                  </a:cubicBezTo>
                  <a:cubicBezTo>
                    <a:pt x="479" y="3750"/>
                    <a:pt x="1411" y="4475"/>
                    <a:pt x="2441" y="4475"/>
                  </a:cubicBezTo>
                  <a:cubicBezTo>
                    <a:pt x="2593" y="4475"/>
                    <a:pt x="2747" y="4459"/>
                    <a:pt x="2902" y="4426"/>
                  </a:cubicBezTo>
                  <a:cubicBezTo>
                    <a:pt x="4111" y="4161"/>
                    <a:pt x="4878" y="2980"/>
                    <a:pt x="4623" y="1771"/>
                  </a:cubicBezTo>
                  <a:cubicBezTo>
                    <a:pt x="4400" y="718"/>
                    <a:pt x="3470" y="1"/>
                    <a:pt x="2442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7512779" y="1961011"/>
              <a:ext cx="99548" cy="144264"/>
            </a:xfrm>
            <a:custGeom>
              <a:avLst/>
              <a:gdLst/>
              <a:ahLst/>
              <a:cxnLst/>
              <a:rect l="l" t="t" r="r" b="b"/>
              <a:pathLst>
                <a:path w="2037" h="2952" extrusionOk="0">
                  <a:moveTo>
                    <a:pt x="1722" y="0"/>
                  </a:moveTo>
                  <a:cubicBezTo>
                    <a:pt x="1706" y="0"/>
                    <a:pt x="1690" y="4"/>
                    <a:pt x="1673" y="11"/>
                  </a:cubicBezTo>
                  <a:cubicBezTo>
                    <a:pt x="620" y="552"/>
                    <a:pt x="1" y="1663"/>
                    <a:pt x="89" y="2843"/>
                  </a:cubicBezTo>
                  <a:cubicBezTo>
                    <a:pt x="99" y="2902"/>
                    <a:pt x="148" y="2942"/>
                    <a:pt x="207" y="2951"/>
                  </a:cubicBezTo>
                  <a:lnTo>
                    <a:pt x="227" y="2951"/>
                  </a:lnTo>
                  <a:cubicBezTo>
                    <a:pt x="286" y="2942"/>
                    <a:pt x="335" y="2882"/>
                    <a:pt x="335" y="2823"/>
                  </a:cubicBezTo>
                  <a:cubicBezTo>
                    <a:pt x="335" y="2676"/>
                    <a:pt x="384" y="2528"/>
                    <a:pt x="483" y="2410"/>
                  </a:cubicBezTo>
                  <a:cubicBezTo>
                    <a:pt x="650" y="2174"/>
                    <a:pt x="856" y="1978"/>
                    <a:pt x="1102" y="1820"/>
                  </a:cubicBezTo>
                  <a:cubicBezTo>
                    <a:pt x="1306" y="1688"/>
                    <a:pt x="1549" y="1611"/>
                    <a:pt x="1795" y="1611"/>
                  </a:cubicBezTo>
                  <a:cubicBezTo>
                    <a:pt x="1823" y="1611"/>
                    <a:pt x="1851" y="1612"/>
                    <a:pt x="1879" y="1614"/>
                  </a:cubicBezTo>
                  <a:cubicBezTo>
                    <a:pt x="2027" y="1614"/>
                    <a:pt x="2037" y="1397"/>
                    <a:pt x="1899" y="1378"/>
                  </a:cubicBezTo>
                  <a:cubicBezTo>
                    <a:pt x="1869" y="1376"/>
                    <a:pt x="1839" y="1375"/>
                    <a:pt x="1810" y="1375"/>
                  </a:cubicBezTo>
                  <a:cubicBezTo>
                    <a:pt x="1515" y="1375"/>
                    <a:pt x="1225" y="1463"/>
                    <a:pt x="975" y="1624"/>
                  </a:cubicBezTo>
                  <a:cubicBezTo>
                    <a:pt x="729" y="1781"/>
                    <a:pt x="512" y="1988"/>
                    <a:pt x="335" y="2224"/>
                  </a:cubicBezTo>
                  <a:cubicBezTo>
                    <a:pt x="463" y="1368"/>
                    <a:pt x="1004" y="621"/>
                    <a:pt x="1781" y="227"/>
                  </a:cubicBezTo>
                  <a:cubicBezTo>
                    <a:pt x="1902" y="167"/>
                    <a:pt x="1833" y="0"/>
                    <a:pt x="1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6899996" y="1438102"/>
              <a:ext cx="717167" cy="234723"/>
            </a:xfrm>
            <a:custGeom>
              <a:avLst/>
              <a:gdLst/>
              <a:ahLst/>
              <a:cxnLst/>
              <a:rect l="l" t="t" r="r" b="b"/>
              <a:pathLst>
                <a:path w="14675" h="4803" extrusionOk="0">
                  <a:moveTo>
                    <a:pt x="6039" y="1"/>
                  </a:moveTo>
                  <a:cubicBezTo>
                    <a:pt x="4111" y="1"/>
                    <a:pt x="2184" y="45"/>
                    <a:pt x="286" y="99"/>
                  </a:cubicBezTo>
                  <a:cubicBezTo>
                    <a:pt x="0" y="679"/>
                    <a:pt x="276" y="1437"/>
                    <a:pt x="797" y="1830"/>
                  </a:cubicBezTo>
                  <a:cubicBezTo>
                    <a:pt x="1249" y="2180"/>
                    <a:pt x="1828" y="2300"/>
                    <a:pt x="2397" y="2300"/>
                  </a:cubicBezTo>
                  <a:cubicBezTo>
                    <a:pt x="2484" y="2300"/>
                    <a:pt x="2570" y="2297"/>
                    <a:pt x="2656" y="2292"/>
                  </a:cubicBezTo>
                  <a:cubicBezTo>
                    <a:pt x="3536" y="3793"/>
                    <a:pt x="5232" y="4802"/>
                    <a:pt x="6957" y="4802"/>
                  </a:cubicBezTo>
                  <a:cubicBezTo>
                    <a:pt x="7198" y="4802"/>
                    <a:pt x="7441" y="4782"/>
                    <a:pt x="7681" y="4741"/>
                  </a:cubicBezTo>
                  <a:cubicBezTo>
                    <a:pt x="8478" y="4603"/>
                    <a:pt x="9216" y="4249"/>
                    <a:pt x="9953" y="3905"/>
                  </a:cubicBezTo>
                  <a:cubicBezTo>
                    <a:pt x="9970" y="3888"/>
                    <a:pt x="9994" y="3871"/>
                    <a:pt x="10001" y="3855"/>
                  </a:cubicBezTo>
                  <a:lnTo>
                    <a:pt x="10001" y="3855"/>
                  </a:lnTo>
                  <a:lnTo>
                    <a:pt x="10553" y="3836"/>
                  </a:lnTo>
                  <a:cubicBezTo>
                    <a:pt x="11065" y="3866"/>
                    <a:pt x="11556" y="4121"/>
                    <a:pt x="12078" y="4131"/>
                  </a:cubicBezTo>
                  <a:cubicBezTo>
                    <a:pt x="12343" y="4131"/>
                    <a:pt x="12599" y="4082"/>
                    <a:pt x="12855" y="4003"/>
                  </a:cubicBezTo>
                  <a:cubicBezTo>
                    <a:pt x="13238" y="3895"/>
                    <a:pt x="13622" y="3748"/>
                    <a:pt x="13986" y="3581"/>
                  </a:cubicBezTo>
                  <a:cubicBezTo>
                    <a:pt x="14271" y="3443"/>
                    <a:pt x="14654" y="3276"/>
                    <a:pt x="14654" y="2961"/>
                  </a:cubicBezTo>
                  <a:cubicBezTo>
                    <a:pt x="14674" y="2125"/>
                    <a:pt x="14448" y="1220"/>
                    <a:pt x="13789" y="699"/>
                  </a:cubicBezTo>
                  <a:cubicBezTo>
                    <a:pt x="13238" y="276"/>
                    <a:pt x="12491" y="207"/>
                    <a:pt x="11792" y="168"/>
                  </a:cubicBezTo>
                  <a:cubicBezTo>
                    <a:pt x="9894" y="45"/>
                    <a:pt x="7967" y="1"/>
                    <a:pt x="6039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6254519" y="2283553"/>
              <a:ext cx="1638025" cy="1513504"/>
            </a:xfrm>
            <a:custGeom>
              <a:avLst/>
              <a:gdLst/>
              <a:ahLst/>
              <a:cxnLst/>
              <a:rect l="l" t="t" r="r" b="b"/>
              <a:pathLst>
                <a:path w="33518" h="30970" extrusionOk="0">
                  <a:moveTo>
                    <a:pt x="26505" y="0"/>
                  </a:moveTo>
                  <a:lnTo>
                    <a:pt x="17939" y="915"/>
                  </a:lnTo>
                  <a:lnTo>
                    <a:pt x="17260" y="2783"/>
                  </a:lnTo>
                  <a:cubicBezTo>
                    <a:pt x="17260" y="2783"/>
                    <a:pt x="12304" y="2960"/>
                    <a:pt x="10160" y="3737"/>
                  </a:cubicBezTo>
                  <a:cubicBezTo>
                    <a:pt x="8016" y="4514"/>
                    <a:pt x="3639" y="20682"/>
                    <a:pt x="3639" y="20682"/>
                  </a:cubicBezTo>
                  <a:lnTo>
                    <a:pt x="0" y="30970"/>
                  </a:lnTo>
                  <a:lnTo>
                    <a:pt x="22906" y="30970"/>
                  </a:lnTo>
                  <a:lnTo>
                    <a:pt x="25777" y="21184"/>
                  </a:lnTo>
                  <a:cubicBezTo>
                    <a:pt x="25777" y="21184"/>
                    <a:pt x="30596" y="17171"/>
                    <a:pt x="32062" y="11428"/>
                  </a:cubicBezTo>
                  <a:cubicBezTo>
                    <a:pt x="33517" y="5694"/>
                    <a:pt x="26731" y="1515"/>
                    <a:pt x="26731" y="1515"/>
                  </a:cubicBezTo>
                  <a:lnTo>
                    <a:pt x="265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5891658" y="2466181"/>
              <a:ext cx="1083839" cy="916117"/>
            </a:xfrm>
            <a:custGeom>
              <a:avLst/>
              <a:gdLst/>
              <a:ahLst/>
              <a:cxnLst/>
              <a:rect l="l" t="t" r="r" b="b"/>
              <a:pathLst>
                <a:path w="22178" h="18746" extrusionOk="0">
                  <a:moveTo>
                    <a:pt x="17575" y="0"/>
                  </a:moveTo>
                  <a:lnTo>
                    <a:pt x="8743" y="6786"/>
                  </a:lnTo>
                  <a:lnTo>
                    <a:pt x="8832" y="4957"/>
                  </a:lnTo>
                  <a:lnTo>
                    <a:pt x="2547" y="4455"/>
                  </a:lnTo>
                  <a:lnTo>
                    <a:pt x="2233" y="7288"/>
                  </a:lnTo>
                  <a:cubicBezTo>
                    <a:pt x="2233" y="7288"/>
                    <a:pt x="0" y="9019"/>
                    <a:pt x="413" y="12618"/>
                  </a:cubicBezTo>
                  <a:cubicBezTo>
                    <a:pt x="775" y="15848"/>
                    <a:pt x="2095" y="18745"/>
                    <a:pt x="5659" y="18745"/>
                  </a:cubicBezTo>
                  <a:cubicBezTo>
                    <a:pt x="6067" y="18745"/>
                    <a:pt x="6504" y="18707"/>
                    <a:pt x="6973" y="18627"/>
                  </a:cubicBezTo>
                  <a:cubicBezTo>
                    <a:pt x="11526" y="17850"/>
                    <a:pt x="17899" y="12933"/>
                    <a:pt x="17899" y="12933"/>
                  </a:cubicBezTo>
                  <a:lnTo>
                    <a:pt x="22178" y="7199"/>
                  </a:lnTo>
                  <a:lnTo>
                    <a:pt x="175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6784174" y="2599889"/>
              <a:ext cx="72034" cy="254173"/>
            </a:xfrm>
            <a:custGeom>
              <a:avLst/>
              <a:gdLst/>
              <a:ahLst/>
              <a:cxnLst/>
              <a:rect l="l" t="t" r="r" b="b"/>
              <a:pathLst>
                <a:path w="1474" h="5201" extrusionOk="0">
                  <a:moveTo>
                    <a:pt x="1344" y="1"/>
                  </a:moveTo>
                  <a:cubicBezTo>
                    <a:pt x="1300" y="1"/>
                    <a:pt x="1256" y="26"/>
                    <a:pt x="1239" y="87"/>
                  </a:cubicBezTo>
                  <a:lnTo>
                    <a:pt x="10" y="5073"/>
                  </a:lnTo>
                  <a:cubicBezTo>
                    <a:pt x="0" y="5132"/>
                    <a:pt x="30" y="5191"/>
                    <a:pt x="89" y="5201"/>
                  </a:cubicBezTo>
                  <a:lnTo>
                    <a:pt x="118" y="5201"/>
                  </a:lnTo>
                  <a:cubicBezTo>
                    <a:pt x="167" y="5201"/>
                    <a:pt x="207" y="5171"/>
                    <a:pt x="227" y="5122"/>
                  </a:cubicBezTo>
                  <a:lnTo>
                    <a:pt x="1456" y="136"/>
                  </a:lnTo>
                  <a:cubicBezTo>
                    <a:pt x="1473" y="55"/>
                    <a:pt x="1408" y="1"/>
                    <a:pt x="1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6028641" y="1237686"/>
              <a:ext cx="882446" cy="454344"/>
            </a:xfrm>
            <a:custGeom>
              <a:avLst/>
              <a:gdLst/>
              <a:ahLst/>
              <a:cxnLst/>
              <a:rect l="l" t="t" r="r" b="b"/>
              <a:pathLst>
                <a:path w="18057" h="9297" extrusionOk="0">
                  <a:moveTo>
                    <a:pt x="2529" y="1"/>
                  </a:moveTo>
                  <a:cubicBezTo>
                    <a:pt x="1131" y="1"/>
                    <a:pt x="0" y="1098"/>
                    <a:pt x="59" y="2430"/>
                  </a:cubicBezTo>
                  <a:lnTo>
                    <a:pt x="266" y="7062"/>
                  </a:lnTo>
                  <a:cubicBezTo>
                    <a:pt x="323" y="8310"/>
                    <a:pt x="1412" y="9296"/>
                    <a:pt x="2727" y="9296"/>
                  </a:cubicBezTo>
                  <a:cubicBezTo>
                    <a:pt x="2759" y="9296"/>
                    <a:pt x="2791" y="9296"/>
                    <a:pt x="2823" y="9294"/>
                  </a:cubicBezTo>
                  <a:lnTo>
                    <a:pt x="15372" y="8881"/>
                  </a:lnTo>
                  <a:cubicBezTo>
                    <a:pt x="16660" y="8832"/>
                    <a:pt x="17693" y="7878"/>
                    <a:pt x="17762" y="6669"/>
                  </a:cubicBezTo>
                  <a:lnTo>
                    <a:pt x="17978" y="2538"/>
                  </a:lnTo>
                  <a:cubicBezTo>
                    <a:pt x="18057" y="1220"/>
                    <a:pt x="16936" y="99"/>
                    <a:pt x="15519" y="89"/>
                  </a:cubicBezTo>
                  <a:lnTo>
                    <a:pt x="2547" y="1"/>
                  </a:lnTo>
                  <a:cubicBezTo>
                    <a:pt x="2541" y="1"/>
                    <a:pt x="2535" y="1"/>
                    <a:pt x="2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6095446" y="1237686"/>
              <a:ext cx="882446" cy="454344"/>
            </a:xfrm>
            <a:custGeom>
              <a:avLst/>
              <a:gdLst/>
              <a:ahLst/>
              <a:cxnLst/>
              <a:rect l="l" t="t" r="r" b="b"/>
              <a:pathLst>
                <a:path w="18057" h="9297" extrusionOk="0">
                  <a:moveTo>
                    <a:pt x="2528" y="1"/>
                  </a:moveTo>
                  <a:cubicBezTo>
                    <a:pt x="1121" y="1"/>
                    <a:pt x="0" y="1098"/>
                    <a:pt x="59" y="2430"/>
                  </a:cubicBezTo>
                  <a:lnTo>
                    <a:pt x="266" y="7062"/>
                  </a:lnTo>
                  <a:cubicBezTo>
                    <a:pt x="323" y="8310"/>
                    <a:pt x="1412" y="9296"/>
                    <a:pt x="2727" y="9296"/>
                  </a:cubicBezTo>
                  <a:cubicBezTo>
                    <a:pt x="2759" y="9296"/>
                    <a:pt x="2791" y="9296"/>
                    <a:pt x="2823" y="9294"/>
                  </a:cubicBezTo>
                  <a:lnTo>
                    <a:pt x="15372" y="8881"/>
                  </a:lnTo>
                  <a:cubicBezTo>
                    <a:pt x="16660" y="8832"/>
                    <a:pt x="17693" y="7878"/>
                    <a:pt x="17762" y="6669"/>
                  </a:cubicBezTo>
                  <a:lnTo>
                    <a:pt x="17978" y="2538"/>
                  </a:lnTo>
                  <a:cubicBezTo>
                    <a:pt x="18057" y="1220"/>
                    <a:pt x="16936" y="99"/>
                    <a:pt x="15529" y="89"/>
                  </a:cubicBezTo>
                  <a:lnTo>
                    <a:pt x="2547" y="1"/>
                  </a:lnTo>
                  <a:cubicBezTo>
                    <a:pt x="2541" y="1"/>
                    <a:pt x="2535" y="1"/>
                    <a:pt x="25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6215569" y="1349207"/>
              <a:ext cx="246598" cy="246598"/>
            </a:xfrm>
            <a:custGeom>
              <a:avLst/>
              <a:gdLst/>
              <a:ahLst/>
              <a:cxnLst/>
              <a:rect l="l" t="t" r="r" b="b"/>
              <a:pathLst>
                <a:path w="5046" h="5046" fill="none" extrusionOk="0">
                  <a:moveTo>
                    <a:pt x="2902" y="207"/>
                  </a:moveTo>
                  <a:cubicBezTo>
                    <a:pt x="4181" y="413"/>
                    <a:pt x="5046" y="1613"/>
                    <a:pt x="4839" y="2892"/>
                  </a:cubicBezTo>
                  <a:cubicBezTo>
                    <a:pt x="4633" y="4170"/>
                    <a:pt x="3433" y="5046"/>
                    <a:pt x="2155" y="4839"/>
                  </a:cubicBezTo>
                  <a:cubicBezTo>
                    <a:pt x="876" y="4632"/>
                    <a:pt x="1" y="3433"/>
                    <a:pt x="207" y="2144"/>
                  </a:cubicBezTo>
                  <a:cubicBezTo>
                    <a:pt x="414" y="866"/>
                    <a:pt x="1623" y="0"/>
                    <a:pt x="2902" y="207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6613079" y="1341486"/>
              <a:ext cx="261992" cy="261552"/>
            </a:xfrm>
            <a:custGeom>
              <a:avLst/>
              <a:gdLst/>
              <a:ahLst/>
              <a:cxnLst/>
              <a:rect l="l" t="t" r="r" b="b"/>
              <a:pathLst>
                <a:path w="5361" h="5352" fill="none" extrusionOk="0">
                  <a:moveTo>
                    <a:pt x="3855" y="650"/>
                  </a:moveTo>
                  <a:cubicBezTo>
                    <a:pt x="4977" y="1299"/>
                    <a:pt x="5360" y="2735"/>
                    <a:pt x="4711" y="3856"/>
                  </a:cubicBezTo>
                  <a:cubicBezTo>
                    <a:pt x="4052" y="4977"/>
                    <a:pt x="2616" y="5351"/>
                    <a:pt x="1505" y="4702"/>
                  </a:cubicBezTo>
                  <a:cubicBezTo>
                    <a:pt x="384" y="4053"/>
                    <a:pt x="0" y="2617"/>
                    <a:pt x="649" y="1496"/>
                  </a:cubicBezTo>
                  <a:cubicBezTo>
                    <a:pt x="1308" y="375"/>
                    <a:pt x="2744" y="1"/>
                    <a:pt x="3855" y="65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6821169" y="1897089"/>
              <a:ext cx="141821" cy="82737"/>
            </a:xfrm>
            <a:custGeom>
              <a:avLst/>
              <a:gdLst/>
              <a:ahLst/>
              <a:cxnLst/>
              <a:rect l="l" t="t" r="r" b="b"/>
              <a:pathLst>
                <a:path w="2902" h="1693" extrusionOk="0">
                  <a:moveTo>
                    <a:pt x="1" y="1"/>
                  </a:moveTo>
                  <a:lnTo>
                    <a:pt x="1" y="1692"/>
                  </a:lnTo>
                  <a:lnTo>
                    <a:pt x="2902" y="1692"/>
                  </a:lnTo>
                  <a:lnTo>
                    <a:pt x="29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6908157" y="1847144"/>
              <a:ext cx="57276" cy="175443"/>
            </a:xfrm>
            <a:custGeom>
              <a:avLst/>
              <a:gdLst/>
              <a:ahLst/>
              <a:cxnLst/>
              <a:rect l="l" t="t" r="r" b="b"/>
              <a:pathLst>
                <a:path w="1172" h="3590" extrusionOk="0">
                  <a:moveTo>
                    <a:pt x="1171" y="0"/>
                  </a:moveTo>
                  <a:lnTo>
                    <a:pt x="1" y="1938"/>
                  </a:lnTo>
                  <a:lnTo>
                    <a:pt x="1171" y="3590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5986808" y="1694278"/>
              <a:ext cx="869006" cy="589177"/>
            </a:xfrm>
            <a:custGeom>
              <a:avLst/>
              <a:gdLst/>
              <a:ahLst/>
              <a:cxnLst/>
              <a:rect l="l" t="t" r="r" b="b"/>
              <a:pathLst>
                <a:path w="17782" h="12056" extrusionOk="0">
                  <a:moveTo>
                    <a:pt x="16582" y="1"/>
                  </a:moveTo>
                  <a:lnTo>
                    <a:pt x="8488" y="69"/>
                  </a:lnTo>
                  <a:lnTo>
                    <a:pt x="8232" y="69"/>
                  </a:lnTo>
                  <a:lnTo>
                    <a:pt x="6796" y="79"/>
                  </a:lnTo>
                  <a:lnTo>
                    <a:pt x="6531" y="79"/>
                  </a:lnTo>
                  <a:lnTo>
                    <a:pt x="3128" y="109"/>
                  </a:lnTo>
                  <a:cubicBezTo>
                    <a:pt x="3000" y="109"/>
                    <a:pt x="2872" y="119"/>
                    <a:pt x="2744" y="148"/>
                  </a:cubicBezTo>
                  <a:cubicBezTo>
                    <a:pt x="1662" y="315"/>
                    <a:pt x="1131" y="1181"/>
                    <a:pt x="836" y="2341"/>
                  </a:cubicBezTo>
                  <a:lnTo>
                    <a:pt x="836" y="2371"/>
                  </a:lnTo>
                  <a:cubicBezTo>
                    <a:pt x="374" y="4239"/>
                    <a:pt x="0" y="7032"/>
                    <a:pt x="836" y="9796"/>
                  </a:cubicBezTo>
                  <a:cubicBezTo>
                    <a:pt x="856" y="9855"/>
                    <a:pt x="876" y="9924"/>
                    <a:pt x="895" y="9993"/>
                  </a:cubicBezTo>
                  <a:cubicBezTo>
                    <a:pt x="1092" y="10602"/>
                    <a:pt x="1299" y="11124"/>
                    <a:pt x="1594" y="11478"/>
                  </a:cubicBezTo>
                  <a:cubicBezTo>
                    <a:pt x="1603" y="11488"/>
                    <a:pt x="1603" y="11488"/>
                    <a:pt x="1613" y="11497"/>
                  </a:cubicBezTo>
                  <a:cubicBezTo>
                    <a:pt x="1731" y="11645"/>
                    <a:pt x="1889" y="11773"/>
                    <a:pt x="2056" y="11871"/>
                  </a:cubicBezTo>
                  <a:cubicBezTo>
                    <a:pt x="2076" y="11881"/>
                    <a:pt x="2105" y="11891"/>
                    <a:pt x="2125" y="11901"/>
                  </a:cubicBezTo>
                  <a:lnTo>
                    <a:pt x="2135" y="11901"/>
                  </a:lnTo>
                  <a:cubicBezTo>
                    <a:pt x="2331" y="11989"/>
                    <a:pt x="2548" y="12038"/>
                    <a:pt x="2774" y="12048"/>
                  </a:cubicBezTo>
                  <a:cubicBezTo>
                    <a:pt x="2823" y="12053"/>
                    <a:pt x="2872" y="12056"/>
                    <a:pt x="2920" y="12056"/>
                  </a:cubicBezTo>
                  <a:cubicBezTo>
                    <a:pt x="2968" y="12056"/>
                    <a:pt x="3015" y="12053"/>
                    <a:pt x="3059" y="12048"/>
                  </a:cubicBezTo>
                  <a:lnTo>
                    <a:pt x="7426" y="11832"/>
                  </a:lnTo>
                  <a:lnTo>
                    <a:pt x="7652" y="11822"/>
                  </a:lnTo>
                  <a:lnTo>
                    <a:pt x="9147" y="11743"/>
                  </a:lnTo>
                  <a:lnTo>
                    <a:pt x="9383" y="11733"/>
                  </a:lnTo>
                  <a:lnTo>
                    <a:pt x="16680" y="11379"/>
                  </a:lnTo>
                  <a:cubicBezTo>
                    <a:pt x="16680" y="11379"/>
                    <a:pt x="17782" y="9678"/>
                    <a:pt x="17693" y="5852"/>
                  </a:cubicBezTo>
                  <a:cubicBezTo>
                    <a:pt x="17683" y="5715"/>
                    <a:pt x="17683" y="5567"/>
                    <a:pt x="17674" y="5420"/>
                  </a:cubicBezTo>
                  <a:cubicBezTo>
                    <a:pt x="17654" y="4967"/>
                    <a:pt x="17624" y="4544"/>
                    <a:pt x="17595" y="4161"/>
                  </a:cubicBezTo>
                  <a:cubicBezTo>
                    <a:pt x="17310" y="1014"/>
                    <a:pt x="16582" y="1"/>
                    <a:pt x="165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5991108" y="1701023"/>
              <a:ext cx="256225" cy="582091"/>
            </a:xfrm>
            <a:custGeom>
              <a:avLst/>
              <a:gdLst/>
              <a:ahLst/>
              <a:cxnLst/>
              <a:rect l="l" t="t" r="r" b="b"/>
              <a:pathLst>
                <a:path w="5243" h="11911" extrusionOk="0">
                  <a:moveTo>
                    <a:pt x="2627" y="0"/>
                  </a:moveTo>
                  <a:cubicBezTo>
                    <a:pt x="1171" y="0"/>
                    <a:pt x="1" y="2666"/>
                    <a:pt x="1" y="5950"/>
                  </a:cubicBezTo>
                  <a:cubicBezTo>
                    <a:pt x="1" y="9245"/>
                    <a:pt x="1171" y="11910"/>
                    <a:pt x="2627" y="11910"/>
                  </a:cubicBezTo>
                  <a:cubicBezTo>
                    <a:pt x="4072" y="11910"/>
                    <a:pt x="5243" y="9245"/>
                    <a:pt x="5243" y="5950"/>
                  </a:cubicBezTo>
                  <a:cubicBezTo>
                    <a:pt x="5243" y="2666"/>
                    <a:pt x="4072" y="0"/>
                    <a:pt x="2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5864730" y="1715928"/>
              <a:ext cx="316287" cy="516703"/>
            </a:xfrm>
            <a:custGeom>
              <a:avLst/>
              <a:gdLst/>
              <a:ahLst/>
              <a:cxnLst/>
              <a:rect l="l" t="t" r="r" b="b"/>
              <a:pathLst>
                <a:path w="6472" h="10573" extrusionOk="0">
                  <a:moveTo>
                    <a:pt x="325" y="0"/>
                  </a:moveTo>
                  <a:lnTo>
                    <a:pt x="0" y="40"/>
                  </a:lnTo>
                  <a:lnTo>
                    <a:pt x="0" y="10573"/>
                  </a:lnTo>
                  <a:lnTo>
                    <a:pt x="689" y="10573"/>
                  </a:lnTo>
                  <a:lnTo>
                    <a:pt x="6472" y="7878"/>
                  </a:lnTo>
                  <a:lnTo>
                    <a:pt x="6472" y="3924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7"/>
            <p:cNvSpPr/>
            <p:nvPr/>
          </p:nvSpPr>
          <p:spPr>
            <a:xfrm>
              <a:off x="6306419" y="1698139"/>
              <a:ext cx="91387" cy="574369"/>
            </a:xfrm>
            <a:custGeom>
              <a:avLst/>
              <a:gdLst/>
              <a:ahLst/>
              <a:cxnLst/>
              <a:rect l="l" t="t" r="r" b="b"/>
              <a:pathLst>
                <a:path w="1870" h="11753" extrusionOk="0">
                  <a:moveTo>
                    <a:pt x="1" y="0"/>
                  </a:moveTo>
                  <a:cubicBezTo>
                    <a:pt x="718" y="1151"/>
                    <a:pt x="1181" y="2636"/>
                    <a:pt x="1387" y="4485"/>
                  </a:cubicBezTo>
                  <a:cubicBezTo>
                    <a:pt x="1653" y="6924"/>
                    <a:pt x="1476" y="9383"/>
                    <a:pt x="876" y="11753"/>
                  </a:cubicBezTo>
                  <a:lnTo>
                    <a:pt x="1112" y="11743"/>
                  </a:lnTo>
                  <a:cubicBezTo>
                    <a:pt x="1702" y="9363"/>
                    <a:pt x="1869" y="6894"/>
                    <a:pt x="1604" y="4465"/>
                  </a:cubicBezTo>
                  <a:cubicBezTo>
                    <a:pt x="1397" y="2636"/>
                    <a:pt x="954" y="1161"/>
                    <a:pt x="25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7"/>
            <p:cNvSpPr/>
            <p:nvPr/>
          </p:nvSpPr>
          <p:spPr>
            <a:xfrm>
              <a:off x="6389107" y="1697162"/>
              <a:ext cx="91827" cy="571046"/>
            </a:xfrm>
            <a:custGeom>
              <a:avLst/>
              <a:gdLst/>
              <a:ahLst/>
              <a:cxnLst/>
              <a:rect l="l" t="t" r="r" b="b"/>
              <a:pathLst>
                <a:path w="1879" h="11685" extrusionOk="0">
                  <a:moveTo>
                    <a:pt x="0" y="1"/>
                  </a:moveTo>
                  <a:cubicBezTo>
                    <a:pt x="728" y="1161"/>
                    <a:pt x="1190" y="2646"/>
                    <a:pt x="1397" y="4505"/>
                  </a:cubicBezTo>
                  <a:cubicBezTo>
                    <a:pt x="1662" y="6914"/>
                    <a:pt x="1495" y="9344"/>
                    <a:pt x="915" y="11684"/>
                  </a:cubicBezTo>
                  <a:lnTo>
                    <a:pt x="1151" y="11674"/>
                  </a:lnTo>
                  <a:cubicBezTo>
                    <a:pt x="1721" y="9324"/>
                    <a:pt x="1879" y="6895"/>
                    <a:pt x="1613" y="4485"/>
                  </a:cubicBezTo>
                  <a:cubicBezTo>
                    <a:pt x="1416" y="2646"/>
                    <a:pt x="974" y="1171"/>
                    <a:pt x="266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7"/>
            <p:cNvSpPr/>
            <p:nvPr/>
          </p:nvSpPr>
          <p:spPr>
            <a:xfrm>
              <a:off x="6565480" y="1913949"/>
              <a:ext cx="206231" cy="90849"/>
            </a:xfrm>
            <a:custGeom>
              <a:avLst/>
              <a:gdLst/>
              <a:ahLst/>
              <a:cxnLst/>
              <a:rect l="l" t="t" r="r" b="b"/>
              <a:pathLst>
                <a:path w="4220" h="1859" extrusionOk="0">
                  <a:moveTo>
                    <a:pt x="4003" y="226"/>
                  </a:moveTo>
                  <a:lnTo>
                    <a:pt x="4003" y="1633"/>
                  </a:lnTo>
                  <a:lnTo>
                    <a:pt x="227" y="1633"/>
                  </a:lnTo>
                  <a:lnTo>
                    <a:pt x="227" y="226"/>
                  </a:lnTo>
                  <a:close/>
                  <a:moveTo>
                    <a:pt x="118" y="0"/>
                  </a:moveTo>
                  <a:cubicBezTo>
                    <a:pt x="50" y="0"/>
                    <a:pt x="0" y="49"/>
                    <a:pt x="0" y="108"/>
                  </a:cubicBezTo>
                  <a:lnTo>
                    <a:pt x="0" y="1751"/>
                  </a:lnTo>
                  <a:cubicBezTo>
                    <a:pt x="0" y="1810"/>
                    <a:pt x="50" y="1859"/>
                    <a:pt x="118" y="1859"/>
                  </a:cubicBezTo>
                  <a:lnTo>
                    <a:pt x="4111" y="1859"/>
                  </a:lnTo>
                  <a:cubicBezTo>
                    <a:pt x="4170" y="1859"/>
                    <a:pt x="4220" y="1810"/>
                    <a:pt x="4220" y="1751"/>
                  </a:cubicBezTo>
                  <a:lnTo>
                    <a:pt x="4220" y="108"/>
                  </a:lnTo>
                  <a:cubicBezTo>
                    <a:pt x="4220" y="49"/>
                    <a:pt x="4170" y="0"/>
                    <a:pt x="4111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7"/>
            <p:cNvSpPr/>
            <p:nvPr/>
          </p:nvSpPr>
          <p:spPr>
            <a:xfrm>
              <a:off x="5651314" y="1715928"/>
              <a:ext cx="247087" cy="525353"/>
            </a:xfrm>
            <a:custGeom>
              <a:avLst/>
              <a:gdLst/>
              <a:ahLst/>
              <a:cxnLst/>
              <a:rect l="l" t="t" r="r" b="b"/>
              <a:pathLst>
                <a:path w="5056" h="10750" extrusionOk="0">
                  <a:moveTo>
                    <a:pt x="4692" y="0"/>
                  </a:moveTo>
                  <a:lnTo>
                    <a:pt x="30" y="295"/>
                  </a:lnTo>
                  <a:lnTo>
                    <a:pt x="1" y="10750"/>
                  </a:lnTo>
                  <a:lnTo>
                    <a:pt x="5056" y="10573"/>
                  </a:lnTo>
                  <a:lnTo>
                    <a:pt x="46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7"/>
            <p:cNvSpPr/>
            <p:nvPr/>
          </p:nvSpPr>
          <p:spPr>
            <a:xfrm>
              <a:off x="6263657" y="2170517"/>
              <a:ext cx="513819" cy="787833"/>
            </a:xfrm>
            <a:custGeom>
              <a:avLst/>
              <a:gdLst/>
              <a:ahLst/>
              <a:cxnLst/>
              <a:rect l="l" t="t" r="r" b="b"/>
              <a:pathLst>
                <a:path w="10514" h="16121" extrusionOk="0">
                  <a:moveTo>
                    <a:pt x="6783" y="0"/>
                  </a:moveTo>
                  <a:cubicBezTo>
                    <a:pt x="6781" y="0"/>
                    <a:pt x="6779" y="1"/>
                    <a:pt x="6776" y="2"/>
                  </a:cubicBezTo>
                  <a:cubicBezTo>
                    <a:pt x="6413" y="179"/>
                    <a:pt x="5960" y="3011"/>
                    <a:pt x="5960" y="3011"/>
                  </a:cubicBezTo>
                  <a:lnTo>
                    <a:pt x="3728" y="1870"/>
                  </a:lnTo>
                  <a:cubicBezTo>
                    <a:pt x="3728" y="1870"/>
                    <a:pt x="876" y="2047"/>
                    <a:pt x="777" y="2175"/>
                  </a:cubicBezTo>
                  <a:cubicBezTo>
                    <a:pt x="689" y="2303"/>
                    <a:pt x="777" y="3778"/>
                    <a:pt x="777" y="3778"/>
                  </a:cubicBezTo>
                  <a:cubicBezTo>
                    <a:pt x="777" y="3778"/>
                    <a:pt x="177" y="4516"/>
                    <a:pt x="89" y="5283"/>
                  </a:cubicBezTo>
                  <a:cubicBezTo>
                    <a:pt x="0" y="6050"/>
                    <a:pt x="4101" y="9837"/>
                    <a:pt x="4101" y="9837"/>
                  </a:cubicBezTo>
                  <a:lnTo>
                    <a:pt x="4957" y="16121"/>
                  </a:lnTo>
                  <a:lnTo>
                    <a:pt x="10514" y="15029"/>
                  </a:lnTo>
                  <a:cubicBezTo>
                    <a:pt x="10514" y="15029"/>
                    <a:pt x="7189" y="0"/>
                    <a:pt x="6783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6258379" y="2229112"/>
              <a:ext cx="211021" cy="426928"/>
            </a:xfrm>
            <a:custGeom>
              <a:avLst/>
              <a:gdLst/>
              <a:ahLst/>
              <a:cxnLst/>
              <a:rect l="l" t="t" r="r" b="b"/>
              <a:pathLst>
                <a:path w="4318" h="8736" extrusionOk="0">
                  <a:moveTo>
                    <a:pt x="1059" y="1"/>
                  </a:moveTo>
                  <a:cubicBezTo>
                    <a:pt x="1018" y="1"/>
                    <a:pt x="976" y="28"/>
                    <a:pt x="954" y="72"/>
                  </a:cubicBezTo>
                  <a:cubicBezTo>
                    <a:pt x="944" y="101"/>
                    <a:pt x="541" y="986"/>
                    <a:pt x="826" y="2432"/>
                  </a:cubicBezTo>
                  <a:cubicBezTo>
                    <a:pt x="679" y="2658"/>
                    <a:pt x="0" y="3740"/>
                    <a:pt x="226" y="4359"/>
                  </a:cubicBezTo>
                  <a:cubicBezTo>
                    <a:pt x="462" y="5018"/>
                    <a:pt x="3973" y="8559"/>
                    <a:pt x="4121" y="8706"/>
                  </a:cubicBezTo>
                  <a:cubicBezTo>
                    <a:pt x="4140" y="8726"/>
                    <a:pt x="4170" y="8736"/>
                    <a:pt x="4199" y="8736"/>
                  </a:cubicBezTo>
                  <a:cubicBezTo>
                    <a:pt x="4229" y="8736"/>
                    <a:pt x="4259" y="8726"/>
                    <a:pt x="4278" y="8706"/>
                  </a:cubicBezTo>
                  <a:cubicBezTo>
                    <a:pt x="4318" y="8667"/>
                    <a:pt x="4318" y="8598"/>
                    <a:pt x="4278" y="8549"/>
                  </a:cubicBezTo>
                  <a:cubicBezTo>
                    <a:pt x="3265" y="7536"/>
                    <a:pt x="610" y="4792"/>
                    <a:pt x="433" y="4291"/>
                  </a:cubicBezTo>
                  <a:cubicBezTo>
                    <a:pt x="266" y="3809"/>
                    <a:pt x="806" y="2845"/>
                    <a:pt x="1033" y="2520"/>
                  </a:cubicBezTo>
                  <a:cubicBezTo>
                    <a:pt x="1052" y="2491"/>
                    <a:pt x="1062" y="2461"/>
                    <a:pt x="1052" y="2432"/>
                  </a:cubicBezTo>
                  <a:cubicBezTo>
                    <a:pt x="767" y="1035"/>
                    <a:pt x="1161" y="170"/>
                    <a:pt x="1161" y="160"/>
                  </a:cubicBezTo>
                  <a:cubicBezTo>
                    <a:pt x="1180" y="101"/>
                    <a:pt x="1161" y="42"/>
                    <a:pt x="1102" y="13"/>
                  </a:cubicBezTo>
                  <a:cubicBezTo>
                    <a:pt x="1088" y="5"/>
                    <a:pt x="1074" y="1"/>
                    <a:pt x="10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7"/>
            <p:cNvSpPr/>
            <p:nvPr/>
          </p:nvSpPr>
          <p:spPr>
            <a:xfrm>
              <a:off x="6439248" y="2253401"/>
              <a:ext cx="169530" cy="134490"/>
            </a:xfrm>
            <a:custGeom>
              <a:avLst/>
              <a:gdLst/>
              <a:ahLst/>
              <a:cxnLst/>
              <a:rect l="l" t="t" r="r" b="b"/>
              <a:pathLst>
                <a:path w="3469" h="2752" extrusionOk="0">
                  <a:moveTo>
                    <a:pt x="164" y="0"/>
                  </a:moveTo>
                  <a:cubicBezTo>
                    <a:pt x="59" y="0"/>
                    <a:pt x="1" y="164"/>
                    <a:pt x="135" y="214"/>
                  </a:cubicBezTo>
                  <a:cubicBezTo>
                    <a:pt x="744" y="519"/>
                    <a:pt x="2397" y="1374"/>
                    <a:pt x="2662" y="1728"/>
                  </a:cubicBezTo>
                  <a:cubicBezTo>
                    <a:pt x="2888" y="2033"/>
                    <a:pt x="3075" y="2358"/>
                    <a:pt x="3242" y="2692"/>
                  </a:cubicBezTo>
                  <a:cubicBezTo>
                    <a:pt x="3262" y="2731"/>
                    <a:pt x="3301" y="2751"/>
                    <a:pt x="3341" y="2751"/>
                  </a:cubicBezTo>
                  <a:cubicBezTo>
                    <a:pt x="3360" y="2751"/>
                    <a:pt x="3380" y="2751"/>
                    <a:pt x="3390" y="2741"/>
                  </a:cubicBezTo>
                  <a:cubicBezTo>
                    <a:pt x="3449" y="2712"/>
                    <a:pt x="3469" y="2653"/>
                    <a:pt x="3449" y="2594"/>
                  </a:cubicBezTo>
                  <a:cubicBezTo>
                    <a:pt x="3272" y="2250"/>
                    <a:pt x="3075" y="1915"/>
                    <a:pt x="2839" y="1600"/>
                  </a:cubicBezTo>
                  <a:cubicBezTo>
                    <a:pt x="2485" y="1128"/>
                    <a:pt x="321" y="66"/>
                    <a:pt x="223" y="17"/>
                  </a:cubicBezTo>
                  <a:cubicBezTo>
                    <a:pt x="202" y="5"/>
                    <a:pt x="182" y="0"/>
                    <a:pt x="1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7"/>
            <p:cNvSpPr/>
            <p:nvPr/>
          </p:nvSpPr>
          <p:spPr>
            <a:xfrm>
              <a:off x="6392430" y="2565191"/>
              <a:ext cx="1275165" cy="1094932"/>
            </a:xfrm>
            <a:custGeom>
              <a:avLst/>
              <a:gdLst/>
              <a:ahLst/>
              <a:cxnLst/>
              <a:rect l="l" t="t" r="r" b="b"/>
              <a:pathLst>
                <a:path w="26093" h="22405" extrusionOk="0">
                  <a:moveTo>
                    <a:pt x="20152" y="0"/>
                  </a:moveTo>
                  <a:lnTo>
                    <a:pt x="8469" y="7278"/>
                  </a:lnTo>
                  <a:lnTo>
                    <a:pt x="7682" y="4711"/>
                  </a:lnTo>
                  <a:lnTo>
                    <a:pt x="817" y="5872"/>
                  </a:lnTo>
                  <a:lnTo>
                    <a:pt x="1643" y="10582"/>
                  </a:lnTo>
                  <a:cubicBezTo>
                    <a:pt x="1643" y="10582"/>
                    <a:pt x="1" y="12431"/>
                    <a:pt x="748" y="15441"/>
                  </a:cubicBezTo>
                  <a:cubicBezTo>
                    <a:pt x="1454" y="18235"/>
                    <a:pt x="3218" y="22404"/>
                    <a:pt x="8204" y="22404"/>
                  </a:cubicBezTo>
                  <a:cubicBezTo>
                    <a:pt x="8570" y="22404"/>
                    <a:pt x="8953" y="22382"/>
                    <a:pt x="9354" y="22335"/>
                  </a:cubicBezTo>
                  <a:cubicBezTo>
                    <a:pt x="15235" y="21656"/>
                    <a:pt x="21795" y="17073"/>
                    <a:pt x="21795" y="17073"/>
                  </a:cubicBezTo>
                  <a:lnTo>
                    <a:pt x="26093" y="8055"/>
                  </a:lnTo>
                  <a:lnTo>
                    <a:pt x="201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6398197" y="2540707"/>
              <a:ext cx="1032916" cy="1113601"/>
            </a:xfrm>
            <a:custGeom>
              <a:avLst/>
              <a:gdLst/>
              <a:ahLst/>
              <a:cxnLst/>
              <a:rect l="l" t="t" r="r" b="b"/>
              <a:pathLst>
                <a:path w="21136" h="22787" extrusionOk="0">
                  <a:moveTo>
                    <a:pt x="21004" y="1"/>
                  </a:moveTo>
                  <a:cubicBezTo>
                    <a:pt x="20974" y="1"/>
                    <a:pt x="20945" y="13"/>
                    <a:pt x="20929" y="39"/>
                  </a:cubicBezTo>
                  <a:lnTo>
                    <a:pt x="12029" y="10385"/>
                  </a:lnTo>
                  <a:cubicBezTo>
                    <a:pt x="11606" y="9549"/>
                    <a:pt x="11104" y="8753"/>
                    <a:pt x="10524" y="8025"/>
                  </a:cubicBezTo>
                  <a:cubicBezTo>
                    <a:pt x="10233" y="7644"/>
                    <a:pt x="9577" y="7558"/>
                    <a:pt x="9051" y="7558"/>
                  </a:cubicBezTo>
                  <a:cubicBezTo>
                    <a:pt x="8761" y="7558"/>
                    <a:pt x="8510" y="7584"/>
                    <a:pt x="8380" y="7602"/>
                  </a:cubicBezTo>
                  <a:lnTo>
                    <a:pt x="7672" y="5143"/>
                  </a:lnTo>
                  <a:cubicBezTo>
                    <a:pt x="7664" y="5092"/>
                    <a:pt x="7617" y="5063"/>
                    <a:pt x="7573" y="5063"/>
                  </a:cubicBezTo>
                  <a:cubicBezTo>
                    <a:pt x="7567" y="5063"/>
                    <a:pt x="7560" y="5063"/>
                    <a:pt x="7554" y="5065"/>
                  </a:cubicBezTo>
                  <a:lnTo>
                    <a:pt x="355" y="6569"/>
                  </a:lnTo>
                  <a:cubicBezTo>
                    <a:pt x="296" y="6579"/>
                    <a:pt x="267" y="6628"/>
                    <a:pt x="276" y="6687"/>
                  </a:cubicBezTo>
                  <a:lnTo>
                    <a:pt x="866" y="9893"/>
                  </a:lnTo>
                  <a:cubicBezTo>
                    <a:pt x="1" y="11280"/>
                    <a:pt x="21" y="12775"/>
                    <a:pt x="178" y="13788"/>
                  </a:cubicBezTo>
                  <a:cubicBezTo>
                    <a:pt x="571" y="16188"/>
                    <a:pt x="1083" y="18676"/>
                    <a:pt x="2676" y="20515"/>
                  </a:cubicBezTo>
                  <a:cubicBezTo>
                    <a:pt x="3886" y="21892"/>
                    <a:pt x="5459" y="22649"/>
                    <a:pt x="7357" y="22767"/>
                  </a:cubicBezTo>
                  <a:cubicBezTo>
                    <a:pt x="7534" y="22787"/>
                    <a:pt x="7702" y="22787"/>
                    <a:pt x="7879" y="22787"/>
                  </a:cubicBezTo>
                  <a:cubicBezTo>
                    <a:pt x="11488" y="22787"/>
                    <a:pt x="15609" y="20554"/>
                    <a:pt x="18195" y="18253"/>
                  </a:cubicBezTo>
                  <a:cubicBezTo>
                    <a:pt x="18280" y="18176"/>
                    <a:pt x="18207" y="18056"/>
                    <a:pt x="18120" y="18056"/>
                  </a:cubicBezTo>
                  <a:cubicBezTo>
                    <a:pt x="18096" y="18056"/>
                    <a:pt x="18071" y="18065"/>
                    <a:pt x="18048" y="18086"/>
                  </a:cubicBezTo>
                  <a:cubicBezTo>
                    <a:pt x="15495" y="20366"/>
                    <a:pt x="11429" y="22566"/>
                    <a:pt x="7883" y="22566"/>
                  </a:cubicBezTo>
                  <a:cubicBezTo>
                    <a:pt x="7713" y="22566"/>
                    <a:pt x="7544" y="22561"/>
                    <a:pt x="7377" y="22551"/>
                  </a:cubicBezTo>
                  <a:cubicBezTo>
                    <a:pt x="5528" y="22433"/>
                    <a:pt x="4014" y="21695"/>
                    <a:pt x="2843" y="20358"/>
                  </a:cubicBezTo>
                  <a:cubicBezTo>
                    <a:pt x="1279" y="18568"/>
                    <a:pt x="798" y="16207"/>
                    <a:pt x="404" y="13749"/>
                  </a:cubicBezTo>
                  <a:cubicBezTo>
                    <a:pt x="247" y="12775"/>
                    <a:pt x="227" y="11319"/>
                    <a:pt x="1063" y="9992"/>
                  </a:cubicBezTo>
                  <a:cubicBezTo>
                    <a:pt x="1102" y="9923"/>
                    <a:pt x="1152" y="9844"/>
                    <a:pt x="1083" y="9785"/>
                  </a:cubicBezTo>
                  <a:lnTo>
                    <a:pt x="1063" y="9775"/>
                  </a:lnTo>
                  <a:lnTo>
                    <a:pt x="503" y="6756"/>
                  </a:lnTo>
                  <a:lnTo>
                    <a:pt x="7495" y="5301"/>
                  </a:lnTo>
                  <a:lnTo>
                    <a:pt x="8193" y="7749"/>
                  </a:lnTo>
                  <a:cubicBezTo>
                    <a:pt x="8211" y="7793"/>
                    <a:pt x="8252" y="7830"/>
                    <a:pt x="8303" y="7830"/>
                  </a:cubicBezTo>
                  <a:cubicBezTo>
                    <a:pt x="8309" y="7830"/>
                    <a:pt x="8315" y="7829"/>
                    <a:pt x="8321" y="7828"/>
                  </a:cubicBezTo>
                  <a:cubicBezTo>
                    <a:pt x="8481" y="7803"/>
                    <a:pt x="8748" y="7776"/>
                    <a:pt x="9041" y="7776"/>
                  </a:cubicBezTo>
                  <a:cubicBezTo>
                    <a:pt x="9544" y="7776"/>
                    <a:pt x="10121" y="7854"/>
                    <a:pt x="10357" y="8153"/>
                  </a:cubicBezTo>
                  <a:cubicBezTo>
                    <a:pt x="10957" y="8910"/>
                    <a:pt x="11478" y="9746"/>
                    <a:pt x="11891" y="10631"/>
                  </a:cubicBezTo>
                  <a:cubicBezTo>
                    <a:pt x="11901" y="10660"/>
                    <a:pt x="11931" y="10690"/>
                    <a:pt x="11970" y="10700"/>
                  </a:cubicBezTo>
                  <a:cubicBezTo>
                    <a:pt x="12009" y="10700"/>
                    <a:pt x="12049" y="10690"/>
                    <a:pt x="12078" y="10660"/>
                  </a:cubicBezTo>
                  <a:lnTo>
                    <a:pt x="21097" y="186"/>
                  </a:lnTo>
                  <a:cubicBezTo>
                    <a:pt x="21136" y="137"/>
                    <a:pt x="21126" y="68"/>
                    <a:pt x="21077" y="29"/>
                  </a:cubicBezTo>
                  <a:cubicBezTo>
                    <a:pt x="21058" y="11"/>
                    <a:pt x="21031" y="1"/>
                    <a:pt x="210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7829116" y="2201745"/>
              <a:ext cx="384460" cy="573050"/>
            </a:xfrm>
            <a:custGeom>
              <a:avLst/>
              <a:gdLst/>
              <a:ahLst/>
              <a:cxnLst/>
              <a:rect l="l" t="t" r="r" b="b"/>
              <a:pathLst>
                <a:path w="7867" h="11726" extrusionOk="0">
                  <a:moveTo>
                    <a:pt x="2812" y="3287"/>
                  </a:moveTo>
                  <a:cubicBezTo>
                    <a:pt x="3156" y="3287"/>
                    <a:pt x="3500" y="3366"/>
                    <a:pt x="3805" y="3513"/>
                  </a:cubicBezTo>
                  <a:cubicBezTo>
                    <a:pt x="3776" y="3661"/>
                    <a:pt x="3736" y="3798"/>
                    <a:pt x="3668" y="3936"/>
                  </a:cubicBezTo>
                  <a:cubicBezTo>
                    <a:pt x="3382" y="4595"/>
                    <a:pt x="2733" y="5057"/>
                    <a:pt x="2074" y="5057"/>
                  </a:cubicBezTo>
                  <a:cubicBezTo>
                    <a:pt x="1907" y="5057"/>
                    <a:pt x="1740" y="5018"/>
                    <a:pt x="1592" y="4929"/>
                  </a:cubicBezTo>
                  <a:cubicBezTo>
                    <a:pt x="1327" y="4752"/>
                    <a:pt x="1238" y="4349"/>
                    <a:pt x="1396" y="4015"/>
                  </a:cubicBezTo>
                  <a:cubicBezTo>
                    <a:pt x="1573" y="3690"/>
                    <a:pt x="1887" y="3454"/>
                    <a:pt x="2251" y="3366"/>
                  </a:cubicBezTo>
                  <a:cubicBezTo>
                    <a:pt x="2438" y="3316"/>
                    <a:pt x="2625" y="3287"/>
                    <a:pt x="2812" y="3287"/>
                  </a:cubicBezTo>
                  <a:close/>
                  <a:moveTo>
                    <a:pt x="4615" y="6797"/>
                  </a:moveTo>
                  <a:cubicBezTo>
                    <a:pt x="4637" y="6797"/>
                    <a:pt x="4659" y="6797"/>
                    <a:pt x="4681" y="6798"/>
                  </a:cubicBezTo>
                  <a:cubicBezTo>
                    <a:pt x="4946" y="6798"/>
                    <a:pt x="5221" y="6837"/>
                    <a:pt x="5487" y="6926"/>
                  </a:cubicBezTo>
                  <a:cubicBezTo>
                    <a:pt x="5477" y="7014"/>
                    <a:pt x="5467" y="7103"/>
                    <a:pt x="5448" y="7191"/>
                  </a:cubicBezTo>
                  <a:cubicBezTo>
                    <a:pt x="5369" y="7722"/>
                    <a:pt x="5162" y="8440"/>
                    <a:pt x="4612" y="8844"/>
                  </a:cubicBezTo>
                  <a:cubicBezTo>
                    <a:pt x="4395" y="8993"/>
                    <a:pt x="4138" y="9075"/>
                    <a:pt x="3876" y="9075"/>
                  </a:cubicBezTo>
                  <a:cubicBezTo>
                    <a:pt x="3793" y="9075"/>
                    <a:pt x="3710" y="9067"/>
                    <a:pt x="3628" y="9050"/>
                  </a:cubicBezTo>
                  <a:cubicBezTo>
                    <a:pt x="3382" y="9011"/>
                    <a:pt x="3166" y="8883"/>
                    <a:pt x="3028" y="8676"/>
                  </a:cubicBezTo>
                  <a:cubicBezTo>
                    <a:pt x="2881" y="8440"/>
                    <a:pt x="2861" y="8155"/>
                    <a:pt x="2959" y="7899"/>
                  </a:cubicBezTo>
                  <a:cubicBezTo>
                    <a:pt x="3127" y="7447"/>
                    <a:pt x="3481" y="7083"/>
                    <a:pt x="3943" y="6916"/>
                  </a:cubicBezTo>
                  <a:cubicBezTo>
                    <a:pt x="4159" y="6844"/>
                    <a:pt x="4383" y="6797"/>
                    <a:pt x="4615" y="6797"/>
                  </a:cubicBezTo>
                  <a:close/>
                  <a:moveTo>
                    <a:pt x="1447" y="0"/>
                  </a:moveTo>
                  <a:cubicBezTo>
                    <a:pt x="983" y="0"/>
                    <a:pt x="521" y="141"/>
                    <a:pt x="127" y="415"/>
                  </a:cubicBezTo>
                  <a:cubicBezTo>
                    <a:pt x="1" y="518"/>
                    <a:pt x="90" y="697"/>
                    <a:pt x="217" y="697"/>
                  </a:cubicBezTo>
                  <a:cubicBezTo>
                    <a:pt x="248" y="697"/>
                    <a:pt x="281" y="686"/>
                    <a:pt x="314" y="661"/>
                  </a:cubicBezTo>
                  <a:cubicBezTo>
                    <a:pt x="651" y="425"/>
                    <a:pt x="1044" y="306"/>
                    <a:pt x="1441" y="306"/>
                  </a:cubicBezTo>
                  <a:cubicBezTo>
                    <a:pt x="1705" y="306"/>
                    <a:pt x="1970" y="358"/>
                    <a:pt x="2222" y="464"/>
                  </a:cubicBezTo>
                  <a:cubicBezTo>
                    <a:pt x="2841" y="740"/>
                    <a:pt x="3343" y="1251"/>
                    <a:pt x="3609" y="1890"/>
                  </a:cubicBezTo>
                  <a:cubicBezTo>
                    <a:pt x="3795" y="2294"/>
                    <a:pt x="3874" y="2746"/>
                    <a:pt x="3854" y="3198"/>
                  </a:cubicBezTo>
                  <a:cubicBezTo>
                    <a:pt x="3531" y="3055"/>
                    <a:pt x="3185" y="2984"/>
                    <a:pt x="2838" y="2984"/>
                  </a:cubicBezTo>
                  <a:cubicBezTo>
                    <a:pt x="2615" y="2984"/>
                    <a:pt x="2392" y="3013"/>
                    <a:pt x="2173" y="3071"/>
                  </a:cubicBezTo>
                  <a:cubicBezTo>
                    <a:pt x="1720" y="3179"/>
                    <a:pt x="1337" y="3484"/>
                    <a:pt x="1120" y="3887"/>
                  </a:cubicBezTo>
                  <a:cubicBezTo>
                    <a:pt x="904" y="4359"/>
                    <a:pt x="1042" y="4929"/>
                    <a:pt x="1425" y="5185"/>
                  </a:cubicBezTo>
                  <a:cubicBezTo>
                    <a:pt x="1608" y="5304"/>
                    <a:pt x="1816" y="5363"/>
                    <a:pt x="2026" y="5363"/>
                  </a:cubicBezTo>
                  <a:cubicBezTo>
                    <a:pt x="2042" y="5363"/>
                    <a:pt x="2058" y="5363"/>
                    <a:pt x="2074" y="5362"/>
                  </a:cubicBezTo>
                  <a:cubicBezTo>
                    <a:pt x="2851" y="5362"/>
                    <a:pt x="3618" y="4831"/>
                    <a:pt x="3953" y="4064"/>
                  </a:cubicBezTo>
                  <a:cubicBezTo>
                    <a:pt x="4012" y="3936"/>
                    <a:pt x="4061" y="3798"/>
                    <a:pt x="4090" y="3661"/>
                  </a:cubicBezTo>
                  <a:cubicBezTo>
                    <a:pt x="4376" y="3838"/>
                    <a:pt x="4631" y="4064"/>
                    <a:pt x="4828" y="4339"/>
                  </a:cubicBezTo>
                  <a:cubicBezTo>
                    <a:pt x="5280" y="4939"/>
                    <a:pt x="5516" y="5755"/>
                    <a:pt x="5487" y="6611"/>
                  </a:cubicBezTo>
                  <a:cubicBezTo>
                    <a:pt x="5228" y="6531"/>
                    <a:pt x="4960" y="6492"/>
                    <a:pt x="4692" y="6492"/>
                  </a:cubicBezTo>
                  <a:cubicBezTo>
                    <a:pt x="4400" y="6492"/>
                    <a:pt x="4107" y="6538"/>
                    <a:pt x="3825" y="6631"/>
                  </a:cubicBezTo>
                  <a:cubicBezTo>
                    <a:pt x="3284" y="6837"/>
                    <a:pt x="2861" y="7260"/>
                    <a:pt x="2655" y="7801"/>
                  </a:cubicBezTo>
                  <a:cubicBezTo>
                    <a:pt x="2389" y="8489"/>
                    <a:pt x="2832" y="9257"/>
                    <a:pt x="3559" y="9355"/>
                  </a:cubicBezTo>
                  <a:cubicBezTo>
                    <a:pt x="3659" y="9373"/>
                    <a:pt x="3759" y="9383"/>
                    <a:pt x="3860" y="9383"/>
                  </a:cubicBezTo>
                  <a:cubicBezTo>
                    <a:pt x="4186" y="9383"/>
                    <a:pt x="4508" y="9285"/>
                    <a:pt x="4779" y="9089"/>
                  </a:cubicBezTo>
                  <a:cubicBezTo>
                    <a:pt x="5418" y="8627"/>
                    <a:pt x="5654" y="7831"/>
                    <a:pt x="5743" y="7240"/>
                  </a:cubicBezTo>
                  <a:cubicBezTo>
                    <a:pt x="5753" y="7162"/>
                    <a:pt x="5762" y="7113"/>
                    <a:pt x="5772" y="7044"/>
                  </a:cubicBezTo>
                  <a:cubicBezTo>
                    <a:pt x="6274" y="7270"/>
                    <a:pt x="6687" y="7644"/>
                    <a:pt x="6962" y="8126"/>
                  </a:cubicBezTo>
                  <a:cubicBezTo>
                    <a:pt x="7533" y="9129"/>
                    <a:pt x="7405" y="10506"/>
                    <a:pt x="6647" y="11479"/>
                  </a:cubicBezTo>
                  <a:cubicBezTo>
                    <a:pt x="6579" y="11578"/>
                    <a:pt x="6647" y="11725"/>
                    <a:pt x="6775" y="11725"/>
                  </a:cubicBezTo>
                  <a:cubicBezTo>
                    <a:pt x="6825" y="11725"/>
                    <a:pt x="6874" y="11705"/>
                    <a:pt x="6903" y="11666"/>
                  </a:cubicBezTo>
                  <a:cubicBezTo>
                    <a:pt x="7729" y="10604"/>
                    <a:pt x="7867" y="9070"/>
                    <a:pt x="7238" y="7968"/>
                  </a:cubicBezTo>
                  <a:cubicBezTo>
                    <a:pt x="6913" y="7408"/>
                    <a:pt x="6402" y="6965"/>
                    <a:pt x="5802" y="6719"/>
                  </a:cubicBezTo>
                  <a:cubicBezTo>
                    <a:pt x="5841" y="5746"/>
                    <a:pt x="5595" y="4831"/>
                    <a:pt x="5084" y="4152"/>
                  </a:cubicBezTo>
                  <a:cubicBezTo>
                    <a:pt x="4828" y="3818"/>
                    <a:pt x="4513" y="3543"/>
                    <a:pt x="4149" y="3336"/>
                  </a:cubicBezTo>
                  <a:cubicBezTo>
                    <a:pt x="4199" y="2795"/>
                    <a:pt x="4110" y="2254"/>
                    <a:pt x="3894" y="1763"/>
                  </a:cubicBezTo>
                  <a:cubicBezTo>
                    <a:pt x="3599" y="1054"/>
                    <a:pt x="3038" y="484"/>
                    <a:pt x="2330" y="179"/>
                  </a:cubicBezTo>
                  <a:cubicBezTo>
                    <a:pt x="2048" y="59"/>
                    <a:pt x="1747" y="0"/>
                    <a:pt x="14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7"/>
            <p:cNvSpPr/>
            <p:nvPr/>
          </p:nvSpPr>
          <p:spPr>
            <a:xfrm>
              <a:off x="5715725" y="2878742"/>
              <a:ext cx="156237" cy="404057"/>
            </a:xfrm>
            <a:custGeom>
              <a:avLst/>
              <a:gdLst/>
              <a:ahLst/>
              <a:cxnLst/>
              <a:rect l="l" t="t" r="r" b="b"/>
              <a:pathLst>
                <a:path w="3197" h="8268" extrusionOk="0">
                  <a:moveTo>
                    <a:pt x="2157" y="2869"/>
                  </a:moveTo>
                  <a:cubicBezTo>
                    <a:pt x="2403" y="2869"/>
                    <a:pt x="2649" y="2976"/>
                    <a:pt x="2754" y="3193"/>
                  </a:cubicBezTo>
                  <a:cubicBezTo>
                    <a:pt x="2853" y="3419"/>
                    <a:pt x="2803" y="3684"/>
                    <a:pt x="2636" y="3861"/>
                  </a:cubicBezTo>
                  <a:cubicBezTo>
                    <a:pt x="2449" y="4058"/>
                    <a:pt x="2194" y="4166"/>
                    <a:pt x="1938" y="4166"/>
                  </a:cubicBezTo>
                  <a:cubicBezTo>
                    <a:pt x="1623" y="4166"/>
                    <a:pt x="1309" y="4068"/>
                    <a:pt x="1063" y="3881"/>
                  </a:cubicBezTo>
                  <a:cubicBezTo>
                    <a:pt x="1063" y="3881"/>
                    <a:pt x="1063" y="3881"/>
                    <a:pt x="1073" y="3871"/>
                  </a:cubicBezTo>
                  <a:cubicBezTo>
                    <a:pt x="1250" y="3399"/>
                    <a:pt x="1486" y="3094"/>
                    <a:pt x="1810" y="2947"/>
                  </a:cubicBezTo>
                  <a:cubicBezTo>
                    <a:pt x="1914" y="2895"/>
                    <a:pt x="2036" y="2869"/>
                    <a:pt x="2157" y="2869"/>
                  </a:cubicBezTo>
                  <a:close/>
                  <a:moveTo>
                    <a:pt x="2407" y="1"/>
                  </a:moveTo>
                  <a:cubicBezTo>
                    <a:pt x="1552" y="1"/>
                    <a:pt x="754" y="600"/>
                    <a:pt x="384" y="1324"/>
                  </a:cubicBezTo>
                  <a:cubicBezTo>
                    <a:pt x="40" y="1944"/>
                    <a:pt x="1" y="2691"/>
                    <a:pt x="256" y="3350"/>
                  </a:cubicBezTo>
                  <a:cubicBezTo>
                    <a:pt x="364" y="3596"/>
                    <a:pt x="512" y="3802"/>
                    <a:pt x="699" y="3980"/>
                  </a:cubicBezTo>
                  <a:cubicBezTo>
                    <a:pt x="414" y="4815"/>
                    <a:pt x="453" y="5730"/>
                    <a:pt x="797" y="6546"/>
                  </a:cubicBezTo>
                  <a:cubicBezTo>
                    <a:pt x="1191" y="7441"/>
                    <a:pt x="1997" y="8081"/>
                    <a:pt x="2961" y="8267"/>
                  </a:cubicBezTo>
                  <a:lnTo>
                    <a:pt x="2990" y="8267"/>
                  </a:lnTo>
                  <a:cubicBezTo>
                    <a:pt x="3177" y="8267"/>
                    <a:pt x="3197" y="8002"/>
                    <a:pt x="3010" y="7963"/>
                  </a:cubicBezTo>
                  <a:cubicBezTo>
                    <a:pt x="2204" y="7835"/>
                    <a:pt x="1446" y="7225"/>
                    <a:pt x="1082" y="6419"/>
                  </a:cubicBezTo>
                  <a:cubicBezTo>
                    <a:pt x="778" y="5710"/>
                    <a:pt x="738" y="4924"/>
                    <a:pt x="964" y="4186"/>
                  </a:cubicBezTo>
                  <a:lnTo>
                    <a:pt x="964" y="4186"/>
                  </a:lnTo>
                  <a:cubicBezTo>
                    <a:pt x="1238" y="4374"/>
                    <a:pt x="1565" y="4482"/>
                    <a:pt x="1903" y="4482"/>
                  </a:cubicBezTo>
                  <a:cubicBezTo>
                    <a:pt x="1918" y="4482"/>
                    <a:pt x="1933" y="4481"/>
                    <a:pt x="1948" y="4481"/>
                  </a:cubicBezTo>
                  <a:cubicBezTo>
                    <a:pt x="2292" y="4471"/>
                    <a:pt x="2626" y="4324"/>
                    <a:pt x="2862" y="4078"/>
                  </a:cubicBezTo>
                  <a:cubicBezTo>
                    <a:pt x="3108" y="3802"/>
                    <a:pt x="3177" y="3399"/>
                    <a:pt x="3030" y="3065"/>
                  </a:cubicBezTo>
                  <a:cubicBezTo>
                    <a:pt x="2870" y="2725"/>
                    <a:pt x="2511" y="2566"/>
                    <a:pt x="2156" y="2566"/>
                  </a:cubicBezTo>
                  <a:cubicBezTo>
                    <a:pt x="1987" y="2566"/>
                    <a:pt x="1818" y="2602"/>
                    <a:pt x="1672" y="2671"/>
                  </a:cubicBezTo>
                  <a:cubicBezTo>
                    <a:pt x="1309" y="2849"/>
                    <a:pt x="1033" y="3173"/>
                    <a:pt x="817" y="3665"/>
                  </a:cubicBezTo>
                  <a:cubicBezTo>
                    <a:pt x="699" y="3537"/>
                    <a:pt x="610" y="3389"/>
                    <a:pt x="541" y="3232"/>
                  </a:cubicBezTo>
                  <a:cubicBezTo>
                    <a:pt x="315" y="2652"/>
                    <a:pt x="355" y="2003"/>
                    <a:pt x="659" y="1462"/>
                  </a:cubicBezTo>
                  <a:cubicBezTo>
                    <a:pt x="975" y="847"/>
                    <a:pt x="1684" y="311"/>
                    <a:pt x="2413" y="311"/>
                  </a:cubicBezTo>
                  <a:cubicBezTo>
                    <a:pt x="2570" y="311"/>
                    <a:pt x="2727" y="336"/>
                    <a:pt x="2882" y="390"/>
                  </a:cubicBezTo>
                  <a:cubicBezTo>
                    <a:pt x="2901" y="397"/>
                    <a:pt x="2920" y="400"/>
                    <a:pt x="2937" y="400"/>
                  </a:cubicBezTo>
                  <a:cubicBezTo>
                    <a:pt x="3086" y="400"/>
                    <a:pt x="3148" y="157"/>
                    <a:pt x="2980" y="95"/>
                  </a:cubicBezTo>
                  <a:cubicBezTo>
                    <a:pt x="2789" y="30"/>
                    <a:pt x="2597" y="1"/>
                    <a:pt x="2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7"/>
            <p:cNvSpPr/>
            <p:nvPr/>
          </p:nvSpPr>
          <p:spPr>
            <a:xfrm>
              <a:off x="7441136" y="3226550"/>
              <a:ext cx="485426" cy="173537"/>
            </a:xfrm>
            <a:custGeom>
              <a:avLst/>
              <a:gdLst/>
              <a:ahLst/>
              <a:cxnLst/>
              <a:rect l="l" t="t" r="r" b="b"/>
              <a:pathLst>
                <a:path w="9933" h="3551" extrusionOk="0">
                  <a:moveTo>
                    <a:pt x="5283" y="305"/>
                  </a:moveTo>
                  <a:cubicBezTo>
                    <a:pt x="5332" y="305"/>
                    <a:pt x="5391" y="314"/>
                    <a:pt x="5440" y="324"/>
                  </a:cubicBezTo>
                  <a:cubicBezTo>
                    <a:pt x="5725" y="364"/>
                    <a:pt x="5981" y="521"/>
                    <a:pt x="6138" y="767"/>
                  </a:cubicBezTo>
                  <a:cubicBezTo>
                    <a:pt x="6414" y="1209"/>
                    <a:pt x="6365" y="1839"/>
                    <a:pt x="6001" y="2311"/>
                  </a:cubicBezTo>
                  <a:cubicBezTo>
                    <a:pt x="5883" y="2468"/>
                    <a:pt x="5735" y="2616"/>
                    <a:pt x="5568" y="2724"/>
                  </a:cubicBezTo>
                  <a:cubicBezTo>
                    <a:pt x="5470" y="2665"/>
                    <a:pt x="5371" y="2606"/>
                    <a:pt x="5283" y="2537"/>
                  </a:cubicBezTo>
                  <a:cubicBezTo>
                    <a:pt x="4889" y="2232"/>
                    <a:pt x="4634" y="1908"/>
                    <a:pt x="4525" y="1554"/>
                  </a:cubicBezTo>
                  <a:cubicBezTo>
                    <a:pt x="4398" y="1150"/>
                    <a:pt x="4506" y="708"/>
                    <a:pt x="4781" y="482"/>
                  </a:cubicBezTo>
                  <a:cubicBezTo>
                    <a:pt x="4919" y="364"/>
                    <a:pt x="5096" y="305"/>
                    <a:pt x="5283" y="305"/>
                  </a:cubicBezTo>
                  <a:close/>
                  <a:moveTo>
                    <a:pt x="5284" y="0"/>
                  </a:moveTo>
                  <a:cubicBezTo>
                    <a:pt x="5034" y="0"/>
                    <a:pt x="4785" y="84"/>
                    <a:pt x="4584" y="246"/>
                  </a:cubicBezTo>
                  <a:cubicBezTo>
                    <a:pt x="4211" y="560"/>
                    <a:pt x="4073" y="1121"/>
                    <a:pt x="4230" y="1652"/>
                  </a:cubicBezTo>
                  <a:cubicBezTo>
                    <a:pt x="4358" y="2065"/>
                    <a:pt x="4653" y="2439"/>
                    <a:pt x="5096" y="2783"/>
                  </a:cubicBezTo>
                  <a:cubicBezTo>
                    <a:pt x="5155" y="2822"/>
                    <a:pt x="5214" y="2862"/>
                    <a:pt x="5273" y="2901"/>
                  </a:cubicBezTo>
                  <a:cubicBezTo>
                    <a:pt x="5047" y="3019"/>
                    <a:pt x="4801" y="3108"/>
                    <a:pt x="4535" y="3157"/>
                  </a:cubicBezTo>
                  <a:cubicBezTo>
                    <a:pt x="4286" y="3211"/>
                    <a:pt x="4033" y="3238"/>
                    <a:pt x="3779" y="3238"/>
                  </a:cubicBezTo>
                  <a:cubicBezTo>
                    <a:pt x="2388" y="3238"/>
                    <a:pt x="993" y="2449"/>
                    <a:pt x="336" y="1209"/>
                  </a:cubicBezTo>
                  <a:cubicBezTo>
                    <a:pt x="304" y="1152"/>
                    <a:pt x="254" y="1127"/>
                    <a:pt x="204" y="1127"/>
                  </a:cubicBezTo>
                  <a:cubicBezTo>
                    <a:pt x="102" y="1127"/>
                    <a:pt x="1" y="1231"/>
                    <a:pt x="60" y="1357"/>
                  </a:cubicBezTo>
                  <a:cubicBezTo>
                    <a:pt x="778" y="2695"/>
                    <a:pt x="2283" y="3550"/>
                    <a:pt x="3788" y="3550"/>
                  </a:cubicBezTo>
                  <a:cubicBezTo>
                    <a:pt x="4063" y="3550"/>
                    <a:pt x="4339" y="3521"/>
                    <a:pt x="4614" y="3452"/>
                  </a:cubicBezTo>
                  <a:cubicBezTo>
                    <a:pt x="4948" y="3383"/>
                    <a:pt x="5283" y="3265"/>
                    <a:pt x="5588" y="3088"/>
                  </a:cubicBezTo>
                  <a:cubicBezTo>
                    <a:pt x="6084" y="3357"/>
                    <a:pt x="6631" y="3494"/>
                    <a:pt x="7185" y="3494"/>
                  </a:cubicBezTo>
                  <a:cubicBezTo>
                    <a:pt x="7400" y="3494"/>
                    <a:pt x="7616" y="3473"/>
                    <a:pt x="7830" y="3432"/>
                  </a:cubicBezTo>
                  <a:cubicBezTo>
                    <a:pt x="8823" y="3216"/>
                    <a:pt x="9640" y="2458"/>
                    <a:pt x="9885" y="1544"/>
                  </a:cubicBezTo>
                  <a:cubicBezTo>
                    <a:pt x="9932" y="1421"/>
                    <a:pt x="9836" y="1340"/>
                    <a:pt x="9741" y="1340"/>
                  </a:cubicBezTo>
                  <a:cubicBezTo>
                    <a:pt x="9675" y="1340"/>
                    <a:pt x="9610" y="1378"/>
                    <a:pt x="9590" y="1465"/>
                  </a:cubicBezTo>
                  <a:cubicBezTo>
                    <a:pt x="9374" y="2272"/>
                    <a:pt x="8646" y="2940"/>
                    <a:pt x="7771" y="3137"/>
                  </a:cubicBezTo>
                  <a:cubicBezTo>
                    <a:pt x="7581" y="3172"/>
                    <a:pt x="7388" y="3190"/>
                    <a:pt x="7195" y="3190"/>
                  </a:cubicBezTo>
                  <a:cubicBezTo>
                    <a:pt x="6740" y="3190"/>
                    <a:pt x="6287" y="3091"/>
                    <a:pt x="5873" y="2891"/>
                  </a:cubicBezTo>
                  <a:cubicBezTo>
                    <a:pt x="6020" y="2773"/>
                    <a:pt x="6148" y="2645"/>
                    <a:pt x="6256" y="2498"/>
                  </a:cubicBezTo>
                  <a:cubicBezTo>
                    <a:pt x="6689" y="1927"/>
                    <a:pt x="6748" y="1141"/>
                    <a:pt x="6404" y="600"/>
                  </a:cubicBezTo>
                  <a:cubicBezTo>
                    <a:pt x="6197" y="285"/>
                    <a:pt x="5863" y="69"/>
                    <a:pt x="5489" y="19"/>
                  </a:cubicBezTo>
                  <a:cubicBezTo>
                    <a:pt x="5421" y="7"/>
                    <a:pt x="5352" y="0"/>
                    <a:pt x="5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27"/>
          <p:cNvSpPr/>
          <p:nvPr/>
        </p:nvSpPr>
        <p:spPr>
          <a:xfrm>
            <a:off x="1240325" y="30100"/>
            <a:ext cx="177775" cy="115325"/>
          </a:xfrm>
          <a:custGeom>
            <a:avLst/>
            <a:gdLst/>
            <a:ahLst/>
            <a:cxnLst/>
            <a:rect l="l" t="t" r="r" b="b"/>
            <a:pathLst>
              <a:path w="7111" h="4613" extrusionOk="0">
                <a:moveTo>
                  <a:pt x="3531" y="0"/>
                </a:moveTo>
                <a:lnTo>
                  <a:pt x="0" y="1190"/>
                </a:lnTo>
                <a:lnTo>
                  <a:pt x="3580" y="4613"/>
                </a:lnTo>
                <a:lnTo>
                  <a:pt x="7111" y="3413"/>
                </a:lnTo>
                <a:lnTo>
                  <a:pt x="353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8" name="Google Shape;568;p27"/>
          <p:cNvGrpSpPr/>
          <p:nvPr/>
        </p:nvGrpSpPr>
        <p:grpSpPr>
          <a:xfrm>
            <a:off x="342206" y="178687"/>
            <a:ext cx="1075893" cy="1010627"/>
            <a:chOff x="220838" y="-10150"/>
            <a:chExt cx="1417700" cy="1331700"/>
          </a:xfrm>
        </p:grpSpPr>
        <p:sp>
          <p:nvSpPr>
            <p:cNvPr id="569" name="Google Shape;569;p27"/>
            <p:cNvSpPr/>
            <p:nvPr/>
          </p:nvSpPr>
          <p:spPr>
            <a:xfrm>
              <a:off x="220838" y="-10150"/>
              <a:ext cx="1241175" cy="540250"/>
            </a:xfrm>
            <a:custGeom>
              <a:avLst/>
              <a:gdLst/>
              <a:ahLst/>
              <a:cxnLst/>
              <a:rect l="l" t="t" r="r" b="b"/>
              <a:pathLst>
                <a:path w="49647" h="21610" extrusionOk="0">
                  <a:moveTo>
                    <a:pt x="46637" y="0"/>
                  </a:moveTo>
                  <a:cubicBezTo>
                    <a:pt x="46539" y="0"/>
                    <a:pt x="46440" y="21"/>
                    <a:pt x="46342" y="62"/>
                  </a:cubicBezTo>
                  <a:lnTo>
                    <a:pt x="44296" y="750"/>
                  </a:lnTo>
                  <a:cubicBezTo>
                    <a:pt x="44228" y="760"/>
                    <a:pt x="44159" y="780"/>
                    <a:pt x="44090" y="799"/>
                  </a:cubicBezTo>
                  <a:lnTo>
                    <a:pt x="40569" y="1989"/>
                  </a:lnTo>
                  <a:cubicBezTo>
                    <a:pt x="40490" y="2019"/>
                    <a:pt x="40422" y="2048"/>
                    <a:pt x="40353" y="2088"/>
                  </a:cubicBezTo>
                  <a:lnTo>
                    <a:pt x="36773" y="3307"/>
                  </a:lnTo>
                  <a:cubicBezTo>
                    <a:pt x="36694" y="3317"/>
                    <a:pt x="36615" y="3337"/>
                    <a:pt x="36537" y="3357"/>
                  </a:cubicBezTo>
                  <a:lnTo>
                    <a:pt x="33006" y="4556"/>
                  </a:lnTo>
                  <a:cubicBezTo>
                    <a:pt x="32927" y="4586"/>
                    <a:pt x="32859" y="4615"/>
                    <a:pt x="32790" y="4665"/>
                  </a:cubicBezTo>
                  <a:lnTo>
                    <a:pt x="28797" y="6012"/>
                  </a:lnTo>
                  <a:cubicBezTo>
                    <a:pt x="28708" y="6022"/>
                    <a:pt x="28620" y="6041"/>
                    <a:pt x="28541" y="6071"/>
                  </a:cubicBezTo>
                  <a:lnTo>
                    <a:pt x="25010" y="7261"/>
                  </a:lnTo>
                  <a:cubicBezTo>
                    <a:pt x="24932" y="7290"/>
                    <a:pt x="24853" y="7330"/>
                    <a:pt x="24774" y="7379"/>
                  </a:cubicBezTo>
                  <a:lnTo>
                    <a:pt x="20850" y="8707"/>
                  </a:lnTo>
                  <a:cubicBezTo>
                    <a:pt x="20762" y="8716"/>
                    <a:pt x="20673" y="8736"/>
                    <a:pt x="20585" y="8766"/>
                  </a:cubicBezTo>
                  <a:lnTo>
                    <a:pt x="17054" y="9965"/>
                  </a:lnTo>
                  <a:cubicBezTo>
                    <a:pt x="16966" y="9995"/>
                    <a:pt x="16887" y="10034"/>
                    <a:pt x="16808" y="10083"/>
                  </a:cubicBezTo>
                  <a:lnTo>
                    <a:pt x="12914" y="11411"/>
                  </a:lnTo>
                  <a:cubicBezTo>
                    <a:pt x="12815" y="11411"/>
                    <a:pt x="12727" y="11431"/>
                    <a:pt x="12628" y="11460"/>
                  </a:cubicBezTo>
                  <a:lnTo>
                    <a:pt x="9098" y="12660"/>
                  </a:lnTo>
                  <a:cubicBezTo>
                    <a:pt x="9009" y="12690"/>
                    <a:pt x="8921" y="12739"/>
                    <a:pt x="8832" y="12788"/>
                  </a:cubicBezTo>
                  <a:lnTo>
                    <a:pt x="905" y="15483"/>
                  </a:lnTo>
                  <a:cubicBezTo>
                    <a:pt x="305" y="15689"/>
                    <a:pt x="1" y="16348"/>
                    <a:pt x="227" y="16938"/>
                  </a:cubicBezTo>
                  <a:lnTo>
                    <a:pt x="1781" y="20912"/>
                  </a:lnTo>
                  <a:cubicBezTo>
                    <a:pt x="1948" y="21334"/>
                    <a:pt x="2351" y="21610"/>
                    <a:pt x="2813" y="21610"/>
                  </a:cubicBezTo>
                  <a:cubicBezTo>
                    <a:pt x="2931" y="21610"/>
                    <a:pt x="3049" y="21590"/>
                    <a:pt x="3167" y="21551"/>
                  </a:cubicBezTo>
                  <a:lnTo>
                    <a:pt x="5744" y="20675"/>
                  </a:lnTo>
                  <a:cubicBezTo>
                    <a:pt x="5783" y="20685"/>
                    <a:pt x="5823" y="20685"/>
                    <a:pt x="5872" y="20685"/>
                  </a:cubicBezTo>
                  <a:cubicBezTo>
                    <a:pt x="5980" y="20685"/>
                    <a:pt x="6098" y="20666"/>
                    <a:pt x="6206" y="20636"/>
                  </a:cubicBezTo>
                  <a:lnTo>
                    <a:pt x="9786" y="19485"/>
                  </a:lnTo>
                  <a:cubicBezTo>
                    <a:pt x="9983" y="19417"/>
                    <a:pt x="10150" y="19299"/>
                    <a:pt x="10288" y="19141"/>
                  </a:cubicBezTo>
                  <a:lnTo>
                    <a:pt x="13169" y="18168"/>
                  </a:lnTo>
                  <a:cubicBezTo>
                    <a:pt x="13228" y="18158"/>
                    <a:pt x="13287" y="18148"/>
                    <a:pt x="13336" y="18128"/>
                  </a:cubicBezTo>
                  <a:lnTo>
                    <a:pt x="16916" y="16978"/>
                  </a:lnTo>
                  <a:cubicBezTo>
                    <a:pt x="17044" y="16938"/>
                    <a:pt x="17162" y="16869"/>
                    <a:pt x="17270" y="16791"/>
                  </a:cubicBezTo>
                  <a:lnTo>
                    <a:pt x="20988" y="15532"/>
                  </a:lnTo>
                  <a:cubicBezTo>
                    <a:pt x="21106" y="15532"/>
                    <a:pt x="21224" y="15512"/>
                    <a:pt x="21342" y="15473"/>
                  </a:cubicBezTo>
                  <a:lnTo>
                    <a:pt x="22473" y="15089"/>
                  </a:lnTo>
                  <a:cubicBezTo>
                    <a:pt x="23260" y="14824"/>
                    <a:pt x="24066" y="14548"/>
                    <a:pt x="24883" y="14273"/>
                  </a:cubicBezTo>
                  <a:cubicBezTo>
                    <a:pt x="24991" y="14234"/>
                    <a:pt x="25099" y="14175"/>
                    <a:pt x="25197" y="14106"/>
                  </a:cubicBezTo>
                  <a:lnTo>
                    <a:pt x="28964" y="12827"/>
                  </a:lnTo>
                  <a:cubicBezTo>
                    <a:pt x="29082" y="12827"/>
                    <a:pt x="29200" y="12808"/>
                    <a:pt x="29308" y="12778"/>
                  </a:cubicBezTo>
                  <a:cubicBezTo>
                    <a:pt x="30488" y="12375"/>
                    <a:pt x="31659" y="11982"/>
                    <a:pt x="32839" y="11578"/>
                  </a:cubicBezTo>
                  <a:cubicBezTo>
                    <a:pt x="32937" y="11539"/>
                    <a:pt x="33036" y="11490"/>
                    <a:pt x="33124" y="11431"/>
                  </a:cubicBezTo>
                  <a:lnTo>
                    <a:pt x="36999" y="10123"/>
                  </a:lnTo>
                  <a:cubicBezTo>
                    <a:pt x="37097" y="10113"/>
                    <a:pt x="37206" y="10093"/>
                    <a:pt x="37304" y="10064"/>
                  </a:cubicBezTo>
                  <a:lnTo>
                    <a:pt x="38759" y="9572"/>
                  </a:lnTo>
                  <a:cubicBezTo>
                    <a:pt x="39458" y="9336"/>
                    <a:pt x="40156" y="9100"/>
                    <a:pt x="40835" y="8864"/>
                  </a:cubicBezTo>
                  <a:cubicBezTo>
                    <a:pt x="40923" y="8834"/>
                    <a:pt x="41012" y="8795"/>
                    <a:pt x="41090" y="8746"/>
                  </a:cubicBezTo>
                  <a:lnTo>
                    <a:pt x="44591" y="7566"/>
                  </a:lnTo>
                  <a:cubicBezTo>
                    <a:pt x="44680" y="7556"/>
                    <a:pt x="44769" y="7536"/>
                    <a:pt x="44857" y="7507"/>
                  </a:cubicBezTo>
                  <a:cubicBezTo>
                    <a:pt x="45722" y="7212"/>
                    <a:pt x="46529" y="6936"/>
                    <a:pt x="47276" y="6681"/>
                  </a:cubicBezTo>
                  <a:lnTo>
                    <a:pt x="48388" y="6307"/>
                  </a:lnTo>
                  <a:cubicBezTo>
                    <a:pt x="48457" y="6277"/>
                    <a:pt x="48525" y="6248"/>
                    <a:pt x="48594" y="6209"/>
                  </a:cubicBezTo>
                  <a:lnTo>
                    <a:pt x="48732" y="6159"/>
                  </a:lnTo>
                  <a:cubicBezTo>
                    <a:pt x="49342" y="5953"/>
                    <a:pt x="49647" y="5274"/>
                    <a:pt x="49401" y="4684"/>
                  </a:cubicBezTo>
                  <a:lnTo>
                    <a:pt x="47719" y="681"/>
                  </a:lnTo>
                  <a:cubicBezTo>
                    <a:pt x="47545" y="276"/>
                    <a:pt x="47162" y="3"/>
                    <a:pt x="46720" y="3"/>
                  </a:cubicBezTo>
                  <a:cubicBezTo>
                    <a:pt x="46712" y="3"/>
                    <a:pt x="46704" y="3"/>
                    <a:pt x="46696" y="3"/>
                  </a:cubicBezTo>
                  <a:cubicBezTo>
                    <a:pt x="46676" y="1"/>
                    <a:pt x="46657" y="0"/>
                    <a:pt x="46637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7"/>
            <p:cNvSpPr/>
            <p:nvPr/>
          </p:nvSpPr>
          <p:spPr>
            <a:xfrm>
              <a:off x="259938" y="212725"/>
              <a:ext cx="1378600" cy="1108825"/>
            </a:xfrm>
            <a:custGeom>
              <a:avLst/>
              <a:gdLst/>
              <a:ahLst/>
              <a:cxnLst/>
              <a:rect l="l" t="t" r="r" b="b"/>
              <a:pathLst>
                <a:path w="55144" h="44353" extrusionOk="0">
                  <a:moveTo>
                    <a:pt x="47660" y="0"/>
                  </a:moveTo>
                  <a:cubicBezTo>
                    <a:pt x="47578" y="0"/>
                    <a:pt x="47496" y="9"/>
                    <a:pt x="47414" y="28"/>
                  </a:cubicBezTo>
                  <a:lnTo>
                    <a:pt x="46735" y="185"/>
                  </a:lnTo>
                  <a:lnTo>
                    <a:pt x="46676" y="195"/>
                  </a:lnTo>
                  <a:lnTo>
                    <a:pt x="43037" y="1021"/>
                  </a:lnTo>
                  <a:lnTo>
                    <a:pt x="42949" y="1041"/>
                  </a:lnTo>
                  <a:lnTo>
                    <a:pt x="42909" y="1050"/>
                  </a:lnTo>
                  <a:lnTo>
                    <a:pt x="39713" y="1768"/>
                  </a:lnTo>
                  <a:cubicBezTo>
                    <a:pt x="39654" y="1759"/>
                    <a:pt x="39595" y="1759"/>
                    <a:pt x="39536" y="1759"/>
                  </a:cubicBezTo>
                  <a:cubicBezTo>
                    <a:pt x="39448" y="1759"/>
                    <a:pt x="39369" y="1768"/>
                    <a:pt x="39290" y="1788"/>
                  </a:cubicBezTo>
                  <a:lnTo>
                    <a:pt x="35651" y="2604"/>
                  </a:lnTo>
                  <a:cubicBezTo>
                    <a:pt x="35504" y="2634"/>
                    <a:pt x="35376" y="2703"/>
                    <a:pt x="35248" y="2781"/>
                  </a:cubicBezTo>
                  <a:lnTo>
                    <a:pt x="31521" y="3627"/>
                  </a:lnTo>
                  <a:cubicBezTo>
                    <a:pt x="31462" y="3617"/>
                    <a:pt x="31403" y="3607"/>
                    <a:pt x="31334" y="3607"/>
                  </a:cubicBezTo>
                  <a:cubicBezTo>
                    <a:pt x="31255" y="3607"/>
                    <a:pt x="31167" y="3617"/>
                    <a:pt x="31088" y="3637"/>
                  </a:cubicBezTo>
                  <a:lnTo>
                    <a:pt x="27449" y="4463"/>
                  </a:lnTo>
                  <a:cubicBezTo>
                    <a:pt x="27311" y="4493"/>
                    <a:pt x="27174" y="4552"/>
                    <a:pt x="27056" y="4640"/>
                  </a:cubicBezTo>
                  <a:lnTo>
                    <a:pt x="23328" y="5486"/>
                  </a:lnTo>
                  <a:cubicBezTo>
                    <a:pt x="23269" y="5466"/>
                    <a:pt x="23201" y="5466"/>
                    <a:pt x="23132" y="5466"/>
                  </a:cubicBezTo>
                  <a:cubicBezTo>
                    <a:pt x="23053" y="5466"/>
                    <a:pt x="22974" y="5476"/>
                    <a:pt x="22886" y="5496"/>
                  </a:cubicBezTo>
                  <a:lnTo>
                    <a:pt x="19257" y="6312"/>
                  </a:lnTo>
                  <a:cubicBezTo>
                    <a:pt x="19109" y="6342"/>
                    <a:pt x="18972" y="6410"/>
                    <a:pt x="18854" y="6499"/>
                  </a:cubicBezTo>
                  <a:lnTo>
                    <a:pt x="15097" y="7345"/>
                  </a:lnTo>
                  <a:cubicBezTo>
                    <a:pt x="15028" y="7335"/>
                    <a:pt x="14969" y="7325"/>
                    <a:pt x="14900" y="7325"/>
                  </a:cubicBezTo>
                  <a:cubicBezTo>
                    <a:pt x="14821" y="7325"/>
                    <a:pt x="14733" y="7335"/>
                    <a:pt x="14654" y="7355"/>
                  </a:cubicBezTo>
                  <a:lnTo>
                    <a:pt x="11015" y="8181"/>
                  </a:lnTo>
                  <a:cubicBezTo>
                    <a:pt x="10868" y="8210"/>
                    <a:pt x="10730" y="8269"/>
                    <a:pt x="10612" y="8358"/>
                  </a:cubicBezTo>
                  <a:lnTo>
                    <a:pt x="7317" y="9105"/>
                  </a:lnTo>
                  <a:cubicBezTo>
                    <a:pt x="7249" y="9091"/>
                    <a:pt x="7178" y="9084"/>
                    <a:pt x="7109" y="9084"/>
                  </a:cubicBezTo>
                  <a:cubicBezTo>
                    <a:pt x="7028" y="9084"/>
                    <a:pt x="6949" y="9094"/>
                    <a:pt x="6875" y="9115"/>
                  </a:cubicBezTo>
                  <a:lnTo>
                    <a:pt x="3236" y="9941"/>
                  </a:lnTo>
                  <a:cubicBezTo>
                    <a:pt x="3088" y="9971"/>
                    <a:pt x="2951" y="10030"/>
                    <a:pt x="2833" y="10118"/>
                  </a:cubicBezTo>
                  <a:lnTo>
                    <a:pt x="964" y="10541"/>
                  </a:lnTo>
                  <a:cubicBezTo>
                    <a:pt x="374" y="10679"/>
                    <a:pt x="0" y="11259"/>
                    <a:pt x="128" y="11859"/>
                  </a:cubicBezTo>
                  <a:lnTo>
                    <a:pt x="1013" y="15999"/>
                  </a:lnTo>
                  <a:cubicBezTo>
                    <a:pt x="1023" y="16019"/>
                    <a:pt x="1023" y="16029"/>
                    <a:pt x="1023" y="16048"/>
                  </a:cubicBezTo>
                  <a:lnTo>
                    <a:pt x="1023" y="16058"/>
                  </a:lnTo>
                  <a:lnTo>
                    <a:pt x="1033" y="16107"/>
                  </a:lnTo>
                  <a:lnTo>
                    <a:pt x="6855" y="43478"/>
                  </a:lnTo>
                  <a:cubicBezTo>
                    <a:pt x="6963" y="43989"/>
                    <a:pt x="7416" y="44353"/>
                    <a:pt x="7937" y="44353"/>
                  </a:cubicBezTo>
                  <a:cubicBezTo>
                    <a:pt x="8016" y="44353"/>
                    <a:pt x="8094" y="44343"/>
                    <a:pt x="8173" y="44323"/>
                  </a:cubicBezTo>
                  <a:lnTo>
                    <a:pt x="54170" y="34489"/>
                  </a:lnTo>
                  <a:cubicBezTo>
                    <a:pt x="54760" y="34371"/>
                    <a:pt x="55144" y="33790"/>
                    <a:pt x="55026" y="33200"/>
                  </a:cubicBezTo>
                  <a:lnTo>
                    <a:pt x="48751" y="893"/>
                  </a:lnTo>
                  <a:cubicBezTo>
                    <a:pt x="48649" y="366"/>
                    <a:pt x="48179" y="0"/>
                    <a:pt x="4766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7"/>
            <p:cNvSpPr/>
            <p:nvPr/>
          </p:nvSpPr>
          <p:spPr>
            <a:xfrm>
              <a:off x="248725" y="11400"/>
              <a:ext cx="1178225" cy="485125"/>
            </a:xfrm>
            <a:custGeom>
              <a:avLst/>
              <a:gdLst/>
              <a:ahLst/>
              <a:cxnLst/>
              <a:rect l="l" t="t" r="r" b="b"/>
              <a:pathLst>
                <a:path w="47129" h="19405" extrusionOk="0">
                  <a:moveTo>
                    <a:pt x="45447" y="1"/>
                  </a:moveTo>
                  <a:lnTo>
                    <a:pt x="1" y="15431"/>
                  </a:lnTo>
                  <a:lnTo>
                    <a:pt x="1555" y="19405"/>
                  </a:lnTo>
                  <a:lnTo>
                    <a:pt x="47129" y="4013"/>
                  </a:lnTo>
                  <a:lnTo>
                    <a:pt x="454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7"/>
            <p:cNvSpPr/>
            <p:nvPr/>
          </p:nvSpPr>
          <p:spPr>
            <a:xfrm>
              <a:off x="453775" y="296600"/>
              <a:ext cx="177800" cy="114375"/>
            </a:xfrm>
            <a:custGeom>
              <a:avLst/>
              <a:gdLst/>
              <a:ahLst/>
              <a:cxnLst/>
              <a:rect l="l" t="t" r="r" b="b"/>
              <a:pathLst>
                <a:path w="7112" h="4575" extrusionOk="0">
                  <a:moveTo>
                    <a:pt x="3532" y="1"/>
                  </a:moveTo>
                  <a:lnTo>
                    <a:pt x="1" y="1201"/>
                  </a:lnTo>
                  <a:lnTo>
                    <a:pt x="3532" y="4574"/>
                  </a:lnTo>
                  <a:lnTo>
                    <a:pt x="7111" y="3423"/>
                  </a:lnTo>
                  <a:lnTo>
                    <a:pt x="35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7"/>
            <p:cNvSpPr/>
            <p:nvPr/>
          </p:nvSpPr>
          <p:spPr>
            <a:xfrm>
              <a:off x="275525" y="359300"/>
              <a:ext cx="177800" cy="114350"/>
            </a:xfrm>
            <a:custGeom>
              <a:avLst/>
              <a:gdLst/>
              <a:ahLst/>
              <a:cxnLst/>
              <a:rect l="l" t="t" r="r" b="b"/>
              <a:pathLst>
                <a:path w="7112" h="4574" extrusionOk="0">
                  <a:moveTo>
                    <a:pt x="3531" y="1"/>
                  </a:moveTo>
                  <a:lnTo>
                    <a:pt x="1" y="1201"/>
                  </a:lnTo>
                  <a:lnTo>
                    <a:pt x="3531" y="4574"/>
                  </a:lnTo>
                  <a:lnTo>
                    <a:pt x="7111" y="3413"/>
                  </a:ln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7"/>
            <p:cNvSpPr/>
            <p:nvPr/>
          </p:nvSpPr>
          <p:spPr>
            <a:xfrm>
              <a:off x="652700" y="229250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70" y="4613"/>
                  </a:lnTo>
                  <a:lnTo>
                    <a:pt x="7111" y="3413"/>
                  </a:ln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7"/>
            <p:cNvSpPr/>
            <p:nvPr/>
          </p:nvSpPr>
          <p:spPr>
            <a:xfrm>
              <a:off x="851600" y="161875"/>
              <a:ext cx="177800" cy="115350"/>
            </a:xfrm>
            <a:custGeom>
              <a:avLst/>
              <a:gdLst/>
              <a:ahLst/>
              <a:cxnLst/>
              <a:rect l="l" t="t" r="r" b="b"/>
              <a:pathLst>
                <a:path w="7112" h="4614" extrusionOk="0">
                  <a:moveTo>
                    <a:pt x="3531" y="1"/>
                  </a:moveTo>
                  <a:lnTo>
                    <a:pt x="1" y="1191"/>
                  </a:lnTo>
                  <a:lnTo>
                    <a:pt x="3580" y="4613"/>
                  </a:lnTo>
                  <a:cubicBezTo>
                    <a:pt x="4761" y="4210"/>
                    <a:pt x="5931" y="3816"/>
                    <a:pt x="7111" y="3413"/>
                  </a:cubicBez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7"/>
            <p:cNvSpPr/>
            <p:nvPr/>
          </p:nvSpPr>
          <p:spPr>
            <a:xfrm>
              <a:off x="1051500" y="94025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80" y="4613"/>
                  </a:lnTo>
                  <a:cubicBezTo>
                    <a:pt x="4790" y="4200"/>
                    <a:pt x="5970" y="3806"/>
                    <a:pt x="7111" y="3423"/>
                  </a:cubicBez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7"/>
            <p:cNvSpPr/>
            <p:nvPr/>
          </p:nvSpPr>
          <p:spPr>
            <a:xfrm>
              <a:off x="286600" y="234650"/>
              <a:ext cx="1318125" cy="1053325"/>
            </a:xfrm>
            <a:custGeom>
              <a:avLst/>
              <a:gdLst/>
              <a:ahLst/>
              <a:cxnLst/>
              <a:rect l="l" t="t" r="r" b="b"/>
              <a:pathLst>
                <a:path w="52725" h="42133" extrusionOk="0">
                  <a:moveTo>
                    <a:pt x="46450" y="1"/>
                  </a:moveTo>
                  <a:lnTo>
                    <a:pt x="45703" y="168"/>
                  </a:lnTo>
                  <a:lnTo>
                    <a:pt x="43627" y="2292"/>
                  </a:lnTo>
                  <a:lnTo>
                    <a:pt x="41946" y="1014"/>
                  </a:lnTo>
                  <a:lnTo>
                    <a:pt x="0" y="10514"/>
                  </a:lnTo>
                  <a:lnTo>
                    <a:pt x="6737" y="42133"/>
                  </a:lnTo>
                  <a:lnTo>
                    <a:pt x="52725" y="32298"/>
                  </a:lnTo>
                  <a:lnTo>
                    <a:pt x="46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7"/>
            <p:cNvSpPr/>
            <p:nvPr/>
          </p:nvSpPr>
          <p:spPr>
            <a:xfrm>
              <a:off x="413450" y="645750"/>
              <a:ext cx="67650" cy="67150"/>
            </a:xfrm>
            <a:custGeom>
              <a:avLst/>
              <a:gdLst/>
              <a:ahLst/>
              <a:cxnLst/>
              <a:rect l="l" t="t" r="r" b="b"/>
              <a:pathLst>
                <a:path w="2706" h="2686" extrusionOk="0">
                  <a:moveTo>
                    <a:pt x="1313" y="234"/>
                  </a:moveTo>
                  <a:cubicBezTo>
                    <a:pt x="1819" y="234"/>
                    <a:pt x="2194" y="542"/>
                    <a:pt x="2302" y="1033"/>
                  </a:cubicBezTo>
                  <a:cubicBezTo>
                    <a:pt x="2420" y="1613"/>
                    <a:pt x="2096" y="2115"/>
                    <a:pt x="1447" y="2252"/>
                  </a:cubicBezTo>
                  <a:lnTo>
                    <a:pt x="729" y="2410"/>
                  </a:lnTo>
                  <a:lnTo>
                    <a:pt x="306" y="423"/>
                  </a:lnTo>
                  <a:lnTo>
                    <a:pt x="1024" y="266"/>
                  </a:lnTo>
                  <a:cubicBezTo>
                    <a:pt x="1124" y="245"/>
                    <a:pt x="1221" y="234"/>
                    <a:pt x="1313" y="234"/>
                  </a:cubicBezTo>
                  <a:close/>
                  <a:moveTo>
                    <a:pt x="1341" y="1"/>
                  </a:moveTo>
                  <a:cubicBezTo>
                    <a:pt x="1227" y="1"/>
                    <a:pt x="1108" y="13"/>
                    <a:pt x="984" y="40"/>
                  </a:cubicBezTo>
                  <a:lnTo>
                    <a:pt x="1" y="246"/>
                  </a:lnTo>
                  <a:lnTo>
                    <a:pt x="522" y="2685"/>
                  </a:lnTo>
                  <a:lnTo>
                    <a:pt x="1506" y="2469"/>
                  </a:lnTo>
                  <a:cubicBezTo>
                    <a:pt x="2292" y="2302"/>
                    <a:pt x="2706" y="1692"/>
                    <a:pt x="2548" y="974"/>
                  </a:cubicBezTo>
                  <a:cubicBezTo>
                    <a:pt x="2424" y="368"/>
                    <a:pt x="195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7"/>
            <p:cNvSpPr/>
            <p:nvPr/>
          </p:nvSpPr>
          <p:spPr>
            <a:xfrm>
              <a:off x="489425" y="634425"/>
              <a:ext cx="19450" cy="62250"/>
            </a:xfrm>
            <a:custGeom>
              <a:avLst/>
              <a:gdLst/>
              <a:ahLst/>
              <a:cxnLst/>
              <a:rect l="l" t="t" r="r" b="b"/>
              <a:pathLst>
                <a:path w="778" h="2490" extrusionOk="0">
                  <a:moveTo>
                    <a:pt x="257" y="1"/>
                  </a:moveTo>
                  <a:lnTo>
                    <a:pt x="1" y="50"/>
                  </a:lnTo>
                  <a:lnTo>
                    <a:pt x="522" y="2489"/>
                  </a:lnTo>
                  <a:lnTo>
                    <a:pt x="778" y="2430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7"/>
            <p:cNvSpPr/>
            <p:nvPr/>
          </p:nvSpPr>
          <p:spPr>
            <a:xfrm>
              <a:off x="520175" y="623400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2" y="227"/>
                  </a:moveTo>
                  <a:cubicBezTo>
                    <a:pt x="1543" y="227"/>
                    <a:pt x="1756" y="396"/>
                    <a:pt x="1820" y="707"/>
                  </a:cubicBezTo>
                  <a:lnTo>
                    <a:pt x="1820" y="717"/>
                  </a:lnTo>
                  <a:cubicBezTo>
                    <a:pt x="1908" y="1101"/>
                    <a:pt x="170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3" y="227"/>
                    <a:pt x="1202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26"/>
                  </a:lnTo>
                  <a:lnTo>
                    <a:pt x="522" y="2665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6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1"/>
                  </a:lnTo>
                  <a:lnTo>
                    <a:pt x="2459" y="2252"/>
                  </a:lnTo>
                  <a:lnTo>
                    <a:pt x="1692" y="1543"/>
                  </a:lnTo>
                  <a:cubicBezTo>
                    <a:pt x="2007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7"/>
            <p:cNvSpPr/>
            <p:nvPr/>
          </p:nvSpPr>
          <p:spPr>
            <a:xfrm>
              <a:off x="587300" y="605925"/>
              <a:ext cx="56075" cy="69850"/>
            </a:xfrm>
            <a:custGeom>
              <a:avLst/>
              <a:gdLst/>
              <a:ahLst/>
              <a:cxnLst/>
              <a:rect l="l" t="t" r="r" b="b"/>
              <a:pathLst>
                <a:path w="2243" h="2794" extrusionOk="0">
                  <a:moveTo>
                    <a:pt x="1672" y="0"/>
                  </a:moveTo>
                  <a:lnTo>
                    <a:pt x="0" y="354"/>
                  </a:lnTo>
                  <a:lnTo>
                    <a:pt x="521" y="2793"/>
                  </a:lnTo>
                  <a:lnTo>
                    <a:pt x="2242" y="2419"/>
                  </a:lnTo>
                  <a:lnTo>
                    <a:pt x="2193" y="2203"/>
                  </a:lnTo>
                  <a:lnTo>
                    <a:pt x="738" y="2508"/>
                  </a:lnTo>
                  <a:lnTo>
                    <a:pt x="541" y="1603"/>
                  </a:lnTo>
                  <a:lnTo>
                    <a:pt x="1800" y="1338"/>
                  </a:lnTo>
                  <a:lnTo>
                    <a:pt x="1751" y="1121"/>
                  </a:lnTo>
                  <a:lnTo>
                    <a:pt x="492" y="1387"/>
                  </a:lnTo>
                  <a:lnTo>
                    <a:pt x="305" y="521"/>
                  </a:lnTo>
                  <a:lnTo>
                    <a:pt x="1711" y="216"/>
                  </a:lnTo>
                  <a:lnTo>
                    <a:pt x="16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7"/>
            <p:cNvSpPr/>
            <p:nvPr/>
          </p:nvSpPr>
          <p:spPr>
            <a:xfrm>
              <a:off x="646800" y="594325"/>
              <a:ext cx="62725" cy="63825"/>
            </a:xfrm>
            <a:custGeom>
              <a:avLst/>
              <a:gdLst/>
              <a:ahLst/>
              <a:cxnLst/>
              <a:rect l="l" t="t" r="r" b="b"/>
              <a:pathLst>
                <a:path w="2509" h="2553" extrusionOk="0">
                  <a:moveTo>
                    <a:pt x="1469" y="1"/>
                  </a:moveTo>
                  <a:cubicBezTo>
                    <a:pt x="1366" y="1"/>
                    <a:pt x="1263" y="14"/>
                    <a:pt x="1161" y="41"/>
                  </a:cubicBezTo>
                  <a:cubicBezTo>
                    <a:pt x="423" y="199"/>
                    <a:pt x="0" y="838"/>
                    <a:pt x="148" y="1546"/>
                  </a:cubicBezTo>
                  <a:cubicBezTo>
                    <a:pt x="283" y="2161"/>
                    <a:pt x="779" y="2553"/>
                    <a:pt x="1383" y="2553"/>
                  </a:cubicBezTo>
                  <a:cubicBezTo>
                    <a:pt x="1483" y="2553"/>
                    <a:pt x="1587" y="2542"/>
                    <a:pt x="1692" y="2520"/>
                  </a:cubicBezTo>
                  <a:cubicBezTo>
                    <a:pt x="2026" y="2461"/>
                    <a:pt x="2331" y="2254"/>
                    <a:pt x="2508" y="1969"/>
                  </a:cubicBezTo>
                  <a:lnTo>
                    <a:pt x="2311" y="1841"/>
                  </a:lnTo>
                  <a:cubicBezTo>
                    <a:pt x="2164" y="2067"/>
                    <a:pt x="1928" y="2234"/>
                    <a:pt x="1652" y="2284"/>
                  </a:cubicBezTo>
                  <a:cubicBezTo>
                    <a:pt x="1581" y="2299"/>
                    <a:pt x="1510" y="2306"/>
                    <a:pt x="1439" y="2306"/>
                  </a:cubicBezTo>
                  <a:cubicBezTo>
                    <a:pt x="966" y="2306"/>
                    <a:pt x="536" y="1975"/>
                    <a:pt x="433" y="1487"/>
                  </a:cubicBezTo>
                  <a:cubicBezTo>
                    <a:pt x="315" y="936"/>
                    <a:pt x="669" y="385"/>
                    <a:pt x="1220" y="267"/>
                  </a:cubicBezTo>
                  <a:cubicBezTo>
                    <a:pt x="1301" y="247"/>
                    <a:pt x="1382" y="237"/>
                    <a:pt x="1463" y="237"/>
                  </a:cubicBezTo>
                  <a:cubicBezTo>
                    <a:pt x="1654" y="237"/>
                    <a:pt x="1840" y="294"/>
                    <a:pt x="2006" y="405"/>
                  </a:cubicBezTo>
                  <a:lnTo>
                    <a:pt x="2124" y="199"/>
                  </a:lnTo>
                  <a:cubicBezTo>
                    <a:pt x="1927" y="69"/>
                    <a:pt x="1700" y="1"/>
                    <a:pt x="14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7"/>
            <p:cNvSpPr/>
            <p:nvPr/>
          </p:nvSpPr>
          <p:spPr>
            <a:xfrm>
              <a:off x="705800" y="578875"/>
              <a:ext cx="50425" cy="66900"/>
            </a:xfrm>
            <a:custGeom>
              <a:avLst/>
              <a:gdLst/>
              <a:ahLst/>
              <a:cxnLst/>
              <a:rect l="l" t="t" r="r" b="b"/>
              <a:pathLst>
                <a:path w="2017" h="2676" extrusionOk="0">
                  <a:moveTo>
                    <a:pt x="1967" y="0"/>
                  </a:moveTo>
                  <a:lnTo>
                    <a:pt x="1" y="423"/>
                  </a:lnTo>
                  <a:lnTo>
                    <a:pt x="50" y="640"/>
                  </a:lnTo>
                  <a:lnTo>
                    <a:pt x="905" y="462"/>
                  </a:lnTo>
                  <a:lnTo>
                    <a:pt x="1368" y="2675"/>
                  </a:lnTo>
                  <a:lnTo>
                    <a:pt x="1623" y="2616"/>
                  </a:lnTo>
                  <a:lnTo>
                    <a:pt x="1151" y="403"/>
                  </a:lnTo>
                  <a:lnTo>
                    <a:pt x="2017" y="217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7"/>
            <p:cNvSpPr/>
            <p:nvPr/>
          </p:nvSpPr>
          <p:spPr>
            <a:xfrm>
              <a:off x="766050" y="568850"/>
              <a:ext cx="71550" cy="63575"/>
            </a:xfrm>
            <a:custGeom>
              <a:avLst/>
              <a:gdLst/>
              <a:ahLst/>
              <a:cxnLst/>
              <a:rect l="l" t="t" r="r" b="b"/>
              <a:pathLst>
                <a:path w="2862" h="2543" extrusionOk="0">
                  <a:moveTo>
                    <a:pt x="1420" y="215"/>
                  </a:moveTo>
                  <a:cubicBezTo>
                    <a:pt x="1882" y="215"/>
                    <a:pt x="2339" y="515"/>
                    <a:pt x="2449" y="1050"/>
                  </a:cubicBezTo>
                  <a:lnTo>
                    <a:pt x="2459" y="1050"/>
                  </a:lnTo>
                  <a:cubicBezTo>
                    <a:pt x="2596" y="1621"/>
                    <a:pt x="2223" y="2181"/>
                    <a:pt x="1652" y="2280"/>
                  </a:cubicBezTo>
                  <a:cubicBezTo>
                    <a:pt x="1573" y="2297"/>
                    <a:pt x="1496" y="2305"/>
                    <a:pt x="1421" y="2305"/>
                  </a:cubicBezTo>
                  <a:cubicBezTo>
                    <a:pt x="626" y="2305"/>
                    <a:pt x="84" y="1405"/>
                    <a:pt x="551" y="686"/>
                  </a:cubicBezTo>
                  <a:cubicBezTo>
                    <a:pt x="763" y="365"/>
                    <a:pt x="1093" y="215"/>
                    <a:pt x="1420" y="215"/>
                  </a:cubicBezTo>
                  <a:close/>
                  <a:moveTo>
                    <a:pt x="1494" y="0"/>
                  </a:moveTo>
                  <a:cubicBezTo>
                    <a:pt x="1389" y="0"/>
                    <a:pt x="1281" y="12"/>
                    <a:pt x="1170" y="37"/>
                  </a:cubicBezTo>
                  <a:cubicBezTo>
                    <a:pt x="433" y="195"/>
                    <a:pt x="0" y="834"/>
                    <a:pt x="157" y="1542"/>
                  </a:cubicBezTo>
                  <a:cubicBezTo>
                    <a:pt x="283" y="2153"/>
                    <a:pt x="778" y="2543"/>
                    <a:pt x="1378" y="2543"/>
                  </a:cubicBezTo>
                  <a:cubicBezTo>
                    <a:pt x="1483" y="2543"/>
                    <a:pt x="1591" y="2531"/>
                    <a:pt x="1701" y="2506"/>
                  </a:cubicBezTo>
                  <a:cubicBezTo>
                    <a:pt x="2429" y="2349"/>
                    <a:pt x="2862" y="1709"/>
                    <a:pt x="2705" y="1001"/>
                  </a:cubicBezTo>
                  <a:cubicBezTo>
                    <a:pt x="2579" y="390"/>
                    <a:pt x="2091" y="0"/>
                    <a:pt x="14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7"/>
            <p:cNvSpPr/>
            <p:nvPr/>
          </p:nvSpPr>
          <p:spPr>
            <a:xfrm>
              <a:off x="846200" y="553575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1" y="227"/>
                  </a:moveTo>
                  <a:cubicBezTo>
                    <a:pt x="1543" y="227"/>
                    <a:pt x="1756" y="398"/>
                    <a:pt x="1820" y="717"/>
                  </a:cubicBezTo>
                  <a:cubicBezTo>
                    <a:pt x="1908" y="1101"/>
                    <a:pt x="169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2" y="227"/>
                    <a:pt x="1201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35"/>
                  </a:lnTo>
                  <a:lnTo>
                    <a:pt x="521" y="2664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5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0"/>
                  </a:lnTo>
                  <a:lnTo>
                    <a:pt x="2459" y="2251"/>
                  </a:lnTo>
                  <a:lnTo>
                    <a:pt x="1692" y="1543"/>
                  </a:lnTo>
                  <a:cubicBezTo>
                    <a:pt x="2006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7"/>
            <p:cNvSpPr/>
            <p:nvPr/>
          </p:nvSpPr>
          <p:spPr>
            <a:xfrm>
              <a:off x="525575" y="1019700"/>
              <a:ext cx="71075" cy="69375"/>
            </a:xfrm>
            <a:custGeom>
              <a:avLst/>
              <a:gdLst/>
              <a:ahLst/>
              <a:cxnLst/>
              <a:rect l="l" t="t" r="r" b="b"/>
              <a:pathLst>
                <a:path w="2843" h="2775" extrusionOk="0">
                  <a:moveTo>
                    <a:pt x="2351" y="1"/>
                  </a:moveTo>
                  <a:lnTo>
                    <a:pt x="2164" y="50"/>
                  </a:lnTo>
                  <a:lnTo>
                    <a:pt x="1545" y="1938"/>
                  </a:lnTo>
                  <a:lnTo>
                    <a:pt x="197" y="463"/>
                  </a:lnTo>
                  <a:lnTo>
                    <a:pt x="1" y="503"/>
                  </a:lnTo>
                  <a:lnTo>
                    <a:pt x="492" y="2774"/>
                  </a:lnTo>
                  <a:lnTo>
                    <a:pt x="719" y="2725"/>
                  </a:lnTo>
                  <a:lnTo>
                    <a:pt x="325" y="916"/>
                  </a:lnTo>
                  <a:lnTo>
                    <a:pt x="1545" y="2243"/>
                  </a:lnTo>
                  <a:lnTo>
                    <a:pt x="1663" y="2224"/>
                  </a:lnTo>
                  <a:lnTo>
                    <a:pt x="2223" y="503"/>
                  </a:lnTo>
                  <a:lnTo>
                    <a:pt x="2617" y="2312"/>
                  </a:lnTo>
                  <a:lnTo>
                    <a:pt x="2843" y="2263"/>
                  </a:lnTo>
                  <a:lnTo>
                    <a:pt x="235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7"/>
            <p:cNvSpPr/>
            <p:nvPr/>
          </p:nvSpPr>
          <p:spPr>
            <a:xfrm>
              <a:off x="604500" y="1008100"/>
              <a:ext cx="66650" cy="59375"/>
            </a:xfrm>
            <a:custGeom>
              <a:avLst/>
              <a:gdLst/>
              <a:ahLst/>
              <a:cxnLst/>
              <a:rect l="l" t="t" r="r" b="b"/>
              <a:pathLst>
                <a:path w="2666" h="2375" extrusionOk="0">
                  <a:moveTo>
                    <a:pt x="1324" y="202"/>
                  </a:moveTo>
                  <a:cubicBezTo>
                    <a:pt x="1757" y="202"/>
                    <a:pt x="2184" y="484"/>
                    <a:pt x="2282" y="986"/>
                  </a:cubicBezTo>
                  <a:cubicBezTo>
                    <a:pt x="2410" y="1507"/>
                    <a:pt x="2066" y="2039"/>
                    <a:pt x="1535" y="2127"/>
                  </a:cubicBezTo>
                  <a:cubicBezTo>
                    <a:pt x="1461" y="2143"/>
                    <a:pt x="1389" y="2151"/>
                    <a:pt x="1319" y="2151"/>
                  </a:cubicBezTo>
                  <a:cubicBezTo>
                    <a:pt x="584" y="2151"/>
                    <a:pt x="81" y="1306"/>
                    <a:pt x="512" y="642"/>
                  </a:cubicBezTo>
                  <a:cubicBezTo>
                    <a:pt x="711" y="341"/>
                    <a:pt x="1019" y="202"/>
                    <a:pt x="1324" y="202"/>
                  </a:cubicBezTo>
                  <a:close/>
                  <a:moveTo>
                    <a:pt x="1382" y="1"/>
                  </a:moveTo>
                  <a:cubicBezTo>
                    <a:pt x="1288" y="1"/>
                    <a:pt x="1191" y="11"/>
                    <a:pt x="1092" y="32"/>
                  </a:cubicBezTo>
                  <a:cubicBezTo>
                    <a:pt x="404" y="180"/>
                    <a:pt x="1" y="780"/>
                    <a:pt x="138" y="1448"/>
                  </a:cubicBezTo>
                  <a:cubicBezTo>
                    <a:pt x="265" y="2013"/>
                    <a:pt x="737" y="2375"/>
                    <a:pt x="1296" y="2375"/>
                  </a:cubicBezTo>
                  <a:cubicBezTo>
                    <a:pt x="1390" y="2375"/>
                    <a:pt x="1486" y="2365"/>
                    <a:pt x="1584" y="2343"/>
                  </a:cubicBezTo>
                  <a:cubicBezTo>
                    <a:pt x="2263" y="2196"/>
                    <a:pt x="2666" y="1596"/>
                    <a:pt x="2528" y="937"/>
                  </a:cubicBezTo>
                  <a:cubicBezTo>
                    <a:pt x="2402" y="364"/>
                    <a:pt x="1944" y="1"/>
                    <a:pt x="13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7"/>
            <p:cNvSpPr/>
            <p:nvPr/>
          </p:nvSpPr>
          <p:spPr>
            <a:xfrm>
              <a:off x="668425" y="989725"/>
              <a:ext cx="56075" cy="63200"/>
            </a:xfrm>
            <a:custGeom>
              <a:avLst/>
              <a:gdLst/>
              <a:ahLst/>
              <a:cxnLst/>
              <a:rect l="l" t="t" r="r" b="b"/>
              <a:pathLst>
                <a:path w="2243" h="2528" extrusionOk="0">
                  <a:moveTo>
                    <a:pt x="2243" y="0"/>
                  </a:moveTo>
                  <a:lnTo>
                    <a:pt x="2007" y="49"/>
                  </a:lnTo>
                  <a:lnTo>
                    <a:pt x="1555" y="2203"/>
                  </a:lnTo>
                  <a:lnTo>
                    <a:pt x="256" y="423"/>
                  </a:lnTo>
                  <a:lnTo>
                    <a:pt x="1" y="472"/>
                  </a:lnTo>
                  <a:lnTo>
                    <a:pt x="1496" y="2528"/>
                  </a:lnTo>
                  <a:lnTo>
                    <a:pt x="1732" y="2478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7"/>
            <p:cNvSpPr/>
            <p:nvPr/>
          </p:nvSpPr>
          <p:spPr>
            <a:xfrm>
              <a:off x="736775" y="985775"/>
              <a:ext cx="18475" cy="58050"/>
            </a:xfrm>
            <a:custGeom>
              <a:avLst/>
              <a:gdLst/>
              <a:ahLst/>
              <a:cxnLst/>
              <a:rect l="l" t="t" r="r" b="b"/>
              <a:pathLst>
                <a:path w="739" h="2322" extrusionOk="0">
                  <a:moveTo>
                    <a:pt x="247" y="1"/>
                  </a:moveTo>
                  <a:lnTo>
                    <a:pt x="1" y="50"/>
                  </a:lnTo>
                  <a:lnTo>
                    <a:pt x="492" y="2322"/>
                  </a:lnTo>
                  <a:lnTo>
                    <a:pt x="738" y="226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7"/>
            <p:cNvSpPr/>
            <p:nvPr/>
          </p:nvSpPr>
          <p:spPr>
            <a:xfrm>
              <a:off x="765300" y="972500"/>
              <a:ext cx="52400" cy="65175"/>
            </a:xfrm>
            <a:custGeom>
              <a:avLst/>
              <a:gdLst/>
              <a:ahLst/>
              <a:cxnLst/>
              <a:rect l="l" t="t" r="r" b="b"/>
              <a:pathLst>
                <a:path w="2096" h="2607" extrusionOk="0">
                  <a:moveTo>
                    <a:pt x="1554" y="1"/>
                  </a:moveTo>
                  <a:lnTo>
                    <a:pt x="1" y="335"/>
                  </a:lnTo>
                  <a:lnTo>
                    <a:pt x="492" y="2607"/>
                  </a:lnTo>
                  <a:lnTo>
                    <a:pt x="2095" y="2263"/>
                  </a:lnTo>
                  <a:lnTo>
                    <a:pt x="2056" y="2056"/>
                  </a:lnTo>
                  <a:lnTo>
                    <a:pt x="679" y="2341"/>
                  </a:lnTo>
                  <a:lnTo>
                    <a:pt x="502" y="1496"/>
                  </a:lnTo>
                  <a:lnTo>
                    <a:pt x="1672" y="1250"/>
                  </a:lnTo>
                  <a:lnTo>
                    <a:pt x="1633" y="1043"/>
                  </a:lnTo>
                  <a:lnTo>
                    <a:pt x="453" y="1299"/>
                  </a:lnTo>
                  <a:lnTo>
                    <a:pt x="286" y="492"/>
                  </a:lnTo>
                  <a:lnTo>
                    <a:pt x="1604" y="207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7"/>
            <p:cNvSpPr/>
            <p:nvPr/>
          </p:nvSpPr>
          <p:spPr>
            <a:xfrm>
              <a:off x="1121825" y="278425"/>
              <a:ext cx="122700" cy="140400"/>
            </a:xfrm>
            <a:custGeom>
              <a:avLst/>
              <a:gdLst/>
              <a:ahLst/>
              <a:cxnLst/>
              <a:rect l="l" t="t" r="r" b="b"/>
              <a:pathLst>
                <a:path w="4908" h="5616" extrusionOk="0">
                  <a:moveTo>
                    <a:pt x="4908" y="0"/>
                  </a:moveTo>
                  <a:lnTo>
                    <a:pt x="1269" y="826"/>
                  </a:lnTo>
                  <a:lnTo>
                    <a:pt x="0" y="5616"/>
                  </a:lnTo>
                  <a:lnTo>
                    <a:pt x="0" y="5616"/>
                  </a:lnTo>
                  <a:lnTo>
                    <a:pt x="3777" y="4829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7"/>
            <p:cNvSpPr/>
            <p:nvPr/>
          </p:nvSpPr>
          <p:spPr>
            <a:xfrm>
              <a:off x="1306450" y="238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9" y="1"/>
                  </a:moveTo>
                  <a:lnTo>
                    <a:pt x="1270" y="817"/>
                  </a:lnTo>
                  <a:lnTo>
                    <a:pt x="1" y="5607"/>
                  </a:lnTo>
                  <a:lnTo>
                    <a:pt x="3650" y="4721"/>
                  </a:lnTo>
                  <a:lnTo>
                    <a:pt x="49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7"/>
            <p:cNvSpPr/>
            <p:nvPr/>
          </p:nvSpPr>
          <p:spPr>
            <a:xfrm>
              <a:off x="917000" y="32487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7"/>
                  </a:lnTo>
                  <a:cubicBezTo>
                    <a:pt x="1250" y="5322"/>
                    <a:pt x="2469" y="5046"/>
                    <a:pt x="3639" y="4781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7"/>
            <p:cNvSpPr/>
            <p:nvPr/>
          </p:nvSpPr>
          <p:spPr>
            <a:xfrm>
              <a:off x="712200" y="371100"/>
              <a:ext cx="122450" cy="140175"/>
            </a:xfrm>
            <a:custGeom>
              <a:avLst/>
              <a:gdLst/>
              <a:ahLst/>
              <a:cxnLst/>
              <a:rect l="l" t="t" r="r" b="b"/>
              <a:pathLst>
                <a:path w="4898" h="5607" extrusionOk="0">
                  <a:moveTo>
                    <a:pt x="4898" y="1"/>
                  </a:moveTo>
                  <a:lnTo>
                    <a:pt x="1259" y="827"/>
                  </a:lnTo>
                  <a:lnTo>
                    <a:pt x="0" y="5607"/>
                  </a:lnTo>
                  <a:cubicBezTo>
                    <a:pt x="1210" y="5331"/>
                    <a:pt x="2420" y="5066"/>
                    <a:pt x="3629" y="4790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7"/>
            <p:cNvSpPr/>
            <p:nvPr/>
          </p:nvSpPr>
          <p:spPr>
            <a:xfrm>
              <a:off x="506150" y="417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6"/>
                  </a:lnTo>
                  <a:cubicBezTo>
                    <a:pt x="1181" y="5341"/>
                    <a:pt x="2391" y="5065"/>
                    <a:pt x="3640" y="4780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7"/>
            <p:cNvSpPr/>
            <p:nvPr/>
          </p:nvSpPr>
          <p:spPr>
            <a:xfrm>
              <a:off x="311675" y="461825"/>
              <a:ext cx="122475" cy="139925"/>
            </a:xfrm>
            <a:custGeom>
              <a:avLst/>
              <a:gdLst/>
              <a:ahLst/>
              <a:cxnLst/>
              <a:rect l="l" t="t" r="r" b="b"/>
              <a:pathLst>
                <a:path w="4899" h="5597" extrusionOk="0">
                  <a:moveTo>
                    <a:pt x="4898" y="1"/>
                  </a:moveTo>
                  <a:lnTo>
                    <a:pt x="1269" y="817"/>
                  </a:lnTo>
                  <a:lnTo>
                    <a:pt x="0" y="5597"/>
                  </a:lnTo>
                  <a:cubicBezTo>
                    <a:pt x="1053" y="5361"/>
                    <a:pt x="2282" y="5085"/>
                    <a:pt x="3639" y="4781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7"/>
            <p:cNvSpPr/>
            <p:nvPr/>
          </p:nvSpPr>
          <p:spPr>
            <a:xfrm>
              <a:off x="307725" y="342050"/>
              <a:ext cx="1160800" cy="262650"/>
            </a:xfrm>
            <a:custGeom>
              <a:avLst/>
              <a:gdLst/>
              <a:ahLst/>
              <a:cxnLst/>
              <a:rect l="l" t="t" r="r" b="b"/>
              <a:pathLst>
                <a:path w="46432" h="10506" extrusionOk="0">
                  <a:moveTo>
                    <a:pt x="46302" y="1"/>
                  </a:moveTo>
                  <a:cubicBezTo>
                    <a:pt x="46296" y="1"/>
                    <a:pt x="46290" y="1"/>
                    <a:pt x="46284" y="2"/>
                  </a:cubicBezTo>
                  <a:lnTo>
                    <a:pt x="129" y="10280"/>
                  </a:lnTo>
                  <a:cubicBezTo>
                    <a:pt x="1" y="10309"/>
                    <a:pt x="21" y="10506"/>
                    <a:pt x="158" y="10506"/>
                  </a:cubicBezTo>
                  <a:lnTo>
                    <a:pt x="178" y="10496"/>
                  </a:lnTo>
                  <a:lnTo>
                    <a:pt x="46333" y="219"/>
                  </a:lnTo>
                  <a:cubicBezTo>
                    <a:pt x="46392" y="209"/>
                    <a:pt x="46431" y="150"/>
                    <a:pt x="46411" y="91"/>
                  </a:cubicBezTo>
                  <a:cubicBezTo>
                    <a:pt x="46403" y="38"/>
                    <a:pt x="46354" y="1"/>
                    <a:pt x="46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414775" y="555250"/>
              <a:ext cx="1012100" cy="219375"/>
            </a:xfrm>
            <a:custGeom>
              <a:avLst/>
              <a:gdLst/>
              <a:ahLst/>
              <a:cxnLst/>
              <a:rect l="l" t="t" r="r" b="b"/>
              <a:pathLst>
                <a:path w="40484" h="8775" extrusionOk="0">
                  <a:moveTo>
                    <a:pt x="40320" y="1"/>
                  </a:moveTo>
                  <a:cubicBezTo>
                    <a:pt x="40317" y="1"/>
                    <a:pt x="40313" y="1"/>
                    <a:pt x="40310" y="1"/>
                  </a:cubicBezTo>
                  <a:lnTo>
                    <a:pt x="145" y="8548"/>
                  </a:lnTo>
                  <a:cubicBezTo>
                    <a:pt x="0" y="8567"/>
                    <a:pt x="16" y="8774"/>
                    <a:pt x="155" y="8774"/>
                  </a:cubicBezTo>
                  <a:cubicBezTo>
                    <a:pt x="158" y="8774"/>
                    <a:pt x="161" y="8774"/>
                    <a:pt x="164" y="8774"/>
                  </a:cubicBezTo>
                  <a:cubicBezTo>
                    <a:pt x="174" y="8774"/>
                    <a:pt x="184" y="8764"/>
                    <a:pt x="194" y="8764"/>
                  </a:cubicBezTo>
                  <a:lnTo>
                    <a:pt x="40359" y="217"/>
                  </a:lnTo>
                  <a:cubicBezTo>
                    <a:pt x="40484" y="179"/>
                    <a:pt x="40450" y="1"/>
                    <a:pt x="4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468775" y="787750"/>
              <a:ext cx="1011475" cy="219450"/>
            </a:xfrm>
            <a:custGeom>
              <a:avLst/>
              <a:gdLst/>
              <a:ahLst/>
              <a:cxnLst/>
              <a:rect l="l" t="t" r="r" b="b"/>
              <a:pathLst>
                <a:path w="40459" h="8778" extrusionOk="0">
                  <a:moveTo>
                    <a:pt x="40306" y="0"/>
                  </a:moveTo>
                  <a:cubicBezTo>
                    <a:pt x="40296" y="0"/>
                    <a:pt x="40286" y="2"/>
                    <a:pt x="40274" y="5"/>
                  </a:cubicBezTo>
                  <a:lnTo>
                    <a:pt x="99" y="8551"/>
                  </a:lnTo>
                  <a:cubicBezTo>
                    <a:pt x="40" y="8571"/>
                    <a:pt x="1" y="8630"/>
                    <a:pt x="20" y="8689"/>
                  </a:cubicBezTo>
                  <a:cubicBezTo>
                    <a:pt x="30" y="8738"/>
                    <a:pt x="70" y="8777"/>
                    <a:pt x="129" y="8777"/>
                  </a:cubicBezTo>
                  <a:lnTo>
                    <a:pt x="148" y="8768"/>
                  </a:lnTo>
                  <a:lnTo>
                    <a:pt x="40314" y="221"/>
                  </a:lnTo>
                  <a:cubicBezTo>
                    <a:pt x="40459" y="203"/>
                    <a:pt x="40428" y="0"/>
                    <a:pt x="40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7"/>
            <p:cNvSpPr/>
            <p:nvPr/>
          </p:nvSpPr>
          <p:spPr>
            <a:xfrm>
              <a:off x="644825" y="719875"/>
              <a:ext cx="54600" cy="234225"/>
            </a:xfrm>
            <a:custGeom>
              <a:avLst/>
              <a:gdLst/>
              <a:ahLst/>
              <a:cxnLst/>
              <a:rect l="l" t="t" r="r" b="b"/>
              <a:pathLst>
                <a:path w="2184" h="9369" extrusionOk="0">
                  <a:moveTo>
                    <a:pt x="130" y="0"/>
                  </a:moveTo>
                  <a:cubicBezTo>
                    <a:pt x="120" y="0"/>
                    <a:pt x="109" y="2"/>
                    <a:pt x="99" y="5"/>
                  </a:cubicBezTo>
                  <a:cubicBezTo>
                    <a:pt x="40" y="15"/>
                    <a:pt x="1" y="74"/>
                    <a:pt x="10" y="133"/>
                  </a:cubicBezTo>
                  <a:lnTo>
                    <a:pt x="1948" y="9280"/>
                  </a:lnTo>
                  <a:cubicBezTo>
                    <a:pt x="1967" y="9329"/>
                    <a:pt x="2007" y="9368"/>
                    <a:pt x="2066" y="9368"/>
                  </a:cubicBezTo>
                  <a:lnTo>
                    <a:pt x="2085" y="9368"/>
                  </a:lnTo>
                  <a:cubicBezTo>
                    <a:pt x="2144" y="9358"/>
                    <a:pt x="2184" y="9299"/>
                    <a:pt x="2174" y="9240"/>
                  </a:cubicBezTo>
                  <a:lnTo>
                    <a:pt x="227" y="84"/>
                  </a:lnTo>
                  <a:cubicBezTo>
                    <a:pt x="219" y="36"/>
                    <a:pt x="177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7"/>
            <p:cNvSpPr/>
            <p:nvPr/>
          </p:nvSpPr>
          <p:spPr>
            <a:xfrm>
              <a:off x="1170500" y="611925"/>
              <a:ext cx="55350" cy="236450"/>
            </a:xfrm>
            <a:custGeom>
              <a:avLst/>
              <a:gdLst/>
              <a:ahLst/>
              <a:cxnLst/>
              <a:rect l="l" t="t" r="r" b="b"/>
              <a:pathLst>
                <a:path w="2214" h="9458" extrusionOk="0">
                  <a:moveTo>
                    <a:pt x="129" y="1"/>
                  </a:moveTo>
                  <a:cubicBezTo>
                    <a:pt x="119" y="1"/>
                    <a:pt x="109" y="3"/>
                    <a:pt x="99" y="6"/>
                  </a:cubicBezTo>
                  <a:cubicBezTo>
                    <a:pt x="40" y="16"/>
                    <a:pt x="0" y="75"/>
                    <a:pt x="10" y="134"/>
                  </a:cubicBezTo>
                  <a:lnTo>
                    <a:pt x="1977" y="9369"/>
                  </a:lnTo>
                  <a:cubicBezTo>
                    <a:pt x="1987" y="9418"/>
                    <a:pt x="2036" y="9447"/>
                    <a:pt x="2085" y="9457"/>
                  </a:cubicBezTo>
                  <a:lnTo>
                    <a:pt x="2115" y="9447"/>
                  </a:lnTo>
                  <a:cubicBezTo>
                    <a:pt x="2174" y="9437"/>
                    <a:pt x="2213" y="9378"/>
                    <a:pt x="2193" y="9319"/>
                  </a:cubicBezTo>
                  <a:lnTo>
                    <a:pt x="226" y="94"/>
                  </a:lnTo>
                  <a:cubicBezTo>
                    <a:pt x="218" y="38"/>
                    <a:pt x="177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7"/>
            <p:cNvSpPr/>
            <p:nvPr/>
          </p:nvSpPr>
          <p:spPr>
            <a:xfrm>
              <a:off x="514275" y="969425"/>
              <a:ext cx="989650" cy="215525"/>
            </a:xfrm>
            <a:custGeom>
              <a:avLst/>
              <a:gdLst/>
              <a:ahLst/>
              <a:cxnLst/>
              <a:rect l="l" t="t" r="r" b="b"/>
              <a:pathLst>
                <a:path w="39586" h="8621" extrusionOk="0">
                  <a:moveTo>
                    <a:pt x="39469" y="1"/>
                  </a:moveTo>
                  <a:cubicBezTo>
                    <a:pt x="39459" y="1"/>
                    <a:pt x="39448" y="2"/>
                    <a:pt x="39438" y="6"/>
                  </a:cubicBezTo>
                  <a:lnTo>
                    <a:pt x="99" y="8395"/>
                  </a:lnTo>
                  <a:cubicBezTo>
                    <a:pt x="40" y="8414"/>
                    <a:pt x="0" y="8473"/>
                    <a:pt x="10" y="8532"/>
                  </a:cubicBezTo>
                  <a:cubicBezTo>
                    <a:pt x="20" y="8582"/>
                    <a:pt x="69" y="8621"/>
                    <a:pt x="118" y="8621"/>
                  </a:cubicBezTo>
                  <a:lnTo>
                    <a:pt x="148" y="8611"/>
                  </a:lnTo>
                  <a:lnTo>
                    <a:pt x="39487" y="222"/>
                  </a:lnTo>
                  <a:cubicBezTo>
                    <a:pt x="39546" y="202"/>
                    <a:pt x="39585" y="143"/>
                    <a:pt x="39566" y="84"/>
                  </a:cubicBezTo>
                  <a:cubicBezTo>
                    <a:pt x="39558" y="36"/>
                    <a:pt x="39516" y="1"/>
                    <a:pt x="39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7"/>
            <p:cNvSpPr/>
            <p:nvPr/>
          </p:nvSpPr>
          <p:spPr>
            <a:xfrm>
              <a:off x="439275" y="809950"/>
              <a:ext cx="48950" cy="52425"/>
            </a:xfrm>
            <a:custGeom>
              <a:avLst/>
              <a:gdLst/>
              <a:ahLst/>
              <a:cxnLst/>
              <a:rect l="l" t="t" r="r" b="b"/>
              <a:pathLst>
                <a:path w="1958" h="2097" extrusionOk="0">
                  <a:moveTo>
                    <a:pt x="969" y="181"/>
                  </a:moveTo>
                  <a:cubicBezTo>
                    <a:pt x="1223" y="181"/>
                    <a:pt x="1382" y="311"/>
                    <a:pt x="1436" y="553"/>
                  </a:cubicBezTo>
                  <a:cubicBezTo>
                    <a:pt x="1505" y="858"/>
                    <a:pt x="1348" y="1084"/>
                    <a:pt x="964" y="1162"/>
                  </a:cubicBezTo>
                  <a:lnTo>
                    <a:pt x="463" y="1280"/>
                  </a:lnTo>
                  <a:lnTo>
                    <a:pt x="246" y="326"/>
                  </a:lnTo>
                  <a:lnTo>
                    <a:pt x="748" y="208"/>
                  </a:lnTo>
                  <a:cubicBezTo>
                    <a:pt x="828" y="190"/>
                    <a:pt x="902" y="181"/>
                    <a:pt x="969" y="181"/>
                  </a:cubicBezTo>
                  <a:close/>
                  <a:moveTo>
                    <a:pt x="976" y="0"/>
                  </a:moveTo>
                  <a:cubicBezTo>
                    <a:pt x="893" y="0"/>
                    <a:pt x="804" y="11"/>
                    <a:pt x="709" y="31"/>
                  </a:cubicBezTo>
                  <a:lnTo>
                    <a:pt x="1" y="199"/>
                  </a:lnTo>
                  <a:lnTo>
                    <a:pt x="433" y="2097"/>
                  </a:lnTo>
                  <a:lnTo>
                    <a:pt x="640" y="2048"/>
                  </a:lnTo>
                  <a:lnTo>
                    <a:pt x="502" y="1448"/>
                  </a:lnTo>
                  <a:lnTo>
                    <a:pt x="1014" y="1330"/>
                  </a:lnTo>
                  <a:cubicBezTo>
                    <a:pt x="1063" y="1320"/>
                    <a:pt x="1112" y="1310"/>
                    <a:pt x="1161" y="1290"/>
                  </a:cubicBezTo>
                  <a:lnTo>
                    <a:pt x="1732" y="1802"/>
                  </a:lnTo>
                  <a:lnTo>
                    <a:pt x="1958" y="1753"/>
                  </a:lnTo>
                  <a:lnTo>
                    <a:pt x="1338" y="1202"/>
                  </a:lnTo>
                  <a:cubicBezTo>
                    <a:pt x="1594" y="1074"/>
                    <a:pt x="1712" y="779"/>
                    <a:pt x="1643" y="513"/>
                  </a:cubicBezTo>
                  <a:cubicBezTo>
                    <a:pt x="1564" y="180"/>
                    <a:pt x="1324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7"/>
            <p:cNvSpPr/>
            <p:nvPr/>
          </p:nvSpPr>
          <p:spPr>
            <a:xfrm>
              <a:off x="489975" y="794975"/>
              <a:ext cx="62425" cy="51550"/>
            </a:xfrm>
            <a:custGeom>
              <a:avLst/>
              <a:gdLst/>
              <a:ahLst/>
              <a:cxnLst/>
              <a:rect l="l" t="t" r="r" b="b"/>
              <a:pathLst>
                <a:path w="2497" h="2062" extrusionOk="0">
                  <a:moveTo>
                    <a:pt x="1179" y="229"/>
                  </a:moveTo>
                  <a:cubicBezTo>
                    <a:pt x="1538" y="229"/>
                    <a:pt x="1894" y="460"/>
                    <a:pt x="1985" y="876"/>
                  </a:cubicBezTo>
                  <a:cubicBezTo>
                    <a:pt x="2093" y="1319"/>
                    <a:pt x="1808" y="1761"/>
                    <a:pt x="1366" y="1850"/>
                  </a:cubicBezTo>
                  <a:cubicBezTo>
                    <a:pt x="1300" y="1865"/>
                    <a:pt x="1236" y="1873"/>
                    <a:pt x="1173" y="1873"/>
                  </a:cubicBezTo>
                  <a:cubicBezTo>
                    <a:pt x="562" y="1873"/>
                    <a:pt x="133" y="1173"/>
                    <a:pt x="490" y="611"/>
                  </a:cubicBezTo>
                  <a:cubicBezTo>
                    <a:pt x="656" y="350"/>
                    <a:pt x="918" y="229"/>
                    <a:pt x="1179" y="229"/>
                  </a:cubicBezTo>
                  <a:close/>
                  <a:moveTo>
                    <a:pt x="1185" y="0"/>
                  </a:moveTo>
                  <a:cubicBezTo>
                    <a:pt x="557" y="0"/>
                    <a:pt x="1" y="596"/>
                    <a:pt x="185" y="1289"/>
                  </a:cubicBezTo>
                  <a:cubicBezTo>
                    <a:pt x="285" y="1752"/>
                    <a:pt x="696" y="2062"/>
                    <a:pt x="1146" y="2062"/>
                  </a:cubicBezTo>
                  <a:cubicBezTo>
                    <a:pt x="1231" y="2062"/>
                    <a:pt x="1318" y="2051"/>
                    <a:pt x="1405" y="2027"/>
                  </a:cubicBezTo>
                  <a:cubicBezTo>
                    <a:pt x="2300" y="1820"/>
                    <a:pt x="2497" y="630"/>
                    <a:pt x="1710" y="149"/>
                  </a:cubicBezTo>
                  <a:cubicBezTo>
                    <a:pt x="1539" y="46"/>
                    <a:pt x="1359" y="0"/>
                    <a:pt x="11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7"/>
            <p:cNvSpPr/>
            <p:nvPr/>
          </p:nvSpPr>
          <p:spPr>
            <a:xfrm>
              <a:off x="555325" y="787125"/>
              <a:ext cx="42575" cy="48450"/>
            </a:xfrm>
            <a:custGeom>
              <a:avLst/>
              <a:gdLst/>
              <a:ahLst/>
              <a:cxnLst/>
              <a:rect l="l" t="t" r="r" b="b"/>
              <a:pathLst>
                <a:path w="1703" h="1938" extrusionOk="0">
                  <a:moveTo>
                    <a:pt x="207" y="0"/>
                  </a:moveTo>
                  <a:lnTo>
                    <a:pt x="1" y="49"/>
                  </a:lnTo>
                  <a:lnTo>
                    <a:pt x="433" y="1938"/>
                  </a:lnTo>
                  <a:lnTo>
                    <a:pt x="1702" y="1653"/>
                  </a:lnTo>
                  <a:lnTo>
                    <a:pt x="1663" y="1475"/>
                  </a:lnTo>
                  <a:lnTo>
                    <a:pt x="601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7"/>
            <p:cNvSpPr/>
            <p:nvPr/>
          </p:nvSpPr>
          <p:spPr>
            <a:xfrm>
              <a:off x="600325" y="776800"/>
              <a:ext cx="42550" cy="48450"/>
            </a:xfrm>
            <a:custGeom>
              <a:avLst/>
              <a:gdLst/>
              <a:ahLst/>
              <a:cxnLst/>
              <a:rect l="l" t="t" r="r" b="b"/>
              <a:pathLst>
                <a:path w="1702" h="1938" extrusionOk="0">
                  <a:moveTo>
                    <a:pt x="207" y="0"/>
                  </a:moveTo>
                  <a:lnTo>
                    <a:pt x="0" y="49"/>
                  </a:lnTo>
                  <a:lnTo>
                    <a:pt x="433" y="1938"/>
                  </a:lnTo>
                  <a:lnTo>
                    <a:pt x="1702" y="1652"/>
                  </a:lnTo>
                  <a:lnTo>
                    <a:pt x="1662" y="1475"/>
                  </a:lnTo>
                  <a:lnTo>
                    <a:pt x="600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7"/>
            <p:cNvSpPr/>
            <p:nvPr/>
          </p:nvSpPr>
          <p:spPr>
            <a:xfrm>
              <a:off x="694000" y="749725"/>
              <a:ext cx="42550" cy="50325"/>
            </a:xfrm>
            <a:custGeom>
              <a:avLst/>
              <a:gdLst/>
              <a:ahLst/>
              <a:cxnLst/>
              <a:rect l="l" t="t" r="r" b="b"/>
              <a:pathLst>
                <a:path w="1702" h="2013" extrusionOk="0">
                  <a:moveTo>
                    <a:pt x="903" y="1"/>
                  </a:moveTo>
                  <a:cubicBezTo>
                    <a:pt x="818" y="1"/>
                    <a:pt x="733" y="11"/>
                    <a:pt x="650" y="31"/>
                  </a:cubicBezTo>
                  <a:cubicBezTo>
                    <a:pt x="168" y="139"/>
                    <a:pt x="0" y="434"/>
                    <a:pt x="69" y="710"/>
                  </a:cubicBezTo>
                  <a:cubicBezTo>
                    <a:pt x="227" y="1418"/>
                    <a:pt x="1318" y="828"/>
                    <a:pt x="1446" y="1349"/>
                  </a:cubicBezTo>
                  <a:cubicBezTo>
                    <a:pt x="1486" y="1536"/>
                    <a:pt x="1367" y="1722"/>
                    <a:pt x="1013" y="1801"/>
                  </a:cubicBezTo>
                  <a:cubicBezTo>
                    <a:pt x="935" y="1821"/>
                    <a:pt x="856" y="1831"/>
                    <a:pt x="779" y="1831"/>
                  </a:cubicBezTo>
                  <a:cubicBezTo>
                    <a:pt x="623" y="1831"/>
                    <a:pt x="473" y="1791"/>
                    <a:pt x="335" y="1713"/>
                  </a:cubicBezTo>
                  <a:lnTo>
                    <a:pt x="286" y="1890"/>
                  </a:lnTo>
                  <a:cubicBezTo>
                    <a:pt x="443" y="1968"/>
                    <a:pt x="618" y="2012"/>
                    <a:pt x="793" y="2012"/>
                  </a:cubicBezTo>
                  <a:cubicBezTo>
                    <a:pt x="880" y="2012"/>
                    <a:pt x="968" y="2001"/>
                    <a:pt x="1053" y="1978"/>
                  </a:cubicBezTo>
                  <a:cubicBezTo>
                    <a:pt x="1535" y="1860"/>
                    <a:pt x="1702" y="1575"/>
                    <a:pt x="1643" y="1290"/>
                  </a:cubicBezTo>
                  <a:cubicBezTo>
                    <a:pt x="1486" y="601"/>
                    <a:pt x="384" y="1182"/>
                    <a:pt x="266" y="660"/>
                  </a:cubicBezTo>
                  <a:cubicBezTo>
                    <a:pt x="227" y="473"/>
                    <a:pt x="345" y="287"/>
                    <a:pt x="689" y="208"/>
                  </a:cubicBezTo>
                  <a:cubicBezTo>
                    <a:pt x="764" y="192"/>
                    <a:pt x="838" y="184"/>
                    <a:pt x="913" y="184"/>
                  </a:cubicBezTo>
                  <a:cubicBezTo>
                    <a:pt x="1024" y="184"/>
                    <a:pt x="1133" y="202"/>
                    <a:pt x="1240" y="237"/>
                  </a:cubicBezTo>
                  <a:lnTo>
                    <a:pt x="1279" y="70"/>
                  </a:lnTo>
                  <a:cubicBezTo>
                    <a:pt x="1156" y="23"/>
                    <a:pt x="1029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7"/>
            <p:cNvSpPr/>
            <p:nvPr/>
          </p:nvSpPr>
          <p:spPr>
            <a:xfrm>
              <a:off x="740950" y="737425"/>
              <a:ext cx="49450" cy="50075"/>
            </a:xfrm>
            <a:custGeom>
              <a:avLst/>
              <a:gdLst/>
              <a:ahLst/>
              <a:cxnLst/>
              <a:rect l="l" t="t" r="r" b="b"/>
              <a:pathLst>
                <a:path w="1978" h="2003" extrusionOk="0">
                  <a:moveTo>
                    <a:pt x="1139" y="1"/>
                  </a:moveTo>
                  <a:cubicBezTo>
                    <a:pt x="1060" y="1"/>
                    <a:pt x="982" y="11"/>
                    <a:pt x="906" y="31"/>
                  </a:cubicBezTo>
                  <a:cubicBezTo>
                    <a:pt x="355" y="139"/>
                    <a:pt x="1" y="680"/>
                    <a:pt x="129" y="1231"/>
                  </a:cubicBezTo>
                  <a:cubicBezTo>
                    <a:pt x="228" y="1687"/>
                    <a:pt x="635" y="2003"/>
                    <a:pt x="1090" y="2003"/>
                  </a:cubicBezTo>
                  <a:cubicBezTo>
                    <a:pt x="1175" y="2003"/>
                    <a:pt x="1262" y="1992"/>
                    <a:pt x="1348" y="1969"/>
                  </a:cubicBezTo>
                  <a:cubicBezTo>
                    <a:pt x="1604" y="1919"/>
                    <a:pt x="1840" y="1762"/>
                    <a:pt x="1978" y="1536"/>
                  </a:cubicBezTo>
                  <a:lnTo>
                    <a:pt x="1820" y="1438"/>
                  </a:lnTo>
                  <a:cubicBezTo>
                    <a:pt x="1712" y="1615"/>
                    <a:pt x="1525" y="1752"/>
                    <a:pt x="1309" y="1792"/>
                  </a:cubicBezTo>
                  <a:cubicBezTo>
                    <a:pt x="1239" y="1810"/>
                    <a:pt x="1170" y="1819"/>
                    <a:pt x="1101" y="1819"/>
                  </a:cubicBezTo>
                  <a:cubicBezTo>
                    <a:pt x="733" y="1819"/>
                    <a:pt x="399" y="1565"/>
                    <a:pt x="316" y="1192"/>
                  </a:cubicBezTo>
                  <a:cubicBezTo>
                    <a:pt x="207" y="739"/>
                    <a:pt x="502" y="297"/>
                    <a:pt x="955" y="218"/>
                  </a:cubicBezTo>
                  <a:cubicBezTo>
                    <a:pt x="1019" y="200"/>
                    <a:pt x="1084" y="191"/>
                    <a:pt x="1148" y="191"/>
                  </a:cubicBezTo>
                  <a:cubicBezTo>
                    <a:pt x="1293" y="191"/>
                    <a:pt x="1436" y="235"/>
                    <a:pt x="1565" y="316"/>
                  </a:cubicBezTo>
                  <a:lnTo>
                    <a:pt x="1663" y="159"/>
                  </a:lnTo>
                  <a:cubicBezTo>
                    <a:pt x="1504" y="56"/>
                    <a:pt x="1322" y="1"/>
                    <a:pt x="11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7"/>
            <p:cNvSpPr/>
            <p:nvPr/>
          </p:nvSpPr>
          <p:spPr>
            <a:xfrm>
              <a:off x="796775" y="723675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9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1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33" y="1270"/>
                  </a:lnTo>
                  <a:lnTo>
                    <a:pt x="1417" y="1043"/>
                  </a:lnTo>
                  <a:lnTo>
                    <a:pt x="1377" y="876"/>
                  </a:lnTo>
                  <a:lnTo>
                    <a:pt x="39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7"/>
            <p:cNvSpPr/>
            <p:nvPr/>
          </p:nvSpPr>
          <p:spPr>
            <a:xfrm>
              <a:off x="847175" y="710400"/>
              <a:ext cx="50675" cy="56575"/>
            </a:xfrm>
            <a:custGeom>
              <a:avLst/>
              <a:gdLst/>
              <a:ahLst/>
              <a:cxnLst/>
              <a:rect l="l" t="t" r="r" b="b"/>
              <a:pathLst>
                <a:path w="2027" h="2263" extrusionOk="0">
                  <a:moveTo>
                    <a:pt x="1594" y="1"/>
                  </a:moveTo>
                  <a:lnTo>
                    <a:pt x="1387" y="50"/>
                  </a:lnTo>
                  <a:lnTo>
                    <a:pt x="1741" y="1584"/>
                  </a:lnTo>
                  <a:lnTo>
                    <a:pt x="168" y="325"/>
                  </a:lnTo>
                  <a:lnTo>
                    <a:pt x="1" y="365"/>
                  </a:lnTo>
                  <a:lnTo>
                    <a:pt x="433" y="2263"/>
                  </a:lnTo>
                  <a:lnTo>
                    <a:pt x="640" y="2223"/>
                  </a:lnTo>
                  <a:lnTo>
                    <a:pt x="286" y="679"/>
                  </a:lnTo>
                  <a:lnTo>
                    <a:pt x="286" y="679"/>
                  </a:lnTo>
                  <a:lnTo>
                    <a:pt x="1859" y="1938"/>
                  </a:lnTo>
                  <a:lnTo>
                    <a:pt x="2027" y="1899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7"/>
            <p:cNvSpPr/>
            <p:nvPr/>
          </p:nvSpPr>
          <p:spPr>
            <a:xfrm>
              <a:off x="907425" y="698350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8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0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23" y="1270"/>
                  </a:lnTo>
                  <a:lnTo>
                    <a:pt x="1406" y="1043"/>
                  </a:lnTo>
                  <a:lnTo>
                    <a:pt x="1367" y="876"/>
                  </a:lnTo>
                  <a:lnTo>
                    <a:pt x="38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7"/>
            <p:cNvSpPr/>
            <p:nvPr/>
          </p:nvSpPr>
          <p:spPr>
            <a:xfrm>
              <a:off x="1210825" y="630675"/>
              <a:ext cx="49425" cy="50050"/>
            </a:xfrm>
            <a:custGeom>
              <a:avLst/>
              <a:gdLst/>
              <a:ahLst/>
              <a:cxnLst/>
              <a:rect l="l" t="t" r="r" b="b"/>
              <a:pathLst>
                <a:path w="1977" h="2002" extrusionOk="0">
                  <a:moveTo>
                    <a:pt x="1153" y="0"/>
                  </a:moveTo>
                  <a:cubicBezTo>
                    <a:pt x="1070" y="0"/>
                    <a:pt x="986" y="11"/>
                    <a:pt x="905" y="33"/>
                  </a:cubicBezTo>
                  <a:cubicBezTo>
                    <a:pt x="354" y="131"/>
                    <a:pt x="0" y="672"/>
                    <a:pt x="128" y="1223"/>
                  </a:cubicBezTo>
                  <a:cubicBezTo>
                    <a:pt x="228" y="1690"/>
                    <a:pt x="639" y="2001"/>
                    <a:pt x="1092" y="2001"/>
                  </a:cubicBezTo>
                  <a:cubicBezTo>
                    <a:pt x="1173" y="2001"/>
                    <a:pt x="1255" y="1991"/>
                    <a:pt x="1338" y="1970"/>
                  </a:cubicBezTo>
                  <a:cubicBezTo>
                    <a:pt x="1603" y="1921"/>
                    <a:pt x="1839" y="1754"/>
                    <a:pt x="1977" y="1528"/>
                  </a:cubicBezTo>
                  <a:lnTo>
                    <a:pt x="1820" y="1429"/>
                  </a:lnTo>
                  <a:cubicBezTo>
                    <a:pt x="1702" y="1616"/>
                    <a:pt x="1525" y="1744"/>
                    <a:pt x="1308" y="1783"/>
                  </a:cubicBezTo>
                  <a:cubicBezTo>
                    <a:pt x="1237" y="1802"/>
                    <a:pt x="1166" y="1811"/>
                    <a:pt x="1096" y="1811"/>
                  </a:cubicBezTo>
                  <a:cubicBezTo>
                    <a:pt x="730" y="1811"/>
                    <a:pt x="397" y="1563"/>
                    <a:pt x="315" y="1184"/>
                  </a:cubicBezTo>
                  <a:cubicBezTo>
                    <a:pt x="207" y="741"/>
                    <a:pt x="502" y="298"/>
                    <a:pt x="944" y="210"/>
                  </a:cubicBezTo>
                  <a:cubicBezTo>
                    <a:pt x="1011" y="195"/>
                    <a:pt x="1077" y="187"/>
                    <a:pt x="1143" y="187"/>
                  </a:cubicBezTo>
                  <a:cubicBezTo>
                    <a:pt x="1291" y="187"/>
                    <a:pt x="1434" y="226"/>
                    <a:pt x="1564" y="308"/>
                  </a:cubicBezTo>
                  <a:lnTo>
                    <a:pt x="1662" y="151"/>
                  </a:lnTo>
                  <a:cubicBezTo>
                    <a:pt x="1508" y="50"/>
                    <a:pt x="133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7"/>
            <p:cNvSpPr/>
            <p:nvPr/>
          </p:nvSpPr>
          <p:spPr>
            <a:xfrm>
              <a:off x="1266150" y="615500"/>
              <a:ext cx="48450" cy="53075"/>
            </a:xfrm>
            <a:custGeom>
              <a:avLst/>
              <a:gdLst/>
              <a:ahLst/>
              <a:cxnLst/>
              <a:rect l="l" t="t" r="r" b="b"/>
              <a:pathLst>
                <a:path w="1938" h="2123" extrusionOk="0">
                  <a:moveTo>
                    <a:pt x="1564" y="1"/>
                  </a:moveTo>
                  <a:lnTo>
                    <a:pt x="1367" y="40"/>
                  </a:lnTo>
                  <a:lnTo>
                    <a:pt x="1613" y="1122"/>
                  </a:lnTo>
                  <a:cubicBezTo>
                    <a:pt x="1721" y="1574"/>
                    <a:pt x="1564" y="1830"/>
                    <a:pt x="1180" y="1909"/>
                  </a:cubicBezTo>
                  <a:cubicBezTo>
                    <a:pt x="1114" y="1924"/>
                    <a:pt x="1052" y="1932"/>
                    <a:pt x="993" y="1932"/>
                  </a:cubicBezTo>
                  <a:cubicBezTo>
                    <a:pt x="721" y="1932"/>
                    <a:pt x="532" y="1760"/>
                    <a:pt x="443" y="1387"/>
                  </a:cubicBezTo>
                  <a:lnTo>
                    <a:pt x="197" y="306"/>
                  </a:lnTo>
                  <a:lnTo>
                    <a:pt x="0" y="355"/>
                  </a:lnTo>
                  <a:lnTo>
                    <a:pt x="246" y="1446"/>
                  </a:lnTo>
                  <a:cubicBezTo>
                    <a:pt x="352" y="1897"/>
                    <a:pt x="623" y="2122"/>
                    <a:pt x="989" y="2122"/>
                  </a:cubicBezTo>
                  <a:cubicBezTo>
                    <a:pt x="1062" y="2122"/>
                    <a:pt x="1139" y="2113"/>
                    <a:pt x="1220" y="2095"/>
                  </a:cubicBezTo>
                  <a:cubicBezTo>
                    <a:pt x="1711" y="1977"/>
                    <a:pt x="1937" y="1633"/>
                    <a:pt x="1810" y="1082"/>
                  </a:cubicBezTo>
                  <a:lnTo>
                    <a:pt x="156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7"/>
            <p:cNvSpPr/>
            <p:nvPr/>
          </p:nvSpPr>
          <p:spPr>
            <a:xfrm>
              <a:off x="1316800" y="603950"/>
              <a:ext cx="39350" cy="52400"/>
            </a:xfrm>
            <a:custGeom>
              <a:avLst/>
              <a:gdLst/>
              <a:ahLst/>
              <a:cxnLst/>
              <a:rect l="l" t="t" r="r" b="b"/>
              <a:pathLst>
                <a:path w="1574" h="2096" extrusionOk="0">
                  <a:moveTo>
                    <a:pt x="1534" y="0"/>
                  </a:moveTo>
                  <a:lnTo>
                    <a:pt x="0" y="354"/>
                  </a:lnTo>
                  <a:lnTo>
                    <a:pt x="39" y="522"/>
                  </a:lnTo>
                  <a:lnTo>
                    <a:pt x="708" y="374"/>
                  </a:lnTo>
                  <a:lnTo>
                    <a:pt x="1101" y="2095"/>
                  </a:lnTo>
                  <a:lnTo>
                    <a:pt x="1308" y="2046"/>
                  </a:lnTo>
                  <a:lnTo>
                    <a:pt x="905" y="325"/>
                  </a:lnTo>
                  <a:lnTo>
                    <a:pt x="1574" y="177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27"/>
          <p:cNvGrpSpPr/>
          <p:nvPr/>
        </p:nvGrpSpPr>
        <p:grpSpPr>
          <a:xfrm>
            <a:off x="3197114" y="153467"/>
            <a:ext cx="1299031" cy="763082"/>
            <a:chOff x="3285175" y="1554625"/>
            <a:chExt cx="1458275" cy="856625"/>
          </a:xfrm>
        </p:grpSpPr>
        <p:sp>
          <p:nvSpPr>
            <p:cNvPr id="616" name="Google Shape;616;p27"/>
            <p:cNvSpPr/>
            <p:nvPr/>
          </p:nvSpPr>
          <p:spPr>
            <a:xfrm>
              <a:off x="3285175" y="1554625"/>
              <a:ext cx="1458275" cy="856625"/>
            </a:xfrm>
            <a:custGeom>
              <a:avLst/>
              <a:gdLst/>
              <a:ahLst/>
              <a:cxnLst/>
              <a:rect l="l" t="t" r="r" b="b"/>
              <a:pathLst>
                <a:path w="58331" h="34265" extrusionOk="0">
                  <a:moveTo>
                    <a:pt x="49735" y="0"/>
                  </a:moveTo>
                  <a:cubicBezTo>
                    <a:pt x="49686" y="0"/>
                    <a:pt x="49637" y="10"/>
                    <a:pt x="49578" y="20"/>
                  </a:cubicBezTo>
                  <a:lnTo>
                    <a:pt x="12766" y="5331"/>
                  </a:lnTo>
                  <a:cubicBezTo>
                    <a:pt x="12166" y="5419"/>
                    <a:pt x="11743" y="5980"/>
                    <a:pt x="11832" y="6589"/>
                  </a:cubicBezTo>
                  <a:lnTo>
                    <a:pt x="12432" y="10691"/>
                  </a:lnTo>
                  <a:lnTo>
                    <a:pt x="4102" y="11645"/>
                  </a:lnTo>
                  <a:cubicBezTo>
                    <a:pt x="3512" y="11704"/>
                    <a:pt x="3079" y="12215"/>
                    <a:pt x="3118" y="12805"/>
                  </a:cubicBezTo>
                  <a:cubicBezTo>
                    <a:pt x="3118" y="12844"/>
                    <a:pt x="3315" y="16621"/>
                    <a:pt x="925" y="17300"/>
                  </a:cubicBezTo>
                  <a:cubicBezTo>
                    <a:pt x="345" y="17457"/>
                    <a:pt x="1" y="18047"/>
                    <a:pt x="148" y="18627"/>
                  </a:cubicBezTo>
                  <a:lnTo>
                    <a:pt x="3069" y="30331"/>
                  </a:lnTo>
                  <a:cubicBezTo>
                    <a:pt x="3196" y="30836"/>
                    <a:pt x="3647" y="31176"/>
                    <a:pt x="4145" y="31176"/>
                  </a:cubicBezTo>
                  <a:cubicBezTo>
                    <a:pt x="4228" y="31176"/>
                    <a:pt x="4312" y="31167"/>
                    <a:pt x="4397" y="31147"/>
                  </a:cubicBezTo>
                  <a:cubicBezTo>
                    <a:pt x="4646" y="31095"/>
                    <a:pt x="4895" y="31066"/>
                    <a:pt x="5144" y="31066"/>
                  </a:cubicBezTo>
                  <a:cubicBezTo>
                    <a:pt x="5180" y="31066"/>
                    <a:pt x="5216" y="31067"/>
                    <a:pt x="5252" y="31068"/>
                  </a:cubicBezTo>
                  <a:cubicBezTo>
                    <a:pt x="6954" y="31068"/>
                    <a:pt x="8095" y="31894"/>
                    <a:pt x="8645" y="33507"/>
                  </a:cubicBezTo>
                  <a:cubicBezTo>
                    <a:pt x="8793" y="33960"/>
                    <a:pt x="9216" y="34255"/>
                    <a:pt x="9688" y="34264"/>
                  </a:cubicBezTo>
                  <a:cubicBezTo>
                    <a:pt x="9747" y="34255"/>
                    <a:pt x="9796" y="34255"/>
                    <a:pt x="9855" y="34245"/>
                  </a:cubicBezTo>
                  <a:lnTo>
                    <a:pt x="46893" y="28619"/>
                  </a:lnTo>
                  <a:cubicBezTo>
                    <a:pt x="47473" y="28531"/>
                    <a:pt x="47886" y="28010"/>
                    <a:pt x="47827" y="27419"/>
                  </a:cubicBezTo>
                  <a:cubicBezTo>
                    <a:pt x="47817" y="27311"/>
                    <a:pt x="47601" y="24715"/>
                    <a:pt x="50158" y="23830"/>
                  </a:cubicBezTo>
                  <a:cubicBezTo>
                    <a:pt x="50247" y="23849"/>
                    <a:pt x="50335" y="23859"/>
                    <a:pt x="50424" y="23859"/>
                  </a:cubicBezTo>
                  <a:cubicBezTo>
                    <a:pt x="50522" y="23859"/>
                    <a:pt x="50620" y="23849"/>
                    <a:pt x="50719" y="23820"/>
                  </a:cubicBezTo>
                  <a:cubicBezTo>
                    <a:pt x="51397" y="23663"/>
                    <a:pt x="51810" y="22984"/>
                    <a:pt x="51653" y="22305"/>
                  </a:cubicBezTo>
                  <a:lnTo>
                    <a:pt x="51407" y="21312"/>
                  </a:lnTo>
                  <a:lnTo>
                    <a:pt x="54574" y="20437"/>
                  </a:lnTo>
                  <a:cubicBezTo>
                    <a:pt x="55125" y="20279"/>
                    <a:pt x="55459" y="19739"/>
                    <a:pt x="55371" y="19178"/>
                  </a:cubicBezTo>
                  <a:cubicBezTo>
                    <a:pt x="55282" y="18539"/>
                    <a:pt x="55302" y="17899"/>
                    <a:pt x="55439" y="17280"/>
                  </a:cubicBezTo>
                  <a:cubicBezTo>
                    <a:pt x="55705" y="16149"/>
                    <a:pt x="56344" y="15470"/>
                    <a:pt x="57406" y="15205"/>
                  </a:cubicBezTo>
                  <a:cubicBezTo>
                    <a:pt x="57967" y="15057"/>
                    <a:pt x="58331" y="14497"/>
                    <a:pt x="58223" y="13926"/>
                  </a:cubicBezTo>
                  <a:lnTo>
                    <a:pt x="56216" y="3364"/>
                  </a:lnTo>
                  <a:cubicBezTo>
                    <a:pt x="56113" y="2839"/>
                    <a:pt x="55656" y="2465"/>
                    <a:pt x="55142" y="2465"/>
                  </a:cubicBezTo>
                  <a:cubicBezTo>
                    <a:pt x="55068" y="2465"/>
                    <a:pt x="54993" y="2472"/>
                    <a:pt x="54918" y="2488"/>
                  </a:cubicBezTo>
                  <a:cubicBezTo>
                    <a:pt x="54603" y="2538"/>
                    <a:pt x="54279" y="2557"/>
                    <a:pt x="53954" y="2557"/>
                  </a:cubicBezTo>
                  <a:cubicBezTo>
                    <a:pt x="52273" y="2557"/>
                    <a:pt x="51201" y="1947"/>
                    <a:pt x="50788" y="738"/>
                  </a:cubicBezTo>
                  <a:cubicBezTo>
                    <a:pt x="50630" y="295"/>
                    <a:pt x="50207" y="0"/>
                    <a:pt x="4973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3306325" y="1580675"/>
              <a:ext cx="1397800" cy="800825"/>
            </a:xfrm>
            <a:custGeom>
              <a:avLst/>
              <a:gdLst/>
              <a:ahLst/>
              <a:cxnLst/>
              <a:rect l="l" t="t" r="r" b="b"/>
              <a:pathLst>
                <a:path w="55912" h="32033" extrusionOk="0">
                  <a:moveTo>
                    <a:pt x="48515" y="1"/>
                  </a:moveTo>
                  <a:lnTo>
                    <a:pt x="11704" y="5311"/>
                  </a:lnTo>
                  <a:lnTo>
                    <a:pt x="12481" y="10553"/>
                  </a:lnTo>
                  <a:lnTo>
                    <a:pt x="3000" y="11625"/>
                  </a:lnTo>
                  <a:cubicBezTo>
                    <a:pt x="3000" y="11625"/>
                    <a:pt x="3315" y="16326"/>
                    <a:pt x="0" y="17251"/>
                  </a:cubicBezTo>
                  <a:lnTo>
                    <a:pt x="2931" y="28954"/>
                  </a:lnTo>
                  <a:cubicBezTo>
                    <a:pt x="2931" y="28954"/>
                    <a:pt x="3382" y="28845"/>
                    <a:pt x="4036" y="28845"/>
                  </a:cubicBezTo>
                  <a:cubicBezTo>
                    <a:pt x="5367" y="28845"/>
                    <a:pt x="7538" y="29296"/>
                    <a:pt x="8468" y="32032"/>
                  </a:cubicBezTo>
                  <a:lnTo>
                    <a:pt x="45516" y="26417"/>
                  </a:lnTo>
                  <a:cubicBezTo>
                    <a:pt x="45516" y="26417"/>
                    <a:pt x="45132" y="22414"/>
                    <a:pt x="49214" y="21490"/>
                  </a:cubicBezTo>
                  <a:lnTo>
                    <a:pt x="48899" y="19405"/>
                  </a:lnTo>
                  <a:lnTo>
                    <a:pt x="53059" y="18254"/>
                  </a:lnTo>
                  <a:cubicBezTo>
                    <a:pt x="53059" y="18254"/>
                    <a:pt x="52292" y="13937"/>
                    <a:pt x="55911" y="13012"/>
                  </a:cubicBezTo>
                  <a:lnTo>
                    <a:pt x="53905" y="2459"/>
                  </a:lnTo>
                  <a:cubicBezTo>
                    <a:pt x="53905" y="2459"/>
                    <a:pt x="53415" y="2559"/>
                    <a:pt x="52722" y="2559"/>
                  </a:cubicBezTo>
                  <a:cubicBezTo>
                    <a:pt x="51381" y="2559"/>
                    <a:pt x="49281" y="2186"/>
                    <a:pt x="485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7"/>
            <p:cNvSpPr/>
            <p:nvPr/>
          </p:nvSpPr>
          <p:spPr>
            <a:xfrm>
              <a:off x="3598900" y="1713450"/>
              <a:ext cx="730500" cy="131075"/>
            </a:xfrm>
            <a:custGeom>
              <a:avLst/>
              <a:gdLst/>
              <a:ahLst/>
              <a:cxnLst/>
              <a:rect l="l" t="t" r="r" b="b"/>
              <a:pathLst>
                <a:path w="29220" h="5243" extrusionOk="0">
                  <a:moveTo>
                    <a:pt x="1" y="0"/>
                  </a:moveTo>
                  <a:lnTo>
                    <a:pt x="778" y="5242"/>
                  </a:lnTo>
                  <a:lnTo>
                    <a:pt x="29220" y="10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7"/>
            <p:cNvSpPr/>
            <p:nvPr/>
          </p:nvSpPr>
          <p:spPr>
            <a:xfrm>
              <a:off x="4326650" y="1740200"/>
              <a:ext cx="213975" cy="381425"/>
            </a:xfrm>
            <a:custGeom>
              <a:avLst/>
              <a:gdLst/>
              <a:ahLst/>
              <a:cxnLst/>
              <a:rect l="l" t="t" r="r" b="b"/>
              <a:pathLst>
                <a:path w="8559" h="15257" extrusionOk="0">
                  <a:moveTo>
                    <a:pt x="164" y="1"/>
                  </a:moveTo>
                  <a:cubicBezTo>
                    <a:pt x="83" y="1"/>
                    <a:pt x="0" y="63"/>
                    <a:pt x="12" y="170"/>
                  </a:cubicBezTo>
                  <a:cubicBezTo>
                    <a:pt x="228" y="1084"/>
                    <a:pt x="779" y="1891"/>
                    <a:pt x="1556" y="2432"/>
                  </a:cubicBezTo>
                  <a:cubicBezTo>
                    <a:pt x="2232" y="2887"/>
                    <a:pt x="3059" y="3115"/>
                    <a:pt x="4027" y="3115"/>
                  </a:cubicBezTo>
                  <a:cubicBezTo>
                    <a:pt x="4437" y="3115"/>
                    <a:pt x="4872" y="3074"/>
                    <a:pt x="5332" y="2992"/>
                  </a:cubicBezTo>
                  <a:lnTo>
                    <a:pt x="8253" y="15138"/>
                  </a:lnTo>
                  <a:cubicBezTo>
                    <a:pt x="8263" y="15207"/>
                    <a:pt x="8332" y="15256"/>
                    <a:pt x="8401" y="15256"/>
                  </a:cubicBezTo>
                  <a:lnTo>
                    <a:pt x="8430" y="15256"/>
                  </a:lnTo>
                  <a:cubicBezTo>
                    <a:pt x="8509" y="15227"/>
                    <a:pt x="8558" y="15148"/>
                    <a:pt x="8538" y="15069"/>
                  </a:cubicBezTo>
                  <a:lnTo>
                    <a:pt x="5588" y="2776"/>
                  </a:lnTo>
                  <a:cubicBezTo>
                    <a:pt x="5571" y="2709"/>
                    <a:pt x="5512" y="2663"/>
                    <a:pt x="5446" y="2663"/>
                  </a:cubicBezTo>
                  <a:cubicBezTo>
                    <a:pt x="5434" y="2663"/>
                    <a:pt x="5423" y="2665"/>
                    <a:pt x="5411" y="2668"/>
                  </a:cubicBezTo>
                  <a:cubicBezTo>
                    <a:pt x="4919" y="2767"/>
                    <a:pt x="4454" y="2816"/>
                    <a:pt x="4020" y="2816"/>
                  </a:cubicBezTo>
                  <a:cubicBezTo>
                    <a:pt x="3119" y="2816"/>
                    <a:pt x="2347" y="2604"/>
                    <a:pt x="1723" y="2186"/>
                  </a:cubicBezTo>
                  <a:cubicBezTo>
                    <a:pt x="1015" y="1684"/>
                    <a:pt x="513" y="956"/>
                    <a:pt x="307" y="111"/>
                  </a:cubicBezTo>
                  <a:cubicBezTo>
                    <a:pt x="286" y="35"/>
                    <a:pt x="225" y="1"/>
                    <a:pt x="1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7"/>
            <p:cNvSpPr/>
            <p:nvPr/>
          </p:nvSpPr>
          <p:spPr>
            <a:xfrm>
              <a:off x="4491900" y="1673375"/>
              <a:ext cx="108700" cy="259900"/>
            </a:xfrm>
            <a:custGeom>
              <a:avLst/>
              <a:gdLst/>
              <a:ahLst/>
              <a:cxnLst/>
              <a:rect l="l" t="t" r="r" b="b"/>
              <a:pathLst>
                <a:path w="4348" h="10396" extrusionOk="0">
                  <a:moveTo>
                    <a:pt x="2273" y="0"/>
                  </a:moveTo>
                  <a:lnTo>
                    <a:pt x="1" y="305"/>
                  </a:lnTo>
                  <a:lnTo>
                    <a:pt x="2155" y="10396"/>
                  </a:lnTo>
                  <a:lnTo>
                    <a:pt x="4348" y="10091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7"/>
            <p:cNvSpPr/>
            <p:nvPr/>
          </p:nvSpPr>
          <p:spPr>
            <a:xfrm>
              <a:off x="3392875" y="1985875"/>
              <a:ext cx="108950" cy="259900"/>
            </a:xfrm>
            <a:custGeom>
              <a:avLst/>
              <a:gdLst/>
              <a:ahLst/>
              <a:cxnLst/>
              <a:rect l="l" t="t" r="r" b="b"/>
              <a:pathLst>
                <a:path w="4358" h="10396" extrusionOk="0">
                  <a:moveTo>
                    <a:pt x="2272" y="0"/>
                  </a:moveTo>
                  <a:lnTo>
                    <a:pt x="0" y="315"/>
                  </a:lnTo>
                  <a:lnTo>
                    <a:pt x="2164" y="10396"/>
                  </a:lnTo>
                  <a:lnTo>
                    <a:pt x="4357" y="10091"/>
                  </a:lnTo>
                  <a:lnTo>
                    <a:pt x="22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7"/>
            <p:cNvSpPr/>
            <p:nvPr/>
          </p:nvSpPr>
          <p:spPr>
            <a:xfrm>
              <a:off x="4281450" y="1864650"/>
              <a:ext cx="108950" cy="259925"/>
            </a:xfrm>
            <a:custGeom>
              <a:avLst/>
              <a:gdLst/>
              <a:ahLst/>
              <a:cxnLst/>
              <a:rect l="l" t="t" r="r" b="b"/>
              <a:pathLst>
                <a:path w="4358" h="10397" extrusionOk="0">
                  <a:moveTo>
                    <a:pt x="2272" y="1"/>
                  </a:moveTo>
                  <a:lnTo>
                    <a:pt x="0" y="306"/>
                  </a:lnTo>
                  <a:lnTo>
                    <a:pt x="2154" y="10396"/>
                  </a:lnTo>
                  <a:lnTo>
                    <a:pt x="4357" y="10091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7"/>
            <p:cNvSpPr/>
            <p:nvPr/>
          </p:nvSpPr>
          <p:spPr>
            <a:xfrm>
              <a:off x="3574825" y="2023375"/>
              <a:ext cx="98125" cy="122575"/>
            </a:xfrm>
            <a:custGeom>
              <a:avLst/>
              <a:gdLst/>
              <a:ahLst/>
              <a:cxnLst/>
              <a:rect l="l" t="t" r="r" b="b"/>
              <a:pathLst>
                <a:path w="3925" h="4903" extrusionOk="0">
                  <a:moveTo>
                    <a:pt x="2173" y="1"/>
                  </a:moveTo>
                  <a:cubicBezTo>
                    <a:pt x="2102" y="1"/>
                    <a:pt x="2029" y="5"/>
                    <a:pt x="1957" y="15"/>
                  </a:cubicBezTo>
                  <a:cubicBezTo>
                    <a:pt x="462" y="221"/>
                    <a:pt x="0" y="1638"/>
                    <a:pt x="157" y="2818"/>
                  </a:cubicBezTo>
                  <a:cubicBezTo>
                    <a:pt x="301" y="3885"/>
                    <a:pt x="779" y="4903"/>
                    <a:pt x="2115" y="4903"/>
                  </a:cubicBezTo>
                  <a:cubicBezTo>
                    <a:pt x="2244" y="4903"/>
                    <a:pt x="2382" y="4893"/>
                    <a:pt x="2528" y="4873"/>
                  </a:cubicBezTo>
                  <a:cubicBezTo>
                    <a:pt x="3305" y="4765"/>
                    <a:pt x="3727" y="4273"/>
                    <a:pt x="3924" y="3526"/>
                  </a:cubicBezTo>
                  <a:lnTo>
                    <a:pt x="3767" y="3467"/>
                  </a:lnTo>
                  <a:cubicBezTo>
                    <a:pt x="3609" y="4027"/>
                    <a:pt x="3216" y="4539"/>
                    <a:pt x="2567" y="4627"/>
                  </a:cubicBezTo>
                  <a:cubicBezTo>
                    <a:pt x="2520" y="4634"/>
                    <a:pt x="2474" y="4637"/>
                    <a:pt x="2429" y="4637"/>
                  </a:cubicBezTo>
                  <a:cubicBezTo>
                    <a:pt x="1618" y="4637"/>
                    <a:pt x="1143" y="3654"/>
                    <a:pt x="1003" y="2601"/>
                  </a:cubicBezTo>
                  <a:cubicBezTo>
                    <a:pt x="816" y="1244"/>
                    <a:pt x="1269" y="290"/>
                    <a:pt x="2046" y="192"/>
                  </a:cubicBezTo>
                  <a:cubicBezTo>
                    <a:pt x="2102" y="185"/>
                    <a:pt x="2157" y="181"/>
                    <a:pt x="2208" y="181"/>
                  </a:cubicBezTo>
                  <a:cubicBezTo>
                    <a:pt x="2579" y="181"/>
                    <a:pt x="2820" y="348"/>
                    <a:pt x="2872" y="408"/>
                  </a:cubicBezTo>
                  <a:lnTo>
                    <a:pt x="2872" y="418"/>
                  </a:lnTo>
                  <a:lnTo>
                    <a:pt x="2813" y="418"/>
                  </a:lnTo>
                  <a:cubicBezTo>
                    <a:pt x="2577" y="457"/>
                    <a:pt x="2419" y="684"/>
                    <a:pt x="2459" y="920"/>
                  </a:cubicBezTo>
                  <a:cubicBezTo>
                    <a:pt x="2485" y="1145"/>
                    <a:pt x="2672" y="1302"/>
                    <a:pt x="2884" y="1302"/>
                  </a:cubicBezTo>
                  <a:cubicBezTo>
                    <a:pt x="2912" y="1302"/>
                    <a:pt x="2941" y="1299"/>
                    <a:pt x="2970" y="1293"/>
                  </a:cubicBezTo>
                  <a:cubicBezTo>
                    <a:pt x="3226" y="1274"/>
                    <a:pt x="3413" y="1028"/>
                    <a:pt x="3364" y="772"/>
                  </a:cubicBezTo>
                  <a:cubicBezTo>
                    <a:pt x="3302" y="316"/>
                    <a:pt x="2763" y="1"/>
                    <a:pt x="2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7"/>
            <p:cNvSpPr/>
            <p:nvPr/>
          </p:nvSpPr>
          <p:spPr>
            <a:xfrm>
              <a:off x="3676850" y="2013175"/>
              <a:ext cx="61500" cy="121475"/>
            </a:xfrm>
            <a:custGeom>
              <a:avLst/>
              <a:gdLst/>
              <a:ahLst/>
              <a:cxnLst/>
              <a:rect l="l" t="t" r="r" b="b"/>
              <a:pathLst>
                <a:path w="2460" h="4859" extrusionOk="0">
                  <a:moveTo>
                    <a:pt x="1830" y="0"/>
                  </a:moveTo>
                  <a:lnTo>
                    <a:pt x="0" y="246"/>
                  </a:lnTo>
                  <a:lnTo>
                    <a:pt x="20" y="384"/>
                  </a:lnTo>
                  <a:lnTo>
                    <a:pt x="522" y="354"/>
                  </a:lnTo>
                  <a:lnTo>
                    <a:pt x="1102" y="4613"/>
                  </a:lnTo>
                  <a:lnTo>
                    <a:pt x="610" y="4711"/>
                  </a:lnTo>
                  <a:lnTo>
                    <a:pt x="630" y="4858"/>
                  </a:lnTo>
                  <a:lnTo>
                    <a:pt x="2459" y="4613"/>
                  </a:lnTo>
                  <a:lnTo>
                    <a:pt x="2439" y="4465"/>
                  </a:lnTo>
                  <a:lnTo>
                    <a:pt x="1938" y="4504"/>
                  </a:lnTo>
                  <a:lnTo>
                    <a:pt x="1358" y="236"/>
                  </a:lnTo>
                  <a:lnTo>
                    <a:pt x="1849" y="138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7"/>
            <p:cNvSpPr/>
            <p:nvPr/>
          </p:nvSpPr>
          <p:spPr>
            <a:xfrm>
              <a:off x="3742250" y="1996200"/>
              <a:ext cx="107950" cy="129350"/>
            </a:xfrm>
            <a:custGeom>
              <a:avLst/>
              <a:gdLst/>
              <a:ahLst/>
              <a:cxnLst/>
              <a:rect l="l" t="t" r="r" b="b"/>
              <a:pathLst>
                <a:path w="4318" h="5174" extrusionOk="0">
                  <a:moveTo>
                    <a:pt x="4131" y="0"/>
                  </a:moveTo>
                  <a:lnTo>
                    <a:pt x="2941" y="168"/>
                  </a:lnTo>
                  <a:lnTo>
                    <a:pt x="2961" y="305"/>
                  </a:lnTo>
                  <a:lnTo>
                    <a:pt x="3453" y="276"/>
                  </a:lnTo>
                  <a:lnTo>
                    <a:pt x="3934" y="3452"/>
                  </a:lnTo>
                  <a:lnTo>
                    <a:pt x="699" y="472"/>
                  </a:lnTo>
                  <a:lnTo>
                    <a:pt x="1" y="561"/>
                  </a:lnTo>
                  <a:lnTo>
                    <a:pt x="20" y="709"/>
                  </a:lnTo>
                  <a:lnTo>
                    <a:pt x="522" y="679"/>
                  </a:lnTo>
                  <a:lnTo>
                    <a:pt x="1132" y="4928"/>
                  </a:lnTo>
                  <a:lnTo>
                    <a:pt x="640" y="5036"/>
                  </a:lnTo>
                  <a:lnTo>
                    <a:pt x="669" y="5173"/>
                  </a:lnTo>
                  <a:lnTo>
                    <a:pt x="1859" y="5016"/>
                  </a:lnTo>
                  <a:lnTo>
                    <a:pt x="1840" y="4869"/>
                  </a:lnTo>
                  <a:lnTo>
                    <a:pt x="1348" y="4908"/>
                  </a:lnTo>
                  <a:lnTo>
                    <a:pt x="876" y="1780"/>
                  </a:lnTo>
                  <a:lnTo>
                    <a:pt x="876" y="1780"/>
                  </a:lnTo>
                  <a:lnTo>
                    <a:pt x="4111" y="4770"/>
                  </a:lnTo>
                  <a:lnTo>
                    <a:pt x="4318" y="4751"/>
                  </a:lnTo>
                  <a:lnTo>
                    <a:pt x="3659" y="246"/>
                  </a:lnTo>
                  <a:lnTo>
                    <a:pt x="4151" y="148"/>
                  </a:lnTo>
                  <a:lnTo>
                    <a:pt x="41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7"/>
            <p:cNvSpPr/>
            <p:nvPr/>
          </p:nvSpPr>
          <p:spPr>
            <a:xfrm>
              <a:off x="3865425" y="1982675"/>
              <a:ext cx="98875" cy="126400"/>
            </a:xfrm>
            <a:custGeom>
              <a:avLst/>
              <a:gdLst/>
              <a:ahLst/>
              <a:cxnLst/>
              <a:rect l="l" t="t" r="r" b="b"/>
              <a:pathLst>
                <a:path w="3955" h="5056" extrusionOk="0">
                  <a:moveTo>
                    <a:pt x="3187" y="0"/>
                  </a:moveTo>
                  <a:lnTo>
                    <a:pt x="1" y="433"/>
                  </a:lnTo>
                  <a:lnTo>
                    <a:pt x="20" y="581"/>
                  </a:lnTo>
                  <a:lnTo>
                    <a:pt x="522" y="541"/>
                  </a:lnTo>
                  <a:lnTo>
                    <a:pt x="1102" y="4810"/>
                  </a:lnTo>
                  <a:lnTo>
                    <a:pt x="611" y="4908"/>
                  </a:lnTo>
                  <a:lnTo>
                    <a:pt x="630" y="5056"/>
                  </a:lnTo>
                  <a:lnTo>
                    <a:pt x="3954" y="4603"/>
                  </a:lnTo>
                  <a:lnTo>
                    <a:pt x="3807" y="3275"/>
                  </a:lnTo>
                  <a:lnTo>
                    <a:pt x="3669" y="3295"/>
                  </a:lnTo>
                  <a:cubicBezTo>
                    <a:pt x="3630" y="4052"/>
                    <a:pt x="3522" y="4475"/>
                    <a:pt x="2754" y="4583"/>
                  </a:cubicBezTo>
                  <a:cubicBezTo>
                    <a:pt x="2518" y="4613"/>
                    <a:pt x="2174" y="4642"/>
                    <a:pt x="1928" y="4662"/>
                  </a:cubicBezTo>
                  <a:lnTo>
                    <a:pt x="1643" y="2587"/>
                  </a:lnTo>
                  <a:cubicBezTo>
                    <a:pt x="1751" y="2558"/>
                    <a:pt x="1938" y="2528"/>
                    <a:pt x="1997" y="2528"/>
                  </a:cubicBezTo>
                  <a:cubicBezTo>
                    <a:pt x="2053" y="2520"/>
                    <a:pt x="2104" y="2516"/>
                    <a:pt x="2153" y="2516"/>
                  </a:cubicBezTo>
                  <a:cubicBezTo>
                    <a:pt x="2485" y="2516"/>
                    <a:pt x="2666" y="2703"/>
                    <a:pt x="2735" y="3226"/>
                  </a:cubicBezTo>
                  <a:lnTo>
                    <a:pt x="2912" y="3197"/>
                  </a:lnTo>
                  <a:lnTo>
                    <a:pt x="2676" y="1466"/>
                  </a:lnTo>
                  <a:lnTo>
                    <a:pt x="2499" y="1486"/>
                  </a:lnTo>
                  <a:cubicBezTo>
                    <a:pt x="2587" y="2095"/>
                    <a:pt x="2410" y="2292"/>
                    <a:pt x="1968" y="2351"/>
                  </a:cubicBezTo>
                  <a:cubicBezTo>
                    <a:pt x="1879" y="2361"/>
                    <a:pt x="1712" y="2390"/>
                    <a:pt x="1614" y="2390"/>
                  </a:cubicBezTo>
                  <a:lnTo>
                    <a:pt x="1348" y="463"/>
                  </a:lnTo>
                  <a:cubicBezTo>
                    <a:pt x="1594" y="404"/>
                    <a:pt x="1830" y="364"/>
                    <a:pt x="2037" y="335"/>
                  </a:cubicBezTo>
                  <a:cubicBezTo>
                    <a:pt x="2113" y="324"/>
                    <a:pt x="2184" y="319"/>
                    <a:pt x="2251" y="319"/>
                  </a:cubicBezTo>
                  <a:cubicBezTo>
                    <a:pt x="2852" y="319"/>
                    <a:pt x="3071" y="744"/>
                    <a:pt x="3266" y="1328"/>
                  </a:cubicBezTo>
                  <a:lnTo>
                    <a:pt x="3394" y="1309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7"/>
            <p:cNvSpPr/>
            <p:nvPr/>
          </p:nvSpPr>
          <p:spPr>
            <a:xfrm>
              <a:off x="3971400" y="1960800"/>
              <a:ext cx="149525" cy="133525"/>
            </a:xfrm>
            <a:custGeom>
              <a:avLst/>
              <a:gdLst/>
              <a:ahLst/>
              <a:cxnLst/>
              <a:rect l="l" t="t" r="r" b="b"/>
              <a:pathLst>
                <a:path w="5981" h="5341" extrusionOk="0">
                  <a:moveTo>
                    <a:pt x="5341" y="0"/>
                  </a:moveTo>
                  <a:lnTo>
                    <a:pt x="4013" y="177"/>
                  </a:lnTo>
                  <a:lnTo>
                    <a:pt x="3217" y="3796"/>
                  </a:lnTo>
                  <a:lnTo>
                    <a:pt x="3207" y="3796"/>
                  </a:lnTo>
                  <a:lnTo>
                    <a:pt x="1387" y="541"/>
                  </a:lnTo>
                  <a:lnTo>
                    <a:pt x="1" y="728"/>
                  </a:lnTo>
                  <a:lnTo>
                    <a:pt x="20" y="875"/>
                  </a:lnTo>
                  <a:lnTo>
                    <a:pt x="532" y="836"/>
                  </a:lnTo>
                  <a:lnTo>
                    <a:pt x="1122" y="5095"/>
                  </a:lnTo>
                  <a:lnTo>
                    <a:pt x="630" y="5193"/>
                  </a:lnTo>
                  <a:lnTo>
                    <a:pt x="650" y="5340"/>
                  </a:lnTo>
                  <a:lnTo>
                    <a:pt x="1820" y="5183"/>
                  </a:lnTo>
                  <a:lnTo>
                    <a:pt x="1800" y="5036"/>
                  </a:lnTo>
                  <a:lnTo>
                    <a:pt x="1309" y="5075"/>
                  </a:lnTo>
                  <a:lnTo>
                    <a:pt x="699" y="964"/>
                  </a:lnTo>
                  <a:lnTo>
                    <a:pt x="3000" y="5085"/>
                  </a:lnTo>
                  <a:lnTo>
                    <a:pt x="3128" y="5065"/>
                  </a:lnTo>
                  <a:lnTo>
                    <a:pt x="4092" y="659"/>
                  </a:lnTo>
                  <a:lnTo>
                    <a:pt x="4623" y="4613"/>
                  </a:lnTo>
                  <a:lnTo>
                    <a:pt x="4131" y="4711"/>
                  </a:lnTo>
                  <a:lnTo>
                    <a:pt x="4151" y="4859"/>
                  </a:lnTo>
                  <a:lnTo>
                    <a:pt x="5980" y="4613"/>
                  </a:lnTo>
                  <a:lnTo>
                    <a:pt x="5960" y="4475"/>
                  </a:lnTo>
                  <a:lnTo>
                    <a:pt x="5459" y="4505"/>
                  </a:lnTo>
                  <a:lnTo>
                    <a:pt x="4869" y="246"/>
                  </a:lnTo>
                  <a:lnTo>
                    <a:pt x="5361" y="148"/>
                  </a:lnTo>
                  <a:lnTo>
                    <a:pt x="53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7"/>
            <p:cNvSpPr/>
            <p:nvPr/>
          </p:nvSpPr>
          <p:spPr>
            <a:xfrm>
              <a:off x="4134175" y="1948500"/>
              <a:ext cx="102550" cy="125900"/>
            </a:xfrm>
            <a:custGeom>
              <a:avLst/>
              <a:gdLst/>
              <a:ahLst/>
              <a:cxnLst/>
              <a:rect l="l" t="t" r="r" b="b"/>
              <a:pathLst>
                <a:path w="4102" h="5036" extrusionOk="0">
                  <a:moveTo>
                    <a:pt x="1220" y="1259"/>
                  </a:moveTo>
                  <a:lnTo>
                    <a:pt x="2134" y="3157"/>
                  </a:lnTo>
                  <a:lnTo>
                    <a:pt x="816" y="3364"/>
                  </a:lnTo>
                  <a:lnTo>
                    <a:pt x="1200" y="1259"/>
                  </a:lnTo>
                  <a:close/>
                  <a:moveTo>
                    <a:pt x="1436" y="0"/>
                  </a:moveTo>
                  <a:lnTo>
                    <a:pt x="1289" y="20"/>
                  </a:lnTo>
                  <a:lnTo>
                    <a:pt x="384" y="4800"/>
                  </a:lnTo>
                  <a:lnTo>
                    <a:pt x="0" y="4888"/>
                  </a:lnTo>
                  <a:lnTo>
                    <a:pt x="20" y="5036"/>
                  </a:lnTo>
                  <a:lnTo>
                    <a:pt x="1033" y="4898"/>
                  </a:lnTo>
                  <a:lnTo>
                    <a:pt x="1013" y="4751"/>
                  </a:lnTo>
                  <a:lnTo>
                    <a:pt x="571" y="4780"/>
                  </a:lnTo>
                  <a:lnTo>
                    <a:pt x="787" y="3561"/>
                  </a:lnTo>
                  <a:lnTo>
                    <a:pt x="2233" y="3364"/>
                  </a:lnTo>
                  <a:lnTo>
                    <a:pt x="2783" y="4475"/>
                  </a:lnTo>
                  <a:lnTo>
                    <a:pt x="2351" y="4564"/>
                  </a:lnTo>
                  <a:lnTo>
                    <a:pt x="2370" y="4711"/>
                  </a:lnTo>
                  <a:lnTo>
                    <a:pt x="4101" y="4475"/>
                  </a:lnTo>
                  <a:lnTo>
                    <a:pt x="4082" y="4328"/>
                  </a:lnTo>
                  <a:lnTo>
                    <a:pt x="3649" y="4357"/>
                  </a:lnTo>
                  <a:lnTo>
                    <a:pt x="14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3581700" y="2119825"/>
              <a:ext cx="697075" cy="167500"/>
            </a:xfrm>
            <a:custGeom>
              <a:avLst/>
              <a:gdLst/>
              <a:ahLst/>
              <a:cxnLst/>
              <a:rect l="l" t="t" r="r" b="b"/>
              <a:pathLst>
                <a:path w="27883" h="6700" extrusionOk="0">
                  <a:moveTo>
                    <a:pt x="27203" y="160"/>
                  </a:moveTo>
                  <a:lnTo>
                    <a:pt x="27705" y="2323"/>
                  </a:lnTo>
                  <a:lnTo>
                    <a:pt x="522" y="6533"/>
                  </a:lnTo>
                  <a:lnTo>
                    <a:pt x="158" y="4369"/>
                  </a:lnTo>
                  <a:lnTo>
                    <a:pt x="27203" y="160"/>
                  </a:lnTo>
                  <a:close/>
                  <a:moveTo>
                    <a:pt x="27265" y="0"/>
                  </a:moveTo>
                  <a:cubicBezTo>
                    <a:pt x="27261" y="0"/>
                    <a:pt x="27256" y="1"/>
                    <a:pt x="27253" y="2"/>
                  </a:cubicBezTo>
                  <a:lnTo>
                    <a:pt x="59" y="4231"/>
                  </a:lnTo>
                  <a:cubicBezTo>
                    <a:pt x="40" y="4241"/>
                    <a:pt x="30" y="4251"/>
                    <a:pt x="10" y="4261"/>
                  </a:cubicBezTo>
                  <a:cubicBezTo>
                    <a:pt x="0" y="4280"/>
                    <a:pt x="0" y="4300"/>
                    <a:pt x="0" y="4320"/>
                  </a:cubicBezTo>
                  <a:lnTo>
                    <a:pt x="384" y="6631"/>
                  </a:lnTo>
                  <a:cubicBezTo>
                    <a:pt x="394" y="6670"/>
                    <a:pt x="423" y="6690"/>
                    <a:pt x="463" y="6700"/>
                  </a:cubicBezTo>
                  <a:lnTo>
                    <a:pt x="472" y="6690"/>
                  </a:lnTo>
                  <a:lnTo>
                    <a:pt x="27813" y="2461"/>
                  </a:lnTo>
                  <a:cubicBezTo>
                    <a:pt x="27833" y="2451"/>
                    <a:pt x="27853" y="2441"/>
                    <a:pt x="27862" y="2422"/>
                  </a:cubicBezTo>
                  <a:cubicBezTo>
                    <a:pt x="27872" y="2412"/>
                    <a:pt x="27882" y="2382"/>
                    <a:pt x="27872" y="2363"/>
                  </a:cubicBezTo>
                  <a:lnTo>
                    <a:pt x="27331" y="61"/>
                  </a:lnTo>
                  <a:cubicBezTo>
                    <a:pt x="27323" y="27"/>
                    <a:pt x="27292" y="0"/>
                    <a:pt x="27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7"/>
            <p:cNvSpPr/>
            <p:nvPr/>
          </p:nvSpPr>
          <p:spPr>
            <a:xfrm>
              <a:off x="3523925" y="1815475"/>
              <a:ext cx="696825" cy="167475"/>
            </a:xfrm>
            <a:custGeom>
              <a:avLst/>
              <a:gdLst/>
              <a:ahLst/>
              <a:cxnLst/>
              <a:rect l="l" t="t" r="r" b="b"/>
              <a:pathLst>
                <a:path w="27873" h="6699" extrusionOk="0">
                  <a:moveTo>
                    <a:pt x="27203" y="168"/>
                  </a:moveTo>
                  <a:lnTo>
                    <a:pt x="27705" y="2332"/>
                  </a:lnTo>
                  <a:lnTo>
                    <a:pt x="521" y="6541"/>
                  </a:lnTo>
                  <a:lnTo>
                    <a:pt x="158" y="4377"/>
                  </a:lnTo>
                  <a:lnTo>
                    <a:pt x="27203" y="168"/>
                  </a:lnTo>
                  <a:close/>
                  <a:moveTo>
                    <a:pt x="27252" y="1"/>
                  </a:moveTo>
                  <a:lnTo>
                    <a:pt x="59" y="4240"/>
                  </a:lnTo>
                  <a:cubicBezTo>
                    <a:pt x="40" y="4240"/>
                    <a:pt x="30" y="4249"/>
                    <a:pt x="10" y="4269"/>
                  </a:cubicBezTo>
                  <a:cubicBezTo>
                    <a:pt x="0" y="4289"/>
                    <a:pt x="0" y="4308"/>
                    <a:pt x="0" y="4328"/>
                  </a:cubicBezTo>
                  <a:lnTo>
                    <a:pt x="384" y="6639"/>
                  </a:lnTo>
                  <a:cubicBezTo>
                    <a:pt x="394" y="6679"/>
                    <a:pt x="423" y="6698"/>
                    <a:pt x="462" y="6698"/>
                  </a:cubicBezTo>
                  <a:lnTo>
                    <a:pt x="482" y="6698"/>
                  </a:lnTo>
                  <a:lnTo>
                    <a:pt x="27813" y="2469"/>
                  </a:lnTo>
                  <a:cubicBezTo>
                    <a:pt x="27833" y="2460"/>
                    <a:pt x="27852" y="2450"/>
                    <a:pt x="27862" y="2430"/>
                  </a:cubicBezTo>
                  <a:cubicBezTo>
                    <a:pt x="27872" y="2410"/>
                    <a:pt x="27872" y="2391"/>
                    <a:pt x="27872" y="2371"/>
                  </a:cubicBezTo>
                  <a:lnTo>
                    <a:pt x="27331" y="60"/>
                  </a:lnTo>
                  <a:cubicBezTo>
                    <a:pt x="27321" y="21"/>
                    <a:pt x="27292" y="1"/>
                    <a:pt x="272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27"/>
          <p:cNvGrpSpPr/>
          <p:nvPr/>
        </p:nvGrpSpPr>
        <p:grpSpPr>
          <a:xfrm>
            <a:off x="8031392" y="269211"/>
            <a:ext cx="898762" cy="763062"/>
            <a:chOff x="8039217" y="153473"/>
            <a:chExt cx="898762" cy="763062"/>
          </a:xfrm>
        </p:grpSpPr>
        <p:sp>
          <p:nvSpPr>
            <p:cNvPr id="632" name="Google Shape;632;p27"/>
            <p:cNvSpPr/>
            <p:nvPr/>
          </p:nvSpPr>
          <p:spPr>
            <a:xfrm>
              <a:off x="8040344" y="153473"/>
              <a:ext cx="897635" cy="762241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7"/>
            <p:cNvSpPr/>
            <p:nvPr/>
          </p:nvSpPr>
          <p:spPr>
            <a:xfrm>
              <a:off x="8039217" y="209790"/>
              <a:ext cx="883169" cy="70674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7"/>
            <p:cNvSpPr/>
            <p:nvPr/>
          </p:nvSpPr>
          <p:spPr>
            <a:xfrm>
              <a:off x="8053511" y="154046"/>
              <a:ext cx="883150" cy="706669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7"/>
            <p:cNvSpPr/>
            <p:nvPr/>
          </p:nvSpPr>
          <p:spPr>
            <a:xfrm>
              <a:off x="8039217" y="209790"/>
              <a:ext cx="883169" cy="70674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7"/>
            <p:cNvSpPr/>
            <p:nvPr/>
          </p:nvSpPr>
          <p:spPr>
            <a:xfrm>
              <a:off x="8053511" y="154046"/>
              <a:ext cx="883150" cy="706669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7"/>
            <p:cNvSpPr/>
            <p:nvPr/>
          </p:nvSpPr>
          <p:spPr>
            <a:xfrm>
              <a:off x="8371692" y="194541"/>
              <a:ext cx="184583" cy="171073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7"/>
            <p:cNvSpPr/>
            <p:nvPr/>
          </p:nvSpPr>
          <p:spPr>
            <a:xfrm>
              <a:off x="8169661" y="289154"/>
              <a:ext cx="204496" cy="167518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7"/>
            <p:cNvSpPr/>
            <p:nvPr/>
          </p:nvSpPr>
          <p:spPr>
            <a:xfrm>
              <a:off x="8185542" y="508460"/>
              <a:ext cx="226759" cy="18626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7"/>
            <p:cNvSpPr/>
            <p:nvPr/>
          </p:nvSpPr>
          <p:spPr>
            <a:xfrm>
              <a:off x="8459082" y="602405"/>
              <a:ext cx="213057" cy="213535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7"/>
            <p:cNvSpPr/>
            <p:nvPr/>
          </p:nvSpPr>
          <p:spPr>
            <a:xfrm>
              <a:off x="8657922" y="501294"/>
              <a:ext cx="226893" cy="19775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7"/>
            <p:cNvSpPr/>
            <p:nvPr/>
          </p:nvSpPr>
          <p:spPr>
            <a:xfrm>
              <a:off x="8599101" y="294505"/>
              <a:ext cx="204133" cy="169544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7"/>
            <p:cNvSpPr/>
            <p:nvPr/>
          </p:nvSpPr>
          <p:spPr>
            <a:xfrm>
              <a:off x="8440851" y="419503"/>
              <a:ext cx="144739" cy="123718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7"/>
            <p:cNvSpPr/>
            <p:nvPr/>
          </p:nvSpPr>
          <p:spPr>
            <a:xfrm>
              <a:off x="8264199" y="251297"/>
              <a:ext cx="488280" cy="488853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" name="Google Shape;645;p27"/>
          <p:cNvGrpSpPr/>
          <p:nvPr/>
        </p:nvGrpSpPr>
        <p:grpSpPr>
          <a:xfrm rot="657575">
            <a:off x="4953944" y="4227780"/>
            <a:ext cx="773062" cy="656341"/>
            <a:chOff x="3502275" y="3218775"/>
            <a:chExt cx="1175775" cy="998250"/>
          </a:xfrm>
        </p:grpSpPr>
        <p:sp>
          <p:nvSpPr>
            <p:cNvPr id="646" name="Google Shape;646;p27"/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7"/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7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7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7"/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7"/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7"/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7"/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7"/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7"/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7"/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1BC41868-A7A9-AF8F-3A7C-5EC1B7AE2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586" y="30100"/>
            <a:ext cx="1698195" cy="10912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>
          <a:extLst>
            <a:ext uri="{FF2B5EF4-FFF2-40B4-BE49-F238E27FC236}">
              <a16:creationId xmlns:a16="http://schemas.microsoft.com/office/drawing/2014/main" id="{C6AAF077-81FA-CABC-EC3F-642F8BA8A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31">
            <a:extLst>
              <a:ext uri="{FF2B5EF4-FFF2-40B4-BE49-F238E27FC236}">
                <a16:creationId xmlns:a16="http://schemas.microsoft.com/office/drawing/2014/main" id="{B5AEFCEF-8B7A-9EBD-A0D2-6F5D2FA7D4C4}"/>
              </a:ext>
            </a:extLst>
          </p:cNvPr>
          <p:cNvGrpSpPr/>
          <p:nvPr/>
        </p:nvGrpSpPr>
        <p:grpSpPr>
          <a:xfrm flipH="1">
            <a:off x="5028775" y="3174275"/>
            <a:ext cx="3753450" cy="1969225"/>
            <a:chOff x="143902" y="3174400"/>
            <a:chExt cx="3753450" cy="1969225"/>
          </a:xfrm>
        </p:grpSpPr>
        <p:sp>
          <p:nvSpPr>
            <p:cNvPr id="961" name="Google Shape;961;p31">
              <a:extLst>
                <a:ext uri="{FF2B5EF4-FFF2-40B4-BE49-F238E27FC236}">
                  <a16:creationId xmlns:a16="http://schemas.microsoft.com/office/drawing/2014/main" id="{16620D87-DEF8-9784-A8C7-F0768B458495}"/>
                </a:ext>
              </a:extLst>
            </p:cNvPr>
            <p:cNvSpPr/>
            <p:nvPr/>
          </p:nvSpPr>
          <p:spPr>
            <a:xfrm>
              <a:off x="416350" y="4817825"/>
              <a:ext cx="136200" cy="32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31">
              <a:extLst>
                <a:ext uri="{FF2B5EF4-FFF2-40B4-BE49-F238E27FC236}">
                  <a16:creationId xmlns:a16="http://schemas.microsoft.com/office/drawing/2014/main" id="{C403BA86-63DC-D5F8-83E5-4A3FF64D1854}"/>
                </a:ext>
              </a:extLst>
            </p:cNvPr>
            <p:cNvGrpSpPr/>
            <p:nvPr/>
          </p:nvGrpSpPr>
          <p:grpSpPr>
            <a:xfrm>
              <a:off x="143902" y="3174400"/>
              <a:ext cx="3753450" cy="1909665"/>
              <a:chOff x="143902" y="3174400"/>
              <a:chExt cx="3753450" cy="1909665"/>
            </a:xfrm>
          </p:grpSpPr>
          <p:sp>
            <p:nvSpPr>
              <p:cNvPr id="963" name="Google Shape;963;p31">
                <a:extLst>
                  <a:ext uri="{FF2B5EF4-FFF2-40B4-BE49-F238E27FC236}">
                    <a16:creationId xmlns:a16="http://schemas.microsoft.com/office/drawing/2014/main" id="{5F63BAEC-DD58-B88B-F98A-EC726479F641}"/>
                  </a:ext>
                </a:extLst>
              </p:cNvPr>
              <p:cNvSpPr/>
              <p:nvPr/>
            </p:nvSpPr>
            <p:spPr>
              <a:xfrm>
                <a:off x="488377" y="3174400"/>
                <a:ext cx="3408975" cy="1596450"/>
              </a:xfrm>
              <a:custGeom>
                <a:avLst/>
                <a:gdLst/>
                <a:ahLst/>
                <a:cxnLst/>
                <a:rect l="l" t="t" r="r" b="b"/>
                <a:pathLst>
                  <a:path w="136359" h="63858" extrusionOk="0">
                    <a:moveTo>
                      <a:pt x="0" y="53244"/>
                    </a:moveTo>
                    <a:lnTo>
                      <a:pt x="35284" y="0"/>
                    </a:lnTo>
                    <a:lnTo>
                      <a:pt x="136359" y="234"/>
                    </a:lnTo>
                    <a:lnTo>
                      <a:pt x="3746" y="63858"/>
                    </a:lnTo>
                    <a:close/>
                  </a:path>
                </a:pathLst>
              </a:custGeom>
              <a:solidFill>
                <a:srgbClr val="9E855C">
                  <a:alpha val="148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64" name="Google Shape;964;p31">
                <a:extLst>
                  <a:ext uri="{FF2B5EF4-FFF2-40B4-BE49-F238E27FC236}">
                    <a16:creationId xmlns:a16="http://schemas.microsoft.com/office/drawing/2014/main" id="{AD5981FC-1511-1B9C-C116-2E35A10A24A9}"/>
                  </a:ext>
                </a:extLst>
              </p:cNvPr>
              <p:cNvGrpSpPr/>
              <p:nvPr/>
            </p:nvGrpSpPr>
            <p:grpSpPr>
              <a:xfrm rot="-3088787">
                <a:off x="247795" y="4300754"/>
                <a:ext cx="725754" cy="615483"/>
                <a:chOff x="5417612" y="4008755"/>
                <a:chExt cx="725743" cy="615474"/>
              </a:xfrm>
            </p:grpSpPr>
            <p:sp>
              <p:nvSpPr>
                <p:cNvPr id="965" name="Google Shape;965;p31">
                  <a:extLst>
                    <a:ext uri="{FF2B5EF4-FFF2-40B4-BE49-F238E27FC236}">
                      <a16:creationId xmlns:a16="http://schemas.microsoft.com/office/drawing/2014/main" id="{967212D9-2C11-2096-18FA-23576E42F4AE}"/>
                    </a:ext>
                  </a:extLst>
                </p:cNvPr>
                <p:cNvSpPr/>
                <p:nvPr/>
              </p:nvSpPr>
              <p:spPr>
                <a:xfrm>
                  <a:off x="5417612" y="4008755"/>
                  <a:ext cx="725743" cy="61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9" h="16248" extrusionOk="0">
                      <a:moveTo>
                        <a:pt x="9796" y="1"/>
                      </a:moveTo>
                      <a:lnTo>
                        <a:pt x="8616" y="2155"/>
                      </a:lnTo>
                      <a:lnTo>
                        <a:pt x="5125" y="80"/>
                      </a:lnTo>
                      <a:cubicBezTo>
                        <a:pt x="5125" y="80"/>
                        <a:pt x="1358" y="778"/>
                        <a:pt x="1643" y="5184"/>
                      </a:cubicBezTo>
                      <a:lnTo>
                        <a:pt x="1" y="9452"/>
                      </a:lnTo>
                      <a:lnTo>
                        <a:pt x="3935" y="11281"/>
                      </a:lnTo>
                      <a:lnTo>
                        <a:pt x="2961" y="13130"/>
                      </a:lnTo>
                      <a:lnTo>
                        <a:pt x="5685" y="11901"/>
                      </a:lnTo>
                      <a:lnTo>
                        <a:pt x="5439" y="15540"/>
                      </a:lnTo>
                      <a:lnTo>
                        <a:pt x="10554" y="14920"/>
                      </a:lnTo>
                      <a:lnTo>
                        <a:pt x="9767" y="10711"/>
                      </a:lnTo>
                      <a:lnTo>
                        <a:pt x="13179" y="16248"/>
                      </a:lnTo>
                      <a:lnTo>
                        <a:pt x="19159" y="5459"/>
                      </a:lnTo>
                      <a:lnTo>
                        <a:pt x="11999" y="5705"/>
                      </a:lnTo>
                      <a:lnTo>
                        <a:pt x="16887" y="3059"/>
                      </a:lnTo>
                      <a:lnTo>
                        <a:pt x="13130" y="965"/>
                      </a:lnTo>
                      <a:lnTo>
                        <a:pt x="10347" y="3669"/>
                      </a:lnTo>
                      <a:lnTo>
                        <a:pt x="979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1">
                  <a:extLst>
                    <a:ext uri="{FF2B5EF4-FFF2-40B4-BE49-F238E27FC236}">
                      <a16:creationId xmlns:a16="http://schemas.microsoft.com/office/drawing/2014/main" id="{511FE9BB-2AC2-AC90-9567-38AC03AE874B}"/>
                    </a:ext>
                  </a:extLst>
                </p:cNvPr>
                <p:cNvSpPr/>
                <p:nvPr/>
              </p:nvSpPr>
              <p:spPr>
                <a:xfrm>
                  <a:off x="5673949" y="4155542"/>
                  <a:ext cx="193377" cy="2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" h="6125" extrusionOk="0">
                      <a:moveTo>
                        <a:pt x="3442" y="1"/>
                      </a:moveTo>
                      <a:lnTo>
                        <a:pt x="0" y="6098"/>
                      </a:lnTo>
                      <a:cubicBezTo>
                        <a:pt x="0" y="6098"/>
                        <a:pt x="127" y="6125"/>
                        <a:pt x="342" y="6125"/>
                      </a:cubicBezTo>
                      <a:cubicBezTo>
                        <a:pt x="1038" y="6125"/>
                        <a:pt x="2655" y="5849"/>
                        <a:pt x="3865" y="3512"/>
                      </a:cubicBezTo>
                      <a:cubicBezTo>
                        <a:pt x="5104" y="1142"/>
                        <a:pt x="3442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1">
                  <a:extLst>
                    <a:ext uri="{FF2B5EF4-FFF2-40B4-BE49-F238E27FC236}">
                      <a16:creationId xmlns:a16="http://schemas.microsoft.com/office/drawing/2014/main" id="{F772F119-82C9-3789-BC4C-F315870CC835}"/>
                    </a:ext>
                  </a:extLst>
                </p:cNvPr>
                <p:cNvSpPr/>
                <p:nvPr/>
              </p:nvSpPr>
              <p:spPr>
                <a:xfrm>
                  <a:off x="5529776" y="4008755"/>
                  <a:ext cx="258569" cy="4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6" h="13131" fill="none" extrusionOk="0">
                      <a:moveTo>
                        <a:pt x="6825" y="1"/>
                      </a:moveTo>
                      <a:lnTo>
                        <a:pt x="0" y="13130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1">
                  <a:extLst>
                    <a:ext uri="{FF2B5EF4-FFF2-40B4-BE49-F238E27FC236}">
                      <a16:creationId xmlns:a16="http://schemas.microsoft.com/office/drawing/2014/main" id="{C207AACD-746F-6F37-585F-7EC1655FBF56}"/>
                    </a:ext>
                  </a:extLst>
                </p:cNvPr>
                <p:cNvSpPr/>
                <p:nvPr/>
              </p:nvSpPr>
              <p:spPr>
                <a:xfrm>
                  <a:off x="5632963" y="4147359"/>
                  <a:ext cx="176256" cy="31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8242" fill="none" extrusionOk="0">
                      <a:moveTo>
                        <a:pt x="4652" y="0"/>
                      </a:moveTo>
                      <a:lnTo>
                        <a:pt x="0" y="8242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69" name="Google Shape;969;p31">
            <a:extLst>
              <a:ext uri="{FF2B5EF4-FFF2-40B4-BE49-F238E27FC236}">
                <a16:creationId xmlns:a16="http://schemas.microsoft.com/office/drawing/2014/main" id="{5CE51422-1B71-6E84-F3E9-BA066D7EA1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82137" y="2567988"/>
            <a:ext cx="4699590" cy="92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Van verhaal naar film</a:t>
            </a:r>
            <a:endParaRPr dirty="0"/>
          </a:p>
        </p:txBody>
      </p:sp>
      <p:sp>
        <p:nvSpPr>
          <p:cNvPr id="970" name="Google Shape;970;p31">
            <a:extLst>
              <a:ext uri="{FF2B5EF4-FFF2-40B4-BE49-F238E27FC236}">
                <a16:creationId xmlns:a16="http://schemas.microsoft.com/office/drawing/2014/main" id="{11CA1C6C-8702-11D4-BAB6-87457FF6D7CD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891063" y="1333488"/>
            <a:ext cx="2796900" cy="12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1035" name="Google Shape;1035;p31">
            <a:extLst>
              <a:ext uri="{FF2B5EF4-FFF2-40B4-BE49-F238E27FC236}">
                <a16:creationId xmlns:a16="http://schemas.microsoft.com/office/drawing/2014/main" id="{901E254A-E6C9-6145-4B3E-84EC36C997CE}"/>
              </a:ext>
            </a:extLst>
          </p:cNvPr>
          <p:cNvGrpSpPr/>
          <p:nvPr/>
        </p:nvGrpSpPr>
        <p:grpSpPr>
          <a:xfrm rot="-2168336">
            <a:off x="340929" y="483154"/>
            <a:ext cx="825790" cy="701108"/>
            <a:chOff x="3502275" y="3218775"/>
            <a:chExt cx="1175775" cy="998250"/>
          </a:xfrm>
        </p:grpSpPr>
        <p:sp>
          <p:nvSpPr>
            <p:cNvPr id="1036" name="Google Shape;1036;p31">
              <a:extLst>
                <a:ext uri="{FF2B5EF4-FFF2-40B4-BE49-F238E27FC236}">
                  <a16:creationId xmlns:a16="http://schemas.microsoft.com/office/drawing/2014/main" id="{995304F5-787E-9F35-BAFB-AB2272BEA42F}"/>
                </a:ext>
              </a:extLst>
            </p:cNvPr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1">
              <a:extLst>
                <a:ext uri="{FF2B5EF4-FFF2-40B4-BE49-F238E27FC236}">
                  <a16:creationId xmlns:a16="http://schemas.microsoft.com/office/drawing/2014/main" id="{BA44FFEC-81D9-1682-0CB7-A9DCDC36632E}"/>
                </a:ext>
              </a:extLst>
            </p:cNvPr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1">
              <a:extLst>
                <a:ext uri="{FF2B5EF4-FFF2-40B4-BE49-F238E27FC236}">
                  <a16:creationId xmlns:a16="http://schemas.microsoft.com/office/drawing/2014/main" id="{00AA7B3B-7146-05EE-77FB-D2C50F030C1C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1">
              <a:extLst>
                <a:ext uri="{FF2B5EF4-FFF2-40B4-BE49-F238E27FC236}">
                  <a16:creationId xmlns:a16="http://schemas.microsoft.com/office/drawing/2014/main" id="{903A2EFF-5735-37F7-6740-C0C06E091D57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1">
              <a:extLst>
                <a:ext uri="{FF2B5EF4-FFF2-40B4-BE49-F238E27FC236}">
                  <a16:creationId xmlns:a16="http://schemas.microsoft.com/office/drawing/2014/main" id="{1EE34F9C-C29E-7861-FDEA-BC9384E7121B}"/>
                </a:ext>
              </a:extLst>
            </p:cNvPr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1">
              <a:extLst>
                <a:ext uri="{FF2B5EF4-FFF2-40B4-BE49-F238E27FC236}">
                  <a16:creationId xmlns:a16="http://schemas.microsoft.com/office/drawing/2014/main" id="{618C17BD-D834-08B2-2CB1-681693EDC522}"/>
                </a:ext>
              </a:extLst>
            </p:cNvPr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1">
              <a:extLst>
                <a:ext uri="{FF2B5EF4-FFF2-40B4-BE49-F238E27FC236}">
                  <a16:creationId xmlns:a16="http://schemas.microsoft.com/office/drawing/2014/main" id="{1A6EF31A-F36F-279F-9DA9-E41FE05670C6}"/>
                </a:ext>
              </a:extLst>
            </p:cNvPr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1">
              <a:extLst>
                <a:ext uri="{FF2B5EF4-FFF2-40B4-BE49-F238E27FC236}">
                  <a16:creationId xmlns:a16="http://schemas.microsoft.com/office/drawing/2014/main" id="{A81572F0-33AE-CB2B-D1B4-E91B9CDB8CD4}"/>
                </a:ext>
              </a:extLst>
            </p:cNvPr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1">
              <a:extLst>
                <a:ext uri="{FF2B5EF4-FFF2-40B4-BE49-F238E27FC236}">
                  <a16:creationId xmlns:a16="http://schemas.microsoft.com/office/drawing/2014/main" id="{D8B3AF55-0F59-8622-00D4-D50400B1DAA8}"/>
                </a:ext>
              </a:extLst>
            </p:cNvPr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1">
              <a:extLst>
                <a:ext uri="{FF2B5EF4-FFF2-40B4-BE49-F238E27FC236}">
                  <a16:creationId xmlns:a16="http://schemas.microsoft.com/office/drawing/2014/main" id="{2D0951AC-FB30-999A-EB16-0E620CC284E6}"/>
                </a:ext>
              </a:extLst>
            </p:cNvPr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>
              <a:extLst>
                <a:ext uri="{FF2B5EF4-FFF2-40B4-BE49-F238E27FC236}">
                  <a16:creationId xmlns:a16="http://schemas.microsoft.com/office/drawing/2014/main" id="{282CBCD0-952C-2E81-AAF0-5A3203E176EB}"/>
                </a:ext>
              </a:extLst>
            </p:cNvPr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1">
              <a:extLst>
                <a:ext uri="{FF2B5EF4-FFF2-40B4-BE49-F238E27FC236}">
                  <a16:creationId xmlns:a16="http://schemas.microsoft.com/office/drawing/2014/main" id="{3AF22D1E-A385-AB92-BDD9-E9563DD2BB45}"/>
                </a:ext>
              </a:extLst>
            </p:cNvPr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" name="Google Shape;1048;p31">
            <a:extLst>
              <a:ext uri="{FF2B5EF4-FFF2-40B4-BE49-F238E27FC236}">
                <a16:creationId xmlns:a16="http://schemas.microsoft.com/office/drawing/2014/main" id="{0BB33F53-570C-2001-D7A1-A758DB833B62}"/>
              </a:ext>
            </a:extLst>
          </p:cNvPr>
          <p:cNvSpPr/>
          <p:nvPr/>
        </p:nvSpPr>
        <p:spPr>
          <a:xfrm rot="3391622">
            <a:off x="8780552" y="49200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6CB22DA-E18D-A13C-F044-2410D2CA7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525" y="242252"/>
            <a:ext cx="1698195" cy="1091236"/>
          </a:xfrm>
          <a:prstGeom prst="rect">
            <a:avLst/>
          </a:prstGeom>
        </p:spPr>
      </p:pic>
      <p:grpSp>
        <p:nvGrpSpPr>
          <p:cNvPr id="2" name="Google Shape;1776;p37">
            <a:extLst>
              <a:ext uri="{FF2B5EF4-FFF2-40B4-BE49-F238E27FC236}">
                <a16:creationId xmlns:a16="http://schemas.microsoft.com/office/drawing/2014/main" id="{95C32436-5B0F-B1FF-74C7-FF86D534E32E}"/>
              </a:ext>
            </a:extLst>
          </p:cNvPr>
          <p:cNvGrpSpPr/>
          <p:nvPr/>
        </p:nvGrpSpPr>
        <p:grpSpPr>
          <a:xfrm rot="-570592">
            <a:off x="941277" y="1430361"/>
            <a:ext cx="2988100" cy="2461121"/>
            <a:chOff x="6170914" y="3120997"/>
            <a:chExt cx="1788606" cy="1423695"/>
          </a:xfrm>
        </p:grpSpPr>
        <p:sp>
          <p:nvSpPr>
            <p:cNvPr id="4" name="Google Shape;1777;p37">
              <a:extLst>
                <a:ext uri="{FF2B5EF4-FFF2-40B4-BE49-F238E27FC236}">
                  <a16:creationId xmlns:a16="http://schemas.microsoft.com/office/drawing/2014/main" id="{92334B8A-4F2C-6EA9-9928-AED66BFC71B8}"/>
                </a:ext>
              </a:extLst>
            </p:cNvPr>
            <p:cNvSpPr/>
            <p:nvPr/>
          </p:nvSpPr>
          <p:spPr>
            <a:xfrm>
              <a:off x="6170914" y="3120997"/>
              <a:ext cx="1788606" cy="1423695"/>
            </a:xfrm>
            <a:custGeom>
              <a:avLst/>
              <a:gdLst/>
              <a:ahLst/>
              <a:cxnLst/>
              <a:rect l="l" t="t" r="r" b="b"/>
              <a:pathLst>
                <a:path w="58715" h="46736" extrusionOk="0">
                  <a:moveTo>
                    <a:pt x="33016" y="1"/>
                  </a:moveTo>
                  <a:cubicBezTo>
                    <a:pt x="32593" y="1"/>
                    <a:pt x="32180" y="187"/>
                    <a:pt x="31895" y="512"/>
                  </a:cubicBezTo>
                  <a:lnTo>
                    <a:pt x="25748" y="7593"/>
                  </a:lnTo>
                  <a:cubicBezTo>
                    <a:pt x="23545" y="8665"/>
                    <a:pt x="21814" y="10524"/>
                    <a:pt x="20909" y="12815"/>
                  </a:cubicBezTo>
                  <a:cubicBezTo>
                    <a:pt x="19309" y="8819"/>
                    <a:pt x="15533" y="6572"/>
                    <a:pt x="11669" y="6572"/>
                  </a:cubicBezTo>
                  <a:cubicBezTo>
                    <a:pt x="9380" y="6572"/>
                    <a:pt x="7061" y="7360"/>
                    <a:pt x="5144" y="9039"/>
                  </a:cubicBezTo>
                  <a:cubicBezTo>
                    <a:pt x="1" y="13553"/>
                    <a:pt x="856" y="21794"/>
                    <a:pt x="6826" y="25158"/>
                  </a:cubicBezTo>
                  <a:cubicBezTo>
                    <a:pt x="6718" y="25728"/>
                    <a:pt x="6659" y="26318"/>
                    <a:pt x="6629" y="26899"/>
                  </a:cubicBezTo>
                  <a:lnTo>
                    <a:pt x="5272" y="26899"/>
                  </a:lnTo>
                  <a:cubicBezTo>
                    <a:pt x="4731" y="26899"/>
                    <a:pt x="4239" y="27194"/>
                    <a:pt x="3974" y="27666"/>
                  </a:cubicBezTo>
                  <a:lnTo>
                    <a:pt x="3335" y="27666"/>
                  </a:lnTo>
                  <a:cubicBezTo>
                    <a:pt x="2518" y="27666"/>
                    <a:pt x="1859" y="28325"/>
                    <a:pt x="1859" y="29141"/>
                  </a:cubicBezTo>
                  <a:lnTo>
                    <a:pt x="1859" y="31078"/>
                  </a:lnTo>
                  <a:cubicBezTo>
                    <a:pt x="1859" y="31895"/>
                    <a:pt x="2518" y="32563"/>
                    <a:pt x="3335" y="32563"/>
                  </a:cubicBezTo>
                  <a:lnTo>
                    <a:pt x="3954" y="32563"/>
                  </a:lnTo>
                  <a:cubicBezTo>
                    <a:pt x="4200" y="33075"/>
                    <a:pt x="4711" y="33399"/>
                    <a:pt x="5272" y="33399"/>
                  </a:cubicBezTo>
                  <a:lnTo>
                    <a:pt x="6905" y="33399"/>
                  </a:lnTo>
                  <a:lnTo>
                    <a:pt x="6905" y="39054"/>
                  </a:lnTo>
                  <a:cubicBezTo>
                    <a:pt x="6905" y="40018"/>
                    <a:pt x="7691" y="40805"/>
                    <a:pt x="8665" y="40805"/>
                  </a:cubicBezTo>
                  <a:lnTo>
                    <a:pt x="13346" y="40805"/>
                  </a:lnTo>
                  <a:cubicBezTo>
                    <a:pt x="14251" y="41464"/>
                    <a:pt x="15225" y="42034"/>
                    <a:pt x="16238" y="42526"/>
                  </a:cubicBezTo>
                  <a:cubicBezTo>
                    <a:pt x="18765" y="43765"/>
                    <a:pt x="21785" y="44572"/>
                    <a:pt x="25001" y="44886"/>
                  </a:cubicBezTo>
                  <a:cubicBezTo>
                    <a:pt x="25925" y="46057"/>
                    <a:pt x="27322" y="46735"/>
                    <a:pt x="28807" y="46735"/>
                  </a:cubicBezTo>
                  <a:cubicBezTo>
                    <a:pt x="30370" y="46725"/>
                    <a:pt x="31836" y="45968"/>
                    <a:pt x="32760" y="44700"/>
                  </a:cubicBezTo>
                  <a:cubicBezTo>
                    <a:pt x="33478" y="44601"/>
                    <a:pt x="34167" y="44473"/>
                    <a:pt x="34816" y="44336"/>
                  </a:cubicBezTo>
                  <a:cubicBezTo>
                    <a:pt x="40628" y="43077"/>
                    <a:pt x="45624" y="40471"/>
                    <a:pt x="49293" y="36783"/>
                  </a:cubicBezTo>
                  <a:cubicBezTo>
                    <a:pt x="49342" y="36743"/>
                    <a:pt x="49381" y="36694"/>
                    <a:pt x="49420" y="36665"/>
                  </a:cubicBezTo>
                  <a:cubicBezTo>
                    <a:pt x="49951" y="36114"/>
                    <a:pt x="50463" y="35543"/>
                    <a:pt x="50935" y="34963"/>
                  </a:cubicBezTo>
                  <a:cubicBezTo>
                    <a:pt x="52489" y="33055"/>
                    <a:pt x="53748" y="30931"/>
                    <a:pt x="54662" y="28649"/>
                  </a:cubicBezTo>
                  <a:cubicBezTo>
                    <a:pt x="54829" y="28246"/>
                    <a:pt x="54987" y="27813"/>
                    <a:pt x="55125" y="27381"/>
                  </a:cubicBezTo>
                  <a:cubicBezTo>
                    <a:pt x="55223" y="27085"/>
                    <a:pt x="55311" y="26810"/>
                    <a:pt x="55390" y="26564"/>
                  </a:cubicBezTo>
                  <a:cubicBezTo>
                    <a:pt x="55675" y="25581"/>
                    <a:pt x="55911" y="24578"/>
                    <a:pt x="56069" y="23555"/>
                  </a:cubicBezTo>
                  <a:cubicBezTo>
                    <a:pt x="56315" y="22011"/>
                    <a:pt x="56393" y="20437"/>
                    <a:pt x="56324" y="18873"/>
                  </a:cubicBezTo>
                  <a:cubicBezTo>
                    <a:pt x="58714" y="16326"/>
                    <a:pt x="57731" y="12176"/>
                    <a:pt x="54456" y="10976"/>
                  </a:cubicBezTo>
                  <a:cubicBezTo>
                    <a:pt x="53777" y="9442"/>
                    <a:pt x="52931" y="7986"/>
                    <a:pt x="51928" y="6649"/>
                  </a:cubicBezTo>
                  <a:cubicBezTo>
                    <a:pt x="50473" y="4702"/>
                    <a:pt x="48830" y="3207"/>
                    <a:pt x="47070" y="2223"/>
                  </a:cubicBezTo>
                  <a:cubicBezTo>
                    <a:pt x="45064" y="1112"/>
                    <a:pt x="42634" y="522"/>
                    <a:pt x="40058" y="522"/>
                  </a:cubicBezTo>
                  <a:cubicBezTo>
                    <a:pt x="39104" y="522"/>
                    <a:pt x="38150" y="601"/>
                    <a:pt x="37206" y="748"/>
                  </a:cubicBezTo>
                  <a:cubicBezTo>
                    <a:pt x="36930" y="797"/>
                    <a:pt x="36635" y="846"/>
                    <a:pt x="36340" y="905"/>
                  </a:cubicBezTo>
                  <a:cubicBezTo>
                    <a:pt x="34491" y="217"/>
                    <a:pt x="33301" y="20"/>
                    <a:pt x="33252" y="20"/>
                  </a:cubicBezTo>
                  <a:cubicBezTo>
                    <a:pt x="33173" y="10"/>
                    <a:pt x="33095" y="1"/>
                    <a:pt x="33016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778;p37">
              <a:extLst>
                <a:ext uri="{FF2B5EF4-FFF2-40B4-BE49-F238E27FC236}">
                  <a16:creationId xmlns:a16="http://schemas.microsoft.com/office/drawing/2014/main" id="{79968087-F3DB-AB18-A626-DF4A38EC1FE3}"/>
                </a:ext>
              </a:extLst>
            </p:cNvPr>
            <p:cNvSpPr/>
            <p:nvPr/>
          </p:nvSpPr>
          <p:spPr>
            <a:xfrm>
              <a:off x="6404897" y="3180825"/>
              <a:ext cx="1459337" cy="1266143"/>
            </a:xfrm>
            <a:custGeom>
              <a:avLst/>
              <a:gdLst/>
              <a:ahLst/>
              <a:cxnLst/>
              <a:rect l="l" t="t" r="r" b="b"/>
              <a:pathLst>
                <a:path w="47906" h="41564" extrusionOk="0">
                  <a:moveTo>
                    <a:pt x="32498" y="1"/>
                  </a:moveTo>
                  <a:cubicBezTo>
                    <a:pt x="31621" y="1"/>
                    <a:pt x="30742" y="73"/>
                    <a:pt x="29879" y="210"/>
                  </a:cubicBezTo>
                  <a:cubicBezTo>
                    <a:pt x="29475" y="279"/>
                    <a:pt x="29062" y="367"/>
                    <a:pt x="28659" y="456"/>
                  </a:cubicBezTo>
                  <a:cubicBezTo>
                    <a:pt x="28226" y="564"/>
                    <a:pt x="27784" y="682"/>
                    <a:pt x="27390" y="820"/>
                  </a:cubicBezTo>
                  <a:cubicBezTo>
                    <a:pt x="26987" y="948"/>
                    <a:pt x="26594" y="1105"/>
                    <a:pt x="26210" y="1272"/>
                  </a:cubicBezTo>
                  <a:cubicBezTo>
                    <a:pt x="26004" y="1361"/>
                    <a:pt x="25797" y="1459"/>
                    <a:pt x="25600" y="1567"/>
                  </a:cubicBezTo>
                  <a:cubicBezTo>
                    <a:pt x="25158" y="1784"/>
                    <a:pt x="24735" y="2039"/>
                    <a:pt x="24332" y="2325"/>
                  </a:cubicBezTo>
                  <a:cubicBezTo>
                    <a:pt x="24174" y="2433"/>
                    <a:pt x="24017" y="2551"/>
                    <a:pt x="23860" y="2679"/>
                  </a:cubicBezTo>
                  <a:cubicBezTo>
                    <a:pt x="22168" y="4006"/>
                    <a:pt x="20988" y="5845"/>
                    <a:pt x="19837" y="7684"/>
                  </a:cubicBezTo>
                  <a:cubicBezTo>
                    <a:pt x="19670" y="7960"/>
                    <a:pt x="19503" y="8225"/>
                    <a:pt x="19326" y="8501"/>
                  </a:cubicBezTo>
                  <a:cubicBezTo>
                    <a:pt x="19159" y="8776"/>
                    <a:pt x="18991" y="9042"/>
                    <a:pt x="18814" y="9317"/>
                  </a:cubicBezTo>
                  <a:cubicBezTo>
                    <a:pt x="18667" y="9543"/>
                    <a:pt x="18519" y="9769"/>
                    <a:pt x="18372" y="9996"/>
                  </a:cubicBezTo>
                  <a:cubicBezTo>
                    <a:pt x="18165" y="10291"/>
                    <a:pt x="17949" y="10586"/>
                    <a:pt x="17742" y="10881"/>
                  </a:cubicBezTo>
                  <a:cubicBezTo>
                    <a:pt x="16798" y="12130"/>
                    <a:pt x="15736" y="13231"/>
                    <a:pt x="14349" y="14008"/>
                  </a:cubicBezTo>
                  <a:cubicBezTo>
                    <a:pt x="11851" y="15395"/>
                    <a:pt x="8803" y="15385"/>
                    <a:pt x="6196" y="16546"/>
                  </a:cubicBezTo>
                  <a:cubicBezTo>
                    <a:pt x="4003" y="17529"/>
                    <a:pt x="2253" y="19289"/>
                    <a:pt x="1289" y="21492"/>
                  </a:cubicBezTo>
                  <a:cubicBezTo>
                    <a:pt x="0" y="24463"/>
                    <a:pt x="541" y="28249"/>
                    <a:pt x="1663" y="31180"/>
                  </a:cubicBezTo>
                  <a:cubicBezTo>
                    <a:pt x="3098" y="34917"/>
                    <a:pt x="5892" y="37533"/>
                    <a:pt x="9314" y="39195"/>
                  </a:cubicBezTo>
                  <a:cubicBezTo>
                    <a:pt x="12687" y="40834"/>
                    <a:pt x="16666" y="41563"/>
                    <a:pt x="20556" y="41563"/>
                  </a:cubicBezTo>
                  <a:cubicBezTo>
                    <a:pt x="22757" y="41563"/>
                    <a:pt x="24929" y="41330"/>
                    <a:pt x="26948" y="40896"/>
                  </a:cubicBezTo>
                  <a:cubicBezTo>
                    <a:pt x="32072" y="39775"/>
                    <a:pt x="36930" y="37513"/>
                    <a:pt x="40667" y="33766"/>
                  </a:cubicBezTo>
                  <a:cubicBezTo>
                    <a:pt x="40707" y="33717"/>
                    <a:pt x="40756" y="33678"/>
                    <a:pt x="40795" y="33629"/>
                  </a:cubicBezTo>
                  <a:cubicBezTo>
                    <a:pt x="41307" y="33107"/>
                    <a:pt x="40185" y="31435"/>
                    <a:pt x="40628" y="30885"/>
                  </a:cubicBezTo>
                  <a:cubicBezTo>
                    <a:pt x="41228" y="30157"/>
                    <a:pt x="41513" y="29242"/>
                    <a:pt x="41690" y="28328"/>
                  </a:cubicBezTo>
                  <a:cubicBezTo>
                    <a:pt x="41857" y="27511"/>
                    <a:pt x="41946" y="26675"/>
                    <a:pt x="42152" y="25859"/>
                  </a:cubicBezTo>
                  <a:cubicBezTo>
                    <a:pt x="42211" y="25564"/>
                    <a:pt x="42339" y="25279"/>
                    <a:pt x="42526" y="25043"/>
                  </a:cubicBezTo>
                  <a:cubicBezTo>
                    <a:pt x="42723" y="24826"/>
                    <a:pt x="43018" y="24699"/>
                    <a:pt x="43264" y="24531"/>
                  </a:cubicBezTo>
                  <a:cubicBezTo>
                    <a:pt x="43637" y="24286"/>
                    <a:pt x="43942" y="23931"/>
                    <a:pt x="44139" y="23518"/>
                  </a:cubicBezTo>
                  <a:cubicBezTo>
                    <a:pt x="44257" y="23253"/>
                    <a:pt x="44336" y="22968"/>
                    <a:pt x="44473" y="22722"/>
                  </a:cubicBezTo>
                  <a:cubicBezTo>
                    <a:pt x="44788" y="22161"/>
                    <a:pt x="45378" y="22112"/>
                    <a:pt x="45949" y="22014"/>
                  </a:cubicBezTo>
                  <a:cubicBezTo>
                    <a:pt x="46372" y="21945"/>
                    <a:pt x="46962" y="21837"/>
                    <a:pt x="47040" y="21325"/>
                  </a:cubicBezTo>
                  <a:cubicBezTo>
                    <a:pt x="47906" y="15887"/>
                    <a:pt x="46686" y="10222"/>
                    <a:pt x="43185" y="5541"/>
                  </a:cubicBezTo>
                  <a:cubicBezTo>
                    <a:pt x="41995" y="3937"/>
                    <a:pt x="40549" y="2502"/>
                    <a:pt x="38799" y="1518"/>
                  </a:cubicBezTo>
                  <a:cubicBezTo>
                    <a:pt x="36905" y="462"/>
                    <a:pt x="34708" y="1"/>
                    <a:pt x="324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779;p37">
              <a:extLst>
                <a:ext uri="{FF2B5EF4-FFF2-40B4-BE49-F238E27FC236}">
                  <a16:creationId xmlns:a16="http://schemas.microsoft.com/office/drawing/2014/main" id="{179F9E06-0711-F5AB-DC00-8814356E857F}"/>
                </a:ext>
              </a:extLst>
            </p:cNvPr>
            <p:cNvSpPr/>
            <p:nvPr/>
          </p:nvSpPr>
          <p:spPr>
            <a:xfrm>
              <a:off x="6695814" y="3784957"/>
              <a:ext cx="235810" cy="206475"/>
            </a:xfrm>
            <a:custGeom>
              <a:avLst/>
              <a:gdLst/>
              <a:ahLst/>
              <a:cxnLst/>
              <a:rect l="l" t="t" r="r" b="b"/>
              <a:pathLst>
                <a:path w="7741" h="6778" extrusionOk="0">
                  <a:moveTo>
                    <a:pt x="3867" y="0"/>
                  </a:moveTo>
                  <a:cubicBezTo>
                    <a:pt x="3328" y="0"/>
                    <a:pt x="2781" y="129"/>
                    <a:pt x="2272" y="402"/>
                  </a:cubicBezTo>
                  <a:cubicBezTo>
                    <a:pt x="620" y="1287"/>
                    <a:pt x="0" y="3342"/>
                    <a:pt x="885" y="4985"/>
                  </a:cubicBezTo>
                  <a:cubicBezTo>
                    <a:pt x="1498" y="6129"/>
                    <a:pt x="2668" y="6778"/>
                    <a:pt x="3878" y="6778"/>
                  </a:cubicBezTo>
                  <a:cubicBezTo>
                    <a:pt x="4415" y="6778"/>
                    <a:pt x="4960" y="6650"/>
                    <a:pt x="5468" y="6381"/>
                  </a:cubicBezTo>
                  <a:cubicBezTo>
                    <a:pt x="7120" y="5496"/>
                    <a:pt x="7740" y="3441"/>
                    <a:pt x="6855" y="1788"/>
                  </a:cubicBezTo>
                  <a:cubicBezTo>
                    <a:pt x="6249" y="652"/>
                    <a:pt x="5078" y="0"/>
                    <a:pt x="38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780;p37">
              <a:extLst>
                <a:ext uri="{FF2B5EF4-FFF2-40B4-BE49-F238E27FC236}">
                  <a16:creationId xmlns:a16="http://schemas.microsoft.com/office/drawing/2014/main" id="{34B11AB3-D4B1-25D3-C464-79B103549C43}"/>
                </a:ext>
              </a:extLst>
            </p:cNvPr>
            <p:cNvSpPr/>
            <p:nvPr/>
          </p:nvSpPr>
          <p:spPr>
            <a:xfrm>
              <a:off x="7673661" y="3490476"/>
              <a:ext cx="216649" cy="206292"/>
            </a:xfrm>
            <a:custGeom>
              <a:avLst/>
              <a:gdLst/>
              <a:ahLst/>
              <a:cxnLst/>
              <a:rect l="l" t="t" r="r" b="b"/>
              <a:pathLst>
                <a:path w="7112" h="6772" extrusionOk="0">
                  <a:moveTo>
                    <a:pt x="3569" y="0"/>
                  </a:moveTo>
                  <a:cubicBezTo>
                    <a:pt x="3456" y="0"/>
                    <a:pt x="3342" y="6"/>
                    <a:pt x="3227" y="18"/>
                  </a:cubicBezTo>
                  <a:cubicBezTo>
                    <a:pt x="1358" y="195"/>
                    <a:pt x="1" y="1857"/>
                    <a:pt x="188" y="3715"/>
                  </a:cubicBezTo>
                  <a:cubicBezTo>
                    <a:pt x="354" y="5469"/>
                    <a:pt x="1827" y="6772"/>
                    <a:pt x="3544" y="6772"/>
                  </a:cubicBezTo>
                  <a:cubicBezTo>
                    <a:pt x="3657" y="6772"/>
                    <a:pt x="3771" y="6766"/>
                    <a:pt x="3886" y="6754"/>
                  </a:cubicBezTo>
                  <a:cubicBezTo>
                    <a:pt x="5754" y="6577"/>
                    <a:pt x="7111" y="4915"/>
                    <a:pt x="6925" y="3056"/>
                  </a:cubicBezTo>
                  <a:cubicBezTo>
                    <a:pt x="6758" y="1303"/>
                    <a:pt x="5285" y="0"/>
                    <a:pt x="3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781;p37">
              <a:extLst>
                <a:ext uri="{FF2B5EF4-FFF2-40B4-BE49-F238E27FC236}">
                  <a16:creationId xmlns:a16="http://schemas.microsoft.com/office/drawing/2014/main" id="{D183C5FE-D2BF-E531-3EDC-A955C9874757}"/>
                </a:ext>
              </a:extLst>
            </p:cNvPr>
            <p:cNvSpPr/>
            <p:nvPr/>
          </p:nvSpPr>
          <p:spPr>
            <a:xfrm>
              <a:off x="6934884" y="4291943"/>
              <a:ext cx="234318" cy="206444"/>
            </a:xfrm>
            <a:custGeom>
              <a:avLst/>
              <a:gdLst/>
              <a:ahLst/>
              <a:cxnLst/>
              <a:rect l="l" t="t" r="r" b="b"/>
              <a:pathLst>
                <a:path w="7692" h="6777" extrusionOk="0">
                  <a:moveTo>
                    <a:pt x="3850" y="1"/>
                  </a:moveTo>
                  <a:cubicBezTo>
                    <a:pt x="3415" y="1"/>
                    <a:pt x="2974" y="85"/>
                    <a:pt x="2547" y="261"/>
                  </a:cubicBezTo>
                  <a:cubicBezTo>
                    <a:pt x="826" y="969"/>
                    <a:pt x="0" y="2956"/>
                    <a:pt x="718" y="4687"/>
                  </a:cubicBezTo>
                  <a:cubicBezTo>
                    <a:pt x="1259" y="5992"/>
                    <a:pt x="2516" y="6777"/>
                    <a:pt x="3843" y="6777"/>
                  </a:cubicBezTo>
                  <a:cubicBezTo>
                    <a:pt x="4277" y="6777"/>
                    <a:pt x="4718" y="6693"/>
                    <a:pt x="5144" y="6516"/>
                  </a:cubicBezTo>
                  <a:cubicBezTo>
                    <a:pt x="6875" y="5798"/>
                    <a:pt x="7691" y="3821"/>
                    <a:pt x="6983" y="2091"/>
                  </a:cubicBezTo>
                  <a:cubicBezTo>
                    <a:pt x="6442" y="786"/>
                    <a:pt x="5180" y="1"/>
                    <a:pt x="38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782;p37">
              <a:extLst>
                <a:ext uri="{FF2B5EF4-FFF2-40B4-BE49-F238E27FC236}">
                  <a16:creationId xmlns:a16="http://schemas.microsoft.com/office/drawing/2014/main" id="{1D8C60EF-A268-D344-4A91-51D11D30F8AD}"/>
                </a:ext>
              </a:extLst>
            </p:cNvPr>
            <p:cNvSpPr/>
            <p:nvPr/>
          </p:nvSpPr>
          <p:spPr>
            <a:xfrm>
              <a:off x="6902228" y="3165046"/>
              <a:ext cx="935656" cy="1085135"/>
            </a:xfrm>
            <a:custGeom>
              <a:avLst/>
              <a:gdLst/>
              <a:ahLst/>
              <a:cxnLst/>
              <a:rect l="l" t="t" r="r" b="b"/>
              <a:pathLst>
                <a:path w="30715" h="35622" extrusionOk="0">
                  <a:moveTo>
                    <a:pt x="9137" y="0"/>
                  </a:moveTo>
                  <a:lnTo>
                    <a:pt x="7809" y="1535"/>
                  </a:lnTo>
                  <a:lnTo>
                    <a:pt x="8006" y="2833"/>
                  </a:lnTo>
                  <a:lnTo>
                    <a:pt x="8734" y="7632"/>
                  </a:lnTo>
                  <a:lnTo>
                    <a:pt x="3501" y="8202"/>
                  </a:lnTo>
                  <a:lnTo>
                    <a:pt x="1839" y="8389"/>
                  </a:lnTo>
                  <a:lnTo>
                    <a:pt x="0" y="10504"/>
                  </a:lnTo>
                  <a:cubicBezTo>
                    <a:pt x="0" y="10504"/>
                    <a:pt x="541" y="10819"/>
                    <a:pt x="1407" y="11399"/>
                  </a:cubicBezTo>
                  <a:cubicBezTo>
                    <a:pt x="4396" y="13395"/>
                    <a:pt x="11379" y="18470"/>
                    <a:pt x="14261" y="24174"/>
                  </a:cubicBezTo>
                  <a:cubicBezTo>
                    <a:pt x="17988" y="31540"/>
                    <a:pt x="15638" y="35622"/>
                    <a:pt x="15638" y="35622"/>
                  </a:cubicBezTo>
                  <a:lnTo>
                    <a:pt x="24469" y="34147"/>
                  </a:lnTo>
                  <a:cubicBezTo>
                    <a:pt x="24971" y="33625"/>
                    <a:pt x="25453" y="33094"/>
                    <a:pt x="25895" y="32543"/>
                  </a:cubicBezTo>
                  <a:cubicBezTo>
                    <a:pt x="26751" y="31511"/>
                    <a:pt x="24686" y="28718"/>
                    <a:pt x="25325" y="27577"/>
                  </a:cubicBezTo>
                  <a:cubicBezTo>
                    <a:pt x="25807" y="26721"/>
                    <a:pt x="29033" y="27518"/>
                    <a:pt x="29396" y="26613"/>
                  </a:cubicBezTo>
                  <a:cubicBezTo>
                    <a:pt x="29554" y="26220"/>
                    <a:pt x="29701" y="25826"/>
                    <a:pt x="29829" y="25423"/>
                  </a:cubicBezTo>
                  <a:cubicBezTo>
                    <a:pt x="29928" y="25177"/>
                    <a:pt x="30006" y="24922"/>
                    <a:pt x="30075" y="24666"/>
                  </a:cubicBezTo>
                  <a:cubicBezTo>
                    <a:pt x="30350" y="23741"/>
                    <a:pt x="30567" y="22797"/>
                    <a:pt x="30714" y="21843"/>
                  </a:cubicBezTo>
                  <a:cubicBezTo>
                    <a:pt x="29878" y="19050"/>
                    <a:pt x="28659" y="16385"/>
                    <a:pt x="27115" y="13916"/>
                  </a:cubicBezTo>
                  <a:cubicBezTo>
                    <a:pt x="22119" y="5901"/>
                    <a:pt x="15992" y="2420"/>
                    <a:pt x="12333" y="974"/>
                  </a:cubicBezTo>
                  <a:cubicBezTo>
                    <a:pt x="10376" y="197"/>
                    <a:pt x="9137" y="0"/>
                    <a:pt x="91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783;p37">
              <a:extLst>
                <a:ext uri="{FF2B5EF4-FFF2-40B4-BE49-F238E27FC236}">
                  <a16:creationId xmlns:a16="http://schemas.microsoft.com/office/drawing/2014/main" id="{3933CF15-E8D6-EB5E-85F2-94BB1FD3EE44}"/>
                </a:ext>
              </a:extLst>
            </p:cNvPr>
            <p:cNvSpPr/>
            <p:nvPr/>
          </p:nvSpPr>
          <p:spPr>
            <a:xfrm>
              <a:off x="6958553" y="3211775"/>
              <a:ext cx="839181" cy="976384"/>
            </a:xfrm>
            <a:custGeom>
              <a:avLst/>
              <a:gdLst/>
              <a:ahLst/>
              <a:cxnLst/>
              <a:rect l="l" t="t" r="r" b="b"/>
              <a:pathLst>
                <a:path w="27548" h="32052" extrusionOk="0">
                  <a:moveTo>
                    <a:pt x="5960" y="1"/>
                  </a:moveTo>
                  <a:lnTo>
                    <a:pt x="0" y="6855"/>
                  </a:lnTo>
                  <a:cubicBezTo>
                    <a:pt x="325" y="7032"/>
                    <a:pt x="718" y="7239"/>
                    <a:pt x="1151" y="7485"/>
                  </a:cubicBezTo>
                  <a:cubicBezTo>
                    <a:pt x="3954" y="9108"/>
                    <a:pt x="6530" y="11104"/>
                    <a:pt x="8792" y="13415"/>
                  </a:cubicBezTo>
                  <a:cubicBezTo>
                    <a:pt x="10081" y="14733"/>
                    <a:pt x="11271" y="16159"/>
                    <a:pt x="12333" y="17674"/>
                  </a:cubicBezTo>
                  <a:cubicBezTo>
                    <a:pt x="13346" y="19109"/>
                    <a:pt x="14231" y="20624"/>
                    <a:pt x="14988" y="22207"/>
                  </a:cubicBezTo>
                  <a:cubicBezTo>
                    <a:pt x="17732" y="28079"/>
                    <a:pt x="16985" y="32052"/>
                    <a:pt x="16985" y="32052"/>
                  </a:cubicBezTo>
                  <a:lnTo>
                    <a:pt x="24056" y="31009"/>
                  </a:lnTo>
                  <a:cubicBezTo>
                    <a:pt x="25512" y="29220"/>
                    <a:pt x="26692" y="27223"/>
                    <a:pt x="27547" y="25079"/>
                  </a:cubicBezTo>
                  <a:cubicBezTo>
                    <a:pt x="27164" y="22630"/>
                    <a:pt x="26505" y="20221"/>
                    <a:pt x="25571" y="17919"/>
                  </a:cubicBezTo>
                  <a:cubicBezTo>
                    <a:pt x="24931" y="16336"/>
                    <a:pt x="24194" y="14802"/>
                    <a:pt x="23358" y="13307"/>
                  </a:cubicBezTo>
                  <a:cubicBezTo>
                    <a:pt x="21765" y="10455"/>
                    <a:pt x="19562" y="8114"/>
                    <a:pt x="17241" y="6226"/>
                  </a:cubicBezTo>
                  <a:cubicBezTo>
                    <a:pt x="13690" y="3344"/>
                    <a:pt x="9855" y="1525"/>
                    <a:pt x="7416" y="551"/>
                  </a:cubicBezTo>
                  <a:cubicBezTo>
                    <a:pt x="6845" y="315"/>
                    <a:pt x="6353" y="138"/>
                    <a:pt x="59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84;p37">
              <a:extLst>
                <a:ext uri="{FF2B5EF4-FFF2-40B4-BE49-F238E27FC236}">
                  <a16:creationId xmlns:a16="http://schemas.microsoft.com/office/drawing/2014/main" id="{082FAB9C-3F1F-DF82-913F-13F4B9FBBC73}"/>
                </a:ext>
              </a:extLst>
            </p:cNvPr>
            <p:cNvSpPr/>
            <p:nvPr/>
          </p:nvSpPr>
          <p:spPr>
            <a:xfrm>
              <a:off x="7347103" y="3747732"/>
              <a:ext cx="411670" cy="179485"/>
            </a:xfrm>
            <a:custGeom>
              <a:avLst/>
              <a:gdLst/>
              <a:ahLst/>
              <a:cxnLst/>
              <a:rect l="l" t="t" r="r" b="b"/>
              <a:pathLst>
                <a:path w="13514" h="5892" extrusionOk="0">
                  <a:moveTo>
                    <a:pt x="13435" y="1"/>
                  </a:moveTo>
                  <a:cubicBezTo>
                    <a:pt x="8764" y="1388"/>
                    <a:pt x="4250" y="3276"/>
                    <a:pt x="1" y="5656"/>
                  </a:cubicBezTo>
                  <a:lnTo>
                    <a:pt x="129" y="5892"/>
                  </a:lnTo>
                  <a:cubicBezTo>
                    <a:pt x="4368" y="3522"/>
                    <a:pt x="8852" y="1633"/>
                    <a:pt x="13514" y="266"/>
                  </a:cubicBezTo>
                  <a:lnTo>
                    <a:pt x="134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85;p37">
              <a:extLst>
                <a:ext uri="{FF2B5EF4-FFF2-40B4-BE49-F238E27FC236}">
                  <a16:creationId xmlns:a16="http://schemas.microsoft.com/office/drawing/2014/main" id="{08DBB49A-4090-16C6-E9DB-C17450831C55}"/>
                </a:ext>
              </a:extLst>
            </p:cNvPr>
            <p:cNvSpPr/>
            <p:nvPr/>
          </p:nvSpPr>
          <p:spPr>
            <a:xfrm>
              <a:off x="7186840" y="3370545"/>
              <a:ext cx="339169" cy="291252"/>
            </a:xfrm>
            <a:custGeom>
              <a:avLst/>
              <a:gdLst/>
              <a:ahLst/>
              <a:cxnLst/>
              <a:rect l="l" t="t" r="r" b="b"/>
              <a:pathLst>
                <a:path w="11134" h="9561" extrusionOk="0">
                  <a:moveTo>
                    <a:pt x="10976" y="1"/>
                  </a:moveTo>
                  <a:cubicBezTo>
                    <a:pt x="6963" y="2686"/>
                    <a:pt x="3275" y="5833"/>
                    <a:pt x="0" y="9373"/>
                  </a:cubicBezTo>
                  <a:lnTo>
                    <a:pt x="197" y="9560"/>
                  </a:lnTo>
                  <a:cubicBezTo>
                    <a:pt x="3462" y="6030"/>
                    <a:pt x="7131" y="2902"/>
                    <a:pt x="11133" y="227"/>
                  </a:cubicBezTo>
                  <a:lnTo>
                    <a:pt x="109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86;p37">
              <a:extLst>
                <a:ext uri="{FF2B5EF4-FFF2-40B4-BE49-F238E27FC236}">
                  <a16:creationId xmlns:a16="http://schemas.microsoft.com/office/drawing/2014/main" id="{8F28200E-5B3A-FF28-7214-EF9CDD2D258B}"/>
                </a:ext>
              </a:extLst>
            </p:cNvPr>
            <p:cNvSpPr/>
            <p:nvPr/>
          </p:nvSpPr>
          <p:spPr>
            <a:xfrm>
              <a:off x="7412415" y="4091409"/>
              <a:ext cx="45998" cy="39449"/>
            </a:xfrm>
            <a:custGeom>
              <a:avLst/>
              <a:gdLst/>
              <a:ahLst/>
              <a:cxnLst/>
              <a:rect l="l" t="t" r="r" b="b"/>
              <a:pathLst>
                <a:path w="1510" h="1295" extrusionOk="0">
                  <a:moveTo>
                    <a:pt x="737" y="0"/>
                  </a:moveTo>
                  <a:cubicBezTo>
                    <a:pt x="651" y="0"/>
                    <a:pt x="562" y="18"/>
                    <a:pt x="473" y="58"/>
                  </a:cubicBezTo>
                  <a:cubicBezTo>
                    <a:pt x="139" y="206"/>
                    <a:pt x="1" y="580"/>
                    <a:pt x="139" y="914"/>
                  </a:cubicBezTo>
                  <a:cubicBezTo>
                    <a:pt x="254" y="1169"/>
                    <a:pt x="493" y="1294"/>
                    <a:pt x="732" y="1294"/>
                  </a:cubicBezTo>
                  <a:cubicBezTo>
                    <a:pt x="983" y="1294"/>
                    <a:pt x="1233" y="1156"/>
                    <a:pt x="1338" y="884"/>
                  </a:cubicBezTo>
                  <a:cubicBezTo>
                    <a:pt x="1510" y="435"/>
                    <a:pt x="1160" y="0"/>
                    <a:pt x="737" y="0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787;p37">
              <a:extLst>
                <a:ext uri="{FF2B5EF4-FFF2-40B4-BE49-F238E27FC236}">
                  <a16:creationId xmlns:a16="http://schemas.microsoft.com/office/drawing/2014/main" id="{C58C0F26-7E5E-CF3B-7492-1643F0993819}"/>
                </a:ext>
              </a:extLst>
            </p:cNvPr>
            <p:cNvSpPr/>
            <p:nvPr/>
          </p:nvSpPr>
          <p:spPr>
            <a:xfrm>
              <a:off x="7396544" y="4003921"/>
              <a:ext cx="45998" cy="39358"/>
            </a:xfrm>
            <a:custGeom>
              <a:avLst/>
              <a:gdLst/>
              <a:ahLst/>
              <a:cxnLst/>
              <a:rect l="l" t="t" r="r" b="b"/>
              <a:pathLst>
                <a:path w="1510" h="1292" extrusionOk="0">
                  <a:moveTo>
                    <a:pt x="741" y="0"/>
                  </a:moveTo>
                  <a:cubicBezTo>
                    <a:pt x="654" y="0"/>
                    <a:pt x="563" y="18"/>
                    <a:pt x="473" y="59"/>
                  </a:cubicBezTo>
                  <a:cubicBezTo>
                    <a:pt x="148" y="196"/>
                    <a:pt x="1" y="580"/>
                    <a:pt x="148" y="904"/>
                  </a:cubicBezTo>
                  <a:cubicBezTo>
                    <a:pt x="259" y="1164"/>
                    <a:pt x="496" y="1292"/>
                    <a:pt x="734" y="1292"/>
                  </a:cubicBezTo>
                  <a:cubicBezTo>
                    <a:pt x="983" y="1292"/>
                    <a:pt x="1233" y="1152"/>
                    <a:pt x="1338" y="875"/>
                  </a:cubicBezTo>
                  <a:cubicBezTo>
                    <a:pt x="1510" y="434"/>
                    <a:pt x="1166" y="0"/>
                    <a:pt x="741" y="0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88;p37">
              <a:extLst>
                <a:ext uri="{FF2B5EF4-FFF2-40B4-BE49-F238E27FC236}">
                  <a16:creationId xmlns:a16="http://schemas.microsoft.com/office/drawing/2014/main" id="{A639E65B-7089-BA89-6CBF-0880031F6ED6}"/>
                </a:ext>
              </a:extLst>
            </p:cNvPr>
            <p:cNvSpPr/>
            <p:nvPr/>
          </p:nvSpPr>
          <p:spPr>
            <a:xfrm>
              <a:off x="7372874" y="3923317"/>
              <a:ext cx="46303" cy="39449"/>
            </a:xfrm>
            <a:custGeom>
              <a:avLst/>
              <a:gdLst/>
              <a:ahLst/>
              <a:cxnLst/>
              <a:rect l="l" t="t" r="r" b="b"/>
              <a:pathLst>
                <a:path w="1520" h="1295" extrusionOk="0">
                  <a:moveTo>
                    <a:pt x="747" y="1"/>
                  </a:moveTo>
                  <a:cubicBezTo>
                    <a:pt x="661" y="1"/>
                    <a:pt x="571" y="19"/>
                    <a:pt x="483" y="59"/>
                  </a:cubicBezTo>
                  <a:cubicBezTo>
                    <a:pt x="148" y="207"/>
                    <a:pt x="1" y="590"/>
                    <a:pt x="148" y="915"/>
                  </a:cubicBezTo>
                  <a:cubicBezTo>
                    <a:pt x="263" y="1169"/>
                    <a:pt x="503" y="1295"/>
                    <a:pt x="742" y="1295"/>
                  </a:cubicBezTo>
                  <a:cubicBezTo>
                    <a:pt x="993" y="1295"/>
                    <a:pt x="1242" y="1157"/>
                    <a:pt x="1348" y="885"/>
                  </a:cubicBezTo>
                  <a:cubicBezTo>
                    <a:pt x="1520" y="436"/>
                    <a:pt x="1169" y="1"/>
                    <a:pt x="747" y="1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89;p37">
              <a:extLst>
                <a:ext uri="{FF2B5EF4-FFF2-40B4-BE49-F238E27FC236}">
                  <a16:creationId xmlns:a16="http://schemas.microsoft.com/office/drawing/2014/main" id="{7BDDB83E-0EAC-6065-6633-AF9C46E0BC5B}"/>
                </a:ext>
              </a:extLst>
            </p:cNvPr>
            <p:cNvSpPr/>
            <p:nvPr/>
          </p:nvSpPr>
          <p:spPr>
            <a:xfrm>
              <a:off x="7342930" y="3852035"/>
              <a:ext cx="45998" cy="39449"/>
            </a:xfrm>
            <a:custGeom>
              <a:avLst/>
              <a:gdLst/>
              <a:ahLst/>
              <a:cxnLst/>
              <a:rect l="l" t="t" r="r" b="b"/>
              <a:pathLst>
                <a:path w="1510" h="1295" extrusionOk="0">
                  <a:moveTo>
                    <a:pt x="737" y="0"/>
                  </a:moveTo>
                  <a:cubicBezTo>
                    <a:pt x="650" y="0"/>
                    <a:pt x="561" y="18"/>
                    <a:pt x="472" y="58"/>
                  </a:cubicBezTo>
                  <a:cubicBezTo>
                    <a:pt x="148" y="206"/>
                    <a:pt x="0" y="589"/>
                    <a:pt x="148" y="914"/>
                  </a:cubicBezTo>
                  <a:cubicBezTo>
                    <a:pt x="258" y="1169"/>
                    <a:pt x="495" y="1294"/>
                    <a:pt x="733" y="1294"/>
                  </a:cubicBezTo>
                  <a:cubicBezTo>
                    <a:pt x="982" y="1294"/>
                    <a:pt x="1232" y="1156"/>
                    <a:pt x="1338" y="885"/>
                  </a:cubicBezTo>
                  <a:cubicBezTo>
                    <a:pt x="1509" y="436"/>
                    <a:pt x="1159" y="0"/>
                    <a:pt x="7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90;p37">
              <a:extLst>
                <a:ext uri="{FF2B5EF4-FFF2-40B4-BE49-F238E27FC236}">
                  <a16:creationId xmlns:a16="http://schemas.microsoft.com/office/drawing/2014/main" id="{661731D0-3307-4322-65B2-C3AB9ECC4E88}"/>
                </a:ext>
              </a:extLst>
            </p:cNvPr>
            <p:cNvSpPr/>
            <p:nvPr/>
          </p:nvSpPr>
          <p:spPr>
            <a:xfrm>
              <a:off x="7304273" y="3786114"/>
              <a:ext cx="45998" cy="39449"/>
            </a:xfrm>
            <a:custGeom>
              <a:avLst/>
              <a:gdLst/>
              <a:ahLst/>
              <a:cxnLst/>
              <a:rect l="l" t="t" r="r" b="b"/>
              <a:pathLst>
                <a:path w="1510" h="1295" extrusionOk="0">
                  <a:moveTo>
                    <a:pt x="740" y="0"/>
                  </a:moveTo>
                  <a:cubicBezTo>
                    <a:pt x="653" y="0"/>
                    <a:pt x="563" y="19"/>
                    <a:pt x="473" y="59"/>
                  </a:cubicBezTo>
                  <a:cubicBezTo>
                    <a:pt x="148" y="206"/>
                    <a:pt x="1" y="580"/>
                    <a:pt x="148" y="914"/>
                  </a:cubicBezTo>
                  <a:cubicBezTo>
                    <a:pt x="263" y="1169"/>
                    <a:pt x="501" y="1294"/>
                    <a:pt x="737" y="1294"/>
                  </a:cubicBezTo>
                  <a:cubicBezTo>
                    <a:pt x="985" y="1294"/>
                    <a:pt x="1232" y="1157"/>
                    <a:pt x="1338" y="885"/>
                  </a:cubicBezTo>
                  <a:cubicBezTo>
                    <a:pt x="1510" y="436"/>
                    <a:pt x="1166" y="0"/>
                    <a:pt x="7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791;p37">
              <a:extLst>
                <a:ext uri="{FF2B5EF4-FFF2-40B4-BE49-F238E27FC236}">
                  <a16:creationId xmlns:a16="http://schemas.microsoft.com/office/drawing/2014/main" id="{5EF44E61-2264-02FA-1B50-66C3EE3052FF}"/>
                </a:ext>
              </a:extLst>
            </p:cNvPr>
            <p:cNvSpPr/>
            <p:nvPr/>
          </p:nvSpPr>
          <p:spPr>
            <a:xfrm>
              <a:off x="7255746" y="3721503"/>
              <a:ext cx="45998" cy="39571"/>
            </a:xfrm>
            <a:custGeom>
              <a:avLst/>
              <a:gdLst/>
              <a:ahLst/>
              <a:cxnLst/>
              <a:rect l="l" t="t" r="r" b="b"/>
              <a:pathLst>
                <a:path w="1510" h="1299" extrusionOk="0">
                  <a:moveTo>
                    <a:pt x="732" y="1"/>
                  </a:moveTo>
                  <a:cubicBezTo>
                    <a:pt x="647" y="1"/>
                    <a:pt x="559" y="18"/>
                    <a:pt x="472" y="55"/>
                  </a:cubicBezTo>
                  <a:cubicBezTo>
                    <a:pt x="138" y="203"/>
                    <a:pt x="0" y="587"/>
                    <a:pt x="138" y="911"/>
                  </a:cubicBezTo>
                  <a:cubicBezTo>
                    <a:pt x="253" y="1171"/>
                    <a:pt x="493" y="1299"/>
                    <a:pt x="732" y="1299"/>
                  </a:cubicBezTo>
                  <a:cubicBezTo>
                    <a:pt x="982" y="1299"/>
                    <a:pt x="1232" y="1158"/>
                    <a:pt x="1338" y="882"/>
                  </a:cubicBezTo>
                  <a:cubicBezTo>
                    <a:pt x="1510" y="431"/>
                    <a:pt x="1156" y="1"/>
                    <a:pt x="732" y="1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792;p37">
              <a:extLst>
                <a:ext uri="{FF2B5EF4-FFF2-40B4-BE49-F238E27FC236}">
                  <a16:creationId xmlns:a16="http://schemas.microsoft.com/office/drawing/2014/main" id="{537EBDBE-0B68-DB56-FAE2-6413C4F8E84B}"/>
                </a:ext>
              </a:extLst>
            </p:cNvPr>
            <p:cNvSpPr/>
            <p:nvPr/>
          </p:nvSpPr>
          <p:spPr>
            <a:xfrm>
              <a:off x="7204812" y="3662680"/>
              <a:ext cx="45998" cy="39388"/>
            </a:xfrm>
            <a:custGeom>
              <a:avLst/>
              <a:gdLst/>
              <a:ahLst/>
              <a:cxnLst/>
              <a:rect l="l" t="t" r="r" b="b"/>
              <a:pathLst>
                <a:path w="1510" h="1293" extrusionOk="0">
                  <a:moveTo>
                    <a:pt x="737" y="0"/>
                  </a:moveTo>
                  <a:cubicBezTo>
                    <a:pt x="651" y="0"/>
                    <a:pt x="561" y="19"/>
                    <a:pt x="472" y="59"/>
                  </a:cubicBezTo>
                  <a:cubicBezTo>
                    <a:pt x="148" y="197"/>
                    <a:pt x="0" y="580"/>
                    <a:pt x="148" y="905"/>
                  </a:cubicBezTo>
                  <a:cubicBezTo>
                    <a:pt x="258" y="1164"/>
                    <a:pt x="496" y="1292"/>
                    <a:pt x="734" y="1292"/>
                  </a:cubicBezTo>
                  <a:cubicBezTo>
                    <a:pt x="983" y="1292"/>
                    <a:pt x="1232" y="1152"/>
                    <a:pt x="1338" y="875"/>
                  </a:cubicBezTo>
                  <a:cubicBezTo>
                    <a:pt x="1509" y="434"/>
                    <a:pt x="1159" y="0"/>
                    <a:pt x="737" y="0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793;p37">
              <a:extLst>
                <a:ext uri="{FF2B5EF4-FFF2-40B4-BE49-F238E27FC236}">
                  <a16:creationId xmlns:a16="http://schemas.microsoft.com/office/drawing/2014/main" id="{A2591840-5AF2-A352-6498-6CFFF6122068}"/>
                </a:ext>
              </a:extLst>
            </p:cNvPr>
            <p:cNvSpPr/>
            <p:nvPr/>
          </p:nvSpPr>
          <p:spPr>
            <a:xfrm>
              <a:off x="7151473" y="3601573"/>
              <a:ext cx="45998" cy="39449"/>
            </a:xfrm>
            <a:custGeom>
              <a:avLst/>
              <a:gdLst/>
              <a:ahLst/>
              <a:cxnLst/>
              <a:rect l="l" t="t" r="r" b="b"/>
              <a:pathLst>
                <a:path w="1510" h="1295" extrusionOk="0">
                  <a:moveTo>
                    <a:pt x="741" y="0"/>
                  </a:moveTo>
                  <a:cubicBezTo>
                    <a:pt x="654" y="0"/>
                    <a:pt x="563" y="18"/>
                    <a:pt x="473" y="59"/>
                  </a:cubicBezTo>
                  <a:cubicBezTo>
                    <a:pt x="148" y="206"/>
                    <a:pt x="1" y="590"/>
                    <a:pt x="148" y="914"/>
                  </a:cubicBezTo>
                  <a:cubicBezTo>
                    <a:pt x="264" y="1169"/>
                    <a:pt x="501" y="1294"/>
                    <a:pt x="737" y="1294"/>
                  </a:cubicBezTo>
                  <a:cubicBezTo>
                    <a:pt x="985" y="1294"/>
                    <a:pt x="1233" y="1156"/>
                    <a:pt x="1338" y="885"/>
                  </a:cubicBezTo>
                  <a:cubicBezTo>
                    <a:pt x="1510" y="436"/>
                    <a:pt x="1166" y="0"/>
                    <a:pt x="741" y="0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794;p37">
              <a:extLst>
                <a:ext uri="{FF2B5EF4-FFF2-40B4-BE49-F238E27FC236}">
                  <a16:creationId xmlns:a16="http://schemas.microsoft.com/office/drawing/2014/main" id="{31637655-2F77-CBB4-0DAF-E6A72118A2D2}"/>
                </a:ext>
              </a:extLst>
            </p:cNvPr>
            <p:cNvSpPr/>
            <p:nvPr/>
          </p:nvSpPr>
          <p:spPr>
            <a:xfrm>
              <a:off x="7089755" y="3549147"/>
              <a:ext cx="45998" cy="39358"/>
            </a:xfrm>
            <a:custGeom>
              <a:avLst/>
              <a:gdLst/>
              <a:ahLst/>
              <a:cxnLst/>
              <a:rect l="l" t="t" r="r" b="b"/>
              <a:pathLst>
                <a:path w="1510" h="1292" extrusionOk="0">
                  <a:moveTo>
                    <a:pt x="738" y="0"/>
                  </a:moveTo>
                  <a:cubicBezTo>
                    <a:pt x="651" y="0"/>
                    <a:pt x="562" y="18"/>
                    <a:pt x="473" y="58"/>
                  </a:cubicBezTo>
                  <a:cubicBezTo>
                    <a:pt x="148" y="196"/>
                    <a:pt x="1" y="580"/>
                    <a:pt x="139" y="904"/>
                  </a:cubicBezTo>
                  <a:cubicBezTo>
                    <a:pt x="254" y="1164"/>
                    <a:pt x="494" y="1292"/>
                    <a:pt x="733" y="1292"/>
                  </a:cubicBezTo>
                  <a:cubicBezTo>
                    <a:pt x="983" y="1292"/>
                    <a:pt x="1233" y="1151"/>
                    <a:pt x="1338" y="875"/>
                  </a:cubicBezTo>
                  <a:cubicBezTo>
                    <a:pt x="1510" y="434"/>
                    <a:pt x="1160" y="0"/>
                    <a:pt x="738" y="0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795;p37">
              <a:extLst>
                <a:ext uri="{FF2B5EF4-FFF2-40B4-BE49-F238E27FC236}">
                  <a16:creationId xmlns:a16="http://schemas.microsoft.com/office/drawing/2014/main" id="{32F1D090-A4EC-F5F7-38B7-CC2B4A0113CF}"/>
                </a:ext>
              </a:extLst>
            </p:cNvPr>
            <p:cNvSpPr/>
            <p:nvPr/>
          </p:nvSpPr>
          <p:spPr>
            <a:xfrm>
              <a:off x="7027155" y="3505799"/>
              <a:ext cx="46303" cy="39510"/>
            </a:xfrm>
            <a:custGeom>
              <a:avLst/>
              <a:gdLst/>
              <a:ahLst/>
              <a:cxnLst/>
              <a:rect l="l" t="t" r="r" b="b"/>
              <a:pathLst>
                <a:path w="1520" h="1297" extrusionOk="0">
                  <a:moveTo>
                    <a:pt x="742" y="1"/>
                  </a:moveTo>
                  <a:cubicBezTo>
                    <a:pt x="657" y="1"/>
                    <a:pt x="569" y="18"/>
                    <a:pt x="482" y="55"/>
                  </a:cubicBezTo>
                  <a:cubicBezTo>
                    <a:pt x="148" y="203"/>
                    <a:pt x="0" y="587"/>
                    <a:pt x="158" y="921"/>
                  </a:cubicBezTo>
                  <a:cubicBezTo>
                    <a:pt x="272" y="1173"/>
                    <a:pt x="506" y="1296"/>
                    <a:pt x="740" y="1296"/>
                  </a:cubicBezTo>
                  <a:cubicBezTo>
                    <a:pt x="990" y="1296"/>
                    <a:pt x="1241" y="1156"/>
                    <a:pt x="1348" y="882"/>
                  </a:cubicBezTo>
                  <a:cubicBezTo>
                    <a:pt x="1520" y="431"/>
                    <a:pt x="1166" y="1"/>
                    <a:pt x="742" y="1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796;p37">
              <a:extLst>
                <a:ext uri="{FF2B5EF4-FFF2-40B4-BE49-F238E27FC236}">
                  <a16:creationId xmlns:a16="http://schemas.microsoft.com/office/drawing/2014/main" id="{111C69D9-757A-2E04-A8B8-8E6E896BFA32}"/>
                </a:ext>
              </a:extLst>
            </p:cNvPr>
            <p:cNvSpPr/>
            <p:nvPr/>
          </p:nvSpPr>
          <p:spPr>
            <a:xfrm>
              <a:off x="6961539" y="3463456"/>
              <a:ext cx="45998" cy="39662"/>
            </a:xfrm>
            <a:custGeom>
              <a:avLst/>
              <a:gdLst/>
              <a:ahLst/>
              <a:cxnLst/>
              <a:rect l="l" t="t" r="r" b="b"/>
              <a:pathLst>
                <a:path w="1510" h="1302" extrusionOk="0">
                  <a:moveTo>
                    <a:pt x="740" y="0"/>
                  </a:moveTo>
                  <a:cubicBezTo>
                    <a:pt x="653" y="0"/>
                    <a:pt x="563" y="19"/>
                    <a:pt x="473" y="59"/>
                  </a:cubicBezTo>
                  <a:cubicBezTo>
                    <a:pt x="148" y="206"/>
                    <a:pt x="1" y="590"/>
                    <a:pt x="148" y="914"/>
                  </a:cubicBezTo>
                  <a:cubicBezTo>
                    <a:pt x="263" y="1174"/>
                    <a:pt x="501" y="1302"/>
                    <a:pt x="737" y="1302"/>
                  </a:cubicBezTo>
                  <a:cubicBezTo>
                    <a:pt x="985" y="1302"/>
                    <a:pt x="1232" y="1162"/>
                    <a:pt x="1338" y="885"/>
                  </a:cubicBezTo>
                  <a:cubicBezTo>
                    <a:pt x="1510" y="436"/>
                    <a:pt x="1166" y="0"/>
                    <a:pt x="740" y="0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97;p37">
              <a:extLst>
                <a:ext uri="{FF2B5EF4-FFF2-40B4-BE49-F238E27FC236}">
                  <a16:creationId xmlns:a16="http://schemas.microsoft.com/office/drawing/2014/main" id="{648427B9-BDC8-FEE0-43AC-CDA59E31E840}"/>
                </a:ext>
              </a:extLst>
            </p:cNvPr>
            <p:cNvSpPr/>
            <p:nvPr/>
          </p:nvSpPr>
          <p:spPr>
            <a:xfrm>
              <a:off x="7683866" y="3589266"/>
              <a:ext cx="46303" cy="39479"/>
            </a:xfrm>
            <a:custGeom>
              <a:avLst/>
              <a:gdLst/>
              <a:ahLst/>
              <a:cxnLst/>
              <a:rect l="l" t="t" r="r" b="b"/>
              <a:pathLst>
                <a:path w="1520" h="1296" extrusionOk="0">
                  <a:moveTo>
                    <a:pt x="747" y="1"/>
                  </a:moveTo>
                  <a:cubicBezTo>
                    <a:pt x="660" y="1"/>
                    <a:pt x="571" y="19"/>
                    <a:pt x="482" y="59"/>
                  </a:cubicBezTo>
                  <a:cubicBezTo>
                    <a:pt x="148" y="207"/>
                    <a:pt x="0" y="581"/>
                    <a:pt x="148" y="915"/>
                  </a:cubicBezTo>
                  <a:cubicBezTo>
                    <a:pt x="263" y="1169"/>
                    <a:pt x="503" y="1295"/>
                    <a:pt x="742" y="1295"/>
                  </a:cubicBezTo>
                  <a:cubicBezTo>
                    <a:pt x="992" y="1295"/>
                    <a:pt x="1242" y="1157"/>
                    <a:pt x="1348" y="885"/>
                  </a:cubicBezTo>
                  <a:cubicBezTo>
                    <a:pt x="1519" y="436"/>
                    <a:pt x="1169" y="1"/>
                    <a:pt x="7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98;p37">
              <a:extLst>
                <a:ext uri="{FF2B5EF4-FFF2-40B4-BE49-F238E27FC236}">
                  <a16:creationId xmlns:a16="http://schemas.microsoft.com/office/drawing/2014/main" id="{FBFEDCF3-AE6B-7FF3-B927-491C93E58977}"/>
                </a:ext>
              </a:extLst>
            </p:cNvPr>
            <p:cNvSpPr/>
            <p:nvPr/>
          </p:nvSpPr>
          <p:spPr>
            <a:xfrm>
              <a:off x="7638934" y="3519172"/>
              <a:ext cx="45968" cy="39449"/>
            </a:xfrm>
            <a:custGeom>
              <a:avLst/>
              <a:gdLst/>
              <a:ahLst/>
              <a:cxnLst/>
              <a:rect l="l" t="t" r="r" b="b"/>
              <a:pathLst>
                <a:path w="1509" h="1295" extrusionOk="0">
                  <a:moveTo>
                    <a:pt x="740" y="1"/>
                  </a:moveTo>
                  <a:cubicBezTo>
                    <a:pt x="653" y="1"/>
                    <a:pt x="562" y="19"/>
                    <a:pt x="472" y="59"/>
                  </a:cubicBezTo>
                  <a:cubicBezTo>
                    <a:pt x="148" y="207"/>
                    <a:pt x="0" y="590"/>
                    <a:pt x="148" y="915"/>
                  </a:cubicBezTo>
                  <a:cubicBezTo>
                    <a:pt x="263" y="1169"/>
                    <a:pt x="500" y="1295"/>
                    <a:pt x="737" y="1295"/>
                  </a:cubicBezTo>
                  <a:cubicBezTo>
                    <a:pt x="985" y="1295"/>
                    <a:pt x="1232" y="1157"/>
                    <a:pt x="1338" y="885"/>
                  </a:cubicBezTo>
                  <a:cubicBezTo>
                    <a:pt x="1509" y="436"/>
                    <a:pt x="1165" y="1"/>
                    <a:pt x="7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99;p37">
              <a:extLst>
                <a:ext uri="{FF2B5EF4-FFF2-40B4-BE49-F238E27FC236}">
                  <a16:creationId xmlns:a16="http://schemas.microsoft.com/office/drawing/2014/main" id="{3159E73F-ACF9-FCEA-A863-3C60A664CA05}"/>
                </a:ext>
              </a:extLst>
            </p:cNvPr>
            <p:cNvSpPr/>
            <p:nvPr/>
          </p:nvSpPr>
          <p:spPr>
            <a:xfrm>
              <a:off x="7585290" y="3452977"/>
              <a:ext cx="45998" cy="39449"/>
            </a:xfrm>
            <a:custGeom>
              <a:avLst/>
              <a:gdLst/>
              <a:ahLst/>
              <a:cxnLst/>
              <a:rect l="l" t="t" r="r" b="b"/>
              <a:pathLst>
                <a:path w="1510" h="1295" extrusionOk="0">
                  <a:moveTo>
                    <a:pt x="740" y="0"/>
                  </a:moveTo>
                  <a:cubicBezTo>
                    <a:pt x="653" y="0"/>
                    <a:pt x="563" y="18"/>
                    <a:pt x="473" y="59"/>
                  </a:cubicBezTo>
                  <a:cubicBezTo>
                    <a:pt x="148" y="206"/>
                    <a:pt x="1" y="590"/>
                    <a:pt x="148" y="914"/>
                  </a:cubicBezTo>
                  <a:cubicBezTo>
                    <a:pt x="263" y="1169"/>
                    <a:pt x="501" y="1294"/>
                    <a:pt x="737" y="1294"/>
                  </a:cubicBezTo>
                  <a:cubicBezTo>
                    <a:pt x="985" y="1294"/>
                    <a:pt x="1232" y="1156"/>
                    <a:pt x="1338" y="885"/>
                  </a:cubicBezTo>
                  <a:cubicBezTo>
                    <a:pt x="1510" y="436"/>
                    <a:pt x="1166" y="0"/>
                    <a:pt x="7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00;p37">
              <a:extLst>
                <a:ext uri="{FF2B5EF4-FFF2-40B4-BE49-F238E27FC236}">
                  <a16:creationId xmlns:a16="http://schemas.microsoft.com/office/drawing/2014/main" id="{5F5F14D1-18E4-FA31-6BAB-8B3B8A7E3FC1}"/>
                </a:ext>
              </a:extLst>
            </p:cNvPr>
            <p:cNvSpPr/>
            <p:nvPr/>
          </p:nvSpPr>
          <p:spPr>
            <a:xfrm>
              <a:off x="7524761" y="3389767"/>
              <a:ext cx="46303" cy="39449"/>
            </a:xfrm>
            <a:custGeom>
              <a:avLst/>
              <a:gdLst/>
              <a:ahLst/>
              <a:cxnLst/>
              <a:rect l="l" t="t" r="r" b="b"/>
              <a:pathLst>
                <a:path w="1520" h="1295" extrusionOk="0">
                  <a:moveTo>
                    <a:pt x="747" y="0"/>
                  </a:moveTo>
                  <a:cubicBezTo>
                    <a:pt x="661" y="0"/>
                    <a:pt x="571" y="18"/>
                    <a:pt x="483" y="58"/>
                  </a:cubicBezTo>
                  <a:cubicBezTo>
                    <a:pt x="148" y="206"/>
                    <a:pt x="1" y="589"/>
                    <a:pt x="148" y="914"/>
                  </a:cubicBezTo>
                  <a:cubicBezTo>
                    <a:pt x="264" y="1169"/>
                    <a:pt x="503" y="1294"/>
                    <a:pt x="742" y="1294"/>
                  </a:cubicBezTo>
                  <a:cubicBezTo>
                    <a:pt x="993" y="1294"/>
                    <a:pt x="1243" y="1156"/>
                    <a:pt x="1348" y="885"/>
                  </a:cubicBezTo>
                  <a:cubicBezTo>
                    <a:pt x="1520" y="435"/>
                    <a:pt x="1169" y="0"/>
                    <a:pt x="7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01;p37">
              <a:extLst>
                <a:ext uri="{FF2B5EF4-FFF2-40B4-BE49-F238E27FC236}">
                  <a16:creationId xmlns:a16="http://schemas.microsoft.com/office/drawing/2014/main" id="{BA9A1503-C18A-2583-D547-0EE9173E45B1}"/>
                </a:ext>
              </a:extLst>
            </p:cNvPr>
            <p:cNvSpPr/>
            <p:nvPr/>
          </p:nvSpPr>
          <p:spPr>
            <a:xfrm>
              <a:off x="7463957" y="3332833"/>
              <a:ext cx="45998" cy="39388"/>
            </a:xfrm>
            <a:custGeom>
              <a:avLst/>
              <a:gdLst/>
              <a:ahLst/>
              <a:cxnLst/>
              <a:rect l="l" t="t" r="r" b="b"/>
              <a:pathLst>
                <a:path w="1510" h="1293" extrusionOk="0">
                  <a:moveTo>
                    <a:pt x="741" y="0"/>
                  </a:moveTo>
                  <a:cubicBezTo>
                    <a:pt x="654" y="0"/>
                    <a:pt x="563" y="19"/>
                    <a:pt x="473" y="59"/>
                  </a:cubicBezTo>
                  <a:cubicBezTo>
                    <a:pt x="148" y="196"/>
                    <a:pt x="0" y="580"/>
                    <a:pt x="148" y="905"/>
                  </a:cubicBezTo>
                  <a:cubicBezTo>
                    <a:pt x="259" y="1164"/>
                    <a:pt x="496" y="1292"/>
                    <a:pt x="734" y="1292"/>
                  </a:cubicBezTo>
                  <a:cubicBezTo>
                    <a:pt x="983" y="1292"/>
                    <a:pt x="1232" y="1152"/>
                    <a:pt x="1338" y="875"/>
                  </a:cubicBezTo>
                  <a:cubicBezTo>
                    <a:pt x="1509" y="434"/>
                    <a:pt x="1166" y="0"/>
                    <a:pt x="7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02;p37">
              <a:extLst>
                <a:ext uri="{FF2B5EF4-FFF2-40B4-BE49-F238E27FC236}">
                  <a16:creationId xmlns:a16="http://schemas.microsoft.com/office/drawing/2014/main" id="{DF928891-32B5-8D7F-D953-C707E79F3939}"/>
                </a:ext>
              </a:extLst>
            </p:cNvPr>
            <p:cNvSpPr/>
            <p:nvPr/>
          </p:nvSpPr>
          <p:spPr>
            <a:xfrm>
              <a:off x="7397458" y="3288784"/>
              <a:ext cx="46273" cy="39571"/>
            </a:xfrm>
            <a:custGeom>
              <a:avLst/>
              <a:gdLst/>
              <a:ahLst/>
              <a:cxnLst/>
              <a:rect l="l" t="t" r="r" b="b"/>
              <a:pathLst>
                <a:path w="1519" h="1299" extrusionOk="0">
                  <a:moveTo>
                    <a:pt x="741" y="1"/>
                  </a:moveTo>
                  <a:cubicBezTo>
                    <a:pt x="653" y="1"/>
                    <a:pt x="562" y="19"/>
                    <a:pt x="472" y="59"/>
                  </a:cubicBezTo>
                  <a:cubicBezTo>
                    <a:pt x="148" y="207"/>
                    <a:pt x="0" y="580"/>
                    <a:pt x="148" y="915"/>
                  </a:cubicBezTo>
                  <a:cubicBezTo>
                    <a:pt x="264" y="1170"/>
                    <a:pt x="503" y="1298"/>
                    <a:pt x="741" y="1298"/>
                  </a:cubicBezTo>
                  <a:cubicBezTo>
                    <a:pt x="989" y="1298"/>
                    <a:pt x="1237" y="1161"/>
                    <a:pt x="1348" y="885"/>
                  </a:cubicBezTo>
                  <a:cubicBezTo>
                    <a:pt x="1519" y="436"/>
                    <a:pt x="1169" y="1"/>
                    <a:pt x="7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03;p37">
              <a:extLst>
                <a:ext uri="{FF2B5EF4-FFF2-40B4-BE49-F238E27FC236}">
                  <a16:creationId xmlns:a16="http://schemas.microsoft.com/office/drawing/2014/main" id="{A64DAC5C-30FD-BA7B-D3D5-7A2E80206B40}"/>
                </a:ext>
              </a:extLst>
            </p:cNvPr>
            <p:cNvSpPr/>
            <p:nvPr/>
          </p:nvSpPr>
          <p:spPr>
            <a:xfrm>
              <a:off x="7329130" y="3248939"/>
              <a:ext cx="45998" cy="39418"/>
            </a:xfrm>
            <a:custGeom>
              <a:avLst/>
              <a:gdLst/>
              <a:ahLst/>
              <a:cxnLst/>
              <a:rect l="l" t="t" r="r" b="b"/>
              <a:pathLst>
                <a:path w="1510" h="1294" extrusionOk="0">
                  <a:moveTo>
                    <a:pt x="741" y="1"/>
                  </a:moveTo>
                  <a:cubicBezTo>
                    <a:pt x="654" y="1"/>
                    <a:pt x="563" y="19"/>
                    <a:pt x="473" y="59"/>
                  </a:cubicBezTo>
                  <a:cubicBezTo>
                    <a:pt x="148" y="197"/>
                    <a:pt x="1" y="580"/>
                    <a:pt x="148" y="915"/>
                  </a:cubicBezTo>
                  <a:cubicBezTo>
                    <a:pt x="258" y="1168"/>
                    <a:pt x="494" y="1294"/>
                    <a:pt x="730" y="1294"/>
                  </a:cubicBezTo>
                  <a:cubicBezTo>
                    <a:pt x="981" y="1294"/>
                    <a:pt x="1232" y="1153"/>
                    <a:pt x="1338" y="875"/>
                  </a:cubicBezTo>
                  <a:cubicBezTo>
                    <a:pt x="1510" y="435"/>
                    <a:pt x="1166" y="1"/>
                    <a:pt x="7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04;p37">
              <a:extLst>
                <a:ext uri="{FF2B5EF4-FFF2-40B4-BE49-F238E27FC236}">
                  <a16:creationId xmlns:a16="http://schemas.microsoft.com/office/drawing/2014/main" id="{3729AA87-6149-0EE2-3617-D0DB7C6C3D09}"/>
                </a:ext>
              </a:extLst>
            </p:cNvPr>
            <p:cNvSpPr/>
            <p:nvPr/>
          </p:nvSpPr>
          <p:spPr>
            <a:xfrm>
              <a:off x="7258427" y="3212110"/>
              <a:ext cx="45998" cy="39449"/>
            </a:xfrm>
            <a:custGeom>
              <a:avLst/>
              <a:gdLst/>
              <a:ahLst/>
              <a:cxnLst/>
              <a:rect l="l" t="t" r="r" b="b"/>
              <a:pathLst>
                <a:path w="1510" h="1295" extrusionOk="0">
                  <a:moveTo>
                    <a:pt x="737" y="0"/>
                  </a:moveTo>
                  <a:cubicBezTo>
                    <a:pt x="651" y="0"/>
                    <a:pt x="561" y="18"/>
                    <a:pt x="473" y="58"/>
                  </a:cubicBezTo>
                  <a:cubicBezTo>
                    <a:pt x="148" y="206"/>
                    <a:pt x="1" y="589"/>
                    <a:pt x="148" y="914"/>
                  </a:cubicBezTo>
                  <a:cubicBezTo>
                    <a:pt x="259" y="1169"/>
                    <a:pt x="496" y="1294"/>
                    <a:pt x="734" y="1294"/>
                  </a:cubicBezTo>
                  <a:cubicBezTo>
                    <a:pt x="983" y="1294"/>
                    <a:pt x="1233" y="1156"/>
                    <a:pt x="1338" y="885"/>
                  </a:cubicBezTo>
                  <a:cubicBezTo>
                    <a:pt x="1510" y="435"/>
                    <a:pt x="1159" y="0"/>
                    <a:pt x="7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05;p37">
              <a:extLst>
                <a:ext uri="{FF2B5EF4-FFF2-40B4-BE49-F238E27FC236}">
                  <a16:creationId xmlns:a16="http://schemas.microsoft.com/office/drawing/2014/main" id="{E1E60436-532F-9248-8845-89749DDF4536}"/>
                </a:ext>
              </a:extLst>
            </p:cNvPr>
            <p:cNvSpPr/>
            <p:nvPr/>
          </p:nvSpPr>
          <p:spPr>
            <a:xfrm>
              <a:off x="7197014" y="3188715"/>
              <a:ext cx="45998" cy="39388"/>
            </a:xfrm>
            <a:custGeom>
              <a:avLst/>
              <a:gdLst/>
              <a:ahLst/>
              <a:cxnLst/>
              <a:rect l="l" t="t" r="r" b="b"/>
              <a:pathLst>
                <a:path w="1510" h="1293" extrusionOk="0">
                  <a:moveTo>
                    <a:pt x="741" y="1"/>
                  </a:moveTo>
                  <a:cubicBezTo>
                    <a:pt x="654" y="1"/>
                    <a:pt x="563" y="19"/>
                    <a:pt x="473" y="59"/>
                  </a:cubicBezTo>
                  <a:cubicBezTo>
                    <a:pt x="148" y="197"/>
                    <a:pt x="1" y="581"/>
                    <a:pt x="148" y="905"/>
                  </a:cubicBezTo>
                  <a:cubicBezTo>
                    <a:pt x="264" y="1165"/>
                    <a:pt x="501" y="1293"/>
                    <a:pt x="738" y="1293"/>
                  </a:cubicBezTo>
                  <a:cubicBezTo>
                    <a:pt x="985" y="1293"/>
                    <a:pt x="1233" y="1152"/>
                    <a:pt x="1338" y="876"/>
                  </a:cubicBezTo>
                  <a:cubicBezTo>
                    <a:pt x="1510" y="435"/>
                    <a:pt x="1166" y="1"/>
                    <a:pt x="7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06;p37">
              <a:extLst>
                <a:ext uri="{FF2B5EF4-FFF2-40B4-BE49-F238E27FC236}">
                  <a16:creationId xmlns:a16="http://schemas.microsoft.com/office/drawing/2014/main" id="{41FDC554-089F-455F-EC7B-B96E99D13889}"/>
                </a:ext>
              </a:extLst>
            </p:cNvPr>
            <p:cNvSpPr/>
            <p:nvPr/>
          </p:nvSpPr>
          <p:spPr>
            <a:xfrm>
              <a:off x="6273390" y="3365154"/>
              <a:ext cx="514420" cy="514725"/>
            </a:xfrm>
            <a:custGeom>
              <a:avLst/>
              <a:gdLst/>
              <a:ahLst/>
              <a:cxnLst/>
              <a:rect l="l" t="t" r="r" b="b"/>
              <a:pathLst>
                <a:path w="16887" h="16897" extrusionOk="0">
                  <a:moveTo>
                    <a:pt x="8438" y="1"/>
                  </a:moveTo>
                  <a:cubicBezTo>
                    <a:pt x="3777" y="1"/>
                    <a:pt x="0" y="3787"/>
                    <a:pt x="0" y="8449"/>
                  </a:cubicBezTo>
                  <a:cubicBezTo>
                    <a:pt x="0" y="13111"/>
                    <a:pt x="3777" y="16897"/>
                    <a:pt x="8438" y="16897"/>
                  </a:cubicBezTo>
                  <a:cubicBezTo>
                    <a:pt x="13110" y="16897"/>
                    <a:pt x="16886" y="13111"/>
                    <a:pt x="16886" y="8449"/>
                  </a:cubicBezTo>
                  <a:cubicBezTo>
                    <a:pt x="16886" y="3787"/>
                    <a:pt x="13110" y="1"/>
                    <a:pt x="84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07;p37">
              <a:extLst>
                <a:ext uri="{FF2B5EF4-FFF2-40B4-BE49-F238E27FC236}">
                  <a16:creationId xmlns:a16="http://schemas.microsoft.com/office/drawing/2014/main" id="{B015B39B-637C-F9CB-6AA6-09AFD2F9C3E3}"/>
                </a:ext>
              </a:extLst>
            </p:cNvPr>
            <p:cNvSpPr/>
            <p:nvPr/>
          </p:nvSpPr>
          <p:spPr>
            <a:xfrm>
              <a:off x="6835119" y="3365154"/>
              <a:ext cx="514420" cy="514725"/>
            </a:xfrm>
            <a:custGeom>
              <a:avLst/>
              <a:gdLst/>
              <a:ahLst/>
              <a:cxnLst/>
              <a:rect l="l" t="t" r="r" b="b"/>
              <a:pathLst>
                <a:path w="16887" h="16897" extrusionOk="0">
                  <a:moveTo>
                    <a:pt x="8439" y="1"/>
                  </a:moveTo>
                  <a:cubicBezTo>
                    <a:pt x="3777" y="1"/>
                    <a:pt x="0" y="3787"/>
                    <a:pt x="0" y="8449"/>
                  </a:cubicBezTo>
                  <a:cubicBezTo>
                    <a:pt x="0" y="13111"/>
                    <a:pt x="3777" y="16897"/>
                    <a:pt x="8439" y="16897"/>
                  </a:cubicBezTo>
                  <a:cubicBezTo>
                    <a:pt x="13110" y="16897"/>
                    <a:pt x="16887" y="13111"/>
                    <a:pt x="16887" y="8449"/>
                  </a:cubicBezTo>
                  <a:cubicBezTo>
                    <a:pt x="16887" y="3787"/>
                    <a:pt x="13110" y="1"/>
                    <a:pt x="84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08;p37">
              <a:extLst>
                <a:ext uri="{FF2B5EF4-FFF2-40B4-BE49-F238E27FC236}">
                  <a16:creationId xmlns:a16="http://schemas.microsoft.com/office/drawing/2014/main" id="{83305B34-23F2-9E67-C2B4-5C6E2A6FFDB3}"/>
                </a:ext>
              </a:extLst>
            </p:cNvPr>
            <p:cNvSpPr/>
            <p:nvPr/>
          </p:nvSpPr>
          <p:spPr>
            <a:xfrm>
              <a:off x="6430059" y="3891545"/>
              <a:ext cx="740026" cy="426049"/>
            </a:xfrm>
            <a:custGeom>
              <a:avLst/>
              <a:gdLst/>
              <a:ahLst/>
              <a:cxnLst/>
              <a:rect l="l" t="t" r="r" b="b"/>
              <a:pathLst>
                <a:path w="24293" h="13986" extrusionOk="0">
                  <a:moveTo>
                    <a:pt x="276" y="1"/>
                  </a:moveTo>
                  <a:cubicBezTo>
                    <a:pt x="119" y="1"/>
                    <a:pt x="1" y="128"/>
                    <a:pt x="1" y="276"/>
                  </a:cubicBezTo>
                  <a:lnTo>
                    <a:pt x="1" y="13710"/>
                  </a:lnTo>
                  <a:cubicBezTo>
                    <a:pt x="1" y="13868"/>
                    <a:pt x="119" y="13986"/>
                    <a:pt x="276" y="13986"/>
                  </a:cubicBezTo>
                  <a:lnTo>
                    <a:pt x="24027" y="13986"/>
                  </a:lnTo>
                  <a:cubicBezTo>
                    <a:pt x="24175" y="13986"/>
                    <a:pt x="24293" y="13868"/>
                    <a:pt x="24293" y="13710"/>
                  </a:cubicBezTo>
                  <a:lnTo>
                    <a:pt x="24293" y="276"/>
                  </a:lnTo>
                  <a:cubicBezTo>
                    <a:pt x="24293" y="128"/>
                    <a:pt x="24175" y="1"/>
                    <a:pt x="240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09;p37">
              <a:extLst>
                <a:ext uri="{FF2B5EF4-FFF2-40B4-BE49-F238E27FC236}">
                  <a16:creationId xmlns:a16="http://schemas.microsoft.com/office/drawing/2014/main" id="{D21B4D4C-B86D-6E6F-BFC4-7E97A3381C55}"/>
                </a:ext>
              </a:extLst>
            </p:cNvPr>
            <p:cNvSpPr/>
            <p:nvPr/>
          </p:nvSpPr>
          <p:spPr>
            <a:xfrm>
              <a:off x="6449250" y="3913721"/>
              <a:ext cx="704049" cy="387696"/>
            </a:xfrm>
            <a:custGeom>
              <a:avLst/>
              <a:gdLst/>
              <a:ahLst/>
              <a:cxnLst/>
              <a:rect l="l" t="t" r="r" b="b"/>
              <a:pathLst>
                <a:path w="23112" h="12727" extrusionOk="0">
                  <a:moveTo>
                    <a:pt x="22846" y="266"/>
                  </a:moveTo>
                  <a:lnTo>
                    <a:pt x="22846" y="12451"/>
                  </a:lnTo>
                  <a:lnTo>
                    <a:pt x="266" y="12451"/>
                  </a:lnTo>
                  <a:lnTo>
                    <a:pt x="266" y="266"/>
                  </a:lnTo>
                  <a:close/>
                  <a:moveTo>
                    <a:pt x="0" y="0"/>
                  </a:moveTo>
                  <a:lnTo>
                    <a:pt x="0" y="12726"/>
                  </a:lnTo>
                  <a:lnTo>
                    <a:pt x="23112" y="12726"/>
                  </a:lnTo>
                  <a:lnTo>
                    <a:pt x="231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10;p37">
              <a:extLst>
                <a:ext uri="{FF2B5EF4-FFF2-40B4-BE49-F238E27FC236}">
                  <a16:creationId xmlns:a16="http://schemas.microsoft.com/office/drawing/2014/main" id="{2FD8A4D5-A140-C5FF-F1E2-48BF54CCCB2E}"/>
                </a:ext>
              </a:extLst>
            </p:cNvPr>
            <p:cNvSpPr/>
            <p:nvPr/>
          </p:nvSpPr>
          <p:spPr>
            <a:xfrm>
              <a:off x="6335077" y="3984425"/>
              <a:ext cx="883534" cy="107563"/>
            </a:xfrm>
            <a:custGeom>
              <a:avLst/>
              <a:gdLst/>
              <a:ahLst/>
              <a:cxnLst/>
              <a:rect l="l" t="t" r="r" b="b"/>
              <a:pathLst>
                <a:path w="29004" h="3531" extrusionOk="0">
                  <a:moveTo>
                    <a:pt x="1" y="0"/>
                  </a:moveTo>
                  <a:lnTo>
                    <a:pt x="1" y="3531"/>
                  </a:lnTo>
                  <a:lnTo>
                    <a:pt x="28188" y="3531"/>
                  </a:lnTo>
                  <a:cubicBezTo>
                    <a:pt x="28640" y="3531"/>
                    <a:pt x="29004" y="3167"/>
                    <a:pt x="29004" y="2725"/>
                  </a:cubicBezTo>
                  <a:lnTo>
                    <a:pt x="29004" y="817"/>
                  </a:lnTo>
                  <a:cubicBezTo>
                    <a:pt x="29004" y="364"/>
                    <a:pt x="28640" y="0"/>
                    <a:pt x="28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11;p37">
              <a:extLst>
                <a:ext uri="{FF2B5EF4-FFF2-40B4-BE49-F238E27FC236}">
                  <a16:creationId xmlns:a16="http://schemas.microsoft.com/office/drawing/2014/main" id="{85939BED-78F9-D79A-F993-780C9C3143DB}"/>
                </a:ext>
              </a:extLst>
            </p:cNvPr>
            <p:cNvSpPr/>
            <p:nvPr/>
          </p:nvSpPr>
          <p:spPr>
            <a:xfrm>
              <a:off x="6512155" y="4014065"/>
              <a:ext cx="282844" cy="50690"/>
            </a:xfrm>
            <a:custGeom>
              <a:avLst/>
              <a:gdLst/>
              <a:ahLst/>
              <a:cxnLst/>
              <a:rect l="l" t="t" r="r" b="b"/>
              <a:pathLst>
                <a:path w="9285" h="1664" fill="none" extrusionOk="0">
                  <a:moveTo>
                    <a:pt x="836" y="1"/>
                  </a:moveTo>
                  <a:lnTo>
                    <a:pt x="8448" y="1"/>
                  </a:lnTo>
                  <a:cubicBezTo>
                    <a:pt x="8911" y="1"/>
                    <a:pt x="9284" y="365"/>
                    <a:pt x="9284" y="827"/>
                  </a:cubicBezTo>
                  <a:cubicBezTo>
                    <a:pt x="9284" y="1289"/>
                    <a:pt x="8911" y="1663"/>
                    <a:pt x="8448" y="1663"/>
                  </a:cubicBezTo>
                  <a:lnTo>
                    <a:pt x="836" y="1663"/>
                  </a:lnTo>
                  <a:cubicBezTo>
                    <a:pt x="374" y="1663"/>
                    <a:pt x="0" y="1289"/>
                    <a:pt x="0" y="827"/>
                  </a:cubicBezTo>
                  <a:cubicBezTo>
                    <a:pt x="0" y="365"/>
                    <a:pt x="374" y="1"/>
                    <a:pt x="836" y="1"/>
                  </a:cubicBezTo>
                  <a:close/>
                </a:path>
              </a:pathLst>
            </a:custGeom>
            <a:noFill/>
            <a:ln w="6875" cap="flat" cmpd="sng">
              <a:solidFill>
                <a:schemeClr val="dk2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12;p37">
              <a:extLst>
                <a:ext uri="{FF2B5EF4-FFF2-40B4-BE49-F238E27FC236}">
                  <a16:creationId xmlns:a16="http://schemas.microsoft.com/office/drawing/2014/main" id="{CCA2E3C8-A087-F082-CE53-74CE44CB432A}"/>
                </a:ext>
              </a:extLst>
            </p:cNvPr>
            <p:cNvSpPr/>
            <p:nvPr/>
          </p:nvSpPr>
          <p:spPr>
            <a:xfrm>
              <a:off x="6871948" y="4011993"/>
              <a:ext cx="53675" cy="53340"/>
            </a:xfrm>
            <a:custGeom>
              <a:avLst/>
              <a:gdLst/>
              <a:ahLst/>
              <a:cxnLst/>
              <a:rect l="l" t="t" r="r" b="b"/>
              <a:pathLst>
                <a:path w="1762" h="1751" fill="none" extrusionOk="0">
                  <a:moveTo>
                    <a:pt x="1761" y="875"/>
                  </a:moveTo>
                  <a:cubicBezTo>
                    <a:pt x="1761" y="1357"/>
                    <a:pt x="1368" y="1751"/>
                    <a:pt x="886" y="1751"/>
                  </a:cubicBezTo>
                  <a:cubicBezTo>
                    <a:pt x="394" y="1751"/>
                    <a:pt x="1" y="1357"/>
                    <a:pt x="1" y="875"/>
                  </a:cubicBezTo>
                  <a:cubicBezTo>
                    <a:pt x="1" y="394"/>
                    <a:pt x="394" y="0"/>
                    <a:pt x="886" y="0"/>
                  </a:cubicBezTo>
                  <a:cubicBezTo>
                    <a:pt x="1368" y="0"/>
                    <a:pt x="1761" y="394"/>
                    <a:pt x="1761" y="875"/>
                  </a:cubicBezTo>
                  <a:close/>
                </a:path>
              </a:pathLst>
            </a:custGeom>
            <a:noFill/>
            <a:ln w="6875" cap="flat" cmpd="sng">
              <a:solidFill>
                <a:schemeClr val="dk2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13;p37">
              <a:extLst>
                <a:ext uri="{FF2B5EF4-FFF2-40B4-BE49-F238E27FC236}">
                  <a16:creationId xmlns:a16="http://schemas.microsoft.com/office/drawing/2014/main" id="{ED4BAB94-5F4D-7C27-4A25-10E4C994CA18}"/>
                </a:ext>
              </a:extLst>
            </p:cNvPr>
            <p:cNvSpPr/>
            <p:nvPr/>
          </p:nvSpPr>
          <p:spPr>
            <a:xfrm>
              <a:off x="6963641" y="4011993"/>
              <a:ext cx="53340" cy="53340"/>
            </a:xfrm>
            <a:custGeom>
              <a:avLst/>
              <a:gdLst/>
              <a:ahLst/>
              <a:cxnLst/>
              <a:rect l="l" t="t" r="r" b="b"/>
              <a:pathLst>
                <a:path w="1751" h="1751" fill="none" extrusionOk="0">
                  <a:moveTo>
                    <a:pt x="1751" y="875"/>
                  </a:moveTo>
                  <a:cubicBezTo>
                    <a:pt x="1751" y="1357"/>
                    <a:pt x="1358" y="1751"/>
                    <a:pt x="876" y="1751"/>
                  </a:cubicBezTo>
                  <a:cubicBezTo>
                    <a:pt x="384" y="1751"/>
                    <a:pt x="0" y="1357"/>
                    <a:pt x="0" y="875"/>
                  </a:cubicBezTo>
                  <a:cubicBezTo>
                    <a:pt x="0" y="394"/>
                    <a:pt x="384" y="0"/>
                    <a:pt x="876" y="0"/>
                  </a:cubicBezTo>
                  <a:cubicBezTo>
                    <a:pt x="1358" y="0"/>
                    <a:pt x="1751" y="394"/>
                    <a:pt x="1751" y="875"/>
                  </a:cubicBezTo>
                  <a:close/>
                </a:path>
              </a:pathLst>
            </a:custGeom>
            <a:noFill/>
            <a:ln w="6875" cap="flat" cmpd="sng">
              <a:solidFill>
                <a:schemeClr val="dk2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14;p37">
              <a:extLst>
                <a:ext uri="{FF2B5EF4-FFF2-40B4-BE49-F238E27FC236}">
                  <a16:creationId xmlns:a16="http://schemas.microsoft.com/office/drawing/2014/main" id="{78719227-8BB3-59CB-C510-00C6D956F652}"/>
                </a:ext>
              </a:extLst>
            </p:cNvPr>
            <p:cNvSpPr/>
            <p:nvPr/>
          </p:nvSpPr>
          <p:spPr>
            <a:xfrm>
              <a:off x="6276071" y="4007790"/>
              <a:ext cx="115971" cy="59036"/>
            </a:xfrm>
            <a:custGeom>
              <a:avLst/>
              <a:gdLst/>
              <a:ahLst/>
              <a:cxnLst/>
              <a:rect l="l" t="t" r="r" b="b"/>
              <a:pathLst>
                <a:path w="3807" h="1938" extrusionOk="0">
                  <a:moveTo>
                    <a:pt x="1" y="0"/>
                  </a:moveTo>
                  <a:lnTo>
                    <a:pt x="1" y="1938"/>
                  </a:lnTo>
                  <a:lnTo>
                    <a:pt x="3807" y="1938"/>
                  </a:lnTo>
                  <a:lnTo>
                    <a:pt x="38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15;p37">
              <a:extLst>
                <a:ext uri="{FF2B5EF4-FFF2-40B4-BE49-F238E27FC236}">
                  <a16:creationId xmlns:a16="http://schemas.microsoft.com/office/drawing/2014/main" id="{2E25B3AC-15C2-F311-3DE5-F7C7F4BD88D2}"/>
                </a:ext>
              </a:extLst>
            </p:cNvPr>
            <p:cNvSpPr/>
            <p:nvPr/>
          </p:nvSpPr>
          <p:spPr>
            <a:xfrm>
              <a:off x="7197623" y="3807377"/>
              <a:ext cx="307702" cy="440701"/>
            </a:xfrm>
            <a:custGeom>
              <a:avLst/>
              <a:gdLst/>
              <a:ahLst/>
              <a:cxnLst/>
              <a:rect l="l" t="t" r="r" b="b"/>
              <a:pathLst>
                <a:path w="10101" h="14467" extrusionOk="0">
                  <a:moveTo>
                    <a:pt x="10101" y="0"/>
                  </a:moveTo>
                  <a:lnTo>
                    <a:pt x="9206" y="325"/>
                  </a:lnTo>
                  <a:lnTo>
                    <a:pt x="8930" y="423"/>
                  </a:lnTo>
                  <a:lnTo>
                    <a:pt x="0" y="3600"/>
                  </a:lnTo>
                  <a:lnTo>
                    <a:pt x="0" y="11487"/>
                  </a:lnTo>
                  <a:lnTo>
                    <a:pt x="8930" y="14123"/>
                  </a:lnTo>
                  <a:lnTo>
                    <a:pt x="9206" y="14201"/>
                  </a:lnTo>
                  <a:lnTo>
                    <a:pt x="10101" y="14467"/>
                  </a:lnTo>
                  <a:lnTo>
                    <a:pt x="10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16;p37">
              <a:extLst>
                <a:ext uri="{FF2B5EF4-FFF2-40B4-BE49-F238E27FC236}">
                  <a16:creationId xmlns:a16="http://schemas.microsoft.com/office/drawing/2014/main" id="{714C2A85-8577-D37A-630C-97E7BBBEC236}"/>
                </a:ext>
              </a:extLst>
            </p:cNvPr>
            <p:cNvSpPr/>
            <p:nvPr/>
          </p:nvSpPr>
          <p:spPr>
            <a:xfrm>
              <a:off x="7469654" y="3817247"/>
              <a:ext cx="8408" cy="422759"/>
            </a:xfrm>
            <a:custGeom>
              <a:avLst/>
              <a:gdLst/>
              <a:ahLst/>
              <a:cxnLst/>
              <a:rect l="l" t="t" r="r" b="b"/>
              <a:pathLst>
                <a:path w="276" h="13878" extrusionOk="0">
                  <a:moveTo>
                    <a:pt x="276" y="1"/>
                  </a:moveTo>
                  <a:lnTo>
                    <a:pt x="0" y="99"/>
                  </a:lnTo>
                  <a:lnTo>
                    <a:pt x="0" y="13799"/>
                  </a:lnTo>
                  <a:lnTo>
                    <a:pt x="276" y="13877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17;p37">
              <a:extLst>
                <a:ext uri="{FF2B5EF4-FFF2-40B4-BE49-F238E27FC236}">
                  <a16:creationId xmlns:a16="http://schemas.microsoft.com/office/drawing/2014/main" id="{B20BA19B-03E3-F461-6DE5-200838325192}"/>
                </a:ext>
              </a:extLst>
            </p:cNvPr>
            <p:cNvSpPr/>
            <p:nvPr/>
          </p:nvSpPr>
          <p:spPr>
            <a:xfrm>
              <a:off x="6329685" y="3422910"/>
              <a:ext cx="400308" cy="385076"/>
            </a:xfrm>
            <a:custGeom>
              <a:avLst/>
              <a:gdLst/>
              <a:ahLst/>
              <a:cxnLst/>
              <a:rect l="l" t="t" r="r" b="b"/>
              <a:pathLst>
                <a:path w="13141" h="12641" extrusionOk="0">
                  <a:moveTo>
                    <a:pt x="6826" y="278"/>
                  </a:moveTo>
                  <a:cubicBezTo>
                    <a:pt x="10160" y="278"/>
                    <a:pt x="12875" y="2983"/>
                    <a:pt x="12875" y="6327"/>
                  </a:cubicBezTo>
                  <a:cubicBezTo>
                    <a:pt x="12875" y="8766"/>
                    <a:pt x="11399" y="10979"/>
                    <a:pt x="9137" y="11913"/>
                  </a:cubicBezTo>
                  <a:cubicBezTo>
                    <a:pt x="8393" y="12222"/>
                    <a:pt x="7610" y="12372"/>
                    <a:pt x="6833" y="12372"/>
                  </a:cubicBezTo>
                  <a:cubicBezTo>
                    <a:pt x="5258" y="12372"/>
                    <a:pt x="3707" y="11757"/>
                    <a:pt x="2548" y="10605"/>
                  </a:cubicBezTo>
                  <a:cubicBezTo>
                    <a:pt x="817" y="8874"/>
                    <a:pt x="306" y="6268"/>
                    <a:pt x="1240" y="4006"/>
                  </a:cubicBezTo>
                  <a:cubicBezTo>
                    <a:pt x="2174" y="1754"/>
                    <a:pt x="4377" y="278"/>
                    <a:pt x="6826" y="278"/>
                  </a:cubicBezTo>
                  <a:close/>
                  <a:moveTo>
                    <a:pt x="6818" y="0"/>
                  </a:moveTo>
                  <a:cubicBezTo>
                    <a:pt x="5174" y="0"/>
                    <a:pt x="3561" y="643"/>
                    <a:pt x="2351" y="1852"/>
                  </a:cubicBezTo>
                  <a:cubicBezTo>
                    <a:pt x="542" y="3662"/>
                    <a:pt x="1" y="6376"/>
                    <a:pt x="984" y="8746"/>
                  </a:cubicBezTo>
                  <a:cubicBezTo>
                    <a:pt x="1958" y="11106"/>
                    <a:pt x="4269" y="12641"/>
                    <a:pt x="6826" y="12641"/>
                  </a:cubicBezTo>
                  <a:cubicBezTo>
                    <a:pt x="10308" y="12641"/>
                    <a:pt x="13140" y="9808"/>
                    <a:pt x="13140" y="6327"/>
                  </a:cubicBezTo>
                  <a:cubicBezTo>
                    <a:pt x="13140" y="3770"/>
                    <a:pt x="11606" y="1459"/>
                    <a:pt x="9246" y="485"/>
                  </a:cubicBezTo>
                  <a:cubicBezTo>
                    <a:pt x="8459" y="159"/>
                    <a:pt x="7635" y="0"/>
                    <a:pt x="68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18;p37">
              <a:extLst>
                <a:ext uri="{FF2B5EF4-FFF2-40B4-BE49-F238E27FC236}">
                  <a16:creationId xmlns:a16="http://schemas.microsoft.com/office/drawing/2014/main" id="{B883B285-B6E2-F445-3934-685946A70C37}"/>
                </a:ext>
              </a:extLst>
            </p:cNvPr>
            <p:cNvSpPr/>
            <p:nvPr/>
          </p:nvSpPr>
          <p:spPr>
            <a:xfrm>
              <a:off x="6890835" y="3422910"/>
              <a:ext cx="400277" cy="385076"/>
            </a:xfrm>
            <a:custGeom>
              <a:avLst/>
              <a:gdLst/>
              <a:ahLst/>
              <a:cxnLst/>
              <a:rect l="l" t="t" r="r" b="b"/>
              <a:pathLst>
                <a:path w="13140" h="12641" extrusionOk="0">
                  <a:moveTo>
                    <a:pt x="6816" y="278"/>
                  </a:moveTo>
                  <a:cubicBezTo>
                    <a:pt x="10150" y="278"/>
                    <a:pt x="12855" y="2983"/>
                    <a:pt x="12864" y="6317"/>
                  </a:cubicBezTo>
                  <a:cubicBezTo>
                    <a:pt x="12864" y="8766"/>
                    <a:pt x="11389" y="10979"/>
                    <a:pt x="9127" y="11913"/>
                  </a:cubicBezTo>
                  <a:cubicBezTo>
                    <a:pt x="8383" y="12222"/>
                    <a:pt x="7600" y="12372"/>
                    <a:pt x="6822" y="12372"/>
                  </a:cubicBezTo>
                  <a:cubicBezTo>
                    <a:pt x="5248" y="12372"/>
                    <a:pt x="3697" y="11757"/>
                    <a:pt x="2538" y="10605"/>
                  </a:cubicBezTo>
                  <a:cubicBezTo>
                    <a:pt x="807" y="8874"/>
                    <a:pt x="296" y="6268"/>
                    <a:pt x="1230" y="4006"/>
                  </a:cubicBezTo>
                  <a:cubicBezTo>
                    <a:pt x="2164" y="1744"/>
                    <a:pt x="4367" y="278"/>
                    <a:pt x="6816" y="278"/>
                  </a:cubicBezTo>
                  <a:close/>
                  <a:moveTo>
                    <a:pt x="6815" y="0"/>
                  </a:moveTo>
                  <a:cubicBezTo>
                    <a:pt x="5173" y="0"/>
                    <a:pt x="3560" y="643"/>
                    <a:pt x="2351" y="1852"/>
                  </a:cubicBezTo>
                  <a:cubicBezTo>
                    <a:pt x="541" y="3662"/>
                    <a:pt x="1" y="6376"/>
                    <a:pt x="984" y="8736"/>
                  </a:cubicBezTo>
                  <a:cubicBezTo>
                    <a:pt x="1958" y="11097"/>
                    <a:pt x="4259" y="12641"/>
                    <a:pt x="6816" y="12641"/>
                  </a:cubicBezTo>
                  <a:cubicBezTo>
                    <a:pt x="10307" y="12641"/>
                    <a:pt x="13140" y="9808"/>
                    <a:pt x="13140" y="6327"/>
                  </a:cubicBezTo>
                  <a:cubicBezTo>
                    <a:pt x="13140" y="3770"/>
                    <a:pt x="11596" y="1459"/>
                    <a:pt x="9235" y="485"/>
                  </a:cubicBezTo>
                  <a:cubicBezTo>
                    <a:pt x="8452" y="159"/>
                    <a:pt x="7630" y="0"/>
                    <a:pt x="68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19;p37">
              <a:extLst>
                <a:ext uri="{FF2B5EF4-FFF2-40B4-BE49-F238E27FC236}">
                  <a16:creationId xmlns:a16="http://schemas.microsoft.com/office/drawing/2014/main" id="{A3D10752-C0A8-B91E-9A6E-917057AE2F93}"/>
                </a:ext>
              </a:extLst>
            </p:cNvPr>
            <p:cNvSpPr/>
            <p:nvPr/>
          </p:nvSpPr>
          <p:spPr>
            <a:xfrm>
              <a:off x="6490588" y="3564865"/>
              <a:ext cx="93489" cy="80147"/>
            </a:xfrm>
            <a:custGeom>
              <a:avLst/>
              <a:gdLst/>
              <a:ahLst/>
              <a:cxnLst/>
              <a:rect l="l" t="t" r="r" b="b"/>
              <a:pathLst>
                <a:path w="3069" h="2631" extrusionOk="0">
                  <a:moveTo>
                    <a:pt x="1751" y="280"/>
                  </a:moveTo>
                  <a:cubicBezTo>
                    <a:pt x="2321" y="280"/>
                    <a:pt x="2793" y="742"/>
                    <a:pt x="2793" y="1313"/>
                  </a:cubicBezTo>
                  <a:cubicBezTo>
                    <a:pt x="2793" y="1944"/>
                    <a:pt x="2281" y="2360"/>
                    <a:pt x="1746" y="2360"/>
                  </a:cubicBezTo>
                  <a:cubicBezTo>
                    <a:pt x="1489" y="2360"/>
                    <a:pt x="1227" y="2264"/>
                    <a:pt x="1013" y="2050"/>
                  </a:cubicBezTo>
                  <a:cubicBezTo>
                    <a:pt x="354" y="1401"/>
                    <a:pt x="826" y="280"/>
                    <a:pt x="1751" y="280"/>
                  </a:cubicBezTo>
                  <a:close/>
                  <a:moveTo>
                    <a:pt x="1741" y="0"/>
                  </a:moveTo>
                  <a:cubicBezTo>
                    <a:pt x="1419" y="0"/>
                    <a:pt x="1091" y="120"/>
                    <a:pt x="826" y="388"/>
                  </a:cubicBezTo>
                  <a:cubicBezTo>
                    <a:pt x="0" y="1214"/>
                    <a:pt x="580" y="2631"/>
                    <a:pt x="1751" y="2631"/>
                  </a:cubicBezTo>
                  <a:cubicBezTo>
                    <a:pt x="2479" y="2631"/>
                    <a:pt x="3069" y="2040"/>
                    <a:pt x="3059" y="1313"/>
                  </a:cubicBezTo>
                  <a:cubicBezTo>
                    <a:pt x="3059" y="522"/>
                    <a:pt x="2412" y="0"/>
                    <a:pt x="17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20;p37">
              <a:extLst>
                <a:ext uri="{FF2B5EF4-FFF2-40B4-BE49-F238E27FC236}">
                  <a16:creationId xmlns:a16="http://schemas.microsoft.com/office/drawing/2014/main" id="{7E363BFD-DEBE-1B97-0F86-EDC9AA1FE4DC}"/>
                </a:ext>
              </a:extLst>
            </p:cNvPr>
            <p:cNvSpPr/>
            <p:nvPr/>
          </p:nvSpPr>
          <p:spPr>
            <a:xfrm>
              <a:off x="7044214" y="3564865"/>
              <a:ext cx="93520" cy="80147"/>
            </a:xfrm>
            <a:custGeom>
              <a:avLst/>
              <a:gdLst/>
              <a:ahLst/>
              <a:cxnLst/>
              <a:rect l="l" t="t" r="r" b="b"/>
              <a:pathLst>
                <a:path w="3070" h="2631" extrusionOk="0">
                  <a:moveTo>
                    <a:pt x="1761" y="280"/>
                  </a:moveTo>
                  <a:cubicBezTo>
                    <a:pt x="2332" y="280"/>
                    <a:pt x="2794" y="742"/>
                    <a:pt x="2794" y="1313"/>
                  </a:cubicBezTo>
                  <a:cubicBezTo>
                    <a:pt x="2794" y="1944"/>
                    <a:pt x="2282" y="2360"/>
                    <a:pt x="1750" y="2360"/>
                  </a:cubicBezTo>
                  <a:cubicBezTo>
                    <a:pt x="1494" y="2360"/>
                    <a:pt x="1234" y="2264"/>
                    <a:pt x="1024" y="2050"/>
                  </a:cubicBezTo>
                  <a:cubicBezTo>
                    <a:pt x="365" y="1401"/>
                    <a:pt x="827" y="280"/>
                    <a:pt x="1761" y="280"/>
                  </a:cubicBezTo>
                  <a:close/>
                  <a:moveTo>
                    <a:pt x="1742" y="0"/>
                  </a:moveTo>
                  <a:cubicBezTo>
                    <a:pt x="1419" y="0"/>
                    <a:pt x="1092" y="120"/>
                    <a:pt x="827" y="388"/>
                  </a:cubicBezTo>
                  <a:cubicBezTo>
                    <a:pt x="1" y="1224"/>
                    <a:pt x="591" y="2631"/>
                    <a:pt x="1761" y="2631"/>
                  </a:cubicBezTo>
                  <a:cubicBezTo>
                    <a:pt x="2479" y="2621"/>
                    <a:pt x="3069" y="2040"/>
                    <a:pt x="3069" y="1313"/>
                  </a:cubicBezTo>
                  <a:cubicBezTo>
                    <a:pt x="3063" y="522"/>
                    <a:pt x="2414" y="0"/>
                    <a:pt x="17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21;p37">
              <a:extLst>
                <a:ext uri="{FF2B5EF4-FFF2-40B4-BE49-F238E27FC236}">
                  <a16:creationId xmlns:a16="http://schemas.microsoft.com/office/drawing/2014/main" id="{6DAC54DF-D276-F11D-1F83-2B9B1AF57ECD}"/>
                </a:ext>
              </a:extLst>
            </p:cNvPr>
            <p:cNvSpPr/>
            <p:nvPr/>
          </p:nvSpPr>
          <p:spPr>
            <a:xfrm>
              <a:off x="6948653" y="4274123"/>
              <a:ext cx="335270" cy="137234"/>
            </a:xfrm>
            <a:custGeom>
              <a:avLst/>
              <a:gdLst/>
              <a:ahLst/>
              <a:cxnLst/>
              <a:rect l="l" t="t" r="r" b="b"/>
              <a:pathLst>
                <a:path w="11006" h="4505" extrusionOk="0">
                  <a:moveTo>
                    <a:pt x="7151" y="1250"/>
                  </a:moveTo>
                  <a:cubicBezTo>
                    <a:pt x="7367" y="1250"/>
                    <a:pt x="7534" y="1515"/>
                    <a:pt x="7593" y="1751"/>
                  </a:cubicBezTo>
                  <a:cubicBezTo>
                    <a:pt x="7682" y="2164"/>
                    <a:pt x="7632" y="2587"/>
                    <a:pt x="7455" y="2971"/>
                  </a:cubicBezTo>
                  <a:cubicBezTo>
                    <a:pt x="7121" y="2725"/>
                    <a:pt x="6885" y="2361"/>
                    <a:pt x="6806" y="1958"/>
                  </a:cubicBezTo>
                  <a:cubicBezTo>
                    <a:pt x="6767" y="1741"/>
                    <a:pt x="6816" y="1535"/>
                    <a:pt x="6934" y="1358"/>
                  </a:cubicBezTo>
                  <a:cubicBezTo>
                    <a:pt x="6983" y="1289"/>
                    <a:pt x="7062" y="1250"/>
                    <a:pt x="7151" y="1250"/>
                  </a:cubicBezTo>
                  <a:close/>
                  <a:moveTo>
                    <a:pt x="3551" y="1859"/>
                  </a:moveTo>
                  <a:cubicBezTo>
                    <a:pt x="3600" y="1859"/>
                    <a:pt x="3649" y="1869"/>
                    <a:pt x="3699" y="1889"/>
                  </a:cubicBezTo>
                  <a:cubicBezTo>
                    <a:pt x="3836" y="1938"/>
                    <a:pt x="3944" y="2036"/>
                    <a:pt x="4003" y="2174"/>
                  </a:cubicBezTo>
                  <a:cubicBezTo>
                    <a:pt x="4112" y="2449"/>
                    <a:pt x="3994" y="2764"/>
                    <a:pt x="3856" y="2971"/>
                  </a:cubicBezTo>
                  <a:cubicBezTo>
                    <a:pt x="3767" y="3098"/>
                    <a:pt x="3659" y="3207"/>
                    <a:pt x="3531" y="3295"/>
                  </a:cubicBezTo>
                  <a:cubicBezTo>
                    <a:pt x="3394" y="3118"/>
                    <a:pt x="3295" y="2921"/>
                    <a:pt x="3226" y="2705"/>
                  </a:cubicBezTo>
                  <a:cubicBezTo>
                    <a:pt x="3138" y="2410"/>
                    <a:pt x="3148" y="2036"/>
                    <a:pt x="3394" y="1899"/>
                  </a:cubicBezTo>
                  <a:cubicBezTo>
                    <a:pt x="3443" y="1869"/>
                    <a:pt x="3492" y="1859"/>
                    <a:pt x="3551" y="1859"/>
                  </a:cubicBezTo>
                  <a:close/>
                  <a:moveTo>
                    <a:pt x="10593" y="1"/>
                  </a:moveTo>
                  <a:lnTo>
                    <a:pt x="10347" y="119"/>
                  </a:lnTo>
                  <a:cubicBezTo>
                    <a:pt x="10612" y="679"/>
                    <a:pt x="10730" y="1299"/>
                    <a:pt x="10691" y="1918"/>
                  </a:cubicBezTo>
                  <a:cubicBezTo>
                    <a:pt x="10691" y="2204"/>
                    <a:pt x="10612" y="2489"/>
                    <a:pt x="10485" y="2744"/>
                  </a:cubicBezTo>
                  <a:cubicBezTo>
                    <a:pt x="10191" y="3279"/>
                    <a:pt x="9568" y="3503"/>
                    <a:pt x="8961" y="3503"/>
                  </a:cubicBezTo>
                  <a:cubicBezTo>
                    <a:pt x="8776" y="3503"/>
                    <a:pt x="8592" y="3482"/>
                    <a:pt x="8419" y="3443"/>
                  </a:cubicBezTo>
                  <a:cubicBezTo>
                    <a:pt x="8154" y="3374"/>
                    <a:pt x="7908" y="3275"/>
                    <a:pt x="7682" y="3128"/>
                  </a:cubicBezTo>
                  <a:cubicBezTo>
                    <a:pt x="7898" y="2685"/>
                    <a:pt x="7957" y="2174"/>
                    <a:pt x="7849" y="1682"/>
                  </a:cubicBezTo>
                  <a:cubicBezTo>
                    <a:pt x="7760" y="1328"/>
                    <a:pt x="7514" y="964"/>
                    <a:pt x="7151" y="964"/>
                  </a:cubicBezTo>
                  <a:cubicBezTo>
                    <a:pt x="6974" y="974"/>
                    <a:pt x="6816" y="1043"/>
                    <a:pt x="6718" y="1181"/>
                  </a:cubicBezTo>
                  <a:cubicBezTo>
                    <a:pt x="6541" y="1417"/>
                    <a:pt x="6472" y="1712"/>
                    <a:pt x="6521" y="2007"/>
                  </a:cubicBezTo>
                  <a:cubicBezTo>
                    <a:pt x="6629" y="2489"/>
                    <a:pt x="6905" y="2921"/>
                    <a:pt x="7318" y="3216"/>
                  </a:cubicBezTo>
                  <a:cubicBezTo>
                    <a:pt x="7278" y="3275"/>
                    <a:pt x="7229" y="3344"/>
                    <a:pt x="7190" y="3403"/>
                  </a:cubicBezTo>
                  <a:cubicBezTo>
                    <a:pt x="6806" y="3856"/>
                    <a:pt x="6256" y="4151"/>
                    <a:pt x="5656" y="4220"/>
                  </a:cubicBezTo>
                  <a:cubicBezTo>
                    <a:pt x="5588" y="4225"/>
                    <a:pt x="5520" y="4228"/>
                    <a:pt x="5452" y="4228"/>
                  </a:cubicBezTo>
                  <a:cubicBezTo>
                    <a:pt x="4804" y="4228"/>
                    <a:pt x="4172" y="3974"/>
                    <a:pt x="3718" y="3502"/>
                  </a:cubicBezTo>
                  <a:cubicBezTo>
                    <a:pt x="3856" y="3403"/>
                    <a:pt x="3984" y="3275"/>
                    <a:pt x="4082" y="3138"/>
                  </a:cubicBezTo>
                  <a:cubicBezTo>
                    <a:pt x="4318" y="2833"/>
                    <a:pt x="4387" y="2430"/>
                    <a:pt x="4259" y="2066"/>
                  </a:cubicBezTo>
                  <a:cubicBezTo>
                    <a:pt x="4180" y="1859"/>
                    <a:pt x="4003" y="1702"/>
                    <a:pt x="3797" y="1623"/>
                  </a:cubicBezTo>
                  <a:cubicBezTo>
                    <a:pt x="3719" y="1593"/>
                    <a:pt x="3638" y="1578"/>
                    <a:pt x="3558" y="1578"/>
                  </a:cubicBezTo>
                  <a:cubicBezTo>
                    <a:pt x="3455" y="1578"/>
                    <a:pt x="3354" y="1603"/>
                    <a:pt x="3266" y="1653"/>
                  </a:cubicBezTo>
                  <a:cubicBezTo>
                    <a:pt x="2882" y="1869"/>
                    <a:pt x="2843" y="2371"/>
                    <a:pt x="2961" y="2784"/>
                  </a:cubicBezTo>
                  <a:cubicBezTo>
                    <a:pt x="3030" y="3020"/>
                    <a:pt x="3148" y="3236"/>
                    <a:pt x="3285" y="3443"/>
                  </a:cubicBezTo>
                  <a:cubicBezTo>
                    <a:pt x="3052" y="3547"/>
                    <a:pt x="2800" y="3602"/>
                    <a:pt x="2548" y="3602"/>
                  </a:cubicBezTo>
                  <a:cubicBezTo>
                    <a:pt x="2396" y="3602"/>
                    <a:pt x="2243" y="3582"/>
                    <a:pt x="2095" y="3541"/>
                  </a:cubicBezTo>
                  <a:cubicBezTo>
                    <a:pt x="1486" y="3374"/>
                    <a:pt x="945" y="2892"/>
                    <a:pt x="640" y="2233"/>
                  </a:cubicBezTo>
                  <a:cubicBezTo>
                    <a:pt x="384" y="1663"/>
                    <a:pt x="286" y="984"/>
                    <a:pt x="355" y="207"/>
                  </a:cubicBezTo>
                  <a:lnTo>
                    <a:pt x="69" y="178"/>
                  </a:lnTo>
                  <a:lnTo>
                    <a:pt x="69" y="178"/>
                  </a:lnTo>
                  <a:cubicBezTo>
                    <a:pt x="1" y="1014"/>
                    <a:pt x="109" y="1741"/>
                    <a:pt x="384" y="2351"/>
                  </a:cubicBezTo>
                  <a:cubicBezTo>
                    <a:pt x="728" y="3079"/>
                    <a:pt x="1338" y="3630"/>
                    <a:pt x="2027" y="3816"/>
                  </a:cubicBezTo>
                  <a:cubicBezTo>
                    <a:pt x="2195" y="3861"/>
                    <a:pt x="2366" y="3883"/>
                    <a:pt x="2537" y="3883"/>
                  </a:cubicBezTo>
                  <a:cubicBezTo>
                    <a:pt x="2857" y="3883"/>
                    <a:pt x="3174" y="3806"/>
                    <a:pt x="3462" y="3659"/>
                  </a:cubicBezTo>
                  <a:cubicBezTo>
                    <a:pt x="3974" y="4200"/>
                    <a:pt x="4672" y="4505"/>
                    <a:pt x="5410" y="4505"/>
                  </a:cubicBezTo>
                  <a:cubicBezTo>
                    <a:pt x="5498" y="4505"/>
                    <a:pt x="5587" y="4495"/>
                    <a:pt x="5675" y="4485"/>
                  </a:cubicBezTo>
                  <a:cubicBezTo>
                    <a:pt x="6344" y="4416"/>
                    <a:pt x="6954" y="4092"/>
                    <a:pt x="7387" y="3571"/>
                  </a:cubicBezTo>
                  <a:cubicBezTo>
                    <a:pt x="7436" y="3512"/>
                    <a:pt x="7485" y="3443"/>
                    <a:pt x="7534" y="3374"/>
                  </a:cubicBezTo>
                  <a:cubicBezTo>
                    <a:pt x="7780" y="3521"/>
                    <a:pt x="8055" y="3639"/>
                    <a:pt x="8341" y="3708"/>
                  </a:cubicBezTo>
                  <a:cubicBezTo>
                    <a:pt x="8535" y="3753"/>
                    <a:pt x="8745" y="3777"/>
                    <a:pt x="8958" y="3777"/>
                  </a:cubicBezTo>
                  <a:cubicBezTo>
                    <a:pt x="9641" y="3777"/>
                    <a:pt x="10361" y="3527"/>
                    <a:pt x="10721" y="2882"/>
                  </a:cubicBezTo>
                  <a:cubicBezTo>
                    <a:pt x="10868" y="2587"/>
                    <a:pt x="10957" y="2263"/>
                    <a:pt x="10966" y="1938"/>
                  </a:cubicBezTo>
                  <a:cubicBezTo>
                    <a:pt x="11006" y="1269"/>
                    <a:pt x="10878" y="600"/>
                    <a:pt x="10593" y="1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22;p37">
              <a:extLst>
                <a:ext uri="{FF2B5EF4-FFF2-40B4-BE49-F238E27FC236}">
                  <a16:creationId xmlns:a16="http://schemas.microsoft.com/office/drawing/2014/main" id="{CAD97A61-C699-B6F4-CD32-A0FAD421C43E}"/>
                </a:ext>
              </a:extLst>
            </p:cNvPr>
            <p:cNvSpPr/>
            <p:nvPr/>
          </p:nvSpPr>
          <p:spPr>
            <a:xfrm>
              <a:off x="7444796" y="3215065"/>
              <a:ext cx="210344" cy="144727"/>
            </a:xfrm>
            <a:custGeom>
              <a:avLst/>
              <a:gdLst/>
              <a:ahLst/>
              <a:cxnLst/>
              <a:rect l="l" t="t" r="r" b="b"/>
              <a:pathLst>
                <a:path w="6905" h="4751" fill="none" extrusionOk="0">
                  <a:moveTo>
                    <a:pt x="0" y="1348"/>
                  </a:moveTo>
                  <a:cubicBezTo>
                    <a:pt x="600" y="286"/>
                    <a:pt x="2016" y="1"/>
                    <a:pt x="2980" y="758"/>
                  </a:cubicBezTo>
                  <a:cubicBezTo>
                    <a:pt x="3285" y="1004"/>
                    <a:pt x="3531" y="1299"/>
                    <a:pt x="3718" y="1643"/>
                  </a:cubicBezTo>
                  <a:cubicBezTo>
                    <a:pt x="3904" y="1928"/>
                    <a:pt x="4032" y="2243"/>
                    <a:pt x="4082" y="2587"/>
                  </a:cubicBezTo>
                  <a:cubicBezTo>
                    <a:pt x="4121" y="3207"/>
                    <a:pt x="3747" y="3777"/>
                    <a:pt x="3157" y="4003"/>
                  </a:cubicBezTo>
                  <a:cubicBezTo>
                    <a:pt x="3088" y="4033"/>
                    <a:pt x="3000" y="4043"/>
                    <a:pt x="2911" y="4013"/>
                  </a:cubicBezTo>
                  <a:cubicBezTo>
                    <a:pt x="2862" y="3984"/>
                    <a:pt x="2813" y="3925"/>
                    <a:pt x="2783" y="3866"/>
                  </a:cubicBezTo>
                  <a:cubicBezTo>
                    <a:pt x="2606" y="3502"/>
                    <a:pt x="2646" y="3069"/>
                    <a:pt x="2891" y="2754"/>
                  </a:cubicBezTo>
                  <a:cubicBezTo>
                    <a:pt x="3137" y="2440"/>
                    <a:pt x="3491" y="2223"/>
                    <a:pt x="3885" y="2145"/>
                  </a:cubicBezTo>
                  <a:cubicBezTo>
                    <a:pt x="5468" y="1791"/>
                    <a:pt x="6904" y="3148"/>
                    <a:pt x="6648" y="4751"/>
                  </a:cubicBezTo>
                </a:path>
              </a:pathLst>
            </a:custGeom>
            <a:noFill/>
            <a:ln w="6875" cap="flat" cmpd="sng">
              <a:solidFill>
                <a:srgbClr val="1F1541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23;p37">
              <a:extLst>
                <a:ext uri="{FF2B5EF4-FFF2-40B4-BE49-F238E27FC236}">
                  <a16:creationId xmlns:a16="http://schemas.microsoft.com/office/drawing/2014/main" id="{81A03354-2ED2-5133-2540-4C73CD3630AC}"/>
                </a:ext>
              </a:extLst>
            </p:cNvPr>
            <p:cNvSpPr/>
            <p:nvPr/>
          </p:nvSpPr>
          <p:spPr>
            <a:xfrm>
              <a:off x="7719941" y="3657291"/>
              <a:ext cx="46303" cy="39479"/>
            </a:xfrm>
            <a:custGeom>
              <a:avLst/>
              <a:gdLst/>
              <a:ahLst/>
              <a:cxnLst/>
              <a:rect l="l" t="t" r="r" b="b"/>
              <a:pathLst>
                <a:path w="1520" h="1296" extrusionOk="0">
                  <a:moveTo>
                    <a:pt x="747" y="1"/>
                  </a:moveTo>
                  <a:cubicBezTo>
                    <a:pt x="660" y="1"/>
                    <a:pt x="571" y="19"/>
                    <a:pt x="482" y="59"/>
                  </a:cubicBezTo>
                  <a:cubicBezTo>
                    <a:pt x="148" y="207"/>
                    <a:pt x="0" y="581"/>
                    <a:pt x="148" y="915"/>
                  </a:cubicBezTo>
                  <a:cubicBezTo>
                    <a:pt x="263" y="1169"/>
                    <a:pt x="503" y="1295"/>
                    <a:pt x="742" y="1295"/>
                  </a:cubicBezTo>
                  <a:cubicBezTo>
                    <a:pt x="992" y="1295"/>
                    <a:pt x="1242" y="1157"/>
                    <a:pt x="1348" y="885"/>
                  </a:cubicBezTo>
                  <a:cubicBezTo>
                    <a:pt x="1519" y="436"/>
                    <a:pt x="1169" y="1"/>
                    <a:pt x="7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24;p37">
              <a:extLst>
                <a:ext uri="{FF2B5EF4-FFF2-40B4-BE49-F238E27FC236}">
                  <a16:creationId xmlns:a16="http://schemas.microsoft.com/office/drawing/2014/main" id="{E9A0D425-D4F7-57C6-60C9-5CA9D3AD7926}"/>
                </a:ext>
              </a:extLst>
            </p:cNvPr>
            <p:cNvSpPr/>
            <p:nvPr/>
          </p:nvSpPr>
          <p:spPr>
            <a:xfrm>
              <a:off x="7754091" y="3730466"/>
              <a:ext cx="46303" cy="39479"/>
            </a:xfrm>
            <a:custGeom>
              <a:avLst/>
              <a:gdLst/>
              <a:ahLst/>
              <a:cxnLst/>
              <a:rect l="l" t="t" r="r" b="b"/>
              <a:pathLst>
                <a:path w="1520" h="1296" extrusionOk="0">
                  <a:moveTo>
                    <a:pt x="747" y="1"/>
                  </a:moveTo>
                  <a:cubicBezTo>
                    <a:pt x="660" y="1"/>
                    <a:pt x="571" y="19"/>
                    <a:pt x="482" y="59"/>
                  </a:cubicBezTo>
                  <a:cubicBezTo>
                    <a:pt x="148" y="207"/>
                    <a:pt x="0" y="581"/>
                    <a:pt x="148" y="915"/>
                  </a:cubicBezTo>
                  <a:cubicBezTo>
                    <a:pt x="263" y="1169"/>
                    <a:pt x="503" y="1295"/>
                    <a:pt x="742" y="1295"/>
                  </a:cubicBezTo>
                  <a:cubicBezTo>
                    <a:pt x="992" y="1295"/>
                    <a:pt x="1242" y="1157"/>
                    <a:pt x="1348" y="885"/>
                  </a:cubicBezTo>
                  <a:cubicBezTo>
                    <a:pt x="1519" y="436"/>
                    <a:pt x="1169" y="1"/>
                    <a:pt x="7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25;p37">
              <a:extLst>
                <a:ext uri="{FF2B5EF4-FFF2-40B4-BE49-F238E27FC236}">
                  <a16:creationId xmlns:a16="http://schemas.microsoft.com/office/drawing/2014/main" id="{FA35AA2B-5BE3-3063-0A9C-DC74427A0604}"/>
                </a:ext>
              </a:extLst>
            </p:cNvPr>
            <p:cNvSpPr/>
            <p:nvPr/>
          </p:nvSpPr>
          <p:spPr>
            <a:xfrm>
              <a:off x="7782391" y="3814366"/>
              <a:ext cx="46303" cy="39479"/>
            </a:xfrm>
            <a:custGeom>
              <a:avLst/>
              <a:gdLst/>
              <a:ahLst/>
              <a:cxnLst/>
              <a:rect l="l" t="t" r="r" b="b"/>
              <a:pathLst>
                <a:path w="1520" h="1296" extrusionOk="0">
                  <a:moveTo>
                    <a:pt x="747" y="1"/>
                  </a:moveTo>
                  <a:cubicBezTo>
                    <a:pt x="660" y="1"/>
                    <a:pt x="571" y="19"/>
                    <a:pt x="482" y="59"/>
                  </a:cubicBezTo>
                  <a:cubicBezTo>
                    <a:pt x="148" y="207"/>
                    <a:pt x="0" y="581"/>
                    <a:pt x="148" y="915"/>
                  </a:cubicBezTo>
                  <a:cubicBezTo>
                    <a:pt x="263" y="1169"/>
                    <a:pt x="503" y="1295"/>
                    <a:pt x="742" y="1295"/>
                  </a:cubicBezTo>
                  <a:cubicBezTo>
                    <a:pt x="992" y="1295"/>
                    <a:pt x="1242" y="1157"/>
                    <a:pt x="1348" y="885"/>
                  </a:cubicBezTo>
                  <a:cubicBezTo>
                    <a:pt x="1519" y="436"/>
                    <a:pt x="1169" y="1"/>
                    <a:pt x="7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0631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E855C"/>
                </a:solidFill>
              </a:rPr>
              <a:t>Van verhaal </a:t>
            </a:r>
            <a:r>
              <a:rPr lang="en" dirty="0">
                <a:solidFill>
                  <a:schemeClr val="lt1"/>
                </a:solidFill>
              </a:rPr>
              <a:t>naar filmscript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667" name="Google Shape;667;p28"/>
          <p:cNvGrpSpPr/>
          <p:nvPr/>
        </p:nvGrpSpPr>
        <p:grpSpPr>
          <a:xfrm rot="870839">
            <a:off x="7504080" y="74962"/>
            <a:ext cx="1383837" cy="1421212"/>
            <a:chOff x="-2401403" y="109025"/>
            <a:chExt cx="2298291" cy="2360364"/>
          </a:xfrm>
        </p:grpSpPr>
        <p:sp>
          <p:nvSpPr>
            <p:cNvPr id="668" name="Google Shape;668;p28"/>
            <p:cNvSpPr/>
            <p:nvPr/>
          </p:nvSpPr>
          <p:spPr>
            <a:xfrm>
              <a:off x="-2401403" y="109025"/>
              <a:ext cx="2298291" cy="2360364"/>
            </a:xfrm>
            <a:custGeom>
              <a:avLst/>
              <a:gdLst/>
              <a:ahLst/>
              <a:cxnLst/>
              <a:rect l="l" t="t" r="r" b="b"/>
              <a:pathLst>
                <a:path w="56797" h="58331" extrusionOk="0">
                  <a:moveTo>
                    <a:pt x="51555" y="0"/>
                  </a:moveTo>
                  <a:cubicBezTo>
                    <a:pt x="51466" y="0"/>
                    <a:pt x="51387" y="10"/>
                    <a:pt x="51309" y="20"/>
                  </a:cubicBezTo>
                  <a:lnTo>
                    <a:pt x="50414" y="168"/>
                  </a:lnTo>
                  <a:cubicBezTo>
                    <a:pt x="48968" y="394"/>
                    <a:pt x="48014" y="502"/>
                    <a:pt x="46077" y="856"/>
                  </a:cubicBezTo>
                  <a:cubicBezTo>
                    <a:pt x="44946" y="1063"/>
                    <a:pt x="43933" y="1171"/>
                    <a:pt x="42634" y="1397"/>
                  </a:cubicBezTo>
                  <a:cubicBezTo>
                    <a:pt x="41336" y="1623"/>
                    <a:pt x="40068" y="1820"/>
                    <a:pt x="38769" y="2026"/>
                  </a:cubicBezTo>
                  <a:lnTo>
                    <a:pt x="31777" y="3148"/>
                  </a:lnTo>
                  <a:lnTo>
                    <a:pt x="27902" y="3767"/>
                  </a:lnTo>
                  <a:lnTo>
                    <a:pt x="20949" y="4879"/>
                  </a:lnTo>
                  <a:lnTo>
                    <a:pt x="13612" y="6059"/>
                  </a:lnTo>
                  <a:cubicBezTo>
                    <a:pt x="12865" y="6177"/>
                    <a:pt x="12324" y="6816"/>
                    <a:pt x="12324" y="7563"/>
                  </a:cubicBezTo>
                  <a:lnTo>
                    <a:pt x="12324" y="11202"/>
                  </a:lnTo>
                  <a:lnTo>
                    <a:pt x="12068" y="14733"/>
                  </a:lnTo>
                  <a:lnTo>
                    <a:pt x="12058" y="14871"/>
                  </a:lnTo>
                  <a:lnTo>
                    <a:pt x="11301" y="25128"/>
                  </a:lnTo>
                  <a:cubicBezTo>
                    <a:pt x="6708" y="27272"/>
                    <a:pt x="3531" y="31059"/>
                    <a:pt x="2528" y="35632"/>
                  </a:cubicBezTo>
                  <a:cubicBezTo>
                    <a:pt x="2479" y="35858"/>
                    <a:pt x="2430" y="36084"/>
                    <a:pt x="2390" y="36320"/>
                  </a:cubicBezTo>
                  <a:cubicBezTo>
                    <a:pt x="2204" y="36861"/>
                    <a:pt x="2046" y="37412"/>
                    <a:pt x="1918" y="37972"/>
                  </a:cubicBezTo>
                  <a:cubicBezTo>
                    <a:pt x="1" y="46706"/>
                    <a:pt x="6639" y="55606"/>
                    <a:pt x="16710" y="57819"/>
                  </a:cubicBezTo>
                  <a:cubicBezTo>
                    <a:pt x="18215" y="58153"/>
                    <a:pt x="19759" y="58320"/>
                    <a:pt x="21313" y="58330"/>
                  </a:cubicBezTo>
                  <a:cubicBezTo>
                    <a:pt x="21340" y="58330"/>
                    <a:pt x="21368" y="58331"/>
                    <a:pt x="21396" y="58331"/>
                  </a:cubicBezTo>
                  <a:cubicBezTo>
                    <a:pt x="23689" y="58331"/>
                    <a:pt x="25971" y="57928"/>
                    <a:pt x="28128" y="57150"/>
                  </a:cubicBezTo>
                  <a:cubicBezTo>
                    <a:pt x="29367" y="57327"/>
                    <a:pt x="30626" y="57416"/>
                    <a:pt x="31875" y="57426"/>
                  </a:cubicBezTo>
                  <a:cubicBezTo>
                    <a:pt x="32062" y="57426"/>
                    <a:pt x="32259" y="57416"/>
                    <a:pt x="32446" y="57416"/>
                  </a:cubicBezTo>
                  <a:cubicBezTo>
                    <a:pt x="37511" y="57298"/>
                    <a:pt x="42094" y="55891"/>
                    <a:pt x="45723" y="53334"/>
                  </a:cubicBezTo>
                  <a:cubicBezTo>
                    <a:pt x="49332" y="50817"/>
                    <a:pt x="52037" y="47207"/>
                    <a:pt x="53443" y="43027"/>
                  </a:cubicBezTo>
                  <a:cubicBezTo>
                    <a:pt x="54466" y="40028"/>
                    <a:pt x="54751" y="36812"/>
                    <a:pt x="54279" y="33675"/>
                  </a:cubicBezTo>
                  <a:cubicBezTo>
                    <a:pt x="56285" y="31904"/>
                    <a:pt x="56797" y="28738"/>
                    <a:pt x="55400" y="26446"/>
                  </a:cubicBezTo>
                  <a:cubicBezTo>
                    <a:pt x="55361" y="26377"/>
                    <a:pt x="55311" y="26308"/>
                    <a:pt x="55272" y="26240"/>
                  </a:cubicBezTo>
                  <a:cubicBezTo>
                    <a:pt x="55282" y="26122"/>
                    <a:pt x="55292" y="25994"/>
                    <a:pt x="55292" y="25876"/>
                  </a:cubicBezTo>
                  <a:cubicBezTo>
                    <a:pt x="55321" y="24518"/>
                    <a:pt x="54761" y="23289"/>
                    <a:pt x="53787" y="22552"/>
                  </a:cubicBezTo>
                  <a:cubicBezTo>
                    <a:pt x="53256" y="22158"/>
                    <a:pt x="52627" y="21932"/>
                    <a:pt x="51968" y="21902"/>
                  </a:cubicBezTo>
                  <a:lnTo>
                    <a:pt x="52312" y="19306"/>
                  </a:lnTo>
                  <a:cubicBezTo>
                    <a:pt x="52430" y="19109"/>
                    <a:pt x="52499" y="18883"/>
                    <a:pt x="52518" y="18647"/>
                  </a:cubicBezTo>
                  <a:lnTo>
                    <a:pt x="52528" y="18519"/>
                  </a:lnTo>
                  <a:cubicBezTo>
                    <a:pt x="52538" y="18342"/>
                    <a:pt x="52528" y="18165"/>
                    <a:pt x="52479" y="17998"/>
                  </a:cubicBezTo>
                  <a:lnTo>
                    <a:pt x="52863" y="15018"/>
                  </a:lnTo>
                  <a:cubicBezTo>
                    <a:pt x="52981" y="14153"/>
                    <a:pt x="52361" y="13376"/>
                    <a:pt x="51496" y="13297"/>
                  </a:cubicBezTo>
                  <a:lnTo>
                    <a:pt x="27695" y="11045"/>
                  </a:lnTo>
                  <a:lnTo>
                    <a:pt x="35071" y="9963"/>
                  </a:lnTo>
                  <a:lnTo>
                    <a:pt x="42123" y="8930"/>
                  </a:lnTo>
                  <a:lnTo>
                    <a:pt x="51840" y="7514"/>
                  </a:lnTo>
                  <a:cubicBezTo>
                    <a:pt x="52597" y="7406"/>
                    <a:pt x="53158" y="6737"/>
                    <a:pt x="53138" y="5970"/>
                  </a:cubicBezTo>
                  <a:lnTo>
                    <a:pt x="53138" y="5872"/>
                  </a:lnTo>
                  <a:lnTo>
                    <a:pt x="53079" y="1505"/>
                  </a:lnTo>
                  <a:cubicBezTo>
                    <a:pt x="53069" y="669"/>
                    <a:pt x="52391" y="0"/>
                    <a:pt x="515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8"/>
            <p:cNvSpPr/>
            <p:nvPr/>
          </p:nvSpPr>
          <p:spPr>
            <a:xfrm>
              <a:off x="-1875667" y="978829"/>
              <a:ext cx="1731174" cy="1376336"/>
            </a:xfrm>
            <a:custGeom>
              <a:avLst/>
              <a:gdLst/>
              <a:ahLst/>
              <a:cxnLst/>
              <a:rect l="l" t="t" r="r" b="b"/>
              <a:pathLst>
                <a:path w="42782" h="34013" extrusionOk="0">
                  <a:moveTo>
                    <a:pt x="28020" y="0"/>
                  </a:moveTo>
                  <a:cubicBezTo>
                    <a:pt x="26321" y="0"/>
                    <a:pt x="24610" y="307"/>
                    <a:pt x="23122" y="1109"/>
                  </a:cubicBezTo>
                  <a:cubicBezTo>
                    <a:pt x="19415" y="3096"/>
                    <a:pt x="17546" y="7807"/>
                    <a:pt x="13563" y="9154"/>
                  </a:cubicBezTo>
                  <a:cubicBezTo>
                    <a:pt x="11281" y="9931"/>
                    <a:pt x="8754" y="9420"/>
                    <a:pt x="6423" y="9980"/>
                  </a:cubicBezTo>
                  <a:cubicBezTo>
                    <a:pt x="4446" y="10462"/>
                    <a:pt x="2735" y="11672"/>
                    <a:pt x="1623" y="13373"/>
                  </a:cubicBezTo>
                  <a:cubicBezTo>
                    <a:pt x="119" y="15684"/>
                    <a:pt x="1" y="18979"/>
                    <a:pt x="492" y="21644"/>
                  </a:cubicBezTo>
                  <a:cubicBezTo>
                    <a:pt x="1132" y="25047"/>
                    <a:pt x="3059" y="27712"/>
                    <a:pt x="5656" y="29689"/>
                  </a:cubicBezTo>
                  <a:cubicBezTo>
                    <a:pt x="9504" y="32618"/>
                    <a:pt x="14815" y="34012"/>
                    <a:pt x="19492" y="34012"/>
                  </a:cubicBezTo>
                  <a:cubicBezTo>
                    <a:pt x="19667" y="34012"/>
                    <a:pt x="19841" y="34010"/>
                    <a:pt x="20014" y="34006"/>
                  </a:cubicBezTo>
                  <a:cubicBezTo>
                    <a:pt x="24440" y="33908"/>
                    <a:pt x="28797" y="32777"/>
                    <a:pt x="32446" y="30210"/>
                  </a:cubicBezTo>
                  <a:cubicBezTo>
                    <a:pt x="39950" y="24929"/>
                    <a:pt x="42782" y="15035"/>
                    <a:pt x="38720" y="6695"/>
                  </a:cubicBezTo>
                  <a:cubicBezTo>
                    <a:pt x="37973" y="5151"/>
                    <a:pt x="36989" y="3686"/>
                    <a:pt x="35671" y="2575"/>
                  </a:cubicBezTo>
                  <a:cubicBezTo>
                    <a:pt x="33704" y="893"/>
                    <a:pt x="31069" y="96"/>
                    <a:pt x="28482" y="8"/>
                  </a:cubicBezTo>
                  <a:cubicBezTo>
                    <a:pt x="28328" y="3"/>
                    <a:pt x="28174" y="0"/>
                    <a:pt x="28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-1888414" y="548919"/>
              <a:ext cx="1589546" cy="1152119"/>
            </a:xfrm>
            <a:custGeom>
              <a:avLst/>
              <a:gdLst/>
              <a:ahLst/>
              <a:cxnLst/>
              <a:rect l="l" t="t" r="r" b="b"/>
              <a:pathLst>
                <a:path w="39282" h="28472" extrusionOk="0">
                  <a:moveTo>
                    <a:pt x="1771" y="0"/>
                  </a:moveTo>
                  <a:lnTo>
                    <a:pt x="1506" y="3600"/>
                  </a:lnTo>
                  <a:lnTo>
                    <a:pt x="1496" y="3728"/>
                  </a:lnTo>
                  <a:lnTo>
                    <a:pt x="1" y="24056"/>
                  </a:lnTo>
                  <a:lnTo>
                    <a:pt x="35996" y="28472"/>
                  </a:lnTo>
                  <a:lnTo>
                    <a:pt x="38799" y="7258"/>
                  </a:lnTo>
                  <a:lnTo>
                    <a:pt x="38809" y="7131"/>
                  </a:lnTo>
                  <a:lnTo>
                    <a:pt x="39281" y="3551"/>
                  </a:lnTo>
                  <a:lnTo>
                    <a:pt x="37963" y="3423"/>
                  </a:lnTo>
                  <a:lnTo>
                    <a:pt x="35554" y="4544"/>
                  </a:lnTo>
                  <a:lnTo>
                    <a:pt x="34855" y="3128"/>
                  </a:lnTo>
                  <a:lnTo>
                    <a:pt x="30951" y="2764"/>
                  </a:lnTo>
                  <a:lnTo>
                    <a:pt x="28640" y="3738"/>
                  </a:lnTo>
                  <a:lnTo>
                    <a:pt x="27843" y="2469"/>
                  </a:lnTo>
                  <a:lnTo>
                    <a:pt x="23939" y="2095"/>
                  </a:lnTo>
                  <a:lnTo>
                    <a:pt x="21795" y="2921"/>
                  </a:lnTo>
                  <a:lnTo>
                    <a:pt x="20831" y="1800"/>
                  </a:lnTo>
                  <a:lnTo>
                    <a:pt x="16897" y="1436"/>
                  </a:lnTo>
                  <a:lnTo>
                    <a:pt x="14881" y="2144"/>
                  </a:lnTo>
                  <a:lnTo>
                    <a:pt x="13789" y="1141"/>
                  </a:lnTo>
                  <a:lnTo>
                    <a:pt x="10239" y="807"/>
                  </a:lnTo>
                  <a:lnTo>
                    <a:pt x="8065" y="1564"/>
                  </a:lnTo>
                  <a:lnTo>
                    <a:pt x="7131" y="512"/>
                  </a:lnTo>
                  <a:lnTo>
                    <a:pt x="17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-1755240" y="900649"/>
              <a:ext cx="1286423" cy="571204"/>
            </a:xfrm>
            <a:custGeom>
              <a:avLst/>
              <a:gdLst/>
              <a:ahLst/>
              <a:cxnLst/>
              <a:rect l="l" t="t" r="r" b="b"/>
              <a:pathLst>
                <a:path w="31791" h="14116" extrusionOk="0">
                  <a:moveTo>
                    <a:pt x="813" y="1"/>
                  </a:moveTo>
                  <a:cubicBezTo>
                    <a:pt x="764" y="1"/>
                    <a:pt x="731" y="37"/>
                    <a:pt x="723" y="81"/>
                  </a:cubicBezTo>
                  <a:cubicBezTo>
                    <a:pt x="723" y="140"/>
                    <a:pt x="762" y="179"/>
                    <a:pt x="811" y="189"/>
                  </a:cubicBezTo>
                  <a:lnTo>
                    <a:pt x="16684" y="1655"/>
                  </a:lnTo>
                  <a:lnTo>
                    <a:pt x="16183" y="7270"/>
                  </a:lnTo>
                  <a:lnTo>
                    <a:pt x="486" y="5579"/>
                  </a:lnTo>
                  <a:cubicBezTo>
                    <a:pt x="483" y="5578"/>
                    <a:pt x="480" y="5578"/>
                    <a:pt x="477" y="5578"/>
                  </a:cubicBezTo>
                  <a:cubicBezTo>
                    <a:pt x="358" y="5578"/>
                    <a:pt x="342" y="5756"/>
                    <a:pt x="467" y="5765"/>
                  </a:cubicBezTo>
                  <a:lnTo>
                    <a:pt x="16202" y="7467"/>
                  </a:lnTo>
                  <a:cubicBezTo>
                    <a:pt x="16212" y="7487"/>
                    <a:pt x="16232" y="7496"/>
                    <a:pt x="16261" y="7496"/>
                  </a:cubicBezTo>
                  <a:lnTo>
                    <a:pt x="16271" y="7496"/>
                  </a:lnTo>
                  <a:cubicBezTo>
                    <a:pt x="16281" y="7496"/>
                    <a:pt x="16301" y="7496"/>
                    <a:pt x="16320" y="7477"/>
                  </a:cubicBezTo>
                  <a:lnTo>
                    <a:pt x="24601" y="8382"/>
                  </a:lnTo>
                  <a:lnTo>
                    <a:pt x="24218" y="13279"/>
                  </a:lnTo>
                  <a:cubicBezTo>
                    <a:pt x="24218" y="13289"/>
                    <a:pt x="24218" y="13299"/>
                    <a:pt x="24218" y="13299"/>
                  </a:cubicBezTo>
                  <a:lnTo>
                    <a:pt x="132" y="11076"/>
                  </a:lnTo>
                  <a:cubicBezTo>
                    <a:pt x="127" y="11075"/>
                    <a:pt x="121" y="11075"/>
                    <a:pt x="116" y="11075"/>
                  </a:cubicBezTo>
                  <a:cubicBezTo>
                    <a:pt x="13" y="11075"/>
                    <a:pt x="1" y="11254"/>
                    <a:pt x="123" y="11263"/>
                  </a:cubicBezTo>
                  <a:lnTo>
                    <a:pt x="30965" y="14115"/>
                  </a:lnTo>
                  <a:lnTo>
                    <a:pt x="30974" y="14115"/>
                  </a:lnTo>
                  <a:cubicBezTo>
                    <a:pt x="31092" y="14115"/>
                    <a:pt x="31092" y="13948"/>
                    <a:pt x="30984" y="13928"/>
                  </a:cubicBezTo>
                  <a:lnTo>
                    <a:pt x="24405" y="13319"/>
                  </a:lnTo>
                  <a:cubicBezTo>
                    <a:pt x="24405" y="13309"/>
                    <a:pt x="24415" y="13299"/>
                    <a:pt x="24415" y="13299"/>
                  </a:cubicBezTo>
                  <a:lnTo>
                    <a:pt x="24798" y="8401"/>
                  </a:lnTo>
                  <a:lnTo>
                    <a:pt x="31269" y="9099"/>
                  </a:lnTo>
                  <a:lnTo>
                    <a:pt x="31279" y="9099"/>
                  </a:lnTo>
                  <a:cubicBezTo>
                    <a:pt x="31397" y="9090"/>
                    <a:pt x="31407" y="8922"/>
                    <a:pt x="31289" y="8913"/>
                  </a:cubicBezTo>
                  <a:lnTo>
                    <a:pt x="16380" y="7300"/>
                  </a:lnTo>
                  <a:lnTo>
                    <a:pt x="16881" y="1674"/>
                  </a:lnTo>
                  <a:lnTo>
                    <a:pt x="31663" y="3041"/>
                  </a:lnTo>
                  <a:cubicBezTo>
                    <a:pt x="31781" y="3031"/>
                    <a:pt x="31791" y="2864"/>
                    <a:pt x="31673" y="2854"/>
                  </a:cubicBezTo>
                  <a:lnTo>
                    <a:pt x="831" y="2"/>
                  </a:lnTo>
                  <a:cubicBezTo>
                    <a:pt x="825" y="1"/>
                    <a:pt x="819" y="1"/>
                    <a:pt x="8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-1816748" y="154943"/>
              <a:ext cx="1528606" cy="404731"/>
            </a:xfrm>
            <a:custGeom>
              <a:avLst/>
              <a:gdLst/>
              <a:ahLst/>
              <a:cxnLst/>
              <a:rect l="l" t="t" r="r" b="b"/>
              <a:pathLst>
                <a:path w="37776" h="10002" extrusionOk="0">
                  <a:moveTo>
                    <a:pt x="37707" y="0"/>
                  </a:moveTo>
                  <a:lnTo>
                    <a:pt x="34855" y="462"/>
                  </a:lnTo>
                  <a:lnTo>
                    <a:pt x="34137" y="1898"/>
                  </a:lnTo>
                  <a:lnTo>
                    <a:pt x="31767" y="954"/>
                  </a:lnTo>
                  <a:lnTo>
                    <a:pt x="28246" y="1515"/>
                  </a:lnTo>
                  <a:lnTo>
                    <a:pt x="27154" y="2095"/>
                  </a:lnTo>
                  <a:lnTo>
                    <a:pt x="25158" y="2016"/>
                  </a:lnTo>
                  <a:lnTo>
                    <a:pt x="21253" y="2636"/>
                  </a:lnTo>
                  <a:lnTo>
                    <a:pt x="20250" y="3344"/>
                  </a:lnTo>
                  <a:lnTo>
                    <a:pt x="18175" y="3137"/>
                  </a:lnTo>
                  <a:lnTo>
                    <a:pt x="14300" y="3747"/>
                  </a:lnTo>
                  <a:lnTo>
                    <a:pt x="13238" y="4544"/>
                  </a:lnTo>
                  <a:lnTo>
                    <a:pt x="11212" y="4249"/>
                  </a:lnTo>
                  <a:lnTo>
                    <a:pt x="7347" y="4868"/>
                  </a:lnTo>
                  <a:lnTo>
                    <a:pt x="6167" y="5842"/>
                  </a:lnTo>
                  <a:lnTo>
                    <a:pt x="4259" y="5360"/>
                  </a:lnTo>
                  <a:lnTo>
                    <a:pt x="0" y="6039"/>
                  </a:lnTo>
                  <a:lnTo>
                    <a:pt x="0" y="10002"/>
                  </a:lnTo>
                  <a:lnTo>
                    <a:pt x="6963" y="8979"/>
                  </a:lnTo>
                  <a:lnTo>
                    <a:pt x="8084" y="8281"/>
                  </a:lnTo>
                  <a:lnTo>
                    <a:pt x="10081" y="8527"/>
                  </a:lnTo>
                  <a:lnTo>
                    <a:pt x="13985" y="7956"/>
                  </a:lnTo>
                  <a:lnTo>
                    <a:pt x="15087" y="7337"/>
                  </a:lnTo>
                  <a:lnTo>
                    <a:pt x="17103" y="7504"/>
                  </a:lnTo>
                  <a:lnTo>
                    <a:pt x="21007" y="6934"/>
                  </a:lnTo>
                  <a:lnTo>
                    <a:pt x="22001" y="6304"/>
                  </a:lnTo>
                  <a:lnTo>
                    <a:pt x="24125" y="6471"/>
                  </a:lnTo>
                  <a:lnTo>
                    <a:pt x="28059" y="5901"/>
                  </a:lnTo>
                  <a:lnTo>
                    <a:pt x="29042" y="5035"/>
                  </a:lnTo>
                  <a:lnTo>
                    <a:pt x="31176" y="5448"/>
                  </a:lnTo>
                  <a:lnTo>
                    <a:pt x="34727" y="4927"/>
                  </a:lnTo>
                  <a:lnTo>
                    <a:pt x="35838" y="3934"/>
                  </a:lnTo>
                  <a:lnTo>
                    <a:pt x="37776" y="4485"/>
                  </a:lnTo>
                  <a:lnTo>
                    <a:pt x="37776" y="4485"/>
                  </a:lnTo>
                  <a:lnTo>
                    <a:pt x="37766" y="4367"/>
                  </a:lnTo>
                  <a:lnTo>
                    <a:pt x="377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8"/>
            <p:cNvSpPr/>
            <p:nvPr/>
          </p:nvSpPr>
          <p:spPr>
            <a:xfrm>
              <a:off x="-1644445" y="351931"/>
              <a:ext cx="235628" cy="166392"/>
            </a:xfrm>
            <a:custGeom>
              <a:avLst/>
              <a:gdLst/>
              <a:ahLst/>
              <a:cxnLst/>
              <a:rect l="l" t="t" r="r" b="b"/>
              <a:pathLst>
                <a:path w="5823" h="4112" extrusionOk="0">
                  <a:moveTo>
                    <a:pt x="3089" y="0"/>
                  </a:moveTo>
                  <a:lnTo>
                    <a:pt x="1" y="492"/>
                  </a:lnTo>
                  <a:lnTo>
                    <a:pt x="2705" y="4111"/>
                  </a:lnTo>
                  <a:lnTo>
                    <a:pt x="5823" y="3659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8"/>
            <p:cNvSpPr/>
            <p:nvPr/>
          </p:nvSpPr>
          <p:spPr>
            <a:xfrm>
              <a:off x="-1363085" y="306569"/>
              <a:ext cx="238420" cy="170358"/>
            </a:xfrm>
            <a:custGeom>
              <a:avLst/>
              <a:gdLst/>
              <a:ahLst/>
              <a:cxnLst/>
              <a:rect l="l" t="t" r="r" b="b"/>
              <a:pathLst>
                <a:path w="5892" h="4210" extrusionOk="0">
                  <a:moveTo>
                    <a:pt x="3089" y="0"/>
                  </a:moveTo>
                  <a:lnTo>
                    <a:pt x="1" y="502"/>
                  </a:lnTo>
                  <a:lnTo>
                    <a:pt x="2774" y="4209"/>
                  </a:lnTo>
                  <a:lnTo>
                    <a:pt x="5892" y="3757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8"/>
            <p:cNvSpPr/>
            <p:nvPr/>
          </p:nvSpPr>
          <p:spPr>
            <a:xfrm>
              <a:off x="-1081321" y="261571"/>
              <a:ext cx="240807" cy="173959"/>
            </a:xfrm>
            <a:custGeom>
              <a:avLst/>
              <a:gdLst/>
              <a:ahLst/>
              <a:cxnLst/>
              <a:rect l="l" t="t" r="r" b="b"/>
              <a:pathLst>
                <a:path w="5951" h="4299" extrusionOk="0">
                  <a:moveTo>
                    <a:pt x="3079" y="1"/>
                  </a:moveTo>
                  <a:lnTo>
                    <a:pt x="1" y="502"/>
                  </a:lnTo>
                  <a:lnTo>
                    <a:pt x="2833" y="4299"/>
                  </a:lnTo>
                  <a:lnTo>
                    <a:pt x="5951" y="3836"/>
                  </a:lnTo>
                  <a:lnTo>
                    <a:pt x="30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-798747" y="216209"/>
              <a:ext cx="243599" cy="177520"/>
            </a:xfrm>
            <a:custGeom>
              <a:avLst/>
              <a:gdLst/>
              <a:ahLst/>
              <a:cxnLst/>
              <a:rect l="l" t="t" r="r" b="b"/>
              <a:pathLst>
                <a:path w="6020" h="4387" extrusionOk="0">
                  <a:moveTo>
                    <a:pt x="3089" y="1"/>
                  </a:moveTo>
                  <a:lnTo>
                    <a:pt x="1" y="502"/>
                  </a:lnTo>
                  <a:lnTo>
                    <a:pt x="2902" y="4387"/>
                  </a:lnTo>
                  <a:lnTo>
                    <a:pt x="6019" y="3934"/>
                  </a:lnTo>
                  <a:lnTo>
                    <a:pt x="30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-531308" y="173639"/>
              <a:ext cx="243195" cy="180717"/>
            </a:xfrm>
            <a:custGeom>
              <a:avLst/>
              <a:gdLst/>
              <a:ahLst/>
              <a:cxnLst/>
              <a:rect l="l" t="t" r="r" b="b"/>
              <a:pathLst>
                <a:path w="6010" h="4466" extrusionOk="0">
                  <a:moveTo>
                    <a:pt x="3089" y="0"/>
                  </a:moveTo>
                  <a:lnTo>
                    <a:pt x="1" y="492"/>
                  </a:lnTo>
                  <a:lnTo>
                    <a:pt x="2961" y="4465"/>
                  </a:lnTo>
                  <a:lnTo>
                    <a:pt x="6010" y="4023"/>
                  </a:lnTo>
                  <a:lnTo>
                    <a:pt x="6000" y="3905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8"/>
            <p:cNvSpPr/>
            <p:nvPr/>
          </p:nvSpPr>
          <p:spPr>
            <a:xfrm>
              <a:off x="-569508" y="675456"/>
              <a:ext cx="217338" cy="150894"/>
            </a:xfrm>
            <a:custGeom>
              <a:avLst/>
              <a:gdLst/>
              <a:ahLst/>
              <a:cxnLst/>
              <a:rect l="l" t="t" r="r" b="b"/>
              <a:pathLst>
                <a:path w="5371" h="3729" extrusionOk="0">
                  <a:moveTo>
                    <a:pt x="2262" y="1"/>
                  </a:moveTo>
                  <a:lnTo>
                    <a:pt x="0" y="3482"/>
                  </a:lnTo>
                  <a:lnTo>
                    <a:pt x="3138" y="3728"/>
                  </a:ln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8"/>
            <p:cNvSpPr/>
            <p:nvPr/>
          </p:nvSpPr>
          <p:spPr>
            <a:xfrm>
              <a:off x="-853255" y="648789"/>
              <a:ext cx="217338" cy="152472"/>
            </a:xfrm>
            <a:custGeom>
              <a:avLst/>
              <a:gdLst/>
              <a:ahLst/>
              <a:cxnLst/>
              <a:rect l="l" t="t" r="r" b="b"/>
              <a:pathLst>
                <a:path w="5371" h="3768" extrusionOk="0">
                  <a:moveTo>
                    <a:pt x="2262" y="1"/>
                  </a:moveTo>
                  <a:lnTo>
                    <a:pt x="0" y="3482"/>
                  </a:lnTo>
                  <a:cubicBezTo>
                    <a:pt x="1072" y="3581"/>
                    <a:pt x="2115" y="3679"/>
                    <a:pt x="3118" y="3768"/>
                  </a:cubicBez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8"/>
            <p:cNvSpPr/>
            <p:nvPr/>
          </p:nvSpPr>
          <p:spPr>
            <a:xfrm>
              <a:off x="-1136638" y="621758"/>
              <a:ext cx="216933" cy="152836"/>
            </a:xfrm>
            <a:custGeom>
              <a:avLst/>
              <a:gdLst/>
              <a:ahLst/>
              <a:cxnLst/>
              <a:rect l="l" t="t" r="r" b="b"/>
              <a:pathLst>
                <a:path w="5361" h="3777" extrusionOk="0">
                  <a:moveTo>
                    <a:pt x="2253" y="0"/>
                  </a:moveTo>
                  <a:lnTo>
                    <a:pt x="1" y="3482"/>
                  </a:lnTo>
                  <a:cubicBezTo>
                    <a:pt x="1033" y="3580"/>
                    <a:pt x="2066" y="3678"/>
                    <a:pt x="3109" y="3777"/>
                  </a:cubicBezTo>
                  <a:lnTo>
                    <a:pt x="5361" y="295"/>
                  </a:lnTo>
                  <a:lnTo>
                    <a:pt x="22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-1421963" y="595091"/>
              <a:ext cx="217338" cy="152836"/>
            </a:xfrm>
            <a:custGeom>
              <a:avLst/>
              <a:gdLst/>
              <a:ahLst/>
              <a:cxnLst/>
              <a:rect l="l" t="t" r="r" b="b"/>
              <a:pathLst>
                <a:path w="5371" h="3777" extrusionOk="0">
                  <a:moveTo>
                    <a:pt x="2262" y="0"/>
                  </a:moveTo>
                  <a:lnTo>
                    <a:pt x="0" y="3482"/>
                  </a:lnTo>
                  <a:lnTo>
                    <a:pt x="3118" y="3777"/>
                  </a:lnTo>
                  <a:lnTo>
                    <a:pt x="5370" y="295"/>
                  </a:lnTo>
                  <a:lnTo>
                    <a:pt x="22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8"/>
            <p:cNvSpPr/>
            <p:nvPr/>
          </p:nvSpPr>
          <p:spPr>
            <a:xfrm>
              <a:off x="-1691385" y="569597"/>
              <a:ext cx="217297" cy="152472"/>
            </a:xfrm>
            <a:custGeom>
              <a:avLst/>
              <a:gdLst/>
              <a:ahLst/>
              <a:cxnLst/>
              <a:rect l="l" t="t" r="r" b="b"/>
              <a:pathLst>
                <a:path w="5370" h="3768" extrusionOk="0">
                  <a:moveTo>
                    <a:pt x="2262" y="1"/>
                  </a:moveTo>
                  <a:lnTo>
                    <a:pt x="0" y="3472"/>
                  </a:lnTo>
                  <a:lnTo>
                    <a:pt x="3118" y="3768"/>
                  </a:ln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8"/>
            <p:cNvSpPr/>
            <p:nvPr/>
          </p:nvSpPr>
          <p:spPr>
            <a:xfrm>
              <a:off x="-1827512" y="694556"/>
              <a:ext cx="1514322" cy="148507"/>
            </a:xfrm>
            <a:custGeom>
              <a:avLst/>
              <a:gdLst/>
              <a:ahLst/>
              <a:cxnLst/>
              <a:rect l="l" t="t" r="r" b="b"/>
              <a:pathLst>
                <a:path w="37423" h="3670" extrusionOk="0">
                  <a:moveTo>
                    <a:pt x="10" y="1"/>
                  </a:moveTo>
                  <a:lnTo>
                    <a:pt x="1" y="129"/>
                  </a:lnTo>
                  <a:cubicBezTo>
                    <a:pt x="345" y="158"/>
                    <a:pt x="1200" y="247"/>
                    <a:pt x="3374" y="453"/>
                  </a:cubicBezTo>
                  <a:lnTo>
                    <a:pt x="4357" y="542"/>
                  </a:lnTo>
                  <a:cubicBezTo>
                    <a:pt x="4997" y="611"/>
                    <a:pt x="5715" y="680"/>
                    <a:pt x="6472" y="748"/>
                  </a:cubicBezTo>
                  <a:lnTo>
                    <a:pt x="10022" y="1083"/>
                  </a:lnTo>
                  <a:cubicBezTo>
                    <a:pt x="10612" y="1142"/>
                    <a:pt x="11232" y="1201"/>
                    <a:pt x="11842" y="1260"/>
                  </a:cubicBezTo>
                  <a:lnTo>
                    <a:pt x="13130" y="1378"/>
                  </a:lnTo>
                  <a:cubicBezTo>
                    <a:pt x="14409" y="1506"/>
                    <a:pt x="15726" y="1624"/>
                    <a:pt x="17064" y="1752"/>
                  </a:cubicBezTo>
                  <a:cubicBezTo>
                    <a:pt x="18097" y="1850"/>
                    <a:pt x="19129" y="1948"/>
                    <a:pt x="20172" y="2047"/>
                  </a:cubicBezTo>
                  <a:lnTo>
                    <a:pt x="21696" y="2194"/>
                  </a:lnTo>
                  <a:cubicBezTo>
                    <a:pt x="22503" y="2273"/>
                    <a:pt x="23289" y="2342"/>
                    <a:pt x="24076" y="2420"/>
                  </a:cubicBezTo>
                  <a:lnTo>
                    <a:pt x="26132" y="2607"/>
                  </a:lnTo>
                  <a:lnTo>
                    <a:pt x="27282" y="2715"/>
                  </a:lnTo>
                  <a:lnTo>
                    <a:pt x="31079" y="3079"/>
                  </a:lnTo>
                  <a:lnTo>
                    <a:pt x="31157" y="3089"/>
                  </a:lnTo>
                  <a:lnTo>
                    <a:pt x="31265" y="3089"/>
                  </a:lnTo>
                  <a:lnTo>
                    <a:pt x="37294" y="3650"/>
                  </a:lnTo>
                  <a:lnTo>
                    <a:pt x="37412" y="3669"/>
                  </a:lnTo>
                  <a:lnTo>
                    <a:pt x="37422" y="3541"/>
                  </a:lnTo>
                  <a:lnTo>
                    <a:pt x="37314" y="3502"/>
                  </a:lnTo>
                  <a:lnTo>
                    <a:pt x="34245" y="3217"/>
                  </a:lnTo>
                  <a:lnTo>
                    <a:pt x="31275" y="2932"/>
                  </a:lnTo>
                  <a:lnTo>
                    <a:pt x="31098" y="2932"/>
                  </a:lnTo>
                  <a:lnTo>
                    <a:pt x="27302" y="2568"/>
                  </a:lnTo>
                  <a:lnTo>
                    <a:pt x="27233" y="2568"/>
                  </a:lnTo>
                  <a:lnTo>
                    <a:pt x="26142" y="2469"/>
                  </a:lnTo>
                  <a:cubicBezTo>
                    <a:pt x="25483" y="2401"/>
                    <a:pt x="24814" y="2342"/>
                    <a:pt x="24125" y="2273"/>
                  </a:cubicBezTo>
                  <a:lnTo>
                    <a:pt x="24086" y="2273"/>
                  </a:lnTo>
                  <a:cubicBezTo>
                    <a:pt x="23309" y="2204"/>
                    <a:pt x="22512" y="2125"/>
                    <a:pt x="21716" y="2056"/>
                  </a:cubicBezTo>
                  <a:lnTo>
                    <a:pt x="20221" y="1909"/>
                  </a:lnTo>
                  <a:lnTo>
                    <a:pt x="20191" y="1909"/>
                  </a:lnTo>
                  <a:cubicBezTo>
                    <a:pt x="19169" y="1811"/>
                    <a:pt x="18136" y="1722"/>
                    <a:pt x="17113" y="1614"/>
                  </a:cubicBezTo>
                  <a:lnTo>
                    <a:pt x="17084" y="1614"/>
                  </a:lnTo>
                  <a:cubicBezTo>
                    <a:pt x="15756" y="1496"/>
                    <a:pt x="14448" y="1368"/>
                    <a:pt x="13179" y="1250"/>
                  </a:cubicBezTo>
                  <a:lnTo>
                    <a:pt x="13150" y="1250"/>
                  </a:lnTo>
                  <a:lnTo>
                    <a:pt x="11861" y="1122"/>
                  </a:lnTo>
                  <a:cubicBezTo>
                    <a:pt x="11252" y="1063"/>
                    <a:pt x="10662" y="1014"/>
                    <a:pt x="10071" y="955"/>
                  </a:cubicBezTo>
                  <a:lnTo>
                    <a:pt x="10032" y="955"/>
                  </a:lnTo>
                  <a:lnTo>
                    <a:pt x="6521" y="621"/>
                  </a:lnTo>
                  <a:lnTo>
                    <a:pt x="6492" y="621"/>
                  </a:lnTo>
                  <a:cubicBezTo>
                    <a:pt x="5734" y="552"/>
                    <a:pt x="5026" y="483"/>
                    <a:pt x="4367" y="424"/>
                  </a:cubicBezTo>
                  <a:lnTo>
                    <a:pt x="3413" y="325"/>
                  </a:lnTo>
                  <a:lnTo>
                    <a:pt x="3384" y="325"/>
                  </a:lnTo>
                  <a:cubicBezTo>
                    <a:pt x="1240" y="129"/>
                    <a:pt x="355" y="40"/>
                    <a:pt x="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-1700166" y="798027"/>
              <a:ext cx="58553" cy="72473"/>
            </a:xfrm>
            <a:custGeom>
              <a:avLst/>
              <a:gdLst/>
              <a:ahLst/>
              <a:cxnLst/>
              <a:rect l="l" t="t" r="r" b="b"/>
              <a:pathLst>
                <a:path w="1447" h="1791" extrusionOk="0">
                  <a:moveTo>
                    <a:pt x="325" y="158"/>
                  </a:moveTo>
                  <a:lnTo>
                    <a:pt x="768" y="207"/>
                  </a:lnTo>
                  <a:cubicBezTo>
                    <a:pt x="1102" y="237"/>
                    <a:pt x="1260" y="404"/>
                    <a:pt x="1240" y="670"/>
                  </a:cubicBezTo>
                  <a:cubicBezTo>
                    <a:pt x="1214" y="905"/>
                    <a:pt x="1064" y="1040"/>
                    <a:pt x="797" y="1040"/>
                  </a:cubicBezTo>
                  <a:cubicBezTo>
                    <a:pt x="763" y="1040"/>
                    <a:pt x="727" y="1038"/>
                    <a:pt x="689" y="1034"/>
                  </a:cubicBezTo>
                  <a:lnTo>
                    <a:pt x="247" y="994"/>
                  </a:lnTo>
                  <a:lnTo>
                    <a:pt x="325" y="158"/>
                  </a:lnTo>
                  <a:close/>
                  <a:moveTo>
                    <a:pt x="158" y="1"/>
                  </a:moveTo>
                  <a:lnTo>
                    <a:pt x="1" y="1663"/>
                  </a:lnTo>
                  <a:lnTo>
                    <a:pt x="178" y="1683"/>
                  </a:lnTo>
                  <a:lnTo>
                    <a:pt x="227" y="1152"/>
                  </a:lnTo>
                  <a:lnTo>
                    <a:pt x="679" y="1191"/>
                  </a:lnTo>
                  <a:lnTo>
                    <a:pt x="817" y="1191"/>
                  </a:lnTo>
                  <a:lnTo>
                    <a:pt x="1142" y="1761"/>
                  </a:lnTo>
                  <a:lnTo>
                    <a:pt x="1338" y="1791"/>
                  </a:lnTo>
                  <a:lnTo>
                    <a:pt x="984" y="1181"/>
                  </a:lnTo>
                  <a:cubicBezTo>
                    <a:pt x="1220" y="1142"/>
                    <a:pt x="1397" y="935"/>
                    <a:pt x="1407" y="689"/>
                  </a:cubicBezTo>
                  <a:cubicBezTo>
                    <a:pt x="1446" y="335"/>
                    <a:pt x="1210" y="99"/>
                    <a:pt x="788" y="60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-1628501" y="804623"/>
              <a:ext cx="84855" cy="71218"/>
            </a:xfrm>
            <a:custGeom>
              <a:avLst/>
              <a:gdLst/>
              <a:ahLst/>
              <a:cxnLst/>
              <a:rect l="l" t="t" r="r" b="b"/>
              <a:pathLst>
                <a:path w="2097" h="1760" extrusionOk="0">
                  <a:moveTo>
                    <a:pt x="926" y="192"/>
                  </a:moveTo>
                  <a:cubicBezTo>
                    <a:pt x="1316" y="192"/>
                    <a:pt x="1682" y="524"/>
                    <a:pt x="1633" y="979"/>
                  </a:cubicBezTo>
                  <a:cubicBezTo>
                    <a:pt x="1605" y="1333"/>
                    <a:pt x="1309" y="1604"/>
                    <a:pt x="961" y="1604"/>
                  </a:cubicBezTo>
                  <a:cubicBezTo>
                    <a:pt x="933" y="1604"/>
                    <a:pt x="904" y="1602"/>
                    <a:pt x="875" y="1598"/>
                  </a:cubicBezTo>
                  <a:cubicBezTo>
                    <a:pt x="246" y="1539"/>
                    <a:pt x="0" y="753"/>
                    <a:pt x="492" y="349"/>
                  </a:cubicBezTo>
                  <a:cubicBezTo>
                    <a:pt x="625" y="240"/>
                    <a:pt x="777" y="192"/>
                    <a:pt x="926" y="192"/>
                  </a:cubicBezTo>
                  <a:close/>
                  <a:moveTo>
                    <a:pt x="942" y="0"/>
                  </a:moveTo>
                  <a:cubicBezTo>
                    <a:pt x="511" y="0"/>
                    <a:pt x="91" y="318"/>
                    <a:pt x="59" y="831"/>
                  </a:cubicBezTo>
                  <a:cubicBezTo>
                    <a:pt x="10" y="1303"/>
                    <a:pt x="374" y="1736"/>
                    <a:pt x="856" y="1756"/>
                  </a:cubicBezTo>
                  <a:cubicBezTo>
                    <a:pt x="884" y="1758"/>
                    <a:pt x="912" y="1759"/>
                    <a:pt x="939" y="1759"/>
                  </a:cubicBezTo>
                  <a:cubicBezTo>
                    <a:pt x="1675" y="1759"/>
                    <a:pt x="2096" y="888"/>
                    <a:pt x="1603" y="310"/>
                  </a:cubicBezTo>
                  <a:cubicBezTo>
                    <a:pt x="1421" y="97"/>
                    <a:pt x="1180" y="0"/>
                    <a:pt x="9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-1534984" y="813162"/>
              <a:ext cx="45402" cy="71664"/>
            </a:xfrm>
            <a:custGeom>
              <a:avLst/>
              <a:gdLst/>
              <a:ahLst/>
              <a:cxnLst/>
              <a:rect l="l" t="t" r="r" b="b"/>
              <a:pathLst>
                <a:path w="1122" h="1771" extrusionOk="0">
                  <a:moveTo>
                    <a:pt x="158" y="1"/>
                  </a:moveTo>
                  <a:lnTo>
                    <a:pt x="0" y="1663"/>
                  </a:lnTo>
                  <a:lnTo>
                    <a:pt x="1102" y="1771"/>
                  </a:lnTo>
                  <a:lnTo>
                    <a:pt x="1121" y="1623"/>
                  </a:lnTo>
                  <a:lnTo>
                    <a:pt x="187" y="1535"/>
                  </a:lnTo>
                  <a:lnTo>
                    <a:pt x="325" y="20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8"/>
            <p:cNvSpPr/>
            <p:nvPr/>
          </p:nvSpPr>
          <p:spPr>
            <a:xfrm>
              <a:off x="-1471331" y="819151"/>
              <a:ext cx="45038" cy="71664"/>
            </a:xfrm>
            <a:custGeom>
              <a:avLst/>
              <a:gdLst/>
              <a:ahLst/>
              <a:cxnLst/>
              <a:rect l="l" t="t" r="r" b="b"/>
              <a:pathLst>
                <a:path w="1113" h="1771" extrusionOk="0">
                  <a:moveTo>
                    <a:pt x="148" y="0"/>
                  </a:moveTo>
                  <a:lnTo>
                    <a:pt x="1" y="1662"/>
                  </a:lnTo>
                  <a:lnTo>
                    <a:pt x="1102" y="1770"/>
                  </a:lnTo>
                  <a:lnTo>
                    <a:pt x="1112" y="1623"/>
                  </a:lnTo>
                  <a:lnTo>
                    <a:pt x="188" y="1534"/>
                  </a:lnTo>
                  <a:lnTo>
                    <a:pt x="325" y="2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8"/>
            <p:cNvSpPr/>
            <p:nvPr/>
          </p:nvSpPr>
          <p:spPr>
            <a:xfrm>
              <a:off x="-1722827" y="945485"/>
              <a:ext cx="53373" cy="68912"/>
            </a:xfrm>
            <a:custGeom>
              <a:avLst/>
              <a:gdLst/>
              <a:ahLst/>
              <a:cxnLst/>
              <a:rect l="l" t="t" r="r" b="b"/>
              <a:pathLst>
                <a:path w="1319" h="1703" extrusionOk="0">
                  <a:moveTo>
                    <a:pt x="688" y="0"/>
                  </a:moveTo>
                  <a:cubicBezTo>
                    <a:pt x="338" y="0"/>
                    <a:pt x="165" y="175"/>
                    <a:pt x="138" y="399"/>
                  </a:cubicBezTo>
                  <a:cubicBezTo>
                    <a:pt x="79" y="1019"/>
                    <a:pt x="1131" y="832"/>
                    <a:pt x="1092" y="1294"/>
                  </a:cubicBezTo>
                  <a:cubicBezTo>
                    <a:pt x="1074" y="1436"/>
                    <a:pt x="952" y="1554"/>
                    <a:pt x="705" y="1554"/>
                  </a:cubicBezTo>
                  <a:cubicBezTo>
                    <a:pt x="678" y="1554"/>
                    <a:pt x="650" y="1553"/>
                    <a:pt x="620" y="1550"/>
                  </a:cubicBezTo>
                  <a:cubicBezTo>
                    <a:pt x="413" y="1530"/>
                    <a:pt x="226" y="1442"/>
                    <a:pt x="79" y="1294"/>
                  </a:cubicBezTo>
                  <a:lnTo>
                    <a:pt x="0" y="1422"/>
                  </a:lnTo>
                  <a:cubicBezTo>
                    <a:pt x="158" y="1589"/>
                    <a:pt x="374" y="1678"/>
                    <a:pt x="600" y="1697"/>
                  </a:cubicBezTo>
                  <a:cubicBezTo>
                    <a:pt x="637" y="1701"/>
                    <a:pt x="672" y="1702"/>
                    <a:pt x="705" y="1702"/>
                  </a:cubicBezTo>
                  <a:cubicBezTo>
                    <a:pt x="1059" y="1702"/>
                    <a:pt x="1242" y="1519"/>
                    <a:pt x="1269" y="1294"/>
                  </a:cubicBezTo>
                  <a:cubicBezTo>
                    <a:pt x="1318" y="694"/>
                    <a:pt x="276" y="871"/>
                    <a:pt x="315" y="419"/>
                  </a:cubicBezTo>
                  <a:cubicBezTo>
                    <a:pt x="324" y="268"/>
                    <a:pt x="453" y="149"/>
                    <a:pt x="695" y="149"/>
                  </a:cubicBezTo>
                  <a:cubicBezTo>
                    <a:pt x="721" y="149"/>
                    <a:pt x="748" y="150"/>
                    <a:pt x="777" y="153"/>
                  </a:cubicBezTo>
                  <a:cubicBezTo>
                    <a:pt x="944" y="173"/>
                    <a:pt x="1102" y="232"/>
                    <a:pt x="1220" y="330"/>
                  </a:cubicBezTo>
                  <a:lnTo>
                    <a:pt x="1298" y="202"/>
                  </a:lnTo>
                  <a:cubicBezTo>
                    <a:pt x="1151" y="84"/>
                    <a:pt x="974" y="15"/>
                    <a:pt x="797" y="6"/>
                  </a:cubicBezTo>
                  <a:cubicBezTo>
                    <a:pt x="759" y="2"/>
                    <a:pt x="722" y="0"/>
                    <a:pt x="6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-1655573" y="952486"/>
              <a:ext cx="64097" cy="69114"/>
            </a:xfrm>
            <a:custGeom>
              <a:avLst/>
              <a:gdLst/>
              <a:ahLst/>
              <a:cxnLst/>
              <a:rect l="l" t="t" r="r" b="b"/>
              <a:pathLst>
                <a:path w="1584" h="1708" extrusionOk="0">
                  <a:moveTo>
                    <a:pt x="881" y="1"/>
                  </a:moveTo>
                  <a:cubicBezTo>
                    <a:pt x="450" y="1"/>
                    <a:pt x="85" y="326"/>
                    <a:pt x="49" y="767"/>
                  </a:cubicBezTo>
                  <a:cubicBezTo>
                    <a:pt x="0" y="1249"/>
                    <a:pt x="364" y="1672"/>
                    <a:pt x="846" y="1701"/>
                  </a:cubicBezTo>
                  <a:cubicBezTo>
                    <a:pt x="881" y="1706"/>
                    <a:pt x="915" y="1708"/>
                    <a:pt x="950" y="1708"/>
                  </a:cubicBezTo>
                  <a:cubicBezTo>
                    <a:pt x="1143" y="1708"/>
                    <a:pt x="1334" y="1639"/>
                    <a:pt x="1475" y="1514"/>
                  </a:cubicBezTo>
                  <a:lnTo>
                    <a:pt x="1377" y="1387"/>
                  </a:lnTo>
                  <a:cubicBezTo>
                    <a:pt x="1259" y="1496"/>
                    <a:pt x="1104" y="1548"/>
                    <a:pt x="945" y="1548"/>
                  </a:cubicBezTo>
                  <a:cubicBezTo>
                    <a:pt x="919" y="1548"/>
                    <a:pt x="892" y="1547"/>
                    <a:pt x="866" y="1544"/>
                  </a:cubicBezTo>
                  <a:cubicBezTo>
                    <a:pt x="472" y="1524"/>
                    <a:pt x="167" y="1180"/>
                    <a:pt x="197" y="787"/>
                  </a:cubicBezTo>
                  <a:cubicBezTo>
                    <a:pt x="233" y="423"/>
                    <a:pt x="547" y="152"/>
                    <a:pt x="905" y="152"/>
                  </a:cubicBezTo>
                  <a:cubicBezTo>
                    <a:pt x="934" y="152"/>
                    <a:pt x="964" y="153"/>
                    <a:pt x="994" y="157"/>
                  </a:cubicBezTo>
                  <a:cubicBezTo>
                    <a:pt x="1171" y="177"/>
                    <a:pt x="1348" y="265"/>
                    <a:pt x="1466" y="403"/>
                  </a:cubicBezTo>
                  <a:lnTo>
                    <a:pt x="1584" y="305"/>
                  </a:lnTo>
                  <a:cubicBezTo>
                    <a:pt x="1446" y="128"/>
                    <a:pt x="1230" y="20"/>
                    <a:pt x="1003" y="10"/>
                  </a:cubicBezTo>
                  <a:cubicBezTo>
                    <a:pt x="962" y="4"/>
                    <a:pt x="921" y="1"/>
                    <a:pt x="8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8"/>
            <p:cNvSpPr/>
            <p:nvPr/>
          </p:nvSpPr>
          <p:spPr>
            <a:xfrm>
              <a:off x="-1574398" y="957625"/>
              <a:ext cx="52564" cy="72068"/>
            </a:xfrm>
            <a:custGeom>
              <a:avLst/>
              <a:gdLst/>
              <a:ahLst/>
              <a:cxnLst/>
              <a:rect l="l" t="t" r="r" b="b"/>
              <a:pathLst>
                <a:path w="1299" h="1781" extrusionOk="0">
                  <a:moveTo>
                    <a:pt x="158" y="1"/>
                  </a:moveTo>
                  <a:lnTo>
                    <a:pt x="1" y="1673"/>
                  </a:lnTo>
                  <a:lnTo>
                    <a:pt x="1181" y="1781"/>
                  </a:lnTo>
                  <a:lnTo>
                    <a:pt x="1191" y="1623"/>
                  </a:lnTo>
                  <a:lnTo>
                    <a:pt x="187" y="1525"/>
                  </a:lnTo>
                  <a:lnTo>
                    <a:pt x="246" y="915"/>
                  </a:lnTo>
                  <a:lnTo>
                    <a:pt x="1112" y="994"/>
                  </a:lnTo>
                  <a:lnTo>
                    <a:pt x="1122" y="846"/>
                  </a:lnTo>
                  <a:lnTo>
                    <a:pt x="266" y="768"/>
                  </a:lnTo>
                  <a:lnTo>
                    <a:pt x="315" y="168"/>
                  </a:lnTo>
                  <a:lnTo>
                    <a:pt x="1279" y="266"/>
                  </a:lnTo>
                  <a:lnTo>
                    <a:pt x="1299" y="10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8"/>
            <p:cNvSpPr/>
            <p:nvPr/>
          </p:nvSpPr>
          <p:spPr>
            <a:xfrm>
              <a:off x="-1502773" y="964383"/>
              <a:ext cx="62518" cy="72877"/>
            </a:xfrm>
            <a:custGeom>
              <a:avLst/>
              <a:gdLst/>
              <a:ahLst/>
              <a:cxnLst/>
              <a:rect l="l" t="t" r="r" b="b"/>
              <a:pathLst>
                <a:path w="1545" h="1801" extrusionOk="0">
                  <a:moveTo>
                    <a:pt x="158" y="1"/>
                  </a:moveTo>
                  <a:lnTo>
                    <a:pt x="1" y="1673"/>
                  </a:lnTo>
                  <a:lnTo>
                    <a:pt x="178" y="1683"/>
                  </a:lnTo>
                  <a:lnTo>
                    <a:pt x="296" y="335"/>
                  </a:lnTo>
                  <a:lnTo>
                    <a:pt x="1240" y="1781"/>
                  </a:lnTo>
                  <a:lnTo>
                    <a:pt x="1388" y="1801"/>
                  </a:lnTo>
                  <a:lnTo>
                    <a:pt x="1545" y="139"/>
                  </a:lnTo>
                  <a:lnTo>
                    <a:pt x="1368" y="119"/>
                  </a:lnTo>
                  <a:lnTo>
                    <a:pt x="1250" y="1466"/>
                  </a:lnTo>
                  <a:lnTo>
                    <a:pt x="296" y="21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8"/>
            <p:cNvSpPr/>
            <p:nvPr/>
          </p:nvSpPr>
          <p:spPr>
            <a:xfrm>
              <a:off x="-1417593" y="972355"/>
              <a:ext cx="52564" cy="72068"/>
            </a:xfrm>
            <a:custGeom>
              <a:avLst/>
              <a:gdLst/>
              <a:ahLst/>
              <a:cxnLst/>
              <a:rect l="l" t="t" r="r" b="b"/>
              <a:pathLst>
                <a:path w="1299" h="1781" extrusionOk="0">
                  <a:moveTo>
                    <a:pt x="158" y="1"/>
                  </a:moveTo>
                  <a:lnTo>
                    <a:pt x="0" y="1663"/>
                  </a:lnTo>
                  <a:lnTo>
                    <a:pt x="1181" y="1781"/>
                  </a:lnTo>
                  <a:lnTo>
                    <a:pt x="1190" y="1623"/>
                  </a:lnTo>
                  <a:lnTo>
                    <a:pt x="187" y="1525"/>
                  </a:lnTo>
                  <a:lnTo>
                    <a:pt x="246" y="915"/>
                  </a:lnTo>
                  <a:lnTo>
                    <a:pt x="1112" y="994"/>
                  </a:lnTo>
                  <a:lnTo>
                    <a:pt x="1122" y="846"/>
                  </a:lnTo>
                  <a:lnTo>
                    <a:pt x="266" y="768"/>
                  </a:lnTo>
                  <a:lnTo>
                    <a:pt x="315" y="168"/>
                  </a:lnTo>
                  <a:lnTo>
                    <a:pt x="1289" y="266"/>
                  </a:lnTo>
                  <a:lnTo>
                    <a:pt x="1299" y="10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8"/>
            <p:cNvSpPr/>
            <p:nvPr/>
          </p:nvSpPr>
          <p:spPr>
            <a:xfrm>
              <a:off x="-1016454" y="1001045"/>
              <a:ext cx="64137" cy="69114"/>
            </a:xfrm>
            <a:custGeom>
              <a:avLst/>
              <a:gdLst/>
              <a:ahLst/>
              <a:cxnLst/>
              <a:rect l="l" t="t" r="r" b="b"/>
              <a:pathLst>
                <a:path w="1585" h="1708" extrusionOk="0">
                  <a:moveTo>
                    <a:pt x="884" y="1"/>
                  </a:moveTo>
                  <a:cubicBezTo>
                    <a:pt x="452" y="1"/>
                    <a:pt x="86" y="335"/>
                    <a:pt x="50" y="777"/>
                  </a:cubicBezTo>
                  <a:cubicBezTo>
                    <a:pt x="1" y="1249"/>
                    <a:pt x="355" y="1681"/>
                    <a:pt x="837" y="1701"/>
                  </a:cubicBezTo>
                  <a:cubicBezTo>
                    <a:pt x="873" y="1706"/>
                    <a:pt x="909" y="1708"/>
                    <a:pt x="944" y="1708"/>
                  </a:cubicBezTo>
                  <a:cubicBezTo>
                    <a:pt x="1141" y="1708"/>
                    <a:pt x="1326" y="1639"/>
                    <a:pt x="1476" y="1514"/>
                  </a:cubicBezTo>
                  <a:lnTo>
                    <a:pt x="1378" y="1396"/>
                  </a:lnTo>
                  <a:cubicBezTo>
                    <a:pt x="1256" y="1494"/>
                    <a:pt x="1106" y="1551"/>
                    <a:pt x="958" y="1551"/>
                  </a:cubicBezTo>
                  <a:cubicBezTo>
                    <a:pt x="927" y="1551"/>
                    <a:pt x="897" y="1549"/>
                    <a:pt x="866" y="1544"/>
                  </a:cubicBezTo>
                  <a:cubicBezTo>
                    <a:pt x="483" y="1504"/>
                    <a:pt x="198" y="1170"/>
                    <a:pt x="237" y="786"/>
                  </a:cubicBezTo>
                  <a:cubicBezTo>
                    <a:pt x="274" y="436"/>
                    <a:pt x="570" y="163"/>
                    <a:pt x="924" y="163"/>
                  </a:cubicBezTo>
                  <a:cubicBezTo>
                    <a:pt x="947" y="163"/>
                    <a:pt x="970" y="164"/>
                    <a:pt x="994" y="167"/>
                  </a:cubicBezTo>
                  <a:cubicBezTo>
                    <a:pt x="1181" y="177"/>
                    <a:pt x="1348" y="265"/>
                    <a:pt x="1466" y="413"/>
                  </a:cubicBezTo>
                  <a:lnTo>
                    <a:pt x="1584" y="314"/>
                  </a:lnTo>
                  <a:cubicBezTo>
                    <a:pt x="1447" y="137"/>
                    <a:pt x="1230" y="29"/>
                    <a:pt x="1004" y="10"/>
                  </a:cubicBezTo>
                  <a:cubicBezTo>
                    <a:pt x="964" y="4"/>
                    <a:pt x="924" y="1"/>
                    <a:pt x="8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-935239" y="1006589"/>
              <a:ext cx="60900" cy="70652"/>
            </a:xfrm>
            <a:custGeom>
              <a:avLst/>
              <a:gdLst/>
              <a:ahLst/>
              <a:cxnLst/>
              <a:rect l="l" t="t" r="r" b="b"/>
              <a:pathLst>
                <a:path w="1505" h="1746" extrusionOk="0">
                  <a:moveTo>
                    <a:pt x="138" y="0"/>
                  </a:moveTo>
                  <a:lnTo>
                    <a:pt x="49" y="954"/>
                  </a:lnTo>
                  <a:cubicBezTo>
                    <a:pt x="0" y="1426"/>
                    <a:pt x="236" y="1702"/>
                    <a:pt x="659" y="1741"/>
                  </a:cubicBezTo>
                  <a:cubicBezTo>
                    <a:pt x="691" y="1744"/>
                    <a:pt x="723" y="1745"/>
                    <a:pt x="753" y="1745"/>
                  </a:cubicBezTo>
                  <a:cubicBezTo>
                    <a:pt x="1132" y="1745"/>
                    <a:pt x="1371" y="1519"/>
                    <a:pt x="1416" y="1082"/>
                  </a:cubicBezTo>
                  <a:lnTo>
                    <a:pt x="1505" y="128"/>
                  </a:lnTo>
                  <a:lnTo>
                    <a:pt x="1328" y="109"/>
                  </a:lnTo>
                  <a:lnTo>
                    <a:pt x="1239" y="1053"/>
                  </a:lnTo>
                  <a:cubicBezTo>
                    <a:pt x="1212" y="1417"/>
                    <a:pt x="1033" y="1587"/>
                    <a:pt x="749" y="1587"/>
                  </a:cubicBezTo>
                  <a:cubicBezTo>
                    <a:pt x="727" y="1587"/>
                    <a:pt x="703" y="1586"/>
                    <a:pt x="679" y="1584"/>
                  </a:cubicBezTo>
                  <a:cubicBezTo>
                    <a:pt x="354" y="1554"/>
                    <a:pt x="187" y="1358"/>
                    <a:pt x="226" y="964"/>
                  </a:cubicBezTo>
                  <a:lnTo>
                    <a:pt x="315" y="1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-858434" y="1013346"/>
              <a:ext cx="55356" cy="70085"/>
            </a:xfrm>
            <a:custGeom>
              <a:avLst/>
              <a:gdLst/>
              <a:ahLst/>
              <a:cxnLst/>
              <a:rect l="l" t="t" r="r" b="b"/>
              <a:pathLst>
                <a:path w="1368" h="1732" extrusionOk="0">
                  <a:moveTo>
                    <a:pt x="20" y="1"/>
                  </a:moveTo>
                  <a:lnTo>
                    <a:pt x="0" y="148"/>
                  </a:lnTo>
                  <a:lnTo>
                    <a:pt x="590" y="207"/>
                  </a:lnTo>
                  <a:lnTo>
                    <a:pt x="443" y="1712"/>
                  </a:lnTo>
                  <a:lnTo>
                    <a:pt x="620" y="1731"/>
                  </a:lnTo>
                  <a:lnTo>
                    <a:pt x="767" y="217"/>
                  </a:lnTo>
                  <a:lnTo>
                    <a:pt x="1348" y="276"/>
                  </a:lnTo>
                  <a:lnTo>
                    <a:pt x="1367" y="11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8"/>
            <p:cNvSpPr/>
            <p:nvPr/>
          </p:nvSpPr>
          <p:spPr>
            <a:xfrm>
              <a:off x="-838121" y="1860379"/>
              <a:ext cx="340675" cy="287140"/>
            </a:xfrm>
            <a:custGeom>
              <a:avLst/>
              <a:gdLst/>
              <a:ahLst/>
              <a:cxnLst/>
              <a:rect l="l" t="t" r="r" b="b"/>
              <a:pathLst>
                <a:path w="8419" h="7096" extrusionOk="0">
                  <a:moveTo>
                    <a:pt x="4508" y="0"/>
                  </a:moveTo>
                  <a:cubicBezTo>
                    <a:pt x="1826" y="0"/>
                    <a:pt x="1" y="3049"/>
                    <a:pt x="1564" y="5475"/>
                  </a:cubicBezTo>
                  <a:cubicBezTo>
                    <a:pt x="2224" y="6495"/>
                    <a:pt x="3354" y="7096"/>
                    <a:pt x="4548" y="7096"/>
                  </a:cubicBezTo>
                  <a:cubicBezTo>
                    <a:pt x="4758" y="7096"/>
                    <a:pt x="4971" y="7077"/>
                    <a:pt x="5183" y="7039"/>
                  </a:cubicBezTo>
                  <a:cubicBezTo>
                    <a:pt x="6589" y="6783"/>
                    <a:pt x="7710" y="5701"/>
                    <a:pt x="8015" y="4305"/>
                  </a:cubicBezTo>
                  <a:cubicBezTo>
                    <a:pt x="8419" y="2387"/>
                    <a:pt x="7209" y="498"/>
                    <a:pt x="5291" y="85"/>
                  </a:cubicBezTo>
                  <a:cubicBezTo>
                    <a:pt x="5024" y="28"/>
                    <a:pt x="4762" y="0"/>
                    <a:pt x="4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-502658" y="1066802"/>
              <a:ext cx="325986" cy="286735"/>
            </a:xfrm>
            <a:custGeom>
              <a:avLst/>
              <a:gdLst/>
              <a:ahLst/>
              <a:cxnLst/>
              <a:rect l="l" t="t" r="r" b="b"/>
              <a:pathLst>
                <a:path w="8056" h="7086" extrusionOk="0">
                  <a:moveTo>
                    <a:pt x="4031" y="0"/>
                  </a:moveTo>
                  <a:cubicBezTo>
                    <a:pt x="2660" y="0"/>
                    <a:pt x="1356" y="799"/>
                    <a:pt x="778" y="2132"/>
                  </a:cubicBezTo>
                  <a:cubicBezTo>
                    <a:pt x="1" y="3931"/>
                    <a:pt x="827" y="6016"/>
                    <a:pt x="2617" y="6793"/>
                  </a:cubicBezTo>
                  <a:cubicBezTo>
                    <a:pt x="3076" y="6992"/>
                    <a:pt x="3554" y="7085"/>
                    <a:pt x="4025" y="7085"/>
                  </a:cubicBezTo>
                  <a:cubicBezTo>
                    <a:pt x="5396" y="7085"/>
                    <a:pt x="6700" y="6287"/>
                    <a:pt x="7278" y="4954"/>
                  </a:cubicBezTo>
                  <a:cubicBezTo>
                    <a:pt x="8055" y="3154"/>
                    <a:pt x="7229" y="1069"/>
                    <a:pt x="5439" y="292"/>
                  </a:cubicBezTo>
                  <a:cubicBezTo>
                    <a:pt x="4980" y="94"/>
                    <a:pt x="4502" y="0"/>
                    <a:pt x="40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-2309461" y="1192934"/>
              <a:ext cx="1498378" cy="1198897"/>
            </a:xfrm>
            <a:custGeom>
              <a:avLst/>
              <a:gdLst/>
              <a:ahLst/>
              <a:cxnLst/>
              <a:rect l="l" t="t" r="r" b="b"/>
              <a:pathLst>
                <a:path w="37029" h="29628" extrusionOk="0">
                  <a:moveTo>
                    <a:pt x="17379" y="0"/>
                  </a:moveTo>
                  <a:cubicBezTo>
                    <a:pt x="9792" y="0"/>
                    <a:pt x="3210" y="4442"/>
                    <a:pt x="1741" y="11131"/>
                  </a:cubicBezTo>
                  <a:cubicBezTo>
                    <a:pt x="1" y="19058"/>
                    <a:pt x="6098" y="27132"/>
                    <a:pt x="15363" y="29158"/>
                  </a:cubicBezTo>
                  <a:cubicBezTo>
                    <a:pt x="16809" y="29476"/>
                    <a:pt x="18247" y="29628"/>
                    <a:pt x="19650" y="29628"/>
                  </a:cubicBezTo>
                  <a:cubicBezTo>
                    <a:pt x="27237" y="29628"/>
                    <a:pt x="33819" y="25187"/>
                    <a:pt x="35288" y="18497"/>
                  </a:cubicBezTo>
                  <a:cubicBezTo>
                    <a:pt x="37029" y="10580"/>
                    <a:pt x="30931" y="2506"/>
                    <a:pt x="21667" y="470"/>
                  </a:cubicBezTo>
                  <a:cubicBezTo>
                    <a:pt x="20221" y="152"/>
                    <a:pt x="18783" y="0"/>
                    <a:pt x="17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-2285182" y="1098244"/>
              <a:ext cx="1498783" cy="1199261"/>
            </a:xfrm>
            <a:custGeom>
              <a:avLst/>
              <a:gdLst/>
              <a:ahLst/>
              <a:cxnLst/>
              <a:rect l="l" t="t" r="r" b="b"/>
              <a:pathLst>
                <a:path w="37039" h="29637" extrusionOk="0">
                  <a:moveTo>
                    <a:pt x="17384" y="0"/>
                  </a:moveTo>
                  <a:cubicBezTo>
                    <a:pt x="9795" y="0"/>
                    <a:pt x="3211" y="4448"/>
                    <a:pt x="1741" y="11130"/>
                  </a:cubicBezTo>
                  <a:cubicBezTo>
                    <a:pt x="1" y="19057"/>
                    <a:pt x="6098" y="27131"/>
                    <a:pt x="15372" y="29167"/>
                  </a:cubicBezTo>
                  <a:cubicBezTo>
                    <a:pt x="16817" y="29485"/>
                    <a:pt x="18253" y="29636"/>
                    <a:pt x="19655" y="29636"/>
                  </a:cubicBezTo>
                  <a:cubicBezTo>
                    <a:pt x="27244" y="29636"/>
                    <a:pt x="33828" y="25189"/>
                    <a:pt x="35298" y="18506"/>
                  </a:cubicBezTo>
                  <a:cubicBezTo>
                    <a:pt x="37038" y="10580"/>
                    <a:pt x="30931" y="2505"/>
                    <a:pt x="21667" y="469"/>
                  </a:cubicBezTo>
                  <a:cubicBezTo>
                    <a:pt x="20222" y="152"/>
                    <a:pt x="18786" y="0"/>
                    <a:pt x="17384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-2285182" y="1098244"/>
              <a:ext cx="1498783" cy="1199261"/>
            </a:xfrm>
            <a:custGeom>
              <a:avLst/>
              <a:gdLst/>
              <a:ahLst/>
              <a:cxnLst/>
              <a:rect l="l" t="t" r="r" b="b"/>
              <a:pathLst>
                <a:path w="37039" h="29637" extrusionOk="0">
                  <a:moveTo>
                    <a:pt x="17384" y="0"/>
                  </a:moveTo>
                  <a:cubicBezTo>
                    <a:pt x="9795" y="0"/>
                    <a:pt x="3211" y="4448"/>
                    <a:pt x="1741" y="11130"/>
                  </a:cubicBezTo>
                  <a:cubicBezTo>
                    <a:pt x="1" y="19057"/>
                    <a:pt x="6098" y="27131"/>
                    <a:pt x="15372" y="29167"/>
                  </a:cubicBezTo>
                  <a:cubicBezTo>
                    <a:pt x="16817" y="29485"/>
                    <a:pt x="18253" y="29636"/>
                    <a:pt x="19655" y="29636"/>
                  </a:cubicBezTo>
                  <a:cubicBezTo>
                    <a:pt x="27244" y="29636"/>
                    <a:pt x="33828" y="25189"/>
                    <a:pt x="35298" y="18506"/>
                  </a:cubicBezTo>
                  <a:cubicBezTo>
                    <a:pt x="37038" y="10580"/>
                    <a:pt x="30931" y="2505"/>
                    <a:pt x="21667" y="469"/>
                  </a:cubicBezTo>
                  <a:cubicBezTo>
                    <a:pt x="20222" y="152"/>
                    <a:pt x="18786" y="0"/>
                    <a:pt x="173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-1745124" y="1167562"/>
              <a:ext cx="312835" cy="290053"/>
            </a:xfrm>
            <a:custGeom>
              <a:avLst/>
              <a:gdLst/>
              <a:ahLst/>
              <a:cxnLst/>
              <a:rect l="l" t="t" r="r" b="b"/>
              <a:pathLst>
                <a:path w="7731" h="7168" extrusionOk="0">
                  <a:moveTo>
                    <a:pt x="3750" y="0"/>
                  </a:moveTo>
                  <a:cubicBezTo>
                    <a:pt x="3570" y="0"/>
                    <a:pt x="3394" y="6"/>
                    <a:pt x="3226" y="15"/>
                  </a:cubicBezTo>
                  <a:cubicBezTo>
                    <a:pt x="1741" y="104"/>
                    <a:pt x="50" y="782"/>
                    <a:pt x="10" y="2503"/>
                  </a:cubicBezTo>
                  <a:cubicBezTo>
                    <a:pt x="0" y="2995"/>
                    <a:pt x="89" y="3487"/>
                    <a:pt x="286" y="3939"/>
                  </a:cubicBezTo>
                  <a:cubicBezTo>
                    <a:pt x="315" y="4018"/>
                    <a:pt x="354" y="4097"/>
                    <a:pt x="384" y="4166"/>
                  </a:cubicBezTo>
                  <a:cubicBezTo>
                    <a:pt x="807" y="5001"/>
                    <a:pt x="1515" y="5700"/>
                    <a:pt x="2282" y="6260"/>
                  </a:cubicBezTo>
                  <a:cubicBezTo>
                    <a:pt x="2833" y="6664"/>
                    <a:pt x="3433" y="7027"/>
                    <a:pt x="4102" y="7136"/>
                  </a:cubicBezTo>
                  <a:cubicBezTo>
                    <a:pt x="4235" y="7157"/>
                    <a:pt x="4367" y="7167"/>
                    <a:pt x="4496" y="7167"/>
                  </a:cubicBezTo>
                  <a:cubicBezTo>
                    <a:pt x="5494" y="7167"/>
                    <a:pt x="6368" y="6557"/>
                    <a:pt x="6934" y="5739"/>
                  </a:cubicBezTo>
                  <a:cubicBezTo>
                    <a:pt x="7121" y="5464"/>
                    <a:pt x="7278" y="5159"/>
                    <a:pt x="7396" y="4854"/>
                  </a:cubicBezTo>
                  <a:cubicBezTo>
                    <a:pt x="7642" y="4205"/>
                    <a:pt x="7731" y="3507"/>
                    <a:pt x="7662" y="2818"/>
                  </a:cubicBezTo>
                  <a:cubicBezTo>
                    <a:pt x="7652" y="2730"/>
                    <a:pt x="7642" y="2641"/>
                    <a:pt x="7622" y="2553"/>
                  </a:cubicBezTo>
                  <a:cubicBezTo>
                    <a:pt x="7544" y="2022"/>
                    <a:pt x="7318" y="1520"/>
                    <a:pt x="6983" y="1107"/>
                  </a:cubicBezTo>
                  <a:cubicBezTo>
                    <a:pt x="6253" y="223"/>
                    <a:pt x="4898" y="0"/>
                    <a:pt x="37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8"/>
            <p:cNvSpPr/>
            <p:nvPr/>
          </p:nvSpPr>
          <p:spPr>
            <a:xfrm>
              <a:off x="-2088194" y="1327483"/>
              <a:ext cx="347068" cy="284307"/>
            </a:xfrm>
            <a:custGeom>
              <a:avLst/>
              <a:gdLst/>
              <a:ahLst/>
              <a:cxnLst/>
              <a:rect l="l" t="t" r="r" b="b"/>
              <a:pathLst>
                <a:path w="8577" h="7026" extrusionOk="0">
                  <a:moveTo>
                    <a:pt x="5104" y="1"/>
                  </a:moveTo>
                  <a:cubicBezTo>
                    <a:pt x="3923" y="1"/>
                    <a:pt x="2732" y="871"/>
                    <a:pt x="1928" y="1630"/>
                  </a:cubicBezTo>
                  <a:cubicBezTo>
                    <a:pt x="856" y="2653"/>
                    <a:pt x="1" y="4265"/>
                    <a:pt x="1073" y="5603"/>
                  </a:cubicBezTo>
                  <a:cubicBezTo>
                    <a:pt x="1840" y="6547"/>
                    <a:pt x="2932" y="6931"/>
                    <a:pt x="4082" y="7009"/>
                  </a:cubicBezTo>
                  <a:cubicBezTo>
                    <a:pt x="4171" y="7019"/>
                    <a:pt x="4249" y="7019"/>
                    <a:pt x="4338" y="7019"/>
                  </a:cubicBezTo>
                  <a:cubicBezTo>
                    <a:pt x="4464" y="7023"/>
                    <a:pt x="4591" y="7026"/>
                    <a:pt x="4716" y="7026"/>
                  </a:cubicBezTo>
                  <a:cubicBezTo>
                    <a:pt x="4894" y="7026"/>
                    <a:pt x="5070" y="7021"/>
                    <a:pt x="5243" y="7009"/>
                  </a:cubicBezTo>
                  <a:cubicBezTo>
                    <a:pt x="5921" y="6960"/>
                    <a:pt x="6620" y="6852"/>
                    <a:pt x="7200" y="6498"/>
                  </a:cubicBezTo>
                  <a:cubicBezTo>
                    <a:pt x="8203" y="5898"/>
                    <a:pt x="8577" y="4738"/>
                    <a:pt x="8459" y="3607"/>
                  </a:cubicBezTo>
                  <a:cubicBezTo>
                    <a:pt x="8370" y="2751"/>
                    <a:pt x="8026" y="1935"/>
                    <a:pt x="7475" y="1276"/>
                  </a:cubicBezTo>
                  <a:cubicBezTo>
                    <a:pt x="7416" y="1207"/>
                    <a:pt x="7367" y="1138"/>
                    <a:pt x="7308" y="1079"/>
                  </a:cubicBezTo>
                  <a:cubicBezTo>
                    <a:pt x="6816" y="558"/>
                    <a:pt x="6197" y="155"/>
                    <a:pt x="5508" y="37"/>
                  </a:cubicBezTo>
                  <a:cubicBezTo>
                    <a:pt x="5374" y="12"/>
                    <a:pt x="5239" y="1"/>
                    <a:pt x="51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8"/>
            <p:cNvSpPr/>
            <p:nvPr/>
          </p:nvSpPr>
          <p:spPr>
            <a:xfrm>
              <a:off x="-2061243" y="1699931"/>
              <a:ext cx="384620" cy="316113"/>
            </a:xfrm>
            <a:custGeom>
              <a:avLst/>
              <a:gdLst/>
              <a:ahLst/>
              <a:cxnLst/>
              <a:rect l="l" t="t" r="r" b="b"/>
              <a:pathLst>
                <a:path w="9505" h="7812" extrusionOk="0">
                  <a:moveTo>
                    <a:pt x="4787" y="0"/>
                  </a:moveTo>
                  <a:cubicBezTo>
                    <a:pt x="4367" y="0"/>
                    <a:pt x="3947" y="26"/>
                    <a:pt x="3544" y="87"/>
                  </a:cubicBezTo>
                  <a:cubicBezTo>
                    <a:pt x="3465" y="97"/>
                    <a:pt x="3387" y="107"/>
                    <a:pt x="3298" y="126"/>
                  </a:cubicBezTo>
                  <a:cubicBezTo>
                    <a:pt x="2000" y="372"/>
                    <a:pt x="918" y="1031"/>
                    <a:pt x="633" y="2447"/>
                  </a:cubicBezTo>
                  <a:cubicBezTo>
                    <a:pt x="0" y="5699"/>
                    <a:pt x="3231" y="7812"/>
                    <a:pt x="5584" y="7812"/>
                  </a:cubicBezTo>
                  <a:cubicBezTo>
                    <a:pt x="6155" y="7812"/>
                    <a:pt x="6675" y="7687"/>
                    <a:pt x="7075" y="7424"/>
                  </a:cubicBezTo>
                  <a:cubicBezTo>
                    <a:pt x="7154" y="7375"/>
                    <a:pt x="7222" y="7325"/>
                    <a:pt x="7281" y="7266"/>
                  </a:cubicBezTo>
                  <a:lnTo>
                    <a:pt x="7301" y="7257"/>
                  </a:lnTo>
                  <a:cubicBezTo>
                    <a:pt x="8501" y="6165"/>
                    <a:pt x="9179" y="4119"/>
                    <a:pt x="9386" y="2575"/>
                  </a:cubicBezTo>
                  <a:cubicBezTo>
                    <a:pt x="9504" y="1513"/>
                    <a:pt x="8806" y="549"/>
                    <a:pt x="7763" y="343"/>
                  </a:cubicBezTo>
                  <a:cubicBezTo>
                    <a:pt x="6931" y="166"/>
                    <a:pt x="5855" y="0"/>
                    <a:pt x="4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-1597099" y="1859610"/>
              <a:ext cx="361514" cy="362081"/>
            </a:xfrm>
            <a:custGeom>
              <a:avLst/>
              <a:gdLst/>
              <a:ahLst/>
              <a:cxnLst/>
              <a:rect l="l" t="t" r="r" b="b"/>
              <a:pathLst>
                <a:path w="8934" h="8948" extrusionOk="0">
                  <a:moveTo>
                    <a:pt x="4062" y="0"/>
                  </a:moveTo>
                  <a:cubicBezTo>
                    <a:pt x="3454" y="0"/>
                    <a:pt x="2856" y="272"/>
                    <a:pt x="2460" y="783"/>
                  </a:cubicBezTo>
                  <a:cubicBezTo>
                    <a:pt x="1565" y="1914"/>
                    <a:pt x="365" y="3684"/>
                    <a:pt x="119" y="5327"/>
                  </a:cubicBezTo>
                  <a:cubicBezTo>
                    <a:pt x="99" y="5415"/>
                    <a:pt x="90" y="5494"/>
                    <a:pt x="90" y="5582"/>
                  </a:cubicBezTo>
                  <a:cubicBezTo>
                    <a:pt x="1" y="6526"/>
                    <a:pt x="276" y="7421"/>
                    <a:pt x="1132" y="8090"/>
                  </a:cubicBezTo>
                  <a:cubicBezTo>
                    <a:pt x="1915" y="8695"/>
                    <a:pt x="2761" y="8947"/>
                    <a:pt x="3591" y="8947"/>
                  </a:cubicBezTo>
                  <a:cubicBezTo>
                    <a:pt x="6350" y="8947"/>
                    <a:pt x="8934" y="6164"/>
                    <a:pt x="8420" y="4304"/>
                  </a:cubicBezTo>
                  <a:cubicBezTo>
                    <a:pt x="8361" y="4107"/>
                    <a:pt x="8292" y="3910"/>
                    <a:pt x="8213" y="3714"/>
                  </a:cubicBezTo>
                  <a:cubicBezTo>
                    <a:pt x="8174" y="3635"/>
                    <a:pt x="8134" y="3566"/>
                    <a:pt x="8095" y="3488"/>
                  </a:cubicBezTo>
                  <a:cubicBezTo>
                    <a:pt x="7456" y="2229"/>
                    <a:pt x="6236" y="1058"/>
                    <a:pt x="5184" y="340"/>
                  </a:cubicBezTo>
                  <a:cubicBezTo>
                    <a:pt x="4839" y="111"/>
                    <a:pt x="4449" y="0"/>
                    <a:pt x="4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8"/>
            <p:cNvSpPr/>
            <p:nvPr/>
          </p:nvSpPr>
          <p:spPr>
            <a:xfrm>
              <a:off x="-1259978" y="1687225"/>
              <a:ext cx="385267" cy="335900"/>
            </a:xfrm>
            <a:custGeom>
              <a:avLst/>
              <a:gdLst/>
              <a:ahLst/>
              <a:cxnLst/>
              <a:rect l="l" t="t" r="r" b="b"/>
              <a:pathLst>
                <a:path w="9521" h="8301" extrusionOk="0">
                  <a:moveTo>
                    <a:pt x="3145" y="1"/>
                  </a:moveTo>
                  <a:cubicBezTo>
                    <a:pt x="2240" y="1"/>
                    <a:pt x="1352" y="264"/>
                    <a:pt x="590" y="775"/>
                  </a:cubicBezTo>
                  <a:cubicBezTo>
                    <a:pt x="344" y="942"/>
                    <a:pt x="177" y="1207"/>
                    <a:pt x="157" y="1512"/>
                  </a:cubicBezTo>
                  <a:cubicBezTo>
                    <a:pt x="0" y="3115"/>
                    <a:pt x="649" y="4768"/>
                    <a:pt x="1515" y="6036"/>
                  </a:cubicBezTo>
                  <a:cubicBezTo>
                    <a:pt x="1564" y="6105"/>
                    <a:pt x="1613" y="6184"/>
                    <a:pt x="1672" y="6253"/>
                  </a:cubicBezTo>
                  <a:cubicBezTo>
                    <a:pt x="2528" y="7453"/>
                    <a:pt x="3560" y="8259"/>
                    <a:pt x="4200" y="8298"/>
                  </a:cubicBezTo>
                  <a:cubicBezTo>
                    <a:pt x="4227" y="8300"/>
                    <a:pt x="4254" y="8300"/>
                    <a:pt x="4282" y="8300"/>
                  </a:cubicBezTo>
                  <a:cubicBezTo>
                    <a:pt x="6769" y="8300"/>
                    <a:pt x="9520" y="2613"/>
                    <a:pt x="5970" y="755"/>
                  </a:cubicBezTo>
                  <a:cubicBezTo>
                    <a:pt x="5340" y="421"/>
                    <a:pt x="4662" y="194"/>
                    <a:pt x="3973" y="76"/>
                  </a:cubicBezTo>
                  <a:cubicBezTo>
                    <a:pt x="3885" y="57"/>
                    <a:pt x="3806" y="47"/>
                    <a:pt x="3727" y="37"/>
                  </a:cubicBezTo>
                  <a:cubicBezTo>
                    <a:pt x="3533" y="13"/>
                    <a:pt x="3339" y="1"/>
                    <a:pt x="3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8"/>
            <p:cNvSpPr/>
            <p:nvPr/>
          </p:nvSpPr>
          <p:spPr>
            <a:xfrm>
              <a:off x="-1359888" y="1337033"/>
              <a:ext cx="346664" cy="287544"/>
            </a:xfrm>
            <a:custGeom>
              <a:avLst/>
              <a:gdLst/>
              <a:ahLst/>
              <a:cxnLst/>
              <a:rect l="l" t="t" r="r" b="b"/>
              <a:pathLst>
                <a:path w="8567" h="7106" extrusionOk="0">
                  <a:moveTo>
                    <a:pt x="3136" y="1"/>
                  </a:moveTo>
                  <a:cubicBezTo>
                    <a:pt x="2809" y="1"/>
                    <a:pt x="2517" y="63"/>
                    <a:pt x="2253" y="174"/>
                  </a:cubicBezTo>
                  <a:cubicBezTo>
                    <a:pt x="2164" y="214"/>
                    <a:pt x="2076" y="253"/>
                    <a:pt x="1997" y="302"/>
                  </a:cubicBezTo>
                  <a:cubicBezTo>
                    <a:pt x="610" y="1099"/>
                    <a:pt x="158" y="3253"/>
                    <a:pt x="40" y="4128"/>
                  </a:cubicBezTo>
                  <a:cubicBezTo>
                    <a:pt x="1" y="4374"/>
                    <a:pt x="40" y="4629"/>
                    <a:pt x="148" y="4865"/>
                  </a:cubicBezTo>
                  <a:cubicBezTo>
                    <a:pt x="875" y="6275"/>
                    <a:pt x="2675" y="7105"/>
                    <a:pt x="4360" y="7105"/>
                  </a:cubicBezTo>
                  <a:cubicBezTo>
                    <a:pt x="4955" y="7105"/>
                    <a:pt x="5535" y="7001"/>
                    <a:pt x="6049" y="6783"/>
                  </a:cubicBezTo>
                  <a:cubicBezTo>
                    <a:pt x="6137" y="6744"/>
                    <a:pt x="6216" y="6704"/>
                    <a:pt x="6295" y="6665"/>
                  </a:cubicBezTo>
                  <a:cubicBezTo>
                    <a:pt x="6373" y="6626"/>
                    <a:pt x="6462" y="6577"/>
                    <a:pt x="6541" y="6527"/>
                  </a:cubicBezTo>
                  <a:cubicBezTo>
                    <a:pt x="8567" y="5229"/>
                    <a:pt x="7878" y="1374"/>
                    <a:pt x="4151" y="174"/>
                  </a:cubicBezTo>
                  <a:cubicBezTo>
                    <a:pt x="3779" y="55"/>
                    <a:pt x="3443" y="1"/>
                    <a:pt x="31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-1628137" y="1548629"/>
              <a:ext cx="245582" cy="210256"/>
            </a:xfrm>
            <a:custGeom>
              <a:avLst/>
              <a:gdLst/>
              <a:ahLst/>
              <a:cxnLst/>
              <a:rect l="l" t="t" r="r" b="b"/>
              <a:pathLst>
                <a:path w="6069" h="5196" extrusionOk="0">
                  <a:moveTo>
                    <a:pt x="3473" y="0"/>
                  </a:moveTo>
                  <a:cubicBezTo>
                    <a:pt x="1161" y="0"/>
                    <a:pt x="1" y="2793"/>
                    <a:pt x="1643" y="4426"/>
                  </a:cubicBezTo>
                  <a:cubicBezTo>
                    <a:pt x="2172" y="4958"/>
                    <a:pt x="2823" y="5196"/>
                    <a:pt x="3461" y="5196"/>
                  </a:cubicBezTo>
                  <a:cubicBezTo>
                    <a:pt x="4792" y="5196"/>
                    <a:pt x="6069" y="4159"/>
                    <a:pt x="6069" y="2597"/>
                  </a:cubicBezTo>
                  <a:cubicBezTo>
                    <a:pt x="6069" y="1161"/>
                    <a:pt x="4908" y="0"/>
                    <a:pt x="3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-1927382" y="1263264"/>
              <a:ext cx="827793" cy="829816"/>
            </a:xfrm>
            <a:custGeom>
              <a:avLst/>
              <a:gdLst/>
              <a:ahLst/>
              <a:cxnLst/>
              <a:rect l="l" t="t" r="r" b="b"/>
              <a:pathLst>
                <a:path w="20457" h="20507" extrusionOk="0">
                  <a:moveTo>
                    <a:pt x="10218" y="1"/>
                  </a:moveTo>
                  <a:cubicBezTo>
                    <a:pt x="8291" y="1"/>
                    <a:pt x="6412" y="542"/>
                    <a:pt x="4780" y="1565"/>
                  </a:cubicBezTo>
                  <a:cubicBezTo>
                    <a:pt x="4819" y="1653"/>
                    <a:pt x="4849" y="1722"/>
                    <a:pt x="4888" y="1801"/>
                  </a:cubicBezTo>
                  <a:cubicBezTo>
                    <a:pt x="6493" y="787"/>
                    <a:pt x="8335" y="260"/>
                    <a:pt x="10208" y="260"/>
                  </a:cubicBezTo>
                  <a:cubicBezTo>
                    <a:pt x="10860" y="260"/>
                    <a:pt x="11515" y="324"/>
                    <a:pt x="12166" y="453"/>
                  </a:cubicBezTo>
                  <a:cubicBezTo>
                    <a:pt x="12156" y="355"/>
                    <a:pt x="12136" y="266"/>
                    <a:pt x="12126" y="178"/>
                  </a:cubicBezTo>
                  <a:cubicBezTo>
                    <a:pt x="11497" y="60"/>
                    <a:pt x="10858" y="1"/>
                    <a:pt x="10218" y="1"/>
                  </a:cubicBezTo>
                  <a:close/>
                  <a:moveTo>
                    <a:pt x="16287" y="1997"/>
                  </a:moveTo>
                  <a:cubicBezTo>
                    <a:pt x="16198" y="2027"/>
                    <a:pt x="16110" y="2066"/>
                    <a:pt x="16031" y="2115"/>
                  </a:cubicBezTo>
                  <a:cubicBezTo>
                    <a:pt x="18185" y="3659"/>
                    <a:pt x="19640" y="5990"/>
                    <a:pt x="20083" y="8596"/>
                  </a:cubicBezTo>
                  <a:cubicBezTo>
                    <a:pt x="20171" y="8567"/>
                    <a:pt x="20250" y="8527"/>
                    <a:pt x="20329" y="8488"/>
                  </a:cubicBezTo>
                  <a:cubicBezTo>
                    <a:pt x="19866" y="5882"/>
                    <a:pt x="18421" y="3551"/>
                    <a:pt x="16287" y="1997"/>
                  </a:cubicBezTo>
                  <a:close/>
                  <a:moveTo>
                    <a:pt x="3334" y="2676"/>
                  </a:moveTo>
                  <a:cubicBezTo>
                    <a:pt x="1623" y="4220"/>
                    <a:pt x="482" y="6315"/>
                    <a:pt x="108" y="8596"/>
                  </a:cubicBezTo>
                  <a:cubicBezTo>
                    <a:pt x="197" y="8606"/>
                    <a:pt x="275" y="8606"/>
                    <a:pt x="364" y="8606"/>
                  </a:cubicBezTo>
                  <a:cubicBezTo>
                    <a:pt x="738" y="6393"/>
                    <a:pt x="1839" y="4367"/>
                    <a:pt x="3501" y="2863"/>
                  </a:cubicBezTo>
                  <a:cubicBezTo>
                    <a:pt x="3442" y="2794"/>
                    <a:pt x="3393" y="2735"/>
                    <a:pt x="3334" y="2676"/>
                  </a:cubicBezTo>
                  <a:close/>
                  <a:moveTo>
                    <a:pt x="20211" y="10524"/>
                  </a:moveTo>
                  <a:cubicBezTo>
                    <a:pt x="20152" y="12707"/>
                    <a:pt x="19375" y="14812"/>
                    <a:pt x="17998" y="16513"/>
                  </a:cubicBezTo>
                  <a:cubicBezTo>
                    <a:pt x="18047" y="16592"/>
                    <a:pt x="18106" y="16661"/>
                    <a:pt x="18155" y="16730"/>
                  </a:cubicBezTo>
                  <a:cubicBezTo>
                    <a:pt x="19581" y="14989"/>
                    <a:pt x="20397" y="12815"/>
                    <a:pt x="20456" y="10563"/>
                  </a:cubicBezTo>
                  <a:cubicBezTo>
                    <a:pt x="20378" y="10544"/>
                    <a:pt x="20299" y="10534"/>
                    <a:pt x="20220" y="10524"/>
                  </a:cubicBezTo>
                  <a:close/>
                  <a:moveTo>
                    <a:pt x="246" y="10868"/>
                  </a:moveTo>
                  <a:cubicBezTo>
                    <a:pt x="157" y="10888"/>
                    <a:pt x="79" y="10898"/>
                    <a:pt x="0" y="10917"/>
                  </a:cubicBezTo>
                  <a:cubicBezTo>
                    <a:pt x="177" y="13769"/>
                    <a:pt x="1554" y="16415"/>
                    <a:pt x="3777" y="18205"/>
                  </a:cubicBezTo>
                  <a:cubicBezTo>
                    <a:pt x="3846" y="18166"/>
                    <a:pt x="3914" y="18116"/>
                    <a:pt x="3983" y="18057"/>
                  </a:cubicBezTo>
                  <a:cubicBezTo>
                    <a:pt x="1780" y="16297"/>
                    <a:pt x="423" y="13681"/>
                    <a:pt x="246" y="10868"/>
                  </a:cubicBezTo>
                  <a:close/>
                  <a:moveTo>
                    <a:pt x="16257" y="18215"/>
                  </a:moveTo>
                  <a:cubicBezTo>
                    <a:pt x="14511" y="19545"/>
                    <a:pt x="12388" y="20248"/>
                    <a:pt x="10227" y="20248"/>
                  </a:cubicBezTo>
                  <a:cubicBezTo>
                    <a:pt x="9576" y="20248"/>
                    <a:pt x="8920" y="20184"/>
                    <a:pt x="8271" y="20054"/>
                  </a:cubicBezTo>
                  <a:cubicBezTo>
                    <a:pt x="8261" y="20142"/>
                    <a:pt x="8252" y="20231"/>
                    <a:pt x="8242" y="20310"/>
                  </a:cubicBezTo>
                  <a:cubicBezTo>
                    <a:pt x="8891" y="20437"/>
                    <a:pt x="9560" y="20506"/>
                    <a:pt x="10218" y="20506"/>
                  </a:cubicBezTo>
                  <a:cubicBezTo>
                    <a:pt x="12441" y="20506"/>
                    <a:pt x="14595" y="19788"/>
                    <a:pt x="16365" y="18451"/>
                  </a:cubicBezTo>
                  <a:cubicBezTo>
                    <a:pt x="16336" y="18372"/>
                    <a:pt x="16296" y="18293"/>
                    <a:pt x="16257" y="182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-880327" y="1848279"/>
              <a:ext cx="490314" cy="339501"/>
            </a:xfrm>
            <a:custGeom>
              <a:avLst/>
              <a:gdLst/>
              <a:ahLst/>
              <a:cxnLst/>
              <a:rect l="l" t="t" r="r" b="b"/>
              <a:pathLst>
                <a:path w="12117" h="8390" extrusionOk="0">
                  <a:moveTo>
                    <a:pt x="7770" y="827"/>
                  </a:moveTo>
                  <a:cubicBezTo>
                    <a:pt x="8291" y="827"/>
                    <a:pt x="8842" y="1181"/>
                    <a:pt x="9117" y="1702"/>
                  </a:cubicBezTo>
                  <a:cubicBezTo>
                    <a:pt x="9344" y="2174"/>
                    <a:pt x="9403" y="2696"/>
                    <a:pt x="9304" y="3207"/>
                  </a:cubicBezTo>
                  <a:cubicBezTo>
                    <a:pt x="9166" y="3229"/>
                    <a:pt x="9031" y="3242"/>
                    <a:pt x="8896" y="3242"/>
                  </a:cubicBezTo>
                  <a:cubicBezTo>
                    <a:pt x="8790" y="3242"/>
                    <a:pt x="8684" y="3234"/>
                    <a:pt x="8576" y="3217"/>
                  </a:cubicBezTo>
                  <a:cubicBezTo>
                    <a:pt x="7721" y="3099"/>
                    <a:pt x="7013" y="2381"/>
                    <a:pt x="6963" y="1594"/>
                  </a:cubicBezTo>
                  <a:cubicBezTo>
                    <a:pt x="6954" y="1466"/>
                    <a:pt x="6963" y="1338"/>
                    <a:pt x="7013" y="1220"/>
                  </a:cubicBezTo>
                  <a:cubicBezTo>
                    <a:pt x="7121" y="984"/>
                    <a:pt x="7396" y="866"/>
                    <a:pt x="7613" y="837"/>
                  </a:cubicBezTo>
                  <a:cubicBezTo>
                    <a:pt x="7662" y="837"/>
                    <a:pt x="7711" y="827"/>
                    <a:pt x="7770" y="827"/>
                  </a:cubicBezTo>
                  <a:close/>
                  <a:moveTo>
                    <a:pt x="3944" y="4053"/>
                  </a:moveTo>
                  <a:cubicBezTo>
                    <a:pt x="4131" y="4053"/>
                    <a:pt x="4318" y="4092"/>
                    <a:pt x="4485" y="4181"/>
                  </a:cubicBezTo>
                  <a:cubicBezTo>
                    <a:pt x="5134" y="4525"/>
                    <a:pt x="5488" y="5341"/>
                    <a:pt x="5410" y="6118"/>
                  </a:cubicBezTo>
                  <a:cubicBezTo>
                    <a:pt x="4800" y="6059"/>
                    <a:pt x="4210" y="5843"/>
                    <a:pt x="3708" y="5498"/>
                  </a:cubicBezTo>
                  <a:cubicBezTo>
                    <a:pt x="3511" y="5371"/>
                    <a:pt x="3069" y="5007"/>
                    <a:pt x="3138" y="4584"/>
                  </a:cubicBezTo>
                  <a:cubicBezTo>
                    <a:pt x="3167" y="4397"/>
                    <a:pt x="3285" y="4240"/>
                    <a:pt x="3462" y="4161"/>
                  </a:cubicBezTo>
                  <a:cubicBezTo>
                    <a:pt x="3610" y="4092"/>
                    <a:pt x="3777" y="4053"/>
                    <a:pt x="3944" y="4053"/>
                  </a:cubicBezTo>
                  <a:close/>
                  <a:moveTo>
                    <a:pt x="11871" y="1"/>
                  </a:moveTo>
                  <a:cubicBezTo>
                    <a:pt x="11724" y="955"/>
                    <a:pt x="11369" y="1761"/>
                    <a:pt x="10848" y="2332"/>
                  </a:cubicBezTo>
                  <a:cubicBezTo>
                    <a:pt x="10504" y="2705"/>
                    <a:pt x="10061" y="2991"/>
                    <a:pt x="9570" y="3138"/>
                  </a:cubicBezTo>
                  <a:cubicBezTo>
                    <a:pt x="9658" y="2617"/>
                    <a:pt x="9580" y="2076"/>
                    <a:pt x="9344" y="1594"/>
                  </a:cubicBezTo>
                  <a:cubicBezTo>
                    <a:pt x="9021" y="977"/>
                    <a:pt x="8398" y="579"/>
                    <a:pt x="7770" y="579"/>
                  </a:cubicBezTo>
                  <a:cubicBezTo>
                    <a:pt x="7707" y="579"/>
                    <a:pt x="7645" y="583"/>
                    <a:pt x="7583" y="591"/>
                  </a:cubicBezTo>
                  <a:cubicBezTo>
                    <a:pt x="7249" y="620"/>
                    <a:pt x="6944" y="817"/>
                    <a:pt x="6786" y="1112"/>
                  </a:cubicBezTo>
                  <a:cubicBezTo>
                    <a:pt x="6727" y="1270"/>
                    <a:pt x="6698" y="1437"/>
                    <a:pt x="6718" y="1604"/>
                  </a:cubicBezTo>
                  <a:cubicBezTo>
                    <a:pt x="6777" y="2509"/>
                    <a:pt x="7583" y="3335"/>
                    <a:pt x="8547" y="3473"/>
                  </a:cubicBezTo>
                  <a:cubicBezTo>
                    <a:pt x="8665" y="3487"/>
                    <a:pt x="8780" y="3495"/>
                    <a:pt x="8896" y="3495"/>
                  </a:cubicBezTo>
                  <a:cubicBezTo>
                    <a:pt x="9012" y="3495"/>
                    <a:pt x="9127" y="3487"/>
                    <a:pt x="9245" y="3473"/>
                  </a:cubicBezTo>
                  <a:lnTo>
                    <a:pt x="9245" y="3473"/>
                  </a:lnTo>
                  <a:cubicBezTo>
                    <a:pt x="9235" y="3502"/>
                    <a:pt x="9225" y="3532"/>
                    <a:pt x="9216" y="3561"/>
                  </a:cubicBezTo>
                  <a:cubicBezTo>
                    <a:pt x="8881" y="4663"/>
                    <a:pt x="8045" y="5538"/>
                    <a:pt x="6963" y="5931"/>
                  </a:cubicBezTo>
                  <a:cubicBezTo>
                    <a:pt x="6588" y="6062"/>
                    <a:pt x="6205" y="6131"/>
                    <a:pt x="5813" y="6131"/>
                  </a:cubicBezTo>
                  <a:cubicBezTo>
                    <a:pt x="5764" y="6131"/>
                    <a:pt x="5715" y="6130"/>
                    <a:pt x="5665" y="6128"/>
                  </a:cubicBezTo>
                  <a:cubicBezTo>
                    <a:pt x="5754" y="5262"/>
                    <a:pt x="5341" y="4348"/>
                    <a:pt x="4603" y="3954"/>
                  </a:cubicBezTo>
                  <a:cubicBezTo>
                    <a:pt x="4399" y="3852"/>
                    <a:pt x="4179" y="3801"/>
                    <a:pt x="3958" y="3801"/>
                  </a:cubicBezTo>
                  <a:cubicBezTo>
                    <a:pt x="3753" y="3801"/>
                    <a:pt x="3548" y="3845"/>
                    <a:pt x="3354" y="3935"/>
                  </a:cubicBezTo>
                  <a:cubicBezTo>
                    <a:pt x="3108" y="4043"/>
                    <a:pt x="2931" y="4269"/>
                    <a:pt x="2892" y="4544"/>
                  </a:cubicBezTo>
                  <a:cubicBezTo>
                    <a:pt x="2833" y="4938"/>
                    <a:pt x="3079" y="5371"/>
                    <a:pt x="3570" y="5705"/>
                  </a:cubicBezTo>
                  <a:cubicBezTo>
                    <a:pt x="4102" y="6079"/>
                    <a:pt x="4721" y="6305"/>
                    <a:pt x="5370" y="6364"/>
                  </a:cubicBezTo>
                  <a:cubicBezTo>
                    <a:pt x="5341" y="6482"/>
                    <a:pt x="5292" y="6600"/>
                    <a:pt x="5242" y="6708"/>
                  </a:cubicBezTo>
                  <a:cubicBezTo>
                    <a:pt x="4859" y="7564"/>
                    <a:pt x="3895" y="8134"/>
                    <a:pt x="2853" y="8134"/>
                  </a:cubicBezTo>
                  <a:cubicBezTo>
                    <a:pt x="1928" y="8134"/>
                    <a:pt x="954" y="7701"/>
                    <a:pt x="187" y="6934"/>
                  </a:cubicBezTo>
                  <a:lnTo>
                    <a:pt x="0" y="7121"/>
                  </a:lnTo>
                  <a:cubicBezTo>
                    <a:pt x="827" y="7928"/>
                    <a:pt x="1859" y="8390"/>
                    <a:pt x="2853" y="8390"/>
                  </a:cubicBezTo>
                  <a:cubicBezTo>
                    <a:pt x="3993" y="8390"/>
                    <a:pt x="5046" y="7760"/>
                    <a:pt x="5478" y="6816"/>
                  </a:cubicBezTo>
                  <a:cubicBezTo>
                    <a:pt x="5537" y="6679"/>
                    <a:pt x="5587" y="6531"/>
                    <a:pt x="5616" y="6384"/>
                  </a:cubicBezTo>
                  <a:cubicBezTo>
                    <a:pt x="5670" y="6386"/>
                    <a:pt x="5723" y="6387"/>
                    <a:pt x="5777" y="6387"/>
                  </a:cubicBezTo>
                  <a:cubicBezTo>
                    <a:pt x="6205" y="6387"/>
                    <a:pt x="6631" y="6317"/>
                    <a:pt x="7042" y="6177"/>
                  </a:cubicBezTo>
                  <a:cubicBezTo>
                    <a:pt x="8203" y="5754"/>
                    <a:pt x="9098" y="4810"/>
                    <a:pt x="9462" y="3630"/>
                  </a:cubicBezTo>
                  <a:cubicBezTo>
                    <a:pt x="9481" y="3561"/>
                    <a:pt x="9501" y="3492"/>
                    <a:pt x="9511" y="3423"/>
                  </a:cubicBezTo>
                  <a:cubicBezTo>
                    <a:pt x="10101" y="3266"/>
                    <a:pt x="10622" y="2951"/>
                    <a:pt x="11025" y="2499"/>
                  </a:cubicBezTo>
                  <a:cubicBezTo>
                    <a:pt x="11586" y="1889"/>
                    <a:pt x="11960" y="1043"/>
                    <a:pt x="12117" y="40"/>
                  </a:cubicBezTo>
                  <a:lnTo>
                    <a:pt x="118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-337881" y="1041187"/>
              <a:ext cx="192249" cy="375718"/>
            </a:xfrm>
            <a:custGeom>
              <a:avLst/>
              <a:gdLst/>
              <a:ahLst/>
              <a:cxnLst/>
              <a:rect l="l" t="t" r="r" b="b"/>
              <a:pathLst>
                <a:path w="4751" h="9285" extrusionOk="0">
                  <a:moveTo>
                    <a:pt x="1456" y="2637"/>
                  </a:moveTo>
                  <a:cubicBezTo>
                    <a:pt x="1997" y="2637"/>
                    <a:pt x="2528" y="2902"/>
                    <a:pt x="2941" y="3286"/>
                  </a:cubicBezTo>
                  <a:cubicBezTo>
                    <a:pt x="2823" y="3620"/>
                    <a:pt x="2607" y="3915"/>
                    <a:pt x="2321" y="4132"/>
                  </a:cubicBezTo>
                  <a:cubicBezTo>
                    <a:pt x="2064" y="4319"/>
                    <a:pt x="1750" y="4413"/>
                    <a:pt x="1448" y="4413"/>
                  </a:cubicBezTo>
                  <a:cubicBezTo>
                    <a:pt x="1116" y="4413"/>
                    <a:pt x="797" y="4299"/>
                    <a:pt x="581" y="4073"/>
                  </a:cubicBezTo>
                  <a:cubicBezTo>
                    <a:pt x="364" y="3866"/>
                    <a:pt x="266" y="3571"/>
                    <a:pt x="335" y="3276"/>
                  </a:cubicBezTo>
                  <a:cubicBezTo>
                    <a:pt x="433" y="2961"/>
                    <a:pt x="748" y="2774"/>
                    <a:pt x="1023" y="2696"/>
                  </a:cubicBezTo>
                  <a:cubicBezTo>
                    <a:pt x="1161" y="2656"/>
                    <a:pt x="1308" y="2637"/>
                    <a:pt x="1456" y="2637"/>
                  </a:cubicBezTo>
                  <a:close/>
                  <a:moveTo>
                    <a:pt x="1407" y="0"/>
                  </a:moveTo>
                  <a:cubicBezTo>
                    <a:pt x="982" y="0"/>
                    <a:pt x="569" y="154"/>
                    <a:pt x="285" y="453"/>
                  </a:cubicBezTo>
                  <a:lnTo>
                    <a:pt x="472" y="630"/>
                  </a:lnTo>
                  <a:cubicBezTo>
                    <a:pt x="701" y="386"/>
                    <a:pt x="1044" y="263"/>
                    <a:pt x="1401" y="263"/>
                  </a:cubicBezTo>
                  <a:cubicBezTo>
                    <a:pt x="1721" y="263"/>
                    <a:pt x="2052" y="362"/>
                    <a:pt x="2321" y="562"/>
                  </a:cubicBezTo>
                  <a:cubicBezTo>
                    <a:pt x="2833" y="945"/>
                    <a:pt x="3138" y="1653"/>
                    <a:pt x="3118" y="2411"/>
                  </a:cubicBezTo>
                  <a:cubicBezTo>
                    <a:pt x="3118" y="2617"/>
                    <a:pt x="3088" y="2824"/>
                    <a:pt x="3029" y="3020"/>
                  </a:cubicBezTo>
                  <a:cubicBezTo>
                    <a:pt x="2579" y="2639"/>
                    <a:pt x="2023" y="2382"/>
                    <a:pt x="1452" y="2382"/>
                  </a:cubicBezTo>
                  <a:cubicBezTo>
                    <a:pt x="1287" y="2382"/>
                    <a:pt x="1120" y="2403"/>
                    <a:pt x="954" y="2450"/>
                  </a:cubicBezTo>
                  <a:cubicBezTo>
                    <a:pt x="522" y="2568"/>
                    <a:pt x="197" y="2853"/>
                    <a:pt x="89" y="3207"/>
                  </a:cubicBezTo>
                  <a:cubicBezTo>
                    <a:pt x="0" y="3581"/>
                    <a:pt x="118" y="3984"/>
                    <a:pt x="394" y="4250"/>
                  </a:cubicBezTo>
                  <a:cubicBezTo>
                    <a:pt x="661" y="4527"/>
                    <a:pt x="1050" y="4668"/>
                    <a:pt x="1452" y="4668"/>
                  </a:cubicBezTo>
                  <a:cubicBezTo>
                    <a:pt x="1806" y="4668"/>
                    <a:pt x="2170" y="4559"/>
                    <a:pt x="2469" y="4338"/>
                  </a:cubicBezTo>
                  <a:cubicBezTo>
                    <a:pt x="2764" y="4112"/>
                    <a:pt x="2990" y="3817"/>
                    <a:pt x="3138" y="3482"/>
                  </a:cubicBezTo>
                  <a:cubicBezTo>
                    <a:pt x="3265" y="3620"/>
                    <a:pt x="3383" y="3778"/>
                    <a:pt x="3482" y="3945"/>
                  </a:cubicBezTo>
                  <a:cubicBezTo>
                    <a:pt x="4475" y="5567"/>
                    <a:pt x="4023" y="7928"/>
                    <a:pt x="2508" y="9088"/>
                  </a:cubicBezTo>
                  <a:lnTo>
                    <a:pt x="2666" y="9285"/>
                  </a:lnTo>
                  <a:cubicBezTo>
                    <a:pt x="4278" y="8056"/>
                    <a:pt x="4750" y="5548"/>
                    <a:pt x="3698" y="3807"/>
                  </a:cubicBezTo>
                  <a:cubicBezTo>
                    <a:pt x="3570" y="3601"/>
                    <a:pt x="3413" y="3404"/>
                    <a:pt x="3236" y="3227"/>
                  </a:cubicBezTo>
                  <a:cubicBezTo>
                    <a:pt x="3324" y="2961"/>
                    <a:pt x="3364" y="2686"/>
                    <a:pt x="3374" y="2420"/>
                  </a:cubicBezTo>
                  <a:cubicBezTo>
                    <a:pt x="3393" y="1565"/>
                    <a:pt x="3059" y="788"/>
                    <a:pt x="2469" y="355"/>
                  </a:cubicBezTo>
                  <a:cubicBezTo>
                    <a:pt x="2157" y="117"/>
                    <a:pt x="1778" y="0"/>
                    <a:pt x="14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" name="Google Shape;711;p28"/>
          <p:cNvGrpSpPr/>
          <p:nvPr/>
        </p:nvGrpSpPr>
        <p:grpSpPr>
          <a:xfrm>
            <a:off x="236593" y="4241491"/>
            <a:ext cx="864547" cy="734013"/>
            <a:chOff x="3502275" y="3218775"/>
            <a:chExt cx="1175775" cy="998250"/>
          </a:xfrm>
        </p:grpSpPr>
        <p:sp>
          <p:nvSpPr>
            <p:cNvPr id="712" name="Google Shape;712;p28"/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8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8"/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8"/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8"/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8"/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8"/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8"/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8"/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8"/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845;p30">
            <a:extLst>
              <a:ext uri="{FF2B5EF4-FFF2-40B4-BE49-F238E27FC236}">
                <a16:creationId xmlns:a16="http://schemas.microsoft.com/office/drawing/2014/main" id="{98B1A445-EEA4-3B35-71F2-CCFF406BBD64}"/>
              </a:ext>
            </a:extLst>
          </p:cNvPr>
          <p:cNvSpPr txBox="1">
            <a:spLocks/>
          </p:cNvSpPr>
          <p:nvPr/>
        </p:nvSpPr>
        <p:spPr>
          <a:xfrm>
            <a:off x="1215081" y="1369962"/>
            <a:ext cx="3512400" cy="34372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nl-NL" dirty="0">
                <a:solidFill>
                  <a:schemeClr val="lt2"/>
                </a:solidFill>
              </a:rPr>
              <a:t>Een schrijver kan schrijven dat iemand bang is, maar een filmmaker moet dat laten zien.</a:t>
            </a:r>
            <a:br>
              <a:rPr lang="nl-NL" dirty="0">
                <a:solidFill>
                  <a:schemeClr val="lt2"/>
                </a:solidFill>
              </a:rPr>
            </a:br>
            <a:r>
              <a:rPr lang="nl-NL" dirty="0">
                <a:solidFill>
                  <a:schemeClr val="lt2"/>
                </a:solidFill>
              </a:rPr>
              <a:t>Hoe kan je laten zien dat iemand…</a:t>
            </a:r>
          </a:p>
          <a:p>
            <a:pPr marL="457200" indent="-304800">
              <a:spcBef>
                <a:spcPts val="1000"/>
              </a:spcBef>
              <a:buSzPts val="1200"/>
              <a:buFont typeface="Fira Sans Light"/>
              <a:buChar char="●"/>
            </a:pPr>
            <a:r>
              <a:rPr lang="nl-NL" dirty="0">
                <a:solidFill>
                  <a:schemeClr val="lt2"/>
                </a:solidFill>
              </a:rPr>
              <a:t>Bang</a:t>
            </a:r>
          </a:p>
          <a:p>
            <a:pPr marL="457200" indent="-304800">
              <a:spcBef>
                <a:spcPts val="1000"/>
              </a:spcBef>
              <a:buSzPts val="1200"/>
              <a:buFont typeface="Fira Sans Light"/>
              <a:buChar char="●"/>
            </a:pPr>
            <a:r>
              <a:rPr lang="nl-NL" dirty="0">
                <a:solidFill>
                  <a:schemeClr val="lt2"/>
                </a:solidFill>
              </a:rPr>
              <a:t>Verdrietig</a:t>
            </a:r>
          </a:p>
          <a:p>
            <a:pPr marL="457200" indent="-304800">
              <a:spcBef>
                <a:spcPts val="1000"/>
              </a:spcBef>
              <a:buSzPts val="1200"/>
              <a:buFont typeface="Fira Sans Light"/>
              <a:buChar char="●"/>
            </a:pPr>
            <a:r>
              <a:rPr lang="nl-NL" dirty="0">
                <a:solidFill>
                  <a:schemeClr val="lt2"/>
                </a:solidFill>
              </a:rPr>
              <a:t>Boos</a:t>
            </a:r>
          </a:p>
          <a:p>
            <a:pPr marL="457200" indent="-304800">
              <a:spcBef>
                <a:spcPts val="1000"/>
              </a:spcBef>
              <a:buSzPts val="1200"/>
              <a:buFont typeface="Fira Sans Light"/>
              <a:buChar char="●"/>
            </a:pPr>
            <a:r>
              <a:rPr lang="nl-NL" dirty="0">
                <a:solidFill>
                  <a:schemeClr val="lt2"/>
                </a:solidFill>
              </a:rPr>
              <a:t>Enthousiast</a:t>
            </a:r>
          </a:p>
          <a:p>
            <a:pPr>
              <a:spcBef>
                <a:spcPts val="1000"/>
              </a:spcBef>
            </a:pPr>
            <a:r>
              <a:rPr lang="nl-NL" dirty="0"/>
              <a:t>…is, </a:t>
            </a:r>
            <a:r>
              <a:rPr lang="nl-NL" b="1" dirty="0"/>
              <a:t>zonder</a:t>
            </a:r>
            <a:r>
              <a:rPr lang="nl-NL" dirty="0"/>
              <a:t> het woord te gebruiken?</a:t>
            </a:r>
            <a:endParaRPr lang="nl-NL" dirty="0">
              <a:solidFill>
                <a:schemeClr val="lt2"/>
              </a:solidFill>
            </a:endParaRPr>
          </a:p>
        </p:txBody>
      </p:sp>
      <p:grpSp>
        <p:nvGrpSpPr>
          <p:cNvPr id="49" name="Google Shape;971;p31">
            <a:extLst>
              <a:ext uri="{FF2B5EF4-FFF2-40B4-BE49-F238E27FC236}">
                <a16:creationId xmlns:a16="http://schemas.microsoft.com/office/drawing/2014/main" id="{94E01C39-FC94-A0FA-836A-FC5F36C9E9EE}"/>
              </a:ext>
            </a:extLst>
          </p:cNvPr>
          <p:cNvGrpSpPr/>
          <p:nvPr/>
        </p:nvGrpSpPr>
        <p:grpSpPr>
          <a:xfrm>
            <a:off x="5535054" y="1455096"/>
            <a:ext cx="2348240" cy="2869663"/>
            <a:chOff x="1216125" y="955275"/>
            <a:chExt cx="2763158" cy="3232940"/>
          </a:xfrm>
        </p:grpSpPr>
        <p:sp>
          <p:nvSpPr>
            <p:cNvPr id="50" name="Google Shape;972;p31">
              <a:extLst>
                <a:ext uri="{FF2B5EF4-FFF2-40B4-BE49-F238E27FC236}">
                  <a16:creationId xmlns:a16="http://schemas.microsoft.com/office/drawing/2014/main" id="{82F4D857-887B-0BA3-8D2B-29738EFEF509}"/>
                </a:ext>
              </a:extLst>
            </p:cNvPr>
            <p:cNvSpPr/>
            <p:nvPr/>
          </p:nvSpPr>
          <p:spPr>
            <a:xfrm>
              <a:off x="1216125" y="955275"/>
              <a:ext cx="2730457" cy="3232940"/>
            </a:xfrm>
            <a:custGeom>
              <a:avLst/>
              <a:gdLst/>
              <a:ahLst/>
              <a:cxnLst/>
              <a:rect l="l" t="t" r="r" b="b"/>
              <a:pathLst>
                <a:path w="49264" h="58330" extrusionOk="0">
                  <a:moveTo>
                    <a:pt x="28737" y="0"/>
                  </a:moveTo>
                  <a:cubicBezTo>
                    <a:pt x="26218" y="0"/>
                    <a:pt x="23877" y="1474"/>
                    <a:pt x="22827" y="3845"/>
                  </a:cubicBezTo>
                  <a:lnTo>
                    <a:pt x="10180" y="3845"/>
                  </a:lnTo>
                  <a:cubicBezTo>
                    <a:pt x="9926" y="2957"/>
                    <a:pt x="9120" y="2341"/>
                    <a:pt x="8195" y="2341"/>
                  </a:cubicBezTo>
                  <a:cubicBezTo>
                    <a:pt x="8188" y="2341"/>
                    <a:pt x="8181" y="2341"/>
                    <a:pt x="8173" y="2341"/>
                  </a:cubicBezTo>
                  <a:cubicBezTo>
                    <a:pt x="7239" y="2341"/>
                    <a:pt x="6423" y="2970"/>
                    <a:pt x="6177" y="3865"/>
                  </a:cubicBezTo>
                  <a:cubicBezTo>
                    <a:pt x="5016" y="4022"/>
                    <a:pt x="4161" y="5006"/>
                    <a:pt x="4151" y="6176"/>
                  </a:cubicBezTo>
                  <a:lnTo>
                    <a:pt x="4151" y="11831"/>
                  </a:lnTo>
                  <a:cubicBezTo>
                    <a:pt x="2046" y="14536"/>
                    <a:pt x="955" y="18116"/>
                    <a:pt x="1102" y="21823"/>
                  </a:cubicBezTo>
                  <a:cubicBezTo>
                    <a:pt x="296" y="22885"/>
                    <a:pt x="1" y="24233"/>
                    <a:pt x="335" y="25413"/>
                  </a:cubicBezTo>
                  <a:cubicBezTo>
                    <a:pt x="483" y="25924"/>
                    <a:pt x="758" y="26406"/>
                    <a:pt x="1132" y="26800"/>
                  </a:cubicBezTo>
                  <a:cubicBezTo>
                    <a:pt x="1112" y="28059"/>
                    <a:pt x="1535" y="29249"/>
                    <a:pt x="2322" y="30104"/>
                  </a:cubicBezTo>
                  <a:cubicBezTo>
                    <a:pt x="2961" y="30802"/>
                    <a:pt x="3836" y="31255"/>
                    <a:pt x="4780" y="31383"/>
                  </a:cubicBezTo>
                  <a:cubicBezTo>
                    <a:pt x="5961" y="32927"/>
                    <a:pt x="7318" y="34343"/>
                    <a:pt x="8813" y="35592"/>
                  </a:cubicBezTo>
                  <a:lnTo>
                    <a:pt x="2863" y="37156"/>
                  </a:lnTo>
                  <a:cubicBezTo>
                    <a:pt x="2223" y="37333"/>
                    <a:pt x="1761" y="37893"/>
                    <a:pt x="1722" y="38562"/>
                  </a:cubicBezTo>
                  <a:lnTo>
                    <a:pt x="1633" y="40214"/>
                  </a:lnTo>
                  <a:lnTo>
                    <a:pt x="1633" y="40303"/>
                  </a:lnTo>
                  <a:lnTo>
                    <a:pt x="610" y="55861"/>
                  </a:lnTo>
                  <a:cubicBezTo>
                    <a:pt x="551" y="56727"/>
                    <a:pt x="1220" y="57474"/>
                    <a:pt x="2086" y="57514"/>
                  </a:cubicBezTo>
                  <a:lnTo>
                    <a:pt x="10603" y="57848"/>
                  </a:lnTo>
                  <a:cubicBezTo>
                    <a:pt x="10652" y="57858"/>
                    <a:pt x="10711" y="57858"/>
                    <a:pt x="10770" y="57858"/>
                  </a:cubicBezTo>
                  <a:lnTo>
                    <a:pt x="12137" y="57907"/>
                  </a:lnTo>
                  <a:lnTo>
                    <a:pt x="22926" y="58330"/>
                  </a:lnTo>
                  <a:lnTo>
                    <a:pt x="22985" y="58330"/>
                  </a:lnTo>
                  <a:cubicBezTo>
                    <a:pt x="23122" y="58330"/>
                    <a:pt x="23250" y="58320"/>
                    <a:pt x="23378" y="58281"/>
                  </a:cubicBezTo>
                  <a:lnTo>
                    <a:pt x="23889" y="58300"/>
                  </a:lnTo>
                  <a:lnTo>
                    <a:pt x="23939" y="58300"/>
                  </a:lnTo>
                  <a:cubicBezTo>
                    <a:pt x="24755" y="58300"/>
                    <a:pt x="25433" y="57661"/>
                    <a:pt x="25483" y="56845"/>
                  </a:cubicBezTo>
                  <a:lnTo>
                    <a:pt x="25581" y="55065"/>
                  </a:lnTo>
                  <a:cubicBezTo>
                    <a:pt x="25649" y="55074"/>
                    <a:pt x="25716" y="55078"/>
                    <a:pt x="25783" y="55078"/>
                  </a:cubicBezTo>
                  <a:cubicBezTo>
                    <a:pt x="26088" y="55078"/>
                    <a:pt x="26385" y="54988"/>
                    <a:pt x="26643" y="54819"/>
                  </a:cubicBezTo>
                  <a:lnTo>
                    <a:pt x="27076" y="54524"/>
                  </a:lnTo>
                  <a:cubicBezTo>
                    <a:pt x="27784" y="54052"/>
                    <a:pt x="27971" y="53088"/>
                    <a:pt x="27499" y="52380"/>
                  </a:cubicBezTo>
                  <a:lnTo>
                    <a:pt x="25876" y="49970"/>
                  </a:lnTo>
                  <a:lnTo>
                    <a:pt x="25896" y="49538"/>
                  </a:lnTo>
                  <a:lnTo>
                    <a:pt x="26132" y="49164"/>
                  </a:lnTo>
                  <a:lnTo>
                    <a:pt x="31285" y="56796"/>
                  </a:lnTo>
                  <a:cubicBezTo>
                    <a:pt x="31511" y="57130"/>
                    <a:pt x="31865" y="57366"/>
                    <a:pt x="32269" y="57445"/>
                  </a:cubicBezTo>
                  <a:cubicBezTo>
                    <a:pt x="32367" y="57464"/>
                    <a:pt x="32465" y="57474"/>
                    <a:pt x="32564" y="57474"/>
                  </a:cubicBezTo>
                  <a:cubicBezTo>
                    <a:pt x="32869" y="57474"/>
                    <a:pt x="33173" y="57376"/>
                    <a:pt x="33419" y="57209"/>
                  </a:cubicBezTo>
                  <a:lnTo>
                    <a:pt x="33852" y="56914"/>
                  </a:lnTo>
                  <a:cubicBezTo>
                    <a:pt x="34088" y="56766"/>
                    <a:pt x="34265" y="56550"/>
                    <a:pt x="34393" y="56304"/>
                  </a:cubicBezTo>
                  <a:cubicBezTo>
                    <a:pt x="35622" y="56756"/>
                    <a:pt x="36930" y="56992"/>
                    <a:pt x="38248" y="57022"/>
                  </a:cubicBezTo>
                  <a:lnTo>
                    <a:pt x="38484" y="57022"/>
                  </a:lnTo>
                  <a:cubicBezTo>
                    <a:pt x="41651" y="57022"/>
                    <a:pt x="43874" y="55743"/>
                    <a:pt x="43962" y="55694"/>
                  </a:cubicBezTo>
                  <a:cubicBezTo>
                    <a:pt x="44523" y="55370"/>
                    <a:pt x="44818" y="54730"/>
                    <a:pt x="44710" y="54091"/>
                  </a:cubicBezTo>
                  <a:lnTo>
                    <a:pt x="44631" y="53629"/>
                  </a:lnTo>
                  <a:cubicBezTo>
                    <a:pt x="44670" y="53304"/>
                    <a:pt x="44611" y="52970"/>
                    <a:pt x="44464" y="52685"/>
                  </a:cubicBezTo>
                  <a:lnTo>
                    <a:pt x="42123" y="39162"/>
                  </a:lnTo>
                  <a:cubicBezTo>
                    <a:pt x="43539" y="37608"/>
                    <a:pt x="44110" y="35474"/>
                    <a:pt x="43667" y="33418"/>
                  </a:cubicBezTo>
                  <a:cubicBezTo>
                    <a:pt x="48113" y="27586"/>
                    <a:pt x="49263" y="20171"/>
                    <a:pt x="46627" y="13867"/>
                  </a:cubicBezTo>
                  <a:cubicBezTo>
                    <a:pt x="46608" y="13828"/>
                    <a:pt x="46598" y="13798"/>
                    <a:pt x="46578" y="13759"/>
                  </a:cubicBezTo>
                  <a:cubicBezTo>
                    <a:pt x="44434" y="9618"/>
                    <a:pt x="39871" y="6638"/>
                    <a:pt x="35199" y="6255"/>
                  </a:cubicBezTo>
                  <a:cubicBezTo>
                    <a:pt x="35101" y="3245"/>
                    <a:pt x="32928" y="698"/>
                    <a:pt x="29967" y="118"/>
                  </a:cubicBezTo>
                  <a:cubicBezTo>
                    <a:pt x="29556" y="39"/>
                    <a:pt x="29144" y="0"/>
                    <a:pt x="28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73;p31">
              <a:extLst>
                <a:ext uri="{FF2B5EF4-FFF2-40B4-BE49-F238E27FC236}">
                  <a16:creationId xmlns:a16="http://schemas.microsoft.com/office/drawing/2014/main" id="{AC430B43-BF55-13EC-48FE-95C5BDBCA58E}"/>
                </a:ext>
              </a:extLst>
            </p:cNvPr>
            <p:cNvSpPr/>
            <p:nvPr/>
          </p:nvSpPr>
          <p:spPr>
            <a:xfrm>
              <a:off x="1290838" y="1388755"/>
              <a:ext cx="2688445" cy="1812453"/>
            </a:xfrm>
            <a:custGeom>
              <a:avLst/>
              <a:gdLst/>
              <a:ahLst/>
              <a:cxnLst/>
              <a:rect l="l" t="t" r="r" b="b"/>
              <a:pathLst>
                <a:path w="48506" h="32701" extrusionOk="0">
                  <a:moveTo>
                    <a:pt x="32942" y="0"/>
                  </a:moveTo>
                  <a:cubicBezTo>
                    <a:pt x="32740" y="0"/>
                    <a:pt x="32538" y="6"/>
                    <a:pt x="32337" y="17"/>
                  </a:cubicBezTo>
                  <a:cubicBezTo>
                    <a:pt x="28093" y="383"/>
                    <a:pt x="24441" y="3877"/>
                    <a:pt x="20243" y="3877"/>
                  </a:cubicBezTo>
                  <a:cubicBezTo>
                    <a:pt x="20043" y="3877"/>
                    <a:pt x="19842" y="3869"/>
                    <a:pt x="19640" y="3853"/>
                  </a:cubicBezTo>
                  <a:cubicBezTo>
                    <a:pt x="16614" y="3314"/>
                    <a:pt x="13458" y="1573"/>
                    <a:pt x="10391" y="1573"/>
                  </a:cubicBezTo>
                  <a:cubicBezTo>
                    <a:pt x="8983" y="1573"/>
                    <a:pt x="7594" y="1940"/>
                    <a:pt x="6245" y="2958"/>
                  </a:cubicBezTo>
                  <a:cubicBezTo>
                    <a:pt x="984" y="6852"/>
                    <a:pt x="0" y="15202"/>
                    <a:pt x="3324" y="20552"/>
                  </a:cubicBezTo>
                  <a:cubicBezTo>
                    <a:pt x="7781" y="27983"/>
                    <a:pt x="16367" y="32700"/>
                    <a:pt x="24944" y="32700"/>
                  </a:cubicBezTo>
                  <a:cubicBezTo>
                    <a:pt x="26379" y="32700"/>
                    <a:pt x="27814" y="32568"/>
                    <a:pt x="29229" y="32295"/>
                  </a:cubicBezTo>
                  <a:cubicBezTo>
                    <a:pt x="40451" y="30161"/>
                    <a:pt x="48505" y="17592"/>
                    <a:pt x="43962" y="6705"/>
                  </a:cubicBezTo>
                  <a:cubicBezTo>
                    <a:pt x="41929" y="2772"/>
                    <a:pt x="37403" y="0"/>
                    <a:pt x="329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74;p31">
              <a:extLst>
                <a:ext uri="{FF2B5EF4-FFF2-40B4-BE49-F238E27FC236}">
                  <a16:creationId xmlns:a16="http://schemas.microsoft.com/office/drawing/2014/main" id="{115752B3-62B1-1E7B-9A80-88FAD82BCF68}"/>
                </a:ext>
              </a:extLst>
            </p:cNvPr>
            <p:cNvSpPr/>
            <p:nvPr/>
          </p:nvSpPr>
          <p:spPr>
            <a:xfrm>
              <a:off x="2541290" y="1044620"/>
              <a:ext cx="545659" cy="545715"/>
            </a:xfrm>
            <a:custGeom>
              <a:avLst/>
              <a:gdLst/>
              <a:ahLst/>
              <a:cxnLst/>
              <a:rect l="l" t="t" r="r" b="b"/>
              <a:pathLst>
                <a:path w="9845" h="9846" extrusionOk="0">
                  <a:moveTo>
                    <a:pt x="4927" y="1"/>
                  </a:moveTo>
                  <a:cubicBezTo>
                    <a:pt x="2203" y="1"/>
                    <a:pt x="0" y="2204"/>
                    <a:pt x="0" y="4918"/>
                  </a:cubicBezTo>
                  <a:cubicBezTo>
                    <a:pt x="0" y="7643"/>
                    <a:pt x="2203" y="9845"/>
                    <a:pt x="4927" y="9845"/>
                  </a:cubicBezTo>
                  <a:cubicBezTo>
                    <a:pt x="7642" y="9845"/>
                    <a:pt x="9845" y="7643"/>
                    <a:pt x="9845" y="4918"/>
                  </a:cubicBezTo>
                  <a:cubicBezTo>
                    <a:pt x="9845" y="2204"/>
                    <a:pt x="7642" y="1"/>
                    <a:pt x="49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75;p31">
              <a:extLst>
                <a:ext uri="{FF2B5EF4-FFF2-40B4-BE49-F238E27FC236}">
                  <a16:creationId xmlns:a16="http://schemas.microsoft.com/office/drawing/2014/main" id="{FABE18C3-B127-996C-97CE-4BA934230D99}"/>
                </a:ext>
              </a:extLst>
            </p:cNvPr>
            <p:cNvSpPr/>
            <p:nvPr/>
          </p:nvSpPr>
          <p:spPr>
            <a:xfrm>
              <a:off x="3018779" y="2614483"/>
              <a:ext cx="545659" cy="545715"/>
            </a:xfrm>
            <a:custGeom>
              <a:avLst/>
              <a:gdLst/>
              <a:ahLst/>
              <a:cxnLst/>
              <a:rect l="l" t="t" r="r" b="b"/>
              <a:pathLst>
                <a:path w="9845" h="9846" extrusionOk="0">
                  <a:moveTo>
                    <a:pt x="4928" y="1"/>
                  </a:moveTo>
                  <a:cubicBezTo>
                    <a:pt x="2203" y="1"/>
                    <a:pt x="0" y="2204"/>
                    <a:pt x="0" y="4928"/>
                  </a:cubicBezTo>
                  <a:cubicBezTo>
                    <a:pt x="0" y="7643"/>
                    <a:pt x="2203" y="9846"/>
                    <a:pt x="4928" y="9846"/>
                  </a:cubicBezTo>
                  <a:cubicBezTo>
                    <a:pt x="7642" y="9846"/>
                    <a:pt x="9845" y="7643"/>
                    <a:pt x="9845" y="4928"/>
                  </a:cubicBezTo>
                  <a:cubicBezTo>
                    <a:pt x="9845" y="2204"/>
                    <a:pt x="7642" y="1"/>
                    <a:pt x="49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76;p31">
              <a:extLst>
                <a:ext uri="{FF2B5EF4-FFF2-40B4-BE49-F238E27FC236}">
                  <a16:creationId xmlns:a16="http://schemas.microsoft.com/office/drawing/2014/main" id="{CA11129A-E078-C724-3B67-D744A601DBFC}"/>
                </a:ext>
              </a:extLst>
            </p:cNvPr>
            <p:cNvSpPr/>
            <p:nvPr/>
          </p:nvSpPr>
          <p:spPr>
            <a:xfrm>
              <a:off x="1785232" y="2424264"/>
              <a:ext cx="1100020" cy="1484891"/>
            </a:xfrm>
            <a:custGeom>
              <a:avLst/>
              <a:gdLst/>
              <a:ahLst/>
              <a:cxnLst/>
              <a:rect l="l" t="t" r="r" b="b"/>
              <a:pathLst>
                <a:path w="19847" h="26791" fill="none" extrusionOk="0">
                  <a:moveTo>
                    <a:pt x="19847" y="1"/>
                  </a:moveTo>
                  <a:lnTo>
                    <a:pt x="0" y="26790"/>
                  </a:lnTo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77;p31">
              <a:extLst>
                <a:ext uri="{FF2B5EF4-FFF2-40B4-BE49-F238E27FC236}">
                  <a16:creationId xmlns:a16="http://schemas.microsoft.com/office/drawing/2014/main" id="{17DE69CC-0D06-502C-7D2B-9B50838C08A3}"/>
                </a:ext>
              </a:extLst>
            </p:cNvPr>
            <p:cNvSpPr/>
            <p:nvPr/>
          </p:nvSpPr>
          <p:spPr>
            <a:xfrm>
              <a:off x="2599043" y="1173816"/>
              <a:ext cx="820955" cy="1185097"/>
            </a:xfrm>
            <a:custGeom>
              <a:avLst/>
              <a:gdLst/>
              <a:ahLst/>
              <a:cxnLst/>
              <a:rect l="l" t="t" r="r" b="b"/>
              <a:pathLst>
                <a:path w="14812" h="21382" extrusionOk="0">
                  <a:moveTo>
                    <a:pt x="2371" y="1"/>
                  </a:moveTo>
                  <a:cubicBezTo>
                    <a:pt x="2105" y="1"/>
                    <a:pt x="1840" y="178"/>
                    <a:pt x="1840" y="532"/>
                  </a:cubicBezTo>
                  <a:lnTo>
                    <a:pt x="1840" y="13248"/>
                  </a:lnTo>
                  <a:lnTo>
                    <a:pt x="20" y="13120"/>
                  </a:lnTo>
                  <a:lnTo>
                    <a:pt x="1" y="14418"/>
                  </a:lnTo>
                  <a:lnTo>
                    <a:pt x="1840" y="14891"/>
                  </a:lnTo>
                  <a:lnTo>
                    <a:pt x="1840" y="21381"/>
                  </a:lnTo>
                  <a:lnTo>
                    <a:pt x="2902" y="21381"/>
                  </a:lnTo>
                  <a:lnTo>
                    <a:pt x="2902" y="15156"/>
                  </a:lnTo>
                  <a:lnTo>
                    <a:pt x="12363" y="17556"/>
                  </a:lnTo>
                  <a:lnTo>
                    <a:pt x="14812" y="17556"/>
                  </a:lnTo>
                  <a:lnTo>
                    <a:pt x="14812" y="16326"/>
                  </a:lnTo>
                  <a:lnTo>
                    <a:pt x="2902" y="13494"/>
                  </a:lnTo>
                  <a:lnTo>
                    <a:pt x="2902" y="532"/>
                  </a:lnTo>
                  <a:cubicBezTo>
                    <a:pt x="2902" y="178"/>
                    <a:pt x="2636" y="1"/>
                    <a:pt x="23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78;p31">
              <a:extLst>
                <a:ext uri="{FF2B5EF4-FFF2-40B4-BE49-F238E27FC236}">
                  <a16:creationId xmlns:a16="http://schemas.microsoft.com/office/drawing/2014/main" id="{09CE2228-0FFE-22AD-6DDA-453D037AC8BA}"/>
                </a:ext>
              </a:extLst>
            </p:cNvPr>
            <p:cNvSpPr/>
            <p:nvPr/>
          </p:nvSpPr>
          <p:spPr>
            <a:xfrm>
              <a:off x="1483774" y="1173816"/>
              <a:ext cx="713043" cy="1185097"/>
            </a:xfrm>
            <a:custGeom>
              <a:avLst/>
              <a:gdLst/>
              <a:ahLst/>
              <a:cxnLst/>
              <a:rect l="l" t="t" r="r" b="b"/>
              <a:pathLst>
                <a:path w="12865" h="21382" extrusionOk="0">
                  <a:moveTo>
                    <a:pt x="3462" y="1"/>
                  </a:moveTo>
                  <a:cubicBezTo>
                    <a:pt x="3197" y="1"/>
                    <a:pt x="2931" y="178"/>
                    <a:pt x="2931" y="532"/>
                  </a:cubicBezTo>
                  <a:lnTo>
                    <a:pt x="2931" y="13248"/>
                  </a:lnTo>
                  <a:lnTo>
                    <a:pt x="1604" y="12933"/>
                  </a:lnTo>
                  <a:lnTo>
                    <a:pt x="1" y="12815"/>
                  </a:lnTo>
                  <a:lnTo>
                    <a:pt x="1" y="14064"/>
                  </a:lnTo>
                  <a:lnTo>
                    <a:pt x="2931" y="14851"/>
                  </a:lnTo>
                  <a:lnTo>
                    <a:pt x="2931" y="21381"/>
                  </a:lnTo>
                  <a:lnTo>
                    <a:pt x="3994" y="21381"/>
                  </a:lnTo>
                  <a:lnTo>
                    <a:pt x="3994" y="15146"/>
                  </a:lnTo>
                  <a:lnTo>
                    <a:pt x="10789" y="16985"/>
                  </a:lnTo>
                  <a:lnTo>
                    <a:pt x="12864" y="16680"/>
                  </a:lnTo>
                  <a:lnTo>
                    <a:pt x="12864" y="15618"/>
                  </a:lnTo>
                  <a:lnTo>
                    <a:pt x="3994" y="13504"/>
                  </a:lnTo>
                  <a:lnTo>
                    <a:pt x="3994" y="532"/>
                  </a:lnTo>
                  <a:cubicBezTo>
                    <a:pt x="3994" y="178"/>
                    <a:pt x="3728" y="1"/>
                    <a:pt x="3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79;p31">
              <a:extLst>
                <a:ext uri="{FF2B5EF4-FFF2-40B4-BE49-F238E27FC236}">
                  <a16:creationId xmlns:a16="http://schemas.microsoft.com/office/drawing/2014/main" id="{B4D9CB91-4AAF-7004-8FEF-360713C6F801}"/>
                </a:ext>
              </a:extLst>
            </p:cNvPr>
            <p:cNvSpPr/>
            <p:nvPr/>
          </p:nvSpPr>
          <p:spPr>
            <a:xfrm>
              <a:off x="1538313" y="1257786"/>
              <a:ext cx="80699" cy="538066"/>
            </a:xfrm>
            <a:custGeom>
              <a:avLst/>
              <a:gdLst/>
              <a:ahLst/>
              <a:cxnLst/>
              <a:rect l="l" t="t" r="r" b="b"/>
              <a:pathLst>
                <a:path w="1456" h="9708" extrusionOk="0">
                  <a:moveTo>
                    <a:pt x="777" y="0"/>
                  </a:moveTo>
                  <a:cubicBezTo>
                    <a:pt x="344" y="0"/>
                    <a:pt x="0" y="345"/>
                    <a:pt x="0" y="777"/>
                  </a:cubicBezTo>
                  <a:lnTo>
                    <a:pt x="0" y="8930"/>
                  </a:lnTo>
                  <a:cubicBezTo>
                    <a:pt x="0" y="9363"/>
                    <a:pt x="344" y="9707"/>
                    <a:pt x="777" y="9707"/>
                  </a:cubicBezTo>
                  <a:lnTo>
                    <a:pt x="1456" y="9707"/>
                  </a:lnTo>
                  <a:lnTo>
                    <a:pt x="14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80;p31">
              <a:extLst>
                <a:ext uri="{FF2B5EF4-FFF2-40B4-BE49-F238E27FC236}">
                  <a16:creationId xmlns:a16="http://schemas.microsoft.com/office/drawing/2014/main" id="{279CEB68-9FD5-4183-36FE-ED560960130A}"/>
                </a:ext>
              </a:extLst>
            </p:cNvPr>
            <p:cNvSpPr/>
            <p:nvPr/>
          </p:nvSpPr>
          <p:spPr>
            <a:xfrm>
              <a:off x="1483774" y="1876996"/>
              <a:ext cx="714650" cy="175586"/>
            </a:xfrm>
            <a:custGeom>
              <a:avLst/>
              <a:gdLst/>
              <a:ahLst/>
              <a:cxnLst/>
              <a:rect l="l" t="t" r="r" b="b"/>
              <a:pathLst>
                <a:path w="12894" h="3168" extrusionOk="0">
                  <a:moveTo>
                    <a:pt x="1427" y="1"/>
                  </a:moveTo>
                  <a:lnTo>
                    <a:pt x="1" y="138"/>
                  </a:lnTo>
                  <a:lnTo>
                    <a:pt x="11025" y="3167"/>
                  </a:lnTo>
                  <a:lnTo>
                    <a:pt x="12894" y="2951"/>
                  </a:lnTo>
                  <a:lnTo>
                    <a:pt x="14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81;p31">
              <a:extLst>
                <a:ext uri="{FF2B5EF4-FFF2-40B4-BE49-F238E27FC236}">
                  <a16:creationId xmlns:a16="http://schemas.microsoft.com/office/drawing/2014/main" id="{6224A9B2-5C65-BB10-B865-44FFB8872A4D}"/>
                </a:ext>
              </a:extLst>
            </p:cNvPr>
            <p:cNvSpPr/>
            <p:nvPr/>
          </p:nvSpPr>
          <p:spPr>
            <a:xfrm>
              <a:off x="1618956" y="2356700"/>
              <a:ext cx="1726378" cy="1725768"/>
            </a:xfrm>
            <a:custGeom>
              <a:avLst/>
              <a:gdLst/>
              <a:ahLst/>
              <a:cxnLst/>
              <a:rect l="l" t="t" r="r" b="b"/>
              <a:pathLst>
                <a:path w="31148" h="31137" extrusionOk="0">
                  <a:moveTo>
                    <a:pt x="29210" y="3796"/>
                  </a:moveTo>
                  <a:lnTo>
                    <a:pt x="18913" y="20152"/>
                  </a:lnTo>
                  <a:lnTo>
                    <a:pt x="8055" y="4052"/>
                  </a:lnTo>
                  <a:lnTo>
                    <a:pt x="29210" y="3796"/>
                  </a:lnTo>
                  <a:close/>
                  <a:moveTo>
                    <a:pt x="1328" y="1711"/>
                  </a:moveTo>
                  <a:lnTo>
                    <a:pt x="6934" y="4052"/>
                  </a:lnTo>
                  <a:lnTo>
                    <a:pt x="7436" y="4052"/>
                  </a:lnTo>
                  <a:lnTo>
                    <a:pt x="18608" y="20643"/>
                  </a:lnTo>
                  <a:lnTo>
                    <a:pt x="16415" y="24105"/>
                  </a:lnTo>
                  <a:lnTo>
                    <a:pt x="1328" y="1711"/>
                  </a:lnTo>
                  <a:close/>
                  <a:moveTo>
                    <a:pt x="1" y="0"/>
                  </a:moveTo>
                  <a:lnTo>
                    <a:pt x="1" y="1161"/>
                  </a:lnTo>
                  <a:lnTo>
                    <a:pt x="443" y="1348"/>
                  </a:lnTo>
                  <a:lnTo>
                    <a:pt x="16110" y="24587"/>
                  </a:lnTo>
                  <a:lnTo>
                    <a:pt x="12156" y="30862"/>
                  </a:lnTo>
                  <a:lnTo>
                    <a:pt x="12599" y="31137"/>
                  </a:lnTo>
                  <a:lnTo>
                    <a:pt x="16435" y="25059"/>
                  </a:lnTo>
                  <a:lnTo>
                    <a:pt x="18618" y="28295"/>
                  </a:lnTo>
                  <a:lnTo>
                    <a:pt x="19051" y="28009"/>
                  </a:lnTo>
                  <a:lnTo>
                    <a:pt x="16739" y="24577"/>
                  </a:lnTo>
                  <a:lnTo>
                    <a:pt x="18923" y="21105"/>
                  </a:lnTo>
                  <a:lnTo>
                    <a:pt x="25394" y="30704"/>
                  </a:lnTo>
                  <a:lnTo>
                    <a:pt x="25827" y="30419"/>
                  </a:lnTo>
                  <a:lnTo>
                    <a:pt x="19228" y="20624"/>
                  </a:lnTo>
                  <a:lnTo>
                    <a:pt x="29830" y="3787"/>
                  </a:lnTo>
                  <a:lnTo>
                    <a:pt x="31147" y="3767"/>
                  </a:lnTo>
                  <a:lnTo>
                    <a:pt x="31059" y="266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82;p31">
              <a:extLst>
                <a:ext uri="{FF2B5EF4-FFF2-40B4-BE49-F238E27FC236}">
                  <a16:creationId xmlns:a16="http://schemas.microsoft.com/office/drawing/2014/main" id="{994EF4D1-FEC6-1969-3A20-EE29E2DB91A4}"/>
                </a:ext>
              </a:extLst>
            </p:cNvPr>
            <p:cNvSpPr/>
            <p:nvPr/>
          </p:nvSpPr>
          <p:spPr>
            <a:xfrm>
              <a:off x="1618956" y="2346890"/>
              <a:ext cx="1721445" cy="161952"/>
            </a:xfrm>
            <a:custGeom>
              <a:avLst/>
              <a:gdLst/>
              <a:ahLst/>
              <a:cxnLst/>
              <a:rect l="l" t="t" r="r" b="b"/>
              <a:pathLst>
                <a:path w="31059" h="2922" extrusionOk="0">
                  <a:moveTo>
                    <a:pt x="20988" y="0"/>
                  </a:moveTo>
                  <a:lnTo>
                    <a:pt x="1" y="177"/>
                  </a:lnTo>
                  <a:lnTo>
                    <a:pt x="6924" y="2921"/>
                  </a:lnTo>
                  <a:lnTo>
                    <a:pt x="31059" y="2833"/>
                  </a:lnTo>
                  <a:lnTo>
                    <a:pt x="209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83;p31">
              <a:extLst>
                <a:ext uri="{FF2B5EF4-FFF2-40B4-BE49-F238E27FC236}">
                  <a16:creationId xmlns:a16="http://schemas.microsoft.com/office/drawing/2014/main" id="{8ED84303-172E-D352-2300-020854C8ED2B}"/>
                </a:ext>
              </a:extLst>
            </p:cNvPr>
            <p:cNvSpPr/>
            <p:nvPr/>
          </p:nvSpPr>
          <p:spPr>
            <a:xfrm>
              <a:off x="2600151" y="1892237"/>
              <a:ext cx="820955" cy="188112"/>
            </a:xfrm>
            <a:custGeom>
              <a:avLst/>
              <a:gdLst/>
              <a:ahLst/>
              <a:cxnLst/>
              <a:rect l="l" t="t" r="r" b="b"/>
              <a:pathLst>
                <a:path w="14812" h="3394" extrusionOk="0">
                  <a:moveTo>
                    <a:pt x="1633" y="1"/>
                  </a:moveTo>
                  <a:lnTo>
                    <a:pt x="0" y="158"/>
                  </a:lnTo>
                  <a:lnTo>
                    <a:pt x="12717" y="3374"/>
                  </a:lnTo>
                  <a:lnTo>
                    <a:pt x="14811" y="3394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84;p31">
              <a:extLst>
                <a:ext uri="{FF2B5EF4-FFF2-40B4-BE49-F238E27FC236}">
                  <a16:creationId xmlns:a16="http://schemas.microsoft.com/office/drawing/2014/main" id="{96C8BC41-D3DF-D42A-F63E-5DC0F4AB5C6B}"/>
                </a:ext>
              </a:extLst>
            </p:cNvPr>
            <p:cNvSpPr/>
            <p:nvPr/>
          </p:nvSpPr>
          <p:spPr>
            <a:xfrm>
              <a:off x="1568242" y="1257786"/>
              <a:ext cx="1289795" cy="538066"/>
            </a:xfrm>
            <a:custGeom>
              <a:avLst/>
              <a:gdLst/>
              <a:ahLst/>
              <a:cxnLst/>
              <a:rect l="l" t="t" r="r" b="b"/>
              <a:pathLst>
                <a:path w="23271" h="9708" extrusionOk="0">
                  <a:moveTo>
                    <a:pt x="1073" y="0"/>
                  </a:moveTo>
                  <a:cubicBezTo>
                    <a:pt x="965" y="0"/>
                    <a:pt x="866" y="30"/>
                    <a:pt x="778" y="79"/>
                  </a:cubicBezTo>
                  <a:cubicBezTo>
                    <a:pt x="296" y="354"/>
                    <a:pt x="1" y="876"/>
                    <a:pt x="1" y="1426"/>
                  </a:cubicBezTo>
                  <a:lnTo>
                    <a:pt x="30" y="8684"/>
                  </a:lnTo>
                  <a:cubicBezTo>
                    <a:pt x="30" y="8852"/>
                    <a:pt x="99" y="9009"/>
                    <a:pt x="227" y="9117"/>
                  </a:cubicBezTo>
                  <a:lnTo>
                    <a:pt x="719" y="9560"/>
                  </a:lnTo>
                  <a:cubicBezTo>
                    <a:pt x="827" y="9658"/>
                    <a:pt x="965" y="9707"/>
                    <a:pt x="1112" y="9707"/>
                  </a:cubicBezTo>
                  <a:lnTo>
                    <a:pt x="22680" y="9707"/>
                  </a:lnTo>
                  <a:cubicBezTo>
                    <a:pt x="23014" y="9707"/>
                    <a:pt x="23270" y="9442"/>
                    <a:pt x="23270" y="9117"/>
                  </a:cubicBezTo>
                  <a:lnTo>
                    <a:pt x="23270" y="590"/>
                  </a:lnTo>
                  <a:cubicBezTo>
                    <a:pt x="23270" y="266"/>
                    <a:pt x="23005" y="0"/>
                    <a:pt x="22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85;p31">
              <a:extLst>
                <a:ext uri="{FF2B5EF4-FFF2-40B4-BE49-F238E27FC236}">
                  <a16:creationId xmlns:a16="http://schemas.microsoft.com/office/drawing/2014/main" id="{E8864980-B4F9-F824-8B2B-8FD83C57A98F}"/>
                </a:ext>
              </a:extLst>
            </p:cNvPr>
            <p:cNvSpPr/>
            <p:nvPr/>
          </p:nvSpPr>
          <p:spPr>
            <a:xfrm>
              <a:off x="3040007" y="2722451"/>
              <a:ext cx="575699" cy="1311078"/>
            </a:xfrm>
            <a:custGeom>
              <a:avLst/>
              <a:gdLst/>
              <a:ahLst/>
              <a:cxnLst/>
              <a:rect l="l" t="t" r="r" b="b"/>
              <a:pathLst>
                <a:path w="10387" h="23655" extrusionOk="0">
                  <a:moveTo>
                    <a:pt x="4171" y="0"/>
                  </a:moveTo>
                  <a:lnTo>
                    <a:pt x="1" y="22010"/>
                  </a:lnTo>
                  <a:cubicBezTo>
                    <a:pt x="1978" y="23220"/>
                    <a:pt x="3856" y="23623"/>
                    <a:pt x="5479" y="23653"/>
                  </a:cubicBezTo>
                  <a:cubicBezTo>
                    <a:pt x="5550" y="23654"/>
                    <a:pt x="5621" y="23655"/>
                    <a:pt x="5691" y="23655"/>
                  </a:cubicBezTo>
                  <a:cubicBezTo>
                    <a:pt x="8468" y="23655"/>
                    <a:pt x="10386" y="22541"/>
                    <a:pt x="10386" y="22541"/>
                  </a:cubicBezTo>
                  <a:lnTo>
                    <a:pt x="64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986;p31">
              <a:extLst>
                <a:ext uri="{FF2B5EF4-FFF2-40B4-BE49-F238E27FC236}">
                  <a16:creationId xmlns:a16="http://schemas.microsoft.com/office/drawing/2014/main" id="{D4C0E6BD-0F5E-98BD-9524-0E072190E2C7}"/>
                </a:ext>
              </a:extLst>
            </p:cNvPr>
            <p:cNvSpPr/>
            <p:nvPr/>
          </p:nvSpPr>
          <p:spPr>
            <a:xfrm>
              <a:off x="3040007" y="2722451"/>
              <a:ext cx="303674" cy="1310968"/>
            </a:xfrm>
            <a:custGeom>
              <a:avLst/>
              <a:gdLst/>
              <a:ahLst/>
              <a:cxnLst/>
              <a:rect l="l" t="t" r="r" b="b"/>
              <a:pathLst>
                <a:path w="5479" h="23653" extrusionOk="0">
                  <a:moveTo>
                    <a:pt x="4171" y="0"/>
                  </a:moveTo>
                  <a:lnTo>
                    <a:pt x="1" y="22010"/>
                  </a:lnTo>
                  <a:cubicBezTo>
                    <a:pt x="1978" y="23210"/>
                    <a:pt x="3856" y="23623"/>
                    <a:pt x="5479" y="23653"/>
                  </a:cubicBezTo>
                  <a:lnTo>
                    <a:pt x="4967" y="69"/>
                  </a:lnTo>
                  <a:lnTo>
                    <a:pt x="4967" y="0"/>
                  </a:lnTo>
                  <a:close/>
                </a:path>
              </a:pathLst>
            </a:custGeom>
            <a:solidFill>
              <a:srgbClr val="000000">
                <a:alpha val="1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987;p31">
              <a:extLst>
                <a:ext uri="{FF2B5EF4-FFF2-40B4-BE49-F238E27FC236}">
                  <a16:creationId xmlns:a16="http://schemas.microsoft.com/office/drawing/2014/main" id="{FEC2064C-BD28-E53F-0255-8775F8A1ACE9}"/>
                </a:ext>
              </a:extLst>
            </p:cNvPr>
            <p:cNvSpPr/>
            <p:nvPr/>
          </p:nvSpPr>
          <p:spPr>
            <a:xfrm>
              <a:off x="3036238" y="3180318"/>
              <a:ext cx="181018" cy="351616"/>
            </a:xfrm>
            <a:custGeom>
              <a:avLst/>
              <a:gdLst/>
              <a:ahLst/>
              <a:cxnLst/>
              <a:rect l="l" t="t" r="r" b="b"/>
              <a:pathLst>
                <a:path w="3266" h="6344" fill="none" extrusionOk="0">
                  <a:moveTo>
                    <a:pt x="3265" y="0"/>
                  </a:moveTo>
                  <a:lnTo>
                    <a:pt x="2370" y="10"/>
                  </a:lnTo>
                  <a:cubicBezTo>
                    <a:pt x="1308" y="30"/>
                    <a:pt x="433" y="836"/>
                    <a:pt x="325" y="1889"/>
                  </a:cubicBezTo>
                  <a:lnTo>
                    <a:pt x="108" y="3993"/>
                  </a:lnTo>
                  <a:cubicBezTo>
                    <a:pt x="0" y="5154"/>
                    <a:pt x="856" y="6186"/>
                    <a:pt x="2026" y="6285"/>
                  </a:cubicBezTo>
                  <a:lnTo>
                    <a:pt x="2734" y="6344"/>
                  </a:ln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988;p31">
              <a:extLst>
                <a:ext uri="{FF2B5EF4-FFF2-40B4-BE49-F238E27FC236}">
                  <a16:creationId xmlns:a16="http://schemas.microsoft.com/office/drawing/2014/main" id="{268856F9-0FA3-8C43-8B26-6F0FAA34A1EF}"/>
                </a:ext>
              </a:extLst>
            </p:cNvPr>
            <p:cNvSpPr/>
            <p:nvPr/>
          </p:nvSpPr>
          <p:spPr>
            <a:xfrm>
              <a:off x="3047655" y="3895469"/>
              <a:ext cx="555525" cy="84024"/>
            </a:xfrm>
            <a:custGeom>
              <a:avLst/>
              <a:gdLst/>
              <a:ahLst/>
              <a:cxnLst/>
              <a:rect l="l" t="t" r="r" b="b"/>
              <a:pathLst>
                <a:path w="10023" h="1516" fill="none" extrusionOk="0">
                  <a:moveTo>
                    <a:pt x="1" y="1"/>
                  </a:moveTo>
                  <a:cubicBezTo>
                    <a:pt x="1" y="1"/>
                    <a:pt x="2440" y="1515"/>
                    <a:pt x="5282" y="1515"/>
                  </a:cubicBezTo>
                  <a:cubicBezTo>
                    <a:pt x="8075" y="1515"/>
                    <a:pt x="10022" y="443"/>
                    <a:pt x="10022" y="443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989;p31">
              <a:extLst>
                <a:ext uri="{FF2B5EF4-FFF2-40B4-BE49-F238E27FC236}">
                  <a16:creationId xmlns:a16="http://schemas.microsoft.com/office/drawing/2014/main" id="{6518C641-8E35-7E61-711A-020E5F882496}"/>
                </a:ext>
              </a:extLst>
            </p:cNvPr>
            <p:cNvSpPr/>
            <p:nvPr/>
          </p:nvSpPr>
          <p:spPr>
            <a:xfrm>
              <a:off x="3432030" y="3475180"/>
              <a:ext cx="95386" cy="226855"/>
            </a:xfrm>
            <a:custGeom>
              <a:avLst/>
              <a:gdLst/>
              <a:ahLst/>
              <a:cxnLst/>
              <a:rect l="l" t="t" r="r" b="b"/>
              <a:pathLst>
                <a:path w="1721" h="4093" extrusionOk="0">
                  <a:moveTo>
                    <a:pt x="694" y="0"/>
                  </a:moveTo>
                  <a:cubicBezTo>
                    <a:pt x="306" y="0"/>
                    <a:pt x="0" y="337"/>
                    <a:pt x="38" y="729"/>
                  </a:cubicBezTo>
                  <a:lnTo>
                    <a:pt x="304" y="3492"/>
                  </a:lnTo>
                  <a:cubicBezTo>
                    <a:pt x="334" y="3827"/>
                    <a:pt x="619" y="4092"/>
                    <a:pt x="963" y="4092"/>
                  </a:cubicBezTo>
                  <a:lnTo>
                    <a:pt x="1012" y="4092"/>
                  </a:lnTo>
                  <a:cubicBezTo>
                    <a:pt x="1406" y="4092"/>
                    <a:pt x="1720" y="3748"/>
                    <a:pt x="1671" y="3355"/>
                  </a:cubicBezTo>
                  <a:lnTo>
                    <a:pt x="1356" y="591"/>
                  </a:lnTo>
                  <a:cubicBezTo>
                    <a:pt x="1317" y="267"/>
                    <a:pt x="1051" y="21"/>
                    <a:pt x="727" y="1"/>
                  </a:cubicBezTo>
                  <a:cubicBezTo>
                    <a:pt x="716" y="0"/>
                    <a:pt x="705" y="0"/>
                    <a:pt x="694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990;p31">
              <a:extLst>
                <a:ext uri="{FF2B5EF4-FFF2-40B4-BE49-F238E27FC236}">
                  <a16:creationId xmlns:a16="http://schemas.microsoft.com/office/drawing/2014/main" id="{E69DC17F-7DEC-8739-33B4-F72AC5BBA4FD}"/>
                </a:ext>
              </a:extLst>
            </p:cNvPr>
            <p:cNvSpPr/>
            <p:nvPr/>
          </p:nvSpPr>
          <p:spPr>
            <a:xfrm>
              <a:off x="3421056" y="3305413"/>
              <a:ext cx="72995" cy="125759"/>
            </a:xfrm>
            <a:custGeom>
              <a:avLst/>
              <a:gdLst/>
              <a:ahLst/>
              <a:cxnLst/>
              <a:rect l="l" t="t" r="r" b="b"/>
              <a:pathLst>
                <a:path w="1317" h="2269" extrusionOk="0">
                  <a:moveTo>
                    <a:pt x="574" y="1"/>
                  </a:moveTo>
                  <a:cubicBezTo>
                    <a:pt x="550" y="1"/>
                    <a:pt x="526" y="2"/>
                    <a:pt x="502" y="5"/>
                  </a:cubicBezTo>
                  <a:cubicBezTo>
                    <a:pt x="207" y="45"/>
                    <a:pt x="0" y="291"/>
                    <a:pt x="10" y="576"/>
                  </a:cubicBezTo>
                  <a:lnTo>
                    <a:pt x="20" y="1707"/>
                  </a:lnTo>
                  <a:cubicBezTo>
                    <a:pt x="30" y="2002"/>
                    <a:pt x="266" y="2248"/>
                    <a:pt x="561" y="2258"/>
                  </a:cubicBezTo>
                  <a:lnTo>
                    <a:pt x="679" y="2267"/>
                  </a:lnTo>
                  <a:cubicBezTo>
                    <a:pt x="690" y="2268"/>
                    <a:pt x="701" y="2268"/>
                    <a:pt x="711" y="2268"/>
                  </a:cubicBezTo>
                  <a:cubicBezTo>
                    <a:pt x="1050" y="2268"/>
                    <a:pt x="1317" y="1971"/>
                    <a:pt x="1269" y="1628"/>
                  </a:cubicBezTo>
                  <a:lnTo>
                    <a:pt x="1131" y="497"/>
                  </a:lnTo>
                  <a:cubicBezTo>
                    <a:pt x="1095" y="207"/>
                    <a:pt x="850" y="1"/>
                    <a:pt x="574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991;p31">
              <a:extLst>
                <a:ext uri="{FF2B5EF4-FFF2-40B4-BE49-F238E27FC236}">
                  <a16:creationId xmlns:a16="http://schemas.microsoft.com/office/drawing/2014/main" id="{56BA0C8B-E507-A04E-2648-205DF6B841F3}"/>
                </a:ext>
              </a:extLst>
            </p:cNvPr>
            <p:cNvSpPr/>
            <p:nvPr/>
          </p:nvSpPr>
          <p:spPr>
            <a:xfrm>
              <a:off x="1542081" y="3202100"/>
              <a:ext cx="1055902" cy="902208"/>
            </a:xfrm>
            <a:custGeom>
              <a:avLst/>
              <a:gdLst/>
              <a:ahLst/>
              <a:cxnLst/>
              <a:rect l="l" t="t" r="r" b="b"/>
              <a:pathLst>
                <a:path w="19051" h="16278" extrusionOk="0">
                  <a:moveTo>
                    <a:pt x="1" y="1"/>
                  </a:moveTo>
                  <a:lnTo>
                    <a:pt x="1368" y="15195"/>
                  </a:lnTo>
                  <a:lnTo>
                    <a:pt x="5046" y="15835"/>
                  </a:lnTo>
                  <a:lnTo>
                    <a:pt x="18166" y="16277"/>
                  </a:lnTo>
                  <a:lnTo>
                    <a:pt x="19051" y="630"/>
                  </a:lnTo>
                  <a:lnTo>
                    <a:pt x="11763" y="2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992;p31">
              <a:extLst>
                <a:ext uri="{FF2B5EF4-FFF2-40B4-BE49-F238E27FC236}">
                  <a16:creationId xmlns:a16="http://schemas.microsoft.com/office/drawing/2014/main" id="{1C939862-EC72-DE44-46AF-3084C9BE3C46}"/>
                </a:ext>
              </a:extLst>
            </p:cNvPr>
            <p:cNvSpPr/>
            <p:nvPr/>
          </p:nvSpPr>
          <p:spPr>
            <a:xfrm>
              <a:off x="1460329" y="2821108"/>
              <a:ext cx="1027025" cy="375061"/>
            </a:xfrm>
            <a:custGeom>
              <a:avLst/>
              <a:gdLst/>
              <a:ahLst/>
              <a:cxnLst/>
              <a:rect l="l" t="t" r="r" b="b"/>
              <a:pathLst>
                <a:path w="18530" h="6767" extrusionOk="0">
                  <a:moveTo>
                    <a:pt x="18156" y="0"/>
                  </a:moveTo>
                  <a:lnTo>
                    <a:pt x="1643" y="4446"/>
                  </a:lnTo>
                  <a:lnTo>
                    <a:pt x="1" y="5183"/>
                  </a:lnTo>
                  <a:lnTo>
                    <a:pt x="355" y="6767"/>
                  </a:lnTo>
                  <a:lnTo>
                    <a:pt x="18529" y="1702"/>
                  </a:lnTo>
                  <a:lnTo>
                    <a:pt x="181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993;p31">
              <a:extLst>
                <a:ext uri="{FF2B5EF4-FFF2-40B4-BE49-F238E27FC236}">
                  <a16:creationId xmlns:a16="http://schemas.microsoft.com/office/drawing/2014/main" id="{42ED3E36-80FC-65ED-605E-6403CCE01DBF}"/>
                </a:ext>
              </a:extLst>
            </p:cNvPr>
            <p:cNvSpPr/>
            <p:nvPr/>
          </p:nvSpPr>
          <p:spPr>
            <a:xfrm>
              <a:off x="1393043" y="2849468"/>
              <a:ext cx="1057010" cy="357048"/>
            </a:xfrm>
            <a:custGeom>
              <a:avLst/>
              <a:gdLst/>
              <a:ahLst/>
              <a:cxnLst/>
              <a:rect l="l" t="t" r="r" b="b"/>
              <a:pathLst>
                <a:path w="19071" h="6442" extrusionOk="0">
                  <a:moveTo>
                    <a:pt x="17162" y="0"/>
                  </a:moveTo>
                  <a:lnTo>
                    <a:pt x="15363" y="472"/>
                  </a:lnTo>
                  <a:lnTo>
                    <a:pt x="14133" y="1151"/>
                  </a:lnTo>
                  <a:lnTo>
                    <a:pt x="13278" y="1033"/>
                  </a:lnTo>
                  <a:lnTo>
                    <a:pt x="11399" y="1525"/>
                  </a:lnTo>
                  <a:lnTo>
                    <a:pt x="10091" y="2262"/>
                  </a:lnTo>
                  <a:lnTo>
                    <a:pt x="9304" y="2075"/>
                  </a:lnTo>
                  <a:lnTo>
                    <a:pt x="7613" y="2518"/>
                  </a:lnTo>
                  <a:lnTo>
                    <a:pt x="6216" y="3256"/>
                  </a:lnTo>
                  <a:lnTo>
                    <a:pt x="5518" y="3069"/>
                  </a:lnTo>
                  <a:lnTo>
                    <a:pt x="89" y="4505"/>
                  </a:lnTo>
                  <a:lnTo>
                    <a:pt x="1" y="6147"/>
                  </a:lnTo>
                  <a:lnTo>
                    <a:pt x="905" y="6442"/>
                  </a:lnTo>
                  <a:lnTo>
                    <a:pt x="4171" y="5518"/>
                  </a:lnTo>
                  <a:lnTo>
                    <a:pt x="5626" y="4839"/>
                  </a:lnTo>
                  <a:lnTo>
                    <a:pt x="6305" y="4918"/>
                  </a:lnTo>
                  <a:lnTo>
                    <a:pt x="7996" y="4446"/>
                  </a:lnTo>
                  <a:lnTo>
                    <a:pt x="9472" y="3816"/>
                  </a:lnTo>
                  <a:lnTo>
                    <a:pt x="10131" y="3846"/>
                  </a:lnTo>
                  <a:lnTo>
                    <a:pt x="12009" y="3315"/>
                  </a:lnTo>
                  <a:lnTo>
                    <a:pt x="13710" y="2272"/>
                  </a:lnTo>
                  <a:lnTo>
                    <a:pt x="14143" y="2715"/>
                  </a:lnTo>
                  <a:lnTo>
                    <a:pt x="15943" y="2213"/>
                  </a:lnTo>
                  <a:lnTo>
                    <a:pt x="17231" y="1426"/>
                  </a:lnTo>
                  <a:lnTo>
                    <a:pt x="18077" y="1603"/>
                  </a:lnTo>
                  <a:lnTo>
                    <a:pt x="19070" y="1328"/>
                  </a:lnTo>
                  <a:lnTo>
                    <a:pt x="18815" y="256"/>
                  </a:lnTo>
                  <a:lnTo>
                    <a:pt x="17792" y="590"/>
                  </a:lnTo>
                  <a:lnTo>
                    <a:pt x="171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994;p31">
              <a:extLst>
                <a:ext uri="{FF2B5EF4-FFF2-40B4-BE49-F238E27FC236}">
                  <a16:creationId xmlns:a16="http://schemas.microsoft.com/office/drawing/2014/main" id="{0954853D-3C6D-6D9F-5185-A8BC4862AD05}"/>
                </a:ext>
              </a:extLst>
            </p:cNvPr>
            <p:cNvSpPr/>
            <p:nvPr/>
          </p:nvSpPr>
          <p:spPr>
            <a:xfrm>
              <a:off x="1336343" y="3181963"/>
              <a:ext cx="1197623" cy="922327"/>
            </a:xfrm>
            <a:custGeom>
              <a:avLst/>
              <a:gdLst/>
              <a:ahLst/>
              <a:cxnLst/>
              <a:rect l="l" t="t" r="r" b="b"/>
              <a:pathLst>
                <a:path w="21608" h="16641" extrusionOk="0">
                  <a:moveTo>
                    <a:pt x="1034" y="0"/>
                  </a:moveTo>
                  <a:lnTo>
                    <a:pt x="1" y="15815"/>
                  </a:lnTo>
                  <a:lnTo>
                    <a:pt x="20841" y="16641"/>
                  </a:lnTo>
                  <a:lnTo>
                    <a:pt x="21460" y="5036"/>
                  </a:lnTo>
                  <a:lnTo>
                    <a:pt x="21510" y="4013"/>
                  </a:lnTo>
                  <a:lnTo>
                    <a:pt x="21608" y="2312"/>
                  </a:lnTo>
                  <a:lnTo>
                    <a:pt x="21401" y="1299"/>
                  </a:lnTo>
                  <a:lnTo>
                    <a:pt x="20251" y="817"/>
                  </a:lnTo>
                  <a:lnTo>
                    <a:pt x="18559" y="748"/>
                  </a:lnTo>
                  <a:lnTo>
                    <a:pt x="18195" y="1466"/>
                  </a:lnTo>
                  <a:lnTo>
                    <a:pt x="16533" y="659"/>
                  </a:lnTo>
                  <a:lnTo>
                    <a:pt x="14851" y="591"/>
                  </a:lnTo>
                  <a:lnTo>
                    <a:pt x="14517" y="1240"/>
                  </a:lnTo>
                  <a:lnTo>
                    <a:pt x="12835" y="502"/>
                  </a:lnTo>
                  <a:lnTo>
                    <a:pt x="10888" y="414"/>
                  </a:lnTo>
                  <a:lnTo>
                    <a:pt x="10711" y="1348"/>
                  </a:lnTo>
                  <a:lnTo>
                    <a:pt x="8872" y="335"/>
                  </a:lnTo>
                  <a:lnTo>
                    <a:pt x="7023" y="256"/>
                  </a:lnTo>
                  <a:lnTo>
                    <a:pt x="6393" y="777"/>
                  </a:lnTo>
                  <a:lnTo>
                    <a:pt x="4997" y="168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995;p31">
              <a:extLst>
                <a:ext uri="{FF2B5EF4-FFF2-40B4-BE49-F238E27FC236}">
                  <a16:creationId xmlns:a16="http://schemas.microsoft.com/office/drawing/2014/main" id="{F325A430-968B-2A65-13BF-60BAB2A48AB3}"/>
                </a:ext>
              </a:extLst>
            </p:cNvPr>
            <p:cNvSpPr/>
            <p:nvPr/>
          </p:nvSpPr>
          <p:spPr>
            <a:xfrm>
              <a:off x="1587996" y="3693236"/>
              <a:ext cx="60469" cy="61189"/>
            </a:xfrm>
            <a:custGeom>
              <a:avLst/>
              <a:gdLst/>
              <a:ahLst/>
              <a:cxnLst/>
              <a:rect l="l" t="t" r="r" b="b"/>
              <a:pathLst>
                <a:path w="1091" h="1104" extrusionOk="0">
                  <a:moveTo>
                    <a:pt x="158" y="109"/>
                  </a:moveTo>
                  <a:lnTo>
                    <a:pt x="483" y="119"/>
                  </a:lnTo>
                  <a:cubicBezTo>
                    <a:pt x="489" y="118"/>
                    <a:pt x="495" y="118"/>
                    <a:pt x="501" y="118"/>
                  </a:cubicBezTo>
                  <a:cubicBezTo>
                    <a:pt x="1090" y="118"/>
                    <a:pt x="1069" y="1007"/>
                    <a:pt x="506" y="1007"/>
                  </a:cubicBezTo>
                  <a:cubicBezTo>
                    <a:pt x="486" y="1007"/>
                    <a:pt x="465" y="1006"/>
                    <a:pt x="443" y="1004"/>
                  </a:cubicBezTo>
                  <a:lnTo>
                    <a:pt x="119" y="994"/>
                  </a:lnTo>
                  <a:lnTo>
                    <a:pt x="158" y="109"/>
                  </a:lnTo>
                  <a:close/>
                  <a:moveTo>
                    <a:pt x="50" y="1"/>
                  </a:moveTo>
                  <a:lnTo>
                    <a:pt x="1" y="1082"/>
                  </a:lnTo>
                  <a:lnTo>
                    <a:pt x="443" y="1102"/>
                  </a:lnTo>
                  <a:cubicBezTo>
                    <a:pt x="458" y="1103"/>
                    <a:pt x="473" y="1103"/>
                    <a:pt x="487" y="1103"/>
                  </a:cubicBezTo>
                  <a:cubicBezTo>
                    <a:pt x="817" y="1103"/>
                    <a:pt x="1034" y="892"/>
                    <a:pt x="1053" y="591"/>
                  </a:cubicBezTo>
                  <a:cubicBezTo>
                    <a:pt x="1063" y="266"/>
                    <a:pt x="837" y="30"/>
                    <a:pt x="492" y="20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996;p31">
              <a:extLst>
                <a:ext uri="{FF2B5EF4-FFF2-40B4-BE49-F238E27FC236}">
                  <a16:creationId xmlns:a16="http://schemas.microsoft.com/office/drawing/2014/main" id="{6B1D7042-0E11-A129-8CAF-26C04CCA6B9D}"/>
                </a:ext>
              </a:extLst>
            </p:cNvPr>
            <p:cNvSpPr/>
            <p:nvPr/>
          </p:nvSpPr>
          <p:spPr>
            <a:xfrm>
              <a:off x="1665425" y="3696506"/>
              <a:ext cx="9311" cy="60025"/>
            </a:xfrm>
            <a:custGeom>
              <a:avLst/>
              <a:gdLst/>
              <a:ahLst/>
              <a:cxnLst/>
              <a:rect l="l" t="t" r="r" b="b"/>
              <a:pathLst>
                <a:path w="168" h="1083" extrusionOk="0">
                  <a:moveTo>
                    <a:pt x="49" y="1"/>
                  </a:moveTo>
                  <a:lnTo>
                    <a:pt x="0" y="1082"/>
                  </a:lnTo>
                  <a:lnTo>
                    <a:pt x="118" y="1082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997;p31">
              <a:extLst>
                <a:ext uri="{FF2B5EF4-FFF2-40B4-BE49-F238E27FC236}">
                  <a16:creationId xmlns:a16="http://schemas.microsoft.com/office/drawing/2014/main" id="{0881677A-14A6-F3C8-3595-10D449D3A9E9}"/>
                </a:ext>
              </a:extLst>
            </p:cNvPr>
            <p:cNvSpPr/>
            <p:nvPr/>
          </p:nvSpPr>
          <p:spPr>
            <a:xfrm>
              <a:off x="1698126" y="3698169"/>
              <a:ext cx="49661" cy="62187"/>
            </a:xfrm>
            <a:custGeom>
              <a:avLst/>
              <a:gdLst/>
              <a:ahLst/>
              <a:cxnLst/>
              <a:rect l="l" t="t" r="r" b="b"/>
              <a:pathLst>
                <a:path w="896" h="1122" extrusionOk="0">
                  <a:moveTo>
                    <a:pt x="158" y="98"/>
                  </a:moveTo>
                  <a:lnTo>
                    <a:pt x="443" y="108"/>
                  </a:lnTo>
                  <a:cubicBezTo>
                    <a:pt x="659" y="118"/>
                    <a:pt x="777" y="226"/>
                    <a:pt x="767" y="393"/>
                  </a:cubicBezTo>
                  <a:cubicBezTo>
                    <a:pt x="758" y="556"/>
                    <a:pt x="659" y="652"/>
                    <a:pt x="476" y="652"/>
                  </a:cubicBezTo>
                  <a:cubicBezTo>
                    <a:pt x="459" y="652"/>
                    <a:pt x="442" y="651"/>
                    <a:pt x="423" y="649"/>
                  </a:cubicBezTo>
                  <a:lnTo>
                    <a:pt x="138" y="639"/>
                  </a:lnTo>
                  <a:lnTo>
                    <a:pt x="158" y="98"/>
                  </a:lnTo>
                  <a:close/>
                  <a:moveTo>
                    <a:pt x="49" y="0"/>
                  </a:moveTo>
                  <a:lnTo>
                    <a:pt x="0" y="1082"/>
                  </a:lnTo>
                  <a:lnTo>
                    <a:pt x="118" y="1082"/>
                  </a:lnTo>
                  <a:lnTo>
                    <a:pt x="128" y="738"/>
                  </a:lnTo>
                  <a:lnTo>
                    <a:pt x="423" y="747"/>
                  </a:lnTo>
                  <a:lnTo>
                    <a:pt x="512" y="747"/>
                  </a:lnTo>
                  <a:lnTo>
                    <a:pt x="748" y="1111"/>
                  </a:lnTo>
                  <a:lnTo>
                    <a:pt x="866" y="1121"/>
                  </a:lnTo>
                  <a:lnTo>
                    <a:pt x="620" y="738"/>
                  </a:lnTo>
                  <a:cubicBezTo>
                    <a:pt x="777" y="698"/>
                    <a:pt x="885" y="561"/>
                    <a:pt x="885" y="403"/>
                  </a:cubicBezTo>
                  <a:cubicBezTo>
                    <a:pt x="895" y="167"/>
                    <a:pt x="728" y="30"/>
                    <a:pt x="453" y="10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998;p31">
              <a:extLst>
                <a:ext uri="{FF2B5EF4-FFF2-40B4-BE49-F238E27FC236}">
                  <a16:creationId xmlns:a16="http://schemas.microsoft.com/office/drawing/2014/main" id="{B4970E45-D809-2089-7ECC-890506AF7C25}"/>
                </a:ext>
              </a:extLst>
            </p:cNvPr>
            <p:cNvSpPr/>
            <p:nvPr/>
          </p:nvSpPr>
          <p:spPr>
            <a:xfrm>
              <a:off x="1766798" y="3700330"/>
              <a:ext cx="43675" cy="62187"/>
            </a:xfrm>
            <a:custGeom>
              <a:avLst/>
              <a:gdLst/>
              <a:ahLst/>
              <a:cxnLst/>
              <a:rect l="l" t="t" r="r" b="b"/>
              <a:pathLst>
                <a:path w="788" h="1122" extrusionOk="0">
                  <a:moveTo>
                    <a:pt x="50" y="0"/>
                  </a:moveTo>
                  <a:lnTo>
                    <a:pt x="1" y="1092"/>
                  </a:lnTo>
                  <a:lnTo>
                    <a:pt x="768" y="1122"/>
                  </a:lnTo>
                  <a:lnTo>
                    <a:pt x="768" y="1023"/>
                  </a:lnTo>
                  <a:lnTo>
                    <a:pt x="119" y="994"/>
                  </a:lnTo>
                  <a:lnTo>
                    <a:pt x="138" y="590"/>
                  </a:lnTo>
                  <a:lnTo>
                    <a:pt x="699" y="610"/>
                  </a:lnTo>
                  <a:lnTo>
                    <a:pt x="699" y="522"/>
                  </a:lnTo>
                  <a:lnTo>
                    <a:pt x="138" y="492"/>
                  </a:lnTo>
                  <a:lnTo>
                    <a:pt x="158" y="109"/>
                  </a:lnTo>
                  <a:lnTo>
                    <a:pt x="787" y="138"/>
                  </a:lnTo>
                  <a:lnTo>
                    <a:pt x="787" y="4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999;p31">
              <a:extLst>
                <a:ext uri="{FF2B5EF4-FFF2-40B4-BE49-F238E27FC236}">
                  <a16:creationId xmlns:a16="http://schemas.microsoft.com/office/drawing/2014/main" id="{EB28316E-6D1E-DE0E-452C-C4B7AA2BB7A1}"/>
                </a:ext>
              </a:extLst>
            </p:cNvPr>
            <p:cNvSpPr/>
            <p:nvPr/>
          </p:nvSpPr>
          <p:spPr>
            <a:xfrm>
              <a:off x="1823997" y="3703545"/>
              <a:ext cx="56755" cy="61245"/>
            </a:xfrm>
            <a:custGeom>
              <a:avLst/>
              <a:gdLst/>
              <a:ahLst/>
              <a:cxnLst/>
              <a:rect l="l" t="t" r="r" b="b"/>
              <a:pathLst>
                <a:path w="1024" h="1105" extrusionOk="0">
                  <a:moveTo>
                    <a:pt x="594" y="0"/>
                  </a:moveTo>
                  <a:cubicBezTo>
                    <a:pt x="296" y="0"/>
                    <a:pt x="50" y="230"/>
                    <a:pt x="41" y="532"/>
                  </a:cubicBezTo>
                  <a:cubicBezTo>
                    <a:pt x="21" y="847"/>
                    <a:pt x="277" y="1103"/>
                    <a:pt x="581" y="1103"/>
                  </a:cubicBezTo>
                  <a:cubicBezTo>
                    <a:pt x="595" y="1104"/>
                    <a:pt x="608" y="1104"/>
                    <a:pt x="620" y="1104"/>
                  </a:cubicBezTo>
                  <a:cubicBezTo>
                    <a:pt x="762" y="1104"/>
                    <a:pt x="885" y="1055"/>
                    <a:pt x="985" y="955"/>
                  </a:cubicBezTo>
                  <a:lnTo>
                    <a:pt x="916" y="887"/>
                  </a:lnTo>
                  <a:cubicBezTo>
                    <a:pt x="844" y="959"/>
                    <a:pt x="739" y="1006"/>
                    <a:pt x="624" y="1006"/>
                  </a:cubicBezTo>
                  <a:cubicBezTo>
                    <a:pt x="613" y="1006"/>
                    <a:pt x="602" y="1005"/>
                    <a:pt x="591" y="1005"/>
                  </a:cubicBezTo>
                  <a:cubicBezTo>
                    <a:pt x="1" y="985"/>
                    <a:pt x="30" y="109"/>
                    <a:pt x="602" y="109"/>
                  </a:cubicBezTo>
                  <a:cubicBezTo>
                    <a:pt x="611" y="109"/>
                    <a:pt x="621" y="109"/>
                    <a:pt x="631" y="110"/>
                  </a:cubicBezTo>
                  <a:cubicBezTo>
                    <a:pt x="749" y="110"/>
                    <a:pt x="867" y="159"/>
                    <a:pt x="945" y="247"/>
                  </a:cubicBezTo>
                  <a:lnTo>
                    <a:pt x="1024" y="178"/>
                  </a:lnTo>
                  <a:cubicBezTo>
                    <a:pt x="926" y="70"/>
                    <a:pt x="778" y="1"/>
                    <a:pt x="631" y="1"/>
                  </a:cubicBezTo>
                  <a:cubicBezTo>
                    <a:pt x="618" y="1"/>
                    <a:pt x="606" y="0"/>
                    <a:pt x="594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1000;p31">
              <a:extLst>
                <a:ext uri="{FF2B5EF4-FFF2-40B4-BE49-F238E27FC236}">
                  <a16:creationId xmlns:a16="http://schemas.microsoft.com/office/drawing/2014/main" id="{44666EE6-3C20-12B5-B9DB-001F7C2C94B6}"/>
                </a:ext>
              </a:extLst>
            </p:cNvPr>
            <p:cNvSpPr/>
            <p:nvPr/>
          </p:nvSpPr>
          <p:spPr>
            <a:xfrm>
              <a:off x="1890563" y="3705762"/>
              <a:ext cx="48552" cy="61134"/>
            </a:xfrm>
            <a:custGeom>
              <a:avLst/>
              <a:gdLst/>
              <a:ahLst/>
              <a:cxnLst/>
              <a:rect l="l" t="t" r="r" b="b"/>
              <a:pathLst>
                <a:path w="876" h="1103" extrusionOk="0">
                  <a:moveTo>
                    <a:pt x="0" y="1"/>
                  </a:moveTo>
                  <a:lnTo>
                    <a:pt x="0" y="99"/>
                  </a:lnTo>
                  <a:lnTo>
                    <a:pt x="384" y="109"/>
                  </a:lnTo>
                  <a:lnTo>
                    <a:pt x="344" y="1102"/>
                  </a:lnTo>
                  <a:lnTo>
                    <a:pt x="452" y="1102"/>
                  </a:lnTo>
                  <a:lnTo>
                    <a:pt x="492" y="119"/>
                  </a:lnTo>
                  <a:lnTo>
                    <a:pt x="875" y="129"/>
                  </a:lnTo>
                  <a:lnTo>
                    <a:pt x="875" y="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1001;p31">
              <a:extLst>
                <a:ext uri="{FF2B5EF4-FFF2-40B4-BE49-F238E27FC236}">
                  <a16:creationId xmlns:a16="http://schemas.microsoft.com/office/drawing/2014/main" id="{334BB8CF-7128-5C74-FD6E-9E03A61E2B8F}"/>
                </a:ext>
              </a:extLst>
            </p:cNvPr>
            <p:cNvSpPr/>
            <p:nvPr/>
          </p:nvSpPr>
          <p:spPr>
            <a:xfrm>
              <a:off x="1946654" y="3706704"/>
              <a:ext cx="75544" cy="63462"/>
            </a:xfrm>
            <a:custGeom>
              <a:avLst/>
              <a:gdLst/>
              <a:ahLst/>
              <a:cxnLst/>
              <a:rect l="l" t="t" r="r" b="b"/>
              <a:pathLst>
                <a:path w="1363" h="1145" extrusionOk="0">
                  <a:moveTo>
                    <a:pt x="605" y="128"/>
                  </a:moveTo>
                  <a:cubicBezTo>
                    <a:pt x="848" y="128"/>
                    <a:pt x="1077" y="323"/>
                    <a:pt x="1063" y="603"/>
                  </a:cubicBezTo>
                  <a:cubicBezTo>
                    <a:pt x="1054" y="847"/>
                    <a:pt x="857" y="1037"/>
                    <a:pt x="625" y="1037"/>
                  </a:cubicBezTo>
                  <a:cubicBezTo>
                    <a:pt x="614" y="1037"/>
                    <a:pt x="602" y="1037"/>
                    <a:pt x="591" y="1036"/>
                  </a:cubicBezTo>
                  <a:cubicBezTo>
                    <a:pt x="178" y="1026"/>
                    <a:pt x="1" y="525"/>
                    <a:pt x="296" y="249"/>
                  </a:cubicBezTo>
                  <a:cubicBezTo>
                    <a:pt x="389" y="165"/>
                    <a:pt x="498" y="128"/>
                    <a:pt x="605" y="128"/>
                  </a:cubicBezTo>
                  <a:close/>
                  <a:moveTo>
                    <a:pt x="611" y="0"/>
                  </a:moveTo>
                  <a:cubicBezTo>
                    <a:pt x="320" y="0"/>
                    <a:pt x="40" y="223"/>
                    <a:pt x="40" y="564"/>
                  </a:cubicBezTo>
                  <a:cubicBezTo>
                    <a:pt x="21" y="879"/>
                    <a:pt x="267" y="1144"/>
                    <a:pt x="581" y="1144"/>
                  </a:cubicBezTo>
                  <a:cubicBezTo>
                    <a:pt x="589" y="1145"/>
                    <a:pt x="597" y="1145"/>
                    <a:pt x="605" y="1145"/>
                  </a:cubicBezTo>
                  <a:cubicBezTo>
                    <a:pt x="1101" y="1145"/>
                    <a:pt x="1363" y="539"/>
                    <a:pt x="1024" y="180"/>
                  </a:cubicBezTo>
                  <a:cubicBezTo>
                    <a:pt x="906" y="56"/>
                    <a:pt x="757" y="0"/>
                    <a:pt x="61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1002;p31">
              <a:extLst>
                <a:ext uri="{FF2B5EF4-FFF2-40B4-BE49-F238E27FC236}">
                  <a16:creationId xmlns:a16="http://schemas.microsoft.com/office/drawing/2014/main" id="{558AD03E-C13C-190D-E5F0-6D8CD1C96ED3}"/>
                </a:ext>
              </a:extLst>
            </p:cNvPr>
            <p:cNvSpPr/>
            <p:nvPr/>
          </p:nvSpPr>
          <p:spPr>
            <a:xfrm>
              <a:off x="2031177" y="3711748"/>
              <a:ext cx="49661" cy="62242"/>
            </a:xfrm>
            <a:custGeom>
              <a:avLst/>
              <a:gdLst/>
              <a:ahLst/>
              <a:cxnLst/>
              <a:rect l="l" t="t" r="r" b="b"/>
              <a:pathLst>
                <a:path w="896" h="1123" extrusionOk="0">
                  <a:moveTo>
                    <a:pt x="158" y="99"/>
                  </a:moveTo>
                  <a:lnTo>
                    <a:pt x="443" y="109"/>
                  </a:lnTo>
                  <a:cubicBezTo>
                    <a:pt x="659" y="119"/>
                    <a:pt x="767" y="227"/>
                    <a:pt x="767" y="394"/>
                  </a:cubicBezTo>
                  <a:cubicBezTo>
                    <a:pt x="758" y="556"/>
                    <a:pt x="659" y="652"/>
                    <a:pt x="476" y="652"/>
                  </a:cubicBezTo>
                  <a:cubicBezTo>
                    <a:pt x="459" y="652"/>
                    <a:pt x="442" y="652"/>
                    <a:pt x="423" y="650"/>
                  </a:cubicBezTo>
                  <a:lnTo>
                    <a:pt x="138" y="640"/>
                  </a:lnTo>
                  <a:lnTo>
                    <a:pt x="158" y="99"/>
                  </a:lnTo>
                  <a:close/>
                  <a:moveTo>
                    <a:pt x="50" y="1"/>
                  </a:moveTo>
                  <a:lnTo>
                    <a:pt x="0" y="1083"/>
                  </a:lnTo>
                  <a:lnTo>
                    <a:pt x="118" y="1083"/>
                  </a:lnTo>
                  <a:lnTo>
                    <a:pt x="138" y="739"/>
                  </a:lnTo>
                  <a:lnTo>
                    <a:pt x="423" y="748"/>
                  </a:lnTo>
                  <a:lnTo>
                    <a:pt x="512" y="748"/>
                  </a:lnTo>
                  <a:lnTo>
                    <a:pt x="748" y="1112"/>
                  </a:lnTo>
                  <a:lnTo>
                    <a:pt x="866" y="1122"/>
                  </a:lnTo>
                  <a:lnTo>
                    <a:pt x="866" y="1122"/>
                  </a:lnTo>
                  <a:lnTo>
                    <a:pt x="620" y="739"/>
                  </a:lnTo>
                  <a:cubicBezTo>
                    <a:pt x="777" y="699"/>
                    <a:pt x="886" y="562"/>
                    <a:pt x="886" y="404"/>
                  </a:cubicBezTo>
                  <a:cubicBezTo>
                    <a:pt x="895" y="168"/>
                    <a:pt x="728" y="30"/>
                    <a:pt x="453" y="11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1003;p31">
              <a:extLst>
                <a:ext uri="{FF2B5EF4-FFF2-40B4-BE49-F238E27FC236}">
                  <a16:creationId xmlns:a16="http://schemas.microsoft.com/office/drawing/2014/main" id="{3E27DE20-111E-8C79-4940-67842AC120D8}"/>
                </a:ext>
              </a:extLst>
            </p:cNvPr>
            <p:cNvSpPr/>
            <p:nvPr/>
          </p:nvSpPr>
          <p:spPr>
            <a:xfrm>
              <a:off x="1477788" y="3435939"/>
              <a:ext cx="933800" cy="32756"/>
            </a:xfrm>
            <a:custGeom>
              <a:avLst/>
              <a:gdLst/>
              <a:ahLst/>
              <a:cxnLst/>
              <a:rect l="l" t="t" r="r" b="b"/>
              <a:pathLst>
                <a:path w="16848" h="591" fill="none" extrusionOk="0">
                  <a:moveTo>
                    <a:pt x="0" y="1"/>
                  </a:moveTo>
                  <a:lnTo>
                    <a:pt x="16847" y="591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1004;p31">
              <a:extLst>
                <a:ext uri="{FF2B5EF4-FFF2-40B4-BE49-F238E27FC236}">
                  <a16:creationId xmlns:a16="http://schemas.microsoft.com/office/drawing/2014/main" id="{E2F2A80F-CA98-5483-D3FB-3C7C6EBEF612}"/>
                </a:ext>
              </a:extLst>
            </p:cNvPr>
            <p:cNvSpPr/>
            <p:nvPr/>
          </p:nvSpPr>
          <p:spPr>
            <a:xfrm>
              <a:off x="1475072" y="3614187"/>
              <a:ext cx="957245" cy="34973"/>
            </a:xfrm>
            <a:custGeom>
              <a:avLst/>
              <a:gdLst/>
              <a:ahLst/>
              <a:cxnLst/>
              <a:rect l="l" t="t" r="r" b="b"/>
              <a:pathLst>
                <a:path w="17271" h="631" fill="none" extrusionOk="0">
                  <a:moveTo>
                    <a:pt x="0" y="1"/>
                  </a:moveTo>
                  <a:lnTo>
                    <a:pt x="17270" y="630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1005;p31">
              <a:extLst>
                <a:ext uri="{FF2B5EF4-FFF2-40B4-BE49-F238E27FC236}">
                  <a16:creationId xmlns:a16="http://schemas.microsoft.com/office/drawing/2014/main" id="{2D755458-709E-EF73-761B-EA11E030C87F}"/>
                </a:ext>
              </a:extLst>
            </p:cNvPr>
            <p:cNvSpPr/>
            <p:nvPr/>
          </p:nvSpPr>
          <p:spPr>
            <a:xfrm>
              <a:off x="1803744" y="3449574"/>
              <a:ext cx="9866" cy="178302"/>
            </a:xfrm>
            <a:custGeom>
              <a:avLst/>
              <a:gdLst/>
              <a:ahLst/>
              <a:cxnLst/>
              <a:rect l="l" t="t" r="r" b="b"/>
              <a:pathLst>
                <a:path w="178" h="3217" fill="none" extrusionOk="0">
                  <a:moveTo>
                    <a:pt x="178" y="1"/>
                  </a:moveTo>
                  <a:lnTo>
                    <a:pt x="1" y="3217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1006;p31">
              <a:extLst>
                <a:ext uri="{FF2B5EF4-FFF2-40B4-BE49-F238E27FC236}">
                  <a16:creationId xmlns:a16="http://schemas.microsoft.com/office/drawing/2014/main" id="{B2144423-7F57-1558-6BB0-2CF4AEDDA503}"/>
                </a:ext>
              </a:extLst>
            </p:cNvPr>
            <p:cNvSpPr/>
            <p:nvPr/>
          </p:nvSpPr>
          <p:spPr>
            <a:xfrm>
              <a:off x="2174429" y="3463208"/>
              <a:ext cx="8757" cy="177194"/>
            </a:xfrm>
            <a:custGeom>
              <a:avLst/>
              <a:gdLst/>
              <a:ahLst/>
              <a:cxnLst/>
              <a:rect l="l" t="t" r="r" b="b"/>
              <a:pathLst>
                <a:path w="158" h="3197" fill="none" extrusionOk="0">
                  <a:moveTo>
                    <a:pt x="158" y="1"/>
                  </a:moveTo>
                  <a:lnTo>
                    <a:pt x="0" y="3197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1007;p31">
              <a:extLst>
                <a:ext uri="{FF2B5EF4-FFF2-40B4-BE49-F238E27FC236}">
                  <a16:creationId xmlns:a16="http://schemas.microsoft.com/office/drawing/2014/main" id="{C8D9B8AA-6C79-875A-4925-D3561C03AFF8}"/>
                </a:ext>
              </a:extLst>
            </p:cNvPr>
            <p:cNvSpPr/>
            <p:nvPr/>
          </p:nvSpPr>
          <p:spPr>
            <a:xfrm>
              <a:off x="1461992" y="3816433"/>
              <a:ext cx="949042" cy="35472"/>
            </a:xfrm>
            <a:custGeom>
              <a:avLst/>
              <a:gdLst/>
              <a:ahLst/>
              <a:cxnLst/>
              <a:rect l="l" t="t" r="r" b="b"/>
              <a:pathLst>
                <a:path w="17123" h="640" fill="none" extrusionOk="0">
                  <a:moveTo>
                    <a:pt x="0" y="1"/>
                  </a:moveTo>
                  <a:lnTo>
                    <a:pt x="17123" y="640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1008;p31">
              <a:extLst>
                <a:ext uri="{FF2B5EF4-FFF2-40B4-BE49-F238E27FC236}">
                  <a16:creationId xmlns:a16="http://schemas.microsoft.com/office/drawing/2014/main" id="{87C71C0B-00C9-121D-B8C0-B8F7364DB8B5}"/>
                </a:ext>
              </a:extLst>
            </p:cNvPr>
            <p:cNvSpPr/>
            <p:nvPr/>
          </p:nvSpPr>
          <p:spPr>
            <a:xfrm>
              <a:off x="1471802" y="3328581"/>
              <a:ext cx="1061333" cy="42566"/>
            </a:xfrm>
            <a:custGeom>
              <a:avLst/>
              <a:gdLst/>
              <a:ahLst/>
              <a:cxnLst/>
              <a:rect l="l" t="t" r="r" b="b"/>
              <a:pathLst>
                <a:path w="19149" h="768" fill="none" extrusionOk="0">
                  <a:moveTo>
                    <a:pt x="0" y="0"/>
                  </a:moveTo>
                  <a:lnTo>
                    <a:pt x="5036" y="197"/>
                  </a:lnTo>
                  <a:lnTo>
                    <a:pt x="7052" y="276"/>
                  </a:lnTo>
                  <a:lnTo>
                    <a:pt x="8901" y="355"/>
                  </a:lnTo>
                  <a:lnTo>
                    <a:pt x="10907" y="433"/>
                  </a:lnTo>
                  <a:lnTo>
                    <a:pt x="10907" y="433"/>
                  </a:lnTo>
                  <a:lnTo>
                    <a:pt x="12854" y="512"/>
                  </a:lnTo>
                  <a:lnTo>
                    <a:pt x="14861" y="591"/>
                  </a:lnTo>
                  <a:lnTo>
                    <a:pt x="16542" y="659"/>
                  </a:lnTo>
                  <a:lnTo>
                    <a:pt x="18558" y="738"/>
                  </a:lnTo>
                  <a:lnTo>
                    <a:pt x="19149" y="768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1009;p31">
              <a:extLst>
                <a:ext uri="{FF2B5EF4-FFF2-40B4-BE49-F238E27FC236}">
                  <a16:creationId xmlns:a16="http://schemas.microsoft.com/office/drawing/2014/main" id="{AC6A9C9C-2D91-2F7C-5BC5-EDFA5980A7C0}"/>
                </a:ext>
              </a:extLst>
            </p:cNvPr>
            <p:cNvSpPr/>
            <p:nvPr/>
          </p:nvSpPr>
          <p:spPr>
            <a:xfrm>
              <a:off x="1617848" y="3192844"/>
              <a:ext cx="244812" cy="151033"/>
            </a:xfrm>
            <a:custGeom>
              <a:avLst/>
              <a:gdLst/>
              <a:ahLst/>
              <a:cxnLst/>
              <a:rect l="l" t="t" r="r" b="b"/>
              <a:pathLst>
                <a:path w="4417" h="2725" extrusionOk="0">
                  <a:moveTo>
                    <a:pt x="1" y="1"/>
                  </a:moveTo>
                  <a:lnTo>
                    <a:pt x="2401" y="2646"/>
                  </a:lnTo>
                  <a:lnTo>
                    <a:pt x="4417" y="2725"/>
                  </a:lnTo>
                  <a:lnTo>
                    <a:pt x="2027" y="8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1010;p31">
              <a:extLst>
                <a:ext uri="{FF2B5EF4-FFF2-40B4-BE49-F238E27FC236}">
                  <a16:creationId xmlns:a16="http://schemas.microsoft.com/office/drawing/2014/main" id="{0EE92CE7-CD43-F423-09CE-3DDB702477D5}"/>
                </a:ext>
              </a:extLst>
            </p:cNvPr>
            <p:cNvSpPr/>
            <p:nvPr/>
          </p:nvSpPr>
          <p:spPr>
            <a:xfrm>
              <a:off x="1832621" y="3202100"/>
              <a:ext cx="243704" cy="150534"/>
            </a:xfrm>
            <a:custGeom>
              <a:avLst/>
              <a:gdLst/>
              <a:ahLst/>
              <a:cxnLst/>
              <a:rect l="l" t="t" r="r" b="b"/>
              <a:pathLst>
                <a:path w="4397" h="2716" extrusionOk="0">
                  <a:moveTo>
                    <a:pt x="1" y="1"/>
                  </a:moveTo>
                  <a:lnTo>
                    <a:pt x="2391" y="2637"/>
                  </a:lnTo>
                  <a:lnTo>
                    <a:pt x="4397" y="2715"/>
                  </a:lnTo>
                  <a:lnTo>
                    <a:pt x="4397" y="2715"/>
                  </a:lnTo>
                  <a:lnTo>
                    <a:pt x="2017" y="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1011;p31">
              <a:extLst>
                <a:ext uri="{FF2B5EF4-FFF2-40B4-BE49-F238E27FC236}">
                  <a16:creationId xmlns:a16="http://schemas.microsoft.com/office/drawing/2014/main" id="{576D75EA-6ED1-5200-5F7D-C49EAEA91EDB}"/>
                </a:ext>
              </a:extLst>
            </p:cNvPr>
            <p:cNvSpPr/>
            <p:nvPr/>
          </p:nvSpPr>
          <p:spPr>
            <a:xfrm>
              <a:off x="2052327" y="3211412"/>
              <a:ext cx="243149" cy="149925"/>
            </a:xfrm>
            <a:custGeom>
              <a:avLst/>
              <a:gdLst/>
              <a:ahLst/>
              <a:cxnLst/>
              <a:rect l="l" t="t" r="r" b="b"/>
              <a:pathLst>
                <a:path w="4387" h="2705" extrusionOk="0">
                  <a:moveTo>
                    <a:pt x="0" y="0"/>
                  </a:moveTo>
                  <a:lnTo>
                    <a:pt x="2380" y="2626"/>
                  </a:lnTo>
                  <a:lnTo>
                    <a:pt x="4387" y="2705"/>
                  </a:lnTo>
                  <a:lnTo>
                    <a:pt x="2016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1012;p31">
              <a:extLst>
                <a:ext uri="{FF2B5EF4-FFF2-40B4-BE49-F238E27FC236}">
                  <a16:creationId xmlns:a16="http://schemas.microsoft.com/office/drawing/2014/main" id="{5079DA71-557F-5E54-020B-E4BC8449B084}"/>
                </a:ext>
              </a:extLst>
            </p:cNvPr>
            <p:cNvSpPr/>
            <p:nvPr/>
          </p:nvSpPr>
          <p:spPr>
            <a:xfrm>
              <a:off x="2257290" y="3220114"/>
              <a:ext cx="243149" cy="149426"/>
            </a:xfrm>
            <a:custGeom>
              <a:avLst/>
              <a:gdLst/>
              <a:ahLst/>
              <a:cxnLst/>
              <a:rect l="l" t="t" r="r" b="b"/>
              <a:pathLst>
                <a:path w="4387" h="2696" extrusionOk="0">
                  <a:moveTo>
                    <a:pt x="0" y="0"/>
                  </a:moveTo>
                  <a:lnTo>
                    <a:pt x="2370" y="2616"/>
                  </a:lnTo>
                  <a:lnTo>
                    <a:pt x="4386" y="2695"/>
                  </a:lnTo>
                  <a:lnTo>
                    <a:pt x="4386" y="2695"/>
                  </a:lnTo>
                  <a:lnTo>
                    <a:pt x="2026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1013;p31">
              <a:extLst>
                <a:ext uri="{FF2B5EF4-FFF2-40B4-BE49-F238E27FC236}">
                  <a16:creationId xmlns:a16="http://schemas.microsoft.com/office/drawing/2014/main" id="{18FCE1B7-82A1-5304-B090-D4A78C619B12}"/>
                </a:ext>
              </a:extLst>
            </p:cNvPr>
            <p:cNvSpPr/>
            <p:nvPr/>
          </p:nvSpPr>
          <p:spPr>
            <a:xfrm>
              <a:off x="2463306" y="3228815"/>
              <a:ext cx="79091" cy="82916"/>
            </a:xfrm>
            <a:custGeom>
              <a:avLst/>
              <a:gdLst/>
              <a:ahLst/>
              <a:cxnLst/>
              <a:rect l="l" t="t" r="r" b="b"/>
              <a:pathLst>
                <a:path w="1427" h="1496" extrusionOk="0">
                  <a:moveTo>
                    <a:pt x="1" y="1"/>
                  </a:moveTo>
                  <a:lnTo>
                    <a:pt x="1358" y="1496"/>
                  </a:lnTo>
                  <a:lnTo>
                    <a:pt x="1427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1014;p31">
              <a:extLst>
                <a:ext uri="{FF2B5EF4-FFF2-40B4-BE49-F238E27FC236}">
                  <a16:creationId xmlns:a16="http://schemas.microsoft.com/office/drawing/2014/main" id="{6681C95E-6F12-1A8D-04BB-BE0618AEDA3B}"/>
                </a:ext>
              </a:extLst>
            </p:cNvPr>
            <p:cNvSpPr/>
            <p:nvPr/>
          </p:nvSpPr>
          <p:spPr>
            <a:xfrm>
              <a:off x="1628767" y="2990598"/>
              <a:ext cx="190828" cy="166330"/>
            </a:xfrm>
            <a:custGeom>
              <a:avLst/>
              <a:gdLst/>
              <a:ahLst/>
              <a:cxnLst/>
              <a:rect l="l" t="t" r="r" b="b"/>
              <a:pathLst>
                <a:path w="3443" h="3001" extrusionOk="0">
                  <a:moveTo>
                    <a:pt x="3443" y="1"/>
                  </a:moveTo>
                  <a:lnTo>
                    <a:pt x="1348" y="552"/>
                  </a:lnTo>
                  <a:lnTo>
                    <a:pt x="1" y="3001"/>
                  </a:lnTo>
                  <a:lnTo>
                    <a:pt x="2135" y="2401"/>
                  </a:lnTo>
                  <a:lnTo>
                    <a:pt x="34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1015;p31">
              <a:extLst>
                <a:ext uri="{FF2B5EF4-FFF2-40B4-BE49-F238E27FC236}">
                  <a16:creationId xmlns:a16="http://schemas.microsoft.com/office/drawing/2014/main" id="{7EC76332-3C73-57FB-B1E8-732988B9BA6A}"/>
                </a:ext>
              </a:extLst>
            </p:cNvPr>
            <p:cNvSpPr/>
            <p:nvPr/>
          </p:nvSpPr>
          <p:spPr>
            <a:xfrm>
              <a:off x="1840824" y="2935561"/>
              <a:ext cx="188667" cy="161952"/>
            </a:xfrm>
            <a:custGeom>
              <a:avLst/>
              <a:gdLst/>
              <a:ahLst/>
              <a:cxnLst/>
              <a:rect l="l" t="t" r="r" b="b"/>
              <a:pathLst>
                <a:path w="3404" h="2922" extrusionOk="0">
                  <a:moveTo>
                    <a:pt x="3403" y="1"/>
                  </a:moveTo>
                  <a:lnTo>
                    <a:pt x="1308" y="551"/>
                  </a:lnTo>
                  <a:lnTo>
                    <a:pt x="0" y="2922"/>
                  </a:lnTo>
                  <a:lnTo>
                    <a:pt x="0" y="2922"/>
                  </a:lnTo>
                  <a:lnTo>
                    <a:pt x="2135" y="2322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1016;p31">
              <a:extLst>
                <a:ext uri="{FF2B5EF4-FFF2-40B4-BE49-F238E27FC236}">
                  <a16:creationId xmlns:a16="http://schemas.microsoft.com/office/drawing/2014/main" id="{159F0BF2-D620-40A3-3045-6146B0A3AF70}"/>
                </a:ext>
              </a:extLst>
            </p:cNvPr>
            <p:cNvSpPr/>
            <p:nvPr/>
          </p:nvSpPr>
          <p:spPr>
            <a:xfrm>
              <a:off x="2063191" y="2877254"/>
              <a:ext cx="185951" cy="157573"/>
            </a:xfrm>
            <a:custGeom>
              <a:avLst/>
              <a:gdLst/>
              <a:ahLst/>
              <a:cxnLst/>
              <a:rect l="l" t="t" r="r" b="b"/>
              <a:pathLst>
                <a:path w="3355" h="2843" extrusionOk="0">
                  <a:moveTo>
                    <a:pt x="3355" y="0"/>
                  </a:moveTo>
                  <a:lnTo>
                    <a:pt x="1270" y="561"/>
                  </a:lnTo>
                  <a:lnTo>
                    <a:pt x="1" y="2843"/>
                  </a:lnTo>
                  <a:lnTo>
                    <a:pt x="1" y="2843"/>
                  </a:lnTo>
                  <a:lnTo>
                    <a:pt x="2135" y="2243"/>
                  </a:lnTo>
                  <a:lnTo>
                    <a:pt x="33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1017;p31">
              <a:extLst>
                <a:ext uri="{FF2B5EF4-FFF2-40B4-BE49-F238E27FC236}">
                  <a16:creationId xmlns:a16="http://schemas.microsoft.com/office/drawing/2014/main" id="{347647BC-B394-049C-3BD8-02036D51ACEB}"/>
                </a:ext>
              </a:extLst>
            </p:cNvPr>
            <p:cNvSpPr/>
            <p:nvPr/>
          </p:nvSpPr>
          <p:spPr>
            <a:xfrm>
              <a:off x="2281234" y="2829255"/>
              <a:ext cx="159236" cy="144548"/>
            </a:xfrm>
            <a:custGeom>
              <a:avLst/>
              <a:gdLst/>
              <a:ahLst/>
              <a:cxnLst/>
              <a:rect l="l" t="t" r="r" b="b"/>
              <a:pathLst>
                <a:path w="2873" h="2608" extrusionOk="0">
                  <a:moveTo>
                    <a:pt x="2715" y="1"/>
                  </a:moveTo>
                  <a:lnTo>
                    <a:pt x="1220" y="394"/>
                  </a:lnTo>
                  <a:lnTo>
                    <a:pt x="1" y="2607"/>
                  </a:lnTo>
                  <a:lnTo>
                    <a:pt x="2135" y="1997"/>
                  </a:lnTo>
                  <a:lnTo>
                    <a:pt x="2873" y="650"/>
                  </a:lnTo>
                  <a:lnTo>
                    <a:pt x="27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1018;p31">
              <a:extLst>
                <a:ext uri="{FF2B5EF4-FFF2-40B4-BE49-F238E27FC236}">
                  <a16:creationId xmlns:a16="http://schemas.microsoft.com/office/drawing/2014/main" id="{8FC11960-3FAE-BB4E-4BB3-4D287813B997}"/>
                </a:ext>
              </a:extLst>
            </p:cNvPr>
            <p:cNvSpPr/>
            <p:nvPr/>
          </p:nvSpPr>
          <p:spPr>
            <a:xfrm>
              <a:off x="1563498" y="3493206"/>
              <a:ext cx="40349" cy="51268"/>
            </a:xfrm>
            <a:custGeom>
              <a:avLst/>
              <a:gdLst/>
              <a:ahLst/>
              <a:cxnLst/>
              <a:rect l="l" t="t" r="r" b="b"/>
              <a:pathLst>
                <a:path w="728" h="925" extrusionOk="0">
                  <a:moveTo>
                    <a:pt x="128" y="89"/>
                  </a:moveTo>
                  <a:lnTo>
                    <a:pt x="364" y="99"/>
                  </a:lnTo>
                  <a:cubicBezTo>
                    <a:pt x="541" y="99"/>
                    <a:pt x="630" y="187"/>
                    <a:pt x="630" y="335"/>
                  </a:cubicBezTo>
                  <a:cubicBezTo>
                    <a:pt x="620" y="465"/>
                    <a:pt x="532" y="542"/>
                    <a:pt x="373" y="542"/>
                  </a:cubicBezTo>
                  <a:cubicBezTo>
                    <a:pt x="364" y="542"/>
                    <a:pt x="354" y="542"/>
                    <a:pt x="344" y="541"/>
                  </a:cubicBezTo>
                  <a:lnTo>
                    <a:pt x="108" y="531"/>
                  </a:lnTo>
                  <a:lnTo>
                    <a:pt x="128" y="89"/>
                  </a:lnTo>
                  <a:close/>
                  <a:moveTo>
                    <a:pt x="39" y="0"/>
                  </a:moveTo>
                  <a:lnTo>
                    <a:pt x="0" y="895"/>
                  </a:lnTo>
                  <a:lnTo>
                    <a:pt x="89" y="895"/>
                  </a:lnTo>
                  <a:lnTo>
                    <a:pt x="108" y="610"/>
                  </a:lnTo>
                  <a:lnTo>
                    <a:pt x="344" y="620"/>
                  </a:lnTo>
                  <a:lnTo>
                    <a:pt x="413" y="620"/>
                  </a:lnTo>
                  <a:lnTo>
                    <a:pt x="610" y="915"/>
                  </a:lnTo>
                  <a:lnTo>
                    <a:pt x="718" y="925"/>
                  </a:lnTo>
                  <a:lnTo>
                    <a:pt x="502" y="610"/>
                  </a:lnTo>
                  <a:cubicBezTo>
                    <a:pt x="630" y="580"/>
                    <a:pt x="718" y="462"/>
                    <a:pt x="718" y="335"/>
                  </a:cubicBezTo>
                  <a:cubicBezTo>
                    <a:pt x="728" y="138"/>
                    <a:pt x="590" y="30"/>
                    <a:pt x="364" y="2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1019;p31">
              <a:extLst>
                <a:ext uri="{FF2B5EF4-FFF2-40B4-BE49-F238E27FC236}">
                  <a16:creationId xmlns:a16="http://schemas.microsoft.com/office/drawing/2014/main" id="{76AC56C5-4237-628D-B666-DF7D8B18A984}"/>
                </a:ext>
              </a:extLst>
            </p:cNvPr>
            <p:cNvSpPr/>
            <p:nvPr/>
          </p:nvSpPr>
          <p:spPr>
            <a:xfrm>
              <a:off x="1614711" y="3494259"/>
              <a:ext cx="61522" cy="51878"/>
            </a:xfrm>
            <a:custGeom>
              <a:avLst/>
              <a:gdLst/>
              <a:ahLst/>
              <a:cxnLst/>
              <a:rect l="l" t="t" r="r" b="b"/>
              <a:pathLst>
                <a:path w="1110" h="936" extrusionOk="0">
                  <a:moveTo>
                    <a:pt x="493" y="113"/>
                  </a:moveTo>
                  <a:cubicBezTo>
                    <a:pt x="688" y="113"/>
                    <a:pt x="873" y="269"/>
                    <a:pt x="866" y="502"/>
                  </a:cubicBezTo>
                  <a:cubicBezTo>
                    <a:pt x="857" y="697"/>
                    <a:pt x="699" y="848"/>
                    <a:pt x="516" y="848"/>
                  </a:cubicBezTo>
                  <a:cubicBezTo>
                    <a:pt x="505" y="848"/>
                    <a:pt x="494" y="848"/>
                    <a:pt x="483" y="847"/>
                  </a:cubicBezTo>
                  <a:cubicBezTo>
                    <a:pt x="148" y="837"/>
                    <a:pt x="1" y="434"/>
                    <a:pt x="246" y="207"/>
                  </a:cubicBezTo>
                  <a:cubicBezTo>
                    <a:pt x="321" y="142"/>
                    <a:pt x="408" y="113"/>
                    <a:pt x="493" y="113"/>
                  </a:cubicBezTo>
                  <a:close/>
                  <a:moveTo>
                    <a:pt x="492" y="0"/>
                  </a:moveTo>
                  <a:cubicBezTo>
                    <a:pt x="256" y="0"/>
                    <a:pt x="30" y="182"/>
                    <a:pt x="30" y="463"/>
                  </a:cubicBezTo>
                  <a:cubicBezTo>
                    <a:pt x="10" y="719"/>
                    <a:pt x="217" y="935"/>
                    <a:pt x="473" y="935"/>
                  </a:cubicBezTo>
                  <a:cubicBezTo>
                    <a:pt x="477" y="935"/>
                    <a:pt x="481" y="935"/>
                    <a:pt x="485" y="935"/>
                  </a:cubicBezTo>
                  <a:cubicBezTo>
                    <a:pt x="900" y="935"/>
                    <a:pt x="1109" y="450"/>
                    <a:pt x="827" y="148"/>
                  </a:cubicBezTo>
                  <a:cubicBezTo>
                    <a:pt x="731" y="46"/>
                    <a:pt x="610" y="0"/>
                    <a:pt x="49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1020;p31">
              <a:extLst>
                <a:ext uri="{FF2B5EF4-FFF2-40B4-BE49-F238E27FC236}">
                  <a16:creationId xmlns:a16="http://schemas.microsoft.com/office/drawing/2014/main" id="{ADA10F8F-5D1B-7339-9CF2-016226620956}"/>
                </a:ext>
              </a:extLst>
            </p:cNvPr>
            <p:cNvSpPr/>
            <p:nvPr/>
          </p:nvSpPr>
          <p:spPr>
            <a:xfrm>
              <a:off x="1683383" y="3498084"/>
              <a:ext cx="32756" cy="50215"/>
            </a:xfrm>
            <a:custGeom>
              <a:avLst/>
              <a:gdLst/>
              <a:ahLst/>
              <a:cxnLst/>
              <a:rect l="l" t="t" r="r" b="b"/>
              <a:pathLst>
                <a:path w="591" h="906" extrusionOk="0">
                  <a:moveTo>
                    <a:pt x="40" y="1"/>
                  </a:moveTo>
                  <a:lnTo>
                    <a:pt x="1" y="886"/>
                  </a:lnTo>
                  <a:lnTo>
                    <a:pt x="591" y="906"/>
                  </a:lnTo>
                  <a:lnTo>
                    <a:pt x="591" y="827"/>
                  </a:lnTo>
                  <a:lnTo>
                    <a:pt x="99" y="807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1021;p31">
              <a:extLst>
                <a:ext uri="{FF2B5EF4-FFF2-40B4-BE49-F238E27FC236}">
                  <a16:creationId xmlns:a16="http://schemas.microsoft.com/office/drawing/2014/main" id="{6D24CE58-BED1-F770-7071-DB66D48B4339}"/>
                </a:ext>
              </a:extLst>
            </p:cNvPr>
            <p:cNvSpPr/>
            <p:nvPr/>
          </p:nvSpPr>
          <p:spPr>
            <a:xfrm>
              <a:off x="1730273" y="3500301"/>
              <a:ext cx="32756" cy="50160"/>
            </a:xfrm>
            <a:custGeom>
              <a:avLst/>
              <a:gdLst/>
              <a:ahLst/>
              <a:cxnLst/>
              <a:rect l="l" t="t" r="r" b="b"/>
              <a:pathLst>
                <a:path w="591" h="905" extrusionOk="0">
                  <a:moveTo>
                    <a:pt x="40" y="0"/>
                  </a:moveTo>
                  <a:lnTo>
                    <a:pt x="1" y="875"/>
                  </a:lnTo>
                  <a:lnTo>
                    <a:pt x="591" y="905"/>
                  </a:lnTo>
                  <a:lnTo>
                    <a:pt x="591" y="826"/>
                  </a:lnTo>
                  <a:lnTo>
                    <a:pt x="99" y="806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1022;p31">
              <a:extLst>
                <a:ext uri="{FF2B5EF4-FFF2-40B4-BE49-F238E27FC236}">
                  <a16:creationId xmlns:a16="http://schemas.microsoft.com/office/drawing/2014/main" id="{0E1AF9D9-9F30-8636-2714-D4E5C1B0F21A}"/>
                </a:ext>
              </a:extLst>
            </p:cNvPr>
            <p:cNvSpPr/>
            <p:nvPr/>
          </p:nvSpPr>
          <p:spPr>
            <a:xfrm>
              <a:off x="1844228" y="3507229"/>
              <a:ext cx="37079" cy="49827"/>
            </a:xfrm>
            <a:custGeom>
              <a:avLst/>
              <a:gdLst/>
              <a:ahLst/>
              <a:cxnLst/>
              <a:rect l="l" t="t" r="r" b="b"/>
              <a:pathLst>
                <a:path w="669" h="899" extrusionOk="0">
                  <a:moveTo>
                    <a:pt x="335" y="1"/>
                  </a:moveTo>
                  <a:cubicBezTo>
                    <a:pt x="141" y="1"/>
                    <a:pt x="39" y="111"/>
                    <a:pt x="39" y="229"/>
                  </a:cubicBezTo>
                  <a:cubicBezTo>
                    <a:pt x="30" y="554"/>
                    <a:pt x="580" y="426"/>
                    <a:pt x="570" y="672"/>
                  </a:cubicBezTo>
                  <a:cubicBezTo>
                    <a:pt x="570" y="760"/>
                    <a:pt x="492" y="819"/>
                    <a:pt x="325" y="819"/>
                  </a:cubicBezTo>
                  <a:cubicBezTo>
                    <a:pt x="216" y="819"/>
                    <a:pt x="118" y="770"/>
                    <a:pt x="39" y="701"/>
                  </a:cubicBezTo>
                  <a:lnTo>
                    <a:pt x="0" y="770"/>
                  </a:lnTo>
                  <a:cubicBezTo>
                    <a:pt x="79" y="849"/>
                    <a:pt x="197" y="898"/>
                    <a:pt x="315" y="898"/>
                  </a:cubicBezTo>
                  <a:cubicBezTo>
                    <a:pt x="324" y="898"/>
                    <a:pt x="334" y="898"/>
                    <a:pt x="343" y="898"/>
                  </a:cubicBezTo>
                  <a:cubicBezTo>
                    <a:pt x="551" y="898"/>
                    <a:pt x="659" y="794"/>
                    <a:pt x="659" y="672"/>
                  </a:cubicBezTo>
                  <a:cubicBezTo>
                    <a:pt x="669" y="357"/>
                    <a:pt x="118" y="475"/>
                    <a:pt x="128" y="229"/>
                  </a:cubicBezTo>
                  <a:cubicBezTo>
                    <a:pt x="137" y="146"/>
                    <a:pt x="198" y="81"/>
                    <a:pt x="343" y="81"/>
                  </a:cubicBezTo>
                  <a:cubicBezTo>
                    <a:pt x="353" y="81"/>
                    <a:pt x="363" y="81"/>
                    <a:pt x="374" y="82"/>
                  </a:cubicBezTo>
                  <a:cubicBezTo>
                    <a:pt x="462" y="82"/>
                    <a:pt x="541" y="111"/>
                    <a:pt x="620" y="160"/>
                  </a:cubicBezTo>
                  <a:lnTo>
                    <a:pt x="649" y="91"/>
                  </a:lnTo>
                  <a:cubicBezTo>
                    <a:pt x="570" y="32"/>
                    <a:pt x="482" y="3"/>
                    <a:pt x="384" y="3"/>
                  </a:cubicBezTo>
                  <a:cubicBezTo>
                    <a:pt x="367" y="1"/>
                    <a:pt x="351" y="1"/>
                    <a:pt x="33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1023;p31">
              <a:extLst>
                <a:ext uri="{FF2B5EF4-FFF2-40B4-BE49-F238E27FC236}">
                  <a16:creationId xmlns:a16="http://schemas.microsoft.com/office/drawing/2014/main" id="{35FED212-4CBE-25A6-D6B8-31F11586B879}"/>
                </a:ext>
              </a:extLst>
            </p:cNvPr>
            <p:cNvSpPr/>
            <p:nvPr/>
          </p:nvSpPr>
          <p:spPr>
            <a:xfrm>
              <a:off x="1892004" y="3508947"/>
              <a:ext cx="46003" cy="50326"/>
            </a:xfrm>
            <a:custGeom>
              <a:avLst/>
              <a:gdLst/>
              <a:ahLst/>
              <a:cxnLst/>
              <a:rect l="l" t="t" r="r" b="b"/>
              <a:pathLst>
                <a:path w="830" h="908" extrusionOk="0">
                  <a:moveTo>
                    <a:pt x="480" y="0"/>
                  </a:moveTo>
                  <a:cubicBezTo>
                    <a:pt x="239" y="0"/>
                    <a:pt x="33" y="190"/>
                    <a:pt x="33" y="434"/>
                  </a:cubicBezTo>
                  <a:cubicBezTo>
                    <a:pt x="13" y="690"/>
                    <a:pt x="220" y="906"/>
                    <a:pt x="476" y="906"/>
                  </a:cubicBezTo>
                  <a:cubicBezTo>
                    <a:pt x="487" y="907"/>
                    <a:pt x="499" y="908"/>
                    <a:pt x="511" y="908"/>
                  </a:cubicBezTo>
                  <a:cubicBezTo>
                    <a:pt x="619" y="908"/>
                    <a:pt x="730" y="868"/>
                    <a:pt x="810" y="788"/>
                  </a:cubicBezTo>
                  <a:lnTo>
                    <a:pt x="751" y="729"/>
                  </a:lnTo>
                  <a:cubicBezTo>
                    <a:pt x="689" y="782"/>
                    <a:pt x="604" y="819"/>
                    <a:pt x="516" y="819"/>
                  </a:cubicBezTo>
                  <a:cubicBezTo>
                    <a:pt x="506" y="819"/>
                    <a:pt x="496" y="819"/>
                    <a:pt x="485" y="818"/>
                  </a:cubicBezTo>
                  <a:cubicBezTo>
                    <a:pt x="0" y="798"/>
                    <a:pt x="22" y="80"/>
                    <a:pt x="496" y="80"/>
                  </a:cubicBezTo>
                  <a:cubicBezTo>
                    <a:pt x="502" y="80"/>
                    <a:pt x="508" y="80"/>
                    <a:pt x="515" y="80"/>
                  </a:cubicBezTo>
                  <a:cubicBezTo>
                    <a:pt x="613" y="80"/>
                    <a:pt x="702" y="129"/>
                    <a:pt x="771" y="208"/>
                  </a:cubicBezTo>
                  <a:lnTo>
                    <a:pt x="830" y="149"/>
                  </a:lnTo>
                  <a:cubicBezTo>
                    <a:pt x="751" y="60"/>
                    <a:pt x="633" y="1"/>
                    <a:pt x="515" y="1"/>
                  </a:cubicBezTo>
                  <a:cubicBezTo>
                    <a:pt x="503" y="0"/>
                    <a:pt x="491" y="0"/>
                    <a:pt x="48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1024;p31">
              <a:extLst>
                <a:ext uri="{FF2B5EF4-FFF2-40B4-BE49-F238E27FC236}">
                  <a16:creationId xmlns:a16="http://schemas.microsoft.com/office/drawing/2014/main" id="{9AD4298E-0688-36B1-3012-AA7B57350532}"/>
                </a:ext>
              </a:extLst>
            </p:cNvPr>
            <p:cNvSpPr/>
            <p:nvPr/>
          </p:nvSpPr>
          <p:spPr>
            <a:xfrm>
              <a:off x="1953249" y="3511164"/>
              <a:ext cx="36026" cy="50769"/>
            </a:xfrm>
            <a:custGeom>
              <a:avLst/>
              <a:gdLst/>
              <a:ahLst/>
              <a:cxnLst/>
              <a:rect l="l" t="t" r="r" b="b"/>
              <a:pathLst>
                <a:path w="650" h="916" extrusionOk="0">
                  <a:moveTo>
                    <a:pt x="30" y="1"/>
                  </a:moveTo>
                  <a:lnTo>
                    <a:pt x="0" y="886"/>
                  </a:lnTo>
                  <a:lnTo>
                    <a:pt x="620" y="915"/>
                  </a:lnTo>
                  <a:lnTo>
                    <a:pt x="620" y="827"/>
                  </a:lnTo>
                  <a:lnTo>
                    <a:pt x="108" y="807"/>
                  </a:lnTo>
                  <a:lnTo>
                    <a:pt x="118" y="483"/>
                  </a:lnTo>
                  <a:lnTo>
                    <a:pt x="580" y="502"/>
                  </a:lnTo>
                  <a:lnTo>
                    <a:pt x="580" y="414"/>
                  </a:lnTo>
                  <a:lnTo>
                    <a:pt x="118" y="404"/>
                  </a:lnTo>
                  <a:lnTo>
                    <a:pt x="128" y="79"/>
                  </a:lnTo>
                  <a:lnTo>
                    <a:pt x="649" y="99"/>
                  </a:lnTo>
                  <a:lnTo>
                    <a:pt x="649" y="20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1025;p31">
              <a:extLst>
                <a:ext uri="{FF2B5EF4-FFF2-40B4-BE49-F238E27FC236}">
                  <a16:creationId xmlns:a16="http://schemas.microsoft.com/office/drawing/2014/main" id="{5A537F37-8A5A-A172-16E7-C117EAD25D28}"/>
                </a:ext>
              </a:extLst>
            </p:cNvPr>
            <p:cNvSpPr/>
            <p:nvPr/>
          </p:nvSpPr>
          <p:spPr>
            <a:xfrm>
              <a:off x="2005017" y="3513880"/>
              <a:ext cx="43121" cy="50215"/>
            </a:xfrm>
            <a:custGeom>
              <a:avLst/>
              <a:gdLst/>
              <a:ahLst/>
              <a:cxnLst/>
              <a:rect l="l" t="t" r="r" b="b"/>
              <a:pathLst>
                <a:path w="778" h="906" extrusionOk="0">
                  <a:moveTo>
                    <a:pt x="40" y="1"/>
                  </a:moveTo>
                  <a:lnTo>
                    <a:pt x="0" y="886"/>
                  </a:lnTo>
                  <a:lnTo>
                    <a:pt x="99" y="886"/>
                  </a:lnTo>
                  <a:lnTo>
                    <a:pt x="128" y="168"/>
                  </a:lnTo>
                  <a:lnTo>
                    <a:pt x="669" y="906"/>
                  </a:lnTo>
                  <a:lnTo>
                    <a:pt x="738" y="906"/>
                  </a:lnTo>
                  <a:lnTo>
                    <a:pt x="777" y="21"/>
                  </a:lnTo>
                  <a:lnTo>
                    <a:pt x="689" y="21"/>
                  </a:lnTo>
                  <a:lnTo>
                    <a:pt x="659" y="739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1026;p31">
              <a:extLst>
                <a:ext uri="{FF2B5EF4-FFF2-40B4-BE49-F238E27FC236}">
                  <a16:creationId xmlns:a16="http://schemas.microsoft.com/office/drawing/2014/main" id="{7EE308F7-ED13-33B2-EC9C-35D94E7D8287}"/>
                </a:ext>
              </a:extLst>
            </p:cNvPr>
            <p:cNvSpPr/>
            <p:nvPr/>
          </p:nvSpPr>
          <p:spPr>
            <a:xfrm>
              <a:off x="2067703" y="3515543"/>
              <a:ext cx="35472" cy="50769"/>
            </a:xfrm>
            <a:custGeom>
              <a:avLst/>
              <a:gdLst/>
              <a:ahLst/>
              <a:cxnLst/>
              <a:rect l="l" t="t" r="r" b="b"/>
              <a:pathLst>
                <a:path w="640" h="916" extrusionOk="0">
                  <a:moveTo>
                    <a:pt x="30" y="0"/>
                  </a:moveTo>
                  <a:lnTo>
                    <a:pt x="0" y="895"/>
                  </a:lnTo>
                  <a:lnTo>
                    <a:pt x="630" y="915"/>
                  </a:lnTo>
                  <a:lnTo>
                    <a:pt x="630" y="836"/>
                  </a:lnTo>
                  <a:lnTo>
                    <a:pt x="99" y="817"/>
                  </a:lnTo>
                  <a:lnTo>
                    <a:pt x="118" y="482"/>
                  </a:lnTo>
                  <a:lnTo>
                    <a:pt x="571" y="502"/>
                  </a:lnTo>
                  <a:lnTo>
                    <a:pt x="571" y="423"/>
                  </a:lnTo>
                  <a:lnTo>
                    <a:pt x="118" y="404"/>
                  </a:lnTo>
                  <a:lnTo>
                    <a:pt x="128" y="89"/>
                  </a:lnTo>
                  <a:lnTo>
                    <a:pt x="640" y="109"/>
                  </a:lnTo>
                  <a:lnTo>
                    <a:pt x="640" y="3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1027;p31">
              <a:extLst>
                <a:ext uri="{FF2B5EF4-FFF2-40B4-BE49-F238E27FC236}">
                  <a16:creationId xmlns:a16="http://schemas.microsoft.com/office/drawing/2014/main" id="{3771391D-7D34-B05A-5D1B-BE376A4869BC}"/>
                </a:ext>
              </a:extLst>
            </p:cNvPr>
            <p:cNvSpPr/>
            <p:nvPr/>
          </p:nvSpPr>
          <p:spPr>
            <a:xfrm>
              <a:off x="2210478" y="3513270"/>
              <a:ext cx="46391" cy="50381"/>
            </a:xfrm>
            <a:custGeom>
              <a:avLst/>
              <a:gdLst/>
              <a:ahLst/>
              <a:cxnLst/>
              <a:rect l="l" t="t" r="r" b="b"/>
              <a:pathLst>
                <a:path w="837" h="909" extrusionOk="0">
                  <a:moveTo>
                    <a:pt x="478" y="1"/>
                  </a:moveTo>
                  <a:cubicBezTo>
                    <a:pt x="246" y="1"/>
                    <a:pt x="40" y="191"/>
                    <a:pt x="31" y="435"/>
                  </a:cubicBezTo>
                  <a:cubicBezTo>
                    <a:pt x="21" y="691"/>
                    <a:pt x="227" y="907"/>
                    <a:pt x="483" y="907"/>
                  </a:cubicBezTo>
                  <a:cubicBezTo>
                    <a:pt x="495" y="908"/>
                    <a:pt x="507" y="908"/>
                    <a:pt x="518" y="908"/>
                  </a:cubicBezTo>
                  <a:cubicBezTo>
                    <a:pt x="624" y="908"/>
                    <a:pt x="728" y="869"/>
                    <a:pt x="807" y="789"/>
                  </a:cubicBezTo>
                  <a:lnTo>
                    <a:pt x="748" y="730"/>
                  </a:lnTo>
                  <a:cubicBezTo>
                    <a:pt x="680" y="799"/>
                    <a:pt x="581" y="828"/>
                    <a:pt x="483" y="828"/>
                  </a:cubicBezTo>
                  <a:cubicBezTo>
                    <a:pt x="1" y="799"/>
                    <a:pt x="29" y="90"/>
                    <a:pt x="485" y="90"/>
                  </a:cubicBezTo>
                  <a:cubicBezTo>
                    <a:pt x="494" y="90"/>
                    <a:pt x="503" y="90"/>
                    <a:pt x="512" y="91"/>
                  </a:cubicBezTo>
                  <a:cubicBezTo>
                    <a:pt x="611" y="91"/>
                    <a:pt x="709" y="130"/>
                    <a:pt x="778" y="199"/>
                  </a:cubicBezTo>
                  <a:lnTo>
                    <a:pt x="837" y="150"/>
                  </a:lnTo>
                  <a:cubicBezTo>
                    <a:pt x="758" y="51"/>
                    <a:pt x="640" y="2"/>
                    <a:pt x="512" y="2"/>
                  </a:cubicBezTo>
                  <a:cubicBezTo>
                    <a:pt x="501" y="1"/>
                    <a:pt x="490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1028;p31">
              <a:extLst>
                <a:ext uri="{FF2B5EF4-FFF2-40B4-BE49-F238E27FC236}">
                  <a16:creationId xmlns:a16="http://schemas.microsoft.com/office/drawing/2014/main" id="{00343E11-A756-E82A-9E69-29555D0AFD60}"/>
                </a:ext>
              </a:extLst>
            </p:cNvPr>
            <p:cNvSpPr/>
            <p:nvPr/>
          </p:nvSpPr>
          <p:spPr>
            <a:xfrm>
              <a:off x="2271003" y="3514988"/>
              <a:ext cx="42566" cy="49716"/>
            </a:xfrm>
            <a:custGeom>
              <a:avLst/>
              <a:gdLst/>
              <a:ahLst/>
              <a:cxnLst/>
              <a:rect l="l" t="t" r="r" b="b"/>
              <a:pathLst>
                <a:path w="768" h="897" extrusionOk="0">
                  <a:moveTo>
                    <a:pt x="40" y="1"/>
                  </a:moveTo>
                  <a:lnTo>
                    <a:pt x="11" y="502"/>
                  </a:lnTo>
                  <a:cubicBezTo>
                    <a:pt x="1" y="758"/>
                    <a:pt x="138" y="886"/>
                    <a:pt x="365" y="896"/>
                  </a:cubicBezTo>
                  <a:cubicBezTo>
                    <a:pt x="373" y="896"/>
                    <a:pt x="382" y="896"/>
                    <a:pt x="390" y="896"/>
                  </a:cubicBezTo>
                  <a:cubicBezTo>
                    <a:pt x="601" y="896"/>
                    <a:pt x="729" y="778"/>
                    <a:pt x="748" y="532"/>
                  </a:cubicBezTo>
                  <a:lnTo>
                    <a:pt x="768" y="20"/>
                  </a:lnTo>
                  <a:lnTo>
                    <a:pt x="669" y="20"/>
                  </a:lnTo>
                  <a:lnTo>
                    <a:pt x="650" y="522"/>
                  </a:lnTo>
                  <a:cubicBezTo>
                    <a:pt x="640" y="727"/>
                    <a:pt x="551" y="818"/>
                    <a:pt x="390" y="818"/>
                  </a:cubicBezTo>
                  <a:cubicBezTo>
                    <a:pt x="382" y="818"/>
                    <a:pt x="373" y="817"/>
                    <a:pt x="365" y="817"/>
                  </a:cubicBezTo>
                  <a:cubicBezTo>
                    <a:pt x="197" y="817"/>
                    <a:pt x="99" y="709"/>
                    <a:pt x="109" y="502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1029;p31">
              <a:extLst>
                <a:ext uri="{FF2B5EF4-FFF2-40B4-BE49-F238E27FC236}">
                  <a16:creationId xmlns:a16="http://schemas.microsoft.com/office/drawing/2014/main" id="{3ABDA78D-E23B-F6B3-7945-0689D341164C}"/>
                </a:ext>
              </a:extLst>
            </p:cNvPr>
            <p:cNvSpPr/>
            <p:nvPr/>
          </p:nvSpPr>
          <p:spPr>
            <a:xfrm>
              <a:off x="2325541" y="3517150"/>
              <a:ext cx="39851" cy="50215"/>
            </a:xfrm>
            <a:custGeom>
              <a:avLst/>
              <a:gdLst/>
              <a:ahLst/>
              <a:cxnLst/>
              <a:rect l="l" t="t" r="r" b="b"/>
              <a:pathLst>
                <a:path w="719" h="906" extrusionOk="0">
                  <a:moveTo>
                    <a:pt x="0" y="1"/>
                  </a:moveTo>
                  <a:lnTo>
                    <a:pt x="0" y="80"/>
                  </a:lnTo>
                  <a:lnTo>
                    <a:pt x="305" y="89"/>
                  </a:lnTo>
                  <a:lnTo>
                    <a:pt x="276" y="906"/>
                  </a:lnTo>
                  <a:lnTo>
                    <a:pt x="374" y="906"/>
                  </a:lnTo>
                  <a:lnTo>
                    <a:pt x="403" y="99"/>
                  </a:lnTo>
                  <a:lnTo>
                    <a:pt x="718" y="109"/>
                  </a:lnTo>
                  <a:lnTo>
                    <a:pt x="718" y="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1030;p31">
              <a:extLst>
                <a:ext uri="{FF2B5EF4-FFF2-40B4-BE49-F238E27FC236}">
                  <a16:creationId xmlns:a16="http://schemas.microsoft.com/office/drawing/2014/main" id="{4F933DC6-6C9C-E001-B565-159124323164}"/>
                </a:ext>
              </a:extLst>
            </p:cNvPr>
            <p:cNvSpPr/>
            <p:nvPr/>
          </p:nvSpPr>
          <p:spPr>
            <a:xfrm>
              <a:off x="2748968" y="1467847"/>
              <a:ext cx="63240" cy="181406"/>
            </a:xfrm>
            <a:custGeom>
              <a:avLst/>
              <a:gdLst/>
              <a:ahLst/>
              <a:cxnLst/>
              <a:rect l="l" t="t" r="r" b="b"/>
              <a:pathLst>
                <a:path w="1141" h="3273" extrusionOk="0">
                  <a:moveTo>
                    <a:pt x="527" y="0"/>
                  </a:moveTo>
                  <a:cubicBezTo>
                    <a:pt x="238" y="0"/>
                    <a:pt x="0" y="232"/>
                    <a:pt x="0" y="538"/>
                  </a:cubicBezTo>
                  <a:lnTo>
                    <a:pt x="30" y="2750"/>
                  </a:lnTo>
                  <a:cubicBezTo>
                    <a:pt x="30" y="3026"/>
                    <a:pt x="246" y="3252"/>
                    <a:pt x="521" y="3272"/>
                  </a:cubicBezTo>
                  <a:lnTo>
                    <a:pt x="561" y="3272"/>
                  </a:lnTo>
                  <a:cubicBezTo>
                    <a:pt x="573" y="3272"/>
                    <a:pt x="584" y="3273"/>
                    <a:pt x="596" y="3273"/>
                  </a:cubicBezTo>
                  <a:cubicBezTo>
                    <a:pt x="895" y="3273"/>
                    <a:pt x="1141" y="3033"/>
                    <a:pt x="1131" y="2721"/>
                  </a:cubicBezTo>
                  <a:lnTo>
                    <a:pt x="1072" y="508"/>
                  </a:lnTo>
                  <a:cubicBezTo>
                    <a:pt x="1062" y="252"/>
                    <a:pt x="866" y="36"/>
                    <a:pt x="610" y="7"/>
                  </a:cubicBezTo>
                  <a:cubicBezTo>
                    <a:pt x="582" y="2"/>
                    <a:pt x="554" y="0"/>
                    <a:pt x="527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1031;p31">
              <a:extLst>
                <a:ext uri="{FF2B5EF4-FFF2-40B4-BE49-F238E27FC236}">
                  <a16:creationId xmlns:a16="http://schemas.microsoft.com/office/drawing/2014/main" id="{B16F94DC-6017-C9CF-872D-5FC0F379D1DD}"/>
                </a:ext>
              </a:extLst>
            </p:cNvPr>
            <p:cNvSpPr/>
            <p:nvPr/>
          </p:nvSpPr>
          <p:spPr>
            <a:xfrm>
              <a:off x="2752737" y="1343307"/>
              <a:ext cx="56755" cy="100541"/>
            </a:xfrm>
            <a:custGeom>
              <a:avLst/>
              <a:gdLst/>
              <a:ahLst/>
              <a:cxnLst/>
              <a:rect l="l" t="t" r="r" b="b"/>
              <a:pathLst>
                <a:path w="1024" h="1814" extrusionOk="0">
                  <a:moveTo>
                    <a:pt x="531" y="1"/>
                  </a:moveTo>
                  <a:cubicBezTo>
                    <a:pt x="525" y="1"/>
                    <a:pt x="519" y="1"/>
                    <a:pt x="512" y="1"/>
                  </a:cubicBezTo>
                  <a:cubicBezTo>
                    <a:pt x="276" y="11"/>
                    <a:pt x="89" y="188"/>
                    <a:pt x="80" y="414"/>
                  </a:cubicBezTo>
                  <a:lnTo>
                    <a:pt x="11" y="1319"/>
                  </a:lnTo>
                  <a:cubicBezTo>
                    <a:pt x="1" y="1555"/>
                    <a:pt x="168" y="1762"/>
                    <a:pt x="404" y="1791"/>
                  </a:cubicBezTo>
                  <a:lnTo>
                    <a:pt x="503" y="1811"/>
                  </a:lnTo>
                  <a:cubicBezTo>
                    <a:pt x="519" y="1813"/>
                    <a:pt x="536" y="1814"/>
                    <a:pt x="553" y="1814"/>
                  </a:cubicBezTo>
                  <a:cubicBezTo>
                    <a:pt x="807" y="1814"/>
                    <a:pt x="1023" y="1607"/>
                    <a:pt x="1014" y="1339"/>
                  </a:cubicBezTo>
                  <a:lnTo>
                    <a:pt x="984" y="434"/>
                  </a:lnTo>
                  <a:cubicBezTo>
                    <a:pt x="975" y="185"/>
                    <a:pt x="769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1032;p31">
              <a:extLst>
                <a:ext uri="{FF2B5EF4-FFF2-40B4-BE49-F238E27FC236}">
                  <a16:creationId xmlns:a16="http://schemas.microsoft.com/office/drawing/2014/main" id="{5B69C2E5-4D14-8B4F-49F5-B54C6EC7CCC4}"/>
                </a:ext>
              </a:extLst>
            </p:cNvPr>
            <p:cNvSpPr/>
            <p:nvPr/>
          </p:nvSpPr>
          <p:spPr>
            <a:xfrm>
              <a:off x="3238429" y="1509471"/>
              <a:ext cx="467233" cy="694642"/>
            </a:xfrm>
            <a:custGeom>
              <a:avLst/>
              <a:gdLst/>
              <a:ahLst/>
              <a:cxnLst/>
              <a:rect l="l" t="t" r="r" b="b"/>
              <a:pathLst>
                <a:path w="8430" h="12533" extrusionOk="0">
                  <a:moveTo>
                    <a:pt x="3035" y="3504"/>
                  </a:moveTo>
                  <a:cubicBezTo>
                    <a:pt x="3407" y="3505"/>
                    <a:pt x="3769" y="3593"/>
                    <a:pt x="4102" y="3750"/>
                  </a:cubicBezTo>
                  <a:cubicBezTo>
                    <a:pt x="4063" y="3907"/>
                    <a:pt x="4013" y="4055"/>
                    <a:pt x="3954" y="4202"/>
                  </a:cubicBezTo>
                  <a:cubicBezTo>
                    <a:pt x="3650" y="4901"/>
                    <a:pt x="2951" y="5392"/>
                    <a:pt x="2253" y="5392"/>
                  </a:cubicBezTo>
                  <a:lnTo>
                    <a:pt x="2243" y="5392"/>
                  </a:lnTo>
                  <a:cubicBezTo>
                    <a:pt x="2228" y="5393"/>
                    <a:pt x="2213" y="5394"/>
                    <a:pt x="2198" y="5394"/>
                  </a:cubicBezTo>
                  <a:cubicBezTo>
                    <a:pt x="2036" y="5394"/>
                    <a:pt x="1876" y="5346"/>
                    <a:pt x="1732" y="5265"/>
                  </a:cubicBezTo>
                  <a:cubicBezTo>
                    <a:pt x="1456" y="5078"/>
                    <a:pt x="1358" y="4635"/>
                    <a:pt x="1525" y="4291"/>
                  </a:cubicBezTo>
                  <a:cubicBezTo>
                    <a:pt x="1673" y="3966"/>
                    <a:pt x="2007" y="3711"/>
                    <a:pt x="2440" y="3593"/>
                  </a:cubicBezTo>
                  <a:cubicBezTo>
                    <a:pt x="2625" y="3534"/>
                    <a:pt x="2830" y="3505"/>
                    <a:pt x="3035" y="3504"/>
                  </a:cubicBezTo>
                  <a:close/>
                  <a:moveTo>
                    <a:pt x="4959" y="7260"/>
                  </a:moveTo>
                  <a:cubicBezTo>
                    <a:pt x="4981" y="7260"/>
                    <a:pt x="5004" y="7260"/>
                    <a:pt x="5026" y="7261"/>
                  </a:cubicBezTo>
                  <a:lnTo>
                    <a:pt x="5017" y="7261"/>
                  </a:lnTo>
                  <a:cubicBezTo>
                    <a:pt x="5312" y="7261"/>
                    <a:pt x="5607" y="7300"/>
                    <a:pt x="5882" y="7399"/>
                  </a:cubicBezTo>
                  <a:cubicBezTo>
                    <a:pt x="5872" y="7487"/>
                    <a:pt x="5862" y="7586"/>
                    <a:pt x="5843" y="7684"/>
                  </a:cubicBezTo>
                  <a:cubicBezTo>
                    <a:pt x="5764" y="8244"/>
                    <a:pt x="5538" y="9012"/>
                    <a:pt x="4948" y="9444"/>
                  </a:cubicBezTo>
                  <a:cubicBezTo>
                    <a:pt x="4711" y="9604"/>
                    <a:pt x="4428" y="9694"/>
                    <a:pt x="4143" y="9694"/>
                  </a:cubicBezTo>
                  <a:cubicBezTo>
                    <a:pt x="4060" y="9694"/>
                    <a:pt x="3977" y="9686"/>
                    <a:pt x="3895" y="9671"/>
                  </a:cubicBezTo>
                  <a:cubicBezTo>
                    <a:pt x="3640" y="9631"/>
                    <a:pt x="3404" y="9484"/>
                    <a:pt x="3256" y="9267"/>
                  </a:cubicBezTo>
                  <a:cubicBezTo>
                    <a:pt x="3109" y="9021"/>
                    <a:pt x="3079" y="8717"/>
                    <a:pt x="3187" y="8441"/>
                  </a:cubicBezTo>
                  <a:cubicBezTo>
                    <a:pt x="3364" y="7949"/>
                    <a:pt x="3748" y="7576"/>
                    <a:pt x="4240" y="7389"/>
                  </a:cubicBezTo>
                  <a:cubicBezTo>
                    <a:pt x="4465" y="7308"/>
                    <a:pt x="4714" y="7260"/>
                    <a:pt x="4959" y="7260"/>
                  </a:cubicBezTo>
                  <a:close/>
                  <a:moveTo>
                    <a:pt x="1551" y="1"/>
                  </a:moveTo>
                  <a:cubicBezTo>
                    <a:pt x="1043" y="1"/>
                    <a:pt x="548" y="152"/>
                    <a:pt x="158" y="446"/>
                  </a:cubicBezTo>
                  <a:cubicBezTo>
                    <a:pt x="0" y="548"/>
                    <a:pt x="109" y="752"/>
                    <a:pt x="249" y="752"/>
                  </a:cubicBezTo>
                  <a:cubicBezTo>
                    <a:pt x="284" y="752"/>
                    <a:pt x="320" y="740"/>
                    <a:pt x="355" y="711"/>
                  </a:cubicBezTo>
                  <a:cubicBezTo>
                    <a:pt x="690" y="460"/>
                    <a:pt x="1116" y="329"/>
                    <a:pt x="1553" y="329"/>
                  </a:cubicBezTo>
                  <a:cubicBezTo>
                    <a:pt x="1835" y="329"/>
                    <a:pt x="2121" y="383"/>
                    <a:pt x="2391" y="495"/>
                  </a:cubicBezTo>
                  <a:cubicBezTo>
                    <a:pt x="3059" y="790"/>
                    <a:pt x="3590" y="1340"/>
                    <a:pt x="3876" y="2019"/>
                  </a:cubicBezTo>
                  <a:cubicBezTo>
                    <a:pt x="4072" y="2452"/>
                    <a:pt x="4161" y="2934"/>
                    <a:pt x="4141" y="3416"/>
                  </a:cubicBezTo>
                  <a:cubicBezTo>
                    <a:pt x="3795" y="3260"/>
                    <a:pt x="3423" y="3185"/>
                    <a:pt x="3052" y="3185"/>
                  </a:cubicBezTo>
                  <a:cubicBezTo>
                    <a:pt x="2812" y="3185"/>
                    <a:pt x="2573" y="3216"/>
                    <a:pt x="2341" y="3278"/>
                  </a:cubicBezTo>
                  <a:cubicBezTo>
                    <a:pt x="1820" y="3425"/>
                    <a:pt x="1407" y="3750"/>
                    <a:pt x="1220" y="4153"/>
                  </a:cubicBezTo>
                  <a:cubicBezTo>
                    <a:pt x="984" y="4655"/>
                    <a:pt x="1132" y="5265"/>
                    <a:pt x="1545" y="5540"/>
                  </a:cubicBezTo>
                  <a:cubicBezTo>
                    <a:pt x="1738" y="5660"/>
                    <a:pt x="1966" y="5728"/>
                    <a:pt x="2189" y="5728"/>
                  </a:cubicBezTo>
                  <a:cubicBezTo>
                    <a:pt x="2204" y="5728"/>
                    <a:pt x="2218" y="5727"/>
                    <a:pt x="2233" y="5727"/>
                  </a:cubicBezTo>
                  <a:lnTo>
                    <a:pt x="2243" y="5727"/>
                  </a:lnTo>
                  <a:cubicBezTo>
                    <a:pt x="3069" y="5727"/>
                    <a:pt x="3895" y="5156"/>
                    <a:pt x="4249" y="4340"/>
                  </a:cubicBezTo>
                  <a:cubicBezTo>
                    <a:pt x="4308" y="4202"/>
                    <a:pt x="4358" y="4055"/>
                    <a:pt x="4397" y="3907"/>
                  </a:cubicBezTo>
                  <a:cubicBezTo>
                    <a:pt x="4702" y="4094"/>
                    <a:pt x="4967" y="4340"/>
                    <a:pt x="5184" y="4635"/>
                  </a:cubicBezTo>
                  <a:cubicBezTo>
                    <a:pt x="5675" y="5274"/>
                    <a:pt x="5921" y="6140"/>
                    <a:pt x="5892" y="7064"/>
                  </a:cubicBezTo>
                  <a:cubicBezTo>
                    <a:pt x="5609" y="6978"/>
                    <a:pt x="5318" y="6934"/>
                    <a:pt x="5027" y="6934"/>
                  </a:cubicBezTo>
                  <a:cubicBezTo>
                    <a:pt x="4720" y="6934"/>
                    <a:pt x="4414" y="6983"/>
                    <a:pt x="4122" y="7084"/>
                  </a:cubicBezTo>
                  <a:cubicBezTo>
                    <a:pt x="3541" y="7300"/>
                    <a:pt x="3079" y="7763"/>
                    <a:pt x="2863" y="8343"/>
                  </a:cubicBezTo>
                  <a:cubicBezTo>
                    <a:pt x="2725" y="8707"/>
                    <a:pt x="2774" y="9110"/>
                    <a:pt x="2971" y="9444"/>
                  </a:cubicBezTo>
                  <a:cubicBezTo>
                    <a:pt x="3177" y="9739"/>
                    <a:pt x="3482" y="9936"/>
                    <a:pt x="3836" y="9995"/>
                  </a:cubicBezTo>
                  <a:cubicBezTo>
                    <a:pt x="3938" y="10013"/>
                    <a:pt x="4040" y="10021"/>
                    <a:pt x="4141" y="10021"/>
                  </a:cubicBezTo>
                  <a:cubicBezTo>
                    <a:pt x="4495" y="10021"/>
                    <a:pt x="4844" y="9916"/>
                    <a:pt x="5135" y="9710"/>
                  </a:cubicBezTo>
                  <a:cubicBezTo>
                    <a:pt x="5823" y="9218"/>
                    <a:pt x="6079" y="8362"/>
                    <a:pt x="6167" y="7733"/>
                  </a:cubicBezTo>
                  <a:cubicBezTo>
                    <a:pt x="6177" y="7654"/>
                    <a:pt x="6187" y="7586"/>
                    <a:pt x="6197" y="7517"/>
                  </a:cubicBezTo>
                  <a:cubicBezTo>
                    <a:pt x="6738" y="7763"/>
                    <a:pt x="7180" y="8166"/>
                    <a:pt x="7475" y="8677"/>
                  </a:cubicBezTo>
                  <a:cubicBezTo>
                    <a:pt x="8085" y="9749"/>
                    <a:pt x="7947" y="11224"/>
                    <a:pt x="7141" y="12267"/>
                  </a:cubicBezTo>
                  <a:cubicBezTo>
                    <a:pt x="7082" y="12336"/>
                    <a:pt x="7092" y="12434"/>
                    <a:pt x="7170" y="12493"/>
                  </a:cubicBezTo>
                  <a:cubicBezTo>
                    <a:pt x="7200" y="12513"/>
                    <a:pt x="7229" y="12532"/>
                    <a:pt x="7269" y="12532"/>
                  </a:cubicBezTo>
                  <a:cubicBezTo>
                    <a:pt x="7318" y="12523"/>
                    <a:pt x="7357" y="12503"/>
                    <a:pt x="7387" y="12473"/>
                  </a:cubicBezTo>
                  <a:cubicBezTo>
                    <a:pt x="8282" y="11333"/>
                    <a:pt x="8429" y="9700"/>
                    <a:pt x="7751" y="8510"/>
                  </a:cubicBezTo>
                  <a:cubicBezTo>
                    <a:pt x="7406" y="7910"/>
                    <a:pt x="6865" y="7438"/>
                    <a:pt x="6216" y="7182"/>
                  </a:cubicBezTo>
                  <a:cubicBezTo>
                    <a:pt x="6266" y="6140"/>
                    <a:pt x="6000" y="5166"/>
                    <a:pt x="5449" y="4438"/>
                  </a:cubicBezTo>
                  <a:cubicBezTo>
                    <a:pt x="5184" y="4075"/>
                    <a:pt x="4840" y="3779"/>
                    <a:pt x="4456" y="3563"/>
                  </a:cubicBezTo>
                  <a:cubicBezTo>
                    <a:pt x="4515" y="2993"/>
                    <a:pt x="4417" y="2412"/>
                    <a:pt x="4181" y="1881"/>
                  </a:cubicBezTo>
                  <a:cubicBezTo>
                    <a:pt x="3856" y="1124"/>
                    <a:pt x="3266" y="524"/>
                    <a:pt x="2518" y="190"/>
                  </a:cubicBezTo>
                  <a:cubicBezTo>
                    <a:pt x="2207" y="63"/>
                    <a:pt x="1876" y="1"/>
                    <a:pt x="1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1033;p31">
              <a:extLst>
                <a:ext uri="{FF2B5EF4-FFF2-40B4-BE49-F238E27FC236}">
                  <a16:creationId xmlns:a16="http://schemas.microsoft.com/office/drawing/2014/main" id="{F3E3D1D3-6F5B-CF2C-02CF-C180A6D4BFB5}"/>
                </a:ext>
              </a:extLst>
            </p:cNvPr>
            <p:cNvSpPr/>
            <p:nvPr/>
          </p:nvSpPr>
          <p:spPr>
            <a:xfrm>
              <a:off x="1309905" y="2164486"/>
              <a:ext cx="247528" cy="448998"/>
            </a:xfrm>
            <a:custGeom>
              <a:avLst/>
              <a:gdLst/>
              <a:ahLst/>
              <a:cxnLst/>
              <a:rect l="l" t="t" r="r" b="b"/>
              <a:pathLst>
                <a:path w="4466" h="8101" extrusionOk="0">
                  <a:moveTo>
                    <a:pt x="2502" y="3105"/>
                  </a:moveTo>
                  <a:cubicBezTo>
                    <a:pt x="2559" y="3105"/>
                    <a:pt x="2614" y="3117"/>
                    <a:pt x="2666" y="3144"/>
                  </a:cubicBezTo>
                  <a:cubicBezTo>
                    <a:pt x="2852" y="3252"/>
                    <a:pt x="2931" y="3478"/>
                    <a:pt x="2862" y="3685"/>
                  </a:cubicBezTo>
                  <a:cubicBezTo>
                    <a:pt x="2784" y="3911"/>
                    <a:pt x="2597" y="4088"/>
                    <a:pt x="2370" y="4166"/>
                  </a:cubicBezTo>
                  <a:cubicBezTo>
                    <a:pt x="2243" y="4216"/>
                    <a:pt x="2105" y="4240"/>
                    <a:pt x="1967" y="4240"/>
                  </a:cubicBezTo>
                  <a:cubicBezTo>
                    <a:pt x="1830" y="4240"/>
                    <a:pt x="1692" y="4216"/>
                    <a:pt x="1564" y="4166"/>
                  </a:cubicBezTo>
                  <a:cubicBezTo>
                    <a:pt x="1633" y="3921"/>
                    <a:pt x="1741" y="3694"/>
                    <a:pt x="1889" y="3498"/>
                  </a:cubicBezTo>
                  <a:cubicBezTo>
                    <a:pt x="2044" y="3280"/>
                    <a:pt x="2286" y="3105"/>
                    <a:pt x="2502" y="3105"/>
                  </a:cubicBezTo>
                  <a:close/>
                  <a:moveTo>
                    <a:pt x="2419" y="1"/>
                  </a:moveTo>
                  <a:cubicBezTo>
                    <a:pt x="1959" y="1"/>
                    <a:pt x="1464" y="234"/>
                    <a:pt x="1033" y="665"/>
                  </a:cubicBezTo>
                  <a:cubicBezTo>
                    <a:pt x="315" y="1373"/>
                    <a:pt x="0" y="2376"/>
                    <a:pt x="236" y="3212"/>
                  </a:cubicBezTo>
                  <a:cubicBezTo>
                    <a:pt x="384" y="3694"/>
                    <a:pt x="718" y="4107"/>
                    <a:pt x="1171" y="4343"/>
                  </a:cubicBezTo>
                  <a:cubicBezTo>
                    <a:pt x="1141" y="4511"/>
                    <a:pt x="1112" y="4668"/>
                    <a:pt x="1102" y="4835"/>
                  </a:cubicBezTo>
                  <a:cubicBezTo>
                    <a:pt x="1033" y="5789"/>
                    <a:pt x="1318" y="6684"/>
                    <a:pt x="1879" y="7294"/>
                  </a:cubicBezTo>
                  <a:cubicBezTo>
                    <a:pt x="2341" y="7795"/>
                    <a:pt x="2980" y="8090"/>
                    <a:pt x="3669" y="8100"/>
                  </a:cubicBezTo>
                  <a:cubicBezTo>
                    <a:pt x="3895" y="8100"/>
                    <a:pt x="4121" y="8061"/>
                    <a:pt x="4337" y="7982"/>
                  </a:cubicBezTo>
                  <a:cubicBezTo>
                    <a:pt x="4426" y="7953"/>
                    <a:pt x="4465" y="7854"/>
                    <a:pt x="4436" y="7776"/>
                  </a:cubicBezTo>
                  <a:cubicBezTo>
                    <a:pt x="4412" y="7705"/>
                    <a:pt x="4350" y="7659"/>
                    <a:pt x="4281" y="7659"/>
                  </a:cubicBezTo>
                  <a:cubicBezTo>
                    <a:pt x="4264" y="7659"/>
                    <a:pt x="4247" y="7662"/>
                    <a:pt x="4229" y="7668"/>
                  </a:cubicBezTo>
                  <a:cubicBezTo>
                    <a:pt x="4051" y="7731"/>
                    <a:pt x="3860" y="7762"/>
                    <a:pt x="3666" y="7762"/>
                  </a:cubicBezTo>
                  <a:cubicBezTo>
                    <a:pt x="3113" y="7762"/>
                    <a:pt x="2532" y="7512"/>
                    <a:pt x="2125" y="7068"/>
                  </a:cubicBezTo>
                  <a:cubicBezTo>
                    <a:pt x="1623" y="6517"/>
                    <a:pt x="1377" y="5720"/>
                    <a:pt x="1436" y="4855"/>
                  </a:cubicBezTo>
                  <a:cubicBezTo>
                    <a:pt x="1446" y="4727"/>
                    <a:pt x="1456" y="4599"/>
                    <a:pt x="1485" y="4481"/>
                  </a:cubicBezTo>
                  <a:cubicBezTo>
                    <a:pt x="1641" y="4533"/>
                    <a:pt x="1805" y="4560"/>
                    <a:pt x="1970" y="4560"/>
                  </a:cubicBezTo>
                  <a:cubicBezTo>
                    <a:pt x="2150" y="4560"/>
                    <a:pt x="2329" y="4528"/>
                    <a:pt x="2498" y="4461"/>
                  </a:cubicBezTo>
                  <a:cubicBezTo>
                    <a:pt x="2823" y="4343"/>
                    <a:pt x="3069" y="4098"/>
                    <a:pt x="3187" y="3773"/>
                  </a:cubicBezTo>
                  <a:cubicBezTo>
                    <a:pt x="3305" y="3409"/>
                    <a:pt x="3147" y="3016"/>
                    <a:pt x="2813" y="2839"/>
                  </a:cubicBezTo>
                  <a:cubicBezTo>
                    <a:pt x="2713" y="2789"/>
                    <a:pt x="2610" y="2767"/>
                    <a:pt x="2508" y="2767"/>
                  </a:cubicBezTo>
                  <a:cubicBezTo>
                    <a:pt x="2169" y="2767"/>
                    <a:pt x="1837" y="3011"/>
                    <a:pt x="1633" y="3291"/>
                  </a:cubicBezTo>
                  <a:cubicBezTo>
                    <a:pt x="1466" y="3507"/>
                    <a:pt x="1348" y="3753"/>
                    <a:pt x="1259" y="4019"/>
                  </a:cubicBezTo>
                  <a:cubicBezTo>
                    <a:pt x="925" y="3812"/>
                    <a:pt x="669" y="3498"/>
                    <a:pt x="561" y="3124"/>
                  </a:cubicBezTo>
                  <a:cubicBezTo>
                    <a:pt x="354" y="2406"/>
                    <a:pt x="630" y="1531"/>
                    <a:pt x="1269" y="891"/>
                  </a:cubicBezTo>
                  <a:cubicBezTo>
                    <a:pt x="1568" y="600"/>
                    <a:pt x="2007" y="329"/>
                    <a:pt x="2443" y="329"/>
                  </a:cubicBezTo>
                  <a:cubicBezTo>
                    <a:pt x="2537" y="329"/>
                    <a:pt x="2632" y="342"/>
                    <a:pt x="2725" y="370"/>
                  </a:cubicBezTo>
                  <a:cubicBezTo>
                    <a:pt x="2745" y="377"/>
                    <a:pt x="2764" y="380"/>
                    <a:pt x="2782" y="380"/>
                  </a:cubicBezTo>
                  <a:cubicBezTo>
                    <a:pt x="2947" y="380"/>
                    <a:pt x="3009" y="119"/>
                    <a:pt x="2823" y="65"/>
                  </a:cubicBezTo>
                  <a:cubicBezTo>
                    <a:pt x="2693" y="22"/>
                    <a:pt x="2558" y="1"/>
                    <a:pt x="24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1034;p31">
              <a:extLst>
                <a:ext uri="{FF2B5EF4-FFF2-40B4-BE49-F238E27FC236}">
                  <a16:creationId xmlns:a16="http://schemas.microsoft.com/office/drawing/2014/main" id="{3D23FAD7-D414-2F97-D2CE-7B147A578161}"/>
                </a:ext>
              </a:extLst>
            </p:cNvPr>
            <p:cNvSpPr/>
            <p:nvPr/>
          </p:nvSpPr>
          <p:spPr>
            <a:xfrm>
              <a:off x="2665609" y="2704549"/>
              <a:ext cx="318306" cy="302454"/>
            </a:xfrm>
            <a:custGeom>
              <a:avLst/>
              <a:gdLst/>
              <a:ahLst/>
              <a:cxnLst/>
              <a:rect l="l" t="t" r="r" b="b"/>
              <a:pathLst>
                <a:path w="5743" h="5457" extrusionOk="0">
                  <a:moveTo>
                    <a:pt x="2429" y="1612"/>
                  </a:moveTo>
                  <a:cubicBezTo>
                    <a:pt x="2743" y="1621"/>
                    <a:pt x="3038" y="1769"/>
                    <a:pt x="3225" y="2015"/>
                  </a:cubicBezTo>
                  <a:cubicBezTo>
                    <a:pt x="3451" y="2339"/>
                    <a:pt x="3540" y="2733"/>
                    <a:pt x="3471" y="3126"/>
                  </a:cubicBezTo>
                  <a:cubicBezTo>
                    <a:pt x="3309" y="3164"/>
                    <a:pt x="3142" y="3184"/>
                    <a:pt x="2975" y="3184"/>
                  </a:cubicBezTo>
                  <a:cubicBezTo>
                    <a:pt x="2798" y="3184"/>
                    <a:pt x="2620" y="3162"/>
                    <a:pt x="2448" y="3116"/>
                  </a:cubicBezTo>
                  <a:cubicBezTo>
                    <a:pt x="2134" y="3028"/>
                    <a:pt x="1770" y="2802"/>
                    <a:pt x="1681" y="2467"/>
                  </a:cubicBezTo>
                  <a:cubicBezTo>
                    <a:pt x="1602" y="2133"/>
                    <a:pt x="1858" y="1739"/>
                    <a:pt x="2212" y="1641"/>
                  </a:cubicBezTo>
                  <a:cubicBezTo>
                    <a:pt x="2281" y="1621"/>
                    <a:pt x="2360" y="1612"/>
                    <a:pt x="2429" y="1612"/>
                  </a:cubicBezTo>
                  <a:close/>
                  <a:moveTo>
                    <a:pt x="5417" y="1"/>
                  </a:moveTo>
                  <a:cubicBezTo>
                    <a:pt x="5324" y="1"/>
                    <a:pt x="5229" y="73"/>
                    <a:pt x="5251" y="195"/>
                  </a:cubicBezTo>
                  <a:cubicBezTo>
                    <a:pt x="5399" y="1002"/>
                    <a:pt x="5173" y="1838"/>
                    <a:pt x="4632" y="2448"/>
                  </a:cubicBezTo>
                  <a:cubicBezTo>
                    <a:pt x="4396" y="2693"/>
                    <a:pt x="4120" y="2890"/>
                    <a:pt x="3815" y="3008"/>
                  </a:cubicBezTo>
                  <a:cubicBezTo>
                    <a:pt x="3845" y="2585"/>
                    <a:pt x="3727" y="2162"/>
                    <a:pt x="3481" y="1818"/>
                  </a:cubicBezTo>
                  <a:cubicBezTo>
                    <a:pt x="3227" y="1485"/>
                    <a:pt x="2832" y="1293"/>
                    <a:pt x="2421" y="1293"/>
                  </a:cubicBezTo>
                  <a:cubicBezTo>
                    <a:pt x="2322" y="1293"/>
                    <a:pt x="2223" y="1304"/>
                    <a:pt x="2124" y="1326"/>
                  </a:cubicBezTo>
                  <a:cubicBezTo>
                    <a:pt x="1602" y="1474"/>
                    <a:pt x="1248" y="2044"/>
                    <a:pt x="1366" y="2546"/>
                  </a:cubicBezTo>
                  <a:cubicBezTo>
                    <a:pt x="1465" y="2959"/>
                    <a:pt x="1839" y="3284"/>
                    <a:pt x="2370" y="3431"/>
                  </a:cubicBezTo>
                  <a:cubicBezTo>
                    <a:pt x="2559" y="3483"/>
                    <a:pt x="2759" y="3508"/>
                    <a:pt x="2958" y="3508"/>
                  </a:cubicBezTo>
                  <a:cubicBezTo>
                    <a:pt x="3101" y="3508"/>
                    <a:pt x="3243" y="3495"/>
                    <a:pt x="3383" y="3470"/>
                  </a:cubicBezTo>
                  <a:lnTo>
                    <a:pt x="3383" y="3470"/>
                  </a:lnTo>
                  <a:cubicBezTo>
                    <a:pt x="3284" y="3765"/>
                    <a:pt x="3127" y="4041"/>
                    <a:pt x="2940" y="4296"/>
                  </a:cubicBezTo>
                  <a:cubicBezTo>
                    <a:pt x="2745" y="4547"/>
                    <a:pt x="2246" y="5120"/>
                    <a:pt x="1629" y="5120"/>
                  </a:cubicBezTo>
                  <a:cubicBezTo>
                    <a:pt x="1591" y="5120"/>
                    <a:pt x="1553" y="5117"/>
                    <a:pt x="1514" y="5113"/>
                  </a:cubicBezTo>
                  <a:cubicBezTo>
                    <a:pt x="944" y="5054"/>
                    <a:pt x="540" y="4493"/>
                    <a:pt x="353" y="4159"/>
                  </a:cubicBezTo>
                  <a:cubicBezTo>
                    <a:pt x="320" y="4104"/>
                    <a:pt x="271" y="4081"/>
                    <a:pt x="222" y="4081"/>
                  </a:cubicBezTo>
                  <a:cubicBezTo>
                    <a:pt x="111" y="4081"/>
                    <a:pt x="0" y="4197"/>
                    <a:pt x="68" y="4326"/>
                  </a:cubicBezTo>
                  <a:cubicBezTo>
                    <a:pt x="442" y="4985"/>
                    <a:pt x="944" y="5388"/>
                    <a:pt x="1475" y="5447"/>
                  </a:cubicBezTo>
                  <a:cubicBezTo>
                    <a:pt x="1524" y="5447"/>
                    <a:pt x="1573" y="5457"/>
                    <a:pt x="1622" y="5457"/>
                  </a:cubicBezTo>
                  <a:cubicBezTo>
                    <a:pt x="2173" y="5457"/>
                    <a:pt x="2733" y="5103"/>
                    <a:pt x="3196" y="4483"/>
                  </a:cubicBezTo>
                  <a:cubicBezTo>
                    <a:pt x="3451" y="4159"/>
                    <a:pt x="3638" y="3785"/>
                    <a:pt x="3756" y="3382"/>
                  </a:cubicBezTo>
                  <a:cubicBezTo>
                    <a:pt x="4179" y="3244"/>
                    <a:pt x="4563" y="2998"/>
                    <a:pt x="4868" y="2674"/>
                  </a:cubicBezTo>
                  <a:cubicBezTo>
                    <a:pt x="5477" y="1975"/>
                    <a:pt x="5743" y="1041"/>
                    <a:pt x="5576" y="136"/>
                  </a:cubicBezTo>
                  <a:cubicBezTo>
                    <a:pt x="5559" y="43"/>
                    <a:pt x="5488" y="1"/>
                    <a:pt x="5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>
          <a:extLst>
            <a:ext uri="{FF2B5EF4-FFF2-40B4-BE49-F238E27FC236}">
              <a16:creationId xmlns:a16="http://schemas.microsoft.com/office/drawing/2014/main" id="{C35A301A-7223-9D6D-696C-48097D118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8">
            <a:extLst>
              <a:ext uri="{FF2B5EF4-FFF2-40B4-BE49-F238E27FC236}">
                <a16:creationId xmlns:a16="http://schemas.microsoft.com/office/drawing/2014/main" id="{3E2A77E0-26C6-CDEF-C42C-A48058A56D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E855C"/>
                </a:solidFill>
              </a:rPr>
              <a:t>Van verhaal </a:t>
            </a:r>
            <a:r>
              <a:rPr lang="en" dirty="0">
                <a:solidFill>
                  <a:schemeClr val="lt1"/>
                </a:solidFill>
              </a:rPr>
              <a:t>naar filmscript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663" name="Google Shape;663;p28">
            <a:extLst>
              <a:ext uri="{FF2B5EF4-FFF2-40B4-BE49-F238E27FC236}">
                <a16:creationId xmlns:a16="http://schemas.microsoft.com/office/drawing/2014/main" id="{5778EF92-6D6A-3C05-8C77-3D6E488A8199}"/>
              </a:ext>
            </a:extLst>
          </p:cNvPr>
          <p:cNvSpPr txBox="1"/>
          <p:nvPr/>
        </p:nvSpPr>
        <p:spPr>
          <a:xfrm>
            <a:off x="734176" y="1008943"/>
            <a:ext cx="77565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rPr>
              <a:t>Aan de slag met het werkblad!</a:t>
            </a:r>
            <a:endParaRPr sz="1200" b="1" dirty="0">
              <a:solidFill>
                <a:schemeClr val="lt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667" name="Google Shape;667;p28">
            <a:extLst>
              <a:ext uri="{FF2B5EF4-FFF2-40B4-BE49-F238E27FC236}">
                <a16:creationId xmlns:a16="http://schemas.microsoft.com/office/drawing/2014/main" id="{8A0AA40B-4152-33AB-2D68-3247C7AA1994}"/>
              </a:ext>
            </a:extLst>
          </p:cNvPr>
          <p:cNvGrpSpPr/>
          <p:nvPr/>
        </p:nvGrpSpPr>
        <p:grpSpPr>
          <a:xfrm rot="870839">
            <a:off x="7504080" y="74962"/>
            <a:ext cx="1383837" cy="1421212"/>
            <a:chOff x="-2401403" y="109025"/>
            <a:chExt cx="2298291" cy="2360364"/>
          </a:xfrm>
        </p:grpSpPr>
        <p:sp>
          <p:nvSpPr>
            <p:cNvPr id="668" name="Google Shape;668;p28">
              <a:extLst>
                <a:ext uri="{FF2B5EF4-FFF2-40B4-BE49-F238E27FC236}">
                  <a16:creationId xmlns:a16="http://schemas.microsoft.com/office/drawing/2014/main" id="{733F49DC-6A6C-F1CB-B71C-53FC380961C2}"/>
                </a:ext>
              </a:extLst>
            </p:cNvPr>
            <p:cNvSpPr/>
            <p:nvPr/>
          </p:nvSpPr>
          <p:spPr>
            <a:xfrm>
              <a:off x="-2401403" y="109025"/>
              <a:ext cx="2298291" cy="2360364"/>
            </a:xfrm>
            <a:custGeom>
              <a:avLst/>
              <a:gdLst/>
              <a:ahLst/>
              <a:cxnLst/>
              <a:rect l="l" t="t" r="r" b="b"/>
              <a:pathLst>
                <a:path w="56797" h="58331" extrusionOk="0">
                  <a:moveTo>
                    <a:pt x="51555" y="0"/>
                  </a:moveTo>
                  <a:cubicBezTo>
                    <a:pt x="51466" y="0"/>
                    <a:pt x="51387" y="10"/>
                    <a:pt x="51309" y="20"/>
                  </a:cubicBezTo>
                  <a:lnTo>
                    <a:pt x="50414" y="168"/>
                  </a:lnTo>
                  <a:cubicBezTo>
                    <a:pt x="48968" y="394"/>
                    <a:pt x="48014" y="502"/>
                    <a:pt x="46077" y="856"/>
                  </a:cubicBezTo>
                  <a:cubicBezTo>
                    <a:pt x="44946" y="1063"/>
                    <a:pt x="43933" y="1171"/>
                    <a:pt x="42634" y="1397"/>
                  </a:cubicBezTo>
                  <a:cubicBezTo>
                    <a:pt x="41336" y="1623"/>
                    <a:pt x="40068" y="1820"/>
                    <a:pt x="38769" y="2026"/>
                  </a:cubicBezTo>
                  <a:lnTo>
                    <a:pt x="31777" y="3148"/>
                  </a:lnTo>
                  <a:lnTo>
                    <a:pt x="27902" y="3767"/>
                  </a:lnTo>
                  <a:lnTo>
                    <a:pt x="20949" y="4879"/>
                  </a:lnTo>
                  <a:lnTo>
                    <a:pt x="13612" y="6059"/>
                  </a:lnTo>
                  <a:cubicBezTo>
                    <a:pt x="12865" y="6177"/>
                    <a:pt x="12324" y="6816"/>
                    <a:pt x="12324" y="7563"/>
                  </a:cubicBezTo>
                  <a:lnTo>
                    <a:pt x="12324" y="11202"/>
                  </a:lnTo>
                  <a:lnTo>
                    <a:pt x="12068" y="14733"/>
                  </a:lnTo>
                  <a:lnTo>
                    <a:pt x="12058" y="14871"/>
                  </a:lnTo>
                  <a:lnTo>
                    <a:pt x="11301" y="25128"/>
                  </a:lnTo>
                  <a:cubicBezTo>
                    <a:pt x="6708" y="27272"/>
                    <a:pt x="3531" y="31059"/>
                    <a:pt x="2528" y="35632"/>
                  </a:cubicBezTo>
                  <a:cubicBezTo>
                    <a:pt x="2479" y="35858"/>
                    <a:pt x="2430" y="36084"/>
                    <a:pt x="2390" y="36320"/>
                  </a:cubicBezTo>
                  <a:cubicBezTo>
                    <a:pt x="2204" y="36861"/>
                    <a:pt x="2046" y="37412"/>
                    <a:pt x="1918" y="37972"/>
                  </a:cubicBezTo>
                  <a:cubicBezTo>
                    <a:pt x="1" y="46706"/>
                    <a:pt x="6639" y="55606"/>
                    <a:pt x="16710" y="57819"/>
                  </a:cubicBezTo>
                  <a:cubicBezTo>
                    <a:pt x="18215" y="58153"/>
                    <a:pt x="19759" y="58320"/>
                    <a:pt x="21313" y="58330"/>
                  </a:cubicBezTo>
                  <a:cubicBezTo>
                    <a:pt x="21340" y="58330"/>
                    <a:pt x="21368" y="58331"/>
                    <a:pt x="21396" y="58331"/>
                  </a:cubicBezTo>
                  <a:cubicBezTo>
                    <a:pt x="23689" y="58331"/>
                    <a:pt x="25971" y="57928"/>
                    <a:pt x="28128" y="57150"/>
                  </a:cubicBezTo>
                  <a:cubicBezTo>
                    <a:pt x="29367" y="57327"/>
                    <a:pt x="30626" y="57416"/>
                    <a:pt x="31875" y="57426"/>
                  </a:cubicBezTo>
                  <a:cubicBezTo>
                    <a:pt x="32062" y="57426"/>
                    <a:pt x="32259" y="57416"/>
                    <a:pt x="32446" y="57416"/>
                  </a:cubicBezTo>
                  <a:cubicBezTo>
                    <a:pt x="37511" y="57298"/>
                    <a:pt x="42094" y="55891"/>
                    <a:pt x="45723" y="53334"/>
                  </a:cubicBezTo>
                  <a:cubicBezTo>
                    <a:pt x="49332" y="50817"/>
                    <a:pt x="52037" y="47207"/>
                    <a:pt x="53443" y="43027"/>
                  </a:cubicBezTo>
                  <a:cubicBezTo>
                    <a:pt x="54466" y="40028"/>
                    <a:pt x="54751" y="36812"/>
                    <a:pt x="54279" y="33675"/>
                  </a:cubicBezTo>
                  <a:cubicBezTo>
                    <a:pt x="56285" y="31904"/>
                    <a:pt x="56797" y="28738"/>
                    <a:pt x="55400" y="26446"/>
                  </a:cubicBezTo>
                  <a:cubicBezTo>
                    <a:pt x="55361" y="26377"/>
                    <a:pt x="55311" y="26308"/>
                    <a:pt x="55272" y="26240"/>
                  </a:cubicBezTo>
                  <a:cubicBezTo>
                    <a:pt x="55282" y="26122"/>
                    <a:pt x="55292" y="25994"/>
                    <a:pt x="55292" y="25876"/>
                  </a:cubicBezTo>
                  <a:cubicBezTo>
                    <a:pt x="55321" y="24518"/>
                    <a:pt x="54761" y="23289"/>
                    <a:pt x="53787" y="22552"/>
                  </a:cubicBezTo>
                  <a:cubicBezTo>
                    <a:pt x="53256" y="22158"/>
                    <a:pt x="52627" y="21932"/>
                    <a:pt x="51968" y="21902"/>
                  </a:cubicBezTo>
                  <a:lnTo>
                    <a:pt x="52312" y="19306"/>
                  </a:lnTo>
                  <a:cubicBezTo>
                    <a:pt x="52430" y="19109"/>
                    <a:pt x="52499" y="18883"/>
                    <a:pt x="52518" y="18647"/>
                  </a:cubicBezTo>
                  <a:lnTo>
                    <a:pt x="52528" y="18519"/>
                  </a:lnTo>
                  <a:cubicBezTo>
                    <a:pt x="52538" y="18342"/>
                    <a:pt x="52528" y="18165"/>
                    <a:pt x="52479" y="17998"/>
                  </a:cubicBezTo>
                  <a:lnTo>
                    <a:pt x="52863" y="15018"/>
                  </a:lnTo>
                  <a:cubicBezTo>
                    <a:pt x="52981" y="14153"/>
                    <a:pt x="52361" y="13376"/>
                    <a:pt x="51496" y="13297"/>
                  </a:cubicBezTo>
                  <a:lnTo>
                    <a:pt x="27695" y="11045"/>
                  </a:lnTo>
                  <a:lnTo>
                    <a:pt x="35071" y="9963"/>
                  </a:lnTo>
                  <a:lnTo>
                    <a:pt x="42123" y="8930"/>
                  </a:lnTo>
                  <a:lnTo>
                    <a:pt x="51840" y="7514"/>
                  </a:lnTo>
                  <a:cubicBezTo>
                    <a:pt x="52597" y="7406"/>
                    <a:pt x="53158" y="6737"/>
                    <a:pt x="53138" y="5970"/>
                  </a:cubicBezTo>
                  <a:lnTo>
                    <a:pt x="53138" y="5872"/>
                  </a:lnTo>
                  <a:lnTo>
                    <a:pt x="53079" y="1505"/>
                  </a:lnTo>
                  <a:cubicBezTo>
                    <a:pt x="53069" y="669"/>
                    <a:pt x="52391" y="0"/>
                    <a:pt x="515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8">
              <a:extLst>
                <a:ext uri="{FF2B5EF4-FFF2-40B4-BE49-F238E27FC236}">
                  <a16:creationId xmlns:a16="http://schemas.microsoft.com/office/drawing/2014/main" id="{FD5DD079-C6BD-105F-3180-943A6EF3C150}"/>
                </a:ext>
              </a:extLst>
            </p:cNvPr>
            <p:cNvSpPr/>
            <p:nvPr/>
          </p:nvSpPr>
          <p:spPr>
            <a:xfrm>
              <a:off x="-1875667" y="978829"/>
              <a:ext cx="1731174" cy="1376336"/>
            </a:xfrm>
            <a:custGeom>
              <a:avLst/>
              <a:gdLst/>
              <a:ahLst/>
              <a:cxnLst/>
              <a:rect l="l" t="t" r="r" b="b"/>
              <a:pathLst>
                <a:path w="42782" h="34013" extrusionOk="0">
                  <a:moveTo>
                    <a:pt x="28020" y="0"/>
                  </a:moveTo>
                  <a:cubicBezTo>
                    <a:pt x="26321" y="0"/>
                    <a:pt x="24610" y="307"/>
                    <a:pt x="23122" y="1109"/>
                  </a:cubicBezTo>
                  <a:cubicBezTo>
                    <a:pt x="19415" y="3096"/>
                    <a:pt x="17546" y="7807"/>
                    <a:pt x="13563" y="9154"/>
                  </a:cubicBezTo>
                  <a:cubicBezTo>
                    <a:pt x="11281" y="9931"/>
                    <a:pt x="8754" y="9420"/>
                    <a:pt x="6423" y="9980"/>
                  </a:cubicBezTo>
                  <a:cubicBezTo>
                    <a:pt x="4446" y="10462"/>
                    <a:pt x="2735" y="11672"/>
                    <a:pt x="1623" y="13373"/>
                  </a:cubicBezTo>
                  <a:cubicBezTo>
                    <a:pt x="119" y="15684"/>
                    <a:pt x="1" y="18979"/>
                    <a:pt x="492" y="21644"/>
                  </a:cubicBezTo>
                  <a:cubicBezTo>
                    <a:pt x="1132" y="25047"/>
                    <a:pt x="3059" y="27712"/>
                    <a:pt x="5656" y="29689"/>
                  </a:cubicBezTo>
                  <a:cubicBezTo>
                    <a:pt x="9504" y="32618"/>
                    <a:pt x="14815" y="34012"/>
                    <a:pt x="19492" y="34012"/>
                  </a:cubicBezTo>
                  <a:cubicBezTo>
                    <a:pt x="19667" y="34012"/>
                    <a:pt x="19841" y="34010"/>
                    <a:pt x="20014" y="34006"/>
                  </a:cubicBezTo>
                  <a:cubicBezTo>
                    <a:pt x="24440" y="33908"/>
                    <a:pt x="28797" y="32777"/>
                    <a:pt x="32446" y="30210"/>
                  </a:cubicBezTo>
                  <a:cubicBezTo>
                    <a:pt x="39950" y="24929"/>
                    <a:pt x="42782" y="15035"/>
                    <a:pt x="38720" y="6695"/>
                  </a:cubicBezTo>
                  <a:cubicBezTo>
                    <a:pt x="37973" y="5151"/>
                    <a:pt x="36989" y="3686"/>
                    <a:pt x="35671" y="2575"/>
                  </a:cubicBezTo>
                  <a:cubicBezTo>
                    <a:pt x="33704" y="893"/>
                    <a:pt x="31069" y="96"/>
                    <a:pt x="28482" y="8"/>
                  </a:cubicBezTo>
                  <a:cubicBezTo>
                    <a:pt x="28328" y="3"/>
                    <a:pt x="28174" y="0"/>
                    <a:pt x="28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8">
              <a:extLst>
                <a:ext uri="{FF2B5EF4-FFF2-40B4-BE49-F238E27FC236}">
                  <a16:creationId xmlns:a16="http://schemas.microsoft.com/office/drawing/2014/main" id="{81A09843-F488-29E3-12F5-43207C26CA5A}"/>
                </a:ext>
              </a:extLst>
            </p:cNvPr>
            <p:cNvSpPr/>
            <p:nvPr/>
          </p:nvSpPr>
          <p:spPr>
            <a:xfrm>
              <a:off x="-1888414" y="548919"/>
              <a:ext cx="1589546" cy="1152119"/>
            </a:xfrm>
            <a:custGeom>
              <a:avLst/>
              <a:gdLst/>
              <a:ahLst/>
              <a:cxnLst/>
              <a:rect l="l" t="t" r="r" b="b"/>
              <a:pathLst>
                <a:path w="39282" h="28472" extrusionOk="0">
                  <a:moveTo>
                    <a:pt x="1771" y="0"/>
                  </a:moveTo>
                  <a:lnTo>
                    <a:pt x="1506" y="3600"/>
                  </a:lnTo>
                  <a:lnTo>
                    <a:pt x="1496" y="3728"/>
                  </a:lnTo>
                  <a:lnTo>
                    <a:pt x="1" y="24056"/>
                  </a:lnTo>
                  <a:lnTo>
                    <a:pt x="35996" y="28472"/>
                  </a:lnTo>
                  <a:lnTo>
                    <a:pt x="38799" y="7258"/>
                  </a:lnTo>
                  <a:lnTo>
                    <a:pt x="38809" y="7131"/>
                  </a:lnTo>
                  <a:lnTo>
                    <a:pt x="39281" y="3551"/>
                  </a:lnTo>
                  <a:lnTo>
                    <a:pt x="37963" y="3423"/>
                  </a:lnTo>
                  <a:lnTo>
                    <a:pt x="35554" y="4544"/>
                  </a:lnTo>
                  <a:lnTo>
                    <a:pt x="34855" y="3128"/>
                  </a:lnTo>
                  <a:lnTo>
                    <a:pt x="30951" y="2764"/>
                  </a:lnTo>
                  <a:lnTo>
                    <a:pt x="28640" y="3738"/>
                  </a:lnTo>
                  <a:lnTo>
                    <a:pt x="27843" y="2469"/>
                  </a:lnTo>
                  <a:lnTo>
                    <a:pt x="23939" y="2095"/>
                  </a:lnTo>
                  <a:lnTo>
                    <a:pt x="21795" y="2921"/>
                  </a:lnTo>
                  <a:lnTo>
                    <a:pt x="20831" y="1800"/>
                  </a:lnTo>
                  <a:lnTo>
                    <a:pt x="16897" y="1436"/>
                  </a:lnTo>
                  <a:lnTo>
                    <a:pt x="14881" y="2144"/>
                  </a:lnTo>
                  <a:lnTo>
                    <a:pt x="13789" y="1141"/>
                  </a:lnTo>
                  <a:lnTo>
                    <a:pt x="10239" y="807"/>
                  </a:lnTo>
                  <a:lnTo>
                    <a:pt x="8065" y="1564"/>
                  </a:lnTo>
                  <a:lnTo>
                    <a:pt x="7131" y="512"/>
                  </a:lnTo>
                  <a:lnTo>
                    <a:pt x="17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8">
              <a:extLst>
                <a:ext uri="{FF2B5EF4-FFF2-40B4-BE49-F238E27FC236}">
                  <a16:creationId xmlns:a16="http://schemas.microsoft.com/office/drawing/2014/main" id="{2E6D81CA-B601-DC74-F816-7E83988C4F9D}"/>
                </a:ext>
              </a:extLst>
            </p:cNvPr>
            <p:cNvSpPr/>
            <p:nvPr/>
          </p:nvSpPr>
          <p:spPr>
            <a:xfrm>
              <a:off x="-1755240" y="900649"/>
              <a:ext cx="1286423" cy="571204"/>
            </a:xfrm>
            <a:custGeom>
              <a:avLst/>
              <a:gdLst/>
              <a:ahLst/>
              <a:cxnLst/>
              <a:rect l="l" t="t" r="r" b="b"/>
              <a:pathLst>
                <a:path w="31791" h="14116" extrusionOk="0">
                  <a:moveTo>
                    <a:pt x="813" y="1"/>
                  </a:moveTo>
                  <a:cubicBezTo>
                    <a:pt x="764" y="1"/>
                    <a:pt x="731" y="37"/>
                    <a:pt x="723" y="81"/>
                  </a:cubicBezTo>
                  <a:cubicBezTo>
                    <a:pt x="723" y="140"/>
                    <a:pt x="762" y="179"/>
                    <a:pt x="811" y="189"/>
                  </a:cubicBezTo>
                  <a:lnTo>
                    <a:pt x="16684" y="1655"/>
                  </a:lnTo>
                  <a:lnTo>
                    <a:pt x="16183" y="7270"/>
                  </a:lnTo>
                  <a:lnTo>
                    <a:pt x="486" y="5579"/>
                  </a:lnTo>
                  <a:cubicBezTo>
                    <a:pt x="483" y="5578"/>
                    <a:pt x="480" y="5578"/>
                    <a:pt x="477" y="5578"/>
                  </a:cubicBezTo>
                  <a:cubicBezTo>
                    <a:pt x="358" y="5578"/>
                    <a:pt x="342" y="5756"/>
                    <a:pt x="467" y="5765"/>
                  </a:cubicBezTo>
                  <a:lnTo>
                    <a:pt x="16202" y="7467"/>
                  </a:lnTo>
                  <a:cubicBezTo>
                    <a:pt x="16212" y="7487"/>
                    <a:pt x="16232" y="7496"/>
                    <a:pt x="16261" y="7496"/>
                  </a:cubicBezTo>
                  <a:lnTo>
                    <a:pt x="16271" y="7496"/>
                  </a:lnTo>
                  <a:cubicBezTo>
                    <a:pt x="16281" y="7496"/>
                    <a:pt x="16301" y="7496"/>
                    <a:pt x="16320" y="7477"/>
                  </a:cubicBezTo>
                  <a:lnTo>
                    <a:pt x="24601" y="8382"/>
                  </a:lnTo>
                  <a:lnTo>
                    <a:pt x="24218" y="13279"/>
                  </a:lnTo>
                  <a:cubicBezTo>
                    <a:pt x="24218" y="13289"/>
                    <a:pt x="24218" y="13299"/>
                    <a:pt x="24218" y="13299"/>
                  </a:cubicBezTo>
                  <a:lnTo>
                    <a:pt x="132" y="11076"/>
                  </a:lnTo>
                  <a:cubicBezTo>
                    <a:pt x="127" y="11075"/>
                    <a:pt x="121" y="11075"/>
                    <a:pt x="116" y="11075"/>
                  </a:cubicBezTo>
                  <a:cubicBezTo>
                    <a:pt x="13" y="11075"/>
                    <a:pt x="1" y="11254"/>
                    <a:pt x="123" y="11263"/>
                  </a:cubicBezTo>
                  <a:lnTo>
                    <a:pt x="30965" y="14115"/>
                  </a:lnTo>
                  <a:lnTo>
                    <a:pt x="30974" y="14115"/>
                  </a:lnTo>
                  <a:cubicBezTo>
                    <a:pt x="31092" y="14115"/>
                    <a:pt x="31092" y="13948"/>
                    <a:pt x="30984" y="13928"/>
                  </a:cubicBezTo>
                  <a:lnTo>
                    <a:pt x="24405" y="13319"/>
                  </a:lnTo>
                  <a:cubicBezTo>
                    <a:pt x="24405" y="13309"/>
                    <a:pt x="24415" y="13299"/>
                    <a:pt x="24415" y="13299"/>
                  </a:cubicBezTo>
                  <a:lnTo>
                    <a:pt x="24798" y="8401"/>
                  </a:lnTo>
                  <a:lnTo>
                    <a:pt x="31269" y="9099"/>
                  </a:lnTo>
                  <a:lnTo>
                    <a:pt x="31279" y="9099"/>
                  </a:lnTo>
                  <a:cubicBezTo>
                    <a:pt x="31397" y="9090"/>
                    <a:pt x="31407" y="8922"/>
                    <a:pt x="31289" y="8913"/>
                  </a:cubicBezTo>
                  <a:lnTo>
                    <a:pt x="16380" y="7300"/>
                  </a:lnTo>
                  <a:lnTo>
                    <a:pt x="16881" y="1674"/>
                  </a:lnTo>
                  <a:lnTo>
                    <a:pt x="31663" y="3041"/>
                  </a:lnTo>
                  <a:cubicBezTo>
                    <a:pt x="31781" y="3031"/>
                    <a:pt x="31791" y="2864"/>
                    <a:pt x="31673" y="2854"/>
                  </a:cubicBezTo>
                  <a:lnTo>
                    <a:pt x="831" y="2"/>
                  </a:lnTo>
                  <a:cubicBezTo>
                    <a:pt x="825" y="1"/>
                    <a:pt x="819" y="1"/>
                    <a:pt x="8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8">
              <a:extLst>
                <a:ext uri="{FF2B5EF4-FFF2-40B4-BE49-F238E27FC236}">
                  <a16:creationId xmlns:a16="http://schemas.microsoft.com/office/drawing/2014/main" id="{8E515DB9-EB12-E36F-87CD-E85B53781B36}"/>
                </a:ext>
              </a:extLst>
            </p:cNvPr>
            <p:cNvSpPr/>
            <p:nvPr/>
          </p:nvSpPr>
          <p:spPr>
            <a:xfrm>
              <a:off x="-1816748" y="154943"/>
              <a:ext cx="1528606" cy="404731"/>
            </a:xfrm>
            <a:custGeom>
              <a:avLst/>
              <a:gdLst/>
              <a:ahLst/>
              <a:cxnLst/>
              <a:rect l="l" t="t" r="r" b="b"/>
              <a:pathLst>
                <a:path w="37776" h="10002" extrusionOk="0">
                  <a:moveTo>
                    <a:pt x="37707" y="0"/>
                  </a:moveTo>
                  <a:lnTo>
                    <a:pt x="34855" y="462"/>
                  </a:lnTo>
                  <a:lnTo>
                    <a:pt x="34137" y="1898"/>
                  </a:lnTo>
                  <a:lnTo>
                    <a:pt x="31767" y="954"/>
                  </a:lnTo>
                  <a:lnTo>
                    <a:pt x="28246" y="1515"/>
                  </a:lnTo>
                  <a:lnTo>
                    <a:pt x="27154" y="2095"/>
                  </a:lnTo>
                  <a:lnTo>
                    <a:pt x="25158" y="2016"/>
                  </a:lnTo>
                  <a:lnTo>
                    <a:pt x="21253" y="2636"/>
                  </a:lnTo>
                  <a:lnTo>
                    <a:pt x="20250" y="3344"/>
                  </a:lnTo>
                  <a:lnTo>
                    <a:pt x="18175" y="3137"/>
                  </a:lnTo>
                  <a:lnTo>
                    <a:pt x="14300" y="3747"/>
                  </a:lnTo>
                  <a:lnTo>
                    <a:pt x="13238" y="4544"/>
                  </a:lnTo>
                  <a:lnTo>
                    <a:pt x="11212" y="4249"/>
                  </a:lnTo>
                  <a:lnTo>
                    <a:pt x="7347" y="4868"/>
                  </a:lnTo>
                  <a:lnTo>
                    <a:pt x="6167" y="5842"/>
                  </a:lnTo>
                  <a:lnTo>
                    <a:pt x="4259" y="5360"/>
                  </a:lnTo>
                  <a:lnTo>
                    <a:pt x="0" y="6039"/>
                  </a:lnTo>
                  <a:lnTo>
                    <a:pt x="0" y="10002"/>
                  </a:lnTo>
                  <a:lnTo>
                    <a:pt x="6963" y="8979"/>
                  </a:lnTo>
                  <a:lnTo>
                    <a:pt x="8084" y="8281"/>
                  </a:lnTo>
                  <a:lnTo>
                    <a:pt x="10081" y="8527"/>
                  </a:lnTo>
                  <a:lnTo>
                    <a:pt x="13985" y="7956"/>
                  </a:lnTo>
                  <a:lnTo>
                    <a:pt x="15087" y="7337"/>
                  </a:lnTo>
                  <a:lnTo>
                    <a:pt x="17103" y="7504"/>
                  </a:lnTo>
                  <a:lnTo>
                    <a:pt x="21007" y="6934"/>
                  </a:lnTo>
                  <a:lnTo>
                    <a:pt x="22001" y="6304"/>
                  </a:lnTo>
                  <a:lnTo>
                    <a:pt x="24125" y="6471"/>
                  </a:lnTo>
                  <a:lnTo>
                    <a:pt x="28059" y="5901"/>
                  </a:lnTo>
                  <a:lnTo>
                    <a:pt x="29042" y="5035"/>
                  </a:lnTo>
                  <a:lnTo>
                    <a:pt x="31176" y="5448"/>
                  </a:lnTo>
                  <a:lnTo>
                    <a:pt x="34727" y="4927"/>
                  </a:lnTo>
                  <a:lnTo>
                    <a:pt x="35838" y="3934"/>
                  </a:lnTo>
                  <a:lnTo>
                    <a:pt x="37776" y="4485"/>
                  </a:lnTo>
                  <a:lnTo>
                    <a:pt x="37776" y="4485"/>
                  </a:lnTo>
                  <a:lnTo>
                    <a:pt x="37766" y="4367"/>
                  </a:lnTo>
                  <a:lnTo>
                    <a:pt x="377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8">
              <a:extLst>
                <a:ext uri="{FF2B5EF4-FFF2-40B4-BE49-F238E27FC236}">
                  <a16:creationId xmlns:a16="http://schemas.microsoft.com/office/drawing/2014/main" id="{A058C64F-DC36-83AD-7E0C-B6CC3F866F54}"/>
                </a:ext>
              </a:extLst>
            </p:cNvPr>
            <p:cNvSpPr/>
            <p:nvPr/>
          </p:nvSpPr>
          <p:spPr>
            <a:xfrm>
              <a:off x="-1644445" y="351931"/>
              <a:ext cx="235628" cy="166392"/>
            </a:xfrm>
            <a:custGeom>
              <a:avLst/>
              <a:gdLst/>
              <a:ahLst/>
              <a:cxnLst/>
              <a:rect l="l" t="t" r="r" b="b"/>
              <a:pathLst>
                <a:path w="5823" h="4112" extrusionOk="0">
                  <a:moveTo>
                    <a:pt x="3089" y="0"/>
                  </a:moveTo>
                  <a:lnTo>
                    <a:pt x="1" y="492"/>
                  </a:lnTo>
                  <a:lnTo>
                    <a:pt x="2705" y="4111"/>
                  </a:lnTo>
                  <a:lnTo>
                    <a:pt x="5823" y="3659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8">
              <a:extLst>
                <a:ext uri="{FF2B5EF4-FFF2-40B4-BE49-F238E27FC236}">
                  <a16:creationId xmlns:a16="http://schemas.microsoft.com/office/drawing/2014/main" id="{34EB9669-4CEA-CBE5-1BCD-321831654150}"/>
                </a:ext>
              </a:extLst>
            </p:cNvPr>
            <p:cNvSpPr/>
            <p:nvPr/>
          </p:nvSpPr>
          <p:spPr>
            <a:xfrm>
              <a:off x="-1363085" y="306569"/>
              <a:ext cx="238420" cy="170358"/>
            </a:xfrm>
            <a:custGeom>
              <a:avLst/>
              <a:gdLst/>
              <a:ahLst/>
              <a:cxnLst/>
              <a:rect l="l" t="t" r="r" b="b"/>
              <a:pathLst>
                <a:path w="5892" h="4210" extrusionOk="0">
                  <a:moveTo>
                    <a:pt x="3089" y="0"/>
                  </a:moveTo>
                  <a:lnTo>
                    <a:pt x="1" y="502"/>
                  </a:lnTo>
                  <a:lnTo>
                    <a:pt x="2774" y="4209"/>
                  </a:lnTo>
                  <a:lnTo>
                    <a:pt x="5892" y="3757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8">
              <a:extLst>
                <a:ext uri="{FF2B5EF4-FFF2-40B4-BE49-F238E27FC236}">
                  <a16:creationId xmlns:a16="http://schemas.microsoft.com/office/drawing/2014/main" id="{D5C9ADDE-7167-4A85-FCBE-D30FBAB9F778}"/>
                </a:ext>
              </a:extLst>
            </p:cNvPr>
            <p:cNvSpPr/>
            <p:nvPr/>
          </p:nvSpPr>
          <p:spPr>
            <a:xfrm>
              <a:off x="-1081321" y="261571"/>
              <a:ext cx="240807" cy="173959"/>
            </a:xfrm>
            <a:custGeom>
              <a:avLst/>
              <a:gdLst/>
              <a:ahLst/>
              <a:cxnLst/>
              <a:rect l="l" t="t" r="r" b="b"/>
              <a:pathLst>
                <a:path w="5951" h="4299" extrusionOk="0">
                  <a:moveTo>
                    <a:pt x="3079" y="1"/>
                  </a:moveTo>
                  <a:lnTo>
                    <a:pt x="1" y="502"/>
                  </a:lnTo>
                  <a:lnTo>
                    <a:pt x="2833" y="4299"/>
                  </a:lnTo>
                  <a:lnTo>
                    <a:pt x="5951" y="3836"/>
                  </a:lnTo>
                  <a:lnTo>
                    <a:pt x="30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8">
              <a:extLst>
                <a:ext uri="{FF2B5EF4-FFF2-40B4-BE49-F238E27FC236}">
                  <a16:creationId xmlns:a16="http://schemas.microsoft.com/office/drawing/2014/main" id="{AB4498A2-A802-3B5C-921E-ED1A7914046E}"/>
                </a:ext>
              </a:extLst>
            </p:cNvPr>
            <p:cNvSpPr/>
            <p:nvPr/>
          </p:nvSpPr>
          <p:spPr>
            <a:xfrm>
              <a:off x="-798747" y="216209"/>
              <a:ext cx="243599" cy="177520"/>
            </a:xfrm>
            <a:custGeom>
              <a:avLst/>
              <a:gdLst/>
              <a:ahLst/>
              <a:cxnLst/>
              <a:rect l="l" t="t" r="r" b="b"/>
              <a:pathLst>
                <a:path w="6020" h="4387" extrusionOk="0">
                  <a:moveTo>
                    <a:pt x="3089" y="1"/>
                  </a:moveTo>
                  <a:lnTo>
                    <a:pt x="1" y="502"/>
                  </a:lnTo>
                  <a:lnTo>
                    <a:pt x="2902" y="4387"/>
                  </a:lnTo>
                  <a:lnTo>
                    <a:pt x="6019" y="3934"/>
                  </a:lnTo>
                  <a:lnTo>
                    <a:pt x="30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8">
              <a:extLst>
                <a:ext uri="{FF2B5EF4-FFF2-40B4-BE49-F238E27FC236}">
                  <a16:creationId xmlns:a16="http://schemas.microsoft.com/office/drawing/2014/main" id="{499FC608-E0C9-6525-EE94-B365D482772E}"/>
                </a:ext>
              </a:extLst>
            </p:cNvPr>
            <p:cNvSpPr/>
            <p:nvPr/>
          </p:nvSpPr>
          <p:spPr>
            <a:xfrm>
              <a:off x="-531308" y="173639"/>
              <a:ext cx="243195" cy="180717"/>
            </a:xfrm>
            <a:custGeom>
              <a:avLst/>
              <a:gdLst/>
              <a:ahLst/>
              <a:cxnLst/>
              <a:rect l="l" t="t" r="r" b="b"/>
              <a:pathLst>
                <a:path w="6010" h="4466" extrusionOk="0">
                  <a:moveTo>
                    <a:pt x="3089" y="0"/>
                  </a:moveTo>
                  <a:lnTo>
                    <a:pt x="1" y="492"/>
                  </a:lnTo>
                  <a:lnTo>
                    <a:pt x="2961" y="4465"/>
                  </a:lnTo>
                  <a:lnTo>
                    <a:pt x="6010" y="4023"/>
                  </a:lnTo>
                  <a:lnTo>
                    <a:pt x="6000" y="3905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8">
              <a:extLst>
                <a:ext uri="{FF2B5EF4-FFF2-40B4-BE49-F238E27FC236}">
                  <a16:creationId xmlns:a16="http://schemas.microsoft.com/office/drawing/2014/main" id="{C2C1337D-82A0-B24B-7CF5-CA6871BA9D71}"/>
                </a:ext>
              </a:extLst>
            </p:cNvPr>
            <p:cNvSpPr/>
            <p:nvPr/>
          </p:nvSpPr>
          <p:spPr>
            <a:xfrm>
              <a:off x="-569508" y="675456"/>
              <a:ext cx="217338" cy="150894"/>
            </a:xfrm>
            <a:custGeom>
              <a:avLst/>
              <a:gdLst/>
              <a:ahLst/>
              <a:cxnLst/>
              <a:rect l="l" t="t" r="r" b="b"/>
              <a:pathLst>
                <a:path w="5371" h="3729" extrusionOk="0">
                  <a:moveTo>
                    <a:pt x="2262" y="1"/>
                  </a:moveTo>
                  <a:lnTo>
                    <a:pt x="0" y="3482"/>
                  </a:lnTo>
                  <a:lnTo>
                    <a:pt x="3138" y="3728"/>
                  </a:ln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8">
              <a:extLst>
                <a:ext uri="{FF2B5EF4-FFF2-40B4-BE49-F238E27FC236}">
                  <a16:creationId xmlns:a16="http://schemas.microsoft.com/office/drawing/2014/main" id="{41EA81CF-9D39-B605-D112-7AEE0EDFD718}"/>
                </a:ext>
              </a:extLst>
            </p:cNvPr>
            <p:cNvSpPr/>
            <p:nvPr/>
          </p:nvSpPr>
          <p:spPr>
            <a:xfrm>
              <a:off x="-853255" y="648789"/>
              <a:ext cx="217338" cy="152472"/>
            </a:xfrm>
            <a:custGeom>
              <a:avLst/>
              <a:gdLst/>
              <a:ahLst/>
              <a:cxnLst/>
              <a:rect l="l" t="t" r="r" b="b"/>
              <a:pathLst>
                <a:path w="5371" h="3768" extrusionOk="0">
                  <a:moveTo>
                    <a:pt x="2262" y="1"/>
                  </a:moveTo>
                  <a:lnTo>
                    <a:pt x="0" y="3482"/>
                  </a:lnTo>
                  <a:cubicBezTo>
                    <a:pt x="1072" y="3581"/>
                    <a:pt x="2115" y="3679"/>
                    <a:pt x="3118" y="3768"/>
                  </a:cubicBez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8">
              <a:extLst>
                <a:ext uri="{FF2B5EF4-FFF2-40B4-BE49-F238E27FC236}">
                  <a16:creationId xmlns:a16="http://schemas.microsoft.com/office/drawing/2014/main" id="{FA715394-9802-2CCF-5B7C-32DE5DD9F0FF}"/>
                </a:ext>
              </a:extLst>
            </p:cNvPr>
            <p:cNvSpPr/>
            <p:nvPr/>
          </p:nvSpPr>
          <p:spPr>
            <a:xfrm>
              <a:off x="-1136638" y="621758"/>
              <a:ext cx="216933" cy="152836"/>
            </a:xfrm>
            <a:custGeom>
              <a:avLst/>
              <a:gdLst/>
              <a:ahLst/>
              <a:cxnLst/>
              <a:rect l="l" t="t" r="r" b="b"/>
              <a:pathLst>
                <a:path w="5361" h="3777" extrusionOk="0">
                  <a:moveTo>
                    <a:pt x="2253" y="0"/>
                  </a:moveTo>
                  <a:lnTo>
                    <a:pt x="1" y="3482"/>
                  </a:lnTo>
                  <a:cubicBezTo>
                    <a:pt x="1033" y="3580"/>
                    <a:pt x="2066" y="3678"/>
                    <a:pt x="3109" y="3777"/>
                  </a:cubicBezTo>
                  <a:lnTo>
                    <a:pt x="5361" y="295"/>
                  </a:lnTo>
                  <a:lnTo>
                    <a:pt x="22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8">
              <a:extLst>
                <a:ext uri="{FF2B5EF4-FFF2-40B4-BE49-F238E27FC236}">
                  <a16:creationId xmlns:a16="http://schemas.microsoft.com/office/drawing/2014/main" id="{2FF82855-FDF3-D9A9-0503-4ABE7C55501A}"/>
                </a:ext>
              </a:extLst>
            </p:cNvPr>
            <p:cNvSpPr/>
            <p:nvPr/>
          </p:nvSpPr>
          <p:spPr>
            <a:xfrm>
              <a:off x="-1421963" y="595091"/>
              <a:ext cx="217338" cy="152836"/>
            </a:xfrm>
            <a:custGeom>
              <a:avLst/>
              <a:gdLst/>
              <a:ahLst/>
              <a:cxnLst/>
              <a:rect l="l" t="t" r="r" b="b"/>
              <a:pathLst>
                <a:path w="5371" h="3777" extrusionOk="0">
                  <a:moveTo>
                    <a:pt x="2262" y="0"/>
                  </a:moveTo>
                  <a:lnTo>
                    <a:pt x="0" y="3482"/>
                  </a:lnTo>
                  <a:lnTo>
                    <a:pt x="3118" y="3777"/>
                  </a:lnTo>
                  <a:lnTo>
                    <a:pt x="5370" y="295"/>
                  </a:lnTo>
                  <a:lnTo>
                    <a:pt x="22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8">
              <a:extLst>
                <a:ext uri="{FF2B5EF4-FFF2-40B4-BE49-F238E27FC236}">
                  <a16:creationId xmlns:a16="http://schemas.microsoft.com/office/drawing/2014/main" id="{14B17947-CE26-6C6A-94E4-3D5B3497637E}"/>
                </a:ext>
              </a:extLst>
            </p:cNvPr>
            <p:cNvSpPr/>
            <p:nvPr/>
          </p:nvSpPr>
          <p:spPr>
            <a:xfrm>
              <a:off x="-1691385" y="569597"/>
              <a:ext cx="217297" cy="152472"/>
            </a:xfrm>
            <a:custGeom>
              <a:avLst/>
              <a:gdLst/>
              <a:ahLst/>
              <a:cxnLst/>
              <a:rect l="l" t="t" r="r" b="b"/>
              <a:pathLst>
                <a:path w="5370" h="3768" extrusionOk="0">
                  <a:moveTo>
                    <a:pt x="2262" y="1"/>
                  </a:moveTo>
                  <a:lnTo>
                    <a:pt x="0" y="3472"/>
                  </a:lnTo>
                  <a:lnTo>
                    <a:pt x="3118" y="3768"/>
                  </a:ln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8">
              <a:extLst>
                <a:ext uri="{FF2B5EF4-FFF2-40B4-BE49-F238E27FC236}">
                  <a16:creationId xmlns:a16="http://schemas.microsoft.com/office/drawing/2014/main" id="{110946DB-F3D1-5F50-1BC6-ADCF9AC9B236}"/>
                </a:ext>
              </a:extLst>
            </p:cNvPr>
            <p:cNvSpPr/>
            <p:nvPr/>
          </p:nvSpPr>
          <p:spPr>
            <a:xfrm>
              <a:off x="-1827512" y="694556"/>
              <a:ext cx="1514322" cy="148507"/>
            </a:xfrm>
            <a:custGeom>
              <a:avLst/>
              <a:gdLst/>
              <a:ahLst/>
              <a:cxnLst/>
              <a:rect l="l" t="t" r="r" b="b"/>
              <a:pathLst>
                <a:path w="37423" h="3670" extrusionOk="0">
                  <a:moveTo>
                    <a:pt x="10" y="1"/>
                  </a:moveTo>
                  <a:lnTo>
                    <a:pt x="1" y="129"/>
                  </a:lnTo>
                  <a:cubicBezTo>
                    <a:pt x="345" y="158"/>
                    <a:pt x="1200" y="247"/>
                    <a:pt x="3374" y="453"/>
                  </a:cubicBezTo>
                  <a:lnTo>
                    <a:pt x="4357" y="542"/>
                  </a:lnTo>
                  <a:cubicBezTo>
                    <a:pt x="4997" y="611"/>
                    <a:pt x="5715" y="680"/>
                    <a:pt x="6472" y="748"/>
                  </a:cubicBezTo>
                  <a:lnTo>
                    <a:pt x="10022" y="1083"/>
                  </a:lnTo>
                  <a:cubicBezTo>
                    <a:pt x="10612" y="1142"/>
                    <a:pt x="11232" y="1201"/>
                    <a:pt x="11842" y="1260"/>
                  </a:cubicBezTo>
                  <a:lnTo>
                    <a:pt x="13130" y="1378"/>
                  </a:lnTo>
                  <a:cubicBezTo>
                    <a:pt x="14409" y="1506"/>
                    <a:pt x="15726" y="1624"/>
                    <a:pt x="17064" y="1752"/>
                  </a:cubicBezTo>
                  <a:cubicBezTo>
                    <a:pt x="18097" y="1850"/>
                    <a:pt x="19129" y="1948"/>
                    <a:pt x="20172" y="2047"/>
                  </a:cubicBezTo>
                  <a:lnTo>
                    <a:pt x="21696" y="2194"/>
                  </a:lnTo>
                  <a:cubicBezTo>
                    <a:pt x="22503" y="2273"/>
                    <a:pt x="23289" y="2342"/>
                    <a:pt x="24076" y="2420"/>
                  </a:cubicBezTo>
                  <a:lnTo>
                    <a:pt x="26132" y="2607"/>
                  </a:lnTo>
                  <a:lnTo>
                    <a:pt x="27282" y="2715"/>
                  </a:lnTo>
                  <a:lnTo>
                    <a:pt x="31079" y="3079"/>
                  </a:lnTo>
                  <a:lnTo>
                    <a:pt x="31157" y="3089"/>
                  </a:lnTo>
                  <a:lnTo>
                    <a:pt x="31265" y="3089"/>
                  </a:lnTo>
                  <a:lnTo>
                    <a:pt x="37294" y="3650"/>
                  </a:lnTo>
                  <a:lnTo>
                    <a:pt x="37412" y="3669"/>
                  </a:lnTo>
                  <a:lnTo>
                    <a:pt x="37422" y="3541"/>
                  </a:lnTo>
                  <a:lnTo>
                    <a:pt x="37314" y="3502"/>
                  </a:lnTo>
                  <a:lnTo>
                    <a:pt x="34245" y="3217"/>
                  </a:lnTo>
                  <a:lnTo>
                    <a:pt x="31275" y="2932"/>
                  </a:lnTo>
                  <a:lnTo>
                    <a:pt x="31098" y="2932"/>
                  </a:lnTo>
                  <a:lnTo>
                    <a:pt x="27302" y="2568"/>
                  </a:lnTo>
                  <a:lnTo>
                    <a:pt x="27233" y="2568"/>
                  </a:lnTo>
                  <a:lnTo>
                    <a:pt x="26142" y="2469"/>
                  </a:lnTo>
                  <a:cubicBezTo>
                    <a:pt x="25483" y="2401"/>
                    <a:pt x="24814" y="2342"/>
                    <a:pt x="24125" y="2273"/>
                  </a:cubicBezTo>
                  <a:lnTo>
                    <a:pt x="24086" y="2273"/>
                  </a:lnTo>
                  <a:cubicBezTo>
                    <a:pt x="23309" y="2204"/>
                    <a:pt x="22512" y="2125"/>
                    <a:pt x="21716" y="2056"/>
                  </a:cubicBezTo>
                  <a:lnTo>
                    <a:pt x="20221" y="1909"/>
                  </a:lnTo>
                  <a:lnTo>
                    <a:pt x="20191" y="1909"/>
                  </a:lnTo>
                  <a:cubicBezTo>
                    <a:pt x="19169" y="1811"/>
                    <a:pt x="18136" y="1722"/>
                    <a:pt x="17113" y="1614"/>
                  </a:cubicBezTo>
                  <a:lnTo>
                    <a:pt x="17084" y="1614"/>
                  </a:lnTo>
                  <a:cubicBezTo>
                    <a:pt x="15756" y="1496"/>
                    <a:pt x="14448" y="1368"/>
                    <a:pt x="13179" y="1250"/>
                  </a:cubicBezTo>
                  <a:lnTo>
                    <a:pt x="13150" y="1250"/>
                  </a:lnTo>
                  <a:lnTo>
                    <a:pt x="11861" y="1122"/>
                  </a:lnTo>
                  <a:cubicBezTo>
                    <a:pt x="11252" y="1063"/>
                    <a:pt x="10662" y="1014"/>
                    <a:pt x="10071" y="955"/>
                  </a:cubicBezTo>
                  <a:lnTo>
                    <a:pt x="10032" y="955"/>
                  </a:lnTo>
                  <a:lnTo>
                    <a:pt x="6521" y="621"/>
                  </a:lnTo>
                  <a:lnTo>
                    <a:pt x="6492" y="621"/>
                  </a:lnTo>
                  <a:cubicBezTo>
                    <a:pt x="5734" y="552"/>
                    <a:pt x="5026" y="483"/>
                    <a:pt x="4367" y="424"/>
                  </a:cubicBezTo>
                  <a:lnTo>
                    <a:pt x="3413" y="325"/>
                  </a:lnTo>
                  <a:lnTo>
                    <a:pt x="3384" y="325"/>
                  </a:lnTo>
                  <a:cubicBezTo>
                    <a:pt x="1240" y="129"/>
                    <a:pt x="355" y="40"/>
                    <a:pt x="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8">
              <a:extLst>
                <a:ext uri="{FF2B5EF4-FFF2-40B4-BE49-F238E27FC236}">
                  <a16:creationId xmlns:a16="http://schemas.microsoft.com/office/drawing/2014/main" id="{B8544B6D-7D22-D469-D30B-676B66312DFD}"/>
                </a:ext>
              </a:extLst>
            </p:cNvPr>
            <p:cNvSpPr/>
            <p:nvPr/>
          </p:nvSpPr>
          <p:spPr>
            <a:xfrm>
              <a:off x="-1700166" y="798027"/>
              <a:ext cx="58553" cy="72473"/>
            </a:xfrm>
            <a:custGeom>
              <a:avLst/>
              <a:gdLst/>
              <a:ahLst/>
              <a:cxnLst/>
              <a:rect l="l" t="t" r="r" b="b"/>
              <a:pathLst>
                <a:path w="1447" h="1791" extrusionOk="0">
                  <a:moveTo>
                    <a:pt x="325" y="158"/>
                  </a:moveTo>
                  <a:lnTo>
                    <a:pt x="768" y="207"/>
                  </a:lnTo>
                  <a:cubicBezTo>
                    <a:pt x="1102" y="237"/>
                    <a:pt x="1260" y="404"/>
                    <a:pt x="1240" y="670"/>
                  </a:cubicBezTo>
                  <a:cubicBezTo>
                    <a:pt x="1214" y="905"/>
                    <a:pt x="1064" y="1040"/>
                    <a:pt x="797" y="1040"/>
                  </a:cubicBezTo>
                  <a:cubicBezTo>
                    <a:pt x="763" y="1040"/>
                    <a:pt x="727" y="1038"/>
                    <a:pt x="689" y="1034"/>
                  </a:cubicBezTo>
                  <a:lnTo>
                    <a:pt x="247" y="994"/>
                  </a:lnTo>
                  <a:lnTo>
                    <a:pt x="325" y="158"/>
                  </a:lnTo>
                  <a:close/>
                  <a:moveTo>
                    <a:pt x="158" y="1"/>
                  </a:moveTo>
                  <a:lnTo>
                    <a:pt x="1" y="1663"/>
                  </a:lnTo>
                  <a:lnTo>
                    <a:pt x="178" y="1683"/>
                  </a:lnTo>
                  <a:lnTo>
                    <a:pt x="227" y="1152"/>
                  </a:lnTo>
                  <a:lnTo>
                    <a:pt x="679" y="1191"/>
                  </a:lnTo>
                  <a:lnTo>
                    <a:pt x="817" y="1191"/>
                  </a:lnTo>
                  <a:lnTo>
                    <a:pt x="1142" y="1761"/>
                  </a:lnTo>
                  <a:lnTo>
                    <a:pt x="1338" y="1791"/>
                  </a:lnTo>
                  <a:lnTo>
                    <a:pt x="984" y="1181"/>
                  </a:lnTo>
                  <a:cubicBezTo>
                    <a:pt x="1220" y="1142"/>
                    <a:pt x="1397" y="935"/>
                    <a:pt x="1407" y="689"/>
                  </a:cubicBezTo>
                  <a:cubicBezTo>
                    <a:pt x="1446" y="335"/>
                    <a:pt x="1210" y="99"/>
                    <a:pt x="788" y="60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8">
              <a:extLst>
                <a:ext uri="{FF2B5EF4-FFF2-40B4-BE49-F238E27FC236}">
                  <a16:creationId xmlns:a16="http://schemas.microsoft.com/office/drawing/2014/main" id="{C90EBC25-0E47-2BA8-4DE2-18832ADF8ECA}"/>
                </a:ext>
              </a:extLst>
            </p:cNvPr>
            <p:cNvSpPr/>
            <p:nvPr/>
          </p:nvSpPr>
          <p:spPr>
            <a:xfrm>
              <a:off x="-1628501" y="804623"/>
              <a:ext cx="84855" cy="71218"/>
            </a:xfrm>
            <a:custGeom>
              <a:avLst/>
              <a:gdLst/>
              <a:ahLst/>
              <a:cxnLst/>
              <a:rect l="l" t="t" r="r" b="b"/>
              <a:pathLst>
                <a:path w="2097" h="1760" extrusionOk="0">
                  <a:moveTo>
                    <a:pt x="926" y="192"/>
                  </a:moveTo>
                  <a:cubicBezTo>
                    <a:pt x="1316" y="192"/>
                    <a:pt x="1682" y="524"/>
                    <a:pt x="1633" y="979"/>
                  </a:cubicBezTo>
                  <a:cubicBezTo>
                    <a:pt x="1605" y="1333"/>
                    <a:pt x="1309" y="1604"/>
                    <a:pt x="961" y="1604"/>
                  </a:cubicBezTo>
                  <a:cubicBezTo>
                    <a:pt x="933" y="1604"/>
                    <a:pt x="904" y="1602"/>
                    <a:pt x="875" y="1598"/>
                  </a:cubicBezTo>
                  <a:cubicBezTo>
                    <a:pt x="246" y="1539"/>
                    <a:pt x="0" y="753"/>
                    <a:pt x="492" y="349"/>
                  </a:cubicBezTo>
                  <a:cubicBezTo>
                    <a:pt x="625" y="240"/>
                    <a:pt x="777" y="192"/>
                    <a:pt x="926" y="192"/>
                  </a:cubicBezTo>
                  <a:close/>
                  <a:moveTo>
                    <a:pt x="942" y="0"/>
                  </a:moveTo>
                  <a:cubicBezTo>
                    <a:pt x="511" y="0"/>
                    <a:pt x="91" y="318"/>
                    <a:pt x="59" y="831"/>
                  </a:cubicBezTo>
                  <a:cubicBezTo>
                    <a:pt x="10" y="1303"/>
                    <a:pt x="374" y="1736"/>
                    <a:pt x="856" y="1756"/>
                  </a:cubicBezTo>
                  <a:cubicBezTo>
                    <a:pt x="884" y="1758"/>
                    <a:pt x="912" y="1759"/>
                    <a:pt x="939" y="1759"/>
                  </a:cubicBezTo>
                  <a:cubicBezTo>
                    <a:pt x="1675" y="1759"/>
                    <a:pt x="2096" y="888"/>
                    <a:pt x="1603" y="310"/>
                  </a:cubicBezTo>
                  <a:cubicBezTo>
                    <a:pt x="1421" y="97"/>
                    <a:pt x="1180" y="0"/>
                    <a:pt x="9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8">
              <a:extLst>
                <a:ext uri="{FF2B5EF4-FFF2-40B4-BE49-F238E27FC236}">
                  <a16:creationId xmlns:a16="http://schemas.microsoft.com/office/drawing/2014/main" id="{520265DA-416B-9854-D5F5-42529A957D5C}"/>
                </a:ext>
              </a:extLst>
            </p:cNvPr>
            <p:cNvSpPr/>
            <p:nvPr/>
          </p:nvSpPr>
          <p:spPr>
            <a:xfrm>
              <a:off x="-1534984" y="813162"/>
              <a:ext cx="45402" cy="71664"/>
            </a:xfrm>
            <a:custGeom>
              <a:avLst/>
              <a:gdLst/>
              <a:ahLst/>
              <a:cxnLst/>
              <a:rect l="l" t="t" r="r" b="b"/>
              <a:pathLst>
                <a:path w="1122" h="1771" extrusionOk="0">
                  <a:moveTo>
                    <a:pt x="158" y="1"/>
                  </a:moveTo>
                  <a:lnTo>
                    <a:pt x="0" y="1663"/>
                  </a:lnTo>
                  <a:lnTo>
                    <a:pt x="1102" y="1771"/>
                  </a:lnTo>
                  <a:lnTo>
                    <a:pt x="1121" y="1623"/>
                  </a:lnTo>
                  <a:lnTo>
                    <a:pt x="187" y="1535"/>
                  </a:lnTo>
                  <a:lnTo>
                    <a:pt x="325" y="20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8">
              <a:extLst>
                <a:ext uri="{FF2B5EF4-FFF2-40B4-BE49-F238E27FC236}">
                  <a16:creationId xmlns:a16="http://schemas.microsoft.com/office/drawing/2014/main" id="{3D20D9BD-51DF-E5EC-4010-A21328FFD82B}"/>
                </a:ext>
              </a:extLst>
            </p:cNvPr>
            <p:cNvSpPr/>
            <p:nvPr/>
          </p:nvSpPr>
          <p:spPr>
            <a:xfrm>
              <a:off x="-1471331" y="819151"/>
              <a:ext cx="45038" cy="71664"/>
            </a:xfrm>
            <a:custGeom>
              <a:avLst/>
              <a:gdLst/>
              <a:ahLst/>
              <a:cxnLst/>
              <a:rect l="l" t="t" r="r" b="b"/>
              <a:pathLst>
                <a:path w="1113" h="1771" extrusionOk="0">
                  <a:moveTo>
                    <a:pt x="148" y="0"/>
                  </a:moveTo>
                  <a:lnTo>
                    <a:pt x="1" y="1662"/>
                  </a:lnTo>
                  <a:lnTo>
                    <a:pt x="1102" y="1770"/>
                  </a:lnTo>
                  <a:lnTo>
                    <a:pt x="1112" y="1623"/>
                  </a:lnTo>
                  <a:lnTo>
                    <a:pt x="188" y="1534"/>
                  </a:lnTo>
                  <a:lnTo>
                    <a:pt x="325" y="2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8">
              <a:extLst>
                <a:ext uri="{FF2B5EF4-FFF2-40B4-BE49-F238E27FC236}">
                  <a16:creationId xmlns:a16="http://schemas.microsoft.com/office/drawing/2014/main" id="{C3B28E64-FE5B-84B9-EE19-CBF867103CD4}"/>
                </a:ext>
              </a:extLst>
            </p:cNvPr>
            <p:cNvSpPr/>
            <p:nvPr/>
          </p:nvSpPr>
          <p:spPr>
            <a:xfrm>
              <a:off x="-1722827" y="945485"/>
              <a:ext cx="53373" cy="68912"/>
            </a:xfrm>
            <a:custGeom>
              <a:avLst/>
              <a:gdLst/>
              <a:ahLst/>
              <a:cxnLst/>
              <a:rect l="l" t="t" r="r" b="b"/>
              <a:pathLst>
                <a:path w="1319" h="1703" extrusionOk="0">
                  <a:moveTo>
                    <a:pt x="688" y="0"/>
                  </a:moveTo>
                  <a:cubicBezTo>
                    <a:pt x="338" y="0"/>
                    <a:pt x="165" y="175"/>
                    <a:pt x="138" y="399"/>
                  </a:cubicBezTo>
                  <a:cubicBezTo>
                    <a:pt x="79" y="1019"/>
                    <a:pt x="1131" y="832"/>
                    <a:pt x="1092" y="1294"/>
                  </a:cubicBezTo>
                  <a:cubicBezTo>
                    <a:pt x="1074" y="1436"/>
                    <a:pt x="952" y="1554"/>
                    <a:pt x="705" y="1554"/>
                  </a:cubicBezTo>
                  <a:cubicBezTo>
                    <a:pt x="678" y="1554"/>
                    <a:pt x="650" y="1553"/>
                    <a:pt x="620" y="1550"/>
                  </a:cubicBezTo>
                  <a:cubicBezTo>
                    <a:pt x="413" y="1530"/>
                    <a:pt x="226" y="1442"/>
                    <a:pt x="79" y="1294"/>
                  </a:cubicBezTo>
                  <a:lnTo>
                    <a:pt x="0" y="1422"/>
                  </a:lnTo>
                  <a:cubicBezTo>
                    <a:pt x="158" y="1589"/>
                    <a:pt x="374" y="1678"/>
                    <a:pt x="600" y="1697"/>
                  </a:cubicBezTo>
                  <a:cubicBezTo>
                    <a:pt x="637" y="1701"/>
                    <a:pt x="672" y="1702"/>
                    <a:pt x="705" y="1702"/>
                  </a:cubicBezTo>
                  <a:cubicBezTo>
                    <a:pt x="1059" y="1702"/>
                    <a:pt x="1242" y="1519"/>
                    <a:pt x="1269" y="1294"/>
                  </a:cubicBezTo>
                  <a:cubicBezTo>
                    <a:pt x="1318" y="694"/>
                    <a:pt x="276" y="871"/>
                    <a:pt x="315" y="419"/>
                  </a:cubicBezTo>
                  <a:cubicBezTo>
                    <a:pt x="324" y="268"/>
                    <a:pt x="453" y="149"/>
                    <a:pt x="695" y="149"/>
                  </a:cubicBezTo>
                  <a:cubicBezTo>
                    <a:pt x="721" y="149"/>
                    <a:pt x="748" y="150"/>
                    <a:pt x="777" y="153"/>
                  </a:cubicBezTo>
                  <a:cubicBezTo>
                    <a:pt x="944" y="173"/>
                    <a:pt x="1102" y="232"/>
                    <a:pt x="1220" y="330"/>
                  </a:cubicBezTo>
                  <a:lnTo>
                    <a:pt x="1298" y="202"/>
                  </a:lnTo>
                  <a:cubicBezTo>
                    <a:pt x="1151" y="84"/>
                    <a:pt x="974" y="15"/>
                    <a:pt x="797" y="6"/>
                  </a:cubicBezTo>
                  <a:cubicBezTo>
                    <a:pt x="759" y="2"/>
                    <a:pt x="722" y="0"/>
                    <a:pt x="6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8">
              <a:extLst>
                <a:ext uri="{FF2B5EF4-FFF2-40B4-BE49-F238E27FC236}">
                  <a16:creationId xmlns:a16="http://schemas.microsoft.com/office/drawing/2014/main" id="{C1C80671-6747-0C9F-5846-9E94D4CE00C4}"/>
                </a:ext>
              </a:extLst>
            </p:cNvPr>
            <p:cNvSpPr/>
            <p:nvPr/>
          </p:nvSpPr>
          <p:spPr>
            <a:xfrm>
              <a:off x="-1655573" y="952486"/>
              <a:ext cx="64097" cy="69114"/>
            </a:xfrm>
            <a:custGeom>
              <a:avLst/>
              <a:gdLst/>
              <a:ahLst/>
              <a:cxnLst/>
              <a:rect l="l" t="t" r="r" b="b"/>
              <a:pathLst>
                <a:path w="1584" h="1708" extrusionOk="0">
                  <a:moveTo>
                    <a:pt x="881" y="1"/>
                  </a:moveTo>
                  <a:cubicBezTo>
                    <a:pt x="450" y="1"/>
                    <a:pt x="85" y="326"/>
                    <a:pt x="49" y="767"/>
                  </a:cubicBezTo>
                  <a:cubicBezTo>
                    <a:pt x="0" y="1249"/>
                    <a:pt x="364" y="1672"/>
                    <a:pt x="846" y="1701"/>
                  </a:cubicBezTo>
                  <a:cubicBezTo>
                    <a:pt x="881" y="1706"/>
                    <a:pt x="915" y="1708"/>
                    <a:pt x="950" y="1708"/>
                  </a:cubicBezTo>
                  <a:cubicBezTo>
                    <a:pt x="1143" y="1708"/>
                    <a:pt x="1334" y="1639"/>
                    <a:pt x="1475" y="1514"/>
                  </a:cubicBezTo>
                  <a:lnTo>
                    <a:pt x="1377" y="1387"/>
                  </a:lnTo>
                  <a:cubicBezTo>
                    <a:pt x="1259" y="1496"/>
                    <a:pt x="1104" y="1548"/>
                    <a:pt x="945" y="1548"/>
                  </a:cubicBezTo>
                  <a:cubicBezTo>
                    <a:pt x="919" y="1548"/>
                    <a:pt x="892" y="1547"/>
                    <a:pt x="866" y="1544"/>
                  </a:cubicBezTo>
                  <a:cubicBezTo>
                    <a:pt x="472" y="1524"/>
                    <a:pt x="167" y="1180"/>
                    <a:pt x="197" y="787"/>
                  </a:cubicBezTo>
                  <a:cubicBezTo>
                    <a:pt x="233" y="423"/>
                    <a:pt x="547" y="152"/>
                    <a:pt x="905" y="152"/>
                  </a:cubicBezTo>
                  <a:cubicBezTo>
                    <a:pt x="934" y="152"/>
                    <a:pt x="964" y="153"/>
                    <a:pt x="994" y="157"/>
                  </a:cubicBezTo>
                  <a:cubicBezTo>
                    <a:pt x="1171" y="177"/>
                    <a:pt x="1348" y="265"/>
                    <a:pt x="1466" y="403"/>
                  </a:cubicBezTo>
                  <a:lnTo>
                    <a:pt x="1584" y="305"/>
                  </a:lnTo>
                  <a:cubicBezTo>
                    <a:pt x="1446" y="128"/>
                    <a:pt x="1230" y="20"/>
                    <a:pt x="1003" y="10"/>
                  </a:cubicBezTo>
                  <a:cubicBezTo>
                    <a:pt x="962" y="4"/>
                    <a:pt x="921" y="1"/>
                    <a:pt x="8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8">
              <a:extLst>
                <a:ext uri="{FF2B5EF4-FFF2-40B4-BE49-F238E27FC236}">
                  <a16:creationId xmlns:a16="http://schemas.microsoft.com/office/drawing/2014/main" id="{CD1201AC-53A8-46DF-B379-70F1892288C9}"/>
                </a:ext>
              </a:extLst>
            </p:cNvPr>
            <p:cNvSpPr/>
            <p:nvPr/>
          </p:nvSpPr>
          <p:spPr>
            <a:xfrm>
              <a:off x="-1574398" y="957625"/>
              <a:ext cx="52564" cy="72068"/>
            </a:xfrm>
            <a:custGeom>
              <a:avLst/>
              <a:gdLst/>
              <a:ahLst/>
              <a:cxnLst/>
              <a:rect l="l" t="t" r="r" b="b"/>
              <a:pathLst>
                <a:path w="1299" h="1781" extrusionOk="0">
                  <a:moveTo>
                    <a:pt x="158" y="1"/>
                  </a:moveTo>
                  <a:lnTo>
                    <a:pt x="1" y="1673"/>
                  </a:lnTo>
                  <a:lnTo>
                    <a:pt x="1181" y="1781"/>
                  </a:lnTo>
                  <a:lnTo>
                    <a:pt x="1191" y="1623"/>
                  </a:lnTo>
                  <a:lnTo>
                    <a:pt x="187" y="1525"/>
                  </a:lnTo>
                  <a:lnTo>
                    <a:pt x="246" y="915"/>
                  </a:lnTo>
                  <a:lnTo>
                    <a:pt x="1112" y="994"/>
                  </a:lnTo>
                  <a:lnTo>
                    <a:pt x="1122" y="846"/>
                  </a:lnTo>
                  <a:lnTo>
                    <a:pt x="266" y="768"/>
                  </a:lnTo>
                  <a:lnTo>
                    <a:pt x="315" y="168"/>
                  </a:lnTo>
                  <a:lnTo>
                    <a:pt x="1279" y="266"/>
                  </a:lnTo>
                  <a:lnTo>
                    <a:pt x="1299" y="10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8">
              <a:extLst>
                <a:ext uri="{FF2B5EF4-FFF2-40B4-BE49-F238E27FC236}">
                  <a16:creationId xmlns:a16="http://schemas.microsoft.com/office/drawing/2014/main" id="{410139D4-9E92-2656-1A46-0C3EADE215D0}"/>
                </a:ext>
              </a:extLst>
            </p:cNvPr>
            <p:cNvSpPr/>
            <p:nvPr/>
          </p:nvSpPr>
          <p:spPr>
            <a:xfrm>
              <a:off x="-1502773" y="964383"/>
              <a:ext cx="62518" cy="72877"/>
            </a:xfrm>
            <a:custGeom>
              <a:avLst/>
              <a:gdLst/>
              <a:ahLst/>
              <a:cxnLst/>
              <a:rect l="l" t="t" r="r" b="b"/>
              <a:pathLst>
                <a:path w="1545" h="1801" extrusionOk="0">
                  <a:moveTo>
                    <a:pt x="158" y="1"/>
                  </a:moveTo>
                  <a:lnTo>
                    <a:pt x="1" y="1673"/>
                  </a:lnTo>
                  <a:lnTo>
                    <a:pt x="178" y="1683"/>
                  </a:lnTo>
                  <a:lnTo>
                    <a:pt x="296" y="335"/>
                  </a:lnTo>
                  <a:lnTo>
                    <a:pt x="1240" y="1781"/>
                  </a:lnTo>
                  <a:lnTo>
                    <a:pt x="1388" y="1801"/>
                  </a:lnTo>
                  <a:lnTo>
                    <a:pt x="1545" y="139"/>
                  </a:lnTo>
                  <a:lnTo>
                    <a:pt x="1368" y="119"/>
                  </a:lnTo>
                  <a:lnTo>
                    <a:pt x="1250" y="1466"/>
                  </a:lnTo>
                  <a:lnTo>
                    <a:pt x="296" y="21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8">
              <a:extLst>
                <a:ext uri="{FF2B5EF4-FFF2-40B4-BE49-F238E27FC236}">
                  <a16:creationId xmlns:a16="http://schemas.microsoft.com/office/drawing/2014/main" id="{51E68EC8-B95D-7862-FA76-B7D58D46ACB2}"/>
                </a:ext>
              </a:extLst>
            </p:cNvPr>
            <p:cNvSpPr/>
            <p:nvPr/>
          </p:nvSpPr>
          <p:spPr>
            <a:xfrm>
              <a:off x="-1417593" y="972355"/>
              <a:ext cx="52564" cy="72068"/>
            </a:xfrm>
            <a:custGeom>
              <a:avLst/>
              <a:gdLst/>
              <a:ahLst/>
              <a:cxnLst/>
              <a:rect l="l" t="t" r="r" b="b"/>
              <a:pathLst>
                <a:path w="1299" h="1781" extrusionOk="0">
                  <a:moveTo>
                    <a:pt x="158" y="1"/>
                  </a:moveTo>
                  <a:lnTo>
                    <a:pt x="0" y="1663"/>
                  </a:lnTo>
                  <a:lnTo>
                    <a:pt x="1181" y="1781"/>
                  </a:lnTo>
                  <a:lnTo>
                    <a:pt x="1190" y="1623"/>
                  </a:lnTo>
                  <a:lnTo>
                    <a:pt x="187" y="1525"/>
                  </a:lnTo>
                  <a:lnTo>
                    <a:pt x="246" y="915"/>
                  </a:lnTo>
                  <a:lnTo>
                    <a:pt x="1112" y="994"/>
                  </a:lnTo>
                  <a:lnTo>
                    <a:pt x="1122" y="846"/>
                  </a:lnTo>
                  <a:lnTo>
                    <a:pt x="266" y="768"/>
                  </a:lnTo>
                  <a:lnTo>
                    <a:pt x="315" y="168"/>
                  </a:lnTo>
                  <a:lnTo>
                    <a:pt x="1289" y="266"/>
                  </a:lnTo>
                  <a:lnTo>
                    <a:pt x="1299" y="10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8">
              <a:extLst>
                <a:ext uri="{FF2B5EF4-FFF2-40B4-BE49-F238E27FC236}">
                  <a16:creationId xmlns:a16="http://schemas.microsoft.com/office/drawing/2014/main" id="{729E82D7-5EEA-BD1F-9F3D-6507C80ED146}"/>
                </a:ext>
              </a:extLst>
            </p:cNvPr>
            <p:cNvSpPr/>
            <p:nvPr/>
          </p:nvSpPr>
          <p:spPr>
            <a:xfrm>
              <a:off x="-1016454" y="1001045"/>
              <a:ext cx="64137" cy="69114"/>
            </a:xfrm>
            <a:custGeom>
              <a:avLst/>
              <a:gdLst/>
              <a:ahLst/>
              <a:cxnLst/>
              <a:rect l="l" t="t" r="r" b="b"/>
              <a:pathLst>
                <a:path w="1585" h="1708" extrusionOk="0">
                  <a:moveTo>
                    <a:pt x="884" y="1"/>
                  </a:moveTo>
                  <a:cubicBezTo>
                    <a:pt x="452" y="1"/>
                    <a:pt x="86" y="335"/>
                    <a:pt x="50" y="777"/>
                  </a:cubicBezTo>
                  <a:cubicBezTo>
                    <a:pt x="1" y="1249"/>
                    <a:pt x="355" y="1681"/>
                    <a:pt x="837" y="1701"/>
                  </a:cubicBezTo>
                  <a:cubicBezTo>
                    <a:pt x="873" y="1706"/>
                    <a:pt x="909" y="1708"/>
                    <a:pt x="944" y="1708"/>
                  </a:cubicBezTo>
                  <a:cubicBezTo>
                    <a:pt x="1141" y="1708"/>
                    <a:pt x="1326" y="1639"/>
                    <a:pt x="1476" y="1514"/>
                  </a:cubicBezTo>
                  <a:lnTo>
                    <a:pt x="1378" y="1396"/>
                  </a:lnTo>
                  <a:cubicBezTo>
                    <a:pt x="1256" y="1494"/>
                    <a:pt x="1106" y="1551"/>
                    <a:pt x="958" y="1551"/>
                  </a:cubicBezTo>
                  <a:cubicBezTo>
                    <a:pt x="927" y="1551"/>
                    <a:pt x="897" y="1549"/>
                    <a:pt x="866" y="1544"/>
                  </a:cubicBezTo>
                  <a:cubicBezTo>
                    <a:pt x="483" y="1504"/>
                    <a:pt x="198" y="1170"/>
                    <a:pt x="237" y="786"/>
                  </a:cubicBezTo>
                  <a:cubicBezTo>
                    <a:pt x="274" y="436"/>
                    <a:pt x="570" y="163"/>
                    <a:pt x="924" y="163"/>
                  </a:cubicBezTo>
                  <a:cubicBezTo>
                    <a:pt x="947" y="163"/>
                    <a:pt x="970" y="164"/>
                    <a:pt x="994" y="167"/>
                  </a:cubicBezTo>
                  <a:cubicBezTo>
                    <a:pt x="1181" y="177"/>
                    <a:pt x="1348" y="265"/>
                    <a:pt x="1466" y="413"/>
                  </a:cubicBezTo>
                  <a:lnTo>
                    <a:pt x="1584" y="314"/>
                  </a:lnTo>
                  <a:cubicBezTo>
                    <a:pt x="1447" y="137"/>
                    <a:pt x="1230" y="29"/>
                    <a:pt x="1004" y="10"/>
                  </a:cubicBezTo>
                  <a:cubicBezTo>
                    <a:pt x="964" y="4"/>
                    <a:pt x="924" y="1"/>
                    <a:pt x="8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8">
              <a:extLst>
                <a:ext uri="{FF2B5EF4-FFF2-40B4-BE49-F238E27FC236}">
                  <a16:creationId xmlns:a16="http://schemas.microsoft.com/office/drawing/2014/main" id="{F1586F8D-C5F9-14E4-DEE1-220E906C875E}"/>
                </a:ext>
              </a:extLst>
            </p:cNvPr>
            <p:cNvSpPr/>
            <p:nvPr/>
          </p:nvSpPr>
          <p:spPr>
            <a:xfrm>
              <a:off x="-935239" y="1006589"/>
              <a:ext cx="60900" cy="70652"/>
            </a:xfrm>
            <a:custGeom>
              <a:avLst/>
              <a:gdLst/>
              <a:ahLst/>
              <a:cxnLst/>
              <a:rect l="l" t="t" r="r" b="b"/>
              <a:pathLst>
                <a:path w="1505" h="1746" extrusionOk="0">
                  <a:moveTo>
                    <a:pt x="138" y="0"/>
                  </a:moveTo>
                  <a:lnTo>
                    <a:pt x="49" y="954"/>
                  </a:lnTo>
                  <a:cubicBezTo>
                    <a:pt x="0" y="1426"/>
                    <a:pt x="236" y="1702"/>
                    <a:pt x="659" y="1741"/>
                  </a:cubicBezTo>
                  <a:cubicBezTo>
                    <a:pt x="691" y="1744"/>
                    <a:pt x="723" y="1745"/>
                    <a:pt x="753" y="1745"/>
                  </a:cubicBezTo>
                  <a:cubicBezTo>
                    <a:pt x="1132" y="1745"/>
                    <a:pt x="1371" y="1519"/>
                    <a:pt x="1416" y="1082"/>
                  </a:cubicBezTo>
                  <a:lnTo>
                    <a:pt x="1505" y="128"/>
                  </a:lnTo>
                  <a:lnTo>
                    <a:pt x="1328" y="109"/>
                  </a:lnTo>
                  <a:lnTo>
                    <a:pt x="1239" y="1053"/>
                  </a:lnTo>
                  <a:cubicBezTo>
                    <a:pt x="1212" y="1417"/>
                    <a:pt x="1033" y="1587"/>
                    <a:pt x="749" y="1587"/>
                  </a:cubicBezTo>
                  <a:cubicBezTo>
                    <a:pt x="727" y="1587"/>
                    <a:pt x="703" y="1586"/>
                    <a:pt x="679" y="1584"/>
                  </a:cubicBezTo>
                  <a:cubicBezTo>
                    <a:pt x="354" y="1554"/>
                    <a:pt x="187" y="1358"/>
                    <a:pt x="226" y="964"/>
                  </a:cubicBezTo>
                  <a:lnTo>
                    <a:pt x="315" y="1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8">
              <a:extLst>
                <a:ext uri="{FF2B5EF4-FFF2-40B4-BE49-F238E27FC236}">
                  <a16:creationId xmlns:a16="http://schemas.microsoft.com/office/drawing/2014/main" id="{85CE2F59-856A-3D96-5417-4FC56F75129A}"/>
                </a:ext>
              </a:extLst>
            </p:cNvPr>
            <p:cNvSpPr/>
            <p:nvPr/>
          </p:nvSpPr>
          <p:spPr>
            <a:xfrm>
              <a:off x="-858434" y="1013346"/>
              <a:ext cx="55356" cy="70085"/>
            </a:xfrm>
            <a:custGeom>
              <a:avLst/>
              <a:gdLst/>
              <a:ahLst/>
              <a:cxnLst/>
              <a:rect l="l" t="t" r="r" b="b"/>
              <a:pathLst>
                <a:path w="1368" h="1732" extrusionOk="0">
                  <a:moveTo>
                    <a:pt x="20" y="1"/>
                  </a:moveTo>
                  <a:lnTo>
                    <a:pt x="0" y="148"/>
                  </a:lnTo>
                  <a:lnTo>
                    <a:pt x="590" y="207"/>
                  </a:lnTo>
                  <a:lnTo>
                    <a:pt x="443" y="1712"/>
                  </a:lnTo>
                  <a:lnTo>
                    <a:pt x="620" y="1731"/>
                  </a:lnTo>
                  <a:lnTo>
                    <a:pt x="767" y="217"/>
                  </a:lnTo>
                  <a:lnTo>
                    <a:pt x="1348" y="276"/>
                  </a:lnTo>
                  <a:lnTo>
                    <a:pt x="1367" y="11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8">
              <a:extLst>
                <a:ext uri="{FF2B5EF4-FFF2-40B4-BE49-F238E27FC236}">
                  <a16:creationId xmlns:a16="http://schemas.microsoft.com/office/drawing/2014/main" id="{DF229CF4-ACE7-01D8-9011-DB3C9ACAAC4F}"/>
                </a:ext>
              </a:extLst>
            </p:cNvPr>
            <p:cNvSpPr/>
            <p:nvPr/>
          </p:nvSpPr>
          <p:spPr>
            <a:xfrm>
              <a:off x="-838121" y="1860379"/>
              <a:ext cx="340675" cy="287140"/>
            </a:xfrm>
            <a:custGeom>
              <a:avLst/>
              <a:gdLst/>
              <a:ahLst/>
              <a:cxnLst/>
              <a:rect l="l" t="t" r="r" b="b"/>
              <a:pathLst>
                <a:path w="8419" h="7096" extrusionOk="0">
                  <a:moveTo>
                    <a:pt x="4508" y="0"/>
                  </a:moveTo>
                  <a:cubicBezTo>
                    <a:pt x="1826" y="0"/>
                    <a:pt x="1" y="3049"/>
                    <a:pt x="1564" y="5475"/>
                  </a:cubicBezTo>
                  <a:cubicBezTo>
                    <a:pt x="2224" y="6495"/>
                    <a:pt x="3354" y="7096"/>
                    <a:pt x="4548" y="7096"/>
                  </a:cubicBezTo>
                  <a:cubicBezTo>
                    <a:pt x="4758" y="7096"/>
                    <a:pt x="4971" y="7077"/>
                    <a:pt x="5183" y="7039"/>
                  </a:cubicBezTo>
                  <a:cubicBezTo>
                    <a:pt x="6589" y="6783"/>
                    <a:pt x="7710" y="5701"/>
                    <a:pt x="8015" y="4305"/>
                  </a:cubicBezTo>
                  <a:cubicBezTo>
                    <a:pt x="8419" y="2387"/>
                    <a:pt x="7209" y="498"/>
                    <a:pt x="5291" y="85"/>
                  </a:cubicBezTo>
                  <a:cubicBezTo>
                    <a:pt x="5024" y="28"/>
                    <a:pt x="4762" y="0"/>
                    <a:pt x="4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8">
              <a:extLst>
                <a:ext uri="{FF2B5EF4-FFF2-40B4-BE49-F238E27FC236}">
                  <a16:creationId xmlns:a16="http://schemas.microsoft.com/office/drawing/2014/main" id="{B6DE961A-C082-660D-ADA3-C1F30E8F3170}"/>
                </a:ext>
              </a:extLst>
            </p:cNvPr>
            <p:cNvSpPr/>
            <p:nvPr/>
          </p:nvSpPr>
          <p:spPr>
            <a:xfrm>
              <a:off x="-502658" y="1066802"/>
              <a:ext cx="325986" cy="286735"/>
            </a:xfrm>
            <a:custGeom>
              <a:avLst/>
              <a:gdLst/>
              <a:ahLst/>
              <a:cxnLst/>
              <a:rect l="l" t="t" r="r" b="b"/>
              <a:pathLst>
                <a:path w="8056" h="7086" extrusionOk="0">
                  <a:moveTo>
                    <a:pt x="4031" y="0"/>
                  </a:moveTo>
                  <a:cubicBezTo>
                    <a:pt x="2660" y="0"/>
                    <a:pt x="1356" y="799"/>
                    <a:pt x="778" y="2132"/>
                  </a:cubicBezTo>
                  <a:cubicBezTo>
                    <a:pt x="1" y="3931"/>
                    <a:pt x="827" y="6016"/>
                    <a:pt x="2617" y="6793"/>
                  </a:cubicBezTo>
                  <a:cubicBezTo>
                    <a:pt x="3076" y="6992"/>
                    <a:pt x="3554" y="7085"/>
                    <a:pt x="4025" y="7085"/>
                  </a:cubicBezTo>
                  <a:cubicBezTo>
                    <a:pt x="5396" y="7085"/>
                    <a:pt x="6700" y="6287"/>
                    <a:pt x="7278" y="4954"/>
                  </a:cubicBezTo>
                  <a:cubicBezTo>
                    <a:pt x="8055" y="3154"/>
                    <a:pt x="7229" y="1069"/>
                    <a:pt x="5439" y="292"/>
                  </a:cubicBezTo>
                  <a:cubicBezTo>
                    <a:pt x="4980" y="94"/>
                    <a:pt x="4502" y="0"/>
                    <a:pt x="40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8">
              <a:extLst>
                <a:ext uri="{FF2B5EF4-FFF2-40B4-BE49-F238E27FC236}">
                  <a16:creationId xmlns:a16="http://schemas.microsoft.com/office/drawing/2014/main" id="{F3CB9205-6B58-03FB-A7A5-4200EAC510E7}"/>
                </a:ext>
              </a:extLst>
            </p:cNvPr>
            <p:cNvSpPr/>
            <p:nvPr/>
          </p:nvSpPr>
          <p:spPr>
            <a:xfrm>
              <a:off x="-2309461" y="1192934"/>
              <a:ext cx="1498378" cy="1198897"/>
            </a:xfrm>
            <a:custGeom>
              <a:avLst/>
              <a:gdLst/>
              <a:ahLst/>
              <a:cxnLst/>
              <a:rect l="l" t="t" r="r" b="b"/>
              <a:pathLst>
                <a:path w="37029" h="29628" extrusionOk="0">
                  <a:moveTo>
                    <a:pt x="17379" y="0"/>
                  </a:moveTo>
                  <a:cubicBezTo>
                    <a:pt x="9792" y="0"/>
                    <a:pt x="3210" y="4442"/>
                    <a:pt x="1741" y="11131"/>
                  </a:cubicBezTo>
                  <a:cubicBezTo>
                    <a:pt x="1" y="19058"/>
                    <a:pt x="6098" y="27132"/>
                    <a:pt x="15363" y="29158"/>
                  </a:cubicBezTo>
                  <a:cubicBezTo>
                    <a:pt x="16809" y="29476"/>
                    <a:pt x="18247" y="29628"/>
                    <a:pt x="19650" y="29628"/>
                  </a:cubicBezTo>
                  <a:cubicBezTo>
                    <a:pt x="27237" y="29628"/>
                    <a:pt x="33819" y="25187"/>
                    <a:pt x="35288" y="18497"/>
                  </a:cubicBezTo>
                  <a:cubicBezTo>
                    <a:pt x="37029" y="10580"/>
                    <a:pt x="30931" y="2506"/>
                    <a:pt x="21667" y="470"/>
                  </a:cubicBezTo>
                  <a:cubicBezTo>
                    <a:pt x="20221" y="152"/>
                    <a:pt x="18783" y="0"/>
                    <a:pt x="17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8">
              <a:extLst>
                <a:ext uri="{FF2B5EF4-FFF2-40B4-BE49-F238E27FC236}">
                  <a16:creationId xmlns:a16="http://schemas.microsoft.com/office/drawing/2014/main" id="{099C9AE7-AEDF-FDAF-89C6-853E76AFA42D}"/>
                </a:ext>
              </a:extLst>
            </p:cNvPr>
            <p:cNvSpPr/>
            <p:nvPr/>
          </p:nvSpPr>
          <p:spPr>
            <a:xfrm>
              <a:off x="-2285182" y="1098244"/>
              <a:ext cx="1498783" cy="1199261"/>
            </a:xfrm>
            <a:custGeom>
              <a:avLst/>
              <a:gdLst/>
              <a:ahLst/>
              <a:cxnLst/>
              <a:rect l="l" t="t" r="r" b="b"/>
              <a:pathLst>
                <a:path w="37039" h="29637" extrusionOk="0">
                  <a:moveTo>
                    <a:pt x="17384" y="0"/>
                  </a:moveTo>
                  <a:cubicBezTo>
                    <a:pt x="9795" y="0"/>
                    <a:pt x="3211" y="4448"/>
                    <a:pt x="1741" y="11130"/>
                  </a:cubicBezTo>
                  <a:cubicBezTo>
                    <a:pt x="1" y="19057"/>
                    <a:pt x="6098" y="27131"/>
                    <a:pt x="15372" y="29167"/>
                  </a:cubicBezTo>
                  <a:cubicBezTo>
                    <a:pt x="16817" y="29485"/>
                    <a:pt x="18253" y="29636"/>
                    <a:pt x="19655" y="29636"/>
                  </a:cubicBezTo>
                  <a:cubicBezTo>
                    <a:pt x="27244" y="29636"/>
                    <a:pt x="33828" y="25189"/>
                    <a:pt x="35298" y="18506"/>
                  </a:cubicBezTo>
                  <a:cubicBezTo>
                    <a:pt x="37038" y="10580"/>
                    <a:pt x="30931" y="2505"/>
                    <a:pt x="21667" y="469"/>
                  </a:cubicBezTo>
                  <a:cubicBezTo>
                    <a:pt x="20222" y="152"/>
                    <a:pt x="18786" y="0"/>
                    <a:pt x="17384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8">
              <a:extLst>
                <a:ext uri="{FF2B5EF4-FFF2-40B4-BE49-F238E27FC236}">
                  <a16:creationId xmlns:a16="http://schemas.microsoft.com/office/drawing/2014/main" id="{CD06FFED-25D1-2788-875D-40FDF19B0FA7}"/>
                </a:ext>
              </a:extLst>
            </p:cNvPr>
            <p:cNvSpPr/>
            <p:nvPr/>
          </p:nvSpPr>
          <p:spPr>
            <a:xfrm>
              <a:off x="-2285182" y="1098244"/>
              <a:ext cx="1498783" cy="1199261"/>
            </a:xfrm>
            <a:custGeom>
              <a:avLst/>
              <a:gdLst/>
              <a:ahLst/>
              <a:cxnLst/>
              <a:rect l="l" t="t" r="r" b="b"/>
              <a:pathLst>
                <a:path w="37039" h="29637" extrusionOk="0">
                  <a:moveTo>
                    <a:pt x="17384" y="0"/>
                  </a:moveTo>
                  <a:cubicBezTo>
                    <a:pt x="9795" y="0"/>
                    <a:pt x="3211" y="4448"/>
                    <a:pt x="1741" y="11130"/>
                  </a:cubicBezTo>
                  <a:cubicBezTo>
                    <a:pt x="1" y="19057"/>
                    <a:pt x="6098" y="27131"/>
                    <a:pt x="15372" y="29167"/>
                  </a:cubicBezTo>
                  <a:cubicBezTo>
                    <a:pt x="16817" y="29485"/>
                    <a:pt x="18253" y="29636"/>
                    <a:pt x="19655" y="29636"/>
                  </a:cubicBezTo>
                  <a:cubicBezTo>
                    <a:pt x="27244" y="29636"/>
                    <a:pt x="33828" y="25189"/>
                    <a:pt x="35298" y="18506"/>
                  </a:cubicBezTo>
                  <a:cubicBezTo>
                    <a:pt x="37038" y="10580"/>
                    <a:pt x="30931" y="2505"/>
                    <a:pt x="21667" y="469"/>
                  </a:cubicBezTo>
                  <a:cubicBezTo>
                    <a:pt x="20222" y="152"/>
                    <a:pt x="18786" y="0"/>
                    <a:pt x="173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8">
              <a:extLst>
                <a:ext uri="{FF2B5EF4-FFF2-40B4-BE49-F238E27FC236}">
                  <a16:creationId xmlns:a16="http://schemas.microsoft.com/office/drawing/2014/main" id="{AB6DEF3D-D069-7BF1-40F1-ED9061479D95}"/>
                </a:ext>
              </a:extLst>
            </p:cNvPr>
            <p:cNvSpPr/>
            <p:nvPr/>
          </p:nvSpPr>
          <p:spPr>
            <a:xfrm>
              <a:off x="-1745124" y="1167562"/>
              <a:ext cx="312835" cy="290053"/>
            </a:xfrm>
            <a:custGeom>
              <a:avLst/>
              <a:gdLst/>
              <a:ahLst/>
              <a:cxnLst/>
              <a:rect l="l" t="t" r="r" b="b"/>
              <a:pathLst>
                <a:path w="7731" h="7168" extrusionOk="0">
                  <a:moveTo>
                    <a:pt x="3750" y="0"/>
                  </a:moveTo>
                  <a:cubicBezTo>
                    <a:pt x="3570" y="0"/>
                    <a:pt x="3394" y="6"/>
                    <a:pt x="3226" y="15"/>
                  </a:cubicBezTo>
                  <a:cubicBezTo>
                    <a:pt x="1741" y="104"/>
                    <a:pt x="50" y="782"/>
                    <a:pt x="10" y="2503"/>
                  </a:cubicBezTo>
                  <a:cubicBezTo>
                    <a:pt x="0" y="2995"/>
                    <a:pt x="89" y="3487"/>
                    <a:pt x="286" y="3939"/>
                  </a:cubicBezTo>
                  <a:cubicBezTo>
                    <a:pt x="315" y="4018"/>
                    <a:pt x="354" y="4097"/>
                    <a:pt x="384" y="4166"/>
                  </a:cubicBezTo>
                  <a:cubicBezTo>
                    <a:pt x="807" y="5001"/>
                    <a:pt x="1515" y="5700"/>
                    <a:pt x="2282" y="6260"/>
                  </a:cubicBezTo>
                  <a:cubicBezTo>
                    <a:pt x="2833" y="6664"/>
                    <a:pt x="3433" y="7027"/>
                    <a:pt x="4102" y="7136"/>
                  </a:cubicBezTo>
                  <a:cubicBezTo>
                    <a:pt x="4235" y="7157"/>
                    <a:pt x="4367" y="7167"/>
                    <a:pt x="4496" y="7167"/>
                  </a:cubicBezTo>
                  <a:cubicBezTo>
                    <a:pt x="5494" y="7167"/>
                    <a:pt x="6368" y="6557"/>
                    <a:pt x="6934" y="5739"/>
                  </a:cubicBezTo>
                  <a:cubicBezTo>
                    <a:pt x="7121" y="5464"/>
                    <a:pt x="7278" y="5159"/>
                    <a:pt x="7396" y="4854"/>
                  </a:cubicBezTo>
                  <a:cubicBezTo>
                    <a:pt x="7642" y="4205"/>
                    <a:pt x="7731" y="3507"/>
                    <a:pt x="7662" y="2818"/>
                  </a:cubicBezTo>
                  <a:cubicBezTo>
                    <a:pt x="7652" y="2730"/>
                    <a:pt x="7642" y="2641"/>
                    <a:pt x="7622" y="2553"/>
                  </a:cubicBezTo>
                  <a:cubicBezTo>
                    <a:pt x="7544" y="2022"/>
                    <a:pt x="7318" y="1520"/>
                    <a:pt x="6983" y="1107"/>
                  </a:cubicBezTo>
                  <a:cubicBezTo>
                    <a:pt x="6253" y="223"/>
                    <a:pt x="4898" y="0"/>
                    <a:pt x="37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8">
              <a:extLst>
                <a:ext uri="{FF2B5EF4-FFF2-40B4-BE49-F238E27FC236}">
                  <a16:creationId xmlns:a16="http://schemas.microsoft.com/office/drawing/2014/main" id="{C71C2C48-D311-E10E-0DBC-39FD78694AAE}"/>
                </a:ext>
              </a:extLst>
            </p:cNvPr>
            <p:cNvSpPr/>
            <p:nvPr/>
          </p:nvSpPr>
          <p:spPr>
            <a:xfrm>
              <a:off x="-2088194" y="1327483"/>
              <a:ext cx="347068" cy="284307"/>
            </a:xfrm>
            <a:custGeom>
              <a:avLst/>
              <a:gdLst/>
              <a:ahLst/>
              <a:cxnLst/>
              <a:rect l="l" t="t" r="r" b="b"/>
              <a:pathLst>
                <a:path w="8577" h="7026" extrusionOk="0">
                  <a:moveTo>
                    <a:pt x="5104" y="1"/>
                  </a:moveTo>
                  <a:cubicBezTo>
                    <a:pt x="3923" y="1"/>
                    <a:pt x="2732" y="871"/>
                    <a:pt x="1928" y="1630"/>
                  </a:cubicBezTo>
                  <a:cubicBezTo>
                    <a:pt x="856" y="2653"/>
                    <a:pt x="1" y="4265"/>
                    <a:pt x="1073" y="5603"/>
                  </a:cubicBezTo>
                  <a:cubicBezTo>
                    <a:pt x="1840" y="6547"/>
                    <a:pt x="2932" y="6931"/>
                    <a:pt x="4082" y="7009"/>
                  </a:cubicBezTo>
                  <a:cubicBezTo>
                    <a:pt x="4171" y="7019"/>
                    <a:pt x="4249" y="7019"/>
                    <a:pt x="4338" y="7019"/>
                  </a:cubicBezTo>
                  <a:cubicBezTo>
                    <a:pt x="4464" y="7023"/>
                    <a:pt x="4591" y="7026"/>
                    <a:pt x="4716" y="7026"/>
                  </a:cubicBezTo>
                  <a:cubicBezTo>
                    <a:pt x="4894" y="7026"/>
                    <a:pt x="5070" y="7021"/>
                    <a:pt x="5243" y="7009"/>
                  </a:cubicBezTo>
                  <a:cubicBezTo>
                    <a:pt x="5921" y="6960"/>
                    <a:pt x="6620" y="6852"/>
                    <a:pt x="7200" y="6498"/>
                  </a:cubicBezTo>
                  <a:cubicBezTo>
                    <a:pt x="8203" y="5898"/>
                    <a:pt x="8577" y="4738"/>
                    <a:pt x="8459" y="3607"/>
                  </a:cubicBezTo>
                  <a:cubicBezTo>
                    <a:pt x="8370" y="2751"/>
                    <a:pt x="8026" y="1935"/>
                    <a:pt x="7475" y="1276"/>
                  </a:cubicBezTo>
                  <a:cubicBezTo>
                    <a:pt x="7416" y="1207"/>
                    <a:pt x="7367" y="1138"/>
                    <a:pt x="7308" y="1079"/>
                  </a:cubicBezTo>
                  <a:cubicBezTo>
                    <a:pt x="6816" y="558"/>
                    <a:pt x="6197" y="155"/>
                    <a:pt x="5508" y="37"/>
                  </a:cubicBezTo>
                  <a:cubicBezTo>
                    <a:pt x="5374" y="12"/>
                    <a:pt x="5239" y="1"/>
                    <a:pt x="51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8">
              <a:extLst>
                <a:ext uri="{FF2B5EF4-FFF2-40B4-BE49-F238E27FC236}">
                  <a16:creationId xmlns:a16="http://schemas.microsoft.com/office/drawing/2014/main" id="{BEE7E129-8356-3455-901A-A8DEB30E01F0}"/>
                </a:ext>
              </a:extLst>
            </p:cNvPr>
            <p:cNvSpPr/>
            <p:nvPr/>
          </p:nvSpPr>
          <p:spPr>
            <a:xfrm>
              <a:off x="-2061243" y="1699931"/>
              <a:ext cx="384620" cy="316113"/>
            </a:xfrm>
            <a:custGeom>
              <a:avLst/>
              <a:gdLst/>
              <a:ahLst/>
              <a:cxnLst/>
              <a:rect l="l" t="t" r="r" b="b"/>
              <a:pathLst>
                <a:path w="9505" h="7812" extrusionOk="0">
                  <a:moveTo>
                    <a:pt x="4787" y="0"/>
                  </a:moveTo>
                  <a:cubicBezTo>
                    <a:pt x="4367" y="0"/>
                    <a:pt x="3947" y="26"/>
                    <a:pt x="3544" y="87"/>
                  </a:cubicBezTo>
                  <a:cubicBezTo>
                    <a:pt x="3465" y="97"/>
                    <a:pt x="3387" y="107"/>
                    <a:pt x="3298" y="126"/>
                  </a:cubicBezTo>
                  <a:cubicBezTo>
                    <a:pt x="2000" y="372"/>
                    <a:pt x="918" y="1031"/>
                    <a:pt x="633" y="2447"/>
                  </a:cubicBezTo>
                  <a:cubicBezTo>
                    <a:pt x="0" y="5699"/>
                    <a:pt x="3231" y="7812"/>
                    <a:pt x="5584" y="7812"/>
                  </a:cubicBezTo>
                  <a:cubicBezTo>
                    <a:pt x="6155" y="7812"/>
                    <a:pt x="6675" y="7687"/>
                    <a:pt x="7075" y="7424"/>
                  </a:cubicBezTo>
                  <a:cubicBezTo>
                    <a:pt x="7154" y="7375"/>
                    <a:pt x="7222" y="7325"/>
                    <a:pt x="7281" y="7266"/>
                  </a:cubicBezTo>
                  <a:lnTo>
                    <a:pt x="7301" y="7257"/>
                  </a:lnTo>
                  <a:cubicBezTo>
                    <a:pt x="8501" y="6165"/>
                    <a:pt x="9179" y="4119"/>
                    <a:pt x="9386" y="2575"/>
                  </a:cubicBezTo>
                  <a:cubicBezTo>
                    <a:pt x="9504" y="1513"/>
                    <a:pt x="8806" y="549"/>
                    <a:pt x="7763" y="343"/>
                  </a:cubicBezTo>
                  <a:cubicBezTo>
                    <a:pt x="6931" y="166"/>
                    <a:pt x="5855" y="0"/>
                    <a:pt x="4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8">
              <a:extLst>
                <a:ext uri="{FF2B5EF4-FFF2-40B4-BE49-F238E27FC236}">
                  <a16:creationId xmlns:a16="http://schemas.microsoft.com/office/drawing/2014/main" id="{4EBD687F-8F6D-4F0B-9DDA-F8C633DD61F2}"/>
                </a:ext>
              </a:extLst>
            </p:cNvPr>
            <p:cNvSpPr/>
            <p:nvPr/>
          </p:nvSpPr>
          <p:spPr>
            <a:xfrm>
              <a:off x="-1597099" y="1859610"/>
              <a:ext cx="361514" cy="362081"/>
            </a:xfrm>
            <a:custGeom>
              <a:avLst/>
              <a:gdLst/>
              <a:ahLst/>
              <a:cxnLst/>
              <a:rect l="l" t="t" r="r" b="b"/>
              <a:pathLst>
                <a:path w="8934" h="8948" extrusionOk="0">
                  <a:moveTo>
                    <a:pt x="4062" y="0"/>
                  </a:moveTo>
                  <a:cubicBezTo>
                    <a:pt x="3454" y="0"/>
                    <a:pt x="2856" y="272"/>
                    <a:pt x="2460" y="783"/>
                  </a:cubicBezTo>
                  <a:cubicBezTo>
                    <a:pt x="1565" y="1914"/>
                    <a:pt x="365" y="3684"/>
                    <a:pt x="119" y="5327"/>
                  </a:cubicBezTo>
                  <a:cubicBezTo>
                    <a:pt x="99" y="5415"/>
                    <a:pt x="90" y="5494"/>
                    <a:pt x="90" y="5582"/>
                  </a:cubicBezTo>
                  <a:cubicBezTo>
                    <a:pt x="1" y="6526"/>
                    <a:pt x="276" y="7421"/>
                    <a:pt x="1132" y="8090"/>
                  </a:cubicBezTo>
                  <a:cubicBezTo>
                    <a:pt x="1915" y="8695"/>
                    <a:pt x="2761" y="8947"/>
                    <a:pt x="3591" y="8947"/>
                  </a:cubicBezTo>
                  <a:cubicBezTo>
                    <a:pt x="6350" y="8947"/>
                    <a:pt x="8934" y="6164"/>
                    <a:pt x="8420" y="4304"/>
                  </a:cubicBezTo>
                  <a:cubicBezTo>
                    <a:pt x="8361" y="4107"/>
                    <a:pt x="8292" y="3910"/>
                    <a:pt x="8213" y="3714"/>
                  </a:cubicBezTo>
                  <a:cubicBezTo>
                    <a:pt x="8174" y="3635"/>
                    <a:pt x="8134" y="3566"/>
                    <a:pt x="8095" y="3488"/>
                  </a:cubicBezTo>
                  <a:cubicBezTo>
                    <a:pt x="7456" y="2229"/>
                    <a:pt x="6236" y="1058"/>
                    <a:pt x="5184" y="340"/>
                  </a:cubicBezTo>
                  <a:cubicBezTo>
                    <a:pt x="4839" y="111"/>
                    <a:pt x="4449" y="0"/>
                    <a:pt x="4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8">
              <a:extLst>
                <a:ext uri="{FF2B5EF4-FFF2-40B4-BE49-F238E27FC236}">
                  <a16:creationId xmlns:a16="http://schemas.microsoft.com/office/drawing/2014/main" id="{8807E390-C265-5FF1-86C9-4400B844849B}"/>
                </a:ext>
              </a:extLst>
            </p:cNvPr>
            <p:cNvSpPr/>
            <p:nvPr/>
          </p:nvSpPr>
          <p:spPr>
            <a:xfrm>
              <a:off x="-1259978" y="1687225"/>
              <a:ext cx="385267" cy="335900"/>
            </a:xfrm>
            <a:custGeom>
              <a:avLst/>
              <a:gdLst/>
              <a:ahLst/>
              <a:cxnLst/>
              <a:rect l="l" t="t" r="r" b="b"/>
              <a:pathLst>
                <a:path w="9521" h="8301" extrusionOk="0">
                  <a:moveTo>
                    <a:pt x="3145" y="1"/>
                  </a:moveTo>
                  <a:cubicBezTo>
                    <a:pt x="2240" y="1"/>
                    <a:pt x="1352" y="264"/>
                    <a:pt x="590" y="775"/>
                  </a:cubicBezTo>
                  <a:cubicBezTo>
                    <a:pt x="344" y="942"/>
                    <a:pt x="177" y="1207"/>
                    <a:pt x="157" y="1512"/>
                  </a:cubicBezTo>
                  <a:cubicBezTo>
                    <a:pt x="0" y="3115"/>
                    <a:pt x="649" y="4768"/>
                    <a:pt x="1515" y="6036"/>
                  </a:cubicBezTo>
                  <a:cubicBezTo>
                    <a:pt x="1564" y="6105"/>
                    <a:pt x="1613" y="6184"/>
                    <a:pt x="1672" y="6253"/>
                  </a:cubicBezTo>
                  <a:cubicBezTo>
                    <a:pt x="2528" y="7453"/>
                    <a:pt x="3560" y="8259"/>
                    <a:pt x="4200" y="8298"/>
                  </a:cubicBezTo>
                  <a:cubicBezTo>
                    <a:pt x="4227" y="8300"/>
                    <a:pt x="4254" y="8300"/>
                    <a:pt x="4282" y="8300"/>
                  </a:cubicBezTo>
                  <a:cubicBezTo>
                    <a:pt x="6769" y="8300"/>
                    <a:pt x="9520" y="2613"/>
                    <a:pt x="5970" y="755"/>
                  </a:cubicBezTo>
                  <a:cubicBezTo>
                    <a:pt x="5340" y="421"/>
                    <a:pt x="4662" y="194"/>
                    <a:pt x="3973" y="76"/>
                  </a:cubicBezTo>
                  <a:cubicBezTo>
                    <a:pt x="3885" y="57"/>
                    <a:pt x="3806" y="47"/>
                    <a:pt x="3727" y="37"/>
                  </a:cubicBezTo>
                  <a:cubicBezTo>
                    <a:pt x="3533" y="13"/>
                    <a:pt x="3339" y="1"/>
                    <a:pt x="3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8">
              <a:extLst>
                <a:ext uri="{FF2B5EF4-FFF2-40B4-BE49-F238E27FC236}">
                  <a16:creationId xmlns:a16="http://schemas.microsoft.com/office/drawing/2014/main" id="{46680CCB-CE8F-4846-A8F1-F4029F4EEAC5}"/>
                </a:ext>
              </a:extLst>
            </p:cNvPr>
            <p:cNvSpPr/>
            <p:nvPr/>
          </p:nvSpPr>
          <p:spPr>
            <a:xfrm>
              <a:off x="-1359888" y="1337033"/>
              <a:ext cx="346664" cy="287544"/>
            </a:xfrm>
            <a:custGeom>
              <a:avLst/>
              <a:gdLst/>
              <a:ahLst/>
              <a:cxnLst/>
              <a:rect l="l" t="t" r="r" b="b"/>
              <a:pathLst>
                <a:path w="8567" h="7106" extrusionOk="0">
                  <a:moveTo>
                    <a:pt x="3136" y="1"/>
                  </a:moveTo>
                  <a:cubicBezTo>
                    <a:pt x="2809" y="1"/>
                    <a:pt x="2517" y="63"/>
                    <a:pt x="2253" y="174"/>
                  </a:cubicBezTo>
                  <a:cubicBezTo>
                    <a:pt x="2164" y="214"/>
                    <a:pt x="2076" y="253"/>
                    <a:pt x="1997" y="302"/>
                  </a:cubicBezTo>
                  <a:cubicBezTo>
                    <a:pt x="610" y="1099"/>
                    <a:pt x="158" y="3253"/>
                    <a:pt x="40" y="4128"/>
                  </a:cubicBezTo>
                  <a:cubicBezTo>
                    <a:pt x="1" y="4374"/>
                    <a:pt x="40" y="4629"/>
                    <a:pt x="148" y="4865"/>
                  </a:cubicBezTo>
                  <a:cubicBezTo>
                    <a:pt x="875" y="6275"/>
                    <a:pt x="2675" y="7105"/>
                    <a:pt x="4360" y="7105"/>
                  </a:cubicBezTo>
                  <a:cubicBezTo>
                    <a:pt x="4955" y="7105"/>
                    <a:pt x="5535" y="7001"/>
                    <a:pt x="6049" y="6783"/>
                  </a:cubicBezTo>
                  <a:cubicBezTo>
                    <a:pt x="6137" y="6744"/>
                    <a:pt x="6216" y="6704"/>
                    <a:pt x="6295" y="6665"/>
                  </a:cubicBezTo>
                  <a:cubicBezTo>
                    <a:pt x="6373" y="6626"/>
                    <a:pt x="6462" y="6577"/>
                    <a:pt x="6541" y="6527"/>
                  </a:cubicBezTo>
                  <a:cubicBezTo>
                    <a:pt x="8567" y="5229"/>
                    <a:pt x="7878" y="1374"/>
                    <a:pt x="4151" y="174"/>
                  </a:cubicBezTo>
                  <a:cubicBezTo>
                    <a:pt x="3779" y="55"/>
                    <a:pt x="3443" y="1"/>
                    <a:pt x="31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8">
              <a:extLst>
                <a:ext uri="{FF2B5EF4-FFF2-40B4-BE49-F238E27FC236}">
                  <a16:creationId xmlns:a16="http://schemas.microsoft.com/office/drawing/2014/main" id="{4876D439-5282-6CC4-9711-F457222BE0D7}"/>
                </a:ext>
              </a:extLst>
            </p:cNvPr>
            <p:cNvSpPr/>
            <p:nvPr/>
          </p:nvSpPr>
          <p:spPr>
            <a:xfrm>
              <a:off x="-1628137" y="1548629"/>
              <a:ext cx="245582" cy="210256"/>
            </a:xfrm>
            <a:custGeom>
              <a:avLst/>
              <a:gdLst/>
              <a:ahLst/>
              <a:cxnLst/>
              <a:rect l="l" t="t" r="r" b="b"/>
              <a:pathLst>
                <a:path w="6069" h="5196" extrusionOk="0">
                  <a:moveTo>
                    <a:pt x="3473" y="0"/>
                  </a:moveTo>
                  <a:cubicBezTo>
                    <a:pt x="1161" y="0"/>
                    <a:pt x="1" y="2793"/>
                    <a:pt x="1643" y="4426"/>
                  </a:cubicBezTo>
                  <a:cubicBezTo>
                    <a:pt x="2172" y="4958"/>
                    <a:pt x="2823" y="5196"/>
                    <a:pt x="3461" y="5196"/>
                  </a:cubicBezTo>
                  <a:cubicBezTo>
                    <a:pt x="4792" y="5196"/>
                    <a:pt x="6069" y="4159"/>
                    <a:pt x="6069" y="2597"/>
                  </a:cubicBezTo>
                  <a:cubicBezTo>
                    <a:pt x="6069" y="1161"/>
                    <a:pt x="4908" y="0"/>
                    <a:pt x="3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8">
              <a:extLst>
                <a:ext uri="{FF2B5EF4-FFF2-40B4-BE49-F238E27FC236}">
                  <a16:creationId xmlns:a16="http://schemas.microsoft.com/office/drawing/2014/main" id="{8F7DE8AA-8993-8B1E-254E-4040A4EE12D5}"/>
                </a:ext>
              </a:extLst>
            </p:cNvPr>
            <p:cNvSpPr/>
            <p:nvPr/>
          </p:nvSpPr>
          <p:spPr>
            <a:xfrm>
              <a:off x="-1927382" y="1263264"/>
              <a:ext cx="827793" cy="829816"/>
            </a:xfrm>
            <a:custGeom>
              <a:avLst/>
              <a:gdLst/>
              <a:ahLst/>
              <a:cxnLst/>
              <a:rect l="l" t="t" r="r" b="b"/>
              <a:pathLst>
                <a:path w="20457" h="20507" extrusionOk="0">
                  <a:moveTo>
                    <a:pt x="10218" y="1"/>
                  </a:moveTo>
                  <a:cubicBezTo>
                    <a:pt x="8291" y="1"/>
                    <a:pt x="6412" y="542"/>
                    <a:pt x="4780" y="1565"/>
                  </a:cubicBezTo>
                  <a:cubicBezTo>
                    <a:pt x="4819" y="1653"/>
                    <a:pt x="4849" y="1722"/>
                    <a:pt x="4888" y="1801"/>
                  </a:cubicBezTo>
                  <a:cubicBezTo>
                    <a:pt x="6493" y="787"/>
                    <a:pt x="8335" y="260"/>
                    <a:pt x="10208" y="260"/>
                  </a:cubicBezTo>
                  <a:cubicBezTo>
                    <a:pt x="10860" y="260"/>
                    <a:pt x="11515" y="324"/>
                    <a:pt x="12166" y="453"/>
                  </a:cubicBezTo>
                  <a:cubicBezTo>
                    <a:pt x="12156" y="355"/>
                    <a:pt x="12136" y="266"/>
                    <a:pt x="12126" y="178"/>
                  </a:cubicBezTo>
                  <a:cubicBezTo>
                    <a:pt x="11497" y="60"/>
                    <a:pt x="10858" y="1"/>
                    <a:pt x="10218" y="1"/>
                  </a:cubicBezTo>
                  <a:close/>
                  <a:moveTo>
                    <a:pt x="16287" y="1997"/>
                  </a:moveTo>
                  <a:cubicBezTo>
                    <a:pt x="16198" y="2027"/>
                    <a:pt x="16110" y="2066"/>
                    <a:pt x="16031" y="2115"/>
                  </a:cubicBezTo>
                  <a:cubicBezTo>
                    <a:pt x="18185" y="3659"/>
                    <a:pt x="19640" y="5990"/>
                    <a:pt x="20083" y="8596"/>
                  </a:cubicBezTo>
                  <a:cubicBezTo>
                    <a:pt x="20171" y="8567"/>
                    <a:pt x="20250" y="8527"/>
                    <a:pt x="20329" y="8488"/>
                  </a:cubicBezTo>
                  <a:cubicBezTo>
                    <a:pt x="19866" y="5882"/>
                    <a:pt x="18421" y="3551"/>
                    <a:pt x="16287" y="1997"/>
                  </a:cubicBezTo>
                  <a:close/>
                  <a:moveTo>
                    <a:pt x="3334" y="2676"/>
                  </a:moveTo>
                  <a:cubicBezTo>
                    <a:pt x="1623" y="4220"/>
                    <a:pt x="482" y="6315"/>
                    <a:pt x="108" y="8596"/>
                  </a:cubicBezTo>
                  <a:cubicBezTo>
                    <a:pt x="197" y="8606"/>
                    <a:pt x="275" y="8606"/>
                    <a:pt x="364" y="8606"/>
                  </a:cubicBezTo>
                  <a:cubicBezTo>
                    <a:pt x="738" y="6393"/>
                    <a:pt x="1839" y="4367"/>
                    <a:pt x="3501" y="2863"/>
                  </a:cubicBezTo>
                  <a:cubicBezTo>
                    <a:pt x="3442" y="2794"/>
                    <a:pt x="3393" y="2735"/>
                    <a:pt x="3334" y="2676"/>
                  </a:cubicBezTo>
                  <a:close/>
                  <a:moveTo>
                    <a:pt x="20211" y="10524"/>
                  </a:moveTo>
                  <a:cubicBezTo>
                    <a:pt x="20152" y="12707"/>
                    <a:pt x="19375" y="14812"/>
                    <a:pt x="17998" y="16513"/>
                  </a:cubicBezTo>
                  <a:cubicBezTo>
                    <a:pt x="18047" y="16592"/>
                    <a:pt x="18106" y="16661"/>
                    <a:pt x="18155" y="16730"/>
                  </a:cubicBezTo>
                  <a:cubicBezTo>
                    <a:pt x="19581" y="14989"/>
                    <a:pt x="20397" y="12815"/>
                    <a:pt x="20456" y="10563"/>
                  </a:cubicBezTo>
                  <a:cubicBezTo>
                    <a:pt x="20378" y="10544"/>
                    <a:pt x="20299" y="10534"/>
                    <a:pt x="20220" y="10524"/>
                  </a:cubicBezTo>
                  <a:close/>
                  <a:moveTo>
                    <a:pt x="246" y="10868"/>
                  </a:moveTo>
                  <a:cubicBezTo>
                    <a:pt x="157" y="10888"/>
                    <a:pt x="79" y="10898"/>
                    <a:pt x="0" y="10917"/>
                  </a:cubicBezTo>
                  <a:cubicBezTo>
                    <a:pt x="177" y="13769"/>
                    <a:pt x="1554" y="16415"/>
                    <a:pt x="3777" y="18205"/>
                  </a:cubicBezTo>
                  <a:cubicBezTo>
                    <a:pt x="3846" y="18166"/>
                    <a:pt x="3914" y="18116"/>
                    <a:pt x="3983" y="18057"/>
                  </a:cubicBezTo>
                  <a:cubicBezTo>
                    <a:pt x="1780" y="16297"/>
                    <a:pt x="423" y="13681"/>
                    <a:pt x="246" y="10868"/>
                  </a:cubicBezTo>
                  <a:close/>
                  <a:moveTo>
                    <a:pt x="16257" y="18215"/>
                  </a:moveTo>
                  <a:cubicBezTo>
                    <a:pt x="14511" y="19545"/>
                    <a:pt x="12388" y="20248"/>
                    <a:pt x="10227" y="20248"/>
                  </a:cubicBezTo>
                  <a:cubicBezTo>
                    <a:pt x="9576" y="20248"/>
                    <a:pt x="8920" y="20184"/>
                    <a:pt x="8271" y="20054"/>
                  </a:cubicBezTo>
                  <a:cubicBezTo>
                    <a:pt x="8261" y="20142"/>
                    <a:pt x="8252" y="20231"/>
                    <a:pt x="8242" y="20310"/>
                  </a:cubicBezTo>
                  <a:cubicBezTo>
                    <a:pt x="8891" y="20437"/>
                    <a:pt x="9560" y="20506"/>
                    <a:pt x="10218" y="20506"/>
                  </a:cubicBezTo>
                  <a:cubicBezTo>
                    <a:pt x="12441" y="20506"/>
                    <a:pt x="14595" y="19788"/>
                    <a:pt x="16365" y="18451"/>
                  </a:cubicBezTo>
                  <a:cubicBezTo>
                    <a:pt x="16336" y="18372"/>
                    <a:pt x="16296" y="18293"/>
                    <a:pt x="16257" y="182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8">
              <a:extLst>
                <a:ext uri="{FF2B5EF4-FFF2-40B4-BE49-F238E27FC236}">
                  <a16:creationId xmlns:a16="http://schemas.microsoft.com/office/drawing/2014/main" id="{31D98C91-42FD-CE73-1087-FFA07C32A898}"/>
                </a:ext>
              </a:extLst>
            </p:cNvPr>
            <p:cNvSpPr/>
            <p:nvPr/>
          </p:nvSpPr>
          <p:spPr>
            <a:xfrm>
              <a:off x="-880327" y="1848279"/>
              <a:ext cx="490314" cy="339501"/>
            </a:xfrm>
            <a:custGeom>
              <a:avLst/>
              <a:gdLst/>
              <a:ahLst/>
              <a:cxnLst/>
              <a:rect l="l" t="t" r="r" b="b"/>
              <a:pathLst>
                <a:path w="12117" h="8390" extrusionOk="0">
                  <a:moveTo>
                    <a:pt x="7770" y="827"/>
                  </a:moveTo>
                  <a:cubicBezTo>
                    <a:pt x="8291" y="827"/>
                    <a:pt x="8842" y="1181"/>
                    <a:pt x="9117" y="1702"/>
                  </a:cubicBezTo>
                  <a:cubicBezTo>
                    <a:pt x="9344" y="2174"/>
                    <a:pt x="9403" y="2696"/>
                    <a:pt x="9304" y="3207"/>
                  </a:cubicBezTo>
                  <a:cubicBezTo>
                    <a:pt x="9166" y="3229"/>
                    <a:pt x="9031" y="3242"/>
                    <a:pt x="8896" y="3242"/>
                  </a:cubicBezTo>
                  <a:cubicBezTo>
                    <a:pt x="8790" y="3242"/>
                    <a:pt x="8684" y="3234"/>
                    <a:pt x="8576" y="3217"/>
                  </a:cubicBezTo>
                  <a:cubicBezTo>
                    <a:pt x="7721" y="3099"/>
                    <a:pt x="7013" y="2381"/>
                    <a:pt x="6963" y="1594"/>
                  </a:cubicBezTo>
                  <a:cubicBezTo>
                    <a:pt x="6954" y="1466"/>
                    <a:pt x="6963" y="1338"/>
                    <a:pt x="7013" y="1220"/>
                  </a:cubicBezTo>
                  <a:cubicBezTo>
                    <a:pt x="7121" y="984"/>
                    <a:pt x="7396" y="866"/>
                    <a:pt x="7613" y="837"/>
                  </a:cubicBezTo>
                  <a:cubicBezTo>
                    <a:pt x="7662" y="837"/>
                    <a:pt x="7711" y="827"/>
                    <a:pt x="7770" y="827"/>
                  </a:cubicBezTo>
                  <a:close/>
                  <a:moveTo>
                    <a:pt x="3944" y="4053"/>
                  </a:moveTo>
                  <a:cubicBezTo>
                    <a:pt x="4131" y="4053"/>
                    <a:pt x="4318" y="4092"/>
                    <a:pt x="4485" y="4181"/>
                  </a:cubicBezTo>
                  <a:cubicBezTo>
                    <a:pt x="5134" y="4525"/>
                    <a:pt x="5488" y="5341"/>
                    <a:pt x="5410" y="6118"/>
                  </a:cubicBezTo>
                  <a:cubicBezTo>
                    <a:pt x="4800" y="6059"/>
                    <a:pt x="4210" y="5843"/>
                    <a:pt x="3708" y="5498"/>
                  </a:cubicBezTo>
                  <a:cubicBezTo>
                    <a:pt x="3511" y="5371"/>
                    <a:pt x="3069" y="5007"/>
                    <a:pt x="3138" y="4584"/>
                  </a:cubicBezTo>
                  <a:cubicBezTo>
                    <a:pt x="3167" y="4397"/>
                    <a:pt x="3285" y="4240"/>
                    <a:pt x="3462" y="4161"/>
                  </a:cubicBezTo>
                  <a:cubicBezTo>
                    <a:pt x="3610" y="4092"/>
                    <a:pt x="3777" y="4053"/>
                    <a:pt x="3944" y="4053"/>
                  </a:cubicBezTo>
                  <a:close/>
                  <a:moveTo>
                    <a:pt x="11871" y="1"/>
                  </a:moveTo>
                  <a:cubicBezTo>
                    <a:pt x="11724" y="955"/>
                    <a:pt x="11369" y="1761"/>
                    <a:pt x="10848" y="2332"/>
                  </a:cubicBezTo>
                  <a:cubicBezTo>
                    <a:pt x="10504" y="2705"/>
                    <a:pt x="10061" y="2991"/>
                    <a:pt x="9570" y="3138"/>
                  </a:cubicBezTo>
                  <a:cubicBezTo>
                    <a:pt x="9658" y="2617"/>
                    <a:pt x="9580" y="2076"/>
                    <a:pt x="9344" y="1594"/>
                  </a:cubicBezTo>
                  <a:cubicBezTo>
                    <a:pt x="9021" y="977"/>
                    <a:pt x="8398" y="579"/>
                    <a:pt x="7770" y="579"/>
                  </a:cubicBezTo>
                  <a:cubicBezTo>
                    <a:pt x="7707" y="579"/>
                    <a:pt x="7645" y="583"/>
                    <a:pt x="7583" y="591"/>
                  </a:cubicBezTo>
                  <a:cubicBezTo>
                    <a:pt x="7249" y="620"/>
                    <a:pt x="6944" y="817"/>
                    <a:pt x="6786" y="1112"/>
                  </a:cubicBezTo>
                  <a:cubicBezTo>
                    <a:pt x="6727" y="1270"/>
                    <a:pt x="6698" y="1437"/>
                    <a:pt x="6718" y="1604"/>
                  </a:cubicBezTo>
                  <a:cubicBezTo>
                    <a:pt x="6777" y="2509"/>
                    <a:pt x="7583" y="3335"/>
                    <a:pt x="8547" y="3473"/>
                  </a:cubicBezTo>
                  <a:cubicBezTo>
                    <a:pt x="8665" y="3487"/>
                    <a:pt x="8780" y="3495"/>
                    <a:pt x="8896" y="3495"/>
                  </a:cubicBezTo>
                  <a:cubicBezTo>
                    <a:pt x="9012" y="3495"/>
                    <a:pt x="9127" y="3487"/>
                    <a:pt x="9245" y="3473"/>
                  </a:cubicBezTo>
                  <a:lnTo>
                    <a:pt x="9245" y="3473"/>
                  </a:lnTo>
                  <a:cubicBezTo>
                    <a:pt x="9235" y="3502"/>
                    <a:pt x="9225" y="3532"/>
                    <a:pt x="9216" y="3561"/>
                  </a:cubicBezTo>
                  <a:cubicBezTo>
                    <a:pt x="8881" y="4663"/>
                    <a:pt x="8045" y="5538"/>
                    <a:pt x="6963" y="5931"/>
                  </a:cubicBezTo>
                  <a:cubicBezTo>
                    <a:pt x="6588" y="6062"/>
                    <a:pt x="6205" y="6131"/>
                    <a:pt x="5813" y="6131"/>
                  </a:cubicBezTo>
                  <a:cubicBezTo>
                    <a:pt x="5764" y="6131"/>
                    <a:pt x="5715" y="6130"/>
                    <a:pt x="5665" y="6128"/>
                  </a:cubicBezTo>
                  <a:cubicBezTo>
                    <a:pt x="5754" y="5262"/>
                    <a:pt x="5341" y="4348"/>
                    <a:pt x="4603" y="3954"/>
                  </a:cubicBezTo>
                  <a:cubicBezTo>
                    <a:pt x="4399" y="3852"/>
                    <a:pt x="4179" y="3801"/>
                    <a:pt x="3958" y="3801"/>
                  </a:cubicBezTo>
                  <a:cubicBezTo>
                    <a:pt x="3753" y="3801"/>
                    <a:pt x="3548" y="3845"/>
                    <a:pt x="3354" y="3935"/>
                  </a:cubicBezTo>
                  <a:cubicBezTo>
                    <a:pt x="3108" y="4043"/>
                    <a:pt x="2931" y="4269"/>
                    <a:pt x="2892" y="4544"/>
                  </a:cubicBezTo>
                  <a:cubicBezTo>
                    <a:pt x="2833" y="4938"/>
                    <a:pt x="3079" y="5371"/>
                    <a:pt x="3570" y="5705"/>
                  </a:cubicBezTo>
                  <a:cubicBezTo>
                    <a:pt x="4102" y="6079"/>
                    <a:pt x="4721" y="6305"/>
                    <a:pt x="5370" y="6364"/>
                  </a:cubicBezTo>
                  <a:cubicBezTo>
                    <a:pt x="5341" y="6482"/>
                    <a:pt x="5292" y="6600"/>
                    <a:pt x="5242" y="6708"/>
                  </a:cubicBezTo>
                  <a:cubicBezTo>
                    <a:pt x="4859" y="7564"/>
                    <a:pt x="3895" y="8134"/>
                    <a:pt x="2853" y="8134"/>
                  </a:cubicBezTo>
                  <a:cubicBezTo>
                    <a:pt x="1928" y="8134"/>
                    <a:pt x="954" y="7701"/>
                    <a:pt x="187" y="6934"/>
                  </a:cubicBezTo>
                  <a:lnTo>
                    <a:pt x="0" y="7121"/>
                  </a:lnTo>
                  <a:cubicBezTo>
                    <a:pt x="827" y="7928"/>
                    <a:pt x="1859" y="8390"/>
                    <a:pt x="2853" y="8390"/>
                  </a:cubicBezTo>
                  <a:cubicBezTo>
                    <a:pt x="3993" y="8390"/>
                    <a:pt x="5046" y="7760"/>
                    <a:pt x="5478" y="6816"/>
                  </a:cubicBezTo>
                  <a:cubicBezTo>
                    <a:pt x="5537" y="6679"/>
                    <a:pt x="5587" y="6531"/>
                    <a:pt x="5616" y="6384"/>
                  </a:cubicBezTo>
                  <a:cubicBezTo>
                    <a:pt x="5670" y="6386"/>
                    <a:pt x="5723" y="6387"/>
                    <a:pt x="5777" y="6387"/>
                  </a:cubicBezTo>
                  <a:cubicBezTo>
                    <a:pt x="6205" y="6387"/>
                    <a:pt x="6631" y="6317"/>
                    <a:pt x="7042" y="6177"/>
                  </a:cubicBezTo>
                  <a:cubicBezTo>
                    <a:pt x="8203" y="5754"/>
                    <a:pt x="9098" y="4810"/>
                    <a:pt x="9462" y="3630"/>
                  </a:cubicBezTo>
                  <a:cubicBezTo>
                    <a:pt x="9481" y="3561"/>
                    <a:pt x="9501" y="3492"/>
                    <a:pt x="9511" y="3423"/>
                  </a:cubicBezTo>
                  <a:cubicBezTo>
                    <a:pt x="10101" y="3266"/>
                    <a:pt x="10622" y="2951"/>
                    <a:pt x="11025" y="2499"/>
                  </a:cubicBezTo>
                  <a:cubicBezTo>
                    <a:pt x="11586" y="1889"/>
                    <a:pt x="11960" y="1043"/>
                    <a:pt x="12117" y="40"/>
                  </a:cubicBezTo>
                  <a:lnTo>
                    <a:pt x="118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8">
              <a:extLst>
                <a:ext uri="{FF2B5EF4-FFF2-40B4-BE49-F238E27FC236}">
                  <a16:creationId xmlns:a16="http://schemas.microsoft.com/office/drawing/2014/main" id="{B575F18F-9552-9BED-210F-10EF4A3AE2B1}"/>
                </a:ext>
              </a:extLst>
            </p:cNvPr>
            <p:cNvSpPr/>
            <p:nvPr/>
          </p:nvSpPr>
          <p:spPr>
            <a:xfrm>
              <a:off x="-337881" y="1041187"/>
              <a:ext cx="192249" cy="375718"/>
            </a:xfrm>
            <a:custGeom>
              <a:avLst/>
              <a:gdLst/>
              <a:ahLst/>
              <a:cxnLst/>
              <a:rect l="l" t="t" r="r" b="b"/>
              <a:pathLst>
                <a:path w="4751" h="9285" extrusionOk="0">
                  <a:moveTo>
                    <a:pt x="1456" y="2637"/>
                  </a:moveTo>
                  <a:cubicBezTo>
                    <a:pt x="1997" y="2637"/>
                    <a:pt x="2528" y="2902"/>
                    <a:pt x="2941" y="3286"/>
                  </a:cubicBezTo>
                  <a:cubicBezTo>
                    <a:pt x="2823" y="3620"/>
                    <a:pt x="2607" y="3915"/>
                    <a:pt x="2321" y="4132"/>
                  </a:cubicBezTo>
                  <a:cubicBezTo>
                    <a:pt x="2064" y="4319"/>
                    <a:pt x="1750" y="4413"/>
                    <a:pt x="1448" y="4413"/>
                  </a:cubicBezTo>
                  <a:cubicBezTo>
                    <a:pt x="1116" y="4413"/>
                    <a:pt x="797" y="4299"/>
                    <a:pt x="581" y="4073"/>
                  </a:cubicBezTo>
                  <a:cubicBezTo>
                    <a:pt x="364" y="3866"/>
                    <a:pt x="266" y="3571"/>
                    <a:pt x="335" y="3276"/>
                  </a:cubicBezTo>
                  <a:cubicBezTo>
                    <a:pt x="433" y="2961"/>
                    <a:pt x="748" y="2774"/>
                    <a:pt x="1023" y="2696"/>
                  </a:cubicBezTo>
                  <a:cubicBezTo>
                    <a:pt x="1161" y="2656"/>
                    <a:pt x="1308" y="2637"/>
                    <a:pt x="1456" y="2637"/>
                  </a:cubicBezTo>
                  <a:close/>
                  <a:moveTo>
                    <a:pt x="1407" y="0"/>
                  </a:moveTo>
                  <a:cubicBezTo>
                    <a:pt x="982" y="0"/>
                    <a:pt x="569" y="154"/>
                    <a:pt x="285" y="453"/>
                  </a:cubicBezTo>
                  <a:lnTo>
                    <a:pt x="472" y="630"/>
                  </a:lnTo>
                  <a:cubicBezTo>
                    <a:pt x="701" y="386"/>
                    <a:pt x="1044" y="263"/>
                    <a:pt x="1401" y="263"/>
                  </a:cubicBezTo>
                  <a:cubicBezTo>
                    <a:pt x="1721" y="263"/>
                    <a:pt x="2052" y="362"/>
                    <a:pt x="2321" y="562"/>
                  </a:cubicBezTo>
                  <a:cubicBezTo>
                    <a:pt x="2833" y="945"/>
                    <a:pt x="3138" y="1653"/>
                    <a:pt x="3118" y="2411"/>
                  </a:cubicBezTo>
                  <a:cubicBezTo>
                    <a:pt x="3118" y="2617"/>
                    <a:pt x="3088" y="2824"/>
                    <a:pt x="3029" y="3020"/>
                  </a:cubicBezTo>
                  <a:cubicBezTo>
                    <a:pt x="2579" y="2639"/>
                    <a:pt x="2023" y="2382"/>
                    <a:pt x="1452" y="2382"/>
                  </a:cubicBezTo>
                  <a:cubicBezTo>
                    <a:pt x="1287" y="2382"/>
                    <a:pt x="1120" y="2403"/>
                    <a:pt x="954" y="2450"/>
                  </a:cubicBezTo>
                  <a:cubicBezTo>
                    <a:pt x="522" y="2568"/>
                    <a:pt x="197" y="2853"/>
                    <a:pt x="89" y="3207"/>
                  </a:cubicBezTo>
                  <a:cubicBezTo>
                    <a:pt x="0" y="3581"/>
                    <a:pt x="118" y="3984"/>
                    <a:pt x="394" y="4250"/>
                  </a:cubicBezTo>
                  <a:cubicBezTo>
                    <a:pt x="661" y="4527"/>
                    <a:pt x="1050" y="4668"/>
                    <a:pt x="1452" y="4668"/>
                  </a:cubicBezTo>
                  <a:cubicBezTo>
                    <a:pt x="1806" y="4668"/>
                    <a:pt x="2170" y="4559"/>
                    <a:pt x="2469" y="4338"/>
                  </a:cubicBezTo>
                  <a:cubicBezTo>
                    <a:pt x="2764" y="4112"/>
                    <a:pt x="2990" y="3817"/>
                    <a:pt x="3138" y="3482"/>
                  </a:cubicBezTo>
                  <a:cubicBezTo>
                    <a:pt x="3265" y="3620"/>
                    <a:pt x="3383" y="3778"/>
                    <a:pt x="3482" y="3945"/>
                  </a:cubicBezTo>
                  <a:cubicBezTo>
                    <a:pt x="4475" y="5567"/>
                    <a:pt x="4023" y="7928"/>
                    <a:pt x="2508" y="9088"/>
                  </a:cubicBezTo>
                  <a:lnTo>
                    <a:pt x="2666" y="9285"/>
                  </a:lnTo>
                  <a:cubicBezTo>
                    <a:pt x="4278" y="8056"/>
                    <a:pt x="4750" y="5548"/>
                    <a:pt x="3698" y="3807"/>
                  </a:cubicBezTo>
                  <a:cubicBezTo>
                    <a:pt x="3570" y="3601"/>
                    <a:pt x="3413" y="3404"/>
                    <a:pt x="3236" y="3227"/>
                  </a:cubicBezTo>
                  <a:cubicBezTo>
                    <a:pt x="3324" y="2961"/>
                    <a:pt x="3364" y="2686"/>
                    <a:pt x="3374" y="2420"/>
                  </a:cubicBezTo>
                  <a:cubicBezTo>
                    <a:pt x="3393" y="1565"/>
                    <a:pt x="3059" y="788"/>
                    <a:pt x="2469" y="355"/>
                  </a:cubicBezTo>
                  <a:cubicBezTo>
                    <a:pt x="2157" y="117"/>
                    <a:pt x="1778" y="0"/>
                    <a:pt x="14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" name="Google Shape;711;p28">
            <a:extLst>
              <a:ext uri="{FF2B5EF4-FFF2-40B4-BE49-F238E27FC236}">
                <a16:creationId xmlns:a16="http://schemas.microsoft.com/office/drawing/2014/main" id="{4E509E87-DC5A-C0D1-654F-671E78E2DE4A}"/>
              </a:ext>
            </a:extLst>
          </p:cNvPr>
          <p:cNvGrpSpPr/>
          <p:nvPr/>
        </p:nvGrpSpPr>
        <p:grpSpPr>
          <a:xfrm>
            <a:off x="236593" y="4241491"/>
            <a:ext cx="864547" cy="734013"/>
            <a:chOff x="3502275" y="3218775"/>
            <a:chExt cx="1175775" cy="998250"/>
          </a:xfrm>
        </p:grpSpPr>
        <p:sp>
          <p:nvSpPr>
            <p:cNvPr id="712" name="Google Shape;712;p28">
              <a:extLst>
                <a:ext uri="{FF2B5EF4-FFF2-40B4-BE49-F238E27FC236}">
                  <a16:creationId xmlns:a16="http://schemas.microsoft.com/office/drawing/2014/main" id="{489A7BE6-72C2-7D85-D075-C49F54F33AD2}"/>
                </a:ext>
              </a:extLst>
            </p:cNvPr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8">
              <a:extLst>
                <a:ext uri="{FF2B5EF4-FFF2-40B4-BE49-F238E27FC236}">
                  <a16:creationId xmlns:a16="http://schemas.microsoft.com/office/drawing/2014/main" id="{8C76E6B8-9AF6-5877-6CBB-EF24FD366688}"/>
                </a:ext>
              </a:extLst>
            </p:cNvPr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8">
              <a:extLst>
                <a:ext uri="{FF2B5EF4-FFF2-40B4-BE49-F238E27FC236}">
                  <a16:creationId xmlns:a16="http://schemas.microsoft.com/office/drawing/2014/main" id="{9A2D5AA8-78B7-D578-BF32-965602720D4A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8">
              <a:extLst>
                <a:ext uri="{FF2B5EF4-FFF2-40B4-BE49-F238E27FC236}">
                  <a16:creationId xmlns:a16="http://schemas.microsoft.com/office/drawing/2014/main" id="{490A9D1B-46D5-9E89-C243-347AB80B264D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8">
              <a:extLst>
                <a:ext uri="{FF2B5EF4-FFF2-40B4-BE49-F238E27FC236}">
                  <a16:creationId xmlns:a16="http://schemas.microsoft.com/office/drawing/2014/main" id="{2180C4F9-210E-5205-653B-1D533B47D479}"/>
                </a:ext>
              </a:extLst>
            </p:cNvPr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8">
              <a:extLst>
                <a:ext uri="{FF2B5EF4-FFF2-40B4-BE49-F238E27FC236}">
                  <a16:creationId xmlns:a16="http://schemas.microsoft.com/office/drawing/2014/main" id="{1F8BC751-52D5-30AA-3A61-7B9C85CF8A83}"/>
                </a:ext>
              </a:extLst>
            </p:cNvPr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8">
              <a:extLst>
                <a:ext uri="{FF2B5EF4-FFF2-40B4-BE49-F238E27FC236}">
                  <a16:creationId xmlns:a16="http://schemas.microsoft.com/office/drawing/2014/main" id="{E0B4DD36-3B0D-2ED1-A571-A5C35ACFDB2C}"/>
                </a:ext>
              </a:extLst>
            </p:cNvPr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8">
              <a:extLst>
                <a:ext uri="{FF2B5EF4-FFF2-40B4-BE49-F238E27FC236}">
                  <a16:creationId xmlns:a16="http://schemas.microsoft.com/office/drawing/2014/main" id="{82C139F2-EFEB-42F4-C25B-7990083AD3A2}"/>
                </a:ext>
              </a:extLst>
            </p:cNvPr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8">
              <a:extLst>
                <a:ext uri="{FF2B5EF4-FFF2-40B4-BE49-F238E27FC236}">
                  <a16:creationId xmlns:a16="http://schemas.microsoft.com/office/drawing/2014/main" id="{1BDA0A3C-B17C-1E7E-881C-D252F80A3CA8}"/>
                </a:ext>
              </a:extLst>
            </p:cNvPr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8">
              <a:extLst>
                <a:ext uri="{FF2B5EF4-FFF2-40B4-BE49-F238E27FC236}">
                  <a16:creationId xmlns:a16="http://schemas.microsoft.com/office/drawing/2014/main" id="{C26FD4DB-6341-AE5A-0415-D40D219351D6}"/>
                </a:ext>
              </a:extLst>
            </p:cNvPr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8">
              <a:extLst>
                <a:ext uri="{FF2B5EF4-FFF2-40B4-BE49-F238E27FC236}">
                  <a16:creationId xmlns:a16="http://schemas.microsoft.com/office/drawing/2014/main" id="{7666FC50-E713-524B-9D26-31F2F92E1061}"/>
                </a:ext>
              </a:extLst>
            </p:cNvPr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8">
              <a:extLst>
                <a:ext uri="{FF2B5EF4-FFF2-40B4-BE49-F238E27FC236}">
                  <a16:creationId xmlns:a16="http://schemas.microsoft.com/office/drawing/2014/main" id="{BA06AE55-9672-0371-DA54-7C55BB9F5462}"/>
                </a:ext>
              </a:extLst>
            </p:cNvPr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2435;p44">
            <a:extLst>
              <a:ext uri="{FF2B5EF4-FFF2-40B4-BE49-F238E27FC236}">
                <a16:creationId xmlns:a16="http://schemas.microsoft.com/office/drawing/2014/main" id="{4320E9B5-1AE7-B8F5-6420-9B0B36C0BC40}"/>
              </a:ext>
            </a:extLst>
          </p:cNvPr>
          <p:cNvSpPr txBox="1"/>
          <p:nvPr/>
        </p:nvSpPr>
        <p:spPr>
          <a:xfrm>
            <a:off x="1827629" y="1902408"/>
            <a:ext cx="17307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Groep </a:t>
            </a:r>
            <a:r>
              <a:rPr lang="en" sz="2400" b="1" dirty="0">
                <a:solidFill>
                  <a:srgbClr val="385963"/>
                </a:solidFill>
                <a:latin typeface="Rajdhani"/>
                <a:ea typeface="Rajdhani"/>
                <a:cs typeface="Rajdhani"/>
                <a:sym typeface="Rajdhani"/>
              </a:rPr>
              <a:t>5/</a:t>
            </a:r>
            <a:r>
              <a:rPr lang="en" sz="2400" b="1" dirty="0">
                <a:solidFill>
                  <a:schemeClr val="lt1"/>
                </a:solidFill>
                <a:latin typeface="Rajdhani"/>
                <a:ea typeface="Rajdhani"/>
                <a:cs typeface="Rajdhani"/>
                <a:sym typeface="Rajdhani"/>
              </a:rPr>
              <a:t>6</a:t>
            </a:r>
            <a:endParaRPr sz="2400" b="1" dirty="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5" name="Google Shape;2435;p44">
            <a:extLst>
              <a:ext uri="{FF2B5EF4-FFF2-40B4-BE49-F238E27FC236}">
                <a16:creationId xmlns:a16="http://schemas.microsoft.com/office/drawing/2014/main" id="{CF4086DA-5B1B-2BB6-B8BD-FEB72DDC5CA9}"/>
              </a:ext>
            </a:extLst>
          </p:cNvPr>
          <p:cNvSpPr txBox="1"/>
          <p:nvPr/>
        </p:nvSpPr>
        <p:spPr>
          <a:xfrm>
            <a:off x="5531303" y="1902408"/>
            <a:ext cx="17307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rPr>
              <a:t>Groep </a:t>
            </a:r>
            <a:r>
              <a:rPr lang="en" sz="2400" b="1" dirty="0">
                <a:solidFill>
                  <a:srgbClr val="385963"/>
                </a:solidFill>
                <a:latin typeface="Rajdhani"/>
                <a:ea typeface="Rajdhani"/>
                <a:cs typeface="Rajdhani"/>
                <a:sym typeface="Rajdhani"/>
              </a:rPr>
              <a:t>7/</a:t>
            </a:r>
            <a:r>
              <a:rPr lang="en" sz="2400" b="1" dirty="0">
                <a:solidFill>
                  <a:schemeClr val="lt1"/>
                </a:solidFill>
                <a:latin typeface="Rajdhani"/>
                <a:ea typeface="Rajdhani"/>
                <a:cs typeface="Rajdhani"/>
                <a:sym typeface="Rajdhani"/>
              </a:rPr>
              <a:t>8</a:t>
            </a:r>
            <a:endParaRPr sz="2400" b="1" dirty="0">
              <a:solidFill>
                <a:schemeClr val="dk1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grpSp>
        <p:nvGrpSpPr>
          <p:cNvPr id="6" name="Google Shape;1155;p32">
            <a:extLst>
              <a:ext uri="{FF2B5EF4-FFF2-40B4-BE49-F238E27FC236}">
                <a16:creationId xmlns:a16="http://schemas.microsoft.com/office/drawing/2014/main" id="{BC25A80D-B1D1-2048-E2DE-1AFDE66BE37F}"/>
              </a:ext>
            </a:extLst>
          </p:cNvPr>
          <p:cNvGrpSpPr/>
          <p:nvPr/>
        </p:nvGrpSpPr>
        <p:grpSpPr>
          <a:xfrm>
            <a:off x="1093228" y="1739805"/>
            <a:ext cx="775567" cy="531822"/>
            <a:chOff x="2648547" y="1860013"/>
            <a:chExt cx="775567" cy="531822"/>
          </a:xfrm>
        </p:grpSpPr>
        <p:sp>
          <p:nvSpPr>
            <p:cNvPr id="7" name="Google Shape;1156;p32">
              <a:extLst>
                <a:ext uri="{FF2B5EF4-FFF2-40B4-BE49-F238E27FC236}">
                  <a16:creationId xmlns:a16="http://schemas.microsoft.com/office/drawing/2014/main" id="{10681EB3-E83B-F10C-34D2-E6B7B43E8C49}"/>
                </a:ext>
              </a:extLst>
            </p:cNvPr>
            <p:cNvSpPr/>
            <p:nvPr/>
          </p:nvSpPr>
          <p:spPr>
            <a:xfrm>
              <a:off x="3185150" y="2166418"/>
              <a:ext cx="164891" cy="104869"/>
            </a:xfrm>
            <a:custGeom>
              <a:avLst/>
              <a:gdLst/>
              <a:ahLst/>
              <a:cxnLst/>
              <a:rect l="l" t="t" r="r" b="b"/>
              <a:pathLst>
                <a:path w="2934" h="1866" extrusionOk="0">
                  <a:moveTo>
                    <a:pt x="1" y="0"/>
                  </a:moveTo>
                  <a:lnTo>
                    <a:pt x="1" y="1866"/>
                  </a:lnTo>
                  <a:lnTo>
                    <a:pt x="2934" y="1866"/>
                  </a:lnTo>
                  <a:lnTo>
                    <a:pt x="2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57;p32">
              <a:extLst>
                <a:ext uri="{FF2B5EF4-FFF2-40B4-BE49-F238E27FC236}">
                  <a16:creationId xmlns:a16="http://schemas.microsoft.com/office/drawing/2014/main" id="{D1978ECC-0805-1F5B-C590-DDC16AC81496}"/>
                </a:ext>
              </a:extLst>
            </p:cNvPr>
            <p:cNvSpPr/>
            <p:nvPr/>
          </p:nvSpPr>
          <p:spPr>
            <a:xfrm>
              <a:off x="3308960" y="2096055"/>
              <a:ext cx="115154" cy="245425"/>
            </a:xfrm>
            <a:custGeom>
              <a:avLst/>
              <a:gdLst/>
              <a:ahLst/>
              <a:cxnLst/>
              <a:rect l="l" t="t" r="r" b="b"/>
              <a:pathLst>
                <a:path w="2049" h="4367" extrusionOk="0">
                  <a:moveTo>
                    <a:pt x="1827" y="1"/>
                  </a:moveTo>
                  <a:cubicBezTo>
                    <a:pt x="1805" y="1"/>
                    <a:pt x="1782" y="4"/>
                    <a:pt x="1760" y="12"/>
                  </a:cubicBezTo>
                  <a:lnTo>
                    <a:pt x="164" y="445"/>
                  </a:lnTo>
                  <a:cubicBezTo>
                    <a:pt x="67" y="474"/>
                    <a:pt x="0" y="560"/>
                    <a:pt x="0" y="666"/>
                  </a:cubicBezTo>
                  <a:lnTo>
                    <a:pt x="0" y="3705"/>
                  </a:lnTo>
                  <a:cubicBezTo>
                    <a:pt x="0" y="3801"/>
                    <a:pt x="67" y="3887"/>
                    <a:pt x="164" y="3916"/>
                  </a:cubicBezTo>
                  <a:lnTo>
                    <a:pt x="1760" y="4358"/>
                  </a:lnTo>
                  <a:cubicBezTo>
                    <a:pt x="1780" y="4364"/>
                    <a:pt x="1800" y="4366"/>
                    <a:pt x="1819" y="4366"/>
                  </a:cubicBezTo>
                  <a:cubicBezTo>
                    <a:pt x="1939" y="4366"/>
                    <a:pt x="2040" y="4270"/>
                    <a:pt x="2048" y="4137"/>
                  </a:cubicBezTo>
                  <a:lnTo>
                    <a:pt x="2048" y="224"/>
                  </a:lnTo>
                  <a:cubicBezTo>
                    <a:pt x="2048" y="102"/>
                    <a:pt x="1946" y="1"/>
                    <a:pt x="1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58;p32">
              <a:extLst>
                <a:ext uri="{FF2B5EF4-FFF2-40B4-BE49-F238E27FC236}">
                  <a16:creationId xmlns:a16="http://schemas.microsoft.com/office/drawing/2014/main" id="{9F07315B-0A8F-5569-2983-F1F30C4F33DF}"/>
                </a:ext>
              </a:extLst>
            </p:cNvPr>
            <p:cNvSpPr/>
            <p:nvPr/>
          </p:nvSpPr>
          <p:spPr>
            <a:xfrm>
              <a:off x="2707445" y="2045924"/>
              <a:ext cx="529123" cy="345349"/>
            </a:xfrm>
            <a:custGeom>
              <a:avLst/>
              <a:gdLst/>
              <a:ahLst/>
              <a:cxnLst/>
              <a:rect l="l" t="t" r="r" b="b"/>
              <a:pathLst>
                <a:path w="9415" h="6145" extrusionOk="0">
                  <a:moveTo>
                    <a:pt x="318" y="0"/>
                  </a:moveTo>
                  <a:cubicBezTo>
                    <a:pt x="145" y="0"/>
                    <a:pt x="0" y="144"/>
                    <a:pt x="0" y="317"/>
                  </a:cubicBezTo>
                  <a:lnTo>
                    <a:pt x="0" y="5827"/>
                  </a:lnTo>
                  <a:cubicBezTo>
                    <a:pt x="0" y="6001"/>
                    <a:pt x="145" y="6145"/>
                    <a:pt x="318" y="6145"/>
                  </a:cubicBezTo>
                  <a:lnTo>
                    <a:pt x="9097" y="6145"/>
                  </a:lnTo>
                  <a:cubicBezTo>
                    <a:pt x="9270" y="6145"/>
                    <a:pt x="9414" y="6001"/>
                    <a:pt x="9414" y="5827"/>
                  </a:cubicBezTo>
                  <a:lnTo>
                    <a:pt x="9414" y="317"/>
                  </a:lnTo>
                  <a:cubicBezTo>
                    <a:pt x="9414" y="144"/>
                    <a:pt x="9270" y="0"/>
                    <a:pt x="9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59;p32">
              <a:extLst>
                <a:ext uri="{FF2B5EF4-FFF2-40B4-BE49-F238E27FC236}">
                  <a16:creationId xmlns:a16="http://schemas.microsoft.com/office/drawing/2014/main" id="{583DF205-8374-22C7-9CF7-D0F4523995AC}"/>
                </a:ext>
              </a:extLst>
            </p:cNvPr>
            <p:cNvSpPr/>
            <p:nvPr/>
          </p:nvSpPr>
          <p:spPr>
            <a:xfrm>
              <a:off x="2707445" y="2045924"/>
              <a:ext cx="529123" cy="345911"/>
            </a:xfrm>
            <a:custGeom>
              <a:avLst/>
              <a:gdLst/>
              <a:ahLst/>
              <a:cxnLst/>
              <a:rect l="l" t="t" r="r" b="b"/>
              <a:pathLst>
                <a:path w="9415" h="6155" extrusionOk="0">
                  <a:moveTo>
                    <a:pt x="7645" y="0"/>
                  </a:moveTo>
                  <a:cubicBezTo>
                    <a:pt x="7818" y="0"/>
                    <a:pt x="7962" y="144"/>
                    <a:pt x="7962" y="317"/>
                  </a:cubicBezTo>
                  <a:lnTo>
                    <a:pt x="7962" y="5308"/>
                  </a:lnTo>
                  <a:cubicBezTo>
                    <a:pt x="7962" y="5539"/>
                    <a:pt x="7770" y="5731"/>
                    <a:pt x="7530" y="5731"/>
                  </a:cubicBezTo>
                  <a:lnTo>
                    <a:pt x="308" y="5731"/>
                  </a:lnTo>
                  <a:cubicBezTo>
                    <a:pt x="154" y="5731"/>
                    <a:pt x="29" y="5625"/>
                    <a:pt x="0" y="5472"/>
                  </a:cubicBezTo>
                  <a:lnTo>
                    <a:pt x="0" y="5837"/>
                  </a:lnTo>
                  <a:cubicBezTo>
                    <a:pt x="0" y="6010"/>
                    <a:pt x="145" y="6154"/>
                    <a:pt x="318" y="6154"/>
                  </a:cubicBezTo>
                  <a:lnTo>
                    <a:pt x="9088" y="6154"/>
                  </a:lnTo>
                  <a:cubicBezTo>
                    <a:pt x="9270" y="6154"/>
                    <a:pt x="9405" y="6010"/>
                    <a:pt x="9405" y="5837"/>
                  </a:cubicBezTo>
                  <a:lnTo>
                    <a:pt x="9405" y="317"/>
                  </a:lnTo>
                  <a:cubicBezTo>
                    <a:pt x="9405" y="308"/>
                    <a:pt x="9414" y="298"/>
                    <a:pt x="9414" y="289"/>
                  </a:cubicBezTo>
                  <a:cubicBezTo>
                    <a:pt x="9395" y="125"/>
                    <a:pt x="9261" y="0"/>
                    <a:pt x="9097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60;p32">
              <a:extLst>
                <a:ext uri="{FF2B5EF4-FFF2-40B4-BE49-F238E27FC236}">
                  <a16:creationId xmlns:a16="http://schemas.microsoft.com/office/drawing/2014/main" id="{2B8A0D79-F375-72B1-61C4-B3B792F5F225}"/>
                </a:ext>
              </a:extLst>
            </p:cNvPr>
            <p:cNvSpPr/>
            <p:nvPr/>
          </p:nvSpPr>
          <p:spPr>
            <a:xfrm>
              <a:off x="2648547" y="1860013"/>
              <a:ext cx="315619" cy="316181"/>
            </a:xfrm>
            <a:custGeom>
              <a:avLst/>
              <a:gdLst/>
              <a:ahLst/>
              <a:cxnLst/>
              <a:rect l="l" t="t" r="r" b="b"/>
              <a:pathLst>
                <a:path w="5616" h="5626" extrusionOk="0">
                  <a:moveTo>
                    <a:pt x="2808" y="0"/>
                  </a:moveTo>
                  <a:cubicBezTo>
                    <a:pt x="1250" y="0"/>
                    <a:pt x="0" y="1260"/>
                    <a:pt x="0" y="2818"/>
                  </a:cubicBezTo>
                  <a:cubicBezTo>
                    <a:pt x="0" y="4366"/>
                    <a:pt x="1250" y="5626"/>
                    <a:pt x="2808" y="5626"/>
                  </a:cubicBezTo>
                  <a:cubicBezTo>
                    <a:pt x="4356" y="5626"/>
                    <a:pt x="5616" y="4366"/>
                    <a:pt x="5616" y="2818"/>
                  </a:cubicBezTo>
                  <a:cubicBezTo>
                    <a:pt x="5616" y="1260"/>
                    <a:pt x="4356" y="0"/>
                    <a:pt x="2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61;p32">
              <a:extLst>
                <a:ext uri="{FF2B5EF4-FFF2-40B4-BE49-F238E27FC236}">
                  <a16:creationId xmlns:a16="http://schemas.microsoft.com/office/drawing/2014/main" id="{A1F0BDD0-6317-0D66-6EEC-9A28EF6A8E1A}"/>
                </a:ext>
              </a:extLst>
            </p:cNvPr>
            <p:cNvSpPr/>
            <p:nvPr/>
          </p:nvSpPr>
          <p:spPr>
            <a:xfrm>
              <a:off x="2694463" y="1906490"/>
              <a:ext cx="285384" cy="269423"/>
            </a:xfrm>
            <a:custGeom>
              <a:avLst/>
              <a:gdLst/>
              <a:ahLst/>
              <a:cxnLst/>
              <a:rect l="l" t="t" r="r" b="b"/>
              <a:pathLst>
                <a:path w="5078" h="4794" extrusionOk="0">
                  <a:moveTo>
                    <a:pt x="3982" y="0"/>
                  </a:moveTo>
                  <a:lnTo>
                    <a:pt x="1" y="3972"/>
                  </a:lnTo>
                  <a:cubicBezTo>
                    <a:pt x="549" y="4520"/>
                    <a:pt x="1268" y="4794"/>
                    <a:pt x="1986" y="4794"/>
                  </a:cubicBezTo>
                  <a:cubicBezTo>
                    <a:pt x="2705" y="4794"/>
                    <a:pt x="3424" y="4520"/>
                    <a:pt x="3972" y="3972"/>
                  </a:cubicBezTo>
                  <a:cubicBezTo>
                    <a:pt x="5078" y="2875"/>
                    <a:pt x="5078" y="1096"/>
                    <a:pt x="3982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62;p32">
              <a:extLst>
                <a:ext uri="{FF2B5EF4-FFF2-40B4-BE49-F238E27FC236}">
                  <a16:creationId xmlns:a16="http://schemas.microsoft.com/office/drawing/2014/main" id="{9677BF84-87EE-DBCB-C23D-6BFD66369175}"/>
                </a:ext>
              </a:extLst>
            </p:cNvPr>
            <p:cNvSpPr/>
            <p:nvPr/>
          </p:nvSpPr>
          <p:spPr>
            <a:xfrm>
              <a:off x="3048976" y="2223181"/>
              <a:ext cx="115716" cy="115660"/>
            </a:xfrm>
            <a:custGeom>
              <a:avLst/>
              <a:gdLst/>
              <a:ahLst/>
              <a:cxnLst/>
              <a:rect l="l" t="t" r="r" b="b"/>
              <a:pathLst>
                <a:path w="2059" h="2058" extrusionOk="0">
                  <a:moveTo>
                    <a:pt x="97" y="0"/>
                  </a:moveTo>
                  <a:cubicBezTo>
                    <a:pt x="39" y="0"/>
                    <a:pt x="1" y="39"/>
                    <a:pt x="1" y="96"/>
                  </a:cubicBezTo>
                  <a:lnTo>
                    <a:pt x="1" y="1962"/>
                  </a:lnTo>
                  <a:cubicBezTo>
                    <a:pt x="1" y="2010"/>
                    <a:pt x="39" y="2058"/>
                    <a:pt x="97" y="2058"/>
                  </a:cubicBezTo>
                  <a:lnTo>
                    <a:pt x="1962" y="2058"/>
                  </a:lnTo>
                  <a:cubicBezTo>
                    <a:pt x="2010" y="2058"/>
                    <a:pt x="2059" y="2010"/>
                    <a:pt x="2059" y="1962"/>
                  </a:cubicBezTo>
                  <a:lnTo>
                    <a:pt x="2059" y="96"/>
                  </a:lnTo>
                  <a:cubicBezTo>
                    <a:pt x="2059" y="39"/>
                    <a:pt x="2010" y="0"/>
                    <a:pt x="19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63;p32">
              <a:extLst>
                <a:ext uri="{FF2B5EF4-FFF2-40B4-BE49-F238E27FC236}">
                  <a16:creationId xmlns:a16="http://schemas.microsoft.com/office/drawing/2014/main" id="{642FE299-AD40-173B-9AD9-637E4C0B7A74}"/>
                </a:ext>
              </a:extLst>
            </p:cNvPr>
            <p:cNvSpPr/>
            <p:nvPr/>
          </p:nvSpPr>
          <p:spPr>
            <a:xfrm>
              <a:off x="2736508" y="1965958"/>
              <a:ext cx="123809" cy="105712"/>
            </a:xfrm>
            <a:custGeom>
              <a:avLst/>
              <a:gdLst/>
              <a:ahLst/>
              <a:cxnLst/>
              <a:rect l="l" t="t" r="r" b="b"/>
              <a:pathLst>
                <a:path w="2203" h="1881" extrusionOk="0">
                  <a:moveTo>
                    <a:pt x="1251" y="0"/>
                  </a:moveTo>
                  <a:cubicBezTo>
                    <a:pt x="1020" y="0"/>
                    <a:pt x="786" y="85"/>
                    <a:pt x="597" y="275"/>
                  </a:cubicBezTo>
                  <a:cubicBezTo>
                    <a:pt x="0" y="871"/>
                    <a:pt x="424" y="1880"/>
                    <a:pt x="1260" y="1880"/>
                  </a:cubicBezTo>
                  <a:cubicBezTo>
                    <a:pt x="1779" y="1880"/>
                    <a:pt x="2202" y="1467"/>
                    <a:pt x="2202" y="948"/>
                  </a:cubicBezTo>
                  <a:cubicBezTo>
                    <a:pt x="2202" y="375"/>
                    <a:pt x="1735" y="0"/>
                    <a:pt x="1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64;p32">
              <a:extLst>
                <a:ext uri="{FF2B5EF4-FFF2-40B4-BE49-F238E27FC236}">
                  <a16:creationId xmlns:a16="http://schemas.microsoft.com/office/drawing/2014/main" id="{4A6215CE-71BC-8C1A-29B4-84C781647241}"/>
                </a:ext>
              </a:extLst>
            </p:cNvPr>
            <p:cNvSpPr/>
            <p:nvPr/>
          </p:nvSpPr>
          <p:spPr>
            <a:xfrm>
              <a:off x="3005758" y="1896768"/>
              <a:ext cx="242728" cy="242672"/>
            </a:xfrm>
            <a:custGeom>
              <a:avLst/>
              <a:gdLst/>
              <a:ahLst/>
              <a:cxnLst/>
              <a:rect l="l" t="t" r="r" b="b"/>
              <a:pathLst>
                <a:path w="4319" h="4318" extrusionOk="0">
                  <a:moveTo>
                    <a:pt x="2164" y="0"/>
                  </a:moveTo>
                  <a:cubicBezTo>
                    <a:pt x="972" y="0"/>
                    <a:pt x="0" y="971"/>
                    <a:pt x="0" y="2164"/>
                  </a:cubicBezTo>
                  <a:cubicBezTo>
                    <a:pt x="0" y="3356"/>
                    <a:pt x="972" y="4318"/>
                    <a:pt x="2164" y="4318"/>
                  </a:cubicBezTo>
                  <a:cubicBezTo>
                    <a:pt x="3356" y="4318"/>
                    <a:pt x="4318" y="3356"/>
                    <a:pt x="4318" y="2164"/>
                  </a:cubicBezTo>
                  <a:cubicBezTo>
                    <a:pt x="4318" y="971"/>
                    <a:pt x="3356" y="0"/>
                    <a:pt x="21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65;p32">
              <a:extLst>
                <a:ext uri="{FF2B5EF4-FFF2-40B4-BE49-F238E27FC236}">
                  <a16:creationId xmlns:a16="http://schemas.microsoft.com/office/drawing/2014/main" id="{FA54461C-E83A-DA8A-44C0-2A0700BDDC12}"/>
                </a:ext>
              </a:extLst>
            </p:cNvPr>
            <p:cNvSpPr/>
            <p:nvPr/>
          </p:nvSpPr>
          <p:spPr>
            <a:xfrm>
              <a:off x="3041951" y="1932399"/>
              <a:ext cx="218393" cy="207041"/>
            </a:xfrm>
            <a:custGeom>
              <a:avLst/>
              <a:gdLst/>
              <a:ahLst/>
              <a:cxnLst/>
              <a:rect l="l" t="t" r="r" b="b"/>
              <a:pathLst>
                <a:path w="3886" h="3684" extrusionOk="0">
                  <a:moveTo>
                    <a:pt x="3049" y="1"/>
                  </a:moveTo>
                  <a:lnTo>
                    <a:pt x="1" y="3049"/>
                  </a:lnTo>
                  <a:cubicBezTo>
                    <a:pt x="419" y="3472"/>
                    <a:pt x="970" y="3684"/>
                    <a:pt x="1521" y="3684"/>
                  </a:cubicBezTo>
                  <a:cubicBezTo>
                    <a:pt x="2073" y="3684"/>
                    <a:pt x="2626" y="3472"/>
                    <a:pt x="3049" y="3049"/>
                  </a:cubicBezTo>
                  <a:cubicBezTo>
                    <a:pt x="3886" y="2203"/>
                    <a:pt x="3886" y="847"/>
                    <a:pt x="3049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66;p32">
              <a:extLst>
                <a:ext uri="{FF2B5EF4-FFF2-40B4-BE49-F238E27FC236}">
                  <a16:creationId xmlns:a16="http://schemas.microsoft.com/office/drawing/2014/main" id="{E3CB0662-9890-A423-3456-D73E6ABA4552}"/>
                </a:ext>
              </a:extLst>
            </p:cNvPr>
            <p:cNvSpPr/>
            <p:nvPr/>
          </p:nvSpPr>
          <p:spPr>
            <a:xfrm>
              <a:off x="3084589" y="1991058"/>
              <a:ext cx="75701" cy="65080"/>
            </a:xfrm>
            <a:custGeom>
              <a:avLst/>
              <a:gdLst/>
              <a:ahLst/>
              <a:cxnLst/>
              <a:rect l="l" t="t" r="r" b="b"/>
              <a:pathLst>
                <a:path w="1347" h="1158" extrusionOk="0">
                  <a:moveTo>
                    <a:pt x="761" y="1"/>
                  </a:moveTo>
                  <a:cubicBezTo>
                    <a:pt x="619" y="1"/>
                    <a:pt x="474" y="52"/>
                    <a:pt x="357" y="167"/>
                  </a:cubicBezTo>
                  <a:cubicBezTo>
                    <a:pt x="1" y="533"/>
                    <a:pt x="251" y="1158"/>
                    <a:pt x="770" y="1158"/>
                  </a:cubicBezTo>
                  <a:cubicBezTo>
                    <a:pt x="1087" y="1148"/>
                    <a:pt x="1347" y="898"/>
                    <a:pt x="1347" y="581"/>
                  </a:cubicBezTo>
                  <a:cubicBezTo>
                    <a:pt x="1347" y="229"/>
                    <a:pt x="1060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67;p32">
              <a:extLst>
                <a:ext uri="{FF2B5EF4-FFF2-40B4-BE49-F238E27FC236}">
                  <a16:creationId xmlns:a16="http://schemas.microsoft.com/office/drawing/2014/main" id="{529F683E-15A0-8FE8-A350-0144F26C696A}"/>
                </a:ext>
              </a:extLst>
            </p:cNvPr>
            <p:cNvSpPr/>
            <p:nvPr/>
          </p:nvSpPr>
          <p:spPr>
            <a:xfrm>
              <a:off x="2851518" y="1924765"/>
              <a:ext cx="57212" cy="47658"/>
            </a:xfrm>
            <a:custGeom>
              <a:avLst/>
              <a:gdLst/>
              <a:ahLst/>
              <a:cxnLst/>
              <a:rect l="l" t="t" r="r" b="b"/>
              <a:pathLst>
                <a:path w="1018" h="848" extrusionOk="0">
                  <a:moveTo>
                    <a:pt x="718" y="0"/>
                  </a:moveTo>
                  <a:cubicBezTo>
                    <a:pt x="669" y="0"/>
                    <a:pt x="618" y="19"/>
                    <a:pt x="571" y="63"/>
                  </a:cubicBezTo>
                  <a:lnTo>
                    <a:pt x="148" y="487"/>
                  </a:lnTo>
                  <a:cubicBezTo>
                    <a:pt x="0" y="642"/>
                    <a:pt x="136" y="848"/>
                    <a:pt x="299" y="848"/>
                  </a:cubicBezTo>
                  <a:cubicBezTo>
                    <a:pt x="348" y="848"/>
                    <a:pt x="399" y="829"/>
                    <a:pt x="446" y="785"/>
                  </a:cubicBezTo>
                  <a:lnTo>
                    <a:pt x="869" y="362"/>
                  </a:lnTo>
                  <a:cubicBezTo>
                    <a:pt x="1017" y="206"/>
                    <a:pt x="881" y="0"/>
                    <a:pt x="7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68;p32">
              <a:extLst>
                <a:ext uri="{FF2B5EF4-FFF2-40B4-BE49-F238E27FC236}">
                  <a16:creationId xmlns:a16="http://schemas.microsoft.com/office/drawing/2014/main" id="{23B9A1CD-255F-A0B1-4112-0595A278BFCA}"/>
                </a:ext>
              </a:extLst>
            </p:cNvPr>
            <p:cNvSpPr/>
            <p:nvPr/>
          </p:nvSpPr>
          <p:spPr>
            <a:xfrm>
              <a:off x="2703611" y="2072392"/>
              <a:ext cx="57549" cy="47601"/>
            </a:xfrm>
            <a:custGeom>
              <a:avLst/>
              <a:gdLst/>
              <a:ahLst/>
              <a:cxnLst/>
              <a:rect l="l" t="t" r="r" b="b"/>
              <a:pathLst>
                <a:path w="1024" h="847" extrusionOk="0">
                  <a:moveTo>
                    <a:pt x="724" y="0"/>
                  </a:moveTo>
                  <a:cubicBezTo>
                    <a:pt x="675" y="0"/>
                    <a:pt x="623" y="20"/>
                    <a:pt x="578" y="68"/>
                  </a:cubicBezTo>
                  <a:lnTo>
                    <a:pt x="155" y="491"/>
                  </a:lnTo>
                  <a:cubicBezTo>
                    <a:pt x="1" y="638"/>
                    <a:pt x="138" y="847"/>
                    <a:pt x="302" y="847"/>
                  </a:cubicBezTo>
                  <a:cubicBezTo>
                    <a:pt x="353" y="847"/>
                    <a:pt x="405" y="827"/>
                    <a:pt x="453" y="779"/>
                  </a:cubicBezTo>
                  <a:lnTo>
                    <a:pt x="876" y="356"/>
                  </a:lnTo>
                  <a:cubicBezTo>
                    <a:pt x="1023" y="209"/>
                    <a:pt x="884" y="0"/>
                    <a:pt x="7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69;p32">
              <a:extLst>
                <a:ext uri="{FF2B5EF4-FFF2-40B4-BE49-F238E27FC236}">
                  <a16:creationId xmlns:a16="http://schemas.microsoft.com/office/drawing/2014/main" id="{B98B2E83-D970-F6B9-79AB-9C68FD014802}"/>
                </a:ext>
              </a:extLst>
            </p:cNvPr>
            <p:cNvSpPr/>
            <p:nvPr/>
          </p:nvSpPr>
          <p:spPr>
            <a:xfrm>
              <a:off x="2846712" y="2072392"/>
              <a:ext cx="57099" cy="47601"/>
            </a:xfrm>
            <a:custGeom>
              <a:avLst/>
              <a:gdLst/>
              <a:ahLst/>
              <a:cxnLst/>
              <a:rect l="l" t="t" r="r" b="b"/>
              <a:pathLst>
                <a:path w="1016" h="847" extrusionOk="0">
                  <a:moveTo>
                    <a:pt x="296" y="0"/>
                  </a:moveTo>
                  <a:cubicBezTo>
                    <a:pt x="134" y="0"/>
                    <a:pt x="0" y="209"/>
                    <a:pt x="147" y="356"/>
                  </a:cubicBezTo>
                  <a:lnTo>
                    <a:pt x="570" y="779"/>
                  </a:lnTo>
                  <a:cubicBezTo>
                    <a:pt x="618" y="827"/>
                    <a:pt x="670" y="847"/>
                    <a:pt x="720" y="847"/>
                  </a:cubicBezTo>
                  <a:cubicBezTo>
                    <a:pt x="881" y="847"/>
                    <a:pt x="1015" y="638"/>
                    <a:pt x="868" y="491"/>
                  </a:cubicBezTo>
                  <a:lnTo>
                    <a:pt x="445" y="68"/>
                  </a:lnTo>
                  <a:cubicBezTo>
                    <a:pt x="398" y="20"/>
                    <a:pt x="345" y="0"/>
                    <a:pt x="2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70;p32">
              <a:extLst>
                <a:ext uri="{FF2B5EF4-FFF2-40B4-BE49-F238E27FC236}">
                  <a16:creationId xmlns:a16="http://schemas.microsoft.com/office/drawing/2014/main" id="{8D231778-4DA7-A456-C397-0DC0D5145B7B}"/>
                </a:ext>
              </a:extLst>
            </p:cNvPr>
            <p:cNvSpPr/>
            <p:nvPr/>
          </p:nvSpPr>
          <p:spPr>
            <a:xfrm>
              <a:off x="2703580" y="1919003"/>
              <a:ext cx="57605" cy="47658"/>
            </a:xfrm>
            <a:custGeom>
              <a:avLst/>
              <a:gdLst/>
              <a:ahLst/>
              <a:cxnLst/>
              <a:rect l="l" t="t" r="r" b="b"/>
              <a:pathLst>
                <a:path w="1025" h="848" extrusionOk="0">
                  <a:moveTo>
                    <a:pt x="306" y="0"/>
                  </a:moveTo>
                  <a:cubicBezTo>
                    <a:pt x="141" y="0"/>
                    <a:pt x="1" y="206"/>
                    <a:pt x="156" y="362"/>
                  </a:cubicBezTo>
                  <a:lnTo>
                    <a:pt x="579" y="785"/>
                  </a:lnTo>
                  <a:cubicBezTo>
                    <a:pt x="624" y="829"/>
                    <a:pt x="674" y="848"/>
                    <a:pt x="722" y="848"/>
                  </a:cubicBezTo>
                  <a:cubicBezTo>
                    <a:pt x="883" y="848"/>
                    <a:pt x="1025" y="642"/>
                    <a:pt x="877" y="487"/>
                  </a:cubicBezTo>
                  <a:lnTo>
                    <a:pt x="454" y="63"/>
                  </a:lnTo>
                  <a:cubicBezTo>
                    <a:pt x="407" y="19"/>
                    <a:pt x="355" y="0"/>
                    <a:pt x="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71;p32">
              <a:extLst>
                <a:ext uri="{FF2B5EF4-FFF2-40B4-BE49-F238E27FC236}">
                  <a16:creationId xmlns:a16="http://schemas.microsoft.com/office/drawing/2014/main" id="{5B1F5446-85B1-6033-0227-4D20E237B611}"/>
                </a:ext>
              </a:extLst>
            </p:cNvPr>
            <p:cNvSpPr/>
            <p:nvPr/>
          </p:nvSpPr>
          <p:spPr>
            <a:xfrm>
              <a:off x="3155177" y="1949820"/>
              <a:ext cx="45859" cy="36586"/>
            </a:xfrm>
            <a:custGeom>
              <a:avLst/>
              <a:gdLst/>
              <a:ahLst/>
              <a:cxnLst/>
              <a:rect l="l" t="t" r="r" b="b"/>
              <a:pathLst>
                <a:path w="816" h="651" extrusionOk="0">
                  <a:moveTo>
                    <a:pt x="515" y="0"/>
                  </a:moveTo>
                  <a:cubicBezTo>
                    <a:pt x="467" y="0"/>
                    <a:pt x="417" y="19"/>
                    <a:pt x="372" y="63"/>
                  </a:cubicBezTo>
                  <a:lnTo>
                    <a:pt x="141" y="294"/>
                  </a:lnTo>
                  <a:cubicBezTo>
                    <a:pt x="0" y="417"/>
                    <a:pt x="90" y="650"/>
                    <a:pt x="275" y="650"/>
                  </a:cubicBezTo>
                  <a:cubicBezTo>
                    <a:pt x="278" y="650"/>
                    <a:pt x="282" y="650"/>
                    <a:pt x="286" y="650"/>
                  </a:cubicBezTo>
                  <a:cubicBezTo>
                    <a:pt x="343" y="650"/>
                    <a:pt x="392" y="631"/>
                    <a:pt x="440" y="592"/>
                  </a:cubicBezTo>
                  <a:lnTo>
                    <a:pt x="661" y="361"/>
                  </a:lnTo>
                  <a:cubicBezTo>
                    <a:pt x="816" y="206"/>
                    <a:pt x="676" y="0"/>
                    <a:pt x="5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72;p32">
              <a:extLst>
                <a:ext uri="{FF2B5EF4-FFF2-40B4-BE49-F238E27FC236}">
                  <a16:creationId xmlns:a16="http://schemas.microsoft.com/office/drawing/2014/main" id="{82ACDF1A-0432-686F-5952-A1132F7CC493}"/>
                </a:ext>
              </a:extLst>
            </p:cNvPr>
            <p:cNvSpPr/>
            <p:nvPr/>
          </p:nvSpPr>
          <p:spPr>
            <a:xfrm>
              <a:off x="3047739" y="2056153"/>
              <a:ext cx="46309" cy="36811"/>
            </a:xfrm>
            <a:custGeom>
              <a:avLst/>
              <a:gdLst/>
              <a:ahLst/>
              <a:cxnLst/>
              <a:rect l="l" t="t" r="r" b="b"/>
              <a:pathLst>
                <a:path w="824" h="655" extrusionOk="0">
                  <a:moveTo>
                    <a:pt x="524" y="1"/>
                  </a:moveTo>
                  <a:cubicBezTo>
                    <a:pt x="475" y="1"/>
                    <a:pt x="424" y="21"/>
                    <a:pt x="379" y="68"/>
                  </a:cubicBezTo>
                  <a:lnTo>
                    <a:pt x="148" y="299"/>
                  </a:lnTo>
                  <a:cubicBezTo>
                    <a:pt x="1" y="446"/>
                    <a:pt x="135" y="655"/>
                    <a:pt x="296" y="655"/>
                  </a:cubicBezTo>
                  <a:cubicBezTo>
                    <a:pt x="346" y="655"/>
                    <a:pt x="398" y="635"/>
                    <a:pt x="446" y="587"/>
                  </a:cubicBezTo>
                  <a:lnTo>
                    <a:pt x="677" y="357"/>
                  </a:lnTo>
                  <a:cubicBezTo>
                    <a:pt x="824" y="210"/>
                    <a:pt x="684" y="1"/>
                    <a:pt x="5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73;p32">
              <a:extLst>
                <a:ext uri="{FF2B5EF4-FFF2-40B4-BE49-F238E27FC236}">
                  <a16:creationId xmlns:a16="http://schemas.microsoft.com/office/drawing/2014/main" id="{BBA88AAE-AE92-CA6E-38E7-9552A3202609}"/>
                </a:ext>
              </a:extLst>
            </p:cNvPr>
            <p:cNvSpPr/>
            <p:nvPr/>
          </p:nvSpPr>
          <p:spPr>
            <a:xfrm>
              <a:off x="3160309" y="2056153"/>
              <a:ext cx="46590" cy="36811"/>
            </a:xfrm>
            <a:custGeom>
              <a:avLst/>
              <a:gdLst/>
              <a:ahLst/>
              <a:cxnLst/>
              <a:rect l="l" t="t" r="r" b="b"/>
              <a:pathLst>
                <a:path w="829" h="655" extrusionOk="0">
                  <a:moveTo>
                    <a:pt x="302" y="1"/>
                  </a:moveTo>
                  <a:cubicBezTo>
                    <a:pt x="138" y="1"/>
                    <a:pt x="0" y="210"/>
                    <a:pt x="154" y="357"/>
                  </a:cubicBezTo>
                  <a:lnTo>
                    <a:pt x="385" y="587"/>
                  </a:lnTo>
                  <a:cubicBezTo>
                    <a:pt x="431" y="635"/>
                    <a:pt x="482" y="655"/>
                    <a:pt x="531" y="655"/>
                  </a:cubicBezTo>
                  <a:cubicBezTo>
                    <a:pt x="690" y="655"/>
                    <a:pt x="828" y="446"/>
                    <a:pt x="674" y="299"/>
                  </a:cubicBezTo>
                  <a:lnTo>
                    <a:pt x="453" y="68"/>
                  </a:lnTo>
                  <a:cubicBezTo>
                    <a:pt x="405" y="21"/>
                    <a:pt x="352" y="1"/>
                    <a:pt x="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74;p32">
              <a:extLst>
                <a:ext uri="{FF2B5EF4-FFF2-40B4-BE49-F238E27FC236}">
                  <a16:creationId xmlns:a16="http://schemas.microsoft.com/office/drawing/2014/main" id="{6F4B9819-D6DF-B56E-08B3-80AF0776C988}"/>
                </a:ext>
              </a:extLst>
            </p:cNvPr>
            <p:cNvSpPr/>
            <p:nvPr/>
          </p:nvSpPr>
          <p:spPr>
            <a:xfrm>
              <a:off x="3054471" y="1949595"/>
              <a:ext cx="46477" cy="36811"/>
            </a:xfrm>
            <a:custGeom>
              <a:avLst/>
              <a:gdLst/>
              <a:ahLst/>
              <a:cxnLst/>
              <a:rect l="l" t="t" r="r" b="b"/>
              <a:pathLst>
                <a:path w="827" h="655" extrusionOk="0">
                  <a:moveTo>
                    <a:pt x="300" y="0"/>
                  </a:moveTo>
                  <a:cubicBezTo>
                    <a:pt x="137" y="0"/>
                    <a:pt x="1" y="206"/>
                    <a:pt x="149" y="361"/>
                  </a:cubicBezTo>
                  <a:lnTo>
                    <a:pt x="380" y="592"/>
                  </a:lnTo>
                  <a:cubicBezTo>
                    <a:pt x="425" y="636"/>
                    <a:pt x="476" y="654"/>
                    <a:pt x="524" y="654"/>
                  </a:cubicBezTo>
                  <a:cubicBezTo>
                    <a:pt x="688" y="654"/>
                    <a:pt x="826" y="443"/>
                    <a:pt x="678" y="294"/>
                  </a:cubicBezTo>
                  <a:lnTo>
                    <a:pt x="447" y="63"/>
                  </a:lnTo>
                  <a:cubicBezTo>
                    <a:pt x="400" y="19"/>
                    <a:pt x="349" y="0"/>
                    <a:pt x="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75;p32">
              <a:extLst>
                <a:ext uri="{FF2B5EF4-FFF2-40B4-BE49-F238E27FC236}">
                  <a16:creationId xmlns:a16="http://schemas.microsoft.com/office/drawing/2014/main" id="{9FA1D5F5-C906-2440-10F8-B1C13E3C7389}"/>
                </a:ext>
              </a:extLst>
            </p:cNvPr>
            <p:cNvSpPr/>
            <p:nvPr/>
          </p:nvSpPr>
          <p:spPr>
            <a:xfrm>
              <a:off x="2754991" y="2211828"/>
              <a:ext cx="224856" cy="23267"/>
            </a:xfrm>
            <a:custGeom>
              <a:avLst/>
              <a:gdLst/>
              <a:ahLst/>
              <a:cxnLst/>
              <a:rect l="l" t="t" r="r" b="b"/>
              <a:pathLst>
                <a:path w="4001" h="414" extrusionOk="0">
                  <a:moveTo>
                    <a:pt x="279" y="0"/>
                  </a:moveTo>
                  <a:cubicBezTo>
                    <a:pt x="1" y="0"/>
                    <a:pt x="1" y="414"/>
                    <a:pt x="279" y="414"/>
                  </a:cubicBezTo>
                  <a:lnTo>
                    <a:pt x="3722" y="414"/>
                  </a:lnTo>
                  <a:cubicBezTo>
                    <a:pt x="4001" y="414"/>
                    <a:pt x="4001" y="0"/>
                    <a:pt x="3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76;p32">
              <a:extLst>
                <a:ext uri="{FF2B5EF4-FFF2-40B4-BE49-F238E27FC236}">
                  <a16:creationId xmlns:a16="http://schemas.microsoft.com/office/drawing/2014/main" id="{2E044F94-01A0-7C95-ADEC-CC9C662C18F3}"/>
                </a:ext>
              </a:extLst>
            </p:cNvPr>
            <p:cNvSpPr/>
            <p:nvPr/>
          </p:nvSpPr>
          <p:spPr>
            <a:xfrm>
              <a:off x="2754991" y="2269096"/>
              <a:ext cx="224856" cy="23829"/>
            </a:xfrm>
            <a:custGeom>
              <a:avLst/>
              <a:gdLst/>
              <a:ahLst/>
              <a:cxnLst/>
              <a:rect l="l" t="t" r="r" b="b"/>
              <a:pathLst>
                <a:path w="4001" h="424" extrusionOk="0">
                  <a:moveTo>
                    <a:pt x="279" y="1"/>
                  </a:moveTo>
                  <a:cubicBezTo>
                    <a:pt x="1" y="1"/>
                    <a:pt x="1" y="424"/>
                    <a:pt x="279" y="424"/>
                  </a:cubicBezTo>
                  <a:lnTo>
                    <a:pt x="3722" y="424"/>
                  </a:lnTo>
                  <a:cubicBezTo>
                    <a:pt x="4001" y="424"/>
                    <a:pt x="4001" y="1"/>
                    <a:pt x="3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77;p32">
              <a:extLst>
                <a:ext uri="{FF2B5EF4-FFF2-40B4-BE49-F238E27FC236}">
                  <a16:creationId xmlns:a16="http://schemas.microsoft.com/office/drawing/2014/main" id="{F0D31173-E4C0-50D9-C5A9-AA7AF106C3CA}"/>
                </a:ext>
              </a:extLst>
            </p:cNvPr>
            <p:cNvSpPr/>
            <p:nvPr/>
          </p:nvSpPr>
          <p:spPr>
            <a:xfrm>
              <a:off x="3106806" y="2223181"/>
              <a:ext cx="57886" cy="115660"/>
            </a:xfrm>
            <a:custGeom>
              <a:avLst/>
              <a:gdLst/>
              <a:ahLst/>
              <a:cxnLst/>
              <a:rect l="l" t="t" r="r" b="b"/>
              <a:pathLst>
                <a:path w="1030" h="2058" extrusionOk="0">
                  <a:moveTo>
                    <a:pt x="1" y="0"/>
                  </a:moveTo>
                  <a:lnTo>
                    <a:pt x="1" y="2058"/>
                  </a:lnTo>
                  <a:lnTo>
                    <a:pt x="933" y="2058"/>
                  </a:lnTo>
                  <a:cubicBezTo>
                    <a:pt x="981" y="2058"/>
                    <a:pt x="1030" y="2020"/>
                    <a:pt x="1030" y="1962"/>
                  </a:cubicBezTo>
                  <a:lnTo>
                    <a:pt x="1030" y="96"/>
                  </a:lnTo>
                  <a:cubicBezTo>
                    <a:pt x="1030" y="39"/>
                    <a:pt x="981" y="0"/>
                    <a:pt x="933" y="0"/>
                  </a:cubicBezTo>
                  <a:close/>
                </a:path>
              </a:pathLst>
            </a:custGeom>
            <a:solidFill>
              <a:srgbClr val="000000">
                <a:alpha val="1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155;p32">
            <a:extLst>
              <a:ext uri="{FF2B5EF4-FFF2-40B4-BE49-F238E27FC236}">
                <a16:creationId xmlns:a16="http://schemas.microsoft.com/office/drawing/2014/main" id="{E6912FFE-B903-8B21-4141-0628BF4AC243}"/>
              </a:ext>
            </a:extLst>
          </p:cNvPr>
          <p:cNvGrpSpPr/>
          <p:nvPr/>
        </p:nvGrpSpPr>
        <p:grpSpPr>
          <a:xfrm>
            <a:off x="4803018" y="1736260"/>
            <a:ext cx="775567" cy="531822"/>
            <a:chOff x="2648547" y="1860013"/>
            <a:chExt cx="775567" cy="531822"/>
          </a:xfrm>
        </p:grpSpPr>
        <p:sp>
          <p:nvSpPr>
            <p:cNvPr id="30" name="Google Shape;1156;p32">
              <a:extLst>
                <a:ext uri="{FF2B5EF4-FFF2-40B4-BE49-F238E27FC236}">
                  <a16:creationId xmlns:a16="http://schemas.microsoft.com/office/drawing/2014/main" id="{6B7FFDA1-0ADF-5FF4-CA07-5CF5042FFF46}"/>
                </a:ext>
              </a:extLst>
            </p:cNvPr>
            <p:cNvSpPr/>
            <p:nvPr/>
          </p:nvSpPr>
          <p:spPr>
            <a:xfrm>
              <a:off x="3185150" y="2166418"/>
              <a:ext cx="164891" cy="104869"/>
            </a:xfrm>
            <a:custGeom>
              <a:avLst/>
              <a:gdLst/>
              <a:ahLst/>
              <a:cxnLst/>
              <a:rect l="l" t="t" r="r" b="b"/>
              <a:pathLst>
                <a:path w="2934" h="1866" extrusionOk="0">
                  <a:moveTo>
                    <a:pt x="1" y="0"/>
                  </a:moveTo>
                  <a:lnTo>
                    <a:pt x="1" y="1866"/>
                  </a:lnTo>
                  <a:lnTo>
                    <a:pt x="2934" y="1866"/>
                  </a:lnTo>
                  <a:lnTo>
                    <a:pt x="2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57;p32">
              <a:extLst>
                <a:ext uri="{FF2B5EF4-FFF2-40B4-BE49-F238E27FC236}">
                  <a16:creationId xmlns:a16="http://schemas.microsoft.com/office/drawing/2014/main" id="{9642C252-563D-6F49-6716-808D3370BA02}"/>
                </a:ext>
              </a:extLst>
            </p:cNvPr>
            <p:cNvSpPr/>
            <p:nvPr/>
          </p:nvSpPr>
          <p:spPr>
            <a:xfrm>
              <a:off x="3308960" y="2096055"/>
              <a:ext cx="115154" cy="245425"/>
            </a:xfrm>
            <a:custGeom>
              <a:avLst/>
              <a:gdLst/>
              <a:ahLst/>
              <a:cxnLst/>
              <a:rect l="l" t="t" r="r" b="b"/>
              <a:pathLst>
                <a:path w="2049" h="4367" extrusionOk="0">
                  <a:moveTo>
                    <a:pt x="1827" y="1"/>
                  </a:moveTo>
                  <a:cubicBezTo>
                    <a:pt x="1805" y="1"/>
                    <a:pt x="1782" y="4"/>
                    <a:pt x="1760" y="12"/>
                  </a:cubicBezTo>
                  <a:lnTo>
                    <a:pt x="164" y="445"/>
                  </a:lnTo>
                  <a:cubicBezTo>
                    <a:pt x="67" y="474"/>
                    <a:pt x="0" y="560"/>
                    <a:pt x="0" y="666"/>
                  </a:cubicBezTo>
                  <a:lnTo>
                    <a:pt x="0" y="3705"/>
                  </a:lnTo>
                  <a:cubicBezTo>
                    <a:pt x="0" y="3801"/>
                    <a:pt x="67" y="3887"/>
                    <a:pt x="164" y="3916"/>
                  </a:cubicBezTo>
                  <a:lnTo>
                    <a:pt x="1760" y="4358"/>
                  </a:lnTo>
                  <a:cubicBezTo>
                    <a:pt x="1780" y="4364"/>
                    <a:pt x="1800" y="4366"/>
                    <a:pt x="1819" y="4366"/>
                  </a:cubicBezTo>
                  <a:cubicBezTo>
                    <a:pt x="1939" y="4366"/>
                    <a:pt x="2040" y="4270"/>
                    <a:pt x="2048" y="4137"/>
                  </a:cubicBezTo>
                  <a:lnTo>
                    <a:pt x="2048" y="224"/>
                  </a:lnTo>
                  <a:cubicBezTo>
                    <a:pt x="2048" y="102"/>
                    <a:pt x="1946" y="1"/>
                    <a:pt x="1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58;p32">
              <a:extLst>
                <a:ext uri="{FF2B5EF4-FFF2-40B4-BE49-F238E27FC236}">
                  <a16:creationId xmlns:a16="http://schemas.microsoft.com/office/drawing/2014/main" id="{F12CC027-B5BE-B327-5CE5-9AAF1311ABEA}"/>
                </a:ext>
              </a:extLst>
            </p:cNvPr>
            <p:cNvSpPr/>
            <p:nvPr/>
          </p:nvSpPr>
          <p:spPr>
            <a:xfrm>
              <a:off x="2707445" y="2045924"/>
              <a:ext cx="529123" cy="345349"/>
            </a:xfrm>
            <a:custGeom>
              <a:avLst/>
              <a:gdLst/>
              <a:ahLst/>
              <a:cxnLst/>
              <a:rect l="l" t="t" r="r" b="b"/>
              <a:pathLst>
                <a:path w="9415" h="6145" extrusionOk="0">
                  <a:moveTo>
                    <a:pt x="318" y="0"/>
                  </a:moveTo>
                  <a:cubicBezTo>
                    <a:pt x="145" y="0"/>
                    <a:pt x="0" y="144"/>
                    <a:pt x="0" y="317"/>
                  </a:cubicBezTo>
                  <a:lnTo>
                    <a:pt x="0" y="5827"/>
                  </a:lnTo>
                  <a:cubicBezTo>
                    <a:pt x="0" y="6001"/>
                    <a:pt x="145" y="6145"/>
                    <a:pt x="318" y="6145"/>
                  </a:cubicBezTo>
                  <a:lnTo>
                    <a:pt x="9097" y="6145"/>
                  </a:lnTo>
                  <a:cubicBezTo>
                    <a:pt x="9270" y="6145"/>
                    <a:pt x="9414" y="6001"/>
                    <a:pt x="9414" y="5827"/>
                  </a:cubicBezTo>
                  <a:lnTo>
                    <a:pt x="9414" y="317"/>
                  </a:lnTo>
                  <a:cubicBezTo>
                    <a:pt x="9414" y="144"/>
                    <a:pt x="9270" y="0"/>
                    <a:pt x="9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59;p32">
              <a:extLst>
                <a:ext uri="{FF2B5EF4-FFF2-40B4-BE49-F238E27FC236}">
                  <a16:creationId xmlns:a16="http://schemas.microsoft.com/office/drawing/2014/main" id="{B8B621CC-D8DA-2A72-DBA0-3340653D5319}"/>
                </a:ext>
              </a:extLst>
            </p:cNvPr>
            <p:cNvSpPr/>
            <p:nvPr/>
          </p:nvSpPr>
          <p:spPr>
            <a:xfrm>
              <a:off x="2707445" y="2045924"/>
              <a:ext cx="529123" cy="345911"/>
            </a:xfrm>
            <a:custGeom>
              <a:avLst/>
              <a:gdLst/>
              <a:ahLst/>
              <a:cxnLst/>
              <a:rect l="l" t="t" r="r" b="b"/>
              <a:pathLst>
                <a:path w="9415" h="6155" extrusionOk="0">
                  <a:moveTo>
                    <a:pt x="7645" y="0"/>
                  </a:moveTo>
                  <a:cubicBezTo>
                    <a:pt x="7818" y="0"/>
                    <a:pt x="7962" y="144"/>
                    <a:pt x="7962" y="317"/>
                  </a:cubicBezTo>
                  <a:lnTo>
                    <a:pt x="7962" y="5308"/>
                  </a:lnTo>
                  <a:cubicBezTo>
                    <a:pt x="7962" y="5539"/>
                    <a:pt x="7770" y="5731"/>
                    <a:pt x="7530" y="5731"/>
                  </a:cubicBezTo>
                  <a:lnTo>
                    <a:pt x="308" y="5731"/>
                  </a:lnTo>
                  <a:cubicBezTo>
                    <a:pt x="154" y="5731"/>
                    <a:pt x="29" y="5625"/>
                    <a:pt x="0" y="5472"/>
                  </a:cubicBezTo>
                  <a:lnTo>
                    <a:pt x="0" y="5837"/>
                  </a:lnTo>
                  <a:cubicBezTo>
                    <a:pt x="0" y="6010"/>
                    <a:pt x="145" y="6154"/>
                    <a:pt x="318" y="6154"/>
                  </a:cubicBezTo>
                  <a:lnTo>
                    <a:pt x="9088" y="6154"/>
                  </a:lnTo>
                  <a:cubicBezTo>
                    <a:pt x="9270" y="6154"/>
                    <a:pt x="9405" y="6010"/>
                    <a:pt x="9405" y="5837"/>
                  </a:cubicBezTo>
                  <a:lnTo>
                    <a:pt x="9405" y="317"/>
                  </a:lnTo>
                  <a:cubicBezTo>
                    <a:pt x="9405" y="308"/>
                    <a:pt x="9414" y="298"/>
                    <a:pt x="9414" y="289"/>
                  </a:cubicBezTo>
                  <a:cubicBezTo>
                    <a:pt x="9395" y="125"/>
                    <a:pt x="9261" y="0"/>
                    <a:pt x="9097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60;p32">
              <a:extLst>
                <a:ext uri="{FF2B5EF4-FFF2-40B4-BE49-F238E27FC236}">
                  <a16:creationId xmlns:a16="http://schemas.microsoft.com/office/drawing/2014/main" id="{D41BDF45-AF1D-7049-B628-6FA3FF2F33A0}"/>
                </a:ext>
              </a:extLst>
            </p:cNvPr>
            <p:cNvSpPr/>
            <p:nvPr/>
          </p:nvSpPr>
          <p:spPr>
            <a:xfrm>
              <a:off x="2648547" y="1860013"/>
              <a:ext cx="315619" cy="316181"/>
            </a:xfrm>
            <a:custGeom>
              <a:avLst/>
              <a:gdLst/>
              <a:ahLst/>
              <a:cxnLst/>
              <a:rect l="l" t="t" r="r" b="b"/>
              <a:pathLst>
                <a:path w="5616" h="5626" extrusionOk="0">
                  <a:moveTo>
                    <a:pt x="2808" y="0"/>
                  </a:moveTo>
                  <a:cubicBezTo>
                    <a:pt x="1250" y="0"/>
                    <a:pt x="0" y="1260"/>
                    <a:pt x="0" y="2818"/>
                  </a:cubicBezTo>
                  <a:cubicBezTo>
                    <a:pt x="0" y="4366"/>
                    <a:pt x="1250" y="5626"/>
                    <a:pt x="2808" y="5626"/>
                  </a:cubicBezTo>
                  <a:cubicBezTo>
                    <a:pt x="4356" y="5626"/>
                    <a:pt x="5616" y="4366"/>
                    <a:pt x="5616" y="2818"/>
                  </a:cubicBezTo>
                  <a:cubicBezTo>
                    <a:pt x="5616" y="1260"/>
                    <a:pt x="4356" y="0"/>
                    <a:pt x="2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61;p32">
              <a:extLst>
                <a:ext uri="{FF2B5EF4-FFF2-40B4-BE49-F238E27FC236}">
                  <a16:creationId xmlns:a16="http://schemas.microsoft.com/office/drawing/2014/main" id="{F1513837-3671-3A7A-F8A4-7BBBD98CAA67}"/>
                </a:ext>
              </a:extLst>
            </p:cNvPr>
            <p:cNvSpPr/>
            <p:nvPr/>
          </p:nvSpPr>
          <p:spPr>
            <a:xfrm>
              <a:off x="2694463" y="1906490"/>
              <a:ext cx="285384" cy="269423"/>
            </a:xfrm>
            <a:custGeom>
              <a:avLst/>
              <a:gdLst/>
              <a:ahLst/>
              <a:cxnLst/>
              <a:rect l="l" t="t" r="r" b="b"/>
              <a:pathLst>
                <a:path w="5078" h="4794" extrusionOk="0">
                  <a:moveTo>
                    <a:pt x="3982" y="0"/>
                  </a:moveTo>
                  <a:lnTo>
                    <a:pt x="1" y="3972"/>
                  </a:lnTo>
                  <a:cubicBezTo>
                    <a:pt x="549" y="4520"/>
                    <a:pt x="1268" y="4794"/>
                    <a:pt x="1986" y="4794"/>
                  </a:cubicBezTo>
                  <a:cubicBezTo>
                    <a:pt x="2705" y="4794"/>
                    <a:pt x="3424" y="4520"/>
                    <a:pt x="3972" y="3972"/>
                  </a:cubicBezTo>
                  <a:cubicBezTo>
                    <a:pt x="5078" y="2875"/>
                    <a:pt x="5078" y="1096"/>
                    <a:pt x="3982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62;p32">
              <a:extLst>
                <a:ext uri="{FF2B5EF4-FFF2-40B4-BE49-F238E27FC236}">
                  <a16:creationId xmlns:a16="http://schemas.microsoft.com/office/drawing/2014/main" id="{123DA433-AB64-0DCD-F8D7-D8F0AF6AFA0A}"/>
                </a:ext>
              </a:extLst>
            </p:cNvPr>
            <p:cNvSpPr/>
            <p:nvPr/>
          </p:nvSpPr>
          <p:spPr>
            <a:xfrm>
              <a:off x="3048976" y="2223181"/>
              <a:ext cx="115716" cy="115660"/>
            </a:xfrm>
            <a:custGeom>
              <a:avLst/>
              <a:gdLst/>
              <a:ahLst/>
              <a:cxnLst/>
              <a:rect l="l" t="t" r="r" b="b"/>
              <a:pathLst>
                <a:path w="2059" h="2058" extrusionOk="0">
                  <a:moveTo>
                    <a:pt x="97" y="0"/>
                  </a:moveTo>
                  <a:cubicBezTo>
                    <a:pt x="39" y="0"/>
                    <a:pt x="1" y="39"/>
                    <a:pt x="1" y="96"/>
                  </a:cubicBezTo>
                  <a:lnTo>
                    <a:pt x="1" y="1962"/>
                  </a:lnTo>
                  <a:cubicBezTo>
                    <a:pt x="1" y="2010"/>
                    <a:pt x="39" y="2058"/>
                    <a:pt x="97" y="2058"/>
                  </a:cubicBezTo>
                  <a:lnTo>
                    <a:pt x="1962" y="2058"/>
                  </a:lnTo>
                  <a:cubicBezTo>
                    <a:pt x="2010" y="2058"/>
                    <a:pt x="2059" y="2010"/>
                    <a:pt x="2059" y="1962"/>
                  </a:cubicBezTo>
                  <a:lnTo>
                    <a:pt x="2059" y="96"/>
                  </a:lnTo>
                  <a:cubicBezTo>
                    <a:pt x="2059" y="39"/>
                    <a:pt x="2010" y="0"/>
                    <a:pt x="19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63;p32">
              <a:extLst>
                <a:ext uri="{FF2B5EF4-FFF2-40B4-BE49-F238E27FC236}">
                  <a16:creationId xmlns:a16="http://schemas.microsoft.com/office/drawing/2014/main" id="{D14C3F76-D68C-23BB-B712-41B6CFA86CAD}"/>
                </a:ext>
              </a:extLst>
            </p:cNvPr>
            <p:cNvSpPr/>
            <p:nvPr/>
          </p:nvSpPr>
          <p:spPr>
            <a:xfrm>
              <a:off x="2736508" y="1965958"/>
              <a:ext cx="123809" cy="105712"/>
            </a:xfrm>
            <a:custGeom>
              <a:avLst/>
              <a:gdLst/>
              <a:ahLst/>
              <a:cxnLst/>
              <a:rect l="l" t="t" r="r" b="b"/>
              <a:pathLst>
                <a:path w="2203" h="1881" extrusionOk="0">
                  <a:moveTo>
                    <a:pt x="1251" y="0"/>
                  </a:moveTo>
                  <a:cubicBezTo>
                    <a:pt x="1020" y="0"/>
                    <a:pt x="786" y="85"/>
                    <a:pt x="597" y="275"/>
                  </a:cubicBezTo>
                  <a:cubicBezTo>
                    <a:pt x="0" y="871"/>
                    <a:pt x="424" y="1880"/>
                    <a:pt x="1260" y="1880"/>
                  </a:cubicBezTo>
                  <a:cubicBezTo>
                    <a:pt x="1779" y="1880"/>
                    <a:pt x="2202" y="1467"/>
                    <a:pt x="2202" y="948"/>
                  </a:cubicBezTo>
                  <a:cubicBezTo>
                    <a:pt x="2202" y="375"/>
                    <a:pt x="1735" y="0"/>
                    <a:pt x="1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64;p32">
              <a:extLst>
                <a:ext uri="{FF2B5EF4-FFF2-40B4-BE49-F238E27FC236}">
                  <a16:creationId xmlns:a16="http://schemas.microsoft.com/office/drawing/2014/main" id="{750E436C-8CC1-D0BC-039F-F5BD71F9A029}"/>
                </a:ext>
              </a:extLst>
            </p:cNvPr>
            <p:cNvSpPr/>
            <p:nvPr/>
          </p:nvSpPr>
          <p:spPr>
            <a:xfrm>
              <a:off x="3005758" y="1896768"/>
              <a:ext cx="242728" cy="242672"/>
            </a:xfrm>
            <a:custGeom>
              <a:avLst/>
              <a:gdLst/>
              <a:ahLst/>
              <a:cxnLst/>
              <a:rect l="l" t="t" r="r" b="b"/>
              <a:pathLst>
                <a:path w="4319" h="4318" extrusionOk="0">
                  <a:moveTo>
                    <a:pt x="2164" y="0"/>
                  </a:moveTo>
                  <a:cubicBezTo>
                    <a:pt x="972" y="0"/>
                    <a:pt x="0" y="971"/>
                    <a:pt x="0" y="2164"/>
                  </a:cubicBezTo>
                  <a:cubicBezTo>
                    <a:pt x="0" y="3356"/>
                    <a:pt x="972" y="4318"/>
                    <a:pt x="2164" y="4318"/>
                  </a:cubicBezTo>
                  <a:cubicBezTo>
                    <a:pt x="3356" y="4318"/>
                    <a:pt x="4318" y="3356"/>
                    <a:pt x="4318" y="2164"/>
                  </a:cubicBezTo>
                  <a:cubicBezTo>
                    <a:pt x="4318" y="971"/>
                    <a:pt x="3356" y="0"/>
                    <a:pt x="21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65;p32">
              <a:extLst>
                <a:ext uri="{FF2B5EF4-FFF2-40B4-BE49-F238E27FC236}">
                  <a16:creationId xmlns:a16="http://schemas.microsoft.com/office/drawing/2014/main" id="{D050A2C2-205E-D56D-62F2-95EDDBA87223}"/>
                </a:ext>
              </a:extLst>
            </p:cNvPr>
            <p:cNvSpPr/>
            <p:nvPr/>
          </p:nvSpPr>
          <p:spPr>
            <a:xfrm>
              <a:off x="3041951" y="1932399"/>
              <a:ext cx="218393" cy="207041"/>
            </a:xfrm>
            <a:custGeom>
              <a:avLst/>
              <a:gdLst/>
              <a:ahLst/>
              <a:cxnLst/>
              <a:rect l="l" t="t" r="r" b="b"/>
              <a:pathLst>
                <a:path w="3886" h="3684" extrusionOk="0">
                  <a:moveTo>
                    <a:pt x="3049" y="1"/>
                  </a:moveTo>
                  <a:lnTo>
                    <a:pt x="1" y="3049"/>
                  </a:lnTo>
                  <a:cubicBezTo>
                    <a:pt x="419" y="3472"/>
                    <a:pt x="970" y="3684"/>
                    <a:pt x="1521" y="3684"/>
                  </a:cubicBezTo>
                  <a:cubicBezTo>
                    <a:pt x="2073" y="3684"/>
                    <a:pt x="2626" y="3472"/>
                    <a:pt x="3049" y="3049"/>
                  </a:cubicBezTo>
                  <a:cubicBezTo>
                    <a:pt x="3886" y="2203"/>
                    <a:pt x="3886" y="847"/>
                    <a:pt x="3049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66;p32">
              <a:extLst>
                <a:ext uri="{FF2B5EF4-FFF2-40B4-BE49-F238E27FC236}">
                  <a16:creationId xmlns:a16="http://schemas.microsoft.com/office/drawing/2014/main" id="{6337BE97-1ED9-0FB9-1B1E-A962A35EF4A5}"/>
                </a:ext>
              </a:extLst>
            </p:cNvPr>
            <p:cNvSpPr/>
            <p:nvPr/>
          </p:nvSpPr>
          <p:spPr>
            <a:xfrm>
              <a:off x="3084589" y="1991058"/>
              <a:ext cx="75701" cy="65080"/>
            </a:xfrm>
            <a:custGeom>
              <a:avLst/>
              <a:gdLst/>
              <a:ahLst/>
              <a:cxnLst/>
              <a:rect l="l" t="t" r="r" b="b"/>
              <a:pathLst>
                <a:path w="1347" h="1158" extrusionOk="0">
                  <a:moveTo>
                    <a:pt x="761" y="1"/>
                  </a:moveTo>
                  <a:cubicBezTo>
                    <a:pt x="619" y="1"/>
                    <a:pt x="474" y="52"/>
                    <a:pt x="357" y="167"/>
                  </a:cubicBezTo>
                  <a:cubicBezTo>
                    <a:pt x="1" y="533"/>
                    <a:pt x="251" y="1158"/>
                    <a:pt x="770" y="1158"/>
                  </a:cubicBezTo>
                  <a:cubicBezTo>
                    <a:pt x="1087" y="1148"/>
                    <a:pt x="1347" y="898"/>
                    <a:pt x="1347" y="581"/>
                  </a:cubicBezTo>
                  <a:cubicBezTo>
                    <a:pt x="1347" y="229"/>
                    <a:pt x="1060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67;p32">
              <a:extLst>
                <a:ext uri="{FF2B5EF4-FFF2-40B4-BE49-F238E27FC236}">
                  <a16:creationId xmlns:a16="http://schemas.microsoft.com/office/drawing/2014/main" id="{5D228201-D5F3-98EA-4A81-CE49151B1D7E}"/>
                </a:ext>
              </a:extLst>
            </p:cNvPr>
            <p:cNvSpPr/>
            <p:nvPr/>
          </p:nvSpPr>
          <p:spPr>
            <a:xfrm>
              <a:off x="2851518" y="1924765"/>
              <a:ext cx="57212" cy="47658"/>
            </a:xfrm>
            <a:custGeom>
              <a:avLst/>
              <a:gdLst/>
              <a:ahLst/>
              <a:cxnLst/>
              <a:rect l="l" t="t" r="r" b="b"/>
              <a:pathLst>
                <a:path w="1018" h="848" extrusionOk="0">
                  <a:moveTo>
                    <a:pt x="718" y="0"/>
                  </a:moveTo>
                  <a:cubicBezTo>
                    <a:pt x="669" y="0"/>
                    <a:pt x="618" y="19"/>
                    <a:pt x="571" y="63"/>
                  </a:cubicBezTo>
                  <a:lnTo>
                    <a:pt x="148" y="487"/>
                  </a:lnTo>
                  <a:cubicBezTo>
                    <a:pt x="0" y="642"/>
                    <a:pt x="136" y="848"/>
                    <a:pt x="299" y="848"/>
                  </a:cubicBezTo>
                  <a:cubicBezTo>
                    <a:pt x="348" y="848"/>
                    <a:pt x="399" y="829"/>
                    <a:pt x="446" y="785"/>
                  </a:cubicBezTo>
                  <a:lnTo>
                    <a:pt x="869" y="362"/>
                  </a:lnTo>
                  <a:cubicBezTo>
                    <a:pt x="1017" y="206"/>
                    <a:pt x="881" y="0"/>
                    <a:pt x="7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68;p32">
              <a:extLst>
                <a:ext uri="{FF2B5EF4-FFF2-40B4-BE49-F238E27FC236}">
                  <a16:creationId xmlns:a16="http://schemas.microsoft.com/office/drawing/2014/main" id="{95A1644D-938B-5DCC-9DC3-AE8C4DDF6244}"/>
                </a:ext>
              </a:extLst>
            </p:cNvPr>
            <p:cNvSpPr/>
            <p:nvPr/>
          </p:nvSpPr>
          <p:spPr>
            <a:xfrm>
              <a:off x="2703611" y="2072392"/>
              <a:ext cx="57549" cy="47601"/>
            </a:xfrm>
            <a:custGeom>
              <a:avLst/>
              <a:gdLst/>
              <a:ahLst/>
              <a:cxnLst/>
              <a:rect l="l" t="t" r="r" b="b"/>
              <a:pathLst>
                <a:path w="1024" h="847" extrusionOk="0">
                  <a:moveTo>
                    <a:pt x="724" y="0"/>
                  </a:moveTo>
                  <a:cubicBezTo>
                    <a:pt x="675" y="0"/>
                    <a:pt x="623" y="20"/>
                    <a:pt x="578" y="68"/>
                  </a:cubicBezTo>
                  <a:lnTo>
                    <a:pt x="155" y="491"/>
                  </a:lnTo>
                  <a:cubicBezTo>
                    <a:pt x="1" y="638"/>
                    <a:pt x="138" y="847"/>
                    <a:pt x="302" y="847"/>
                  </a:cubicBezTo>
                  <a:cubicBezTo>
                    <a:pt x="353" y="847"/>
                    <a:pt x="405" y="827"/>
                    <a:pt x="453" y="779"/>
                  </a:cubicBezTo>
                  <a:lnTo>
                    <a:pt x="876" y="356"/>
                  </a:lnTo>
                  <a:cubicBezTo>
                    <a:pt x="1023" y="209"/>
                    <a:pt x="884" y="0"/>
                    <a:pt x="7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69;p32">
              <a:extLst>
                <a:ext uri="{FF2B5EF4-FFF2-40B4-BE49-F238E27FC236}">
                  <a16:creationId xmlns:a16="http://schemas.microsoft.com/office/drawing/2014/main" id="{C0E910D2-03E3-6FF8-B08B-6B0E9D175042}"/>
                </a:ext>
              </a:extLst>
            </p:cNvPr>
            <p:cNvSpPr/>
            <p:nvPr/>
          </p:nvSpPr>
          <p:spPr>
            <a:xfrm>
              <a:off x="2846712" y="2072392"/>
              <a:ext cx="57099" cy="47601"/>
            </a:xfrm>
            <a:custGeom>
              <a:avLst/>
              <a:gdLst/>
              <a:ahLst/>
              <a:cxnLst/>
              <a:rect l="l" t="t" r="r" b="b"/>
              <a:pathLst>
                <a:path w="1016" h="847" extrusionOk="0">
                  <a:moveTo>
                    <a:pt x="296" y="0"/>
                  </a:moveTo>
                  <a:cubicBezTo>
                    <a:pt x="134" y="0"/>
                    <a:pt x="0" y="209"/>
                    <a:pt x="147" y="356"/>
                  </a:cubicBezTo>
                  <a:lnTo>
                    <a:pt x="570" y="779"/>
                  </a:lnTo>
                  <a:cubicBezTo>
                    <a:pt x="618" y="827"/>
                    <a:pt x="670" y="847"/>
                    <a:pt x="720" y="847"/>
                  </a:cubicBezTo>
                  <a:cubicBezTo>
                    <a:pt x="881" y="847"/>
                    <a:pt x="1015" y="638"/>
                    <a:pt x="868" y="491"/>
                  </a:cubicBezTo>
                  <a:lnTo>
                    <a:pt x="445" y="68"/>
                  </a:lnTo>
                  <a:cubicBezTo>
                    <a:pt x="398" y="20"/>
                    <a:pt x="345" y="0"/>
                    <a:pt x="2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70;p32">
              <a:extLst>
                <a:ext uri="{FF2B5EF4-FFF2-40B4-BE49-F238E27FC236}">
                  <a16:creationId xmlns:a16="http://schemas.microsoft.com/office/drawing/2014/main" id="{E79B86D4-3F34-0810-3499-E72183132A75}"/>
                </a:ext>
              </a:extLst>
            </p:cNvPr>
            <p:cNvSpPr/>
            <p:nvPr/>
          </p:nvSpPr>
          <p:spPr>
            <a:xfrm>
              <a:off x="2703580" y="1919003"/>
              <a:ext cx="57605" cy="47658"/>
            </a:xfrm>
            <a:custGeom>
              <a:avLst/>
              <a:gdLst/>
              <a:ahLst/>
              <a:cxnLst/>
              <a:rect l="l" t="t" r="r" b="b"/>
              <a:pathLst>
                <a:path w="1025" h="848" extrusionOk="0">
                  <a:moveTo>
                    <a:pt x="306" y="0"/>
                  </a:moveTo>
                  <a:cubicBezTo>
                    <a:pt x="141" y="0"/>
                    <a:pt x="1" y="206"/>
                    <a:pt x="156" y="362"/>
                  </a:cubicBezTo>
                  <a:lnTo>
                    <a:pt x="579" y="785"/>
                  </a:lnTo>
                  <a:cubicBezTo>
                    <a:pt x="624" y="829"/>
                    <a:pt x="674" y="848"/>
                    <a:pt x="722" y="848"/>
                  </a:cubicBezTo>
                  <a:cubicBezTo>
                    <a:pt x="883" y="848"/>
                    <a:pt x="1025" y="642"/>
                    <a:pt x="877" y="487"/>
                  </a:cubicBezTo>
                  <a:lnTo>
                    <a:pt x="454" y="63"/>
                  </a:lnTo>
                  <a:cubicBezTo>
                    <a:pt x="407" y="19"/>
                    <a:pt x="355" y="0"/>
                    <a:pt x="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71;p32">
              <a:extLst>
                <a:ext uri="{FF2B5EF4-FFF2-40B4-BE49-F238E27FC236}">
                  <a16:creationId xmlns:a16="http://schemas.microsoft.com/office/drawing/2014/main" id="{085D1373-5ED7-F433-E40B-808841F91CC6}"/>
                </a:ext>
              </a:extLst>
            </p:cNvPr>
            <p:cNvSpPr/>
            <p:nvPr/>
          </p:nvSpPr>
          <p:spPr>
            <a:xfrm>
              <a:off x="3155177" y="1949820"/>
              <a:ext cx="45859" cy="36586"/>
            </a:xfrm>
            <a:custGeom>
              <a:avLst/>
              <a:gdLst/>
              <a:ahLst/>
              <a:cxnLst/>
              <a:rect l="l" t="t" r="r" b="b"/>
              <a:pathLst>
                <a:path w="816" h="651" extrusionOk="0">
                  <a:moveTo>
                    <a:pt x="515" y="0"/>
                  </a:moveTo>
                  <a:cubicBezTo>
                    <a:pt x="467" y="0"/>
                    <a:pt x="417" y="19"/>
                    <a:pt x="372" y="63"/>
                  </a:cubicBezTo>
                  <a:lnTo>
                    <a:pt x="141" y="294"/>
                  </a:lnTo>
                  <a:cubicBezTo>
                    <a:pt x="0" y="417"/>
                    <a:pt x="90" y="650"/>
                    <a:pt x="275" y="650"/>
                  </a:cubicBezTo>
                  <a:cubicBezTo>
                    <a:pt x="278" y="650"/>
                    <a:pt x="282" y="650"/>
                    <a:pt x="286" y="650"/>
                  </a:cubicBezTo>
                  <a:cubicBezTo>
                    <a:pt x="343" y="650"/>
                    <a:pt x="392" y="631"/>
                    <a:pt x="440" y="592"/>
                  </a:cubicBezTo>
                  <a:lnTo>
                    <a:pt x="661" y="361"/>
                  </a:lnTo>
                  <a:cubicBezTo>
                    <a:pt x="816" y="206"/>
                    <a:pt x="676" y="0"/>
                    <a:pt x="5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72;p32">
              <a:extLst>
                <a:ext uri="{FF2B5EF4-FFF2-40B4-BE49-F238E27FC236}">
                  <a16:creationId xmlns:a16="http://schemas.microsoft.com/office/drawing/2014/main" id="{DF3E165A-CCAC-1939-B98A-92D3705B636E}"/>
                </a:ext>
              </a:extLst>
            </p:cNvPr>
            <p:cNvSpPr/>
            <p:nvPr/>
          </p:nvSpPr>
          <p:spPr>
            <a:xfrm>
              <a:off x="3047739" y="2056153"/>
              <a:ext cx="46309" cy="36811"/>
            </a:xfrm>
            <a:custGeom>
              <a:avLst/>
              <a:gdLst/>
              <a:ahLst/>
              <a:cxnLst/>
              <a:rect l="l" t="t" r="r" b="b"/>
              <a:pathLst>
                <a:path w="824" h="655" extrusionOk="0">
                  <a:moveTo>
                    <a:pt x="524" y="1"/>
                  </a:moveTo>
                  <a:cubicBezTo>
                    <a:pt x="475" y="1"/>
                    <a:pt x="424" y="21"/>
                    <a:pt x="379" y="68"/>
                  </a:cubicBezTo>
                  <a:lnTo>
                    <a:pt x="148" y="299"/>
                  </a:lnTo>
                  <a:cubicBezTo>
                    <a:pt x="1" y="446"/>
                    <a:pt x="135" y="655"/>
                    <a:pt x="296" y="655"/>
                  </a:cubicBezTo>
                  <a:cubicBezTo>
                    <a:pt x="346" y="655"/>
                    <a:pt x="398" y="635"/>
                    <a:pt x="446" y="587"/>
                  </a:cubicBezTo>
                  <a:lnTo>
                    <a:pt x="677" y="357"/>
                  </a:lnTo>
                  <a:cubicBezTo>
                    <a:pt x="824" y="210"/>
                    <a:pt x="684" y="1"/>
                    <a:pt x="5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173;p32">
              <a:extLst>
                <a:ext uri="{FF2B5EF4-FFF2-40B4-BE49-F238E27FC236}">
                  <a16:creationId xmlns:a16="http://schemas.microsoft.com/office/drawing/2014/main" id="{229B2799-0F8C-464B-19F7-B6814700EFF5}"/>
                </a:ext>
              </a:extLst>
            </p:cNvPr>
            <p:cNvSpPr/>
            <p:nvPr/>
          </p:nvSpPr>
          <p:spPr>
            <a:xfrm>
              <a:off x="3160309" y="2056153"/>
              <a:ext cx="46590" cy="36811"/>
            </a:xfrm>
            <a:custGeom>
              <a:avLst/>
              <a:gdLst/>
              <a:ahLst/>
              <a:cxnLst/>
              <a:rect l="l" t="t" r="r" b="b"/>
              <a:pathLst>
                <a:path w="829" h="655" extrusionOk="0">
                  <a:moveTo>
                    <a:pt x="302" y="1"/>
                  </a:moveTo>
                  <a:cubicBezTo>
                    <a:pt x="138" y="1"/>
                    <a:pt x="0" y="210"/>
                    <a:pt x="154" y="357"/>
                  </a:cubicBezTo>
                  <a:lnTo>
                    <a:pt x="385" y="587"/>
                  </a:lnTo>
                  <a:cubicBezTo>
                    <a:pt x="431" y="635"/>
                    <a:pt x="482" y="655"/>
                    <a:pt x="531" y="655"/>
                  </a:cubicBezTo>
                  <a:cubicBezTo>
                    <a:pt x="690" y="655"/>
                    <a:pt x="828" y="446"/>
                    <a:pt x="674" y="299"/>
                  </a:cubicBezTo>
                  <a:lnTo>
                    <a:pt x="453" y="68"/>
                  </a:lnTo>
                  <a:cubicBezTo>
                    <a:pt x="405" y="21"/>
                    <a:pt x="352" y="1"/>
                    <a:pt x="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174;p32">
              <a:extLst>
                <a:ext uri="{FF2B5EF4-FFF2-40B4-BE49-F238E27FC236}">
                  <a16:creationId xmlns:a16="http://schemas.microsoft.com/office/drawing/2014/main" id="{ABBEC263-30AF-0E51-8FD3-30EB83687C93}"/>
                </a:ext>
              </a:extLst>
            </p:cNvPr>
            <p:cNvSpPr/>
            <p:nvPr/>
          </p:nvSpPr>
          <p:spPr>
            <a:xfrm>
              <a:off x="3054471" y="1949595"/>
              <a:ext cx="46477" cy="36811"/>
            </a:xfrm>
            <a:custGeom>
              <a:avLst/>
              <a:gdLst/>
              <a:ahLst/>
              <a:cxnLst/>
              <a:rect l="l" t="t" r="r" b="b"/>
              <a:pathLst>
                <a:path w="827" h="655" extrusionOk="0">
                  <a:moveTo>
                    <a:pt x="300" y="0"/>
                  </a:moveTo>
                  <a:cubicBezTo>
                    <a:pt x="137" y="0"/>
                    <a:pt x="1" y="206"/>
                    <a:pt x="149" y="361"/>
                  </a:cubicBezTo>
                  <a:lnTo>
                    <a:pt x="380" y="592"/>
                  </a:lnTo>
                  <a:cubicBezTo>
                    <a:pt x="425" y="636"/>
                    <a:pt x="476" y="654"/>
                    <a:pt x="524" y="654"/>
                  </a:cubicBezTo>
                  <a:cubicBezTo>
                    <a:pt x="688" y="654"/>
                    <a:pt x="826" y="443"/>
                    <a:pt x="678" y="294"/>
                  </a:cubicBezTo>
                  <a:lnTo>
                    <a:pt x="447" y="63"/>
                  </a:lnTo>
                  <a:cubicBezTo>
                    <a:pt x="400" y="19"/>
                    <a:pt x="349" y="0"/>
                    <a:pt x="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175;p32">
              <a:extLst>
                <a:ext uri="{FF2B5EF4-FFF2-40B4-BE49-F238E27FC236}">
                  <a16:creationId xmlns:a16="http://schemas.microsoft.com/office/drawing/2014/main" id="{7EF64FB3-7E0B-D2EC-3917-9B47F1373760}"/>
                </a:ext>
              </a:extLst>
            </p:cNvPr>
            <p:cNvSpPr/>
            <p:nvPr/>
          </p:nvSpPr>
          <p:spPr>
            <a:xfrm>
              <a:off x="2754991" y="2211828"/>
              <a:ext cx="224856" cy="23267"/>
            </a:xfrm>
            <a:custGeom>
              <a:avLst/>
              <a:gdLst/>
              <a:ahLst/>
              <a:cxnLst/>
              <a:rect l="l" t="t" r="r" b="b"/>
              <a:pathLst>
                <a:path w="4001" h="414" extrusionOk="0">
                  <a:moveTo>
                    <a:pt x="279" y="0"/>
                  </a:moveTo>
                  <a:cubicBezTo>
                    <a:pt x="1" y="0"/>
                    <a:pt x="1" y="414"/>
                    <a:pt x="279" y="414"/>
                  </a:cubicBezTo>
                  <a:lnTo>
                    <a:pt x="3722" y="414"/>
                  </a:lnTo>
                  <a:cubicBezTo>
                    <a:pt x="4001" y="414"/>
                    <a:pt x="4001" y="0"/>
                    <a:pt x="3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176;p32">
              <a:extLst>
                <a:ext uri="{FF2B5EF4-FFF2-40B4-BE49-F238E27FC236}">
                  <a16:creationId xmlns:a16="http://schemas.microsoft.com/office/drawing/2014/main" id="{EBBF4900-1A37-FD8A-45F1-2E8F8A016967}"/>
                </a:ext>
              </a:extLst>
            </p:cNvPr>
            <p:cNvSpPr/>
            <p:nvPr/>
          </p:nvSpPr>
          <p:spPr>
            <a:xfrm>
              <a:off x="2754991" y="2269096"/>
              <a:ext cx="224856" cy="23829"/>
            </a:xfrm>
            <a:custGeom>
              <a:avLst/>
              <a:gdLst/>
              <a:ahLst/>
              <a:cxnLst/>
              <a:rect l="l" t="t" r="r" b="b"/>
              <a:pathLst>
                <a:path w="4001" h="424" extrusionOk="0">
                  <a:moveTo>
                    <a:pt x="279" y="1"/>
                  </a:moveTo>
                  <a:cubicBezTo>
                    <a:pt x="1" y="1"/>
                    <a:pt x="1" y="424"/>
                    <a:pt x="279" y="424"/>
                  </a:cubicBezTo>
                  <a:lnTo>
                    <a:pt x="3722" y="424"/>
                  </a:lnTo>
                  <a:cubicBezTo>
                    <a:pt x="4001" y="424"/>
                    <a:pt x="4001" y="1"/>
                    <a:pt x="3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177;p32">
              <a:extLst>
                <a:ext uri="{FF2B5EF4-FFF2-40B4-BE49-F238E27FC236}">
                  <a16:creationId xmlns:a16="http://schemas.microsoft.com/office/drawing/2014/main" id="{01D1BCF1-7D0C-4295-30C3-8C759566C82D}"/>
                </a:ext>
              </a:extLst>
            </p:cNvPr>
            <p:cNvSpPr/>
            <p:nvPr/>
          </p:nvSpPr>
          <p:spPr>
            <a:xfrm>
              <a:off x="3106806" y="2223181"/>
              <a:ext cx="57886" cy="115660"/>
            </a:xfrm>
            <a:custGeom>
              <a:avLst/>
              <a:gdLst/>
              <a:ahLst/>
              <a:cxnLst/>
              <a:rect l="l" t="t" r="r" b="b"/>
              <a:pathLst>
                <a:path w="1030" h="2058" extrusionOk="0">
                  <a:moveTo>
                    <a:pt x="1" y="0"/>
                  </a:moveTo>
                  <a:lnTo>
                    <a:pt x="1" y="2058"/>
                  </a:lnTo>
                  <a:lnTo>
                    <a:pt x="933" y="2058"/>
                  </a:lnTo>
                  <a:cubicBezTo>
                    <a:pt x="981" y="2058"/>
                    <a:pt x="1030" y="2020"/>
                    <a:pt x="1030" y="1962"/>
                  </a:cubicBezTo>
                  <a:lnTo>
                    <a:pt x="1030" y="96"/>
                  </a:lnTo>
                  <a:cubicBezTo>
                    <a:pt x="1030" y="39"/>
                    <a:pt x="981" y="0"/>
                    <a:pt x="933" y="0"/>
                  </a:cubicBezTo>
                  <a:close/>
                </a:path>
              </a:pathLst>
            </a:custGeom>
            <a:solidFill>
              <a:srgbClr val="000000">
                <a:alpha val="1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359;p34">
            <a:extLst>
              <a:ext uri="{FF2B5EF4-FFF2-40B4-BE49-F238E27FC236}">
                <a16:creationId xmlns:a16="http://schemas.microsoft.com/office/drawing/2014/main" id="{DA31E678-E18A-E9F4-1530-5F475E744F18}"/>
              </a:ext>
            </a:extLst>
          </p:cNvPr>
          <p:cNvSpPr txBox="1">
            <a:spLocks/>
          </p:cNvSpPr>
          <p:nvPr/>
        </p:nvSpPr>
        <p:spPr>
          <a:xfrm>
            <a:off x="1053761" y="2228824"/>
            <a:ext cx="3227616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nl-NL" dirty="0"/>
              <a:t>Maak een eenvoudig storyboard. </a:t>
            </a:r>
            <a:br>
              <a:rPr lang="nl-NL" dirty="0"/>
            </a:br>
            <a:r>
              <a:rPr lang="nl-NL" dirty="0"/>
              <a:t>Het storyboard bestaat uit vier vakken: begin, probleem, spanning en einde.</a:t>
            </a:r>
          </a:p>
          <a:p>
            <a:r>
              <a:rPr lang="nl-NL" dirty="0"/>
              <a:t>Teken wat de camera ziet en schrijf in twee zinnen op wat er gebeurt.</a:t>
            </a:r>
          </a:p>
        </p:txBody>
      </p:sp>
      <p:sp>
        <p:nvSpPr>
          <p:cNvPr id="54" name="Google Shape;1359;p34">
            <a:extLst>
              <a:ext uri="{FF2B5EF4-FFF2-40B4-BE49-F238E27FC236}">
                <a16:creationId xmlns:a16="http://schemas.microsoft.com/office/drawing/2014/main" id="{CF44D2E4-FA1C-6DDA-0102-13C8197401D2}"/>
              </a:ext>
            </a:extLst>
          </p:cNvPr>
          <p:cNvSpPr txBox="1">
            <a:spLocks/>
          </p:cNvSpPr>
          <p:nvPr/>
        </p:nvSpPr>
        <p:spPr>
          <a:xfrm>
            <a:off x="4757435" y="2214111"/>
            <a:ext cx="3500518" cy="21948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nl-NL" dirty="0"/>
              <a:t>Maak 6 eenvoudige scènes. Teken wat de camera ziet en schrijf in twee zinnen op wat er gebeurt.</a:t>
            </a:r>
          </a:p>
          <a:p>
            <a:r>
              <a:rPr lang="nl-NL" dirty="0"/>
              <a:t>Voor iedere scène beantwoord je vier vragen: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Waar speelt het zich af?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Wat zien we?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Wat zeggen ze?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Wat horen we? </a:t>
            </a:r>
            <a:br>
              <a:rPr lang="nl-NL" dirty="0"/>
            </a:br>
            <a:endParaRPr lang="nl-NL" dirty="0"/>
          </a:p>
        </p:txBody>
      </p:sp>
      <p:sp>
        <p:nvSpPr>
          <p:cNvPr id="55" name="Google Shape;662;p28">
            <a:extLst>
              <a:ext uri="{FF2B5EF4-FFF2-40B4-BE49-F238E27FC236}">
                <a16:creationId xmlns:a16="http://schemas.microsoft.com/office/drawing/2014/main" id="{D80AF902-15D8-E052-119E-C9874777F5BA}"/>
              </a:ext>
            </a:extLst>
          </p:cNvPr>
          <p:cNvSpPr txBox="1">
            <a:spLocks/>
          </p:cNvSpPr>
          <p:nvPr/>
        </p:nvSpPr>
        <p:spPr>
          <a:xfrm>
            <a:off x="1524531" y="367700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jdhani"/>
              <a:buNone/>
              <a:defRPr sz="40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r>
              <a:rPr lang="nl-NL" dirty="0">
                <a:solidFill>
                  <a:srgbClr val="9E855C"/>
                </a:solidFill>
              </a:rPr>
              <a:t>Veel </a:t>
            </a:r>
            <a:r>
              <a:rPr lang="nl-NL" dirty="0">
                <a:solidFill>
                  <a:schemeClr val="lt1"/>
                </a:solidFill>
              </a:rPr>
              <a:t>succes!</a:t>
            </a:r>
          </a:p>
        </p:txBody>
      </p:sp>
    </p:spTree>
    <p:extLst>
      <p:ext uri="{BB962C8B-B14F-4D97-AF65-F5344CB8AC3E}">
        <p14:creationId xmlns:p14="http://schemas.microsoft.com/office/powerpoint/2010/main" val="2576459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>
          <a:extLst>
            <a:ext uri="{FF2B5EF4-FFF2-40B4-BE49-F238E27FC236}">
              <a16:creationId xmlns:a16="http://schemas.microsoft.com/office/drawing/2014/main" id="{AAA9109D-3CB3-C945-8DA0-5F7E4CEA4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31">
            <a:extLst>
              <a:ext uri="{FF2B5EF4-FFF2-40B4-BE49-F238E27FC236}">
                <a16:creationId xmlns:a16="http://schemas.microsoft.com/office/drawing/2014/main" id="{287FC25F-CC96-756D-A9A6-870CD6AF82EB}"/>
              </a:ext>
            </a:extLst>
          </p:cNvPr>
          <p:cNvGrpSpPr/>
          <p:nvPr/>
        </p:nvGrpSpPr>
        <p:grpSpPr>
          <a:xfrm flipH="1">
            <a:off x="5372984" y="3174275"/>
            <a:ext cx="3257301" cy="1969225"/>
            <a:chOff x="302930" y="3174400"/>
            <a:chExt cx="3257301" cy="1969225"/>
          </a:xfrm>
        </p:grpSpPr>
        <p:sp>
          <p:nvSpPr>
            <p:cNvPr id="961" name="Google Shape;961;p31">
              <a:extLst>
                <a:ext uri="{FF2B5EF4-FFF2-40B4-BE49-F238E27FC236}">
                  <a16:creationId xmlns:a16="http://schemas.microsoft.com/office/drawing/2014/main" id="{2D8C4079-5C63-A64A-0E17-4B8035174B53}"/>
                </a:ext>
              </a:extLst>
            </p:cNvPr>
            <p:cNvSpPr/>
            <p:nvPr/>
          </p:nvSpPr>
          <p:spPr>
            <a:xfrm>
              <a:off x="416350" y="4817825"/>
              <a:ext cx="136200" cy="32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31">
              <a:extLst>
                <a:ext uri="{FF2B5EF4-FFF2-40B4-BE49-F238E27FC236}">
                  <a16:creationId xmlns:a16="http://schemas.microsoft.com/office/drawing/2014/main" id="{CBFE3FA8-2372-BF06-C760-E9D689E4AC9B}"/>
                </a:ext>
              </a:extLst>
            </p:cNvPr>
            <p:cNvGrpSpPr/>
            <p:nvPr/>
          </p:nvGrpSpPr>
          <p:grpSpPr>
            <a:xfrm>
              <a:off x="302930" y="3174400"/>
              <a:ext cx="3257301" cy="1796973"/>
              <a:chOff x="302930" y="3174400"/>
              <a:chExt cx="3257301" cy="1796973"/>
            </a:xfrm>
          </p:grpSpPr>
          <p:sp>
            <p:nvSpPr>
              <p:cNvPr id="963" name="Google Shape;963;p31">
                <a:extLst>
                  <a:ext uri="{FF2B5EF4-FFF2-40B4-BE49-F238E27FC236}">
                    <a16:creationId xmlns:a16="http://schemas.microsoft.com/office/drawing/2014/main" id="{C23AB185-F754-9E7F-4AC6-35F7D86351D5}"/>
                  </a:ext>
                </a:extLst>
              </p:cNvPr>
              <p:cNvSpPr/>
              <p:nvPr/>
            </p:nvSpPr>
            <p:spPr>
              <a:xfrm>
                <a:off x="632732" y="3174400"/>
                <a:ext cx="2927499" cy="1596450"/>
              </a:xfrm>
              <a:custGeom>
                <a:avLst/>
                <a:gdLst/>
                <a:ahLst/>
                <a:cxnLst/>
                <a:rect l="l" t="t" r="r" b="b"/>
                <a:pathLst>
                  <a:path w="136359" h="63858" extrusionOk="0">
                    <a:moveTo>
                      <a:pt x="0" y="53244"/>
                    </a:moveTo>
                    <a:lnTo>
                      <a:pt x="35284" y="0"/>
                    </a:lnTo>
                    <a:lnTo>
                      <a:pt x="136359" y="234"/>
                    </a:lnTo>
                    <a:lnTo>
                      <a:pt x="3746" y="63858"/>
                    </a:lnTo>
                    <a:close/>
                  </a:path>
                </a:pathLst>
              </a:custGeom>
              <a:solidFill>
                <a:srgbClr val="9E855C">
                  <a:alpha val="148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nl-NL" dirty="0"/>
              </a:p>
            </p:txBody>
          </p:sp>
          <p:grpSp>
            <p:nvGrpSpPr>
              <p:cNvPr id="964" name="Google Shape;964;p31">
                <a:extLst>
                  <a:ext uri="{FF2B5EF4-FFF2-40B4-BE49-F238E27FC236}">
                    <a16:creationId xmlns:a16="http://schemas.microsoft.com/office/drawing/2014/main" id="{CDE42DC8-74B6-507B-4300-CFEAFE61D2DE}"/>
                  </a:ext>
                </a:extLst>
              </p:cNvPr>
              <p:cNvGrpSpPr/>
              <p:nvPr/>
            </p:nvGrpSpPr>
            <p:grpSpPr>
              <a:xfrm rot="-3088787">
                <a:off x="247795" y="4300754"/>
                <a:ext cx="725754" cy="615483"/>
                <a:chOff x="5417612" y="4008755"/>
                <a:chExt cx="725743" cy="615474"/>
              </a:xfrm>
            </p:grpSpPr>
            <p:sp>
              <p:nvSpPr>
                <p:cNvPr id="965" name="Google Shape;965;p31">
                  <a:extLst>
                    <a:ext uri="{FF2B5EF4-FFF2-40B4-BE49-F238E27FC236}">
                      <a16:creationId xmlns:a16="http://schemas.microsoft.com/office/drawing/2014/main" id="{6C4ABF8F-FC11-3521-914D-7EA17563EA40}"/>
                    </a:ext>
                  </a:extLst>
                </p:cNvPr>
                <p:cNvSpPr/>
                <p:nvPr/>
              </p:nvSpPr>
              <p:spPr>
                <a:xfrm>
                  <a:off x="5417612" y="4008755"/>
                  <a:ext cx="725743" cy="61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9" h="16248" extrusionOk="0">
                      <a:moveTo>
                        <a:pt x="9796" y="1"/>
                      </a:moveTo>
                      <a:lnTo>
                        <a:pt x="8616" y="2155"/>
                      </a:lnTo>
                      <a:lnTo>
                        <a:pt x="5125" y="80"/>
                      </a:lnTo>
                      <a:cubicBezTo>
                        <a:pt x="5125" y="80"/>
                        <a:pt x="1358" y="778"/>
                        <a:pt x="1643" y="5184"/>
                      </a:cubicBezTo>
                      <a:lnTo>
                        <a:pt x="1" y="9452"/>
                      </a:lnTo>
                      <a:lnTo>
                        <a:pt x="3935" y="11281"/>
                      </a:lnTo>
                      <a:lnTo>
                        <a:pt x="2961" y="13130"/>
                      </a:lnTo>
                      <a:lnTo>
                        <a:pt x="5685" y="11901"/>
                      </a:lnTo>
                      <a:lnTo>
                        <a:pt x="5439" y="15540"/>
                      </a:lnTo>
                      <a:lnTo>
                        <a:pt x="10554" y="14920"/>
                      </a:lnTo>
                      <a:lnTo>
                        <a:pt x="9767" y="10711"/>
                      </a:lnTo>
                      <a:lnTo>
                        <a:pt x="13179" y="16248"/>
                      </a:lnTo>
                      <a:lnTo>
                        <a:pt x="19159" y="5459"/>
                      </a:lnTo>
                      <a:lnTo>
                        <a:pt x="11999" y="5705"/>
                      </a:lnTo>
                      <a:lnTo>
                        <a:pt x="16887" y="3059"/>
                      </a:lnTo>
                      <a:lnTo>
                        <a:pt x="13130" y="965"/>
                      </a:lnTo>
                      <a:lnTo>
                        <a:pt x="10347" y="3669"/>
                      </a:lnTo>
                      <a:lnTo>
                        <a:pt x="979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1">
                  <a:extLst>
                    <a:ext uri="{FF2B5EF4-FFF2-40B4-BE49-F238E27FC236}">
                      <a16:creationId xmlns:a16="http://schemas.microsoft.com/office/drawing/2014/main" id="{56BF54E6-7448-4FDF-BADC-85423F063F98}"/>
                    </a:ext>
                  </a:extLst>
                </p:cNvPr>
                <p:cNvSpPr/>
                <p:nvPr/>
              </p:nvSpPr>
              <p:spPr>
                <a:xfrm>
                  <a:off x="5673949" y="4155542"/>
                  <a:ext cx="193377" cy="2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" h="6125" extrusionOk="0">
                      <a:moveTo>
                        <a:pt x="3442" y="1"/>
                      </a:moveTo>
                      <a:lnTo>
                        <a:pt x="0" y="6098"/>
                      </a:lnTo>
                      <a:cubicBezTo>
                        <a:pt x="0" y="6098"/>
                        <a:pt x="127" y="6125"/>
                        <a:pt x="342" y="6125"/>
                      </a:cubicBezTo>
                      <a:cubicBezTo>
                        <a:pt x="1038" y="6125"/>
                        <a:pt x="2655" y="5849"/>
                        <a:pt x="3865" y="3512"/>
                      </a:cubicBezTo>
                      <a:cubicBezTo>
                        <a:pt x="5104" y="1142"/>
                        <a:pt x="3442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1">
                  <a:extLst>
                    <a:ext uri="{FF2B5EF4-FFF2-40B4-BE49-F238E27FC236}">
                      <a16:creationId xmlns:a16="http://schemas.microsoft.com/office/drawing/2014/main" id="{08BA522B-9766-A44E-C17E-C63ECFD0AEE7}"/>
                    </a:ext>
                  </a:extLst>
                </p:cNvPr>
                <p:cNvSpPr/>
                <p:nvPr/>
              </p:nvSpPr>
              <p:spPr>
                <a:xfrm>
                  <a:off x="5529776" y="4008755"/>
                  <a:ext cx="258569" cy="4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6" h="13131" fill="none" extrusionOk="0">
                      <a:moveTo>
                        <a:pt x="6825" y="1"/>
                      </a:moveTo>
                      <a:lnTo>
                        <a:pt x="0" y="13130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1">
                  <a:extLst>
                    <a:ext uri="{FF2B5EF4-FFF2-40B4-BE49-F238E27FC236}">
                      <a16:creationId xmlns:a16="http://schemas.microsoft.com/office/drawing/2014/main" id="{EC9A507F-7762-ED69-F584-D8332CB976B3}"/>
                    </a:ext>
                  </a:extLst>
                </p:cNvPr>
                <p:cNvSpPr/>
                <p:nvPr/>
              </p:nvSpPr>
              <p:spPr>
                <a:xfrm>
                  <a:off x="5632963" y="4147359"/>
                  <a:ext cx="176256" cy="31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8242" fill="none" extrusionOk="0">
                      <a:moveTo>
                        <a:pt x="4652" y="0"/>
                      </a:moveTo>
                      <a:lnTo>
                        <a:pt x="0" y="8242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69" name="Google Shape;969;p31">
            <a:extLst>
              <a:ext uri="{FF2B5EF4-FFF2-40B4-BE49-F238E27FC236}">
                <a16:creationId xmlns:a16="http://schemas.microsoft.com/office/drawing/2014/main" id="{9551A8E4-AF2A-D4B8-D287-6B69F55569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18345" y="2567988"/>
            <a:ext cx="4699590" cy="92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En… Actie!!</a:t>
            </a:r>
            <a:endParaRPr dirty="0"/>
          </a:p>
        </p:txBody>
      </p:sp>
      <p:sp>
        <p:nvSpPr>
          <p:cNvPr id="970" name="Google Shape;970;p31">
            <a:extLst>
              <a:ext uri="{FF2B5EF4-FFF2-40B4-BE49-F238E27FC236}">
                <a16:creationId xmlns:a16="http://schemas.microsoft.com/office/drawing/2014/main" id="{DA901F73-9990-8016-4622-5676D9CF6A07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891063" y="1333488"/>
            <a:ext cx="2796900" cy="12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grpSp>
        <p:nvGrpSpPr>
          <p:cNvPr id="1035" name="Google Shape;1035;p31">
            <a:extLst>
              <a:ext uri="{FF2B5EF4-FFF2-40B4-BE49-F238E27FC236}">
                <a16:creationId xmlns:a16="http://schemas.microsoft.com/office/drawing/2014/main" id="{4A4CEBBF-608D-44DA-34C6-C049EE242699}"/>
              </a:ext>
            </a:extLst>
          </p:cNvPr>
          <p:cNvGrpSpPr/>
          <p:nvPr/>
        </p:nvGrpSpPr>
        <p:grpSpPr>
          <a:xfrm rot="-2168336">
            <a:off x="340929" y="483154"/>
            <a:ext cx="825790" cy="701108"/>
            <a:chOff x="3502275" y="3218775"/>
            <a:chExt cx="1175775" cy="998250"/>
          </a:xfrm>
        </p:grpSpPr>
        <p:sp>
          <p:nvSpPr>
            <p:cNvPr id="1036" name="Google Shape;1036;p31">
              <a:extLst>
                <a:ext uri="{FF2B5EF4-FFF2-40B4-BE49-F238E27FC236}">
                  <a16:creationId xmlns:a16="http://schemas.microsoft.com/office/drawing/2014/main" id="{E8A19F01-BF4E-9117-A264-34E63EC732FD}"/>
                </a:ext>
              </a:extLst>
            </p:cNvPr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1">
              <a:extLst>
                <a:ext uri="{FF2B5EF4-FFF2-40B4-BE49-F238E27FC236}">
                  <a16:creationId xmlns:a16="http://schemas.microsoft.com/office/drawing/2014/main" id="{F2CFEED1-A717-2DDB-54C4-2CE62FEC95E6}"/>
                </a:ext>
              </a:extLst>
            </p:cNvPr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1">
              <a:extLst>
                <a:ext uri="{FF2B5EF4-FFF2-40B4-BE49-F238E27FC236}">
                  <a16:creationId xmlns:a16="http://schemas.microsoft.com/office/drawing/2014/main" id="{59039D5F-A5AA-8FAA-A22C-BC97DE91352C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1">
              <a:extLst>
                <a:ext uri="{FF2B5EF4-FFF2-40B4-BE49-F238E27FC236}">
                  <a16:creationId xmlns:a16="http://schemas.microsoft.com/office/drawing/2014/main" id="{839F4C47-CAC3-0428-860A-773592C082C2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1">
              <a:extLst>
                <a:ext uri="{FF2B5EF4-FFF2-40B4-BE49-F238E27FC236}">
                  <a16:creationId xmlns:a16="http://schemas.microsoft.com/office/drawing/2014/main" id="{4943BBBB-0598-939B-90AB-8EA6BA8C79EB}"/>
                </a:ext>
              </a:extLst>
            </p:cNvPr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1">
              <a:extLst>
                <a:ext uri="{FF2B5EF4-FFF2-40B4-BE49-F238E27FC236}">
                  <a16:creationId xmlns:a16="http://schemas.microsoft.com/office/drawing/2014/main" id="{A9325B51-2529-F75B-342F-9507BF61F2BB}"/>
                </a:ext>
              </a:extLst>
            </p:cNvPr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1">
              <a:extLst>
                <a:ext uri="{FF2B5EF4-FFF2-40B4-BE49-F238E27FC236}">
                  <a16:creationId xmlns:a16="http://schemas.microsoft.com/office/drawing/2014/main" id="{2DF28DCE-5710-74A7-548B-77EBF8F6415E}"/>
                </a:ext>
              </a:extLst>
            </p:cNvPr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1">
              <a:extLst>
                <a:ext uri="{FF2B5EF4-FFF2-40B4-BE49-F238E27FC236}">
                  <a16:creationId xmlns:a16="http://schemas.microsoft.com/office/drawing/2014/main" id="{C6E554F8-807E-FC61-A9A0-E0B039CEF527}"/>
                </a:ext>
              </a:extLst>
            </p:cNvPr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1">
              <a:extLst>
                <a:ext uri="{FF2B5EF4-FFF2-40B4-BE49-F238E27FC236}">
                  <a16:creationId xmlns:a16="http://schemas.microsoft.com/office/drawing/2014/main" id="{1F27792E-BC96-71BA-D9FC-F2F69593F21A}"/>
                </a:ext>
              </a:extLst>
            </p:cNvPr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1">
              <a:extLst>
                <a:ext uri="{FF2B5EF4-FFF2-40B4-BE49-F238E27FC236}">
                  <a16:creationId xmlns:a16="http://schemas.microsoft.com/office/drawing/2014/main" id="{5BE4F131-C9C0-DBBA-A1E3-120FA4A78824}"/>
                </a:ext>
              </a:extLst>
            </p:cNvPr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>
              <a:extLst>
                <a:ext uri="{FF2B5EF4-FFF2-40B4-BE49-F238E27FC236}">
                  <a16:creationId xmlns:a16="http://schemas.microsoft.com/office/drawing/2014/main" id="{57926B83-7FB2-1278-38E9-37D2F8810494}"/>
                </a:ext>
              </a:extLst>
            </p:cNvPr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1">
              <a:extLst>
                <a:ext uri="{FF2B5EF4-FFF2-40B4-BE49-F238E27FC236}">
                  <a16:creationId xmlns:a16="http://schemas.microsoft.com/office/drawing/2014/main" id="{F13C4F54-34F1-2BE6-46CD-78ACA5D2C469}"/>
                </a:ext>
              </a:extLst>
            </p:cNvPr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" name="Google Shape;1048;p31">
            <a:extLst>
              <a:ext uri="{FF2B5EF4-FFF2-40B4-BE49-F238E27FC236}">
                <a16:creationId xmlns:a16="http://schemas.microsoft.com/office/drawing/2014/main" id="{855931E7-7A8B-9358-0735-8F5DB45D346E}"/>
              </a:ext>
            </a:extLst>
          </p:cNvPr>
          <p:cNvSpPr/>
          <p:nvPr/>
        </p:nvSpPr>
        <p:spPr>
          <a:xfrm rot="3391622">
            <a:off x="8780552" y="49200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D697088-769C-D389-3E2A-03C5206ED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846" y="242252"/>
            <a:ext cx="1698195" cy="1091236"/>
          </a:xfrm>
          <a:prstGeom prst="rect">
            <a:avLst/>
          </a:prstGeom>
        </p:spPr>
      </p:pic>
      <p:grpSp>
        <p:nvGrpSpPr>
          <p:cNvPr id="2" name="Google Shape;1074;p32">
            <a:extLst>
              <a:ext uri="{FF2B5EF4-FFF2-40B4-BE49-F238E27FC236}">
                <a16:creationId xmlns:a16="http://schemas.microsoft.com/office/drawing/2014/main" id="{46C8F465-29C1-48B8-F474-9A8B24EA6CAB}"/>
              </a:ext>
            </a:extLst>
          </p:cNvPr>
          <p:cNvGrpSpPr/>
          <p:nvPr/>
        </p:nvGrpSpPr>
        <p:grpSpPr>
          <a:xfrm rot="452190">
            <a:off x="1263984" y="1623005"/>
            <a:ext cx="3231505" cy="2153607"/>
            <a:chOff x="6833425" y="231725"/>
            <a:chExt cx="1950919" cy="1463845"/>
          </a:xfrm>
        </p:grpSpPr>
        <p:sp>
          <p:nvSpPr>
            <p:cNvPr id="4" name="Google Shape;1075;p32">
              <a:extLst>
                <a:ext uri="{FF2B5EF4-FFF2-40B4-BE49-F238E27FC236}">
                  <a16:creationId xmlns:a16="http://schemas.microsoft.com/office/drawing/2014/main" id="{FC6D6CE3-D04D-27C0-9321-EFB1F2652804}"/>
                </a:ext>
              </a:extLst>
            </p:cNvPr>
            <p:cNvSpPr/>
            <p:nvPr/>
          </p:nvSpPr>
          <p:spPr>
            <a:xfrm>
              <a:off x="6833425" y="231725"/>
              <a:ext cx="1950919" cy="1463845"/>
            </a:xfrm>
            <a:custGeom>
              <a:avLst/>
              <a:gdLst/>
              <a:ahLst/>
              <a:cxnLst/>
              <a:rect l="l" t="t" r="r" b="b"/>
              <a:pathLst>
                <a:path w="56532" h="42418" extrusionOk="0">
                  <a:moveTo>
                    <a:pt x="25856" y="1"/>
                  </a:moveTo>
                  <a:cubicBezTo>
                    <a:pt x="25011" y="1"/>
                    <a:pt x="24155" y="50"/>
                    <a:pt x="23319" y="129"/>
                  </a:cubicBezTo>
                  <a:cubicBezTo>
                    <a:pt x="17644" y="689"/>
                    <a:pt x="12314" y="3089"/>
                    <a:pt x="8124" y="6964"/>
                  </a:cubicBezTo>
                  <a:lnTo>
                    <a:pt x="1869" y="9983"/>
                  </a:lnTo>
                  <a:cubicBezTo>
                    <a:pt x="1358" y="10052"/>
                    <a:pt x="905" y="10386"/>
                    <a:pt x="689" y="10858"/>
                  </a:cubicBezTo>
                  <a:cubicBezTo>
                    <a:pt x="424" y="11439"/>
                    <a:pt x="542" y="12117"/>
                    <a:pt x="974" y="12570"/>
                  </a:cubicBezTo>
                  <a:lnTo>
                    <a:pt x="1505" y="13661"/>
                  </a:lnTo>
                  <a:cubicBezTo>
                    <a:pt x="1545" y="13986"/>
                    <a:pt x="1692" y="14291"/>
                    <a:pt x="1918" y="14527"/>
                  </a:cubicBezTo>
                  <a:lnTo>
                    <a:pt x="2253" y="15205"/>
                  </a:lnTo>
                  <a:cubicBezTo>
                    <a:pt x="1053" y="17910"/>
                    <a:pt x="345" y="20811"/>
                    <a:pt x="168" y="23771"/>
                  </a:cubicBezTo>
                  <a:cubicBezTo>
                    <a:pt x="1" y="26437"/>
                    <a:pt x="306" y="28826"/>
                    <a:pt x="1053" y="30882"/>
                  </a:cubicBezTo>
                  <a:cubicBezTo>
                    <a:pt x="2223" y="34078"/>
                    <a:pt x="4712" y="36970"/>
                    <a:pt x="8065" y="39025"/>
                  </a:cubicBezTo>
                  <a:cubicBezTo>
                    <a:pt x="10553" y="40540"/>
                    <a:pt x="13042" y="41336"/>
                    <a:pt x="15461" y="41385"/>
                  </a:cubicBezTo>
                  <a:lnTo>
                    <a:pt x="15726" y="41385"/>
                  </a:lnTo>
                  <a:cubicBezTo>
                    <a:pt x="17811" y="41385"/>
                    <a:pt x="19778" y="40844"/>
                    <a:pt x="21440" y="40313"/>
                  </a:cubicBezTo>
                  <a:cubicBezTo>
                    <a:pt x="22021" y="40127"/>
                    <a:pt x="22601" y="39930"/>
                    <a:pt x="23171" y="39733"/>
                  </a:cubicBezTo>
                  <a:cubicBezTo>
                    <a:pt x="25374" y="38986"/>
                    <a:pt x="27459" y="38278"/>
                    <a:pt x="29505" y="38278"/>
                  </a:cubicBezTo>
                  <a:cubicBezTo>
                    <a:pt x="29547" y="38277"/>
                    <a:pt x="29588" y="38276"/>
                    <a:pt x="29630" y="38276"/>
                  </a:cubicBezTo>
                  <a:cubicBezTo>
                    <a:pt x="30080" y="38276"/>
                    <a:pt x="30530" y="38324"/>
                    <a:pt x="30980" y="38405"/>
                  </a:cubicBezTo>
                  <a:cubicBezTo>
                    <a:pt x="32101" y="38632"/>
                    <a:pt x="33173" y="39104"/>
                    <a:pt x="34442" y="39763"/>
                  </a:cubicBezTo>
                  <a:lnTo>
                    <a:pt x="35199" y="40156"/>
                  </a:lnTo>
                  <a:cubicBezTo>
                    <a:pt x="36507" y="40844"/>
                    <a:pt x="37835" y="41543"/>
                    <a:pt x="39330" y="41975"/>
                  </a:cubicBezTo>
                  <a:cubicBezTo>
                    <a:pt x="40363" y="42270"/>
                    <a:pt x="41435" y="42418"/>
                    <a:pt x="42507" y="42418"/>
                  </a:cubicBezTo>
                  <a:lnTo>
                    <a:pt x="42507" y="42408"/>
                  </a:lnTo>
                  <a:cubicBezTo>
                    <a:pt x="43667" y="42408"/>
                    <a:pt x="44828" y="42231"/>
                    <a:pt x="45939" y="41897"/>
                  </a:cubicBezTo>
                  <a:lnTo>
                    <a:pt x="45968" y="41887"/>
                  </a:lnTo>
                  <a:cubicBezTo>
                    <a:pt x="46637" y="41690"/>
                    <a:pt x="47277" y="41425"/>
                    <a:pt x="47896" y="41100"/>
                  </a:cubicBezTo>
                  <a:cubicBezTo>
                    <a:pt x="52263" y="38838"/>
                    <a:pt x="54377" y="33822"/>
                    <a:pt x="55075" y="31767"/>
                  </a:cubicBezTo>
                  <a:cubicBezTo>
                    <a:pt x="56531" y="27548"/>
                    <a:pt x="56285" y="22955"/>
                    <a:pt x="54367" y="18490"/>
                  </a:cubicBezTo>
                  <a:cubicBezTo>
                    <a:pt x="51879" y="12697"/>
                    <a:pt x="46667" y="7249"/>
                    <a:pt x="40412" y="3905"/>
                  </a:cubicBezTo>
                  <a:cubicBezTo>
                    <a:pt x="35583" y="1319"/>
                    <a:pt x="30685" y="1"/>
                    <a:pt x="25856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76;p32">
              <a:extLst>
                <a:ext uri="{FF2B5EF4-FFF2-40B4-BE49-F238E27FC236}">
                  <a16:creationId xmlns:a16="http://schemas.microsoft.com/office/drawing/2014/main" id="{5694D019-F7FB-6268-601D-F49089CF4F07}"/>
                </a:ext>
              </a:extLst>
            </p:cNvPr>
            <p:cNvSpPr/>
            <p:nvPr/>
          </p:nvSpPr>
          <p:spPr>
            <a:xfrm>
              <a:off x="6885017" y="278934"/>
              <a:ext cx="1852117" cy="1353310"/>
            </a:xfrm>
            <a:custGeom>
              <a:avLst/>
              <a:gdLst/>
              <a:ahLst/>
              <a:cxnLst/>
              <a:rect l="l" t="t" r="r" b="b"/>
              <a:pathLst>
                <a:path w="53669" h="39215" extrusionOk="0">
                  <a:moveTo>
                    <a:pt x="24374" y="1"/>
                  </a:moveTo>
                  <a:cubicBezTo>
                    <a:pt x="23580" y="1"/>
                    <a:pt x="22782" y="39"/>
                    <a:pt x="21981" y="118"/>
                  </a:cubicBezTo>
                  <a:cubicBezTo>
                    <a:pt x="16543" y="649"/>
                    <a:pt x="11438" y="2970"/>
                    <a:pt x="7475" y="6727"/>
                  </a:cubicBezTo>
                  <a:cubicBezTo>
                    <a:pt x="7229" y="6953"/>
                    <a:pt x="6983" y="7199"/>
                    <a:pt x="6747" y="7445"/>
                  </a:cubicBezTo>
                  <a:cubicBezTo>
                    <a:pt x="6590" y="7602"/>
                    <a:pt x="6442" y="7750"/>
                    <a:pt x="6305" y="7917"/>
                  </a:cubicBezTo>
                  <a:cubicBezTo>
                    <a:pt x="5951" y="8300"/>
                    <a:pt x="5606" y="8694"/>
                    <a:pt x="5282" y="9107"/>
                  </a:cubicBezTo>
                  <a:cubicBezTo>
                    <a:pt x="5144" y="9264"/>
                    <a:pt x="5016" y="9431"/>
                    <a:pt x="4888" y="9599"/>
                  </a:cubicBezTo>
                  <a:cubicBezTo>
                    <a:pt x="4623" y="9943"/>
                    <a:pt x="4367" y="10297"/>
                    <a:pt x="4121" y="10670"/>
                  </a:cubicBezTo>
                  <a:cubicBezTo>
                    <a:pt x="4062" y="10759"/>
                    <a:pt x="4003" y="10838"/>
                    <a:pt x="3944" y="10926"/>
                  </a:cubicBezTo>
                  <a:cubicBezTo>
                    <a:pt x="3580" y="11477"/>
                    <a:pt x="3236" y="12047"/>
                    <a:pt x="2921" y="12637"/>
                  </a:cubicBezTo>
                  <a:cubicBezTo>
                    <a:pt x="2833" y="12805"/>
                    <a:pt x="2744" y="12972"/>
                    <a:pt x="2646" y="13159"/>
                  </a:cubicBezTo>
                  <a:cubicBezTo>
                    <a:pt x="2558" y="13346"/>
                    <a:pt x="2459" y="13542"/>
                    <a:pt x="2371" y="13729"/>
                  </a:cubicBezTo>
                  <a:cubicBezTo>
                    <a:pt x="1073" y="16443"/>
                    <a:pt x="315" y="19394"/>
                    <a:pt x="128" y="22394"/>
                  </a:cubicBezTo>
                  <a:cubicBezTo>
                    <a:pt x="1" y="24596"/>
                    <a:pt x="168" y="26839"/>
                    <a:pt x="925" y="28914"/>
                  </a:cubicBezTo>
                  <a:cubicBezTo>
                    <a:pt x="2076" y="32041"/>
                    <a:pt x="4495" y="34579"/>
                    <a:pt x="7337" y="36319"/>
                  </a:cubicBezTo>
                  <a:cubicBezTo>
                    <a:pt x="9353" y="37549"/>
                    <a:pt x="11645" y="38424"/>
                    <a:pt x="14005" y="38473"/>
                  </a:cubicBezTo>
                  <a:cubicBezTo>
                    <a:pt x="14080" y="38475"/>
                    <a:pt x="14154" y="38476"/>
                    <a:pt x="14228" y="38476"/>
                  </a:cubicBezTo>
                  <a:cubicBezTo>
                    <a:pt x="16020" y="38476"/>
                    <a:pt x="17775" y="38027"/>
                    <a:pt x="19513" y="37470"/>
                  </a:cubicBezTo>
                  <a:cubicBezTo>
                    <a:pt x="22173" y="36621"/>
                    <a:pt x="25638" y="33212"/>
                    <a:pt x="28554" y="33212"/>
                  </a:cubicBezTo>
                  <a:cubicBezTo>
                    <a:pt x="28679" y="33212"/>
                    <a:pt x="28802" y="33219"/>
                    <a:pt x="28925" y="33231"/>
                  </a:cubicBezTo>
                  <a:cubicBezTo>
                    <a:pt x="31688" y="33526"/>
                    <a:pt x="33990" y="34382"/>
                    <a:pt x="36458" y="35543"/>
                  </a:cubicBezTo>
                  <a:cubicBezTo>
                    <a:pt x="38696" y="36597"/>
                    <a:pt x="40721" y="39215"/>
                    <a:pt x="43048" y="39215"/>
                  </a:cubicBezTo>
                  <a:cubicBezTo>
                    <a:pt x="43369" y="39215"/>
                    <a:pt x="43697" y="39165"/>
                    <a:pt x="44031" y="39054"/>
                  </a:cubicBezTo>
                  <a:lnTo>
                    <a:pt x="44051" y="39054"/>
                  </a:lnTo>
                  <a:cubicBezTo>
                    <a:pt x="44631" y="38877"/>
                    <a:pt x="45201" y="38640"/>
                    <a:pt x="45742" y="38365"/>
                  </a:cubicBezTo>
                  <a:cubicBezTo>
                    <a:pt x="48879" y="36733"/>
                    <a:pt x="51092" y="33123"/>
                    <a:pt x="52223" y="29838"/>
                  </a:cubicBezTo>
                  <a:cubicBezTo>
                    <a:pt x="53669" y="25639"/>
                    <a:pt x="53197" y="21449"/>
                    <a:pt x="51555" y="17604"/>
                  </a:cubicBezTo>
                  <a:cubicBezTo>
                    <a:pt x="49007" y="11693"/>
                    <a:pt x="43687" y="6628"/>
                    <a:pt x="38248" y="3727"/>
                  </a:cubicBezTo>
                  <a:cubicBezTo>
                    <a:pt x="33954" y="1428"/>
                    <a:pt x="29232" y="1"/>
                    <a:pt x="24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77;p32">
              <a:extLst>
                <a:ext uri="{FF2B5EF4-FFF2-40B4-BE49-F238E27FC236}">
                  <a16:creationId xmlns:a16="http://schemas.microsoft.com/office/drawing/2014/main" id="{706068C2-56C3-F6C5-763C-AB4DEA0258CD}"/>
                </a:ext>
              </a:extLst>
            </p:cNvPr>
            <p:cNvSpPr/>
            <p:nvPr/>
          </p:nvSpPr>
          <p:spPr>
            <a:xfrm>
              <a:off x="7714834" y="361756"/>
              <a:ext cx="285812" cy="266072"/>
            </a:xfrm>
            <a:custGeom>
              <a:avLst/>
              <a:gdLst/>
              <a:ahLst/>
              <a:cxnLst/>
              <a:rect l="l" t="t" r="r" b="b"/>
              <a:pathLst>
                <a:path w="8282" h="7710" extrusionOk="0">
                  <a:moveTo>
                    <a:pt x="4140" y="0"/>
                  </a:moveTo>
                  <a:cubicBezTo>
                    <a:pt x="2285" y="0"/>
                    <a:pt x="646" y="1346"/>
                    <a:pt x="345" y="3245"/>
                  </a:cubicBezTo>
                  <a:cubicBezTo>
                    <a:pt x="1" y="5340"/>
                    <a:pt x="1436" y="7317"/>
                    <a:pt x="3531" y="7661"/>
                  </a:cubicBezTo>
                  <a:cubicBezTo>
                    <a:pt x="3737" y="7693"/>
                    <a:pt x="3942" y="7709"/>
                    <a:pt x="4144" y="7709"/>
                  </a:cubicBezTo>
                  <a:cubicBezTo>
                    <a:pt x="6007" y="7709"/>
                    <a:pt x="7645" y="6363"/>
                    <a:pt x="7947" y="4464"/>
                  </a:cubicBezTo>
                  <a:cubicBezTo>
                    <a:pt x="8282" y="2370"/>
                    <a:pt x="6855" y="393"/>
                    <a:pt x="4751" y="49"/>
                  </a:cubicBezTo>
                  <a:cubicBezTo>
                    <a:pt x="4546" y="16"/>
                    <a:pt x="4342" y="0"/>
                    <a:pt x="4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78;p32">
              <a:extLst>
                <a:ext uri="{FF2B5EF4-FFF2-40B4-BE49-F238E27FC236}">
                  <a16:creationId xmlns:a16="http://schemas.microsoft.com/office/drawing/2014/main" id="{891039F0-535E-CE3F-2F88-BDAB5F82E412}"/>
                </a:ext>
              </a:extLst>
            </p:cNvPr>
            <p:cNvSpPr/>
            <p:nvPr/>
          </p:nvSpPr>
          <p:spPr>
            <a:xfrm>
              <a:off x="8381075" y="1029372"/>
              <a:ext cx="286813" cy="266003"/>
            </a:xfrm>
            <a:custGeom>
              <a:avLst/>
              <a:gdLst/>
              <a:ahLst/>
              <a:cxnLst/>
              <a:rect l="l" t="t" r="r" b="b"/>
              <a:pathLst>
                <a:path w="8311" h="7708" extrusionOk="0">
                  <a:moveTo>
                    <a:pt x="4154" y="0"/>
                  </a:moveTo>
                  <a:cubicBezTo>
                    <a:pt x="3936" y="0"/>
                    <a:pt x="3714" y="19"/>
                    <a:pt x="3492" y="57"/>
                  </a:cubicBezTo>
                  <a:cubicBezTo>
                    <a:pt x="1397" y="421"/>
                    <a:pt x="0" y="2418"/>
                    <a:pt x="364" y="4513"/>
                  </a:cubicBezTo>
                  <a:cubicBezTo>
                    <a:pt x="689" y="6385"/>
                    <a:pt x="2319" y="7707"/>
                    <a:pt x="4157" y="7707"/>
                  </a:cubicBezTo>
                  <a:cubicBezTo>
                    <a:pt x="4375" y="7707"/>
                    <a:pt x="4597" y="7688"/>
                    <a:pt x="4819" y="7650"/>
                  </a:cubicBezTo>
                  <a:cubicBezTo>
                    <a:pt x="6914" y="7286"/>
                    <a:pt x="8311" y="5289"/>
                    <a:pt x="7947" y="3195"/>
                  </a:cubicBezTo>
                  <a:cubicBezTo>
                    <a:pt x="7622" y="1322"/>
                    <a:pt x="5992" y="0"/>
                    <a:pt x="4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79;p32">
              <a:extLst>
                <a:ext uri="{FF2B5EF4-FFF2-40B4-BE49-F238E27FC236}">
                  <a16:creationId xmlns:a16="http://schemas.microsoft.com/office/drawing/2014/main" id="{6EBD82E9-8FB7-D74B-4F81-5FB23FFD487A}"/>
                </a:ext>
              </a:extLst>
            </p:cNvPr>
            <p:cNvSpPr/>
            <p:nvPr/>
          </p:nvSpPr>
          <p:spPr>
            <a:xfrm>
              <a:off x="7095767" y="1215894"/>
              <a:ext cx="285812" cy="265831"/>
            </a:xfrm>
            <a:custGeom>
              <a:avLst/>
              <a:gdLst/>
              <a:ahLst/>
              <a:cxnLst/>
              <a:rect l="l" t="t" r="r" b="b"/>
              <a:pathLst>
                <a:path w="8282" h="7703" extrusionOk="0">
                  <a:moveTo>
                    <a:pt x="4154" y="1"/>
                  </a:moveTo>
                  <a:cubicBezTo>
                    <a:pt x="3949" y="1"/>
                    <a:pt x="3741" y="17"/>
                    <a:pt x="3532" y="52"/>
                  </a:cubicBezTo>
                  <a:cubicBezTo>
                    <a:pt x="1427" y="386"/>
                    <a:pt x="1" y="2363"/>
                    <a:pt x="335" y="4458"/>
                  </a:cubicBezTo>
                  <a:cubicBezTo>
                    <a:pt x="646" y="6356"/>
                    <a:pt x="2277" y="7703"/>
                    <a:pt x="4138" y="7703"/>
                  </a:cubicBezTo>
                  <a:cubicBezTo>
                    <a:pt x="4340" y="7703"/>
                    <a:pt x="4545" y="7687"/>
                    <a:pt x="4751" y="7654"/>
                  </a:cubicBezTo>
                  <a:cubicBezTo>
                    <a:pt x="6856" y="7320"/>
                    <a:pt x="8282" y="5343"/>
                    <a:pt x="7947" y="3238"/>
                  </a:cubicBezTo>
                  <a:cubicBezTo>
                    <a:pt x="7638" y="1352"/>
                    <a:pt x="6005" y="1"/>
                    <a:pt x="4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80;p32">
              <a:extLst>
                <a:ext uri="{FF2B5EF4-FFF2-40B4-BE49-F238E27FC236}">
                  <a16:creationId xmlns:a16="http://schemas.microsoft.com/office/drawing/2014/main" id="{EB9C9575-99C0-8A84-51CA-6D12E87DDC2D}"/>
                </a:ext>
              </a:extLst>
            </p:cNvPr>
            <p:cNvSpPr/>
            <p:nvPr/>
          </p:nvSpPr>
          <p:spPr>
            <a:xfrm>
              <a:off x="6905377" y="294532"/>
              <a:ext cx="921831" cy="821718"/>
            </a:xfrm>
            <a:custGeom>
              <a:avLst/>
              <a:gdLst/>
              <a:ahLst/>
              <a:cxnLst/>
              <a:rect l="l" t="t" r="r" b="b"/>
              <a:pathLst>
                <a:path w="26712" h="23811" extrusionOk="0">
                  <a:moveTo>
                    <a:pt x="19837" y="0"/>
                  </a:moveTo>
                  <a:lnTo>
                    <a:pt x="18215" y="787"/>
                  </a:lnTo>
                  <a:lnTo>
                    <a:pt x="18284" y="1151"/>
                  </a:lnTo>
                  <a:lnTo>
                    <a:pt x="18284" y="1151"/>
                  </a:lnTo>
                  <a:lnTo>
                    <a:pt x="17497" y="1141"/>
                  </a:lnTo>
                  <a:lnTo>
                    <a:pt x="15726" y="1997"/>
                  </a:lnTo>
                  <a:lnTo>
                    <a:pt x="15667" y="2282"/>
                  </a:lnTo>
                  <a:lnTo>
                    <a:pt x="15009" y="2341"/>
                  </a:lnTo>
                  <a:lnTo>
                    <a:pt x="13228" y="3196"/>
                  </a:lnTo>
                  <a:lnTo>
                    <a:pt x="13160" y="3511"/>
                  </a:lnTo>
                  <a:lnTo>
                    <a:pt x="12520" y="3541"/>
                  </a:lnTo>
                  <a:lnTo>
                    <a:pt x="10740" y="4406"/>
                  </a:lnTo>
                  <a:lnTo>
                    <a:pt x="10809" y="4662"/>
                  </a:lnTo>
                  <a:lnTo>
                    <a:pt x="10022" y="4750"/>
                  </a:lnTo>
                  <a:lnTo>
                    <a:pt x="8252" y="5606"/>
                  </a:lnTo>
                  <a:lnTo>
                    <a:pt x="8321" y="5950"/>
                  </a:lnTo>
                  <a:lnTo>
                    <a:pt x="7534" y="5950"/>
                  </a:lnTo>
                  <a:lnTo>
                    <a:pt x="5764" y="6806"/>
                  </a:lnTo>
                  <a:lnTo>
                    <a:pt x="5715" y="7130"/>
                  </a:lnTo>
                  <a:lnTo>
                    <a:pt x="5046" y="7160"/>
                  </a:lnTo>
                  <a:lnTo>
                    <a:pt x="3266" y="8016"/>
                  </a:lnTo>
                  <a:lnTo>
                    <a:pt x="3167" y="8320"/>
                  </a:lnTo>
                  <a:lnTo>
                    <a:pt x="2548" y="8360"/>
                  </a:lnTo>
                  <a:lnTo>
                    <a:pt x="1" y="9589"/>
                  </a:lnTo>
                  <a:lnTo>
                    <a:pt x="6865" y="23810"/>
                  </a:lnTo>
                  <a:lnTo>
                    <a:pt x="26712" y="14221"/>
                  </a:lnTo>
                  <a:lnTo>
                    <a:pt x="198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81;p32">
              <a:extLst>
                <a:ext uri="{FF2B5EF4-FFF2-40B4-BE49-F238E27FC236}">
                  <a16:creationId xmlns:a16="http://schemas.microsoft.com/office/drawing/2014/main" id="{EC807DA2-D76F-D376-0B38-E116D221AB37}"/>
                </a:ext>
              </a:extLst>
            </p:cNvPr>
            <p:cNvSpPr/>
            <p:nvPr/>
          </p:nvSpPr>
          <p:spPr>
            <a:xfrm>
              <a:off x="6934227" y="361273"/>
              <a:ext cx="689510" cy="334436"/>
            </a:xfrm>
            <a:custGeom>
              <a:avLst/>
              <a:gdLst/>
              <a:ahLst/>
              <a:cxnLst/>
              <a:rect l="l" t="t" r="r" b="b"/>
              <a:pathLst>
                <a:path w="19980" h="9691" extrusionOk="0">
                  <a:moveTo>
                    <a:pt x="19871" y="0"/>
                  </a:moveTo>
                  <a:cubicBezTo>
                    <a:pt x="19857" y="0"/>
                    <a:pt x="19843" y="4"/>
                    <a:pt x="19828" y="13"/>
                  </a:cubicBezTo>
                  <a:lnTo>
                    <a:pt x="79" y="9553"/>
                  </a:lnTo>
                  <a:cubicBezTo>
                    <a:pt x="1" y="9583"/>
                    <a:pt x="30" y="9691"/>
                    <a:pt x="109" y="9691"/>
                  </a:cubicBezTo>
                  <a:lnTo>
                    <a:pt x="148" y="9691"/>
                  </a:lnTo>
                  <a:lnTo>
                    <a:pt x="19896" y="151"/>
                  </a:lnTo>
                  <a:cubicBezTo>
                    <a:pt x="19979" y="118"/>
                    <a:pt x="19943" y="0"/>
                    <a:pt x="19871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82;p32">
              <a:extLst>
                <a:ext uri="{FF2B5EF4-FFF2-40B4-BE49-F238E27FC236}">
                  <a16:creationId xmlns:a16="http://schemas.microsoft.com/office/drawing/2014/main" id="{B4B85845-0452-423D-1064-28ADD15FF48B}"/>
                </a:ext>
              </a:extLst>
            </p:cNvPr>
            <p:cNvSpPr/>
            <p:nvPr/>
          </p:nvSpPr>
          <p:spPr>
            <a:xfrm>
              <a:off x="6901995" y="429808"/>
              <a:ext cx="760083" cy="336852"/>
            </a:xfrm>
            <a:custGeom>
              <a:avLst/>
              <a:gdLst/>
              <a:ahLst/>
              <a:cxnLst/>
              <a:rect l="l" t="t" r="r" b="b"/>
              <a:pathLst>
                <a:path w="22025" h="9761" extrusionOk="0">
                  <a:moveTo>
                    <a:pt x="21916" y="1"/>
                  </a:moveTo>
                  <a:cubicBezTo>
                    <a:pt x="21903" y="1"/>
                    <a:pt x="21888" y="5"/>
                    <a:pt x="21873" y="14"/>
                  </a:cubicBezTo>
                  <a:lnTo>
                    <a:pt x="2144" y="9544"/>
                  </a:lnTo>
                  <a:lnTo>
                    <a:pt x="2744" y="6879"/>
                  </a:lnTo>
                  <a:cubicBezTo>
                    <a:pt x="2744" y="6839"/>
                    <a:pt x="2725" y="6800"/>
                    <a:pt x="2695" y="6790"/>
                  </a:cubicBezTo>
                  <a:lnTo>
                    <a:pt x="128" y="5600"/>
                  </a:lnTo>
                  <a:cubicBezTo>
                    <a:pt x="118" y="5595"/>
                    <a:pt x="106" y="5593"/>
                    <a:pt x="95" y="5593"/>
                  </a:cubicBezTo>
                  <a:cubicBezTo>
                    <a:pt x="65" y="5593"/>
                    <a:pt x="34" y="5611"/>
                    <a:pt x="20" y="5640"/>
                  </a:cubicBezTo>
                  <a:cubicBezTo>
                    <a:pt x="0" y="5679"/>
                    <a:pt x="20" y="5728"/>
                    <a:pt x="59" y="5748"/>
                  </a:cubicBezTo>
                  <a:lnTo>
                    <a:pt x="2577" y="6898"/>
                  </a:lnTo>
                  <a:lnTo>
                    <a:pt x="1957" y="9672"/>
                  </a:lnTo>
                  <a:cubicBezTo>
                    <a:pt x="1948" y="9721"/>
                    <a:pt x="1987" y="9760"/>
                    <a:pt x="2036" y="9760"/>
                  </a:cubicBezTo>
                  <a:lnTo>
                    <a:pt x="2066" y="9760"/>
                  </a:lnTo>
                  <a:lnTo>
                    <a:pt x="21942" y="152"/>
                  </a:lnTo>
                  <a:cubicBezTo>
                    <a:pt x="22025" y="119"/>
                    <a:pt x="21989" y="1"/>
                    <a:pt x="2191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83;p32">
              <a:extLst>
                <a:ext uri="{FF2B5EF4-FFF2-40B4-BE49-F238E27FC236}">
                  <a16:creationId xmlns:a16="http://schemas.microsoft.com/office/drawing/2014/main" id="{1E57AD48-C591-7D45-60E4-A0C28AC93F3A}"/>
                </a:ext>
              </a:extLst>
            </p:cNvPr>
            <p:cNvSpPr/>
            <p:nvPr/>
          </p:nvSpPr>
          <p:spPr>
            <a:xfrm>
              <a:off x="6993273" y="571124"/>
              <a:ext cx="113400" cy="140870"/>
            </a:xfrm>
            <a:custGeom>
              <a:avLst/>
              <a:gdLst/>
              <a:ahLst/>
              <a:cxnLst/>
              <a:rect l="l" t="t" r="r" b="b"/>
              <a:pathLst>
                <a:path w="3286" h="4082" extrusionOk="0">
                  <a:moveTo>
                    <a:pt x="719" y="1"/>
                  </a:moveTo>
                  <a:lnTo>
                    <a:pt x="1" y="345"/>
                  </a:lnTo>
                  <a:lnTo>
                    <a:pt x="2656" y="1535"/>
                  </a:lnTo>
                  <a:lnTo>
                    <a:pt x="2519" y="4082"/>
                  </a:lnTo>
                  <a:lnTo>
                    <a:pt x="3148" y="3777"/>
                  </a:lnTo>
                  <a:lnTo>
                    <a:pt x="3286" y="1141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84;p32">
              <a:extLst>
                <a:ext uri="{FF2B5EF4-FFF2-40B4-BE49-F238E27FC236}">
                  <a16:creationId xmlns:a16="http://schemas.microsoft.com/office/drawing/2014/main" id="{31322EF5-29B2-724D-7FCC-F6CF6F8D4878}"/>
                </a:ext>
              </a:extLst>
            </p:cNvPr>
            <p:cNvSpPr/>
            <p:nvPr/>
          </p:nvSpPr>
          <p:spPr>
            <a:xfrm>
              <a:off x="7079478" y="529367"/>
              <a:ext cx="113055" cy="140904"/>
            </a:xfrm>
            <a:custGeom>
              <a:avLst/>
              <a:gdLst/>
              <a:ahLst/>
              <a:cxnLst/>
              <a:rect l="l" t="t" r="r" b="b"/>
              <a:pathLst>
                <a:path w="3276" h="4083" extrusionOk="0">
                  <a:moveTo>
                    <a:pt x="719" y="1"/>
                  </a:moveTo>
                  <a:lnTo>
                    <a:pt x="1" y="355"/>
                  </a:lnTo>
                  <a:lnTo>
                    <a:pt x="2646" y="1535"/>
                  </a:lnTo>
                  <a:lnTo>
                    <a:pt x="2509" y="4082"/>
                  </a:lnTo>
                  <a:lnTo>
                    <a:pt x="3138" y="3787"/>
                  </a:lnTo>
                  <a:lnTo>
                    <a:pt x="3276" y="1152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85;p32">
              <a:extLst>
                <a:ext uri="{FF2B5EF4-FFF2-40B4-BE49-F238E27FC236}">
                  <a16:creationId xmlns:a16="http://schemas.microsoft.com/office/drawing/2014/main" id="{5E1F5EED-1632-9890-F3F7-8E8F98B3F6DE}"/>
                </a:ext>
              </a:extLst>
            </p:cNvPr>
            <p:cNvSpPr/>
            <p:nvPr/>
          </p:nvSpPr>
          <p:spPr>
            <a:xfrm>
              <a:off x="7165372" y="487956"/>
              <a:ext cx="113055" cy="140904"/>
            </a:xfrm>
            <a:custGeom>
              <a:avLst/>
              <a:gdLst/>
              <a:ahLst/>
              <a:cxnLst/>
              <a:rect l="l" t="t" r="r" b="b"/>
              <a:pathLst>
                <a:path w="3276" h="4083" extrusionOk="0">
                  <a:moveTo>
                    <a:pt x="718" y="1"/>
                  </a:moveTo>
                  <a:lnTo>
                    <a:pt x="0" y="345"/>
                  </a:lnTo>
                  <a:lnTo>
                    <a:pt x="2646" y="1535"/>
                  </a:lnTo>
                  <a:lnTo>
                    <a:pt x="2518" y="4082"/>
                  </a:lnTo>
                  <a:lnTo>
                    <a:pt x="3137" y="3778"/>
                  </a:lnTo>
                  <a:lnTo>
                    <a:pt x="3275" y="1152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86;p32">
              <a:extLst>
                <a:ext uri="{FF2B5EF4-FFF2-40B4-BE49-F238E27FC236}">
                  <a16:creationId xmlns:a16="http://schemas.microsoft.com/office/drawing/2014/main" id="{A763C1DA-C409-2EAE-BA3C-085F483DCE2C}"/>
                </a:ext>
              </a:extLst>
            </p:cNvPr>
            <p:cNvSpPr/>
            <p:nvPr/>
          </p:nvSpPr>
          <p:spPr>
            <a:xfrm>
              <a:off x="7251232" y="446580"/>
              <a:ext cx="113400" cy="140870"/>
            </a:xfrm>
            <a:custGeom>
              <a:avLst/>
              <a:gdLst/>
              <a:ahLst/>
              <a:cxnLst/>
              <a:rect l="l" t="t" r="r" b="b"/>
              <a:pathLst>
                <a:path w="3286" h="4082" extrusionOk="0">
                  <a:moveTo>
                    <a:pt x="718" y="0"/>
                  </a:moveTo>
                  <a:lnTo>
                    <a:pt x="0" y="344"/>
                  </a:lnTo>
                  <a:lnTo>
                    <a:pt x="2656" y="1534"/>
                  </a:lnTo>
                  <a:lnTo>
                    <a:pt x="2518" y="4082"/>
                  </a:lnTo>
                  <a:lnTo>
                    <a:pt x="3138" y="3777"/>
                  </a:lnTo>
                  <a:lnTo>
                    <a:pt x="3285" y="1141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87;p32">
              <a:extLst>
                <a:ext uri="{FF2B5EF4-FFF2-40B4-BE49-F238E27FC236}">
                  <a16:creationId xmlns:a16="http://schemas.microsoft.com/office/drawing/2014/main" id="{A06B5988-3BE3-C9A8-02BD-3F636C7016C4}"/>
                </a:ext>
              </a:extLst>
            </p:cNvPr>
            <p:cNvSpPr/>
            <p:nvPr/>
          </p:nvSpPr>
          <p:spPr>
            <a:xfrm>
              <a:off x="7337437" y="404823"/>
              <a:ext cx="113055" cy="140870"/>
            </a:xfrm>
            <a:custGeom>
              <a:avLst/>
              <a:gdLst/>
              <a:ahLst/>
              <a:cxnLst/>
              <a:rect l="l" t="t" r="r" b="b"/>
              <a:pathLst>
                <a:path w="3276" h="4082" extrusionOk="0">
                  <a:moveTo>
                    <a:pt x="708" y="0"/>
                  </a:moveTo>
                  <a:lnTo>
                    <a:pt x="0" y="345"/>
                  </a:lnTo>
                  <a:lnTo>
                    <a:pt x="2646" y="1535"/>
                  </a:lnTo>
                  <a:lnTo>
                    <a:pt x="2508" y="4082"/>
                  </a:lnTo>
                  <a:lnTo>
                    <a:pt x="3138" y="3777"/>
                  </a:lnTo>
                  <a:lnTo>
                    <a:pt x="3275" y="1151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88;p32">
              <a:extLst>
                <a:ext uri="{FF2B5EF4-FFF2-40B4-BE49-F238E27FC236}">
                  <a16:creationId xmlns:a16="http://schemas.microsoft.com/office/drawing/2014/main" id="{40F4E578-8361-F7B4-B7C0-7204400706A8}"/>
                </a:ext>
              </a:extLst>
            </p:cNvPr>
            <p:cNvSpPr/>
            <p:nvPr/>
          </p:nvSpPr>
          <p:spPr>
            <a:xfrm>
              <a:off x="7423297" y="363412"/>
              <a:ext cx="113055" cy="140904"/>
            </a:xfrm>
            <a:custGeom>
              <a:avLst/>
              <a:gdLst/>
              <a:ahLst/>
              <a:cxnLst/>
              <a:rect l="l" t="t" r="r" b="b"/>
              <a:pathLst>
                <a:path w="3276" h="4083" extrusionOk="0">
                  <a:moveTo>
                    <a:pt x="718" y="1"/>
                  </a:moveTo>
                  <a:lnTo>
                    <a:pt x="1" y="345"/>
                  </a:lnTo>
                  <a:lnTo>
                    <a:pt x="2646" y="1535"/>
                  </a:lnTo>
                  <a:lnTo>
                    <a:pt x="2508" y="4082"/>
                  </a:lnTo>
                  <a:lnTo>
                    <a:pt x="3138" y="3777"/>
                  </a:lnTo>
                  <a:lnTo>
                    <a:pt x="3276" y="1151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89;p32">
              <a:extLst>
                <a:ext uri="{FF2B5EF4-FFF2-40B4-BE49-F238E27FC236}">
                  <a16:creationId xmlns:a16="http://schemas.microsoft.com/office/drawing/2014/main" id="{8093D076-925F-3F05-CB36-28941D5D87E8}"/>
                </a:ext>
              </a:extLst>
            </p:cNvPr>
            <p:cNvSpPr/>
            <p:nvPr/>
          </p:nvSpPr>
          <p:spPr>
            <a:xfrm>
              <a:off x="7509157" y="321656"/>
              <a:ext cx="113055" cy="141249"/>
            </a:xfrm>
            <a:custGeom>
              <a:avLst/>
              <a:gdLst/>
              <a:ahLst/>
              <a:cxnLst/>
              <a:rect l="l" t="t" r="r" b="b"/>
              <a:pathLst>
                <a:path w="3276" h="4093" extrusionOk="0">
                  <a:moveTo>
                    <a:pt x="719" y="1"/>
                  </a:moveTo>
                  <a:lnTo>
                    <a:pt x="1" y="355"/>
                  </a:lnTo>
                  <a:lnTo>
                    <a:pt x="2646" y="1535"/>
                  </a:lnTo>
                  <a:lnTo>
                    <a:pt x="2518" y="4092"/>
                  </a:lnTo>
                  <a:lnTo>
                    <a:pt x="3138" y="3787"/>
                  </a:lnTo>
                  <a:lnTo>
                    <a:pt x="3276" y="1152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90;p32">
              <a:extLst>
                <a:ext uri="{FF2B5EF4-FFF2-40B4-BE49-F238E27FC236}">
                  <a16:creationId xmlns:a16="http://schemas.microsoft.com/office/drawing/2014/main" id="{A0E42B86-C8C8-A4AC-CAD5-21D68EB935FC}"/>
                </a:ext>
              </a:extLst>
            </p:cNvPr>
            <p:cNvSpPr/>
            <p:nvPr/>
          </p:nvSpPr>
          <p:spPr>
            <a:xfrm>
              <a:off x="7041138" y="515115"/>
              <a:ext cx="600578" cy="292265"/>
            </a:xfrm>
            <a:custGeom>
              <a:avLst/>
              <a:gdLst/>
              <a:ahLst/>
              <a:cxnLst/>
              <a:rect l="l" t="t" r="r" b="b"/>
              <a:pathLst>
                <a:path w="17403" h="8469" extrusionOk="0">
                  <a:moveTo>
                    <a:pt x="17281" y="1"/>
                  </a:moveTo>
                  <a:cubicBezTo>
                    <a:pt x="17268" y="1"/>
                    <a:pt x="17255" y="4"/>
                    <a:pt x="17241" y="11"/>
                  </a:cubicBezTo>
                  <a:lnTo>
                    <a:pt x="60" y="8321"/>
                  </a:lnTo>
                  <a:cubicBezTo>
                    <a:pt x="20" y="8341"/>
                    <a:pt x="1" y="8380"/>
                    <a:pt x="20" y="8419"/>
                  </a:cubicBezTo>
                  <a:cubicBezTo>
                    <a:pt x="30" y="8449"/>
                    <a:pt x="60" y="8468"/>
                    <a:pt x="89" y="8468"/>
                  </a:cubicBezTo>
                  <a:cubicBezTo>
                    <a:pt x="99" y="8468"/>
                    <a:pt x="119" y="8459"/>
                    <a:pt x="128" y="8459"/>
                  </a:cubicBezTo>
                  <a:lnTo>
                    <a:pt x="17310" y="148"/>
                  </a:lnTo>
                  <a:cubicBezTo>
                    <a:pt x="17403" y="114"/>
                    <a:pt x="17358" y="1"/>
                    <a:pt x="172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91;p32">
              <a:extLst>
                <a:ext uri="{FF2B5EF4-FFF2-40B4-BE49-F238E27FC236}">
                  <a16:creationId xmlns:a16="http://schemas.microsoft.com/office/drawing/2014/main" id="{A5C6F894-243E-7C5B-AC1F-121AD84CD1AE}"/>
                </a:ext>
              </a:extLst>
            </p:cNvPr>
            <p:cNvSpPr/>
            <p:nvPr/>
          </p:nvSpPr>
          <p:spPr>
            <a:xfrm>
              <a:off x="7086622" y="609015"/>
              <a:ext cx="600232" cy="292024"/>
            </a:xfrm>
            <a:custGeom>
              <a:avLst/>
              <a:gdLst/>
              <a:ahLst/>
              <a:cxnLst/>
              <a:rect l="l" t="t" r="r" b="b"/>
              <a:pathLst>
                <a:path w="17393" h="8462" extrusionOk="0">
                  <a:moveTo>
                    <a:pt x="17286" y="0"/>
                  </a:moveTo>
                  <a:cubicBezTo>
                    <a:pt x="17272" y="0"/>
                    <a:pt x="17257" y="4"/>
                    <a:pt x="17241" y="14"/>
                  </a:cubicBezTo>
                  <a:lnTo>
                    <a:pt x="50" y="8314"/>
                  </a:lnTo>
                  <a:cubicBezTo>
                    <a:pt x="10" y="8334"/>
                    <a:pt x="0" y="8373"/>
                    <a:pt x="20" y="8413"/>
                  </a:cubicBezTo>
                  <a:cubicBezTo>
                    <a:pt x="30" y="8442"/>
                    <a:pt x="59" y="8462"/>
                    <a:pt x="89" y="8462"/>
                  </a:cubicBezTo>
                  <a:cubicBezTo>
                    <a:pt x="99" y="8462"/>
                    <a:pt x="109" y="8462"/>
                    <a:pt x="118" y="8452"/>
                  </a:cubicBezTo>
                  <a:lnTo>
                    <a:pt x="17310" y="152"/>
                  </a:lnTo>
                  <a:cubicBezTo>
                    <a:pt x="17392" y="110"/>
                    <a:pt x="17357" y="0"/>
                    <a:pt x="17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92;p32">
              <a:extLst>
                <a:ext uri="{FF2B5EF4-FFF2-40B4-BE49-F238E27FC236}">
                  <a16:creationId xmlns:a16="http://schemas.microsoft.com/office/drawing/2014/main" id="{7DF635C0-5174-779E-2BF6-9022103EBBF2}"/>
                </a:ext>
              </a:extLst>
            </p:cNvPr>
            <p:cNvSpPr/>
            <p:nvPr/>
          </p:nvSpPr>
          <p:spPr>
            <a:xfrm>
              <a:off x="7131070" y="702707"/>
              <a:ext cx="601233" cy="292024"/>
            </a:xfrm>
            <a:custGeom>
              <a:avLst/>
              <a:gdLst/>
              <a:ahLst/>
              <a:cxnLst/>
              <a:rect l="l" t="t" r="r" b="b"/>
              <a:pathLst>
                <a:path w="17422" h="8462" extrusionOk="0">
                  <a:moveTo>
                    <a:pt x="17304" y="0"/>
                  </a:moveTo>
                  <a:cubicBezTo>
                    <a:pt x="17291" y="0"/>
                    <a:pt x="17276" y="4"/>
                    <a:pt x="17261" y="13"/>
                  </a:cubicBezTo>
                  <a:lnTo>
                    <a:pt x="79" y="8314"/>
                  </a:lnTo>
                  <a:cubicBezTo>
                    <a:pt x="1" y="8353"/>
                    <a:pt x="30" y="8461"/>
                    <a:pt x="109" y="8461"/>
                  </a:cubicBezTo>
                  <a:cubicBezTo>
                    <a:pt x="119" y="8461"/>
                    <a:pt x="138" y="8461"/>
                    <a:pt x="148" y="8451"/>
                  </a:cubicBezTo>
                  <a:lnTo>
                    <a:pt x="17330" y="151"/>
                  </a:lnTo>
                  <a:cubicBezTo>
                    <a:pt x="17421" y="118"/>
                    <a:pt x="17379" y="0"/>
                    <a:pt x="17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93;p32">
              <a:extLst>
                <a:ext uri="{FF2B5EF4-FFF2-40B4-BE49-F238E27FC236}">
                  <a16:creationId xmlns:a16="http://schemas.microsoft.com/office/drawing/2014/main" id="{1C730E7C-3E7E-1009-8904-28336C08A4D5}"/>
                </a:ext>
              </a:extLst>
            </p:cNvPr>
            <p:cNvSpPr/>
            <p:nvPr/>
          </p:nvSpPr>
          <p:spPr>
            <a:xfrm>
              <a:off x="7160955" y="743256"/>
              <a:ext cx="51938" cy="99078"/>
            </a:xfrm>
            <a:custGeom>
              <a:avLst/>
              <a:gdLst/>
              <a:ahLst/>
              <a:cxnLst/>
              <a:rect l="l" t="t" r="r" b="b"/>
              <a:pathLst>
                <a:path w="1505" h="2871" extrusionOk="0">
                  <a:moveTo>
                    <a:pt x="109" y="0"/>
                  </a:moveTo>
                  <a:cubicBezTo>
                    <a:pt x="56" y="0"/>
                    <a:pt x="1" y="52"/>
                    <a:pt x="40" y="117"/>
                  </a:cubicBezTo>
                  <a:lnTo>
                    <a:pt x="1348" y="2821"/>
                  </a:lnTo>
                  <a:cubicBezTo>
                    <a:pt x="1357" y="2851"/>
                    <a:pt x="1387" y="2870"/>
                    <a:pt x="1416" y="2870"/>
                  </a:cubicBezTo>
                  <a:cubicBezTo>
                    <a:pt x="1426" y="2870"/>
                    <a:pt x="1436" y="2861"/>
                    <a:pt x="1446" y="2861"/>
                  </a:cubicBezTo>
                  <a:cubicBezTo>
                    <a:pt x="1485" y="2841"/>
                    <a:pt x="1505" y="2792"/>
                    <a:pt x="1485" y="2752"/>
                  </a:cubicBezTo>
                  <a:lnTo>
                    <a:pt x="177" y="48"/>
                  </a:lnTo>
                  <a:cubicBezTo>
                    <a:pt x="164" y="14"/>
                    <a:pt x="136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94;p32">
              <a:extLst>
                <a:ext uri="{FF2B5EF4-FFF2-40B4-BE49-F238E27FC236}">
                  <a16:creationId xmlns:a16="http://schemas.microsoft.com/office/drawing/2014/main" id="{8A1C8976-A485-DF7F-F02B-5B60AD50287B}"/>
                </a:ext>
              </a:extLst>
            </p:cNvPr>
            <p:cNvSpPr/>
            <p:nvPr/>
          </p:nvSpPr>
          <p:spPr>
            <a:xfrm>
              <a:off x="7376260" y="755921"/>
              <a:ext cx="51489" cy="98630"/>
            </a:xfrm>
            <a:custGeom>
              <a:avLst/>
              <a:gdLst/>
              <a:ahLst/>
              <a:cxnLst/>
              <a:rect l="l" t="t" r="r" b="b"/>
              <a:pathLst>
                <a:path w="1492" h="2858" extrusionOk="0">
                  <a:moveTo>
                    <a:pt x="94" y="1"/>
                  </a:moveTo>
                  <a:cubicBezTo>
                    <a:pt x="46" y="1"/>
                    <a:pt x="0" y="46"/>
                    <a:pt x="26" y="104"/>
                  </a:cubicBezTo>
                  <a:lnTo>
                    <a:pt x="1334" y="2808"/>
                  </a:lnTo>
                  <a:cubicBezTo>
                    <a:pt x="1344" y="2838"/>
                    <a:pt x="1364" y="2858"/>
                    <a:pt x="1403" y="2858"/>
                  </a:cubicBezTo>
                  <a:cubicBezTo>
                    <a:pt x="1413" y="2858"/>
                    <a:pt x="1423" y="2858"/>
                    <a:pt x="1432" y="2848"/>
                  </a:cubicBezTo>
                  <a:cubicBezTo>
                    <a:pt x="1472" y="2828"/>
                    <a:pt x="1491" y="2779"/>
                    <a:pt x="1472" y="2749"/>
                  </a:cubicBezTo>
                  <a:lnTo>
                    <a:pt x="164" y="45"/>
                  </a:lnTo>
                  <a:cubicBezTo>
                    <a:pt x="147" y="14"/>
                    <a:pt x="120" y="1"/>
                    <a:pt x="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95;p32">
              <a:extLst>
                <a:ext uri="{FF2B5EF4-FFF2-40B4-BE49-F238E27FC236}">
                  <a16:creationId xmlns:a16="http://schemas.microsoft.com/office/drawing/2014/main" id="{70D189EC-8B93-1A41-D674-99847941F25A}"/>
                </a:ext>
              </a:extLst>
            </p:cNvPr>
            <p:cNvSpPr/>
            <p:nvPr/>
          </p:nvSpPr>
          <p:spPr>
            <a:xfrm>
              <a:off x="7458359" y="600249"/>
              <a:ext cx="51523" cy="98526"/>
            </a:xfrm>
            <a:custGeom>
              <a:avLst/>
              <a:gdLst/>
              <a:ahLst/>
              <a:cxnLst/>
              <a:rect l="l" t="t" r="r" b="b"/>
              <a:pathLst>
                <a:path w="1493" h="2855" extrusionOk="0">
                  <a:moveTo>
                    <a:pt x="99" y="0"/>
                  </a:moveTo>
                  <a:cubicBezTo>
                    <a:pt x="50" y="0"/>
                    <a:pt x="1" y="51"/>
                    <a:pt x="27" y="110"/>
                  </a:cubicBezTo>
                  <a:lnTo>
                    <a:pt x="1335" y="2815"/>
                  </a:lnTo>
                  <a:cubicBezTo>
                    <a:pt x="1345" y="2835"/>
                    <a:pt x="1374" y="2854"/>
                    <a:pt x="1404" y="2854"/>
                  </a:cubicBezTo>
                  <a:cubicBezTo>
                    <a:pt x="1414" y="2854"/>
                    <a:pt x="1424" y="2854"/>
                    <a:pt x="1433" y="2845"/>
                  </a:cubicBezTo>
                  <a:cubicBezTo>
                    <a:pt x="1473" y="2825"/>
                    <a:pt x="1492" y="2786"/>
                    <a:pt x="1473" y="2746"/>
                  </a:cubicBezTo>
                  <a:lnTo>
                    <a:pt x="165" y="42"/>
                  </a:lnTo>
                  <a:cubicBezTo>
                    <a:pt x="149" y="13"/>
                    <a:pt x="124" y="0"/>
                    <a:pt x="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96;p32">
              <a:extLst>
                <a:ext uri="{FF2B5EF4-FFF2-40B4-BE49-F238E27FC236}">
                  <a16:creationId xmlns:a16="http://schemas.microsoft.com/office/drawing/2014/main" id="{FD4FC4B6-1D9C-EB22-AFDD-8530547432B7}"/>
                </a:ext>
              </a:extLst>
            </p:cNvPr>
            <p:cNvSpPr/>
            <p:nvPr/>
          </p:nvSpPr>
          <p:spPr>
            <a:xfrm>
              <a:off x="7820743" y="528712"/>
              <a:ext cx="166649" cy="139179"/>
            </a:xfrm>
            <a:custGeom>
              <a:avLst/>
              <a:gdLst/>
              <a:ahLst/>
              <a:cxnLst/>
              <a:rect l="l" t="t" r="r" b="b"/>
              <a:pathLst>
                <a:path w="4829" h="4033" extrusionOk="0">
                  <a:moveTo>
                    <a:pt x="2449" y="0"/>
                  </a:moveTo>
                  <a:lnTo>
                    <a:pt x="452" y="1033"/>
                  </a:lnTo>
                  <a:lnTo>
                    <a:pt x="344" y="1092"/>
                  </a:lnTo>
                  <a:cubicBezTo>
                    <a:pt x="344" y="1092"/>
                    <a:pt x="0" y="1525"/>
                    <a:pt x="413" y="2252"/>
                  </a:cubicBezTo>
                  <a:cubicBezTo>
                    <a:pt x="797" y="2872"/>
                    <a:pt x="1220" y="3472"/>
                    <a:pt x="1672" y="4032"/>
                  </a:cubicBezTo>
                  <a:lnTo>
                    <a:pt x="4829" y="1367"/>
                  </a:lnTo>
                  <a:lnTo>
                    <a:pt x="24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97;p32">
              <a:extLst>
                <a:ext uri="{FF2B5EF4-FFF2-40B4-BE49-F238E27FC236}">
                  <a16:creationId xmlns:a16="http://schemas.microsoft.com/office/drawing/2014/main" id="{77BDE2E6-EEC8-C544-01E5-965EE977BD40}"/>
                </a:ext>
              </a:extLst>
            </p:cNvPr>
            <p:cNvSpPr/>
            <p:nvPr/>
          </p:nvSpPr>
          <p:spPr>
            <a:xfrm>
              <a:off x="8155383" y="672995"/>
              <a:ext cx="203678" cy="337680"/>
            </a:xfrm>
            <a:custGeom>
              <a:avLst/>
              <a:gdLst/>
              <a:ahLst/>
              <a:cxnLst/>
              <a:rect l="l" t="t" r="r" b="b"/>
              <a:pathLst>
                <a:path w="5902" h="9785" extrusionOk="0">
                  <a:moveTo>
                    <a:pt x="5197" y="1"/>
                  </a:moveTo>
                  <a:cubicBezTo>
                    <a:pt x="3619" y="1"/>
                    <a:pt x="2091" y="992"/>
                    <a:pt x="1239" y="2330"/>
                  </a:cubicBezTo>
                  <a:cubicBezTo>
                    <a:pt x="344" y="3736"/>
                    <a:pt x="59" y="5447"/>
                    <a:pt x="20" y="7109"/>
                  </a:cubicBezTo>
                  <a:cubicBezTo>
                    <a:pt x="0" y="7837"/>
                    <a:pt x="30" y="8565"/>
                    <a:pt x="118" y="9283"/>
                  </a:cubicBezTo>
                  <a:lnTo>
                    <a:pt x="561" y="9784"/>
                  </a:lnTo>
                  <a:lnTo>
                    <a:pt x="1928" y="9263"/>
                  </a:lnTo>
                  <a:cubicBezTo>
                    <a:pt x="2567" y="9017"/>
                    <a:pt x="3216" y="8772"/>
                    <a:pt x="3747" y="8339"/>
                  </a:cubicBezTo>
                  <a:cubicBezTo>
                    <a:pt x="4278" y="7906"/>
                    <a:pt x="4682" y="7257"/>
                    <a:pt x="4632" y="6569"/>
                  </a:cubicBezTo>
                  <a:cubicBezTo>
                    <a:pt x="4603" y="6136"/>
                    <a:pt x="4396" y="5713"/>
                    <a:pt x="4455" y="5270"/>
                  </a:cubicBezTo>
                  <a:cubicBezTo>
                    <a:pt x="4495" y="4916"/>
                    <a:pt x="4711" y="4611"/>
                    <a:pt x="4898" y="4316"/>
                  </a:cubicBezTo>
                  <a:cubicBezTo>
                    <a:pt x="5321" y="3677"/>
                    <a:pt x="5616" y="2969"/>
                    <a:pt x="5773" y="2222"/>
                  </a:cubicBezTo>
                  <a:cubicBezTo>
                    <a:pt x="5901" y="1474"/>
                    <a:pt x="5822" y="678"/>
                    <a:pt x="5439" y="9"/>
                  </a:cubicBezTo>
                  <a:cubicBezTo>
                    <a:pt x="5358" y="4"/>
                    <a:pt x="5277" y="1"/>
                    <a:pt x="5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98;p32">
              <a:extLst>
                <a:ext uri="{FF2B5EF4-FFF2-40B4-BE49-F238E27FC236}">
                  <a16:creationId xmlns:a16="http://schemas.microsoft.com/office/drawing/2014/main" id="{187CA220-5559-1231-ED01-5BA66132E452}"/>
                </a:ext>
              </a:extLst>
            </p:cNvPr>
            <p:cNvSpPr/>
            <p:nvPr/>
          </p:nvSpPr>
          <p:spPr>
            <a:xfrm>
              <a:off x="7971412" y="899307"/>
              <a:ext cx="231838" cy="179935"/>
            </a:xfrm>
            <a:custGeom>
              <a:avLst/>
              <a:gdLst/>
              <a:ahLst/>
              <a:cxnLst/>
              <a:rect l="l" t="t" r="r" b="b"/>
              <a:pathLst>
                <a:path w="6718" h="5214" extrusionOk="0">
                  <a:moveTo>
                    <a:pt x="6718" y="1"/>
                  </a:moveTo>
                  <a:lnTo>
                    <a:pt x="1" y="1840"/>
                  </a:lnTo>
                  <a:lnTo>
                    <a:pt x="1" y="5213"/>
                  </a:lnTo>
                  <a:lnTo>
                    <a:pt x="6216" y="5213"/>
                  </a:lnTo>
                  <a:lnTo>
                    <a:pt x="6718" y="1"/>
                  </a:ln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99;p32">
              <a:extLst>
                <a:ext uri="{FF2B5EF4-FFF2-40B4-BE49-F238E27FC236}">
                  <a16:creationId xmlns:a16="http://schemas.microsoft.com/office/drawing/2014/main" id="{9FAF211E-1B51-B055-B03A-0A8F3BC980EC}"/>
                </a:ext>
              </a:extLst>
            </p:cNvPr>
            <p:cNvSpPr/>
            <p:nvPr/>
          </p:nvSpPr>
          <p:spPr>
            <a:xfrm>
              <a:off x="7815981" y="526572"/>
              <a:ext cx="454152" cy="468404"/>
            </a:xfrm>
            <a:custGeom>
              <a:avLst/>
              <a:gdLst/>
              <a:ahLst/>
              <a:cxnLst/>
              <a:rect l="l" t="t" r="r" b="b"/>
              <a:pathLst>
                <a:path w="13160" h="13573" extrusionOk="0">
                  <a:moveTo>
                    <a:pt x="7013" y="1"/>
                  </a:moveTo>
                  <a:cubicBezTo>
                    <a:pt x="6782" y="1"/>
                    <a:pt x="6549" y="14"/>
                    <a:pt x="6314" y="42"/>
                  </a:cubicBezTo>
                  <a:cubicBezTo>
                    <a:pt x="3620" y="357"/>
                    <a:pt x="1574" y="2216"/>
                    <a:pt x="1151" y="4832"/>
                  </a:cubicBezTo>
                  <a:lnTo>
                    <a:pt x="1122" y="5088"/>
                  </a:lnTo>
                  <a:cubicBezTo>
                    <a:pt x="1122" y="5088"/>
                    <a:pt x="0" y="11234"/>
                    <a:pt x="1594" y="12601"/>
                  </a:cubicBezTo>
                  <a:cubicBezTo>
                    <a:pt x="2261" y="13167"/>
                    <a:pt x="4619" y="13572"/>
                    <a:pt x="6583" y="13572"/>
                  </a:cubicBezTo>
                  <a:cubicBezTo>
                    <a:pt x="7627" y="13572"/>
                    <a:pt x="8560" y="13458"/>
                    <a:pt x="9068" y="13192"/>
                  </a:cubicBezTo>
                  <a:cubicBezTo>
                    <a:pt x="9550" y="12936"/>
                    <a:pt x="11006" y="11952"/>
                    <a:pt x="11468" y="10251"/>
                  </a:cubicBezTo>
                  <a:cubicBezTo>
                    <a:pt x="12618" y="8923"/>
                    <a:pt x="13159" y="7173"/>
                    <a:pt x="12953" y="5432"/>
                  </a:cubicBezTo>
                  <a:cubicBezTo>
                    <a:pt x="12588" y="2309"/>
                    <a:pt x="10002" y="1"/>
                    <a:pt x="7013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00;p32">
              <a:extLst>
                <a:ext uri="{FF2B5EF4-FFF2-40B4-BE49-F238E27FC236}">
                  <a16:creationId xmlns:a16="http://schemas.microsoft.com/office/drawing/2014/main" id="{70A6F2D6-972B-3EEF-E162-EF40677FE087}"/>
                </a:ext>
              </a:extLst>
            </p:cNvPr>
            <p:cNvSpPr/>
            <p:nvPr/>
          </p:nvSpPr>
          <p:spPr>
            <a:xfrm>
              <a:off x="8164528" y="790223"/>
              <a:ext cx="149704" cy="126514"/>
            </a:xfrm>
            <a:custGeom>
              <a:avLst/>
              <a:gdLst/>
              <a:ahLst/>
              <a:cxnLst/>
              <a:rect l="l" t="t" r="r" b="b"/>
              <a:pathLst>
                <a:path w="4338" h="3666" extrusionOk="0">
                  <a:moveTo>
                    <a:pt x="1958" y="0"/>
                  </a:moveTo>
                  <a:cubicBezTo>
                    <a:pt x="1881" y="0"/>
                    <a:pt x="1802" y="5"/>
                    <a:pt x="1722" y="15"/>
                  </a:cubicBezTo>
                  <a:cubicBezTo>
                    <a:pt x="719" y="133"/>
                    <a:pt x="1" y="1047"/>
                    <a:pt x="119" y="2050"/>
                  </a:cubicBezTo>
                  <a:cubicBezTo>
                    <a:pt x="241" y="3063"/>
                    <a:pt x="1087" y="3665"/>
                    <a:pt x="1952" y="3665"/>
                  </a:cubicBezTo>
                  <a:cubicBezTo>
                    <a:pt x="2474" y="3665"/>
                    <a:pt x="3003" y="3446"/>
                    <a:pt x="3384" y="2965"/>
                  </a:cubicBezTo>
                  <a:cubicBezTo>
                    <a:pt x="4337" y="1740"/>
                    <a:pt x="3443" y="0"/>
                    <a:pt x="1958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01;p32">
              <a:extLst>
                <a:ext uri="{FF2B5EF4-FFF2-40B4-BE49-F238E27FC236}">
                  <a16:creationId xmlns:a16="http://schemas.microsoft.com/office/drawing/2014/main" id="{EBE706A1-5827-4661-21E3-AE0BF25A7438}"/>
                </a:ext>
              </a:extLst>
            </p:cNvPr>
            <p:cNvSpPr/>
            <p:nvPr/>
          </p:nvSpPr>
          <p:spPr>
            <a:xfrm>
              <a:off x="8206629" y="817520"/>
              <a:ext cx="69848" cy="68916"/>
            </a:xfrm>
            <a:custGeom>
              <a:avLst/>
              <a:gdLst/>
              <a:ahLst/>
              <a:cxnLst/>
              <a:rect l="l" t="t" r="r" b="b"/>
              <a:pathLst>
                <a:path w="2024" h="1997" extrusionOk="0">
                  <a:moveTo>
                    <a:pt x="1889" y="0"/>
                  </a:moveTo>
                  <a:cubicBezTo>
                    <a:pt x="1885" y="0"/>
                    <a:pt x="1882" y="0"/>
                    <a:pt x="1879" y="1"/>
                  </a:cubicBezTo>
                  <a:cubicBezTo>
                    <a:pt x="935" y="197"/>
                    <a:pt x="197" y="935"/>
                    <a:pt x="0" y="1889"/>
                  </a:cubicBezTo>
                  <a:cubicBezTo>
                    <a:pt x="0" y="1938"/>
                    <a:pt x="30" y="1987"/>
                    <a:pt x="79" y="1997"/>
                  </a:cubicBezTo>
                  <a:lnTo>
                    <a:pt x="99" y="1997"/>
                  </a:lnTo>
                  <a:cubicBezTo>
                    <a:pt x="138" y="1997"/>
                    <a:pt x="177" y="1967"/>
                    <a:pt x="187" y="1928"/>
                  </a:cubicBezTo>
                  <a:cubicBezTo>
                    <a:pt x="226" y="1810"/>
                    <a:pt x="305" y="1702"/>
                    <a:pt x="413" y="1633"/>
                  </a:cubicBezTo>
                  <a:cubicBezTo>
                    <a:pt x="590" y="1486"/>
                    <a:pt x="807" y="1377"/>
                    <a:pt x="1023" y="1309"/>
                  </a:cubicBezTo>
                  <a:cubicBezTo>
                    <a:pt x="1131" y="1274"/>
                    <a:pt x="1244" y="1257"/>
                    <a:pt x="1357" y="1257"/>
                  </a:cubicBezTo>
                  <a:cubicBezTo>
                    <a:pt x="1471" y="1257"/>
                    <a:pt x="1584" y="1274"/>
                    <a:pt x="1692" y="1309"/>
                  </a:cubicBezTo>
                  <a:cubicBezTo>
                    <a:pt x="1703" y="1312"/>
                    <a:pt x="1715" y="1314"/>
                    <a:pt x="1725" y="1314"/>
                  </a:cubicBezTo>
                  <a:cubicBezTo>
                    <a:pt x="1820" y="1314"/>
                    <a:pt x="1857" y="1167"/>
                    <a:pt x="1751" y="1132"/>
                  </a:cubicBezTo>
                  <a:cubicBezTo>
                    <a:pt x="1624" y="1086"/>
                    <a:pt x="1490" y="1064"/>
                    <a:pt x="1354" y="1064"/>
                  </a:cubicBezTo>
                  <a:cubicBezTo>
                    <a:pt x="1227" y="1064"/>
                    <a:pt x="1098" y="1084"/>
                    <a:pt x="974" y="1122"/>
                  </a:cubicBezTo>
                  <a:cubicBezTo>
                    <a:pt x="748" y="1191"/>
                    <a:pt x="531" y="1299"/>
                    <a:pt x="335" y="1456"/>
                  </a:cubicBezTo>
                  <a:cubicBezTo>
                    <a:pt x="630" y="797"/>
                    <a:pt x="1220" y="335"/>
                    <a:pt x="1918" y="197"/>
                  </a:cubicBezTo>
                  <a:cubicBezTo>
                    <a:pt x="2023" y="159"/>
                    <a:pt x="1998" y="0"/>
                    <a:pt x="1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02;p32">
              <a:extLst>
                <a:ext uri="{FF2B5EF4-FFF2-40B4-BE49-F238E27FC236}">
                  <a16:creationId xmlns:a16="http://schemas.microsoft.com/office/drawing/2014/main" id="{4AFDC501-5E03-6E1F-0072-66C7AFCBCD97}"/>
                </a:ext>
              </a:extLst>
            </p:cNvPr>
            <p:cNvSpPr/>
            <p:nvPr/>
          </p:nvSpPr>
          <p:spPr>
            <a:xfrm>
              <a:off x="8012133" y="759372"/>
              <a:ext cx="42378" cy="35856"/>
            </a:xfrm>
            <a:custGeom>
              <a:avLst/>
              <a:gdLst/>
              <a:ahLst/>
              <a:cxnLst/>
              <a:rect l="l" t="t" r="r" b="b"/>
              <a:pathLst>
                <a:path w="1228" h="1039" extrusionOk="0">
                  <a:moveTo>
                    <a:pt x="543" y="1"/>
                  </a:moveTo>
                  <a:cubicBezTo>
                    <a:pt x="523" y="1"/>
                    <a:pt x="503" y="2"/>
                    <a:pt x="483" y="4"/>
                  </a:cubicBezTo>
                  <a:cubicBezTo>
                    <a:pt x="198" y="43"/>
                    <a:pt x="1" y="299"/>
                    <a:pt x="30" y="584"/>
                  </a:cubicBezTo>
                  <a:cubicBezTo>
                    <a:pt x="67" y="867"/>
                    <a:pt x="308" y="1038"/>
                    <a:pt x="552" y="1038"/>
                  </a:cubicBezTo>
                  <a:cubicBezTo>
                    <a:pt x="699" y="1038"/>
                    <a:pt x="848" y="976"/>
                    <a:pt x="955" y="840"/>
                  </a:cubicBezTo>
                  <a:cubicBezTo>
                    <a:pt x="1227" y="492"/>
                    <a:pt x="970" y="1"/>
                    <a:pt x="5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03;p32">
              <a:extLst>
                <a:ext uri="{FF2B5EF4-FFF2-40B4-BE49-F238E27FC236}">
                  <a16:creationId xmlns:a16="http://schemas.microsoft.com/office/drawing/2014/main" id="{38EFD3F0-62BA-C383-FACD-28F8CC2258EF}"/>
                </a:ext>
              </a:extLst>
            </p:cNvPr>
            <p:cNvSpPr/>
            <p:nvPr/>
          </p:nvSpPr>
          <p:spPr>
            <a:xfrm>
              <a:off x="7872646" y="753885"/>
              <a:ext cx="42275" cy="35545"/>
            </a:xfrm>
            <a:custGeom>
              <a:avLst/>
              <a:gdLst/>
              <a:ahLst/>
              <a:cxnLst/>
              <a:rect l="l" t="t" r="r" b="b"/>
              <a:pathLst>
                <a:path w="1225" h="1030" extrusionOk="0">
                  <a:moveTo>
                    <a:pt x="563" y="1"/>
                  </a:moveTo>
                  <a:cubicBezTo>
                    <a:pt x="540" y="1"/>
                    <a:pt x="516" y="2"/>
                    <a:pt x="493" y="5"/>
                  </a:cubicBezTo>
                  <a:cubicBezTo>
                    <a:pt x="207" y="35"/>
                    <a:pt x="1" y="291"/>
                    <a:pt x="40" y="576"/>
                  </a:cubicBezTo>
                  <a:cubicBezTo>
                    <a:pt x="71" y="859"/>
                    <a:pt x="309" y="1030"/>
                    <a:pt x="553" y="1030"/>
                  </a:cubicBezTo>
                  <a:cubicBezTo>
                    <a:pt x="699" y="1030"/>
                    <a:pt x="848" y="968"/>
                    <a:pt x="955" y="832"/>
                  </a:cubicBezTo>
                  <a:cubicBezTo>
                    <a:pt x="1225" y="487"/>
                    <a:pt x="974" y="1"/>
                    <a:pt x="5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04;p32">
              <a:extLst>
                <a:ext uri="{FF2B5EF4-FFF2-40B4-BE49-F238E27FC236}">
                  <a16:creationId xmlns:a16="http://schemas.microsoft.com/office/drawing/2014/main" id="{5BC3691F-3907-FB31-F816-B7816AAA7712}"/>
                </a:ext>
              </a:extLst>
            </p:cNvPr>
            <p:cNvSpPr/>
            <p:nvPr/>
          </p:nvSpPr>
          <p:spPr>
            <a:xfrm>
              <a:off x="7925273" y="767343"/>
              <a:ext cx="26159" cy="67191"/>
            </a:xfrm>
            <a:custGeom>
              <a:avLst/>
              <a:gdLst/>
              <a:ahLst/>
              <a:cxnLst/>
              <a:rect l="l" t="t" r="r" b="b"/>
              <a:pathLst>
                <a:path w="758" h="1947" extrusionOk="0">
                  <a:moveTo>
                    <a:pt x="604" y="1"/>
                  </a:moveTo>
                  <a:cubicBezTo>
                    <a:pt x="554" y="1"/>
                    <a:pt x="502" y="39"/>
                    <a:pt x="502" y="107"/>
                  </a:cubicBezTo>
                  <a:cubicBezTo>
                    <a:pt x="561" y="451"/>
                    <a:pt x="512" y="678"/>
                    <a:pt x="335" y="845"/>
                  </a:cubicBezTo>
                  <a:lnTo>
                    <a:pt x="40" y="1110"/>
                  </a:lnTo>
                  <a:cubicBezTo>
                    <a:pt x="0" y="1140"/>
                    <a:pt x="0" y="1189"/>
                    <a:pt x="20" y="1228"/>
                  </a:cubicBezTo>
                  <a:lnTo>
                    <a:pt x="374" y="1897"/>
                  </a:lnTo>
                  <a:cubicBezTo>
                    <a:pt x="394" y="1927"/>
                    <a:pt x="423" y="1946"/>
                    <a:pt x="462" y="1946"/>
                  </a:cubicBezTo>
                  <a:cubicBezTo>
                    <a:pt x="472" y="1946"/>
                    <a:pt x="492" y="1946"/>
                    <a:pt x="502" y="1936"/>
                  </a:cubicBezTo>
                  <a:cubicBezTo>
                    <a:pt x="541" y="1907"/>
                    <a:pt x="561" y="1858"/>
                    <a:pt x="541" y="1809"/>
                  </a:cubicBezTo>
                  <a:lnTo>
                    <a:pt x="217" y="1209"/>
                  </a:lnTo>
                  <a:lnTo>
                    <a:pt x="462" y="982"/>
                  </a:lnTo>
                  <a:cubicBezTo>
                    <a:pt x="757" y="717"/>
                    <a:pt x="738" y="333"/>
                    <a:pt x="689" y="68"/>
                  </a:cubicBezTo>
                  <a:cubicBezTo>
                    <a:pt x="676" y="22"/>
                    <a:pt x="640" y="1"/>
                    <a:pt x="6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05;p32">
              <a:extLst>
                <a:ext uri="{FF2B5EF4-FFF2-40B4-BE49-F238E27FC236}">
                  <a16:creationId xmlns:a16="http://schemas.microsoft.com/office/drawing/2014/main" id="{695485D5-280B-BEE5-D127-F81819904E24}"/>
                </a:ext>
              </a:extLst>
            </p:cNvPr>
            <p:cNvSpPr/>
            <p:nvPr/>
          </p:nvSpPr>
          <p:spPr>
            <a:xfrm>
              <a:off x="7924790" y="836293"/>
              <a:ext cx="56562" cy="30472"/>
            </a:xfrm>
            <a:custGeom>
              <a:avLst/>
              <a:gdLst/>
              <a:ahLst/>
              <a:cxnLst/>
              <a:rect l="l" t="t" r="r" b="b"/>
              <a:pathLst>
                <a:path w="1639" h="883" extrusionOk="0">
                  <a:moveTo>
                    <a:pt x="1535" y="1"/>
                  </a:moveTo>
                  <a:cubicBezTo>
                    <a:pt x="1494" y="1"/>
                    <a:pt x="1453" y="24"/>
                    <a:pt x="1440" y="76"/>
                  </a:cubicBezTo>
                  <a:cubicBezTo>
                    <a:pt x="1440" y="96"/>
                    <a:pt x="1352" y="607"/>
                    <a:pt x="919" y="686"/>
                  </a:cubicBezTo>
                  <a:cubicBezTo>
                    <a:pt x="894" y="690"/>
                    <a:pt x="869" y="692"/>
                    <a:pt x="845" y="692"/>
                  </a:cubicBezTo>
                  <a:cubicBezTo>
                    <a:pt x="454" y="692"/>
                    <a:pt x="201" y="194"/>
                    <a:pt x="201" y="194"/>
                  </a:cubicBezTo>
                  <a:cubicBezTo>
                    <a:pt x="182" y="163"/>
                    <a:pt x="153" y="149"/>
                    <a:pt x="124" y="149"/>
                  </a:cubicBezTo>
                  <a:cubicBezTo>
                    <a:pt x="62" y="149"/>
                    <a:pt x="0" y="209"/>
                    <a:pt x="34" y="283"/>
                  </a:cubicBezTo>
                  <a:cubicBezTo>
                    <a:pt x="44" y="312"/>
                    <a:pt x="343" y="883"/>
                    <a:pt x="838" y="883"/>
                  </a:cubicBezTo>
                  <a:cubicBezTo>
                    <a:pt x="842" y="883"/>
                    <a:pt x="846" y="883"/>
                    <a:pt x="850" y="883"/>
                  </a:cubicBezTo>
                  <a:cubicBezTo>
                    <a:pt x="889" y="873"/>
                    <a:pt x="919" y="873"/>
                    <a:pt x="948" y="863"/>
                  </a:cubicBezTo>
                  <a:cubicBezTo>
                    <a:pt x="1519" y="765"/>
                    <a:pt x="1627" y="135"/>
                    <a:pt x="1627" y="106"/>
                  </a:cubicBezTo>
                  <a:cubicBezTo>
                    <a:pt x="1638" y="39"/>
                    <a:pt x="1587" y="1"/>
                    <a:pt x="1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06;p32">
              <a:extLst>
                <a:ext uri="{FF2B5EF4-FFF2-40B4-BE49-F238E27FC236}">
                  <a16:creationId xmlns:a16="http://schemas.microsoft.com/office/drawing/2014/main" id="{F0630096-3098-9A6F-1C3B-F0897E771305}"/>
                </a:ext>
              </a:extLst>
            </p:cNvPr>
            <p:cNvSpPr/>
            <p:nvPr/>
          </p:nvSpPr>
          <p:spPr>
            <a:xfrm>
              <a:off x="8063380" y="553144"/>
              <a:ext cx="288538" cy="287158"/>
            </a:xfrm>
            <a:custGeom>
              <a:avLst/>
              <a:gdLst/>
              <a:ahLst/>
              <a:cxnLst/>
              <a:rect l="l" t="t" r="r" b="b"/>
              <a:pathLst>
                <a:path w="8361" h="8321" extrusionOk="0">
                  <a:moveTo>
                    <a:pt x="3286" y="0"/>
                  </a:moveTo>
                  <a:cubicBezTo>
                    <a:pt x="2322" y="295"/>
                    <a:pt x="1456" y="787"/>
                    <a:pt x="581" y="1279"/>
                  </a:cubicBezTo>
                  <a:cubicBezTo>
                    <a:pt x="1" y="2754"/>
                    <a:pt x="463" y="4436"/>
                    <a:pt x="1712" y="5409"/>
                  </a:cubicBezTo>
                  <a:cubicBezTo>
                    <a:pt x="1614" y="6501"/>
                    <a:pt x="2184" y="7691"/>
                    <a:pt x="3079" y="8320"/>
                  </a:cubicBezTo>
                  <a:cubicBezTo>
                    <a:pt x="3305" y="7642"/>
                    <a:pt x="3856" y="7121"/>
                    <a:pt x="4554" y="6944"/>
                  </a:cubicBezTo>
                  <a:cubicBezTo>
                    <a:pt x="4678" y="6911"/>
                    <a:pt x="4814" y="6895"/>
                    <a:pt x="4955" y="6895"/>
                  </a:cubicBezTo>
                  <a:cubicBezTo>
                    <a:pt x="5364" y="6895"/>
                    <a:pt x="5811" y="7029"/>
                    <a:pt x="6089" y="7278"/>
                  </a:cubicBezTo>
                  <a:cubicBezTo>
                    <a:pt x="6423" y="6865"/>
                    <a:pt x="7003" y="6590"/>
                    <a:pt x="7318" y="6167"/>
                  </a:cubicBezTo>
                  <a:cubicBezTo>
                    <a:pt x="7829" y="5537"/>
                    <a:pt x="8361" y="4809"/>
                    <a:pt x="8242" y="4013"/>
                  </a:cubicBezTo>
                  <a:cubicBezTo>
                    <a:pt x="8193" y="3600"/>
                    <a:pt x="7957" y="3226"/>
                    <a:pt x="7702" y="2902"/>
                  </a:cubicBezTo>
                  <a:cubicBezTo>
                    <a:pt x="6826" y="1830"/>
                    <a:pt x="5567" y="1171"/>
                    <a:pt x="4338" y="531"/>
                  </a:cubicBezTo>
                  <a:cubicBezTo>
                    <a:pt x="4023" y="374"/>
                    <a:pt x="3600" y="167"/>
                    <a:pt x="3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07;p32">
              <a:extLst>
                <a:ext uri="{FF2B5EF4-FFF2-40B4-BE49-F238E27FC236}">
                  <a16:creationId xmlns:a16="http://schemas.microsoft.com/office/drawing/2014/main" id="{82575D35-17A4-A3F5-8EB0-C94F256B3FBA}"/>
                </a:ext>
              </a:extLst>
            </p:cNvPr>
            <p:cNvSpPr/>
            <p:nvPr/>
          </p:nvSpPr>
          <p:spPr>
            <a:xfrm>
              <a:off x="7861810" y="691078"/>
              <a:ext cx="66880" cy="39997"/>
            </a:xfrm>
            <a:custGeom>
              <a:avLst/>
              <a:gdLst/>
              <a:ahLst/>
              <a:cxnLst/>
              <a:rect l="l" t="t" r="r" b="b"/>
              <a:pathLst>
                <a:path w="1938" h="1159" extrusionOk="0">
                  <a:moveTo>
                    <a:pt x="1106" y="0"/>
                  </a:moveTo>
                  <a:cubicBezTo>
                    <a:pt x="719" y="0"/>
                    <a:pt x="300" y="162"/>
                    <a:pt x="138" y="419"/>
                  </a:cubicBezTo>
                  <a:cubicBezTo>
                    <a:pt x="0" y="586"/>
                    <a:pt x="0" y="812"/>
                    <a:pt x="138" y="980"/>
                  </a:cubicBezTo>
                  <a:cubicBezTo>
                    <a:pt x="254" y="1113"/>
                    <a:pt x="466" y="1158"/>
                    <a:pt x="666" y="1158"/>
                  </a:cubicBezTo>
                  <a:cubicBezTo>
                    <a:pt x="687" y="1158"/>
                    <a:pt x="707" y="1158"/>
                    <a:pt x="728" y="1157"/>
                  </a:cubicBezTo>
                  <a:cubicBezTo>
                    <a:pt x="895" y="1157"/>
                    <a:pt x="1052" y="1147"/>
                    <a:pt x="1210" y="1117"/>
                  </a:cubicBezTo>
                  <a:cubicBezTo>
                    <a:pt x="1387" y="1098"/>
                    <a:pt x="1544" y="1039"/>
                    <a:pt x="1692" y="940"/>
                  </a:cubicBezTo>
                  <a:cubicBezTo>
                    <a:pt x="1879" y="793"/>
                    <a:pt x="1938" y="517"/>
                    <a:pt x="1810" y="311"/>
                  </a:cubicBezTo>
                  <a:cubicBezTo>
                    <a:pt x="1678" y="94"/>
                    <a:pt x="1401" y="0"/>
                    <a:pt x="11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08;p32">
              <a:extLst>
                <a:ext uri="{FF2B5EF4-FFF2-40B4-BE49-F238E27FC236}">
                  <a16:creationId xmlns:a16="http://schemas.microsoft.com/office/drawing/2014/main" id="{D4D76CD5-30A1-B9A7-7FD0-D5F37D491B5C}"/>
                </a:ext>
              </a:extLst>
            </p:cNvPr>
            <p:cNvSpPr/>
            <p:nvPr/>
          </p:nvSpPr>
          <p:spPr>
            <a:xfrm>
              <a:off x="8012133" y="701051"/>
              <a:ext cx="67260" cy="39686"/>
            </a:xfrm>
            <a:custGeom>
              <a:avLst/>
              <a:gdLst/>
              <a:ahLst/>
              <a:cxnLst/>
              <a:rect l="l" t="t" r="r" b="b"/>
              <a:pathLst>
                <a:path w="1949" h="1150" extrusionOk="0">
                  <a:moveTo>
                    <a:pt x="931" y="1"/>
                  </a:moveTo>
                  <a:cubicBezTo>
                    <a:pt x="641" y="1"/>
                    <a:pt x="360" y="81"/>
                    <a:pt x="207" y="238"/>
                  </a:cubicBezTo>
                  <a:cubicBezTo>
                    <a:pt x="40" y="376"/>
                    <a:pt x="1" y="602"/>
                    <a:pt x="89" y="799"/>
                  </a:cubicBezTo>
                  <a:cubicBezTo>
                    <a:pt x="198" y="966"/>
                    <a:pt x="424" y="1045"/>
                    <a:pt x="640" y="1094"/>
                  </a:cubicBezTo>
                  <a:cubicBezTo>
                    <a:pt x="798" y="1123"/>
                    <a:pt x="965" y="1143"/>
                    <a:pt x="1122" y="1143"/>
                  </a:cubicBezTo>
                  <a:cubicBezTo>
                    <a:pt x="1158" y="1147"/>
                    <a:pt x="1194" y="1149"/>
                    <a:pt x="1229" y="1149"/>
                  </a:cubicBezTo>
                  <a:cubicBezTo>
                    <a:pt x="1367" y="1149"/>
                    <a:pt x="1498" y="1119"/>
                    <a:pt x="1624" y="1064"/>
                  </a:cubicBezTo>
                  <a:cubicBezTo>
                    <a:pt x="1840" y="956"/>
                    <a:pt x="1948" y="710"/>
                    <a:pt x="1869" y="474"/>
                  </a:cubicBezTo>
                  <a:cubicBezTo>
                    <a:pt x="1750" y="155"/>
                    <a:pt x="1332" y="1"/>
                    <a:pt x="9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09;p32">
              <a:extLst>
                <a:ext uri="{FF2B5EF4-FFF2-40B4-BE49-F238E27FC236}">
                  <a16:creationId xmlns:a16="http://schemas.microsoft.com/office/drawing/2014/main" id="{B1A5674C-6BE3-D87E-31B0-1A8EAC811F61}"/>
                </a:ext>
              </a:extLst>
            </p:cNvPr>
            <p:cNvSpPr/>
            <p:nvPr/>
          </p:nvSpPr>
          <p:spPr>
            <a:xfrm>
              <a:off x="7832615" y="600974"/>
              <a:ext cx="1726" cy="4797"/>
            </a:xfrm>
            <a:custGeom>
              <a:avLst/>
              <a:gdLst/>
              <a:ahLst/>
              <a:cxnLst/>
              <a:rect l="l" t="t" r="r" b="b"/>
              <a:pathLst>
                <a:path w="50" h="139" extrusionOk="0">
                  <a:moveTo>
                    <a:pt x="0" y="1"/>
                  </a:moveTo>
                  <a:cubicBezTo>
                    <a:pt x="10" y="40"/>
                    <a:pt x="30" y="89"/>
                    <a:pt x="49" y="13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255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10;p32">
              <a:extLst>
                <a:ext uri="{FF2B5EF4-FFF2-40B4-BE49-F238E27FC236}">
                  <a16:creationId xmlns:a16="http://schemas.microsoft.com/office/drawing/2014/main" id="{988E6D2C-8297-CF96-4651-DEEC9DC844F4}"/>
                </a:ext>
              </a:extLst>
            </p:cNvPr>
            <p:cNvSpPr/>
            <p:nvPr/>
          </p:nvSpPr>
          <p:spPr>
            <a:xfrm>
              <a:off x="7819018" y="481641"/>
              <a:ext cx="618419" cy="378023"/>
            </a:xfrm>
            <a:custGeom>
              <a:avLst/>
              <a:gdLst/>
              <a:ahLst/>
              <a:cxnLst/>
              <a:rect l="l" t="t" r="r" b="b"/>
              <a:pathLst>
                <a:path w="17920" h="10954" extrusionOk="0">
                  <a:moveTo>
                    <a:pt x="4974" y="0"/>
                  </a:moveTo>
                  <a:cubicBezTo>
                    <a:pt x="3920" y="0"/>
                    <a:pt x="3025" y="119"/>
                    <a:pt x="2430" y="351"/>
                  </a:cubicBezTo>
                  <a:cubicBezTo>
                    <a:pt x="306" y="1177"/>
                    <a:pt x="1" y="2308"/>
                    <a:pt x="365" y="3370"/>
                  </a:cubicBezTo>
                  <a:cubicBezTo>
                    <a:pt x="286" y="3056"/>
                    <a:pt x="257" y="2544"/>
                    <a:pt x="925" y="2318"/>
                  </a:cubicBezTo>
                  <a:cubicBezTo>
                    <a:pt x="1024" y="2283"/>
                    <a:pt x="1131" y="2267"/>
                    <a:pt x="1247" y="2267"/>
                  </a:cubicBezTo>
                  <a:cubicBezTo>
                    <a:pt x="1755" y="2267"/>
                    <a:pt x="2426" y="2583"/>
                    <a:pt x="3227" y="3056"/>
                  </a:cubicBezTo>
                  <a:cubicBezTo>
                    <a:pt x="3256" y="3075"/>
                    <a:pt x="3296" y="3095"/>
                    <a:pt x="3335" y="3115"/>
                  </a:cubicBezTo>
                  <a:cubicBezTo>
                    <a:pt x="4141" y="3597"/>
                    <a:pt x="5085" y="4226"/>
                    <a:pt x="6138" y="4846"/>
                  </a:cubicBezTo>
                  <a:cubicBezTo>
                    <a:pt x="7721" y="5770"/>
                    <a:pt x="10918" y="8111"/>
                    <a:pt x="12924" y="9616"/>
                  </a:cubicBezTo>
                  <a:cubicBezTo>
                    <a:pt x="12963" y="9645"/>
                    <a:pt x="13002" y="9665"/>
                    <a:pt x="13032" y="9694"/>
                  </a:cubicBezTo>
                  <a:cubicBezTo>
                    <a:pt x="14025" y="10432"/>
                    <a:pt x="14704" y="10953"/>
                    <a:pt x="14704" y="10953"/>
                  </a:cubicBezTo>
                  <a:cubicBezTo>
                    <a:pt x="14704" y="10953"/>
                    <a:pt x="17920" y="5927"/>
                    <a:pt x="14792" y="3095"/>
                  </a:cubicBezTo>
                  <a:cubicBezTo>
                    <a:pt x="14232" y="2603"/>
                    <a:pt x="13622" y="2180"/>
                    <a:pt x="12963" y="1846"/>
                  </a:cubicBezTo>
                  <a:cubicBezTo>
                    <a:pt x="12904" y="1817"/>
                    <a:pt x="12855" y="1787"/>
                    <a:pt x="12796" y="1767"/>
                  </a:cubicBezTo>
                  <a:cubicBezTo>
                    <a:pt x="11429" y="1079"/>
                    <a:pt x="9816" y="597"/>
                    <a:pt x="8252" y="312"/>
                  </a:cubicBezTo>
                  <a:cubicBezTo>
                    <a:pt x="8164" y="292"/>
                    <a:pt x="8075" y="282"/>
                    <a:pt x="7987" y="273"/>
                  </a:cubicBezTo>
                  <a:cubicBezTo>
                    <a:pt x="6923" y="90"/>
                    <a:pt x="5888" y="0"/>
                    <a:pt x="49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11;p32">
              <a:extLst>
                <a:ext uri="{FF2B5EF4-FFF2-40B4-BE49-F238E27FC236}">
                  <a16:creationId xmlns:a16="http://schemas.microsoft.com/office/drawing/2014/main" id="{5E3ABCB2-63EC-6403-4504-67FE5E8408FB}"/>
                </a:ext>
              </a:extLst>
            </p:cNvPr>
            <p:cNvSpPr/>
            <p:nvPr/>
          </p:nvSpPr>
          <p:spPr>
            <a:xfrm>
              <a:off x="7930346" y="491028"/>
              <a:ext cx="173482" cy="98112"/>
            </a:xfrm>
            <a:custGeom>
              <a:avLst/>
              <a:gdLst/>
              <a:ahLst/>
              <a:cxnLst/>
              <a:rect l="l" t="t" r="r" b="b"/>
              <a:pathLst>
                <a:path w="5027" h="2843" extrusionOk="0">
                  <a:moveTo>
                    <a:pt x="4761" y="1"/>
                  </a:moveTo>
                  <a:cubicBezTo>
                    <a:pt x="4151" y="197"/>
                    <a:pt x="3551" y="433"/>
                    <a:pt x="2971" y="699"/>
                  </a:cubicBezTo>
                  <a:cubicBezTo>
                    <a:pt x="1771" y="1269"/>
                    <a:pt x="768" y="1967"/>
                    <a:pt x="1" y="2784"/>
                  </a:cubicBezTo>
                  <a:cubicBezTo>
                    <a:pt x="30" y="2803"/>
                    <a:pt x="70" y="2823"/>
                    <a:pt x="109" y="2843"/>
                  </a:cubicBezTo>
                  <a:cubicBezTo>
                    <a:pt x="945" y="1987"/>
                    <a:pt x="1938" y="1299"/>
                    <a:pt x="3030" y="817"/>
                  </a:cubicBezTo>
                  <a:cubicBezTo>
                    <a:pt x="3669" y="512"/>
                    <a:pt x="4338" y="256"/>
                    <a:pt x="5026" y="40"/>
                  </a:cubicBezTo>
                  <a:cubicBezTo>
                    <a:pt x="4938" y="20"/>
                    <a:pt x="4849" y="10"/>
                    <a:pt x="4761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12;p32">
              <a:extLst>
                <a:ext uri="{FF2B5EF4-FFF2-40B4-BE49-F238E27FC236}">
                  <a16:creationId xmlns:a16="http://schemas.microsoft.com/office/drawing/2014/main" id="{1F31FD35-A168-94C5-A0CB-59E1FB1ECE51}"/>
                </a:ext>
              </a:extLst>
            </p:cNvPr>
            <p:cNvSpPr/>
            <p:nvPr/>
          </p:nvSpPr>
          <p:spPr>
            <a:xfrm>
              <a:off x="8260568" y="542619"/>
              <a:ext cx="26538" cy="273595"/>
            </a:xfrm>
            <a:custGeom>
              <a:avLst/>
              <a:gdLst/>
              <a:ahLst/>
              <a:cxnLst/>
              <a:rect l="l" t="t" r="r" b="b"/>
              <a:pathLst>
                <a:path w="769" h="7928" extrusionOk="0">
                  <a:moveTo>
                    <a:pt x="1" y="0"/>
                  </a:moveTo>
                  <a:lnTo>
                    <a:pt x="1" y="0"/>
                  </a:lnTo>
                  <a:cubicBezTo>
                    <a:pt x="434" y="1082"/>
                    <a:pt x="640" y="2351"/>
                    <a:pt x="621" y="3747"/>
                  </a:cubicBezTo>
                  <a:cubicBezTo>
                    <a:pt x="611" y="5144"/>
                    <a:pt x="375" y="6550"/>
                    <a:pt x="129" y="7849"/>
                  </a:cubicBezTo>
                  <a:cubicBezTo>
                    <a:pt x="168" y="7878"/>
                    <a:pt x="198" y="7898"/>
                    <a:pt x="237" y="7927"/>
                  </a:cubicBezTo>
                  <a:cubicBezTo>
                    <a:pt x="483" y="6609"/>
                    <a:pt x="729" y="5173"/>
                    <a:pt x="748" y="3747"/>
                  </a:cubicBezTo>
                  <a:cubicBezTo>
                    <a:pt x="768" y="2371"/>
                    <a:pt x="581" y="1141"/>
                    <a:pt x="158" y="79"/>
                  </a:cubicBezTo>
                  <a:cubicBezTo>
                    <a:pt x="109" y="50"/>
                    <a:pt x="50" y="20"/>
                    <a:pt x="1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13;p32">
              <a:extLst>
                <a:ext uri="{FF2B5EF4-FFF2-40B4-BE49-F238E27FC236}">
                  <a16:creationId xmlns:a16="http://schemas.microsoft.com/office/drawing/2014/main" id="{F63AC0B8-AEA5-E30F-98D7-A315D794FACA}"/>
                </a:ext>
              </a:extLst>
            </p:cNvPr>
            <p:cNvSpPr/>
            <p:nvPr/>
          </p:nvSpPr>
          <p:spPr>
            <a:xfrm>
              <a:off x="7971067" y="989583"/>
              <a:ext cx="166683" cy="55699"/>
            </a:xfrm>
            <a:custGeom>
              <a:avLst/>
              <a:gdLst/>
              <a:ahLst/>
              <a:cxnLst/>
              <a:rect l="l" t="t" r="r" b="b"/>
              <a:pathLst>
                <a:path w="4830" h="1614" extrusionOk="0">
                  <a:moveTo>
                    <a:pt x="21" y="1"/>
                  </a:moveTo>
                  <a:lnTo>
                    <a:pt x="1" y="1614"/>
                  </a:lnTo>
                  <a:lnTo>
                    <a:pt x="1" y="1614"/>
                  </a:lnTo>
                  <a:lnTo>
                    <a:pt x="4830" y="296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14;p32">
              <a:extLst>
                <a:ext uri="{FF2B5EF4-FFF2-40B4-BE49-F238E27FC236}">
                  <a16:creationId xmlns:a16="http://schemas.microsoft.com/office/drawing/2014/main" id="{34CD0D29-9A4E-2030-4BEE-1A683C75D2E8}"/>
                </a:ext>
              </a:extLst>
            </p:cNvPr>
            <p:cNvSpPr/>
            <p:nvPr/>
          </p:nvSpPr>
          <p:spPr>
            <a:xfrm>
              <a:off x="7549222" y="1024541"/>
              <a:ext cx="923177" cy="617418"/>
            </a:xfrm>
            <a:custGeom>
              <a:avLst/>
              <a:gdLst/>
              <a:ahLst/>
              <a:cxnLst/>
              <a:rect l="l" t="t" r="r" b="b"/>
              <a:pathLst>
                <a:path w="26751" h="17891" extrusionOk="0">
                  <a:moveTo>
                    <a:pt x="11940" y="1"/>
                  </a:moveTo>
                  <a:cubicBezTo>
                    <a:pt x="11723" y="1"/>
                    <a:pt x="11536" y="148"/>
                    <a:pt x="11468" y="355"/>
                  </a:cubicBezTo>
                  <a:lnTo>
                    <a:pt x="11123" y="1604"/>
                  </a:lnTo>
                  <a:cubicBezTo>
                    <a:pt x="11123" y="1604"/>
                    <a:pt x="8940" y="1899"/>
                    <a:pt x="7219" y="2233"/>
                  </a:cubicBezTo>
                  <a:lnTo>
                    <a:pt x="6885" y="2302"/>
                  </a:lnTo>
                  <a:cubicBezTo>
                    <a:pt x="6649" y="2361"/>
                    <a:pt x="6422" y="2410"/>
                    <a:pt x="6206" y="2459"/>
                  </a:cubicBezTo>
                  <a:cubicBezTo>
                    <a:pt x="6127" y="2479"/>
                    <a:pt x="6049" y="2499"/>
                    <a:pt x="5980" y="2518"/>
                  </a:cubicBezTo>
                  <a:cubicBezTo>
                    <a:pt x="5852" y="2558"/>
                    <a:pt x="5734" y="2587"/>
                    <a:pt x="5636" y="2627"/>
                  </a:cubicBezTo>
                  <a:cubicBezTo>
                    <a:pt x="5557" y="2646"/>
                    <a:pt x="5478" y="2676"/>
                    <a:pt x="5390" y="2715"/>
                  </a:cubicBezTo>
                  <a:cubicBezTo>
                    <a:pt x="5173" y="2823"/>
                    <a:pt x="4986" y="3079"/>
                    <a:pt x="4809" y="3433"/>
                  </a:cubicBezTo>
                  <a:cubicBezTo>
                    <a:pt x="4760" y="3541"/>
                    <a:pt x="4711" y="3640"/>
                    <a:pt x="4662" y="3767"/>
                  </a:cubicBezTo>
                  <a:cubicBezTo>
                    <a:pt x="4101" y="5134"/>
                    <a:pt x="3747" y="7357"/>
                    <a:pt x="3678" y="7819"/>
                  </a:cubicBezTo>
                  <a:cubicBezTo>
                    <a:pt x="3669" y="7869"/>
                    <a:pt x="3669" y="7898"/>
                    <a:pt x="3669" y="7898"/>
                  </a:cubicBezTo>
                  <a:lnTo>
                    <a:pt x="1672" y="8527"/>
                  </a:lnTo>
                  <a:lnTo>
                    <a:pt x="1446" y="8596"/>
                  </a:lnTo>
                  <a:lnTo>
                    <a:pt x="1466" y="8724"/>
                  </a:lnTo>
                  <a:lnTo>
                    <a:pt x="1859" y="10780"/>
                  </a:lnTo>
                  <a:cubicBezTo>
                    <a:pt x="1279" y="11183"/>
                    <a:pt x="767" y="11665"/>
                    <a:pt x="335" y="12225"/>
                  </a:cubicBezTo>
                  <a:cubicBezTo>
                    <a:pt x="0" y="12648"/>
                    <a:pt x="79" y="14251"/>
                    <a:pt x="266" y="15864"/>
                  </a:cubicBezTo>
                  <a:cubicBezTo>
                    <a:pt x="3114" y="14964"/>
                    <a:pt x="5921" y="13757"/>
                    <a:pt x="8778" y="13757"/>
                  </a:cubicBezTo>
                  <a:cubicBezTo>
                    <a:pt x="9354" y="13757"/>
                    <a:pt x="9933" y="13806"/>
                    <a:pt x="10514" y="13917"/>
                  </a:cubicBezTo>
                  <a:cubicBezTo>
                    <a:pt x="11881" y="14173"/>
                    <a:pt x="13130" y="14753"/>
                    <a:pt x="14369" y="15392"/>
                  </a:cubicBezTo>
                  <a:lnTo>
                    <a:pt x="14713" y="15569"/>
                  </a:lnTo>
                  <a:cubicBezTo>
                    <a:pt x="16110" y="16297"/>
                    <a:pt x="17496" y="17074"/>
                    <a:pt x="19001" y="17507"/>
                  </a:cubicBezTo>
                  <a:cubicBezTo>
                    <a:pt x="19911" y="17763"/>
                    <a:pt x="20852" y="17891"/>
                    <a:pt x="21792" y="17891"/>
                  </a:cubicBezTo>
                  <a:cubicBezTo>
                    <a:pt x="22801" y="17891"/>
                    <a:pt x="23811" y="17743"/>
                    <a:pt x="24784" y="17448"/>
                  </a:cubicBezTo>
                  <a:lnTo>
                    <a:pt x="24804" y="17448"/>
                  </a:lnTo>
                  <a:lnTo>
                    <a:pt x="25512" y="17202"/>
                  </a:lnTo>
                  <a:cubicBezTo>
                    <a:pt x="25512" y="17202"/>
                    <a:pt x="26751" y="13819"/>
                    <a:pt x="25512" y="9747"/>
                  </a:cubicBezTo>
                  <a:cubicBezTo>
                    <a:pt x="24273" y="5675"/>
                    <a:pt x="19798" y="2302"/>
                    <a:pt x="19798" y="2302"/>
                  </a:cubicBezTo>
                  <a:lnTo>
                    <a:pt x="19158" y="335"/>
                  </a:lnTo>
                  <a:cubicBezTo>
                    <a:pt x="19099" y="138"/>
                    <a:pt x="18913" y="1"/>
                    <a:pt x="18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15;p32">
              <a:extLst>
                <a:ext uri="{FF2B5EF4-FFF2-40B4-BE49-F238E27FC236}">
                  <a16:creationId xmlns:a16="http://schemas.microsoft.com/office/drawing/2014/main" id="{97B1C580-8309-E370-162C-496E66E15D96}"/>
                </a:ext>
              </a:extLst>
            </p:cNvPr>
            <p:cNvSpPr/>
            <p:nvPr/>
          </p:nvSpPr>
          <p:spPr>
            <a:xfrm>
              <a:off x="7599434" y="1026887"/>
              <a:ext cx="167719" cy="173516"/>
            </a:xfrm>
            <a:custGeom>
              <a:avLst/>
              <a:gdLst/>
              <a:ahLst/>
              <a:cxnLst/>
              <a:rect l="l" t="t" r="r" b="b"/>
              <a:pathLst>
                <a:path w="4860" h="5028" extrusionOk="0">
                  <a:moveTo>
                    <a:pt x="4140" y="0"/>
                  </a:moveTo>
                  <a:cubicBezTo>
                    <a:pt x="4134" y="0"/>
                    <a:pt x="4128" y="1"/>
                    <a:pt x="4122" y="2"/>
                  </a:cubicBezTo>
                  <a:cubicBezTo>
                    <a:pt x="4053" y="21"/>
                    <a:pt x="4013" y="80"/>
                    <a:pt x="4023" y="149"/>
                  </a:cubicBezTo>
                  <a:lnTo>
                    <a:pt x="4594" y="2824"/>
                  </a:lnTo>
                  <a:lnTo>
                    <a:pt x="119" y="4791"/>
                  </a:lnTo>
                  <a:cubicBezTo>
                    <a:pt x="1" y="4850"/>
                    <a:pt x="40" y="5017"/>
                    <a:pt x="168" y="5027"/>
                  </a:cubicBezTo>
                  <a:cubicBezTo>
                    <a:pt x="178" y="5027"/>
                    <a:pt x="197" y="5027"/>
                    <a:pt x="217" y="5017"/>
                  </a:cubicBezTo>
                  <a:lnTo>
                    <a:pt x="4780" y="3011"/>
                  </a:lnTo>
                  <a:cubicBezTo>
                    <a:pt x="4830" y="2981"/>
                    <a:pt x="4859" y="2932"/>
                    <a:pt x="4849" y="2873"/>
                  </a:cubicBezTo>
                  <a:lnTo>
                    <a:pt x="4259" y="100"/>
                  </a:lnTo>
                  <a:cubicBezTo>
                    <a:pt x="4250" y="38"/>
                    <a:pt x="4194" y="0"/>
                    <a:pt x="41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16;p32">
              <a:extLst>
                <a:ext uri="{FF2B5EF4-FFF2-40B4-BE49-F238E27FC236}">
                  <a16:creationId xmlns:a16="http://schemas.microsoft.com/office/drawing/2014/main" id="{8645F2AB-7317-AFCF-8BC8-729E6C80F3D6}"/>
                </a:ext>
              </a:extLst>
            </p:cNvPr>
            <p:cNvSpPr/>
            <p:nvPr/>
          </p:nvSpPr>
          <p:spPr>
            <a:xfrm>
              <a:off x="7170100" y="795123"/>
              <a:ext cx="749764" cy="491146"/>
            </a:xfrm>
            <a:custGeom>
              <a:avLst/>
              <a:gdLst/>
              <a:ahLst/>
              <a:cxnLst/>
              <a:rect l="l" t="t" r="r" b="b"/>
              <a:pathLst>
                <a:path w="21726" h="14232" extrusionOk="0">
                  <a:moveTo>
                    <a:pt x="1653" y="0"/>
                  </a:moveTo>
                  <a:cubicBezTo>
                    <a:pt x="1653" y="0"/>
                    <a:pt x="1" y="3423"/>
                    <a:pt x="827" y="7495"/>
                  </a:cubicBezTo>
                  <a:cubicBezTo>
                    <a:pt x="1623" y="11487"/>
                    <a:pt x="4023" y="14123"/>
                    <a:pt x="4122" y="14231"/>
                  </a:cubicBezTo>
                  <a:lnTo>
                    <a:pt x="20162" y="6364"/>
                  </a:lnTo>
                  <a:cubicBezTo>
                    <a:pt x="20162" y="6364"/>
                    <a:pt x="21726" y="4062"/>
                    <a:pt x="19424" y="2341"/>
                  </a:cubicBezTo>
                  <a:lnTo>
                    <a:pt x="16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17;p32">
              <a:extLst>
                <a:ext uri="{FF2B5EF4-FFF2-40B4-BE49-F238E27FC236}">
                  <a16:creationId xmlns:a16="http://schemas.microsoft.com/office/drawing/2014/main" id="{7DF14B6D-9CB1-F0A0-D538-F9425E2BA2DA}"/>
                </a:ext>
              </a:extLst>
            </p:cNvPr>
            <p:cNvSpPr/>
            <p:nvPr/>
          </p:nvSpPr>
          <p:spPr>
            <a:xfrm>
              <a:off x="7170100" y="795123"/>
              <a:ext cx="163646" cy="491146"/>
            </a:xfrm>
            <a:custGeom>
              <a:avLst/>
              <a:gdLst/>
              <a:ahLst/>
              <a:cxnLst/>
              <a:rect l="l" t="t" r="r" b="b"/>
              <a:pathLst>
                <a:path w="4742" h="14232" extrusionOk="0">
                  <a:moveTo>
                    <a:pt x="1653" y="0"/>
                  </a:moveTo>
                  <a:cubicBezTo>
                    <a:pt x="1653" y="0"/>
                    <a:pt x="1" y="3423"/>
                    <a:pt x="827" y="7495"/>
                  </a:cubicBezTo>
                  <a:cubicBezTo>
                    <a:pt x="1623" y="11487"/>
                    <a:pt x="4023" y="14123"/>
                    <a:pt x="4122" y="14231"/>
                  </a:cubicBezTo>
                  <a:cubicBezTo>
                    <a:pt x="4122" y="14231"/>
                    <a:pt x="4741" y="11271"/>
                    <a:pt x="4535" y="7072"/>
                  </a:cubicBezTo>
                  <a:cubicBezTo>
                    <a:pt x="4328" y="2872"/>
                    <a:pt x="1653" y="0"/>
                    <a:pt x="16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118;p32">
              <a:extLst>
                <a:ext uri="{FF2B5EF4-FFF2-40B4-BE49-F238E27FC236}">
                  <a16:creationId xmlns:a16="http://schemas.microsoft.com/office/drawing/2014/main" id="{ECF956B9-5A3A-73C0-36C9-0A41DA6A3C52}"/>
                </a:ext>
              </a:extLst>
            </p:cNvPr>
            <p:cNvSpPr/>
            <p:nvPr/>
          </p:nvSpPr>
          <p:spPr>
            <a:xfrm>
              <a:off x="7556331" y="1090729"/>
              <a:ext cx="253062" cy="246091"/>
            </a:xfrm>
            <a:custGeom>
              <a:avLst/>
              <a:gdLst/>
              <a:ahLst/>
              <a:cxnLst/>
              <a:rect l="l" t="t" r="r" b="b"/>
              <a:pathLst>
                <a:path w="7333" h="7131" extrusionOk="0">
                  <a:moveTo>
                    <a:pt x="4505" y="0"/>
                  </a:moveTo>
                  <a:lnTo>
                    <a:pt x="256" y="2076"/>
                  </a:lnTo>
                  <a:cubicBezTo>
                    <a:pt x="1" y="4456"/>
                    <a:pt x="1505" y="6668"/>
                    <a:pt x="1505" y="6668"/>
                  </a:cubicBezTo>
                  <a:lnTo>
                    <a:pt x="1692" y="7131"/>
                  </a:lnTo>
                  <a:lnTo>
                    <a:pt x="7003" y="5557"/>
                  </a:lnTo>
                  <a:cubicBezTo>
                    <a:pt x="7003" y="5557"/>
                    <a:pt x="7332" y="216"/>
                    <a:pt x="6915" y="216"/>
                  </a:cubicBezTo>
                  <a:cubicBezTo>
                    <a:pt x="6912" y="216"/>
                    <a:pt x="6908" y="216"/>
                    <a:pt x="6905" y="217"/>
                  </a:cubicBezTo>
                  <a:cubicBezTo>
                    <a:pt x="6472" y="315"/>
                    <a:pt x="5823" y="2105"/>
                    <a:pt x="5823" y="2105"/>
                  </a:cubicBezTo>
                  <a:cubicBezTo>
                    <a:pt x="5823" y="2105"/>
                    <a:pt x="5656" y="1299"/>
                    <a:pt x="5489" y="836"/>
                  </a:cubicBezTo>
                  <a:cubicBezTo>
                    <a:pt x="5331" y="374"/>
                    <a:pt x="4505" y="0"/>
                    <a:pt x="4505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119;p32">
              <a:extLst>
                <a:ext uri="{FF2B5EF4-FFF2-40B4-BE49-F238E27FC236}">
                  <a16:creationId xmlns:a16="http://schemas.microsoft.com/office/drawing/2014/main" id="{CEF9D370-3CBD-ABF3-2313-5D793DB4A817}"/>
                </a:ext>
              </a:extLst>
            </p:cNvPr>
            <p:cNvSpPr/>
            <p:nvPr/>
          </p:nvSpPr>
          <p:spPr>
            <a:xfrm>
              <a:off x="7599089" y="1259066"/>
              <a:ext cx="388997" cy="259688"/>
            </a:xfrm>
            <a:custGeom>
              <a:avLst/>
              <a:gdLst/>
              <a:ahLst/>
              <a:cxnLst/>
              <a:rect l="l" t="t" r="r" b="b"/>
              <a:pathLst>
                <a:path w="11272" h="7525" extrusionOk="0">
                  <a:moveTo>
                    <a:pt x="6256" y="1"/>
                  </a:moveTo>
                  <a:lnTo>
                    <a:pt x="1" y="1810"/>
                  </a:lnTo>
                  <a:lnTo>
                    <a:pt x="1191" y="7524"/>
                  </a:lnTo>
                  <a:lnTo>
                    <a:pt x="11272" y="5921"/>
                  </a:lnTo>
                  <a:cubicBezTo>
                    <a:pt x="10121" y="3167"/>
                    <a:pt x="6993" y="2263"/>
                    <a:pt x="6993" y="2263"/>
                  </a:cubicBezTo>
                  <a:lnTo>
                    <a:pt x="62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120;p32">
              <a:extLst>
                <a:ext uri="{FF2B5EF4-FFF2-40B4-BE49-F238E27FC236}">
                  <a16:creationId xmlns:a16="http://schemas.microsoft.com/office/drawing/2014/main" id="{4F1CD0A6-01BC-34A7-3634-E99F8C0C92E2}"/>
                </a:ext>
              </a:extLst>
            </p:cNvPr>
            <p:cNvSpPr/>
            <p:nvPr/>
          </p:nvSpPr>
          <p:spPr>
            <a:xfrm>
              <a:off x="7594016" y="1252060"/>
              <a:ext cx="462986" cy="310107"/>
            </a:xfrm>
            <a:custGeom>
              <a:avLst/>
              <a:gdLst/>
              <a:ahLst/>
              <a:cxnLst/>
              <a:rect l="l" t="t" r="r" b="b"/>
              <a:pathLst>
                <a:path w="13416" h="8986" extrusionOk="0">
                  <a:moveTo>
                    <a:pt x="6568" y="1"/>
                  </a:moveTo>
                  <a:cubicBezTo>
                    <a:pt x="6556" y="1"/>
                    <a:pt x="6543" y="3"/>
                    <a:pt x="6531" y="7"/>
                  </a:cubicBezTo>
                  <a:lnTo>
                    <a:pt x="5950" y="174"/>
                  </a:lnTo>
                  <a:lnTo>
                    <a:pt x="2380" y="1226"/>
                  </a:lnTo>
                  <a:lnTo>
                    <a:pt x="325" y="1826"/>
                  </a:lnTo>
                  <a:lnTo>
                    <a:pt x="118" y="1895"/>
                  </a:lnTo>
                  <a:cubicBezTo>
                    <a:pt x="0" y="1954"/>
                    <a:pt x="40" y="2121"/>
                    <a:pt x="168" y="2121"/>
                  </a:cubicBezTo>
                  <a:lnTo>
                    <a:pt x="177" y="2121"/>
                  </a:lnTo>
                  <a:lnTo>
                    <a:pt x="443" y="2052"/>
                  </a:lnTo>
                  <a:lnTo>
                    <a:pt x="5931" y="430"/>
                  </a:lnTo>
                  <a:lnTo>
                    <a:pt x="6423" y="282"/>
                  </a:lnTo>
                  <a:lnTo>
                    <a:pt x="6482" y="263"/>
                  </a:lnTo>
                  <a:lnTo>
                    <a:pt x="7268" y="2466"/>
                  </a:lnTo>
                  <a:cubicBezTo>
                    <a:pt x="7278" y="2485"/>
                    <a:pt x="7298" y="2505"/>
                    <a:pt x="7318" y="2525"/>
                  </a:cubicBezTo>
                  <a:lnTo>
                    <a:pt x="7367" y="2544"/>
                  </a:lnTo>
                  <a:cubicBezTo>
                    <a:pt x="7396" y="2544"/>
                    <a:pt x="10484" y="3016"/>
                    <a:pt x="11960" y="6291"/>
                  </a:cubicBezTo>
                  <a:cubicBezTo>
                    <a:pt x="12402" y="7265"/>
                    <a:pt x="12766" y="8101"/>
                    <a:pt x="13071" y="8809"/>
                  </a:cubicBezTo>
                  <a:lnTo>
                    <a:pt x="13415" y="8986"/>
                  </a:lnTo>
                  <a:cubicBezTo>
                    <a:pt x="13091" y="8229"/>
                    <a:pt x="12687" y="7294"/>
                    <a:pt x="12186" y="6193"/>
                  </a:cubicBezTo>
                  <a:cubicBezTo>
                    <a:pt x="12166" y="6134"/>
                    <a:pt x="12137" y="6075"/>
                    <a:pt x="12107" y="6016"/>
                  </a:cubicBezTo>
                  <a:cubicBezTo>
                    <a:pt x="12068" y="5937"/>
                    <a:pt x="12028" y="5859"/>
                    <a:pt x="11989" y="5790"/>
                  </a:cubicBezTo>
                  <a:cubicBezTo>
                    <a:pt x="11065" y="4019"/>
                    <a:pt x="9422" y="2751"/>
                    <a:pt x="7485" y="2318"/>
                  </a:cubicBezTo>
                  <a:lnTo>
                    <a:pt x="6678" y="76"/>
                  </a:lnTo>
                  <a:cubicBezTo>
                    <a:pt x="6663" y="29"/>
                    <a:pt x="6616" y="1"/>
                    <a:pt x="65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121;p32">
              <a:extLst>
                <a:ext uri="{FF2B5EF4-FFF2-40B4-BE49-F238E27FC236}">
                  <a16:creationId xmlns:a16="http://schemas.microsoft.com/office/drawing/2014/main" id="{4316E6A0-2793-7D13-1D17-2B0EBD387E6C}"/>
                </a:ext>
              </a:extLst>
            </p:cNvPr>
            <p:cNvSpPr/>
            <p:nvPr/>
          </p:nvSpPr>
          <p:spPr>
            <a:xfrm>
              <a:off x="8004679" y="1246849"/>
              <a:ext cx="184180" cy="213858"/>
            </a:xfrm>
            <a:custGeom>
              <a:avLst/>
              <a:gdLst/>
              <a:ahLst/>
              <a:cxnLst/>
              <a:rect l="l" t="t" r="r" b="b"/>
              <a:pathLst>
                <a:path w="5337" h="6197" extrusionOk="0">
                  <a:moveTo>
                    <a:pt x="5182" y="0"/>
                  </a:moveTo>
                  <a:cubicBezTo>
                    <a:pt x="5157" y="0"/>
                    <a:pt x="5130" y="9"/>
                    <a:pt x="5105" y="30"/>
                  </a:cubicBezTo>
                  <a:lnTo>
                    <a:pt x="40" y="5990"/>
                  </a:lnTo>
                  <a:cubicBezTo>
                    <a:pt x="1" y="6039"/>
                    <a:pt x="10" y="6118"/>
                    <a:pt x="60" y="6167"/>
                  </a:cubicBezTo>
                  <a:cubicBezTo>
                    <a:pt x="79" y="6177"/>
                    <a:pt x="109" y="6196"/>
                    <a:pt x="138" y="6196"/>
                  </a:cubicBezTo>
                  <a:cubicBezTo>
                    <a:pt x="168" y="6187"/>
                    <a:pt x="207" y="6177"/>
                    <a:pt x="227" y="6147"/>
                  </a:cubicBezTo>
                  <a:lnTo>
                    <a:pt x="5292" y="187"/>
                  </a:lnTo>
                  <a:cubicBezTo>
                    <a:pt x="5337" y="97"/>
                    <a:pt x="5266" y="0"/>
                    <a:pt x="51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04741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34"/>
          <p:cNvSpPr txBox="1">
            <a:spLocks noGrp="1"/>
          </p:cNvSpPr>
          <p:nvPr>
            <p:ph type="subTitle" idx="1"/>
          </p:nvPr>
        </p:nvSpPr>
        <p:spPr>
          <a:xfrm>
            <a:off x="5440525" y="1860225"/>
            <a:ext cx="1922400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Hij wil reizen van zijn vaders huis naar dat van zijn moeder.</a:t>
            </a:r>
            <a:endParaRPr dirty="0"/>
          </a:p>
        </p:txBody>
      </p:sp>
      <p:sp>
        <p:nvSpPr>
          <p:cNvPr id="1358" name="Google Shape;1358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solidFill>
                  <a:srgbClr val="9E855C"/>
                </a:solidFill>
              </a:rPr>
              <a:t>Pitch</a:t>
            </a:r>
            <a:r>
              <a:rPr lang="en" dirty="0">
                <a:solidFill>
                  <a:schemeClr val="lt1"/>
                </a:solidFill>
              </a:rPr>
              <a:t> jouw film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359" name="Google Shape;1359;p34"/>
          <p:cNvSpPr txBox="1">
            <a:spLocks noGrp="1"/>
          </p:cNvSpPr>
          <p:nvPr>
            <p:ph type="subTitle" idx="3"/>
          </p:nvPr>
        </p:nvSpPr>
        <p:spPr>
          <a:xfrm>
            <a:off x="1847658" y="1860225"/>
            <a:ext cx="2114742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Een jongen met een rugzak vol vreemde wezens die tegen hem praten</a:t>
            </a:r>
            <a:endParaRPr dirty="0"/>
          </a:p>
        </p:txBody>
      </p:sp>
      <p:sp>
        <p:nvSpPr>
          <p:cNvPr id="1360" name="Google Shape;1360;p34"/>
          <p:cNvSpPr txBox="1">
            <a:spLocks noGrp="1"/>
          </p:cNvSpPr>
          <p:nvPr>
            <p:ph type="subTitle" idx="2"/>
          </p:nvPr>
        </p:nvSpPr>
        <p:spPr>
          <a:xfrm>
            <a:off x="4892837" y="1445175"/>
            <a:ext cx="3017775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 hoofdpersoon wil…</a:t>
            </a:r>
            <a:endParaRPr dirty="0"/>
          </a:p>
        </p:txBody>
      </p:sp>
      <p:sp>
        <p:nvSpPr>
          <p:cNvPr id="1361" name="Google Shape;1361;p34"/>
          <p:cNvSpPr txBox="1">
            <a:spLocks noGrp="1"/>
          </p:cNvSpPr>
          <p:nvPr>
            <p:ph type="subTitle" idx="4"/>
          </p:nvPr>
        </p:nvSpPr>
        <p:spPr>
          <a:xfrm>
            <a:off x="1342046" y="1445175"/>
            <a:ext cx="2933623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/>
            <a:r>
              <a:rPr lang="nl-NL" dirty="0"/>
              <a:t>Mijn film gaat over…</a:t>
            </a:r>
          </a:p>
        </p:txBody>
      </p:sp>
      <p:sp>
        <p:nvSpPr>
          <p:cNvPr id="1362" name="Google Shape;1362;p34"/>
          <p:cNvSpPr txBox="1">
            <a:spLocks noGrp="1"/>
          </p:cNvSpPr>
          <p:nvPr>
            <p:ph type="subTitle" idx="5"/>
          </p:nvPr>
        </p:nvSpPr>
        <p:spPr>
          <a:xfrm>
            <a:off x="1847657" y="3633375"/>
            <a:ext cx="2291952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Maar alles lijkt tegen te zitten. Hij maakt een spannend avontuur mee en leert de wezens in zijn rugzak beter kennen.</a:t>
            </a:r>
            <a:endParaRPr dirty="0"/>
          </a:p>
        </p:txBody>
      </p:sp>
      <p:sp>
        <p:nvSpPr>
          <p:cNvPr id="1363" name="Google Shape;1363;p34"/>
          <p:cNvSpPr txBox="1">
            <a:spLocks noGrp="1"/>
          </p:cNvSpPr>
          <p:nvPr>
            <p:ph type="subTitle" idx="6"/>
          </p:nvPr>
        </p:nvSpPr>
        <p:spPr>
          <a:xfrm>
            <a:off x="1748422" y="3217068"/>
            <a:ext cx="19224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M</a:t>
            </a:r>
            <a:r>
              <a:rPr lang="en" dirty="0"/>
              <a:t>aar…</a:t>
            </a:r>
            <a:endParaRPr dirty="0"/>
          </a:p>
        </p:txBody>
      </p:sp>
      <p:sp>
        <p:nvSpPr>
          <p:cNvPr id="1364" name="Google Shape;1364;p34"/>
          <p:cNvSpPr txBox="1">
            <a:spLocks noGrp="1"/>
          </p:cNvSpPr>
          <p:nvPr>
            <p:ph type="subTitle" idx="7"/>
          </p:nvPr>
        </p:nvSpPr>
        <p:spPr>
          <a:xfrm>
            <a:off x="5440524" y="3633375"/>
            <a:ext cx="2200739" cy="7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En uiteindelijk komt hij veilig bij zijn moeder aan met hulp van mensen die hij onderweg ontmoet heeft.</a:t>
            </a:r>
            <a:endParaRPr dirty="0"/>
          </a:p>
        </p:txBody>
      </p:sp>
      <p:sp>
        <p:nvSpPr>
          <p:cNvPr id="1365" name="Google Shape;1365;p34"/>
          <p:cNvSpPr txBox="1">
            <a:spLocks noGrp="1"/>
          </p:cNvSpPr>
          <p:nvPr>
            <p:ph type="subTitle" idx="8"/>
          </p:nvPr>
        </p:nvSpPr>
        <p:spPr>
          <a:xfrm>
            <a:off x="5301354" y="3217068"/>
            <a:ext cx="2200739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 uiteindelijk</a:t>
            </a:r>
            <a:endParaRPr dirty="0"/>
          </a:p>
        </p:txBody>
      </p:sp>
      <p:grpSp>
        <p:nvGrpSpPr>
          <p:cNvPr id="1366" name="Google Shape;1366;p34"/>
          <p:cNvGrpSpPr/>
          <p:nvPr/>
        </p:nvGrpSpPr>
        <p:grpSpPr>
          <a:xfrm rot="-868909">
            <a:off x="7578979" y="146975"/>
            <a:ext cx="1362152" cy="1468614"/>
            <a:chOff x="921375" y="2920690"/>
            <a:chExt cx="1565427" cy="1687776"/>
          </a:xfrm>
        </p:grpSpPr>
        <p:sp>
          <p:nvSpPr>
            <p:cNvPr id="1367" name="Google Shape;1367;p34"/>
            <p:cNvSpPr/>
            <p:nvPr/>
          </p:nvSpPr>
          <p:spPr>
            <a:xfrm>
              <a:off x="921375" y="2920690"/>
              <a:ext cx="1544042" cy="1687776"/>
            </a:xfrm>
            <a:custGeom>
              <a:avLst/>
              <a:gdLst/>
              <a:ahLst/>
              <a:cxnLst/>
              <a:rect l="l" t="t" r="r" b="b"/>
              <a:pathLst>
                <a:path w="51123" h="55882" extrusionOk="0">
                  <a:moveTo>
                    <a:pt x="15628" y="0"/>
                  </a:moveTo>
                  <a:cubicBezTo>
                    <a:pt x="15471" y="0"/>
                    <a:pt x="15304" y="10"/>
                    <a:pt x="15137" y="30"/>
                  </a:cubicBezTo>
                  <a:cubicBezTo>
                    <a:pt x="13307" y="256"/>
                    <a:pt x="11803" y="1711"/>
                    <a:pt x="11399" y="3472"/>
                  </a:cubicBezTo>
                  <a:cubicBezTo>
                    <a:pt x="11075" y="3619"/>
                    <a:pt x="10770" y="3816"/>
                    <a:pt x="10514" y="4062"/>
                  </a:cubicBezTo>
                  <a:cubicBezTo>
                    <a:pt x="9924" y="3678"/>
                    <a:pt x="9236" y="3472"/>
                    <a:pt x="8528" y="3462"/>
                  </a:cubicBezTo>
                  <a:lnTo>
                    <a:pt x="8351" y="3462"/>
                  </a:lnTo>
                  <a:cubicBezTo>
                    <a:pt x="7279" y="3521"/>
                    <a:pt x="6315" y="4101"/>
                    <a:pt x="5754" y="5016"/>
                  </a:cubicBezTo>
                  <a:cubicBezTo>
                    <a:pt x="5489" y="5449"/>
                    <a:pt x="5341" y="5940"/>
                    <a:pt x="5302" y="6442"/>
                  </a:cubicBezTo>
                  <a:cubicBezTo>
                    <a:pt x="4662" y="6806"/>
                    <a:pt x="4161" y="7366"/>
                    <a:pt x="3866" y="8035"/>
                  </a:cubicBezTo>
                  <a:cubicBezTo>
                    <a:pt x="3571" y="8724"/>
                    <a:pt x="3453" y="9481"/>
                    <a:pt x="3531" y="10228"/>
                  </a:cubicBezTo>
                  <a:cubicBezTo>
                    <a:pt x="3364" y="10425"/>
                    <a:pt x="3227" y="10641"/>
                    <a:pt x="3109" y="10877"/>
                  </a:cubicBezTo>
                  <a:cubicBezTo>
                    <a:pt x="1997" y="11467"/>
                    <a:pt x="1447" y="12549"/>
                    <a:pt x="1378" y="12697"/>
                  </a:cubicBezTo>
                  <a:cubicBezTo>
                    <a:pt x="1210" y="13051"/>
                    <a:pt x="1191" y="13454"/>
                    <a:pt x="1338" y="13818"/>
                  </a:cubicBezTo>
                  <a:lnTo>
                    <a:pt x="4603" y="22256"/>
                  </a:lnTo>
                  <a:lnTo>
                    <a:pt x="1417" y="22256"/>
                  </a:lnTo>
                  <a:cubicBezTo>
                    <a:pt x="630" y="22256"/>
                    <a:pt x="1" y="22886"/>
                    <a:pt x="1" y="23663"/>
                  </a:cubicBezTo>
                  <a:lnTo>
                    <a:pt x="1" y="45574"/>
                  </a:lnTo>
                  <a:cubicBezTo>
                    <a:pt x="1" y="46351"/>
                    <a:pt x="640" y="46981"/>
                    <a:pt x="1417" y="46981"/>
                  </a:cubicBezTo>
                  <a:lnTo>
                    <a:pt x="8164" y="46981"/>
                  </a:lnTo>
                  <a:cubicBezTo>
                    <a:pt x="9275" y="48053"/>
                    <a:pt x="10534" y="48967"/>
                    <a:pt x="11891" y="49705"/>
                  </a:cubicBezTo>
                  <a:cubicBezTo>
                    <a:pt x="13248" y="50443"/>
                    <a:pt x="14674" y="51033"/>
                    <a:pt x="16150" y="51485"/>
                  </a:cubicBezTo>
                  <a:cubicBezTo>
                    <a:pt x="16513" y="54003"/>
                    <a:pt x="18667" y="55881"/>
                    <a:pt x="21214" y="55881"/>
                  </a:cubicBezTo>
                  <a:cubicBezTo>
                    <a:pt x="23299" y="55871"/>
                    <a:pt x="25178" y="54603"/>
                    <a:pt x="25955" y="52665"/>
                  </a:cubicBezTo>
                  <a:cubicBezTo>
                    <a:pt x="27135" y="52616"/>
                    <a:pt x="28305" y="52498"/>
                    <a:pt x="29466" y="52301"/>
                  </a:cubicBezTo>
                  <a:cubicBezTo>
                    <a:pt x="34432" y="51485"/>
                    <a:pt x="38711" y="49695"/>
                    <a:pt x="42192" y="46981"/>
                  </a:cubicBezTo>
                  <a:lnTo>
                    <a:pt x="46018" y="46981"/>
                  </a:lnTo>
                  <a:cubicBezTo>
                    <a:pt x="47060" y="46981"/>
                    <a:pt x="47916" y="46135"/>
                    <a:pt x="47916" y="45083"/>
                  </a:cubicBezTo>
                  <a:lnTo>
                    <a:pt x="47916" y="40519"/>
                  </a:lnTo>
                  <a:cubicBezTo>
                    <a:pt x="49981" y="37087"/>
                    <a:pt x="51083" y="33153"/>
                    <a:pt x="51102" y="29140"/>
                  </a:cubicBezTo>
                  <a:cubicBezTo>
                    <a:pt x="51122" y="24931"/>
                    <a:pt x="49863" y="20810"/>
                    <a:pt x="47513" y="17319"/>
                  </a:cubicBezTo>
                  <a:cubicBezTo>
                    <a:pt x="46215" y="15401"/>
                    <a:pt x="44729" y="13906"/>
                    <a:pt x="43107" y="12893"/>
                  </a:cubicBezTo>
                  <a:cubicBezTo>
                    <a:pt x="41041" y="11605"/>
                    <a:pt x="38475" y="10917"/>
                    <a:pt x="35691" y="10917"/>
                  </a:cubicBezTo>
                  <a:cubicBezTo>
                    <a:pt x="35062" y="10917"/>
                    <a:pt x="34432" y="10956"/>
                    <a:pt x="33803" y="11025"/>
                  </a:cubicBezTo>
                  <a:cubicBezTo>
                    <a:pt x="32613" y="11143"/>
                    <a:pt x="31443" y="11399"/>
                    <a:pt x="30312" y="11792"/>
                  </a:cubicBezTo>
                  <a:lnTo>
                    <a:pt x="30105" y="7475"/>
                  </a:lnTo>
                  <a:cubicBezTo>
                    <a:pt x="30105" y="7366"/>
                    <a:pt x="30085" y="7268"/>
                    <a:pt x="30056" y="7170"/>
                  </a:cubicBezTo>
                  <a:cubicBezTo>
                    <a:pt x="29800" y="6344"/>
                    <a:pt x="29210" y="5645"/>
                    <a:pt x="28423" y="5262"/>
                  </a:cubicBezTo>
                  <a:cubicBezTo>
                    <a:pt x="28374" y="5134"/>
                    <a:pt x="28305" y="5006"/>
                    <a:pt x="28236" y="4888"/>
                  </a:cubicBezTo>
                  <a:cubicBezTo>
                    <a:pt x="27696" y="4003"/>
                    <a:pt x="26742" y="3462"/>
                    <a:pt x="25719" y="3452"/>
                  </a:cubicBezTo>
                  <a:cubicBezTo>
                    <a:pt x="25640" y="3452"/>
                    <a:pt x="25561" y="3462"/>
                    <a:pt x="25493" y="3462"/>
                  </a:cubicBezTo>
                  <a:cubicBezTo>
                    <a:pt x="24942" y="2979"/>
                    <a:pt x="24229" y="2704"/>
                    <a:pt x="23496" y="2704"/>
                  </a:cubicBezTo>
                  <a:cubicBezTo>
                    <a:pt x="23483" y="2704"/>
                    <a:pt x="23470" y="2705"/>
                    <a:pt x="23457" y="2705"/>
                  </a:cubicBezTo>
                  <a:lnTo>
                    <a:pt x="23349" y="2705"/>
                  </a:lnTo>
                  <a:cubicBezTo>
                    <a:pt x="22926" y="2724"/>
                    <a:pt x="22503" y="2813"/>
                    <a:pt x="22109" y="2980"/>
                  </a:cubicBezTo>
                  <a:cubicBezTo>
                    <a:pt x="21805" y="2606"/>
                    <a:pt x="21411" y="2311"/>
                    <a:pt x="20978" y="2115"/>
                  </a:cubicBezTo>
                  <a:cubicBezTo>
                    <a:pt x="20605" y="1938"/>
                    <a:pt x="20192" y="1849"/>
                    <a:pt x="19779" y="1849"/>
                  </a:cubicBezTo>
                  <a:cubicBezTo>
                    <a:pt x="19602" y="1849"/>
                    <a:pt x="19434" y="1869"/>
                    <a:pt x="19267" y="1898"/>
                  </a:cubicBezTo>
                  <a:cubicBezTo>
                    <a:pt x="18421" y="718"/>
                    <a:pt x="17074" y="20"/>
                    <a:pt x="15628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4"/>
            <p:cNvSpPr/>
            <p:nvPr/>
          </p:nvSpPr>
          <p:spPr>
            <a:xfrm>
              <a:off x="1048227" y="3285905"/>
              <a:ext cx="1438575" cy="1176991"/>
            </a:xfrm>
            <a:custGeom>
              <a:avLst/>
              <a:gdLst/>
              <a:ahLst/>
              <a:cxnLst/>
              <a:rect l="l" t="t" r="r" b="b"/>
              <a:pathLst>
                <a:path w="47631" h="38970" extrusionOk="0">
                  <a:moveTo>
                    <a:pt x="31252" y="0"/>
                  </a:moveTo>
                  <a:cubicBezTo>
                    <a:pt x="30678" y="0"/>
                    <a:pt x="30103" y="32"/>
                    <a:pt x="29534" y="93"/>
                  </a:cubicBezTo>
                  <a:cubicBezTo>
                    <a:pt x="27469" y="320"/>
                    <a:pt x="25394" y="939"/>
                    <a:pt x="23702" y="2149"/>
                  </a:cubicBezTo>
                  <a:cubicBezTo>
                    <a:pt x="19837" y="4903"/>
                    <a:pt x="18401" y="10351"/>
                    <a:pt x="14133" y="12456"/>
                  </a:cubicBezTo>
                  <a:cubicBezTo>
                    <a:pt x="11694" y="13656"/>
                    <a:pt x="8793" y="13498"/>
                    <a:pt x="6265" y="14482"/>
                  </a:cubicBezTo>
                  <a:cubicBezTo>
                    <a:pt x="4131" y="15318"/>
                    <a:pt x="2390" y="16901"/>
                    <a:pt x="1367" y="18947"/>
                  </a:cubicBezTo>
                  <a:cubicBezTo>
                    <a:pt x="0" y="21710"/>
                    <a:pt x="335" y="25339"/>
                    <a:pt x="1259" y="28172"/>
                  </a:cubicBezTo>
                  <a:cubicBezTo>
                    <a:pt x="2449" y="31791"/>
                    <a:pt x="4977" y="34407"/>
                    <a:pt x="8153" y="36148"/>
                  </a:cubicBezTo>
                  <a:cubicBezTo>
                    <a:pt x="11687" y="38096"/>
                    <a:pt x="16024" y="38970"/>
                    <a:pt x="20177" y="38970"/>
                  </a:cubicBezTo>
                  <a:cubicBezTo>
                    <a:pt x="21768" y="38970"/>
                    <a:pt x="23332" y="38842"/>
                    <a:pt x="24813" y="38596"/>
                  </a:cubicBezTo>
                  <a:cubicBezTo>
                    <a:pt x="29741" y="37780"/>
                    <a:pt x="34461" y="35862"/>
                    <a:pt x="38189" y="32479"/>
                  </a:cubicBezTo>
                  <a:cubicBezTo>
                    <a:pt x="45840" y="25526"/>
                    <a:pt x="47630" y="14265"/>
                    <a:pt x="41916" y="5788"/>
                  </a:cubicBezTo>
                  <a:cubicBezTo>
                    <a:pt x="40864" y="4214"/>
                    <a:pt x="39556" y="2778"/>
                    <a:pt x="37943" y="1765"/>
                  </a:cubicBezTo>
                  <a:cubicBezTo>
                    <a:pt x="35973" y="539"/>
                    <a:pt x="33614" y="0"/>
                    <a:pt x="31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4"/>
            <p:cNvSpPr/>
            <p:nvPr/>
          </p:nvSpPr>
          <p:spPr>
            <a:xfrm>
              <a:off x="1896564" y="3381467"/>
              <a:ext cx="242707" cy="223831"/>
            </a:xfrm>
            <a:custGeom>
              <a:avLst/>
              <a:gdLst/>
              <a:ahLst/>
              <a:cxnLst/>
              <a:rect l="l" t="t" r="r" b="b"/>
              <a:pathLst>
                <a:path w="8036" h="7411" extrusionOk="0">
                  <a:moveTo>
                    <a:pt x="4013" y="0"/>
                  </a:moveTo>
                  <a:cubicBezTo>
                    <a:pt x="3783" y="0"/>
                    <a:pt x="3549" y="22"/>
                    <a:pt x="3315" y="67"/>
                  </a:cubicBezTo>
                  <a:cubicBezTo>
                    <a:pt x="1308" y="460"/>
                    <a:pt x="0" y="2398"/>
                    <a:pt x="384" y="4404"/>
                  </a:cubicBezTo>
                  <a:cubicBezTo>
                    <a:pt x="723" y="6176"/>
                    <a:pt x="2274" y="7411"/>
                    <a:pt x="4020" y="7411"/>
                  </a:cubicBezTo>
                  <a:cubicBezTo>
                    <a:pt x="4251" y="7411"/>
                    <a:pt x="4486" y="7389"/>
                    <a:pt x="4721" y="7344"/>
                  </a:cubicBezTo>
                  <a:cubicBezTo>
                    <a:pt x="6727" y="6951"/>
                    <a:pt x="8035" y="5014"/>
                    <a:pt x="7652" y="3007"/>
                  </a:cubicBezTo>
                  <a:cubicBezTo>
                    <a:pt x="7313" y="1235"/>
                    <a:pt x="5755" y="0"/>
                    <a:pt x="4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4"/>
            <p:cNvSpPr/>
            <p:nvPr/>
          </p:nvSpPr>
          <p:spPr>
            <a:xfrm>
              <a:off x="1427544" y="4335609"/>
              <a:ext cx="255483" cy="223740"/>
            </a:xfrm>
            <a:custGeom>
              <a:avLst/>
              <a:gdLst/>
              <a:ahLst/>
              <a:cxnLst/>
              <a:rect l="l" t="t" r="r" b="b"/>
              <a:pathLst>
                <a:path w="8459" h="7408" extrusionOk="0">
                  <a:moveTo>
                    <a:pt x="4230" y="0"/>
                  </a:moveTo>
                  <a:cubicBezTo>
                    <a:pt x="3641" y="0"/>
                    <a:pt x="3044" y="141"/>
                    <a:pt x="2488" y="439"/>
                  </a:cubicBezTo>
                  <a:cubicBezTo>
                    <a:pt x="679" y="1402"/>
                    <a:pt x="0" y="3645"/>
                    <a:pt x="964" y="5454"/>
                  </a:cubicBezTo>
                  <a:cubicBezTo>
                    <a:pt x="1631" y="6699"/>
                    <a:pt x="2908" y="7407"/>
                    <a:pt x="4232" y="7407"/>
                  </a:cubicBezTo>
                  <a:cubicBezTo>
                    <a:pt x="4822" y="7407"/>
                    <a:pt x="5422" y="7266"/>
                    <a:pt x="5980" y="6969"/>
                  </a:cubicBezTo>
                  <a:cubicBezTo>
                    <a:pt x="7780" y="6005"/>
                    <a:pt x="8458" y="3763"/>
                    <a:pt x="7494" y="1953"/>
                  </a:cubicBezTo>
                  <a:cubicBezTo>
                    <a:pt x="6828" y="709"/>
                    <a:pt x="5550" y="0"/>
                    <a:pt x="4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4"/>
            <p:cNvSpPr/>
            <p:nvPr/>
          </p:nvSpPr>
          <p:spPr>
            <a:xfrm>
              <a:off x="1037489" y="2949180"/>
              <a:ext cx="711722" cy="462068"/>
            </a:xfrm>
            <a:custGeom>
              <a:avLst/>
              <a:gdLst/>
              <a:ahLst/>
              <a:cxnLst/>
              <a:rect l="l" t="t" r="r" b="b"/>
              <a:pathLst>
                <a:path w="23565" h="15299" extrusionOk="0">
                  <a:moveTo>
                    <a:pt x="11742" y="0"/>
                  </a:moveTo>
                  <a:cubicBezTo>
                    <a:pt x="11634" y="0"/>
                    <a:pt x="11526" y="7"/>
                    <a:pt x="11418" y="20"/>
                  </a:cubicBezTo>
                  <a:cubicBezTo>
                    <a:pt x="9904" y="207"/>
                    <a:pt x="8694" y="1712"/>
                    <a:pt x="8812" y="3226"/>
                  </a:cubicBezTo>
                  <a:cubicBezTo>
                    <a:pt x="8760" y="3220"/>
                    <a:pt x="8708" y="3217"/>
                    <a:pt x="8656" y="3217"/>
                  </a:cubicBezTo>
                  <a:cubicBezTo>
                    <a:pt x="7818" y="3217"/>
                    <a:pt x="7045" y="4016"/>
                    <a:pt x="7101" y="4859"/>
                  </a:cubicBezTo>
                  <a:cubicBezTo>
                    <a:pt x="6400" y="4177"/>
                    <a:pt x="5599" y="3459"/>
                    <a:pt x="4646" y="3459"/>
                  </a:cubicBezTo>
                  <a:cubicBezTo>
                    <a:pt x="4609" y="3459"/>
                    <a:pt x="4571" y="3460"/>
                    <a:pt x="4534" y="3462"/>
                  </a:cubicBezTo>
                  <a:cubicBezTo>
                    <a:pt x="3246" y="3531"/>
                    <a:pt x="2429" y="4869"/>
                    <a:pt x="2970" y="6039"/>
                  </a:cubicBezTo>
                  <a:cubicBezTo>
                    <a:pt x="2945" y="6037"/>
                    <a:pt x="2919" y="6037"/>
                    <a:pt x="2893" y="6037"/>
                  </a:cubicBezTo>
                  <a:cubicBezTo>
                    <a:pt x="2186" y="6037"/>
                    <a:pt x="1544" y="6554"/>
                    <a:pt x="1259" y="7199"/>
                  </a:cubicBezTo>
                  <a:cubicBezTo>
                    <a:pt x="964" y="7868"/>
                    <a:pt x="984" y="8645"/>
                    <a:pt x="1141" y="9353"/>
                  </a:cubicBezTo>
                  <a:cubicBezTo>
                    <a:pt x="276" y="9874"/>
                    <a:pt x="0" y="11173"/>
                    <a:pt x="571" y="11999"/>
                  </a:cubicBezTo>
                  <a:lnTo>
                    <a:pt x="1544" y="12540"/>
                  </a:lnTo>
                  <a:cubicBezTo>
                    <a:pt x="4055" y="13928"/>
                    <a:pt x="6753" y="15299"/>
                    <a:pt x="9598" y="15299"/>
                  </a:cubicBezTo>
                  <a:cubicBezTo>
                    <a:pt x="9817" y="15299"/>
                    <a:pt x="10037" y="15291"/>
                    <a:pt x="10258" y="15274"/>
                  </a:cubicBezTo>
                  <a:cubicBezTo>
                    <a:pt x="12215" y="15126"/>
                    <a:pt x="14064" y="14290"/>
                    <a:pt x="15775" y="13307"/>
                  </a:cubicBezTo>
                  <a:cubicBezTo>
                    <a:pt x="17339" y="12402"/>
                    <a:pt x="18824" y="11359"/>
                    <a:pt x="20211" y="10199"/>
                  </a:cubicBezTo>
                  <a:cubicBezTo>
                    <a:pt x="21420" y="9186"/>
                    <a:pt x="22591" y="8035"/>
                    <a:pt x="23151" y="6560"/>
                  </a:cubicBezTo>
                  <a:cubicBezTo>
                    <a:pt x="23446" y="5803"/>
                    <a:pt x="23564" y="4898"/>
                    <a:pt x="23132" y="4190"/>
                  </a:cubicBezTo>
                  <a:cubicBezTo>
                    <a:pt x="22862" y="3744"/>
                    <a:pt x="22324" y="3459"/>
                    <a:pt x="21819" y="3459"/>
                  </a:cubicBezTo>
                  <a:cubicBezTo>
                    <a:pt x="21532" y="3459"/>
                    <a:pt x="21257" y="3551"/>
                    <a:pt x="21047" y="3757"/>
                  </a:cubicBezTo>
                  <a:cubicBezTo>
                    <a:pt x="20913" y="3120"/>
                    <a:pt x="20228" y="2703"/>
                    <a:pt x="19579" y="2703"/>
                  </a:cubicBezTo>
                  <a:cubicBezTo>
                    <a:pt x="19556" y="2703"/>
                    <a:pt x="19534" y="2704"/>
                    <a:pt x="19512" y="2705"/>
                  </a:cubicBezTo>
                  <a:cubicBezTo>
                    <a:pt x="18834" y="2725"/>
                    <a:pt x="18224" y="3098"/>
                    <a:pt x="17713" y="3551"/>
                  </a:cubicBezTo>
                  <a:cubicBezTo>
                    <a:pt x="17516" y="2902"/>
                    <a:pt x="17123" y="2262"/>
                    <a:pt x="16503" y="1977"/>
                  </a:cubicBezTo>
                  <a:cubicBezTo>
                    <a:pt x="16313" y="1890"/>
                    <a:pt x="16102" y="1847"/>
                    <a:pt x="15891" y="1847"/>
                  </a:cubicBezTo>
                  <a:cubicBezTo>
                    <a:pt x="15412" y="1847"/>
                    <a:pt x="14937" y="2068"/>
                    <a:pt x="14733" y="2498"/>
                  </a:cubicBezTo>
                  <a:cubicBezTo>
                    <a:pt x="14504" y="1101"/>
                    <a:pt x="13148" y="0"/>
                    <a:pt x="11742" y="0"/>
                  </a:cubicBez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4"/>
            <p:cNvSpPr/>
            <p:nvPr/>
          </p:nvSpPr>
          <p:spPr>
            <a:xfrm>
              <a:off x="1071695" y="3060107"/>
              <a:ext cx="634796" cy="416432"/>
            </a:xfrm>
            <a:custGeom>
              <a:avLst/>
              <a:gdLst/>
              <a:ahLst/>
              <a:cxnLst/>
              <a:rect l="l" t="t" r="r" b="b"/>
              <a:pathLst>
                <a:path w="21018" h="13788" extrusionOk="0">
                  <a:moveTo>
                    <a:pt x="15068" y="0"/>
                  </a:moveTo>
                  <a:cubicBezTo>
                    <a:pt x="14338" y="0"/>
                    <a:pt x="13674" y="476"/>
                    <a:pt x="13435" y="1177"/>
                  </a:cubicBezTo>
                  <a:cubicBezTo>
                    <a:pt x="13123" y="1018"/>
                    <a:pt x="12779" y="944"/>
                    <a:pt x="12431" y="944"/>
                  </a:cubicBezTo>
                  <a:cubicBezTo>
                    <a:pt x="11833" y="944"/>
                    <a:pt x="11226" y="1162"/>
                    <a:pt x="10759" y="1541"/>
                  </a:cubicBezTo>
                  <a:cubicBezTo>
                    <a:pt x="10022" y="2141"/>
                    <a:pt x="9609" y="3085"/>
                    <a:pt x="9530" y="4039"/>
                  </a:cubicBezTo>
                  <a:cubicBezTo>
                    <a:pt x="9048" y="3606"/>
                    <a:pt x="8556" y="3163"/>
                    <a:pt x="7947" y="2967"/>
                  </a:cubicBezTo>
                  <a:cubicBezTo>
                    <a:pt x="7757" y="2907"/>
                    <a:pt x="7555" y="2875"/>
                    <a:pt x="7354" y="2875"/>
                  </a:cubicBezTo>
                  <a:cubicBezTo>
                    <a:pt x="6900" y="2875"/>
                    <a:pt x="6455" y="3038"/>
                    <a:pt x="6196" y="3399"/>
                  </a:cubicBezTo>
                  <a:cubicBezTo>
                    <a:pt x="5750" y="2896"/>
                    <a:pt x="5147" y="2656"/>
                    <a:pt x="4549" y="2656"/>
                  </a:cubicBezTo>
                  <a:cubicBezTo>
                    <a:pt x="3712" y="2656"/>
                    <a:pt x="2885" y="3127"/>
                    <a:pt x="2518" y="3999"/>
                  </a:cubicBezTo>
                  <a:cubicBezTo>
                    <a:pt x="2457" y="3990"/>
                    <a:pt x="2396" y="3986"/>
                    <a:pt x="2336" y="3986"/>
                  </a:cubicBezTo>
                  <a:cubicBezTo>
                    <a:pt x="1796" y="3986"/>
                    <a:pt x="1268" y="4327"/>
                    <a:pt x="994" y="4796"/>
                  </a:cubicBezTo>
                  <a:cubicBezTo>
                    <a:pt x="689" y="5317"/>
                    <a:pt x="630" y="5966"/>
                    <a:pt x="748" y="6556"/>
                  </a:cubicBezTo>
                  <a:cubicBezTo>
                    <a:pt x="256" y="6851"/>
                    <a:pt x="0" y="7422"/>
                    <a:pt x="89" y="7982"/>
                  </a:cubicBezTo>
                  <a:lnTo>
                    <a:pt x="443" y="9349"/>
                  </a:lnTo>
                  <a:cubicBezTo>
                    <a:pt x="2498" y="11818"/>
                    <a:pt x="5449" y="13706"/>
                    <a:pt x="8665" y="13785"/>
                  </a:cubicBezTo>
                  <a:cubicBezTo>
                    <a:pt x="8737" y="13787"/>
                    <a:pt x="8810" y="13788"/>
                    <a:pt x="8883" y="13788"/>
                  </a:cubicBezTo>
                  <a:cubicBezTo>
                    <a:pt x="10764" y="13788"/>
                    <a:pt x="12604" y="13181"/>
                    <a:pt x="14280" y="12320"/>
                  </a:cubicBezTo>
                  <a:cubicBezTo>
                    <a:pt x="16641" y="11100"/>
                    <a:pt x="18745" y="9320"/>
                    <a:pt x="20053" y="7019"/>
                  </a:cubicBezTo>
                  <a:cubicBezTo>
                    <a:pt x="20565" y="6114"/>
                    <a:pt x="20938" y="5111"/>
                    <a:pt x="20978" y="4068"/>
                  </a:cubicBezTo>
                  <a:cubicBezTo>
                    <a:pt x="21017" y="3036"/>
                    <a:pt x="20673" y="1954"/>
                    <a:pt x="19906" y="1255"/>
                  </a:cubicBezTo>
                  <a:cubicBezTo>
                    <a:pt x="19453" y="833"/>
                    <a:pt x="18873" y="597"/>
                    <a:pt x="18263" y="597"/>
                  </a:cubicBezTo>
                  <a:cubicBezTo>
                    <a:pt x="17644" y="597"/>
                    <a:pt x="17073" y="931"/>
                    <a:pt x="16769" y="1472"/>
                  </a:cubicBezTo>
                  <a:cubicBezTo>
                    <a:pt x="16651" y="685"/>
                    <a:pt x="16011" y="75"/>
                    <a:pt x="15215" y="6"/>
                  </a:cubicBezTo>
                  <a:cubicBezTo>
                    <a:pt x="15165" y="2"/>
                    <a:pt x="15117" y="0"/>
                    <a:pt x="15068" y="0"/>
                  </a:cubicBez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1066923" y="3144464"/>
              <a:ext cx="717974" cy="738934"/>
            </a:xfrm>
            <a:custGeom>
              <a:avLst/>
              <a:gdLst/>
              <a:ahLst/>
              <a:cxnLst/>
              <a:rect l="l" t="t" r="r" b="b"/>
              <a:pathLst>
                <a:path w="23772" h="24466" extrusionOk="0">
                  <a:moveTo>
                    <a:pt x="19248" y="0"/>
                  </a:moveTo>
                  <a:cubicBezTo>
                    <a:pt x="19221" y="0"/>
                    <a:pt x="19198" y="20"/>
                    <a:pt x="19179" y="66"/>
                  </a:cubicBezTo>
                  <a:cubicBezTo>
                    <a:pt x="19179" y="85"/>
                    <a:pt x="19169" y="105"/>
                    <a:pt x="19159" y="115"/>
                  </a:cubicBezTo>
                  <a:cubicBezTo>
                    <a:pt x="19130" y="262"/>
                    <a:pt x="19110" y="410"/>
                    <a:pt x="19100" y="557"/>
                  </a:cubicBezTo>
                  <a:cubicBezTo>
                    <a:pt x="19100" y="557"/>
                    <a:pt x="18962" y="1865"/>
                    <a:pt x="18225" y="2780"/>
                  </a:cubicBezTo>
                  <a:cubicBezTo>
                    <a:pt x="18038" y="3026"/>
                    <a:pt x="17802" y="3223"/>
                    <a:pt x="17546" y="3370"/>
                  </a:cubicBezTo>
                  <a:cubicBezTo>
                    <a:pt x="17340" y="3488"/>
                    <a:pt x="17123" y="3567"/>
                    <a:pt x="16897" y="3616"/>
                  </a:cubicBezTo>
                  <a:lnTo>
                    <a:pt x="16818" y="3626"/>
                  </a:lnTo>
                  <a:cubicBezTo>
                    <a:pt x="16707" y="3643"/>
                    <a:pt x="16600" y="3651"/>
                    <a:pt x="16496" y="3651"/>
                  </a:cubicBezTo>
                  <a:cubicBezTo>
                    <a:pt x="14890" y="3651"/>
                    <a:pt x="14222" y="1698"/>
                    <a:pt x="14222" y="1698"/>
                  </a:cubicBezTo>
                  <a:cubicBezTo>
                    <a:pt x="14222" y="1688"/>
                    <a:pt x="14202" y="1649"/>
                    <a:pt x="14163" y="1590"/>
                  </a:cubicBezTo>
                  <a:cubicBezTo>
                    <a:pt x="14010" y="1292"/>
                    <a:pt x="13474" y="472"/>
                    <a:pt x="12372" y="472"/>
                  </a:cubicBezTo>
                  <a:cubicBezTo>
                    <a:pt x="12199" y="472"/>
                    <a:pt x="12013" y="492"/>
                    <a:pt x="11812" y="538"/>
                  </a:cubicBezTo>
                  <a:cubicBezTo>
                    <a:pt x="10357" y="852"/>
                    <a:pt x="9993" y="2249"/>
                    <a:pt x="9904" y="2741"/>
                  </a:cubicBezTo>
                  <a:cubicBezTo>
                    <a:pt x="9895" y="2800"/>
                    <a:pt x="9885" y="2859"/>
                    <a:pt x="9885" y="2918"/>
                  </a:cubicBezTo>
                  <a:cubicBezTo>
                    <a:pt x="9885" y="2918"/>
                    <a:pt x="10111" y="4835"/>
                    <a:pt x="8341" y="5288"/>
                  </a:cubicBezTo>
                  <a:cubicBezTo>
                    <a:pt x="8145" y="5337"/>
                    <a:pt x="7959" y="5358"/>
                    <a:pt x="7782" y="5358"/>
                  </a:cubicBezTo>
                  <a:cubicBezTo>
                    <a:pt x="6361" y="5358"/>
                    <a:pt x="5567" y="3950"/>
                    <a:pt x="5567" y="3950"/>
                  </a:cubicBezTo>
                  <a:cubicBezTo>
                    <a:pt x="5498" y="3862"/>
                    <a:pt x="5439" y="3783"/>
                    <a:pt x="5361" y="3704"/>
                  </a:cubicBezTo>
                  <a:cubicBezTo>
                    <a:pt x="5094" y="3430"/>
                    <a:pt x="4564" y="3010"/>
                    <a:pt x="3779" y="3010"/>
                  </a:cubicBezTo>
                  <a:cubicBezTo>
                    <a:pt x="3524" y="3010"/>
                    <a:pt x="3241" y="3055"/>
                    <a:pt x="2932" y="3163"/>
                  </a:cubicBezTo>
                  <a:cubicBezTo>
                    <a:pt x="1201" y="3783"/>
                    <a:pt x="1456" y="5180"/>
                    <a:pt x="1456" y="5180"/>
                  </a:cubicBezTo>
                  <a:cubicBezTo>
                    <a:pt x="1397" y="5130"/>
                    <a:pt x="1338" y="5081"/>
                    <a:pt x="1289" y="5032"/>
                  </a:cubicBezTo>
                  <a:lnTo>
                    <a:pt x="1142" y="4914"/>
                  </a:lnTo>
                  <a:cubicBezTo>
                    <a:pt x="1093" y="4875"/>
                    <a:pt x="1033" y="4835"/>
                    <a:pt x="984" y="4796"/>
                  </a:cubicBezTo>
                  <a:cubicBezTo>
                    <a:pt x="974" y="4796"/>
                    <a:pt x="965" y="4786"/>
                    <a:pt x="955" y="4776"/>
                  </a:cubicBezTo>
                  <a:cubicBezTo>
                    <a:pt x="792" y="4686"/>
                    <a:pt x="655" y="4644"/>
                    <a:pt x="542" y="4644"/>
                  </a:cubicBezTo>
                  <a:cubicBezTo>
                    <a:pt x="421" y="4644"/>
                    <a:pt x="327" y="4690"/>
                    <a:pt x="257" y="4776"/>
                  </a:cubicBezTo>
                  <a:lnTo>
                    <a:pt x="257" y="4786"/>
                  </a:lnTo>
                  <a:cubicBezTo>
                    <a:pt x="60" y="5012"/>
                    <a:pt x="1" y="5504"/>
                    <a:pt x="21" y="6094"/>
                  </a:cubicBezTo>
                  <a:cubicBezTo>
                    <a:pt x="80" y="7579"/>
                    <a:pt x="620" y="9674"/>
                    <a:pt x="620" y="9674"/>
                  </a:cubicBezTo>
                  <a:lnTo>
                    <a:pt x="1919" y="13097"/>
                  </a:lnTo>
                  <a:lnTo>
                    <a:pt x="6197" y="24318"/>
                  </a:lnTo>
                  <a:lnTo>
                    <a:pt x="7839" y="24466"/>
                  </a:lnTo>
                  <a:lnTo>
                    <a:pt x="7849" y="24466"/>
                  </a:lnTo>
                  <a:lnTo>
                    <a:pt x="9531" y="24249"/>
                  </a:lnTo>
                  <a:lnTo>
                    <a:pt x="11144" y="24033"/>
                  </a:lnTo>
                  <a:lnTo>
                    <a:pt x="11144" y="24023"/>
                  </a:lnTo>
                  <a:lnTo>
                    <a:pt x="12353" y="22961"/>
                  </a:lnTo>
                  <a:lnTo>
                    <a:pt x="13809" y="23669"/>
                  </a:lnTo>
                  <a:lnTo>
                    <a:pt x="13829" y="23679"/>
                  </a:lnTo>
                  <a:lnTo>
                    <a:pt x="17585" y="23187"/>
                  </a:lnTo>
                  <a:lnTo>
                    <a:pt x="17605" y="23187"/>
                  </a:lnTo>
                  <a:lnTo>
                    <a:pt x="19326" y="22125"/>
                  </a:lnTo>
                  <a:lnTo>
                    <a:pt x="21067" y="22735"/>
                  </a:lnTo>
                  <a:lnTo>
                    <a:pt x="21087" y="22735"/>
                  </a:lnTo>
                  <a:lnTo>
                    <a:pt x="22070" y="22607"/>
                  </a:lnTo>
                  <a:lnTo>
                    <a:pt x="23732" y="22390"/>
                  </a:lnTo>
                  <a:lnTo>
                    <a:pt x="23772" y="22351"/>
                  </a:lnTo>
                  <a:lnTo>
                    <a:pt x="23103" y="15880"/>
                  </a:lnTo>
                  <a:lnTo>
                    <a:pt x="21893" y="4383"/>
                  </a:lnTo>
                  <a:cubicBezTo>
                    <a:pt x="21893" y="4383"/>
                    <a:pt x="23004" y="1492"/>
                    <a:pt x="21667" y="1049"/>
                  </a:cubicBezTo>
                  <a:cubicBezTo>
                    <a:pt x="21528" y="1008"/>
                    <a:pt x="21381" y="988"/>
                    <a:pt x="21234" y="988"/>
                  </a:cubicBezTo>
                  <a:cubicBezTo>
                    <a:pt x="21205" y="988"/>
                    <a:pt x="21175" y="988"/>
                    <a:pt x="21146" y="990"/>
                  </a:cubicBezTo>
                  <a:cubicBezTo>
                    <a:pt x="21095" y="994"/>
                    <a:pt x="21046" y="996"/>
                    <a:pt x="20997" y="996"/>
                  </a:cubicBezTo>
                  <a:cubicBezTo>
                    <a:pt x="20213" y="996"/>
                    <a:pt x="19752" y="490"/>
                    <a:pt x="19484" y="193"/>
                  </a:cubicBezTo>
                  <a:cubicBezTo>
                    <a:pt x="19378" y="81"/>
                    <a:pt x="19304" y="0"/>
                    <a:pt x="19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4"/>
            <p:cNvSpPr/>
            <p:nvPr/>
          </p:nvSpPr>
          <p:spPr>
            <a:xfrm>
              <a:off x="994738" y="3273431"/>
              <a:ext cx="308972" cy="621265"/>
            </a:xfrm>
            <a:custGeom>
              <a:avLst/>
              <a:gdLst/>
              <a:ahLst/>
              <a:cxnLst/>
              <a:rect l="l" t="t" r="r" b="b"/>
              <a:pathLst>
                <a:path w="10230" h="20570" extrusionOk="0">
                  <a:moveTo>
                    <a:pt x="1950" y="1"/>
                  </a:moveTo>
                  <a:cubicBezTo>
                    <a:pt x="1820" y="1"/>
                    <a:pt x="1691" y="15"/>
                    <a:pt x="1565" y="44"/>
                  </a:cubicBezTo>
                  <a:lnTo>
                    <a:pt x="1555" y="44"/>
                  </a:lnTo>
                  <a:cubicBezTo>
                    <a:pt x="532" y="280"/>
                    <a:pt x="1" y="1401"/>
                    <a:pt x="1" y="1401"/>
                  </a:cubicBezTo>
                  <a:lnTo>
                    <a:pt x="2794" y="8630"/>
                  </a:lnTo>
                  <a:lnTo>
                    <a:pt x="7426" y="20569"/>
                  </a:lnTo>
                  <a:lnTo>
                    <a:pt x="10219" y="20205"/>
                  </a:lnTo>
                  <a:lnTo>
                    <a:pt x="10229" y="20205"/>
                  </a:lnTo>
                  <a:lnTo>
                    <a:pt x="6482" y="9112"/>
                  </a:lnTo>
                  <a:lnTo>
                    <a:pt x="4791" y="4086"/>
                  </a:lnTo>
                  <a:lnTo>
                    <a:pt x="4387" y="2886"/>
                  </a:lnTo>
                  <a:lnTo>
                    <a:pt x="3669" y="762"/>
                  </a:lnTo>
                  <a:lnTo>
                    <a:pt x="3522" y="644"/>
                  </a:lnTo>
                  <a:cubicBezTo>
                    <a:pt x="3473" y="605"/>
                    <a:pt x="3414" y="575"/>
                    <a:pt x="3364" y="536"/>
                  </a:cubicBezTo>
                  <a:cubicBezTo>
                    <a:pt x="3355" y="526"/>
                    <a:pt x="3345" y="526"/>
                    <a:pt x="3335" y="516"/>
                  </a:cubicBezTo>
                  <a:cubicBezTo>
                    <a:pt x="3138" y="379"/>
                    <a:pt x="2942" y="261"/>
                    <a:pt x="2725" y="172"/>
                  </a:cubicBezTo>
                  <a:cubicBezTo>
                    <a:pt x="2481" y="60"/>
                    <a:pt x="2215" y="1"/>
                    <a:pt x="19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4"/>
            <p:cNvSpPr/>
            <p:nvPr/>
          </p:nvSpPr>
          <p:spPr>
            <a:xfrm>
              <a:off x="1228810" y="3193786"/>
              <a:ext cx="254909" cy="676838"/>
            </a:xfrm>
            <a:custGeom>
              <a:avLst/>
              <a:gdLst/>
              <a:ahLst/>
              <a:cxnLst/>
              <a:rect l="l" t="t" r="r" b="b"/>
              <a:pathLst>
                <a:path w="8440" h="22410" extrusionOk="0">
                  <a:moveTo>
                    <a:pt x="2627" y="0"/>
                  </a:moveTo>
                  <a:cubicBezTo>
                    <a:pt x="2448" y="0"/>
                    <a:pt x="2254" y="23"/>
                    <a:pt x="2046" y="75"/>
                  </a:cubicBezTo>
                  <a:cubicBezTo>
                    <a:pt x="266" y="527"/>
                    <a:pt x="198" y="2327"/>
                    <a:pt x="198" y="2327"/>
                  </a:cubicBezTo>
                  <a:cubicBezTo>
                    <a:pt x="138" y="2239"/>
                    <a:pt x="70" y="2160"/>
                    <a:pt x="1" y="2081"/>
                  </a:cubicBezTo>
                  <a:lnTo>
                    <a:pt x="1" y="2081"/>
                  </a:lnTo>
                  <a:lnTo>
                    <a:pt x="1486" y="7294"/>
                  </a:lnTo>
                  <a:lnTo>
                    <a:pt x="2027" y="9202"/>
                  </a:lnTo>
                  <a:lnTo>
                    <a:pt x="2912" y="12300"/>
                  </a:lnTo>
                  <a:lnTo>
                    <a:pt x="5784" y="22400"/>
                  </a:lnTo>
                  <a:lnTo>
                    <a:pt x="5784" y="22410"/>
                  </a:lnTo>
                  <a:lnTo>
                    <a:pt x="8439" y="22056"/>
                  </a:lnTo>
                  <a:lnTo>
                    <a:pt x="8439" y="22036"/>
                  </a:lnTo>
                  <a:lnTo>
                    <a:pt x="6718" y="12801"/>
                  </a:lnTo>
                  <a:lnTo>
                    <a:pt x="6020" y="9064"/>
                  </a:lnTo>
                  <a:lnTo>
                    <a:pt x="5656" y="7058"/>
                  </a:lnTo>
                  <a:lnTo>
                    <a:pt x="4544" y="1117"/>
                  </a:lnTo>
                  <a:cubicBezTo>
                    <a:pt x="4535" y="1176"/>
                    <a:pt x="4525" y="1235"/>
                    <a:pt x="4525" y="1294"/>
                  </a:cubicBezTo>
                  <a:cubicBezTo>
                    <a:pt x="4525" y="1294"/>
                    <a:pt x="3973" y="0"/>
                    <a:pt x="2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4"/>
            <p:cNvSpPr/>
            <p:nvPr/>
          </p:nvSpPr>
          <p:spPr>
            <a:xfrm>
              <a:off x="1494655" y="3125225"/>
              <a:ext cx="238872" cy="719575"/>
            </a:xfrm>
            <a:custGeom>
              <a:avLst/>
              <a:gdLst/>
              <a:ahLst/>
              <a:cxnLst/>
              <a:rect l="l" t="t" r="r" b="b"/>
              <a:pathLst>
                <a:path w="7909" h="23825" extrusionOk="0">
                  <a:moveTo>
                    <a:pt x="2654" y="0"/>
                  </a:moveTo>
                  <a:cubicBezTo>
                    <a:pt x="2475" y="0"/>
                    <a:pt x="2295" y="18"/>
                    <a:pt x="2115" y="53"/>
                  </a:cubicBezTo>
                  <a:cubicBezTo>
                    <a:pt x="2106" y="53"/>
                    <a:pt x="2096" y="63"/>
                    <a:pt x="2086" y="63"/>
                  </a:cubicBezTo>
                  <a:cubicBezTo>
                    <a:pt x="257" y="417"/>
                    <a:pt x="60" y="2256"/>
                    <a:pt x="50" y="2345"/>
                  </a:cubicBezTo>
                  <a:cubicBezTo>
                    <a:pt x="50" y="2335"/>
                    <a:pt x="30" y="2296"/>
                    <a:pt x="1" y="2237"/>
                  </a:cubicBezTo>
                  <a:lnTo>
                    <a:pt x="1" y="2237"/>
                  </a:lnTo>
                  <a:lnTo>
                    <a:pt x="827" y="7498"/>
                  </a:lnTo>
                  <a:lnTo>
                    <a:pt x="1181" y="9672"/>
                  </a:lnTo>
                  <a:lnTo>
                    <a:pt x="2125" y="15622"/>
                  </a:lnTo>
                  <a:lnTo>
                    <a:pt x="3423" y="23824"/>
                  </a:lnTo>
                  <a:lnTo>
                    <a:pt x="3443" y="23824"/>
                  </a:lnTo>
                  <a:lnTo>
                    <a:pt x="6905" y="23372"/>
                  </a:lnTo>
                  <a:lnTo>
                    <a:pt x="6925" y="23372"/>
                  </a:lnTo>
                  <a:lnTo>
                    <a:pt x="7908" y="23244"/>
                  </a:lnTo>
                  <a:lnTo>
                    <a:pt x="7416" y="19015"/>
                  </a:lnTo>
                  <a:lnTo>
                    <a:pt x="7102" y="16281"/>
                  </a:lnTo>
                  <a:lnTo>
                    <a:pt x="5823" y="5246"/>
                  </a:lnTo>
                  <a:lnTo>
                    <a:pt x="5666" y="3928"/>
                  </a:lnTo>
                  <a:lnTo>
                    <a:pt x="5312" y="850"/>
                  </a:lnTo>
                  <a:cubicBezTo>
                    <a:pt x="5206" y="731"/>
                    <a:pt x="5131" y="648"/>
                    <a:pt x="5076" y="648"/>
                  </a:cubicBezTo>
                  <a:cubicBezTo>
                    <a:pt x="5049" y="648"/>
                    <a:pt x="5026" y="667"/>
                    <a:pt x="5007" y="712"/>
                  </a:cubicBezTo>
                  <a:cubicBezTo>
                    <a:pt x="5007" y="732"/>
                    <a:pt x="4997" y="752"/>
                    <a:pt x="4987" y="771"/>
                  </a:cubicBezTo>
                  <a:cubicBezTo>
                    <a:pt x="4958" y="909"/>
                    <a:pt x="4928" y="1057"/>
                    <a:pt x="4928" y="1204"/>
                  </a:cubicBezTo>
                  <a:cubicBezTo>
                    <a:pt x="4411" y="441"/>
                    <a:pt x="3553" y="0"/>
                    <a:pt x="2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4"/>
            <p:cNvSpPr/>
            <p:nvPr/>
          </p:nvSpPr>
          <p:spPr>
            <a:xfrm>
              <a:off x="1566538" y="3187262"/>
              <a:ext cx="57657" cy="128210"/>
            </a:xfrm>
            <a:custGeom>
              <a:avLst/>
              <a:gdLst/>
              <a:ahLst/>
              <a:cxnLst/>
              <a:rect l="l" t="t" r="r" b="b"/>
              <a:pathLst>
                <a:path w="1909" h="4245" extrusionOk="0">
                  <a:moveTo>
                    <a:pt x="906" y="0"/>
                  </a:moveTo>
                  <a:cubicBezTo>
                    <a:pt x="876" y="0"/>
                    <a:pt x="847" y="2"/>
                    <a:pt x="817" y="6"/>
                  </a:cubicBezTo>
                  <a:lnTo>
                    <a:pt x="650" y="35"/>
                  </a:lnTo>
                  <a:cubicBezTo>
                    <a:pt x="267" y="84"/>
                    <a:pt x="1" y="448"/>
                    <a:pt x="60" y="832"/>
                  </a:cubicBezTo>
                  <a:lnTo>
                    <a:pt x="483" y="3654"/>
                  </a:lnTo>
                  <a:cubicBezTo>
                    <a:pt x="542" y="3999"/>
                    <a:pt x="827" y="4245"/>
                    <a:pt x="1171" y="4245"/>
                  </a:cubicBezTo>
                  <a:cubicBezTo>
                    <a:pt x="1584" y="4245"/>
                    <a:pt x="1909" y="3890"/>
                    <a:pt x="1870" y="3487"/>
                  </a:cubicBezTo>
                  <a:lnTo>
                    <a:pt x="1604" y="635"/>
                  </a:lnTo>
                  <a:cubicBezTo>
                    <a:pt x="1568" y="271"/>
                    <a:pt x="1262" y="0"/>
                    <a:pt x="9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4"/>
            <p:cNvSpPr/>
            <p:nvPr/>
          </p:nvSpPr>
          <p:spPr>
            <a:xfrm>
              <a:off x="1590609" y="3343411"/>
              <a:ext cx="42495" cy="83208"/>
            </a:xfrm>
            <a:custGeom>
              <a:avLst/>
              <a:gdLst/>
              <a:ahLst/>
              <a:cxnLst/>
              <a:rect l="l" t="t" r="r" b="b"/>
              <a:pathLst>
                <a:path w="1407" h="2755" extrusionOk="0">
                  <a:moveTo>
                    <a:pt x="550" y="1"/>
                  </a:moveTo>
                  <a:cubicBezTo>
                    <a:pt x="505" y="1"/>
                    <a:pt x="459" y="6"/>
                    <a:pt x="414" y="19"/>
                  </a:cubicBezTo>
                  <a:cubicBezTo>
                    <a:pt x="168" y="88"/>
                    <a:pt x="1" y="324"/>
                    <a:pt x="30" y="579"/>
                  </a:cubicBezTo>
                  <a:lnTo>
                    <a:pt x="217" y="2290"/>
                  </a:lnTo>
                  <a:cubicBezTo>
                    <a:pt x="255" y="2554"/>
                    <a:pt x="472" y="2754"/>
                    <a:pt x="740" y="2754"/>
                  </a:cubicBezTo>
                  <a:cubicBezTo>
                    <a:pt x="752" y="2754"/>
                    <a:pt x="765" y="2754"/>
                    <a:pt x="778" y="2753"/>
                  </a:cubicBezTo>
                  <a:lnTo>
                    <a:pt x="876" y="2743"/>
                  </a:lnTo>
                  <a:cubicBezTo>
                    <a:pt x="1181" y="2713"/>
                    <a:pt x="1407" y="2438"/>
                    <a:pt x="1358" y="2133"/>
                  </a:cubicBezTo>
                  <a:lnTo>
                    <a:pt x="1063" y="432"/>
                  </a:lnTo>
                  <a:cubicBezTo>
                    <a:pt x="1013" y="174"/>
                    <a:pt x="794" y="1"/>
                    <a:pt x="5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4"/>
            <p:cNvSpPr/>
            <p:nvPr/>
          </p:nvSpPr>
          <p:spPr>
            <a:xfrm>
              <a:off x="1645277" y="3102361"/>
              <a:ext cx="168137" cy="728454"/>
            </a:xfrm>
            <a:custGeom>
              <a:avLst/>
              <a:gdLst/>
              <a:ahLst/>
              <a:cxnLst/>
              <a:rect l="l" t="t" r="r" b="b"/>
              <a:pathLst>
                <a:path w="5567" h="24119" extrusionOk="0">
                  <a:moveTo>
                    <a:pt x="2318" y="1"/>
                  </a:moveTo>
                  <a:cubicBezTo>
                    <a:pt x="2214" y="1"/>
                    <a:pt x="2110" y="5"/>
                    <a:pt x="2006" y="14"/>
                  </a:cubicBezTo>
                  <a:cubicBezTo>
                    <a:pt x="1731" y="34"/>
                    <a:pt x="1466" y="93"/>
                    <a:pt x="1210" y="181"/>
                  </a:cubicBezTo>
                  <a:cubicBezTo>
                    <a:pt x="630" y="388"/>
                    <a:pt x="177" y="869"/>
                    <a:pt x="20" y="1469"/>
                  </a:cubicBezTo>
                  <a:cubicBezTo>
                    <a:pt x="10" y="1489"/>
                    <a:pt x="10" y="1509"/>
                    <a:pt x="0" y="1519"/>
                  </a:cubicBezTo>
                  <a:lnTo>
                    <a:pt x="295" y="5020"/>
                  </a:lnTo>
                  <a:lnTo>
                    <a:pt x="423" y="6593"/>
                  </a:lnTo>
                  <a:lnTo>
                    <a:pt x="1092" y="14451"/>
                  </a:lnTo>
                  <a:lnTo>
                    <a:pt x="1308" y="16930"/>
                  </a:lnTo>
                  <a:lnTo>
                    <a:pt x="1918" y="24119"/>
                  </a:lnTo>
                  <a:lnTo>
                    <a:pt x="1938" y="24119"/>
                  </a:lnTo>
                  <a:lnTo>
                    <a:pt x="2921" y="23991"/>
                  </a:lnTo>
                  <a:lnTo>
                    <a:pt x="4583" y="23775"/>
                  </a:lnTo>
                  <a:lnTo>
                    <a:pt x="5567" y="23657"/>
                  </a:lnTo>
                  <a:lnTo>
                    <a:pt x="5252" y="17451"/>
                  </a:lnTo>
                  <a:lnTo>
                    <a:pt x="4495" y="1292"/>
                  </a:lnTo>
                  <a:cubicBezTo>
                    <a:pt x="4495" y="1292"/>
                    <a:pt x="4249" y="368"/>
                    <a:pt x="3078" y="83"/>
                  </a:cubicBezTo>
                  <a:cubicBezTo>
                    <a:pt x="2828" y="27"/>
                    <a:pt x="2572" y="1"/>
                    <a:pt x="2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4"/>
            <p:cNvSpPr/>
            <p:nvPr/>
          </p:nvSpPr>
          <p:spPr>
            <a:xfrm>
              <a:off x="1079125" y="3534052"/>
              <a:ext cx="734283" cy="360950"/>
            </a:xfrm>
            <a:custGeom>
              <a:avLst/>
              <a:gdLst/>
              <a:ahLst/>
              <a:cxnLst/>
              <a:rect l="l" t="t" r="r" b="b"/>
              <a:pathLst>
                <a:path w="24312" h="11951" extrusionOk="0">
                  <a:moveTo>
                    <a:pt x="0" y="1"/>
                  </a:moveTo>
                  <a:lnTo>
                    <a:pt x="4632" y="11950"/>
                  </a:lnTo>
                  <a:lnTo>
                    <a:pt x="7425" y="11576"/>
                  </a:lnTo>
                  <a:lnTo>
                    <a:pt x="7435" y="11576"/>
                  </a:lnTo>
                  <a:lnTo>
                    <a:pt x="9117" y="11360"/>
                  </a:lnTo>
                  <a:lnTo>
                    <a:pt x="10730" y="11144"/>
                  </a:lnTo>
                  <a:lnTo>
                    <a:pt x="10740" y="11134"/>
                  </a:lnTo>
                  <a:lnTo>
                    <a:pt x="10740" y="11144"/>
                  </a:lnTo>
                  <a:lnTo>
                    <a:pt x="13395" y="10790"/>
                  </a:lnTo>
                  <a:lnTo>
                    <a:pt x="13395" y="10780"/>
                  </a:lnTo>
                  <a:lnTo>
                    <a:pt x="13415" y="10790"/>
                  </a:lnTo>
                  <a:lnTo>
                    <a:pt x="17181" y="10298"/>
                  </a:lnTo>
                  <a:lnTo>
                    <a:pt x="17191" y="10288"/>
                  </a:lnTo>
                  <a:lnTo>
                    <a:pt x="20663" y="9836"/>
                  </a:lnTo>
                  <a:lnTo>
                    <a:pt x="20683" y="9836"/>
                  </a:lnTo>
                  <a:lnTo>
                    <a:pt x="21666" y="9708"/>
                  </a:lnTo>
                  <a:lnTo>
                    <a:pt x="23328" y="9491"/>
                  </a:lnTo>
                  <a:lnTo>
                    <a:pt x="24312" y="9364"/>
                  </a:lnTo>
                  <a:lnTo>
                    <a:pt x="24017" y="3158"/>
                  </a:lnTo>
                  <a:lnTo>
                    <a:pt x="22689" y="2981"/>
                  </a:lnTo>
                  <a:lnTo>
                    <a:pt x="20860" y="2745"/>
                  </a:lnTo>
                  <a:lnTo>
                    <a:pt x="20053" y="2637"/>
                  </a:lnTo>
                  <a:lnTo>
                    <a:pt x="15883" y="2086"/>
                  </a:lnTo>
                  <a:lnTo>
                    <a:pt x="11674" y="1535"/>
                  </a:lnTo>
                  <a:lnTo>
                    <a:pt x="7858" y="1043"/>
                  </a:lnTo>
                  <a:lnTo>
                    <a:pt x="3698" y="493"/>
                  </a:lnTo>
                  <a:lnTo>
                    <a:pt x="1505" y="2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4"/>
            <p:cNvSpPr/>
            <p:nvPr/>
          </p:nvSpPr>
          <p:spPr>
            <a:xfrm>
              <a:off x="957317" y="3628527"/>
              <a:ext cx="1293331" cy="661827"/>
            </a:xfrm>
            <a:custGeom>
              <a:avLst/>
              <a:gdLst/>
              <a:ahLst/>
              <a:cxnLst/>
              <a:rect l="l" t="t" r="r" b="b"/>
              <a:pathLst>
                <a:path w="42822" h="21913" extrusionOk="0">
                  <a:moveTo>
                    <a:pt x="1" y="0"/>
                  </a:moveTo>
                  <a:lnTo>
                    <a:pt x="1" y="21912"/>
                  </a:lnTo>
                  <a:lnTo>
                    <a:pt x="42822" y="21912"/>
                  </a:lnTo>
                  <a:lnTo>
                    <a:pt x="428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4"/>
            <p:cNvSpPr/>
            <p:nvPr/>
          </p:nvSpPr>
          <p:spPr>
            <a:xfrm>
              <a:off x="2250632" y="3628527"/>
              <a:ext cx="68650" cy="661827"/>
            </a:xfrm>
            <a:custGeom>
              <a:avLst/>
              <a:gdLst/>
              <a:ahLst/>
              <a:cxnLst/>
              <a:rect l="l" t="t" r="r" b="b"/>
              <a:pathLst>
                <a:path w="2273" h="21913" extrusionOk="0">
                  <a:moveTo>
                    <a:pt x="1" y="0"/>
                  </a:moveTo>
                  <a:lnTo>
                    <a:pt x="1" y="21912"/>
                  </a:lnTo>
                  <a:lnTo>
                    <a:pt x="1781" y="21912"/>
                  </a:lnTo>
                  <a:cubicBezTo>
                    <a:pt x="2056" y="21912"/>
                    <a:pt x="2272" y="21686"/>
                    <a:pt x="2272" y="21420"/>
                  </a:cubicBezTo>
                  <a:lnTo>
                    <a:pt x="2272" y="492"/>
                  </a:lnTo>
                  <a:cubicBezTo>
                    <a:pt x="2272" y="217"/>
                    <a:pt x="2056" y="0"/>
                    <a:pt x="1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4"/>
            <p:cNvSpPr/>
            <p:nvPr/>
          </p:nvSpPr>
          <p:spPr>
            <a:xfrm>
              <a:off x="1020289" y="3693282"/>
              <a:ext cx="1160561" cy="520721"/>
            </a:xfrm>
            <a:custGeom>
              <a:avLst/>
              <a:gdLst/>
              <a:ahLst/>
              <a:cxnLst/>
              <a:rect l="l" t="t" r="r" b="b"/>
              <a:pathLst>
                <a:path w="38426" h="17241" extrusionOk="0">
                  <a:moveTo>
                    <a:pt x="1" y="0"/>
                  </a:moveTo>
                  <a:lnTo>
                    <a:pt x="1" y="17241"/>
                  </a:lnTo>
                  <a:lnTo>
                    <a:pt x="38425" y="17241"/>
                  </a:lnTo>
                  <a:lnTo>
                    <a:pt x="384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4"/>
            <p:cNvSpPr/>
            <p:nvPr/>
          </p:nvSpPr>
          <p:spPr>
            <a:xfrm>
              <a:off x="991174" y="3723274"/>
              <a:ext cx="1225617" cy="464303"/>
            </a:xfrm>
            <a:custGeom>
              <a:avLst/>
              <a:gdLst/>
              <a:ahLst/>
              <a:cxnLst/>
              <a:rect l="l" t="t" r="r" b="b"/>
              <a:pathLst>
                <a:path w="40580" h="15373" extrusionOk="0">
                  <a:moveTo>
                    <a:pt x="39596" y="512"/>
                  </a:moveTo>
                  <a:lnTo>
                    <a:pt x="39596" y="1840"/>
                  </a:lnTo>
                  <a:lnTo>
                    <a:pt x="591" y="1840"/>
                  </a:lnTo>
                  <a:lnTo>
                    <a:pt x="591" y="512"/>
                  </a:lnTo>
                  <a:close/>
                  <a:moveTo>
                    <a:pt x="39596" y="1958"/>
                  </a:moveTo>
                  <a:lnTo>
                    <a:pt x="39596" y="3285"/>
                  </a:lnTo>
                  <a:lnTo>
                    <a:pt x="591" y="3285"/>
                  </a:lnTo>
                  <a:lnTo>
                    <a:pt x="591" y="1958"/>
                  </a:lnTo>
                  <a:close/>
                  <a:moveTo>
                    <a:pt x="39596" y="3403"/>
                  </a:moveTo>
                  <a:lnTo>
                    <a:pt x="39596" y="4731"/>
                  </a:lnTo>
                  <a:lnTo>
                    <a:pt x="591" y="4731"/>
                  </a:lnTo>
                  <a:lnTo>
                    <a:pt x="591" y="3403"/>
                  </a:lnTo>
                  <a:close/>
                  <a:moveTo>
                    <a:pt x="39596" y="4849"/>
                  </a:moveTo>
                  <a:lnTo>
                    <a:pt x="39596" y="6187"/>
                  </a:lnTo>
                  <a:lnTo>
                    <a:pt x="591" y="6187"/>
                  </a:lnTo>
                  <a:lnTo>
                    <a:pt x="591" y="4849"/>
                  </a:lnTo>
                  <a:close/>
                  <a:moveTo>
                    <a:pt x="39596" y="6305"/>
                  </a:moveTo>
                  <a:lnTo>
                    <a:pt x="39596" y="7632"/>
                  </a:lnTo>
                  <a:lnTo>
                    <a:pt x="591" y="7632"/>
                  </a:lnTo>
                  <a:lnTo>
                    <a:pt x="591" y="6305"/>
                  </a:lnTo>
                  <a:close/>
                  <a:moveTo>
                    <a:pt x="39596" y="7750"/>
                  </a:moveTo>
                  <a:lnTo>
                    <a:pt x="39596" y="9078"/>
                  </a:lnTo>
                  <a:lnTo>
                    <a:pt x="591" y="9078"/>
                  </a:lnTo>
                  <a:lnTo>
                    <a:pt x="591" y="7750"/>
                  </a:lnTo>
                  <a:close/>
                  <a:moveTo>
                    <a:pt x="39596" y="9196"/>
                  </a:moveTo>
                  <a:lnTo>
                    <a:pt x="39596" y="10524"/>
                  </a:lnTo>
                  <a:lnTo>
                    <a:pt x="591" y="10524"/>
                  </a:lnTo>
                  <a:lnTo>
                    <a:pt x="591" y="9196"/>
                  </a:lnTo>
                  <a:close/>
                  <a:moveTo>
                    <a:pt x="39596" y="10642"/>
                  </a:moveTo>
                  <a:lnTo>
                    <a:pt x="39596" y="11970"/>
                  </a:lnTo>
                  <a:lnTo>
                    <a:pt x="591" y="11970"/>
                  </a:lnTo>
                  <a:lnTo>
                    <a:pt x="591" y="10642"/>
                  </a:lnTo>
                  <a:close/>
                  <a:moveTo>
                    <a:pt x="39596" y="12088"/>
                  </a:moveTo>
                  <a:lnTo>
                    <a:pt x="39596" y="13415"/>
                  </a:lnTo>
                  <a:lnTo>
                    <a:pt x="591" y="13415"/>
                  </a:lnTo>
                  <a:lnTo>
                    <a:pt x="591" y="12088"/>
                  </a:lnTo>
                  <a:close/>
                  <a:moveTo>
                    <a:pt x="39596" y="13533"/>
                  </a:moveTo>
                  <a:lnTo>
                    <a:pt x="39596" y="14861"/>
                  </a:lnTo>
                  <a:lnTo>
                    <a:pt x="591" y="14861"/>
                  </a:lnTo>
                  <a:lnTo>
                    <a:pt x="591" y="13533"/>
                  </a:lnTo>
                  <a:close/>
                  <a:moveTo>
                    <a:pt x="39596" y="1"/>
                  </a:moveTo>
                  <a:lnTo>
                    <a:pt x="39596" y="394"/>
                  </a:lnTo>
                  <a:lnTo>
                    <a:pt x="591" y="394"/>
                  </a:lnTo>
                  <a:lnTo>
                    <a:pt x="591" y="10"/>
                  </a:lnTo>
                  <a:lnTo>
                    <a:pt x="1" y="10"/>
                  </a:lnTo>
                  <a:lnTo>
                    <a:pt x="1" y="15372"/>
                  </a:lnTo>
                  <a:lnTo>
                    <a:pt x="591" y="15372"/>
                  </a:lnTo>
                  <a:lnTo>
                    <a:pt x="591" y="14979"/>
                  </a:lnTo>
                  <a:lnTo>
                    <a:pt x="39596" y="14979"/>
                  </a:lnTo>
                  <a:lnTo>
                    <a:pt x="39596" y="15362"/>
                  </a:lnTo>
                  <a:lnTo>
                    <a:pt x="40176" y="15362"/>
                  </a:lnTo>
                  <a:lnTo>
                    <a:pt x="40176" y="14979"/>
                  </a:lnTo>
                  <a:lnTo>
                    <a:pt x="40579" y="14979"/>
                  </a:lnTo>
                  <a:lnTo>
                    <a:pt x="40579" y="14851"/>
                  </a:lnTo>
                  <a:lnTo>
                    <a:pt x="40176" y="14851"/>
                  </a:lnTo>
                  <a:lnTo>
                    <a:pt x="40176" y="13533"/>
                  </a:lnTo>
                  <a:lnTo>
                    <a:pt x="40579" y="13533"/>
                  </a:lnTo>
                  <a:lnTo>
                    <a:pt x="40579" y="13415"/>
                  </a:lnTo>
                  <a:lnTo>
                    <a:pt x="40176" y="13415"/>
                  </a:lnTo>
                  <a:lnTo>
                    <a:pt x="40176" y="12088"/>
                  </a:lnTo>
                  <a:lnTo>
                    <a:pt x="40579" y="12088"/>
                  </a:lnTo>
                  <a:lnTo>
                    <a:pt x="40579" y="11960"/>
                  </a:lnTo>
                  <a:lnTo>
                    <a:pt x="40176" y="11960"/>
                  </a:lnTo>
                  <a:lnTo>
                    <a:pt x="40176" y="10642"/>
                  </a:lnTo>
                  <a:lnTo>
                    <a:pt x="40579" y="10642"/>
                  </a:lnTo>
                  <a:lnTo>
                    <a:pt x="40579" y="10524"/>
                  </a:lnTo>
                  <a:lnTo>
                    <a:pt x="40176" y="10524"/>
                  </a:lnTo>
                  <a:lnTo>
                    <a:pt x="40176" y="9196"/>
                  </a:lnTo>
                  <a:lnTo>
                    <a:pt x="40579" y="9196"/>
                  </a:lnTo>
                  <a:lnTo>
                    <a:pt x="40579" y="9068"/>
                  </a:lnTo>
                  <a:lnTo>
                    <a:pt x="40176" y="9068"/>
                  </a:lnTo>
                  <a:lnTo>
                    <a:pt x="40176" y="7750"/>
                  </a:lnTo>
                  <a:lnTo>
                    <a:pt x="40579" y="7750"/>
                  </a:lnTo>
                  <a:lnTo>
                    <a:pt x="40579" y="7632"/>
                  </a:lnTo>
                  <a:lnTo>
                    <a:pt x="40176" y="7632"/>
                  </a:lnTo>
                  <a:lnTo>
                    <a:pt x="40176" y="6305"/>
                  </a:lnTo>
                  <a:lnTo>
                    <a:pt x="40579" y="6305"/>
                  </a:lnTo>
                  <a:lnTo>
                    <a:pt x="40579" y="6177"/>
                  </a:lnTo>
                  <a:lnTo>
                    <a:pt x="40176" y="6177"/>
                  </a:lnTo>
                  <a:lnTo>
                    <a:pt x="40176" y="4849"/>
                  </a:lnTo>
                  <a:lnTo>
                    <a:pt x="40579" y="4849"/>
                  </a:lnTo>
                  <a:lnTo>
                    <a:pt x="40579" y="4731"/>
                  </a:lnTo>
                  <a:lnTo>
                    <a:pt x="40176" y="4731"/>
                  </a:lnTo>
                  <a:lnTo>
                    <a:pt x="40176" y="3403"/>
                  </a:lnTo>
                  <a:lnTo>
                    <a:pt x="40579" y="3403"/>
                  </a:lnTo>
                  <a:lnTo>
                    <a:pt x="40579" y="3285"/>
                  </a:lnTo>
                  <a:lnTo>
                    <a:pt x="40176" y="3285"/>
                  </a:lnTo>
                  <a:lnTo>
                    <a:pt x="40176" y="1958"/>
                  </a:lnTo>
                  <a:lnTo>
                    <a:pt x="40579" y="1958"/>
                  </a:lnTo>
                  <a:lnTo>
                    <a:pt x="40579" y="1840"/>
                  </a:lnTo>
                  <a:lnTo>
                    <a:pt x="40176" y="1840"/>
                  </a:lnTo>
                  <a:lnTo>
                    <a:pt x="40176" y="512"/>
                  </a:lnTo>
                  <a:lnTo>
                    <a:pt x="40579" y="512"/>
                  </a:lnTo>
                  <a:lnTo>
                    <a:pt x="40579" y="394"/>
                  </a:lnTo>
                  <a:lnTo>
                    <a:pt x="40176" y="394"/>
                  </a:lnTo>
                  <a:lnTo>
                    <a:pt x="40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4"/>
            <p:cNvSpPr/>
            <p:nvPr/>
          </p:nvSpPr>
          <p:spPr>
            <a:xfrm>
              <a:off x="2200435" y="3645441"/>
              <a:ext cx="35065" cy="35397"/>
            </a:xfrm>
            <a:custGeom>
              <a:avLst/>
              <a:gdLst/>
              <a:ahLst/>
              <a:cxnLst/>
              <a:rect l="l" t="t" r="r" b="b"/>
              <a:pathLst>
                <a:path w="1161" h="1172" extrusionOk="0">
                  <a:moveTo>
                    <a:pt x="581" y="1"/>
                  </a:moveTo>
                  <a:cubicBezTo>
                    <a:pt x="256" y="1"/>
                    <a:pt x="0" y="266"/>
                    <a:pt x="0" y="581"/>
                  </a:cubicBezTo>
                  <a:cubicBezTo>
                    <a:pt x="0" y="906"/>
                    <a:pt x="256" y="1171"/>
                    <a:pt x="581" y="1171"/>
                  </a:cubicBezTo>
                  <a:cubicBezTo>
                    <a:pt x="905" y="1171"/>
                    <a:pt x="1161" y="906"/>
                    <a:pt x="1161" y="581"/>
                  </a:cubicBezTo>
                  <a:cubicBezTo>
                    <a:pt x="1161" y="266"/>
                    <a:pt x="905" y="1"/>
                    <a:pt x="5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4"/>
            <p:cNvSpPr/>
            <p:nvPr/>
          </p:nvSpPr>
          <p:spPr>
            <a:xfrm>
              <a:off x="2194183" y="3718532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88" y="0"/>
                  </a:moveTo>
                  <a:cubicBezTo>
                    <a:pt x="266" y="0"/>
                    <a:pt x="1" y="620"/>
                    <a:pt x="375" y="994"/>
                  </a:cubicBezTo>
                  <a:cubicBezTo>
                    <a:pt x="492" y="1111"/>
                    <a:pt x="638" y="1164"/>
                    <a:pt x="781" y="1164"/>
                  </a:cubicBezTo>
                  <a:cubicBezTo>
                    <a:pt x="1080" y="1164"/>
                    <a:pt x="1368" y="933"/>
                    <a:pt x="1368" y="581"/>
                  </a:cubicBezTo>
                  <a:cubicBezTo>
                    <a:pt x="1368" y="256"/>
                    <a:pt x="1112" y="0"/>
                    <a:pt x="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4"/>
            <p:cNvSpPr/>
            <p:nvPr/>
          </p:nvSpPr>
          <p:spPr>
            <a:xfrm>
              <a:off x="2200435" y="3791291"/>
              <a:ext cx="35065" cy="35397"/>
            </a:xfrm>
            <a:custGeom>
              <a:avLst/>
              <a:gdLst/>
              <a:ahLst/>
              <a:cxnLst/>
              <a:rect l="l" t="t" r="r" b="b"/>
              <a:pathLst>
                <a:path w="1161" h="1172" extrusionOk="0">
                  <a:moveTo>
                    <a:pt x="581" y="1"/>
                  </a:moveTo>
                  <a:cubicBezTo>
                    <a:pt x="256" y="1"/>
                    <a:pt x="0" y="266"/>
                    <a:pt x="0" y="591"/>
                  </a:cubicBezTo>
                  <a:cubicBezTo>
                    <a:pt x="0" y="906"/>
                    <a:pt x="256" y="1171"/>
                    <a:pt x="581" y="1171"/>
                  </a:cubicBezTo>
                  <a:cubicBezTo>
                    <a:pt x="905" y="1171"/>
                    <a:pt x="1161" y="906"/>
                    <a:pt x="1161" y="591"/>
                  </a:cubicBezTo>
                  <a:cubicBezTo>
                    <a:pt x="1161" y="266"/>
                    <a:pt x="905" y="1"/>
                    <a:pt x="5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4"/>
            <p:cNvSpPr/>
            <p:nvPr/>
          </p:nvSpPr>
          <p:spPr>
            <a:xfrm>
              <a:off x="2194183" y="3864382"/>
              <a:ext cx="41317" cy="35307"/>
            </a:xfrm>
            <a:custGeom>
              <a:avLst/>
              <a:gdLst/>
              <a:ahLst/>
              <a:cxnLst/>
              <a:rect l="l" t="t" r="r" b="b"/>
              <a:pathLst>
                <a:path w="1368" h="1169" extrusionOk="0">
                  <a:moveTo>
                    <a:pt x="788" y="0"/>
                  </a:moveTo>
                  <a:cubicBezTo>
                    <a:pt x="266" y="0"/>
                    <a:pt x="1" y="630"/>
                    <a:pt x="375" y="993"/>
                  </a:cubicBezTo>
                  <a:cubicBezTo>
                    <a:pt x="492" y="1114"/>
                    <a:pt x="638" y="1168"/>
                    <a:pt x="781" y="1168"/>
                  </a:cubicBezTo>
                  <a:cubicBezTo>
                    <a:pt x="1080" y="1168"/>
                    <a:pt x="1368" y="933"/>
                    <a:pt x="1368" y="580"/>
                  </a:cubicBezTo>
                  <a:cubicBezTo>
                    <a:pt x="1368" y="266"/>
                    <a:pt x="1112" y="0"/>
                    <a:pt x="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4"/>
            <p:cNvSpPr/>
            <p:nvPr/>
          </p:nvSpPr>
          <p:spPr>
            <a:xfrm>
              <a:off x="2200435" y="3937443"/>
              <a:ext cx="35065" cy="35065"/>
            </a:xfrm>
            <a:custGeom>
              <a:avLst/>
              <a:gdLst/>
              <a:ahLst/>
              <a:cxnLst/>
              <a:rect l="l" t="t" r="r" b="b"/>
              <a:pathLst>
                <a:path w="1161" h="1161" extrusionOk="0">
                  <a:moveTo>
                    <a:pt x="581" y="0"/>
                  </a:moveTo>
                  <a:cubicBezTo>
                    <a:pt x="256" y="0"/>
                    <a:pt x="0" y="256"/>
                    <a:pt x="0" y="581"/>
                  </a:cubicBezTo>
                  <a:cubicBezTo>
                    <a:pt x="0" y="905"/>
                    <a:pt x="256" y="1161"/>
                    <a:pt x="581" y="1161"/>
                  </a:cubicBezTo>
                  <a:cubicBezTo>
                    <a:pt x="905" y="1161"/>
                    <a:pt x="1161" y="905"/>
                    <a:pt x="1161" y="581"/>
                  </a:cubicBezTo>
                  <a:cubicBezTo>
                    <a:pt x="1161" y="256"/>
                    <a:pt x="905" y="0"/>
                    <a:pt x="5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4"/>
            <p:cNvSpPr/>
            <p:nvPr/>
          </p:nvSpPr>
          <p:spPr>
            <a:xfrm>
              <a:off x="2200435" y="4010202"/>
              <a:ext cx="35065" cy="35397"/>
            </a:xfrm>
            <a:custGeom>
              <a:avLst/>
              <a:gdLst/>
              <a:ahLst/>
              <a:cxnLst/>
              <a:rect l="l" t="t" r="r" b="b"/>
              <a:pathLst>
                <a:path w="1161" h="1172" extrusionOk="0">
                  <a:moveTo>
                    <a:pt x="581" y="1"/>
                  </a:moveTo>
                  <a:cubicBezTo>
                    <a:pt x="256" y="1"/>
                    <a:pt x="0" y="267"/>
                    <a:pt x="0" y="591"/>
                  </a:cubicBezTo>
                  <a:cubicBezTo>
                    <a:pt x="0" y="906"/>
                    <a:pt x="256" y="1171"/>
                    <a:pt x="581" y="1171"/>
                  </a:cubicBezTo>
                  <a:cubicBezTo>
                    <a:pt x="905" y="1171"/>
                    <a:pt x="1161" y="906"/>
                    <a:pt x="1161" y="591"/>
                  </a:cubicBezTo>
                  <a:cubicBezTo>
                    <a:pt x="1161" y="267"/>
                    <a:pt x="905" y="1"/>
                    <a:pt x="5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4"/>
            <p:cNvSpPr/>
            <p:nvPr/>
          </p:nvSpPr>
          <p:spPr>
            <a:xfrm>
              <a:off x="2194183" y="4083293"/>
              <a:ext cx="41317" cy="35307"/>
            </a:xfrm>
            <a:custGeom>
              <a:avLst/>
              <a:gdLst/>
              <a:ahLst/>
              <a:cxnLst/>
              <a:rect l="l" t="t" r="r" b="b"/>
              <a:pathLst>
                <a:path w="1368" h="1169" extrusionOk="0">
                  <a:moveTo>
                    <a:pt x="788" y="0"/>
                  </a:moveTo>
                  <a:cubicBezTo>
                    <a:pt x="266" y="0"/>
                    <a:pt x="1" y="630"/>
                    <a:pt x="375" y="994"/>
                  </a:cubicBezTo>
                  <a:cubicBezTo>
                    <a:pt x="492" y="1115"/>
                    <a:pt x="638" y="1169"/>
                    <a:pt x="781" y="1169"/>
                  </a:cubicBezTo>
                  <a:cubicBezTo>
                    <a:pt x="1080" y="1169"/>
                    <a:pt x="1368" y="933"/>
                    <a:pt x="1368" y="581"/>
                  </a:cubicBezTo>
                  <a:cubicBezTo>
                    <a:pt x="1368" y="256"/>
                    <a:pt x="1112" y="0"/>
                    <a:pt x="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4"/>
            <p:cNvSpPr/>
            <p:nvPr/>
          </p:nvSpPr>
          <p:spPr>
            <a:xfrm>
              <a:off x="2200435" y="4156354"/>
              <a:ext cx="35065" cy="35095"/>
            </a:xfrm>
            <a:custGeom>
              <a:avLst/>
              <a:gdLst/>
              <a:ahLst/>
              <a:cxnLst/>
              <a:rect l="l" t="t" r="r" b="b"/>
              <a:pathLst>
                <a:path w="1161" h="1162" extrusionOk="0">
                  <a:moveTo>
                    <a:pt x="581" y="1"/>
                  </a:moveTo>
                  <a:cubicBezTo>
                    <a:pt x="256" y="1"/>
                    <a:pt x="0" y="256"/>
                    <a:pt x="0" y="581"/>
                  </a:cubicBezTo>
                  <a:cubicBezTo>
                    <a:pt x="0" y="905"/>
                    <a:pt x="256" y="1161"/>
                    <a:pt x="581" y="1161"/>
                  </a:cubicBezTo>
                  <a:cubicBezTo>
                    <a:pt x="905" y="1161"/>
                    <a:pt x="1161" y="905"/>
                    <a:pt x="1161" y="581"/>
                  </a:cubicBezTo>
                  <a:cubicBezTo>
                    <a:pt x="1161" y="256"/>
                    <a:pt x="905" y="1"/>
                    <a:pt x="5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4"/>
            <p:cNvSpPr/>
            <p:nvPr/>
          </p:nvSpPr>
          <p:spPr>
            <a:xfrm>
              <a:off x="2194183" y="4229143"/>
              <a:ext cx="41317" cy="35397"/>
            </a:xfrm>
            <a:custGeom>
              <a:avLst/>
              <a:gdLst/>
              <a:ahLst/>
              <a:cxnLst/>
              <a:rect l="l" t="t" r="r" b="b"/>
              <a:pathLst>
                <a:path w="1368" h="1172" extrusionOk="0">
                  <a:moveTo>
                    <a:pt x="788" y="0"/>
                  </a:moveTo>
                  <a:cubicBezTo>
                    <a:pt x="266" y="0"/>
                    <a:pt x="1" y="630"/>
                    <a:pt x="375" y="1003"/>
                  </a:cubicBezTo>
                  <a:cubicBezTo>
                    <a:pt x="491" y="1120"/>
                    <a:pt x="635" y="1172"/>
                    <a:pt x="777" y="1172"/>
                  </a:cubicBezTo>
                  <a:cubicBezTo>
                    <a:pt x="1077" y="1172"/>
                    <a:pt x="1368" y="938"/>
                    <a:pt x="1368" y="590"/>
                  </a:cubicBezTo>
                  <a:cubicBezTo>
                    <a:pt x="1368" y="266"/>
                    <a:pt x="1112" y="0"/>
                    <a:pt x="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4"/>
            <p:cNvSpPr/>
            <p:nvPr/>
          </p:nvSpPr>
          <p:spPr>
            <a:xfrm>
              <a:off x="973958" y="3643085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0"/>
                  </a:moveTo>
                  <a:cubicBezTo>
                    <a:pt x="256" y="0"/>
                    <a:pt x="1" y="620"/>
                    <a:pt x="364" y="994"/>
                  </a:cubicBezTo>
                  <a:cubicBezTo>
                    <a:pt x="485" y="1111"/>
                    <a:pt x="633" y="1164"/>
                    <a:pt x="778" y="1164"/>
                  </a:cubicBezTo>
                  <a:cubicBezTo>
                    <a:pt x="1080" y="1164"/>
                    <a:pt x="1368" y="933"/>
                    <a:pt x="1368" y="580"/>
                  </a:cubicBezTo>
                  <a:cubicBezTo>
                    <a:pt x="1368" y="25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4"/>
            <p:cNvSpPr/>
            <p:nvPr/>
          </p:nvSpPr>
          <p:spPr>
            <a:xfrm>
              <a:off x="1047019" y="3641605"/>
              <a:ext cx="41045" cy="35458"/>
            </a:xfrm>
            <a:custGeom>
              <a:avLst/>
              <a:gdLst/>
              <a:ahLst/>
              <a:cxnLst/>
              <a:rect l="l" t="t" r="r" b="b"/>
              <a:pathLst>
                <a:path w="1359" h="1174" extrusionOk="0">
                  <a:moveTo>
                    <a:pt x="778" y="0"/>
                  </a:moveTo>
                  <a:cubicBezTo>
                    <a:pt x="257" y="0"/>
                    <a:pt x="1" y="629"/>
                    <a:pt x="365" y="1003"/>
                  </a:cubicBezTo>
                  <a:cubicBezTo>
                    <a:pt x="483" y="1121"/>
                    <a:pt x="628" y="1174"/>
                    <a:pt x="771" y="1174"/>
                  </a:cubicBezTo>
                  <a:cubicBezTo>
                    <a:pt x="1070" y="1174"/>
                    <a:pt x="1358" y="943"/>
                    <a:pt x="1358" y="590"/>
                  </a:cubicBezTo>
                  <a:cubicBezTo>
                    <a:pt x="1358" y="266"/>
                    <a:pt x="1102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4"/>
            <p:cNvSpPr/>
            <p:nvPr/>
          </p:nvSpPr>
          <p:spPr>
            <a:xfrm>
              <a:off x="1122556" y="3643055"/>
              <a:ext cx="41226" cy="35216"/>
            </a:xfrm>
            <a:custGeom>
              <a:avLst/>
              <a:gdLst/>
              <a:ahLst/>
              <a:cxnLst/>
              <a:rect l="l" t="t" r="r" b="b"/>
              <a:pathLst>
                <a:path w="1365" h="1166" extrusionOk="0">
                  <a:moveTo>
                    <a:pt x="792" y="1"/>
                  </a:moveTo>
                  <a:cubicBezTo>
                    <a:pt x="787" y="1"/>
                    <a:pt x="781" y="1"/>
                    <a:pt x="775" y="1"/>
                  </a:cubicBezTo>
                  <a:cubicBezTo>
                    <a:pt x="771" y="1"/>
                    <a:pt x="767" y="1"/>
                    <a:pt x="763" y="1"/>
                  </a:cubicBezTo>
                  <a:cubicBezTo>
                    <a:pt x="250" y="1"/>
                    <a:pt x="1" y="624"/>
                    <a:pt x="362" y="995"/>
                  </a:cubicBezTo>
                  <a:cubicBezTo>
                    <a:pt x="480" y="1112"/>
                    <a:pt x="625" y="1165"/>
                    <a:pt x="768" y="1165"/>
                  </a:cubicBezTo>
                  <a:cubicBezTo>
                    <a:pt x="1068" y="1165"/>
                    <a:pt x="1358" y="934"/>
                    <a:pt x="1365" y="581"/>
                  </a:cubicBezTo>
                  <a:cubicBezTo>
                    <a:pt x="1365" y="263"/>
                    <a:pt x="1109" y="1"/>
                    <a:pt x="7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4"/>
            <p:cNvSpPr/>
            <p:nvPr/>
          </p:nvSpPr>
          <p:spPr>
            <a:xfrm>
              <a:off x="1194077" y="3643055"/>
              <a:ext cx="41317" cy="35216"/>
            </a:xfrm>
            <a:custGeom>
              <a:avLst/>
              <a:gdLst/>
              <a:ahLst/>
              <a:cxnLst/>
              <a:rect l="l" t="t" r="r" b="b"/>
              <a:pathLst>
                <a:path w="1368" h="1166" extrusionOk="0">
                  <a:moveTo>
                    <a:pt x="804" y="1"/>
                  </a:moveTo>
                  <a:cubicBezTo>
                    <a:pt x="798" y="1"/>
                    <a:pt x="793" y="1"/>
                    <a:pt x="787" y="1"/>
                  </a:cubicBezTo>
                  <a:cubicBezTo>
                    <a:pt x="266" y="1"/>
                    <a:pt x="0" y="621"/>
                    <a:pt x="374" y="995"/>
                  </a:cubicBezTo>
                  <a:cubicBezTo>
                    <a:pt x="492" y="1112"/>
                    <a:pt x="637" y="1165"/>
                    <a:pt x="780" y="1165"/>
                  </a:cubicBezTo>
                  <a:cubicBezTo>
                    <a:pt x="1079" y="1165"/>
                    <a:pt x="1367" y="934"/>
                    <a:pt x="1367" y="581"/>
                  </a:cubicBezTo>
                  <a:cubicBezTo>
                    <a:pt x="1367" y="263"/>
                    <a:pt x="1111" y="1"/>
                    <a:pt x="8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4"/>
            <p:cNvSpPr/>
            <p:nvPr/>
          </p:nvSpPr>
          <p:spPr>
            <a:xfrm>
              <a:off x="1265959" y="3643085"/>
              <a:ext cx="41015" cy="35186"/>
            </a:xfrm>
            <a:custGeom>
              <a:avLst/>
              <a:gdLst/>
              <a:ahLst/>
              <a:cxnLst/>
              <a:rect l="l" t="t" r="r" b="b"/>
              <a:pathLst>
                <a:path w="1358" h="1165" extrusionOk="0">
                  <a:moveTo>
                    <a:pt x="777" y="0"/>
                  </a:moveTo>
                  <a:cubicBezTo>
                    <a:pt x="256" y="0"/>
                    <a:pt x="0" y="620"/>
                    <a:pt x="364" y="994"/>
                  </a:cubicBezTo>
                  <a:cubicBezTo>
                    <a:pt x="482" y="1111"/>
                    <a:pt x="627" y="1164"/>
                    <a:pt x="770" y="1164"/>
                  </a:cubicBezTo>
                  <a:cubicBezTo>
                    <a:pt x="1069" y="1164"/>
                    <a:pt x="1357" y="933"/>
                    <a:pt x="1357" y="580"/>
                  </a:cubicBezTo>
                  <a:cubicBezTo>
                    <a:pt x="1357" y="25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4"/>
            <p:cNvSpPr/>
            <p:nvPr/>
          </p:nvSpPr>
          <p:spPr>
            <a:xfrm>
              <a:off x="1337631" y="3643055"/>
              <a:ext cx="41226" cy="35216"/>
            </a:xfrm>
            <a:custGeom>
              <a:avLst/>
              <a:gdLst/>
              <a:ahLst/>
              <a:cxnLst/>
              <a:rect l="l" t="t" r="r" b="b"/>
              <a:pathLst>
                <a:path w="1365" h="1166" extrusionOk="0">
                  <a:moveTo>
                    <a:pt x="801" y="1"/>
                  </a:moveTo>
                  <a:cubicBezTo>
                    <a:pt x="795" y="1"/>
                    <a:pt x="790" y="1"/>
                    <a:pt x="784" y="1"/>
                  </a:cubicBezTo>
                  <a:cubicBezTo>
                    <a:pt x="780" y="1"/>
                    <a:pt x="776" y="1"/>
                    <a:pt x="772" y="1"/>
                  </a:cubicBezTo>
                  <a:cubicBezTo>
                    <a:pt x="259" y="1"/>
                    <a:pt x="0" y="624"/>
                    <a:pt x="361" y="995"/>
                  </a:cubicBezTo>
                  <a:cubicBezTo>
                    <a:pt x="482" y="1112"/>
                    <a:pt x="630" y="1165"/>
                    <a:pt x="774" y="1165"/>
                  </a:cubicBezTo>
                  <a:cubicBezTo>
                    <a:pt x="1076" y="1165"/>
                    <a:pt x="1364" y="934"/>
                    <a:pt x="1364" y="581"/>
                  </a:cubicBezTo>
                  <a:cubicBezTo>
                    <a:pt x="1364" y="263"/>
                    <a:pt x="1108" y="1"/>
                    <a:pt x="8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4"/>
            <p:cNvSpPr/>
            <p:nvPr/>
          </p:nvSpPr>
          <p:spPr>
            <a:xfrm>
              <a:off x="1409423" y="3643055"/>
              <a:ext cx="41015" cy="35216"/>
            </a:xfrm>
            <a:custGeom>
              <a:avLst/>
              <a:gdLst/>
              <a:ahLst/>
              <a:cxnLst/>
              <a:rect l="l" t="t" r="r" b="b"/>
              <a:pathLst>
                <a:path w="1358" h="1166" extrusionOk="0">
                  <a:moveTo>
                    <a:pt x="795" y="1"/>
                  </a:moveTo>
                  <a:cubicBezTo>
                    <a:pt x="789" y="1"/>
                    <a:pt x="783" y="1"/>
                    <a:pt x="777" y="1"/>
                  </a:cubicBezTo>
                  <a:cubicBezTo>
                    <a:pt x="256" y="1"/>
                    <a:pt x="0" y="621"/>
                    <a:pt x="364" y="995"/>
                  </a:cubicBezTo>
                  <a:cubicBezTo>
                    <a:pt x="482" y="1112"/>
                    <a:pt x="628" y="1165"/>
                    <a:pt x="771" y="1165"/>
                  </a:cubicBezTo>
                  <a:cubicBezTo>
                    <a:pt x="1070" y="1165"/>
                    <a:pt x="1358" y="934"/>
                    <a:pt x="1358" y="581"/>
                  </a:cubicBezTo>
                  <a:cubicBezTo>
                    <a:pt x="1358" y="263"/>
                    <a:pt x="1111" y="1"/>
                    <a:pt x="7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4"/>
            <p:cNvSpPr/>
            <p:nvPr/>
          </p:nvSpPr>
          <p:spPr>
            <a:xfrm>
              <a:off x="1481003" y="3643085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0"/>
                  </a:moveTo>
                  <a:cubicBezTo>
                    <a:pt x="256" y="0"/>
                    <a:pt x="1" y="620"/>
                    <a:pt x="364" y="994"/>
                  </a:cubicBezTo>
                  <a:cubicBezTo>
                    <a:pt x="485" y="1111"/>
                    <a:pt x="633" y="1164"/>
                    <a:pt x="778" y="1164"/>
                  </a:cubicBezTo>
                  <a:cubicBezTo>
                    <a:pt x="1080" y="1164"/>
                    <a:pt x="1368" y="933"/>
                    <a:pt x="1368" y="580"/>
                  </a:cubicBezTo>
                  <a:cubicBezTo>
                    <a:pt x="1368" y="25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4"/>
            <p:cNvSpPr/>
            <p:nvPr/>
          </p:nvSpPr>
          <p:spPr>
            <a:xfrm>
              <a:off x="1552584" y="3643055"/>
              <a:ext cx="41317" cy="35216"/>
            </a:xfrm>
            <a:custGeom>
              <a:avLst/>
              <a:gdLst/>
              <a:ahLst/>
              <a:cxnLst/>
              <a:rect l="l" t="t" r="r" b="b"/>
              <a:pathLst>
                <a:path w="1368" h="1166" extrusionOk="0">
                  <a:moveTo>
                    <a:pt x="804" y="1"/>
                  </a:moveTo>
                  <a:cubicBezTo>
                    <a:pt x="799" y="1"/>
                    <a:pt x="793" y="1"/>
                    <a:pt x="788" y="1"/>
                  </a:cubicBezTo>
                  <a:cubicBezTo>
                    <a:pt x="266" y="1"/>
                    <a:pt x="1" y="631"/>
                    <a:pt x="374" y="995"/>
                  </a:cubicBezTo>
                  <a:cubicBezTo>
                    <a:pt x="492" y="1112"/>
                    <a:pt x="638" y="1165"/>
                    <a:pt x="781" y="1165"/>
                  </a:cubicBezTo>
                  <a:cubicBezTo>
                    <a:pt x="1080" y="1165"/>
                    <a:pt x="1368" y="934"/>
                    <a:pt x="1368" y="581"/>
                  </a:cubicBezTo>
                  <a:cubicBezTo>
                    <a:pt x="1368" y="263"/>
                    <a:pt x="1112" y="1"/>
                    <a:pt x="8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4"/>
            <p:cNvSpPr/>
            <p:nvPr/>
          </p:nvSpPr>
          <p:spPr>
            <a:xfrm>
              <a:off x="1624467" y="3643085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8" y="0"/>
                  </a:moveTo>
                  <a:cubicBezTo>
                    <a:pt x="256" y="0"/>
                    <a:pt x="1" y="620"/>
                    <a:pt x="365" y="994"/>
                  </a:cubicBezTo>
                  <a:cubicBezTo>
                    <a:pt x="486" y="1111"/>
                    <a:pt x="633" y="1164"/>
                    <a:pt x="778" y="1164"/>
                  </a:cubicBezTo>
                  <a:cubicBezTo>
                    <a:pt x="1080" y="1164"/>
                    <a:pt x="1368" y="933"/>
                    <a:pt x="1368" y="580"/>
                  </a:cubicBezTo>
                  <a:cubicBezTo>
                    <a:pt x="1368" y="256"/>
                    <a:pt x="1102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4"/>
            <p:cNvSpPr/>
            <p:nvPr/>
          </p:nvSpPr>
          <p:spPr>
            <a:xfrm>
              <a:off x="1696138" y="3643055"/>
              <a:ext cx="41226" cy="35216"/>
            </a:xfrm>
            <a:custGeom>
              <a:avLst/>
              <a:gdLst/>
              <a:ahLst/>
              <a:cxnLst/>
              <a:rect l="l" t="t" r="r" b="b"/>
              <a:pathLst>
                <a:path w="1365" h="1166" extrusionOk="0">
                  <a:moveTo>
                    <a:pt x="802" y="1"/>
                  </a:moveTo>
                  <a:cubicBezTo>
                    <a:pt x="796" y="1"/>
                    <a:pt x="790" y="1"/>
                    <a:pt x="785" y="1"/>
                  </a:cubicBezTo>
                  <a:cubicBezTo>
                    <a:pt x="781" y="1"/>
                    <a:pt x="777" y="1"/>
                    <a:pt x="773" y="1"/>
                  </a:cubicBezTo>
                  <a:cubicBezTo>
                    <a:pt x="259" y="1"/>
                    <a:pt x="1" y="624"/>
                    <a:pt x="362" y="995"/>
                  </a:cubicBezTo>
                  <a:cubicBezTo>
                    <a:pt x="483" y="1112"/>
                    <a:pt x="630" y="1165"/>
                    <a:pt x="775" y="1165"/>
                  </a:cubicBezTo>
                  <a:cubicBezTo>
                    <a:pt x="1077" y="1165"/>
                    <a:pt x="1365" y="934"/>
                    <a:pt x="1365" y="581"/>
                  </a:cubicBezTo>
                  <a:cubicBezTo>
                    <a:pt x="1365" y="263"/>
                    <a:pt x="1109" y="1"/>
                    <a:pt x="8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4"/>
            <p:cNvSpPr/>
            <p:nvPr/>
          </p:nvSpPr>
          <p:spPr>
            <a:xfrm>
              <a:off x="1768021" y="3643085"/>
              <a:ext cx="40955" cy="35095"/>
            </a:xfrm>
            <a:custGeom>
              <a:avLst/>
              <a:gdLst/>
              <a:ahLst/>
              <a:cxnLst/>
              <a:rect l="l" t="t" r="r" b="b"/>
              <a:pathLst>
                <a:path w="1356" h="1162" extrusionOk="0">
                  <a:moveTo>
                    <a:pt x="773" y="0"/>
                  </a:moveTo>
                  <a:cubicBezTo>
                    <a:pt x="259" y="0"/>
                    <a:pt x="1" y="623"/>
                    <a:pt x="362" y="984"/>
                  </a:cubicBezTo>
                  <a:cubicBezTo>
                    <a:pt x="481" y="1106"/>
                    <a:pt x="629" y="1161"/>
                    <a:pt x="774" y="1161"/>
                  </a:cubicBezTo>
                  <a:cubicBezTo>
                    <a:pt x="1071" y="1161"/>
                    <a:pt x="1355" y="931"/>
                    <a:pt x="1355" y="580"/>
                  </a:cubicBezTo>
                  <a:cubicBezTo>
                    <a:pt x="1355" y="256"/>
                    <a:pt x="1099" y="0"/>
                    <a:pt x="785" y="0"/>
                  </a:cubicBezTo>
                  <a:cubicBezTo>
                    <a:pt x="781" y="0"/>
                    <a:pt x="777" y="0"/>
                    <a:pt x="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4"/>
            <p:cNvSpPr/>
            <p:nvPr/>
          </p:nvSpPr>
          <p:spPr>
            <a:xfrm>
              <a:off x="1839541" y="3643085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0"/>
                  </a:moveTo>
                  <a:cubicBezTo>
                    <a:pt x="256" y="0"/>
                    <a:pt x="0" y="620"/>
                    <a:pt x="364" y="994"/>
                  </a:cubicBezTo>
                  <a:cubicBezTo>
                    <a:pt x="485" y="1111"/>
                    <a:pt x="633" y="1164"/>
                    <a:pt x="777" y="1164"/>
                  </a:cubicBezTo>
                  <a:cubicBezTo>
                    <a:pt x="1079" y="1164"/>
                    <a:pt x="1367" y="933"/>
                    <a:pt x="1367" y="580"/>
                  </a:cubicBezTo>
                  <a:cubicBezTo>
                    <a:pt x="1367" y="25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4"/>
            <p:cNvSpPr/>
            <p:nvPr/>
          </p:nvSpPr>
          <p:spPr>
            <a:xfrm>
              <a:off x="1911212" y="3643055"/>
              <a:ext cx="41226" cy="35216"/>
            </a:xfrm>
            <a:custGeom>
              <a:avLst/>
              <a:gdLst/>
              <a:ahLst/>
              <a:cxnLst/>
              <a:rect l="l" t="t" r="r" b="b"/>
              <a:pathLst>
                <a:path w="1365" h="1166" extrusionOk="0">
                  <a:moveTo>
                    <a:pt x="802" y="1"/>
                  </a:moveTo>
                  <a:cubicBezTo>
                    <a:pt x="796" y="1"/>
                    <a:pt x="790" y="1"/>
                    <a:pt x="784" y="1"/>
                  </a:cubicBezTo>
                  <a:cubicBezTo>
                    <a:pt x="780" y="1"/>
                    <a:pt x="776" y="1"/>
                    <a:pt x="772" y="1"/>
                  </a:cubicBezTo>
                  <a:cubicBezTo>
                    <a:pt x="259" y="1"/>
                    <a:pt x="0" y="624"/>
                    <a:pt x="371" y="995"/>
                  </a:cubicBezTo>
                  <a:cubicBezTo>
                    <a:pt x="489" y="1112"/>
                    <a:pt x="634" y="1165"/>
                    <a:pt x="777" y="1165"/>
                  </a:cubicBezTo>
                  <a:cubicBezTo>
                    <a:pt x="1076" y="1165"/>
                    <a:pt x="1364" y="934"/>
                    <a:pt x="1364" y="581"/>
                  </a:cubicBezTo>
                  <a:cubicBezTo>
                    <a:pt x="1364" y="263"/>
                    <a:pt x="1118" y="1"/>
                    <a:pt x="8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4"/>
            <p:cNvSpPr/>
            <p:nvPr/>
          </p:nvSpPr>
          <p:spPr>
            <a:xfrm>
              <a:off x="1983005" y="3643055"/>
              <a:ext cx="41317" cy="35216"/>
            </a:xfrm>
            <a:custGeom>
              <a:avLst/>
              <a:gdLst/>
              <a:ahLst/>
              <a:cxnLst/>
              <a:rect l="l" t="t" r="r" b="b"/>
              <a:pathLst>
                <a:path w="1368" h="1166" extrusionOk="0">
                  <a:moveTo>
                    <a:pt x="795" y="1"/>
                  </a:moveTo>
                  <a:cubicBezTo>
                    <a:pt x="789" y="1"/>
                    <a:pt x="783" y="1"/>
                    <a:pt x="777" y="1"/>
                  </a:cubicBezTo>
                  <a:cubicBezTo>
                    <a:pt x="256" y="1"/>
                    <a:pt x="0" y="621"/>
                    <a:pt x="364" y="995"/>
                  </a:cubicBezTo>
                  <a:cubicBezTo>
                    <a:pt x="485" y="1112"/>
                    <a:pt x="632" y="1165"/>
                    <a:pt x="775" y="1165"/>
                  </a:cubicBezTo>
                  <a:cubicBezTo>
                    <a:pt x="1075" y="1165"/>
                    <a:pt x="1361" y="934"/>
                    <a:pt x="1367" y="581"/>
                  </a:cubicBezTo>
                  <a:cubicBezTo>
                    <a:pt x="1367" y="263"/>
                    <a:pt x="1111" y="1"/>
                    <a:pt x="7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4"/>
            <p:cNvSpPr/>
            <p:nvPr/>
          </p:nvSpPr>
          <p:spPr>
            <a:xfrm>
              <a:off x="2054887" y="3643085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0"/>
                  </a:moveTo>
                  <a:cubicBezTo>
                    <a:pt x="256" y="0"/>
                    <a:pt x="0" y="620"/>
                    <a:pt x="364" y="994"/>
                  </a:cubicBezTo>
                  <a:cubicBezTo>
                    <a:pt x="485" y="1111"/>
                    <a:pt x="633" y="1164"/>
                    <a:pt x="777" y="1164"/>
                  </a:cubicBezTo>
                  <a:cubicBezTo>
                    <a:pt x="1079" y="1164"/>
                    <a:pt x="1367" y="933"/>
                    <a:pt x="1367" y="580"/>
                  </a:cubicBezTo>
                  <a:cubicBezTo>
                    <a:pt x="1367" y="25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4"/>
            <p:cNvSpPr/>
            <p:nvPr/>
          </p:nvSpPr>
          <p:spPr>
            <a:xfrm>
              <a:off x="2126559" y="3643055"/>
              <a:ext cx="40924" cy="35216"/>
            </a:xfrm>
            <a:custGeom>
              <a:avLst/>
              <a:gdLst/>
              <a:ahLst/>
              <a:cxnLst/>
              <a:rect l="l" t="t" r="r" b="b"/>
              <a:pathLst>
                <a:path w="1355" h="1166" extrusionOk="0">
                  <a:moveTo>
                    <a:pt x="792" y="1"/>
                  </a:moveTo>
                  <a:cubicBezTo>
                    <a:pt x="786" y="1"/>
                    <a:pt x="780" y="1"/>
                    <a:pt x="775" y="1"/>
                  </a:cubicBezTo>
                  <a:cubicBezTo>
                    <a:pt x="770" y="1"/>
                    <a:pt x="766" y="1"/>
                    <a:pt x="762" y="1"/>
                  </a:cubicBezTo>
                  <a:cubicBezTo>
                    <a:pt x="249" y="1"/>
                    <a:pt x="0" y="624"/>
                    <a:pt x="361" y="995"/>
                  </a:cubicBezTo>
                  <a:cubicBezTo>
                    <a:pt x="479" y="1112"/>
                    <a:pt x="625" y="1165"/>
                    <a:pt x="768" y="1165"/>
                  </a:cubicBezTo>
                  <a:cubicBezTo>
                    <a:pt x="1067" y="1165"/>
                    <a:pt x="1355" y="934"/>
                    <a:pt x="1355" y="581"/>
                  </a:cubicBezTo>
                  <a:cubicBezTo>
                    <a:pt x="1355" y="263"/>
                    <a:pt x="1108" y="1"/>
                    <a:pt x="7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4"/>
            <p:cNvSpPr/>
            <p:nvPr/>
          </p:nvSpPr>
          <p:spPr>
            <a:xfrm>
              <a:off x="979908" y="4233009"/>
              <a:ext cx="35367" cy="35065"/>
            </a:xfrm>
            <a:custGeom>
              <a:avLst/>
              <a:gdLst/>
              <a:ahLst/>
              <a:cxnLst/>
              <a:rect l="l" t="t" r="r" b="b"/>
              <a:pathLst>
                <a:path w="1171" h="1161" extrusionOk="0">
                  <a:moveTo>
                    <a:pt x="580" y="0"/>
                  </a:moveTo>
                  <a:cubicBezTo>
                    <a:pt x="266" y="0"/>
                    <a:pt x="0" y="266"/>
                    <a:pt x="0" y="580"/>
                  </a:cubicBezTo>
                  <a:cubicBezTo>
                    <a:pt x="0" y="905"/>
                    <a:pt x="266" y="1161"/>
                    <a:pt x="580" y="1161"/>
                  </a:cubicBezTo>
                  <a:cubicBezTo>
                    <a:pt x="905" y="1161"/>
                    <a:pt x="1171" y="905"/>
                    <a:pt x="1171" y="580"/>
                  </a:cubicBezTo>
                  <a:cubicBezTo>
                    <a:pt x="1171" y="266"/>
                    <a:pt x="905" y="0"/>
                    <a:pt x="5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4"/>
            <p:cNvSpPr/>
            <p:nvPr/>
          </p:nvSpPr>
          <p:spPr>
            <a:xfrm>
              <a:off x="1047019" y="4231801"/>
              <a:ext cx="41045" cy="35307"/>
            </a:xfrm>
            <a:custGeom>
              <a:avLst/>
              <a:gdLst/>
              <a:ahLst/>
              <a:cxnLst/>
              <a:rect l="l" t="t" r="r" b="b"/>
              <a:pathLst>
                <a:path w="1359" h="1169" extrusionOk="0">
                  <a:moveTo>
                    <a:pt x="778" y="1"/>
                  </a:moveTo>
                  <a:cubicBezTo>
                    <a:pt x="257" y="1"/>
                    <a:pt x="1" y="630"/>
                    <a:pt x="365" y="994"/>
                  </a:cubicBezTo>
                  <a:cubicBezTo>
                    <a:pt x="483" y="1115"/>
                    <a:pt x="628" y="1169"/>
                    <a:pt x="771" y="1169"/>
                  </a:cubicBezTo>
                  <a:cubicBezTo>
                    <a:pt x="1070" y="1169"/>
                    <a:pt x="1358" y="933"/>
                    <a:pt x="1358" y="581"/>
                  </a:cubicBezTo>
                  <a:cubicBezTo>
                    <a:pt x="1358" y="256"/>
                    <a:pt x="1102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4"/>
            <p:cNvSpPr/>
            <p:nvPr/>
          </p:nvSpPr>
          <p:spPr>
            <a:xfrm>
              <a:off x="1122466" y="4233009"/>
              <a:ext cx="41317" cy="35307"/>
            </a:xfrm>
            <a:custGeom>
              <a:avLst/>
              <a:gdLst/>
              <a:ahLst/>
              <a:cxnLst/>
              <a:rect l="l" t="t" r="r" b="b"/>
              <a:pathLst>
                <a:path w="1368" h="1169" extrusionOk="0">
                  <a:moveTo>
                    <a:pt x="778" y="0"/>
                  </a:moveTo>
                  <a:cubicBezTo>
                    <a:pt x="257" y="0"/>
                    <a:pt x="1" y="629"/>
                    <a:pt x="365" y="993"/>
                  </a:cubicBezTo>
                  <a:cubicBezTo>
                    <a:pt x="486" y="1114"/>
                    <a:pt x="634" y="1168"/>
                    <a:pt x="778" y="1168"/>
                  </a:cubicBezTo>
                  <a:cubicBezTo>
                    <a:pt x="1080" y="1168"/>
                    <a:pt x="1368" y="933"/>
                    <a:pt x="1368" y="580"/>
                  </a:cubicBezTo>
                  <a:cubicBezTo>
                    <a:pt x="1368" y="266"/>
                    <a:pt x="1102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4"/>
            <p:cNvSpPr/>
            <p:nvPr/>
          </p:nvSpPr>
          <p:spPr>
            <a:xfrm>
              <a:off x="1194077" y="4233009"/>
              <a:ext cx="41317" cy="35156"/>
            </a:xfrm>
            <a:custGeom>
              <a:avLst/>
              <a:gdLst/>
              <a:ahLst/>
              <a:cxnLst/>
              <a:rect l="l" t="t" r="r" b="b"/>
              <a:pathLst>
                <a:path w="1368" h="1164" extrusionOk="0">
                  <a:moveTo>
                    <a:pt x="787" y="0"/>
                  </a:moveTo>
                  <a:cubicBezTo>
                    <a:pt x="266" y="0"/>
                    <a:pt x="0" y="629"/>
                    <a:pt x="374" y="993"/>
                  </a:cubicBezTo>
                  <a:cubicBezTo>
                    <a:pt x="492" y="1111"/>
                    <a:pt x="637" y="1164"/>
                    <a:pt x="780" y="1164"/>
                  </a:cubicBezTo>
                  <a:cubicBezTo>
                    <a:pt x="1079" y="1164"/>
                    <a:pt x="1367" y="933"/>
                    <a:pt x="1367" y="580"/>
                  </a:cubicBezTo>
                  <a:cubicBezTo>
                    <a:pt x="1367" y="266"/>
                    <a:pt x="1102" y="0"/>
                    <a:pt x="7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4"/>
            <p:cNvSpPr/>
            <p:nvPr/>
          </p:nvSpPr>
          <p:spPr>
            <a:xfrm>
              <a:off x="1271879" y="4233009"/>
              <a:ext cx="35095" cy="35065"/>
            </a:xfrm>
            <a:custGeom>
              <a:avLst/>
              <a:gdLst/>
              <a:ahLst/>
              <a:cxnLst/>
              <a:rect l="l" t="t" r="r" b="b"/>
              <a:pathLst>
                <a:path w="1162" h="1161" extrusionOk="0">
                  <a:moveTo>
                    <a:pt x="581" y="0"/>
                  </a:moveTo>
                  <a:cubicBezTo>
                    <a:pt x="257" y="0"/>
                    <a:pt x="1" y="266"/>
                    <a:pt x="1" y="580"/>
                  </a:cubicBezTo>
                  <a:cubicBezTo>
                    <a:pt x="1" y="905"/>
                    <a:pt x="257" y="1161"/>
                    <a:pt x="581" y="1161"/>
                  </a:cubicBezTo>
                  <a:cubicBezTo>
                    <a:pt x="906" y="1161"/>
                    <a:pt x="1161" y="905"/>
                    <a:pt x="1161" y="580"/>
                  </a:cubicBezTo>
                  <a:cubicBezTo>
                    <a:pt x="1161" y="266"/>
                    <a:pt x="906" y="0"/>
                    <a:pt x="5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4"/>
            <p:cNvSpPr/>
            <p:nvPr/>
          </p:nvSpPr>
          <p:spPr>
            <a:xfrm>
              <a:off x="1337540" y="4233009"/>
              <a:ext cx="41317" cy="35307"/>
            </a:xfrm>
            <a:custGeom>
              <a:avLst/>
              <a:gdLst/>
              <a:ahLst/>
              <a:cxnLst/>
              <a:rect l="l" t="t" r="r" b="b"/>
              <a:pathLst>
                <a:path w="1368" h="1169" extrusionOk="0">
                  <a:moveTo>
                    <a:pt x="787" y="0"/>
                  </a:moveTo>
                  <a:cubicBezTo>
                    <a:pt x="266" y="0"/>
                    <a:pt x="0" y="629"/>
                    <a:pt x="364" y="993"/>
                  </a:cubicBezTo>
                  <a:cubicBezTo>
                    <a:pt x="485" y="1114"/>
                    <a:pt x="633" y="1168"/>
                    <a:pt x="778" y="1168"/>
                  </a:cubicBezTo>
                  <a:cubicBezTo>
                    <a:pt x="1080" y="1168"/>
                    <a:pt x="1367" y="933"/>
                    <a:pt x="1367" y="580"/>
                  </a:cubicBezTo>
                  <a:cubicBezTo>
                    <a:pt x="1367" y="266"/>
                    <a:pt x="1102" y="0"/>
                    <a:pt x="7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4"/>
            <p:cNvSpPr/>
            <p:nvPr/>
          </p:nvSpPr>
          <p:spPr>
            <a:xfrm>
              <a:off x="1415373" y="4233009"/>
              <a:ext cx="35065" cy="35065"/>
            </a:xfrm>
            <a:custGeom>
              <a:avLst/>
              <a:gdLst/>
              <a:ahLst/>
              <a:cxnLst/>
              <a:rect l="l" t="t" r="r" b="b"/>
              <a:pathLst>
                <a:path w="1161" h="1161" extrusionOk="0">
                  <a:moveTo>
                    <a:pt x="580" y="0"/>
                  </a:moveTo>
                  <a:cubicBezTo>
                    <a:pt x="256" y="0"/>
                    <a:pt x="0" y="266"/>
                    <a:pt x="0" y="580"/>
                  </a:cubicBezTo>
                  <a:cubicBezTo>
                    <a:pt x="0" y="905"/>
                    <a:pt x="256" y="1161"/>
                    <a:pt x="580" y="1161"/>
                  </a:cubicBezTo>
                  <a:cubicBezTo>
                    <a:pt x="905" y="1161"/>
                    <a:pt x="1161" y="905"/>
                    <a:pt x="1161" y="580"/>
                  </a:cubicBezTo>
                  <a:cubicBezTo>
                    <a:pt x="1161" y="266"/>
                    <a:pt x="905" y="0"/>
                    <a:pt x="5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4"/>
            <p:cNvSpPr/>
            <p:nvPr/>
          </p:nvSpPr>
          <p:spPr>
            <a:xfrm>
              <a:off x="1486953" y="4233009"/>
              <a:ext cx="35367" cy="35065"/>
            </a:xfrm>
            <a:custGeom>
              <a:avLst/>
              <a:gdLst/>
              <a:ahLst/>
              <a:cxnLst/>
              <a:rect l="l" t="t" r="r" b="b"/>
              <a:pathLst>
                <a:path w="1171" h="1161" extrusionOk="0">
                  <a:moveTo>
                    <a:pt x="580" y="0"/>
                  </a:moveTo>
                  <a:cubicBezTo>
                    <a:pt x="266" y="0"/>
                    <a:pt x="0" y="266"/>
                    <a:pt x="0" y="580"/>
                  </a:cubicBezTo>
                  <a:cubicBezTo>
                    <a:pt x="0" y="905"/>
                    <a:pt x="266" y="1161"/>
                    <a:pt x="580" y="1161"/>
                  </a:cubicBezTo>
                  <a:cubicBezTo>
                    <a:pt x="905" y="1161"/>
                    <a:pt x="1171" y="905"/>
                    <a:pt x="1171" y="580"/>
                  </a:cubicBezTo>
                  <a:cubicBezTo>
                    <a:pt x="1171" y="266"/>
                    <a:pt x="905" y="0"/>
                    <a:pt x="5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4"/>
            <p:cNvSpPr/>
            <p:nvPr/>
          </p:nvSpPr>
          <p:spPr>
            <a:xfrm>
              <a:off x="1552584" y="4233009"/>
              <a:ext cx="41317" cy="35307"/>
            </a:xfrm>
            <a:custGeom>
              <a:avLst/>
              <a:gdLst/>
              <a:ahLst/>
              <a:cxnLst/>
              <a:rect l="l" t="t" r="r" b="b"/>
              <a:pathLst>
                <a:path w="1368" h="1169" extrusionOk="0">
                  <a:moveTo>
                    <a:pt x="788" y="0"/>
                  </a:moveTo>
                  <a:cubicBezTo>
                    <a:pt x="266" y="0"/>
                    <a:pt x="1" y="629"/>
                    <a:pt x="374" y="993"/>
                  </a:cubicBezTo>
                  <a:cubicBezTo>
                    <a:pt x="492" y="1114"/>
                    <a:pt x="638" y="1168"/>
                    <a:pt x="781" y="1168"/>
                  </a:cubicBezTo>
                  <a:cubicBezTo>
                    <a:pt x="1080" y="1168"/>
                    <a:pt x="1368" y="933"/>
                    <a:pt x="1368" y="580"/>
                  </a:cubicBezTo>
                  <a:cubicBezTo>
                    <a:pt x="1368" y="266"/>
                    <a:pt x="1102" y="0"/>
                    <a:pt x="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4"/>
            <p:cNvSpPr/>
            <p:nvPr/>
          </p:nvSpPr>
          <p:spPr>
            <a:xfrm>
              <a:off x="1630417" y="4233009"/>
              <a:ext cx="35065" cy="35065"/>
            </a:xfrm>
            <a:custGeom>
              <a:avLst/>
              <a:gdLst/>
              <a:ahLst/>
              <a:cxnLst/>
              <a:rect l="l" t="t" r="r" b="b"/>
              <a:pathLst>
                <a:path w="1161" h="1161" extrusionOk="0">
                  <a:moveTo>
                    <a:pt x="581" y="0"/>
                  </a:moveTo>
                  <a:cubicBezTo>
                    <a:pt x="256" y="0"/>
                    <a:pt x="0" y="266"/>
                    <a:pt x="0" y="580"/>
                  </a:cubicBezTo>
                  <a:cubicBezTo>
                    <a:pt x="0" y="905"/>
                    <a:pt x="256" y="1161"/>
                    <a:pt x="581" y="1161"/>
                  </a:cubicBezTo>
                  <a:cubicBezTo>
                    <a:pt x="905" y="1161"/>
                    <a:pt x="1161" y="905"/>
                    <a:pt x="1161" y="580"/>
                  </a:cubicBezTo>
                  <a:cubicBezTo>
                    <a:pt x="1161" y="266"/>
                    <a:pt x="905" y="0"/>
                    <a:pt x="5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4"/>
            <p:cNvSpPr/>
            <p:nvPr/>
          </p:nvSpPr>
          <p:spPr>
            <a:xfrm>
              <a:off x="1701997" y="4233009"/>
              <a:ext cx="35367" cy="35065"/>
            </a:xfrm>
            <a:custGeom>
              <a:avLst/>
              <a:gdLst/>
              <a:ahLst/>
              <a:cxnLst/>
              <a:rect l="l" t="t" r="r" b="b"/>
              <a:pathLst>
                <a:path w="1171" h="1161" extrusionOk="0">
                  <a:moveTo>
                    <a:pt x="591" y="0"/>
                  </a:moveTo>
                  <a:cubicBezTo>
                    <a:pt x="266" y="0"/>
                    <a:pt x="1" y="266"/>
                    <a:pt x="1" y="580"/>
                  </a:cubicBezTo>
                  <a:cubicBezTo>
                    <a:pt x="1" y="905"/>
                    <a:pt x="266" y="1161"/>
                    <a:pt x="591" y="1161"/>
                  </a:cubicBezTo>
                  <a:cubicBezTo>
                    <a:pt x="905" y="1161"/>
                    <a:pt x="1171" y="905"/>
                    <a:pt x="1171" y="580"/>
                  </a:cubicBezTo>
                  <a:cubicBezTo>
                    <a:pt x="1171" y="266"/>
                    <a:pt x="905" y="0"/>
                    <a:pt x="5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4"/>
            <p:cNvSpPr/>
            <p:nvPr/>
          </p:nvSpPr>
          <p:spPr>
            <a:xfrm>
              <a:off x="1767930" y="4233009"/>
              <a:ext cx="41045" cy="35156"/>
            </a:xfrm>
            <a:custGeom>
              <a:avLst/>
              <a:gdLst/>
              <a:ahLst/>
              <a:cxnLst/>
              <a:rect l="l" t="t" r="r" b="b"/>
              <a:pathLst>
                <a:path w="1359" h="1164" extrusionOk="0">
                  <a:moveTo>
                    <a:pt x="778" y="0"/>
                  </a:moveTo>
                  <a:cubicBezTo>
                    <a:pt x="257" y="0"/>
                    <a:pt x="1" y="629"/>
                    <a:pt x="365" y="993"/>
                  </a:cubicBezTo>
                  <a:cubicBezTo>
                    <a:pt x="483" y="1111"/>
                    <a:pt x="628" y="1164"/>
                    <a:pt x="771" y="1164"/>
                  </a:cubicBezTo>
                  <a:cubicBezTo>
                    <a:pt x="1070" y="1164"/>
                    <a:pt x="1358" y="933"/>
                    <a:pt x="1358" y="580"/>
                  </a:cubicBezTo>
                  <a:cubicBezTo>
                    <a:pt x="1358" y="266"/>
                    <a:pt x="1102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4"/>
            <p:cNvSpPr/>
            <p:nvPr/>
          </p:nvSpPr>
          <p:spPr>
            <a:xfrm>
              <a:off x="1845461" y="4233009"/>
              <a:ext cx="35397" cy="35065"/>
            </a:xfrm>
            <a:custGeom>
              <a:avLst/>
              <a:gdLst/>
              <a:ahLst/>
              <a:cxnLst/>
              <a:rect l="l" t="t" r="r" b="b"/>
              <a:pathLst>
                <a:path w="1172" h="1161" extrusionOk="0">
                  <a:moveTo>
                    <a:pt x="581" y="0"/>
                  </a:moveTo>
                  <a:cubicBezTo>
                    <a:pt x="266" y="0"/>
                    <a:pt x="1" y="266"/>
                    <a:pt x="1" y="580"/>
                  </a:cubicBezTo>
                  <a:cubicBezTo>
                    <a:pt x="1" y="905"/>
                    <a:pt x="266" y="1161"/>
                    <a:pt x="581" y="1161"/>
                  </a:cubicBezTo>
                  <a:cubicBezTo>
                    <a:pt x="906" y="1161"/>
                    <a:pt x="1171" y="905"/>
                    <a:pt x="1171" y="580"/>
                  </a:cubicBezTo>
                  <a:cubicBezTo>
                    <a:pt x="1171" y="266"/>
                    <a:pt x="906" y="0"/>
                    <a:pt x="5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4"/>
            <p:cNvSpPr/>
            <p:nvPr/>
          </p:nvSpPr>
          <p:spPr>
            <a:xfrm>
              <a:off x="1917344" y="4233009"/>
              <a:ext cx="35095" cy="35065"/>
            </a:xfrm>
            <a:custGeom>
              <a:avLst/>
              <a:gdLst/>
              <a:ahLst/>
              <a:cxnLst/>
              <a:rect l="l" t="t" r="r" b="b"/>
              <a:pathLst>
                <a:path w="1162" h="1161" extrusionOk="0">
                  <a:moveTo>
                    <a:pt x="581" y="0"/>
                  </a:moveTo>
                  <a:cubicBezTo>
                    <a:pt x="257" y="0"/>
                    <a:pt x="1" y="266"/>
                    <a:pt x="1" y="580"/>
                  </a:cubicBezTo>
                  <a:cubicBezTo>
                    <a:pt x="1" y="905"/>
                    <a:pt x="257" y="1161"/>
                    <a:pt x="581" y="1161"/>
                  </a:cubicBezTo>
                  <a:cubicBezTo>
                    <a:pt x="906" y="1161"/>
                    <a:pt x="1161" y="905"/>
                    <a:pt x="1161" y="580"/>
                  </a:cubicBezTo>
                  <a:cubicBezTo>
                    <a:pt x="1161" y="266"/>
                    <a:pt x="906" y="0"/>
                    <a:pt x="5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4"/>
            <p:cNvSpPr/>
            <p:nvPr/>
          </p:nvSpPr>
          <p:spPr>
            <a:xfrm>
              <a:off x="1983005" y="4233009"/>
              <a:ext cx="41317" cy="35156"/>
            </a:xfrm>
            <a:custGeom>
              <a:avLst/>
              <a:gdLst/>
              <a:ahLst/>
              <a:cxnLst/>
              <a:rect l="l" t="t" r="r" b="b"/>
              <a:pathLst>
                <a:path w="1368" h="1164" extrusionOk="0">
                  <a:moveTo>
                    <a:pt x="777" y="0"/>
                  </a:moveTo>
                  <a:cubicBezTo>
                    <a:pt x="256" y="0"/>
                    <a:pt x="0" y="629"/>
                    <a:pt x="364" y="993"/>
                  </a:cubicBezTo>
                  <a:cubicBezTo>
                    <a:pt x="485" y="1111"/>
                    <a:pt x="633" y="1164"/>
                    <a:pt x="777" y="1164"/>
                  </a:cubicBezTo>
                  <a:cubicBezTo>
                    <a:pt x="1079" y="1164"/>
                    <a:pt x="1367" y="933"/>
                    <a:pt x="1367" y="580"/>
                  </a:cubicBezTo>
                  <a:cubicBezTo>
                    <a:pt x="1367" y="26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4"/>
            <p:cNvSpPr/>
            <p:nvPr/>
          </p:nvSpPr>
          <p:spPr>
            <a:xfrm>
              <a:off x="2060535" y="4233009"/>
              <a:ext cx="35367" cy="35065"/>
            </a:xfrm>
            <a:custGeom>
              <a:avLst/>
              <a:gdLst/>
              <a:ahLst/>
              <a:cxnLst/>
              <a:rect l="l" t="t" r="r" b="b"/>
              <a:pathLst>
                <a:path w="1171" h="1161" extrusionOk="0">
                  <a:moveTo>
                    <a:pt x="590" y="0"/>
                  </a:moveTo>
                  <a:cubicBezTo>
                    <a:pt x="266" y="0"/>
                    <a:pt x="0" y="266"/>
                    <a:pt x="0" y="580"/>
                  </a:cubicBezTo>
                  <a:cubicBezTo>
                    <a:pt x="0" y="905"/>
                    <a:pt x="266" y="1161"/>
                    <a:pt x="590" y="1161"/>
                  </a:cubicBezTo>
                  <a:cubicBezTo>
                    <a:pt x="905" y="1161"/>
                    <a:pt x="1171" y="905"/>
                    <a:pt x="1171" y="580"/>
                  </a:cubicBezTo>
                  <a:cubicBezTo>
                    <a:pt x="1171" y="266"/>
                    <a:pt x="905" y="0"/>
                    <a:pt x="5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4"/>
            <p:cNvSpPr/>
            <p:nvPr/>
          </p:nvSpPr>
          <p:spPr>
            <a:xfrm>
              <a:off x="2132418" y="4233009"/>
              <a:ext cx="35065" cy="35065"/>
            </a:xfrm>
            <a:custGeom>
              <a:avLst/>
              <a:gdLst/>
              <a:ahLst/>
              <a:cxnLst/>
              <a:rect l="l" t="t" r="r" b="b"/>
              <a:pathLst>
                <a:path w="1161" h="1161" extrusionOk="0">
                  <a:moveTo>
                    <a:pt x="581" y="0"/>
                  </a:moveTo>
                  <a:cubicBezTo>
                    <a:pt x="256" y="0"/>
                    <a:pt x="0" y="266"/>
                    <a:pt x="0" y="580"/>
                  </a:cubicBezTo>
                  <a:cubicBezTo>
                    <a:pt x="0" y="905"/>
                    <a:pt x="256" y="1161"/>
                    <a:pt x="581" y="1161"/>
                  </a:cubicBezTo>
                  <a:cubicBezTo>
                    <a:pt x="905" y="1161"/>
                    <a:pt x="1161" y="905"/>
                    <a:pt x="1161" y="580"/>
                  </a:cubicBezTo>
                  <a:cubicBezTo>
                    <a:pt x="1161" y="266"/>
                    <a:pt x="905" y="0"/>
                    <a:pt x="5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4"/>
            <p:cNvSpPr/>
            <p:nvPr/>
          </p:nvSpPr>
          <p:spPr>
            <a:xfrm>
              <a:off x="967737" y="3714666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0"/>
                  </a:moveTo>
                  <a:cubicBezTo>
                    <a:pt x="256" y="0"/>
                    <a:pt x="0" y="630"/>
                    <a:pt x="364" y="994"/>
                  </a:cubicBezTo>
                  <a:cubicBezTo>
                    <a:pt x="485" y="1111"/>
                    <a:pt x="633" y="1164"/>
                    <a:pt x="777" y="1164"/>
                  </a:cubicBezTo>
                  <a:cubicBezTo>
                    <a:pt x="1079" y="1164"/>
                    <a:pt x="1367" y="933"/>
                    <a:pt x="1367" y="581"/>
                  </a:cubicBezTo>
                  <a:cubicBezTo>
                    <a:pt x="1367" y="26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4"/>
            <p:cNvSpPr/>
            <p:nvPr/>
          </p:nvSpPr>
          <p:spPr>
            <a:xfrm>
              <a:off x="967737" y="3787727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1"/>
                  </a:moveTo>
                  <a:cubicBezTo>
                    <a:pt x="256" y="1"/>
                    <a:pt x="0" y="620"/>
                    <a:pt x="364" y="994"/>
                  </a:cubicBezTo>
                  <a:cubicBezTo>
                    <a:pt x="485" y="1112"/>
                    <a:pt x="633" y="1165"/>
                    <a:pt x="777" y="1165"/>
                  </a:cubicBezTo>
                  <a:cubicBezTo>
                    <a:pt x="1079" y="1165"/>
                    <a:pt x="1367" y="934"/>
                    <a:pt x="1367" y="581"/>
                  </a:cubicBezTo>
                  <a:cubicBezTo>
                    <a:pt x="1357" y="256"/>
                    <a:pt x="110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4"/>
            <p:cNvSpPr/>
            <p:nvPr/>
          </p:nvSpPr>
          <p:spPr>
            <a:xfrm>
              <a:off x="967737" y="3860516"/>
              <a:ext cx="41317" cy="35307"/>
            </a:xfrm>
            <a:custGeom>
              <a:avLst/>
              <a:gdLst/>
              <a:ahLst/>
              <a:cxnLst/>
              <a:rect l="l" t="t" r="r" b="b"/>
              <a:pathLst>
                <a:path w="1368" h="1169" extrusionOk="0">
                  <a:moveTo>
                    <a:pt x="777" y="0"/>
                  </a:moveTo>
                  <a:cubicBezTo>
                    <a:pt x="256" y="0"/>
                    <a:pt x="0" y="630"/>
                    <a:pt x="364" y="994"/>
                  </a:cubicBezTo>
                  <a:cubicBezTo>
                    <a:pt x="485" y="1115"/>
                    <a:pt x="634" y="1169"/>
                    <a:pt x="779" y="1169"/>
                  </a:cubicBezTo>
                  <a:cubicBezTo>
                    <a:pt x="1080" y="1169"/>
                    <a:pt x="1367" y="936"/>
                    <a:pt x="1367" y="590"/>
                  </a:cubicBezTo>
                  <a:cubicBezTo>
                    <a:pt x="1357" y="26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4"/>
            <p:cNvSpPr/>
            <p:nvPr/>
          </p:nvSpPr>
          <p:spPr>
            <a:xfrm>
              <a:off x="967737" y="3933577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1"/>
                  </a:moveTo>
                  <a:cubicBezTo>
                    <a:pt x="256" y="1"/>
                    <a:pt x="0" y="630"/>
                    <a:pt x="364" y="994"/>
                  </a:cubicBezTo>
                  <a:cubicBezTo>
                    <a:pt x="485" y="1112"/>
                    <a:pt x="631" y="1165"/>
                    <a:pt x="775" y="1165"/>
                  </a:cubicBezTo>
                  <a:cubicBezTo>
                    <a:pt x="1075" y="1165"/>
                    <a:pt x="1360" y="933"/>
                    <a:pt x="1367" y="581"/>
                  </a:cubicBezTo>
                  <a:cubicBezTo>
                    <a:pt x="1367" y="256"/>
                    <a:pt x="110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4"/>
            <p:cNvSpPr/>
            <p:nvPr/>
          </p:nvSpPr>
          <p:spPr>
            <a:xfrm>
              <a:off x="967737" y="4006638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1"/>
                  </a:moveTo>
                  <a:cubicBezTo>
                    <a:pt x="256" y="1"/>
                    <a:pt x="0" y="621"/>
                    <a:pt x="364" y="994"/>
                  </a:cubicBezTo>
                  <a:cubicBezTo>
                    <a:pt x="485" y="1112"/>
                    <a:pt x="633" y="1165"/>
                    <a:pt x="777" y="1165"/>
                  </a:cubicBezTo>
                  <a:cubicBezTo>
                    <a:pt x="1079" y="1165"/>
                    <a:pt x="1367" y="934"/>
                    <a:pt x="1367" y="581"/>
                  </a:cubicBezTo>
                  <a:cubicBezTo>
                    <a:pt x="1367" y="257"/>
                    <a:pt x="110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4"/>
            <p:cNvSpPr/>
            <p:nvPr/>
          </p:nvSpPr>
          <p:spPr>
            <a:xfrm>
              <a:off x="967737" y="4079427"/>
              <a:ext cx="41317" cy="35337"/>
            </a:xfrm>
            <a:custGeom>
              <a:avLst/>
              <a:gdLst/>
              <a:ahLst/>
              <a:cxnLst/>
              <a:rect l="l" t="t" r="r" b="b"/>
              <a:pathLst>
                <a:path w="1368" h="1170" extrusionOk="0">
                  <a:moveTo>
                    <a:pt x="777" y="0"/>
                  </a:moveTo>
                  <a:cubicBezTo>
                    <a:pt x="256" y="0"/>
                    <a:pt x="0" y="630"/>
                    <a:pt x="364" y="994"/>
                  </a:cubicBezTo>
                  <a:cubicBezTo>
                    <a:pt x="485" y="1115"/>
                    <a:pt x="634" y="1169"/>
                    <a:pt x="779" y="1169"/>
                  </a:cubicBezTo>
                  <a:cubicBezTo>
                    <a:pt x="1080" y="1169"/>
                    <a:pt x="1367" y="936"/>
                    <a:pt x="1367" y="591"/>
                  </a:cubicBezTo>
                  <a:cubicBezTo>
                    <a:pt x="1357" y="266"/>
                    <a:pt x="110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4"/>
            <p:cNvSpPr/>
            <p:nvPr/>
          </p:nvSpPr>
          <p:spPr>
            <a:xfrm>
              <a:off x="967737" y="4152488"/>
              <a:ext cx="41317" cy="35186"/>
            </a:xfrm>
            <a:custGeom>
              <a:avLst/>
              <a:gdLst/>
              <a:ahLst/>
              <a:cxnLst/>
              <a:rect l="l" t="t" r="r" b="b"/>
              <a:pathLst>
                <a:path w="1368" h="1165" extrusionOk="0">
                  <a:moveTo>
                    <a:pt x="777" y="1"/>
                  </a:moveTo>
                  <a:cubicBezTo>
                    <a:pt x="256" y="1"/>
                    <a:pt x="0" y="630"/>
                    <a:pt x="364" y="994"/>
                  </a:cubicBezTo>
                  <a:cubicBezTo>
                    <a:pt x="485" y="1112"/>
                    <a:pt x="633" y="1165"/>
                    <a:pt x="777" y="1165"/>
                  </a:cubicBezTo>
                  <a:cubicBezTo>
                    <a:pt x="1079" y="1165"/>
                    <a:pt x="1367" y="934"/>
                    <a:pt x="1367" y="581"/>
                  </a:cubicBezTo>
                  <a:cubicBezTo>
                    <a:pt x="1357" y="257"/>
                    <a:pt x="110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4"/>
            <p:cNvSpPr/>
            <p:nvPr/>
          </p:nvSpPr>
          <p:spPr>
            <a:xfrm>
              <a:off x="1296827" y="3796637"/>
              <a:ext cx="115585" cy="111417"/>
            </a:xfrm>
            <a:custGeom>
              <a:avLst/>
              <a:gdLst/>
              <a:ahLst/>
              <a:cxnLst/>
              <a:rect l="l" t="t" r="r" b="b"/>
              <a:pathLst>
                <a:path w="3827" h="3689" extrusionOk="0">
                  <a:moveTo>
                    <a:pt x="1" y="1"/>
                  </a:moveTo>
                  <a:lnTo>
                    <a:pt x="1" y="3689"/>
                  </a:lnTo>
                  <a:lnTo>
                    <a:pt x="365" y="3689"/>
                  </a:lnTo>
                  <a:lnTo>
                    <a:pt x="365" y="758"/>
                  </a:lnTo>
                  <a:lnTo>
                    <a:pt x="1811" y="3217"/>
                  </a:lnTo>
                  <a:lnTo>
                    <a:pt x="1997" y="3217"/>
                  </a:lnTo>
                  <a:lnTo>
                    <a:pt x="3453" y="738"/>
                  </a:lnTo>
                  <a:lnTo>
                    <a:pt x="3453" y="3689"/>
                  </a:lnTo>
                  <a:lnTo>
                    <a:pt x="3827" y="3689"/>
                  </a:lnTo>
                  <a:lnTo>
                    <a:pt x="3827" y="1"/>
                  </a:lnTo>
                  <a:lnTo>
                    <a:pt x="3502" y="1"/>
                  </a:lnTo>
                  <a:lnTo>
                    <a:pt x="1919" y="2735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4"/>
            <p:cNvSpPr/>
            <p:nvPr/>
          </p:nvSpPr>
          <p:spPr>
            <a:xfrm>
              <a:off x="1454576" y="3795761"/>
              <a:ext cx="117065" cy="113199"/>
            </a:xfrm>
            <a:custGeom>
              <a:avLst/>
              <a:gdLst/>
              <a:ahLst/>
              <a:cxnLst/>
              <a:rect l="l" t="t" r="r" b="b"/>
              <a:pathLst>
                <a:path w="3876" h="3748" extrusionOk="0">
                  <a:moveTo>
                    <a:pt x="1990" y="344"/>
                  </a:moveTo>
                  <a:cubicBezTo>
                    <a:pt x="2822" y="344"/>
                    <a:pt x="3501" y="1031"/>
                    <a:pt x="3482" y="1869"/>
                  </a:cubicBezTo>
                  <a:cubicBezTo>
                    <a:pt x="3501" y="2717"/>
                    <a:pt x="2822" y="3404"/>
                    <a:pt x="1990" y="3404"/>
                  </a:cubicBezTo>
                  <a:cubicBezTo>
                    <a:pt x="1973" y="3404"/>
                    <a:pt x="1955" y="3404"/>
                    <a:pt x="1938" y="3403"/>
                  </a:cubicBezTo>
                  <a:cubicBezTo>
                    <a:pt x="1053" y="3403"/>
                    <a:pt x="384" y="2754"/>
                    <a:pt x="384" y="1869"/>
                  </a:cubicBezTo>
                  <a:cubicBezTo>
                    <a:pt x="384" y="994"/>
                    <a:pt x="1053" y="345"/>
                    <a:pt x="1938" y="345"/>
                  </a:cubicBezTo>
                  <a:cubicBezTo>
                    <a:pt x="1955" y="344"/>
                    <a:pt x="1973" y="344"/>
                    <a:pt x="1990" y="344"/>
                  </a:cubicBezTo>
                  <a:close/>
                  <a:moveTo>
                    <a:pt x="1938" y="0"/>
                  </a:moveTo>
                  <a:cubicBezTo>
                    <a:pt x="826" y="0"/>
                    <a:pt x="0" y="797"/>
                    <a:pt x="0" y="1869"/>
                  </a:cubicBezTo>
                  <a:cubicBezTo>
                    <a:pt x="0" y="2951"/>
                    <a:pt x="836" y="3747"/>
                    <a:pt x="1938" y="3747"/>
                  </a:cubicBezTo>
                  <a:cubicBezTo>
                    <a:pt x="3049" y="3747"/>
                    <a:pt x="3875" y="2951"/>
                    <a:pt x="3875" y="1869"/>
                  </a:cubicBezTo>
                  <a:cubicBezTo>
                    <a:pt x="3875" y="797"/>
                    <a:pt x="3059" y="0"/>
                    <a:pt x="193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4"/>
            <p:cNvSpPr/>
            <p:nvPr/>
          </p:nvSpPr>
          <p:spPr>
            <a:xfrm>
              <a:off x="1592693" y="3796637"/>
              <a:ext cx="110511" cy="111417"/>
            </a:xfrm>
            <a:custGeom>
              <a:avLst/>
              <a:gdLst/>
              <a:ahLst/>
              <a:cxnLst/>
              <a:rect l="l" t="t" r="r" b="b"/>
              <a:pathLst>
                <a:path w="3659" h="3689" extrusionOk="0">
                  <a:moveTo>
                    <a:pt x="0" y="1"/>
                  </a:moveTo>
                  <a:lnTo>
                    <a:pt x="1633" y="3689"/>
                  </a:lnTo>
                  <a:lnTo>
                    <a:pt x="2026" y="3689"/>
                  </a:lnTo>
                  <a:lnTo>
                    <a:pt x="3659" y="1"/>
                  </a:lnTo>
                  <a:lnTo>
                    <a:pt x="3256" y="1"/>
                  </a:lnTo>
                  <a:lnTo>
                    <a:pt x="1840" y="3197"/>
                  </a:lnTo>
                  <a:lnTo>
                    <a:pt x="423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4"/>
            <p:cNvSpPr/>
            <p:nvPr/>
          </p:nvSpPr>
          <p:spPr>
            <a:xfrm>
              <a:off x="1734979" y="3796637"/>
              <a:ext cx="11900" cy="111417"/>
            </a:xfrm>
            <a:custGeom>
              <a:avLst/>
              <a:gdLst/>
              <a:ahLst/>
              <a:cxnLst/>
              <a:rect l="l" t="t" r="r" b="b"/>
              <a:pathLst>
                <a:path w="394" h="3689" extrusionOk="0">
                  <a:moveTo>
                    <a:pt x="0" y="1"/>
                  </a:moveTo>
                  <a:lnTo>
                    <a:pt x="0" y="3689"/>
                  </a:lnTo>
                  <a:lnTo>
                    <a:pt x="394" y="3689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4"/>
            <p:cNvSpPr/>
            <p:nvPr/>
          </p:nvSpPr>
          <p:spPr>
            <a:xfrm>
              <a:off x="1799130" y="3796637"/>
              <a:ext cx="78436" cy="111417"/>
            </a:xfrm>
            <a:custGeom>
              <a:avLst/>
              <a:gdLst/>
              <a:ahLst/>
              <a:cxnLst/>
              <a:rect l="l" t="t" r="r" b="b"/>
              <a:pathLst>
                <a:path w="2597" h="3689" extrusionOk="0">
                  <a:moveTo>
                    <a:pt x="1" y="1"/>
                  </a:moveTo>
                  <a:lnTo>
                    <a:pt x="1" y="3689"/>
                  </a:lnTo>
                  <a:lnTo>
                    <a:pt x="2597" y="3689"/>
                  </a:lnTo>
                  <a:lnTo>
                    <a:pt x="2597" y="3354"/>
                  </a:lnTo>
                  <a:lnTo>
                    <a:pt x="384" y="3354"/>
                  </a:lnTo>
                  <a:lnTo>
                    <a:pt x="384" y="1978"/>
                  </a:lnTo>
                  <a:lnTo>
                    <a:pt x="2292" y="1978"/>
                  </a:lnTo>
                  <a:lnTo>
                    <a:pt x="2292" y="1653"/>
                  </a:lnTo>
                  <a:lnTo>
                    <a:pt x="384" y="1653"/>
                  </a:lnTo>
                  <a:lnTo>
                    <a:pt x="384" y="335"/>
                  </a:lnTo>
                  <a:lnTo>
                    <a:pt x="2528" y="33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4"/>
            <p:cNvSpPr/>
            <p:nvPr/>
          </p:nvSpPr>
          <p:spPr>
            <a:xfrm>
              <a:off x="1163753" y="3987640"/>
              <a:ext cx="90034" cy="111115"/>
            </a:xfrm>
            <a:custGeom>
              <a:avLst/>
              <a:gdLst/>
              <a:ahLst/>
              <a:cxnLst/>
              <a:rect l="l" t="t" r="r" b="b"/>
              <a:pathLst>
                <a:path w="2981" h="3679" extrusionOk="0">
                  <a:moveTo>
                    <a:pt x="1" y="1"/>
                  </a:moveTo>
                  <a:lnTo>
                    <a:pt x="1" y="335"/>
                  </a:lnTo>
                  <a:lnTo>
                    <a:pt x="1299" y="335"/>
                  </a:lnTo>
                  <a:lnTo>
                    <a:pt x="1299" y="3679"/>
                  </a:lnTo>
                  <a:lnTo>
                    <a:pt x="1683" y="3679"/>
                  </a:lnTo>
                  <a:lnTo>
                    <a:pt x="1683" y="335"/>
                  </a:lnTo>
                  <a:lnTo>
                    <a:pt x="2981" y="335"/>
                  </a:lnTo>
                  <a:lnTo>
                    <a:pt x="298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4"/>
            <p:cNvSpPr/>
            <p:nvPr/>
          </p:nvSpPr>
          <p:spPr>
            <a:xfrm>
              <a:off x="1276953" y="3986462"/>
              <a:ext cx="117035" cy="113501"/>
            </a:xfrm>
            <a:custGeom>
              <a:avLst/>
              <a:gdLst/>
              <a:ahLst/>
              <a:cxnLst/>
              <a:rect l="l" t="t" r="r" b="b"/>
              <a:pathLst>
                <a:path w="3875" h="3758" extrusionOk="0">
                  <a:moveTo>
                    <a:pt x="1990" y="353"/>
                  </a:moveTo>
                  <a:cubicBezTo>
                    <a:pt x="2831" y="353"/>
                    <a:pt x="3501" y="1040"/>
                    <a:pt x="3482" y="1879"/>
                  </a:cubicBezTo>
                  <a:cubicBezTo>
                    <a:pt x="3501" y="2717"/>
                    <a:pt x="2822" y="3404"/>
                    <a:pt x="1990" y="3404"/>
                  </a:cubicBezTo>
                  <a:cubicBezTo>
                    <a:pt x="1972" y="3404"/>
                    <a:pt x="1955" y="3404"/>
                    <a:pt x="1937" y="3403"/>
                  </a:cubicBezTo>
                  <a:cubicBezTo>
                    <a:pt x="1062" y="3403"/>
                    <a:pt x="384" y="2754"/>
                    <a:pt x="384" y="1879"/>
                  </a:cubicBezTo>
                  <a:cubicBezTo>
                    <a:pt x="384" y="994"/>
                    <a:pt x="1052" y="354"/>
                    <a:pt x="1937" y="354"/>
                  </a:cubicBezTo>
                  <a:cubicBezTo>
                    <a:pt x="1955" y="354"/>
                    <a:pt x="1973" y="353"/>
                    <a:pt x="1990" y="353"/>
                  </a:cubicBezTo>
                  <a:close/>
                  <a:moveTo>
                    <a:pt x="1937" y="0"/>
                  </a:moveTo>
                  <a:cubicBezTo>
                    <a:pt x="826" y="0"/>
                    <a:pt x="0" y="807"/>
                    <a:pt x="0" y="1879"/>
                  </a:cubicBezTo>
                  <a:cubicBezTo>
                    <a:pt x="0" y="2951"/>
                    <a:pt x="836" y="3757"/>
                    <a:pt x="1937" y="3757"/>
                  </a:cubicBezTo>
                  <a:cubicBezTo>
                    <a:pt x="3049" y="3757"/>
                    <a:pt x="3875" y="2960"/>
                    <a:pt x="3875" y="1879"/>
                  </a:cubicBezTo>
                  <a:cubicBezTo>
                    <a:pt x="3875" y="797"/>
                    <a:pt x="3059" y="0"/>
                    <a:pt x="193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4"/>
            <p:cNvSpPr/>
            <p:nvPr/>
          </p:nvSpPr>
          <p:spPr>
            <a:xfrm>
              <a:off x="1436152" y="3987640"/>
              <a:ext cx="93296" cy="111417"/>
            </a:xfrm>
            <a:custGeom>
              <a:avLst/>
              <a:gdLst/>
              <a:ahLst/>
              <a:cxnLst/>
              <a:rect l="l" t="t" r="r" b="b"/>
              <a:pathLst>
                <a:path w="3089" h="3689" extrusionOk="0">
                  <a:moveTo>
                    <a:pt x="0" y="1"/>
                  </a:moveTo>
                  <a:lnTo>
                    <a:pt x="0" y="3689"/>
                  </a:lnTo>
                  <a:lnTo>
                    <a:pt x="394" y="3689"/>
                  </a:lnTo>
                  <a:lnTo>
                    <a:pt x="394" y="689"/>
                  </a:lnTo>
                  <a:lnTo>
                    <a:pt x="2764" y="3689"/>
                  </a:lnTo>
                  <a:lnTo>
                    <a:pt x="3089" y="3689"/>
                  </a:lnTo>
                  <a:lnTo>
                    <a:pt x="3089" y="1"/>
                  </a:lnTo>
                  <a:lnTo>
                    <a:pt x="2705" y="1"/>
                  </a:lnTo>
                  <a:lnTo>
                    <a:pt x="2705" y="299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4"/>
            <p:cNvSpPr/>
            <p:nvPr/>
          </p:nvSpPr>
          <p:spPr>
            <a:xfrm>
              <a:off x="1581398" y="3987640"/>
              <a:ext cx="11930" cy="111417"/>
            </a:xfrm>
            <a:custGeom>
              <a:avLst/>
              <a:gdLst/>
              <a:ahLst/>
              <a:cxnLst/>
              <a:rect l="l" t="t" r="r" b="b"/>
              <a:pathLst>
                <a:path w="395" h="3689" extrusionOk="0">
                  <a:moveTo>
                    <a:pt x="1" y="1"/>
                  </a:moveTo>
                  <a:lnTo>
                    <a:pt x="1" y="3689"/>
                  </a:lnTo>
                  <a:lnTo>
                    <a:pt x="394" y="3689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4"/>
            <p:cNvSpPr/>
            <p:nvPr/>
          </p:nvSpPr>
          <p:spPr>
            <a:xfrm>
              <a:off x="1635461" y="3986462"/>
              <a:ext cx="100121" cy="113199"/>
            </a:xfrm>
            <a:custGeom>
              <a:avLst/>
              <a:gdLst/>
              <a:ahLst/>
              <a:cxnLst/>
              <a:rect l="l" t="t" r="r" b="b"/>
              <a:pathLst>
                <a:path w="3315" h="3748" extrusionOk="0">
                  <a:moveTo>
                    <a:pt x="1948" y="0"/>
                  </a:moveTo>
                  <a:cubicBezTo>
                    <a:pt x="817" y="0"/>
                    <a:pt x="1" y="797"/>
                    <a:pt x="1" y="1879"/>
                  </a:cubicBezTo>
                  <a:cubicBezTo>
                    <a:pt x="1" y="2951"/>
                    <a:pt x="817" y="3747"/>
                    <a:pt x="1938" y="3747"/>
                  </a:cubicBezTo>
                  <a:cubicBezTo>
                    <a:pt x="1953" y="3748"/>
                    <a:pt x="1967" y="3748"/>
                    <a:pt x="1981" y="3748"/>
                  </a:cubicBezTo>
                  <a:cubicBezTo>
                    <a:pt x="2458" y="3748"/>
                    <a:pt x="2923" y="3590"/>
                    <a:pt x="3295" y="3285"/>
                  </a:cubicBezTo>
                  <a:lnTo>
                    <a:pt x="3295" y="1879"/>
                  </a:lnTo>
                  <a:lnTo>
                    <a:pt x="2922" y="1879"/>
                  </a:lnTo>
                  <a:lnTo>
                    <a:pt x="2922" y="3118"/>
                  </a:lnTo>
                  <a:cubicBezTo>
                    <a:pt x="2659" y="3306"/>
                    <a:pt x="2333" y="3404"/>
                    <a:pt x="2005" y="3404"/>
                  </a:cubicBezTo>
                  <a:cubicBezTo>
                    <a:pt x="1989" y="3404"/>
                    <a:pt x="1973" y="3403"/>
                    <a:pt x="1958" y="3403"/>
                  </a:cubicBezTo>
                  <a:cubicBezTo>
                    <a:pt x="1053" y="3403"/>
                    <a:pt x="384" y="2754"/>
                    <a:pt x="384" y="1869"/>
                  </a:cubicBezTo>
                  <a:cubicBezTo>
                    <a:pt x="384" y="994"/>
                    <a:pt x="1053" y="344"/>
                    <a:pt x="1968" y="344"/>
                  </a:cubicBezTo>
                  <a:cubicBezTo>
                    <a:pt x="1980" y="344"/>
                    <a:pt x="1992" y="344"/>
                    <a:pt x="2004" y="344"/>
                  </a:cubicBezTo>
                  <a:cubicBezTo>
                    <a:pt x="2404" y="344"/>
                    <a:pt x="2783" y="500"/>
                    <a:pt x="3069" y="777"/>
                  </a:cubicBezTo>
                  <a:lnTo>
                    <a:pt x="3315" y="531"/>
                  </a:lnTo>
                  <a:cubicBezTo>
                    <a:pt x="2990" y="177"/>
                    <a:pt x="2509" y="0"/>
                    <a:pt x="19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4"/>
            <p:cNvSpPr/>
            <p:nvPr/>
          </p:nvSpPr>
          <p:spPr>
            <a:xfrm>
              <a:off x="1784270" y="3987338"/>
              <a:ext cx="93024" cy="111719"/>
            </a:xfrm>
            <a:custGeom>
              <a:avLst/>
              <a:gdLst/>
              <a:ahLst/>
              <a:cxnLst/>
              <a:rect l="l" t="t" r="r" b="b"/>
              <a:pathLst>
                <a:path w="3080" h="3699" extrusionOk="0">
                  <a:moveTo>
                    <a:pt x="1" y="1"/>
                  </a:moveTo>
                  <a:lnTo>
                    <a:pt x="1" y="3689"/>
                  </a:lnTo>
                  <a:lnTo>
                    <a:pt x="384" y="3689"/>
                  </a:lnTo>
                  <a:lnTo>
                    <a:pt x="384" y="1987"/>
                  </a:lnTo>
                  <a:lnTo>
                    <a:pt x="2705" y="1987"/>
                  </a:lnTo>
                  <a:lnTo>
                    <a:pt x="2705" y="3699"/>
                  </a:lnTo>
                  <a:lnTo>
                    <a:pt x="3079" y="3699"/>
                  </a:lnTo>
                  <a:lnTo>
                    <a:pt x="3079" y="11"/>
                  </a:lnTo>
                  <a:lnTo>
                    <a:pt x="2705" y="11"/>
                  </a:lnTo>
                  <a:lnTo>
                    <a:pt x="2705" y="1653"/>
                  </a:lnTo>
                  <a:lnTo>
                    <a:pt x="384" y="1653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4"/>
            <p:cNvSpPr/>
            <p:nvPr/>
          </p:nvSpPr>
          <p:spPr>
            <a:xfrm>
              <a:off x="1911998" y="3987640"/>
              <a:ext cx="90034" cy="111115"/>
            </a:xfrm>
            <a:custGeom>
              <a:avLst/>
              <a:gdLst/>
              <a:ahLst/>
              <a:cxnLst/>
              <a:rect l="l" t="t" r="r" b="b"/>
              <a:pathLst>
                <a:path w="2981" h="3679" extrusionOk="0">
                  <a:moveTo>
                    <a:pt x="1" y="1"/>
                  </a:moveTo>
                  <a:lnTo>
                    <a:pt x="1" y="335"/>
                  </a:lnTo>
                  <a:lnTo>
                    <a:pt x="1299" y="335"/>
                  </a:lnTo>
                  <a:lnTo>
                    <a:pt x="1299" y="3679"/>
                  </a:lnTo>
                  <a:lnTo>
                    <a:pt x="1683" y="3679"/>
                  </a:lnTo>
                  <a:lnTo>
                    <a:pt x="1683" y="335"/>
                  </a:lnTo>
                  <a:lnTo>
                    <a:pt x="2981" y="335"/>
                  </a:lnTo>
                  <a:lnTo>
                    <a:pt x="298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4"/>
            <p:cNvSpPr/>
            <p:nvPr/>
          </p:nvSpPr>
          <p:spPr>
            <a:xfrm>
              <a:off x="1846971" y="3384517"/>
              <a:ext cx="387347" cy="193840"/>
            </a:xfrm>
            <a:custGeom>
              <a:avLst/>
              <a:gdLst/>
              <a:ahLst/>
              <a:cxnLst/>
              <a:rect l="l" t="t" r="r" b="b"/>
              <a:pathLst>
                <a:path w="12825" h="6418" extrusionOk="0">
                  <a:moveTo>
                    <a:pt x="8133" y="1470"/>
                  </a:moveTo>
                  <a:cubicBezTo>
                    <a:pt x="8419" y="1657"/>
                    <a:pt x="8655" y="1913"/>
                    <a:pt x="8822" y="2208"/>
                  </a:cubicBezTo>
                  <a:cubicBezTo>
                    <a:pt x="9078" y="2729"/>
                    <a:pt x="9097" y="3428"/>
                    <a:pt x="8861" y="4165"/>
                  </a:cubicBezTo>
                  <a:cubicBezTo>
                    <a:pt x="8725" y="4584"/>
                    <a:pt x="8361" y="5170"/>
                    <a:pt x="7887" y="5170"/>
                  </a:cubicBezTo>
                  <a:cubicBezTo>
                    <a:pt x="7848" y="5170"/>
                    <a:pt x="7809" y="5167"/>
                    <a:pt x="7770" y="5158"/>
                  </a:cubicBezTo>
                  <a:cubicBezTo>
                    <a:pt x="7297" y="5070"/>
                    <a:pt x="7081" y="4450"/>
                    <a:pt x="7111" y="3890"/>
                  </a:cubicBezTo>
                  <a:cubicBezTo>
                    <a:pt x="7160" y="2985"/>
                    <a:pt x="7524" y="2139"/>
                    <a:pt x="8133" y="1470"/>
                  </a:cubicBezTo>
                  <a:close/>
                  <a:moveTo>
                    <a:pt x="3963" y="2493"/>
                  </a:moveTo>
                  <a:cubicBezTo>
                    <a:pt x="4249" y="2749"/>
                    <a:pt x="4475" y="3054"/>
                    <a:pt x="4632" y="3408"/>
                  </a:cubicBezTo>
                  <a:cubicBezTo>
                    <a:pt x="4888" y="3978"/>
                    <a:pt x="4917" y="4637"/>
                    <a:pt x="4691" y="5227"/>
                  </a:cubicBezTo>
                  <a:cubicBezTo>
                    <a:pt x="4544" y="5621"/>
                    <a:pt x="4239" y="5926"/>
                    <a:pt x="3855" y="6093"/>
                  </a:cubicBezTo>
                  <a:cubicBezTo>
                    <a:pt x="3760" y="6133"/>
                    <a:pt x="3659" y="6153"/>
                    <a:pt x="3558" y="6153"/>
                  </a:cubicBezTo>
                  <a:cubicBezTo>
                    <a:pt x="3440" y="6153"/>
                    <a:pt x="3322" y="6126"/>
                    <a:pt x="3216" y="6073"/>
                  </a:cubicBezTo>
                  <a:cubicBezTo>
                    <a:pt x="2803" y="5876"/>
                    <a:pt x="2675" y="5335"/>
                    <a:pt x="2685" y="4932"/>
                  </a:cubicBezTo>
                  <a:cubicBezTo>
                    <a:pt x="2724" y="3929"/>
                    <a:pt x="3383" y="3064"/>
                    <a:pt x="3963" y="2493"/>
                  </a:cubicBezTo>
                  <a:close/>
                  <a:moveTo>
                    <a:pt x="10924" y="1"/>
                  </a:moveTo>
                  <a:cubicBezTo>
                    <a:pt x="10227" y="1"/>
                    <a:pt x="9531" y="175"/>
                    <a:pt x="8901" y="526"/>
                  </a:cubicBezTo>
                  <a:cubicBezTo>
                    <a:pt x="8605" y="693"/>
                    <a:pt x="8330" y="900"/>
                    <a:pt x="8094" y="1146"/>
                  </a:cubicBezTo>
                  <a:cubicBezTo>
                    <a:pt x="7688" y="935"/>
                    <a:pt x="7245" y="830"/>
                    <a:pt x="6799" y="830"/>
                  </a:cubicBezTo>
                  <a:cubicBezTo>
                    <a:pt x="6683" y="830"/>
                    <a:pt x="6567" y="837"/>
                    <a:pt x="6452" y="851"/>
                  </a:cubicBezTo>
                  <a:cubicBezTo>
                    <a:pt x="5616" y="959"/>
                    <a:pt x="4770" y="1392"/>
                    <a:pt x="3954" y="2149"/>
                  </a:cubicBezTo>
                  <a:cubicBezTo>
                    <a:pt x="3786" y="2031"/>
                    <a:pt x="3609" y="1942"/>
                    <a:pt x="3432" y="1864"/>
                  </a:cubicBezTo>
                  <a:cubicBezTo>
                    <a:pt x="3143" y="1767"/>
                    <a:pt x="2848" y="1721"/>
                    <a:pt x="2558" y="1721"/>
                  </a:cubicBezTo>
                  <a:cubicBezTo>
                    <a:pt x="1459" y="1721"/>
                    <a:pt x="428" y="2381"/>
                    <a:pt x="0" y="3447"/>
                  </a:cubicBezTo>
                  <a:lnTo>
                    <a:pt x="246" y="3546"/>
                  </a:lnTo>
                  <a:cubicBezTo>
                    <a:pt x="635" y="2581"/>
                    <a:pt x="1559" y="1992"/>
                    <a:pt x="2546" y="1992"/>
                  </a:cubicBezTo>
                  <a:cubicBezTo>
                    <a:pt x="2807" y="1992"/>
                    <a:pt x="3073" y="2033"/>
                    <a:pt x="3334" y="2119"/>
                  </a:cubicBezTo>
                  <a:cubicBezTo>
                    <a:pt x="3482" y="2178"/>
                    <a:pt x="3619" y="2247"/>
                    <a:pt x="3747" y="2336"/>
                  </a:cubicBezTo>
                  <a:cubicBezTo>
                    <a:pt x="2911" y="3172"/>
                    <a:pt x="2449" y="4067"/>
                    <a:pt x="2419" y="4922"/>
                  </a:cubicBezTo>
                  <a:cubicBezTo>
                    <a:pt x="2410" y="5424"/>
                    <a:pt x="2577" y="6053"/>
                    <a:pt x="3098" y="6309"/>
                  </a:cubicBezTo>
                  <a:cubicBezTo>
                    <a:pt x="3236" y="6378"/>
                    <a:pt x="3383" y="6417"/>
                    <a:pt x="3541" y="6417"/>
                  </a:cubicBezTo>
                  <a:cubicBezTo>
                    <a:pt x="3678" y="6417"/>
                    <a:pt x="3816" y="6388"/>
                    <a:pt x="3954" y="6339"/>
                  </a:cubicBezTo>
                  <a:cubicBezTo>
                    <a:pt x="4406" y="6152"/>
                    <a:pt x="4760" y="5788"/>
                    <a:pt x="4947" y="5326"/>
                  </a:cubicBezTo>
                  <a:cubicBezTo>
                    <a:pt x="5193" y="4667"/>
                    <a:pt x="5163" y="3939"/>
                    <a:pt x="4878" y="3300"/>
                  </a:cubicBezTo>
                  <a:cubicBezTo>
                    <a:pt x="4711" y="2926"/>
                    <a:pt x="4465" y="2592"/>
                    <a:pt x="4160" y="2316"/>
                  </a:cubicBezTo>
                  <a:cubicBezTo>
                    <a:pt x="4927" y="1608"/>
                    <a:pt x="5714" y="1215"/>
                    <a:pt x="6481" y="1116"/>
                  </a:cubicBezTo>
                  <a:cubicBezTo>
                    <a:pt x="6587" y="1104"/>
                    <a:pt x="6693" y="1097"/>
                    <a:pt x="6798" y="1097"/>
                  </a:cubicBezTo>
                  <a:cubicBezTo>
                    <a:pt x="7179" y="1097"/>
                    <a:pt x="7550" y="1181"/>
                    <a:pt x="7897" y="1343"/>
                  </a:cubicBezTo>
                  <a:cubicBezTo>
                    <a:pt x="7278" y="2041"/>
                    <a:pt x="6904" y="2936"/>
                    <a:pt x="6845" y="3870"/>
                  </a:cubicBezTo>
                  <a:cubicBezTo>
                    <a:pt x="6816" y="4529"/>
                    <a:pt x="7061" y="5296"/>
                    <a:pt x="7720" y="5424"/>
                  </a:cubicBezTo>
                  <a:cubicBezTo>
                    <a:pt x="7777" y="5435"/>
                    <a:pt x="7833" y="5440"/>
                    <a:pt x="7887" y="5440"/>
                  </a:cubicBezTo>
                  <a:cubicBezTo>
                    <a:pt x="8468" y="5440"/>
                    <a:pt x="8928" y="4846"/>
                    <a:pt x="9117" y="4244"/>
                  </a:cubicBezTo>
                  <a:cubicBezTo>
                    <a:pt x="9373" y="3447"/>
                    <a:pt x="9353" y="2680"/>
                    <a:pt x="9058" y="2090"/>
                  </a:cubicBezTo>
                  <a:cubicBezTo>
                    <a:pt x="8891" y="1765"/>
                    <a:pt x="8635" y="1490"/>
                    <a:pt x="8330" y="1284"/>
                  </a:cubicBezTo>
                  <a:cubicBezTo>
                    <a:pt x="8537" y="1077"/>
                    <a:pt x="8773" y="900"/>
                    <a:pt x="9028" y="762"/>
                  </a:cubicBezTo>
                  <a:cubicBezTo>
                    <a:pt x="9619" y="431"/>
                    <a:pt x="10274" y="266"/>
                    <a:pt x="10928" y="266"/>
                  </a:cubicBezTo>
                  <a:cubicBezTo>
                    <a:pt x="11538" y="266"/>
                    <a:pt x="12147" y="409"/>
                    <a:pt x="12707" y="693"/>
                  </a:cubicBezTo>
                  <a:lnTo>
                    <a:pt x="12825" y="457"/>
                  </a:lnTo>
                  <a:cubicBezTo>
                    <a:pt x="12226" y="153"/>
                    <a:pt x="11575" y="1"/>
                    <a:pt x="109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4"/>
            <p:cNvSpPr/>
            <p:nvPr/>
          </p:nvSpPr>
          <p:spPr>
            <a:xfrm>
              <a:off x="1427242" y="4324766"/>
              <a:ext cx="316975" cy="131320"/>
            </a:xfrm>
            <a:custGeom>
              <a:avLst/>
              <a:gdLst/>
              <a:ahLst/>
              <a:cxnLst/>
              <a:rect l="l" t="t" r="r" b="b"/>
              <a:pathLst>
                <a:path w="10495" h="4348" fill="none" extrusionOk="0">
                  <a:moveTo>
                    <a:pt x="0" y="394"/>
                  </a:moveTo>
                  <a:cubicBezTo>
                    <a:pt x="20" y="2735"/>
                    <a:pt x="2439" y="4289"/>
                    <a:pt x="4593" y="3345"/>
                  </a:cubicBezTo>
                  <a:cubicBezTo>
                    <a:pt x="5164" y="3089"/>
                    <a:pt x="5675" y="2647"/>
                    <a:pt x="5882" y="2056"/>
                  </a:cubicBezTo>
                  <a:cubicBezTo>
                    <a:pt x="6098" y="1457"/>
                    <a:pt x="5941" y="729"/>
                    <a:pt x="5429" y="365"/>
                  </a:cubicBezTo>
                  <a:cubicBezTo>
                    <a:pt x="4918" y="1"/>
                    <a:pt x="4082" y="148"/>
                    <a:pt x="3826" y="719"/>
                  </a:cubicBezTo>
                  <a:cubicBezTo>
                    <a:pt x="3738" y="955"/>
                    <a:pt x="3708" y="1220"/>
                    <a:pt x="3748" y="1466"/>
                  </a:cubicBezTo>
                  <a:cubicBezTo>
                    <a:pt x="3885" y="2607"/>
                    <a:pt x="4760" y="3610"/>
                    <a:pt x="5852" y="3974"/>
                  </a:cubicBezTo>
                  <a:cubicBezTo>
                    <a:pt x="6944" y="4348"/>
                    <a:pt x="8193" y="4122"/>
                    <a:pt x="9147" y="3473"/>
                  </a:cubicBezTo>
                  <a:cubicBezTo>
                    <a:pt x="9786" y="3030"/>
                    <a:pt x="10317" y="2381"/>
                    <a:pt x="10494" y="1624"/>
                  </a:cubicBezTo>
                </a:path>
              </a:pathLst>
            </a:custGeom>
            <a:solidFill>
              <a:schemeClr val="lt2"/>
            </a:solidFill>
            <a:ln w="6650" cap="flat" cmpd="sng">
              <a:solidFill>
                <a:srgbClr val="1F1541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" name="Google Shape;1449;p34"/>
          <p:cNvGrpSpPr/>
          <p:nvPr/>
        </p:nvGrpSpPr>
        <p:grpSpPr>
          <a:xfrm>
            <a:off x="4763471" y="1843851"/>
            <a:ext cx="533333" cy="421637"/>
            <a:chOff x="6181827" y="2463685"/>
            <a:chExt cx="360629" cy="285102"/>
          </a:xfrm>
        </p:grpSpPr>
        <p:sp>
          <p:nvSpPr>
            <p:cNvPr id="1450" name="Google Shape;1450;p34"/>
            <p:cNvSpPr/>
            <p:nvPr/>
          </p:nvSpPr>
          <p:spPr>
            <a:xfrm>
              <a:off x="6274545" y="2463685"/>
              <a:ext cx="255837" cy="32430"/>
            </a:xfrm>
            <a:custGeom>
              <a:avLst/>
              <a:gdLst/>
              <a:ahLst/>
              <a:cxnLst/>
              <a:rect l="l" t="t" r="r" b="b"/>
              <a:pathLst>
                <a:path w="9790" h="1241" extrusionOk="0">
                  <a:moveTo>
                    <a:pt x="1" y="0"/>
                  </a:moveTo>
                  <a:cubicBezTo>
                    <a:pt x="645" y="0"/>
                    <a:pt x="1174" y="520"/>
                    <a:pt x="1174" y="1241"/>
                  </a:cubicBezTo>
                  <a:lnTo>
                    <a:pt x="9790" y="1241"/>
                  </a:lnTo>
                  <a:cubicBezTo>
                    <a:pt x="9780" y="520"/>
                    <a:pt x="9261" y="0"/>
                    <a:pt x="86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4"/>
            <p:cNvSpPr/>
            <p:nvPr/>
          </p:nvSpPr>
          <p:spPr>
            <a:xfrm>
              <a:off x="6243891" y="2463685"/>
              <a:ext cx="255837" cy="282989"/>
            </a:xfrm>
            <a:custGeom>
              <a:avLst/>
              <a:gdLst/>
              <a:ahLst/>
              <a:cxnLst/>
              <a:rect l="l" t="t" r="r" b="b"/>
              <a:pathLst>
                <a:path w="9790" h="10829" extrusionOk="0">
                  <a:moveTo>
                    <a:pt x="1174" y="0"/>
                  </a:moveTo>
                  <a:cubicBezTo>
                    <a:pt x="520" y="0"/>
                    <a:pt x="0" y="520"/>
                    <a:pt x="0" y="1174"/>
                  </a:cubicBezTo>
                  <a:lnTo>
                    <a:pt x="0" y="10828"/>
                  </a:lnTo>
                  <a:lnTo>
                    <a:pt x="7434" y="10828"/>
                  </a:lnTo>
                  <a:cubicBezTo>
                    <a:pt x="8088" y="10828"/>
                    <a:pt x="8607" y="10299"/>
                    <a:pt x="8607" y="9645"/>
                  </a:cubicBezTo>
                  <a:lnTo>
                    <a:pt x="8607" y="1174"/>
                  </a:lnTo>
                  <a:cubicBezTo>
                    <a:pt x="8607" y="520"/>
                    <a:pt x="9136" y="0"/>
                    <a:pt x="97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4"/>
            <p:cNvSpPr/>
            <p:nvPr/>
          </p:nvSpPr>
          <p:spPr>
            <a:xfrm>
              <a:off x="6400460" y="2465798"/>
              <a:ext cx="99277" cy="282989"/>
            </a:xfrm>
            <a:custGeom>
              <a:avLst/>
              <a:gdLst/>
              <a:ahLst/>
              <a:cxnLst/>
              <a:rect l="l" t="t" r="r" b="b"/>
              <a:pathLst>
                <a:path w="3799" h="10829" extrusionOk="0">
                  <a:moveTo>
                    <a:pt x="2347" y="0"/>
                  </a:moveTo>
                  <a:cubicBezTo>
                    <a:pt x="1693" y="0"/>
                    <a:pt x="1174" y="520"/>
                    <a:pt x="1174" y="1174"/>
                  </a:cubicBezTo>
                  <a:lnTo>
                    <a:pt x="1174" y="9645"/>
                  </a:lnTo>
                  <a:cubicBezTo>
                    <a:pt x="1174" y="10299"/>
                    <a:pt x="645" y="10828"/>
                    <a:pt x="1" y="10828"/>
                  </a:cubicBezTo>
                  <a:lnTo>
                    <a:pt x="1453" y="10828"/>
                  </a:lnTo>
                  <a:cubicBezTo>
                    <a:pt x="2097" y="10828"/>
                    <a:pt x="2626" y="10299"/>
                    <a:pt x="2626" y="9645"/>
                  </a:cubicBezTo>
                  <a:lnTo>
                    <a:pt x="2626" y="1174"/>
                  </a:lnTo>
                  <a:cubicBezTo>
                    <a:pt x="2626" y="520"/>
                    <a:pt x="3155" y="0"/>
                    <a:pt x="3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4"/>
            <p:cNvSpPr/>
            <p:nvPr/>
          </p:nvSpPr>
          <p:spPr>
            <a:xfrm>
              <a:off x="6181827" y="2713982"/>
              <a:ext cx="255576" cy="32692"/>
            </a:xfrm>
            <a:custGeom>
              <a:avLst/>
              <a:gdLst/>
              <a:ahLst/>
              <a:cxnLst/>
              <a:rect l="l" t="t" r="r" b="b"/>
              <a:pathLst>
                <a:path w="9780" h="1251" extrusionOk="0">
                  <a:moveTo>
                    <a:pt x="0" y="0"/>
                  </a:moveTo>
                  <a:cubicBezTo>
                    <a:pt x="0" y="721"/>
                    <a:pt x="529" y="1250"/>
                    <a:pt x="1173" y="1250"/>
                  </a:cubicBezTo>
                  <a:lnTo>
                    <a:pt x="9780" y="1250"/>
                  </a:lnTo>
                  <a:cubicBezTo>
                    <a:pt x="9136" y="1250"/>
                    <a:pt x="8616" y="731"/>
                    <a:pt x="8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4"/>
            <p:cNvSpPr/>
            <p:nvPr/>
          </p:nvSpPr>
          <p:spPr>
            <a:xfrm>
              <a:off x="6386131" y="2558598"/>
              <a:ext cx="156325" cy="97344"/>
            </a:xfrm>
            <a:custGeom>
              <a:avLst/>
              <a:gdLst/>
              <a:ahLst/>
              <a:cxnLst/>
              <a:rect l="l" t="t" r="r" b="b"/>
              <a:pathLst>
                <a:path w="5982" h="3725" extrusionOk="0">
                  <a:moveTo>
                    <a:pt x="5756" y="1"/>
                  </a:moveTo>
                  <a:cubicBezTo>
                    <a:pt x="4145" y="1"/>
                    <a:pt x="2045" y="398"/>
                    <a:pt x="971" y="1619"/>
                  </a:cubicBezTo>
                  <a:cubicBezTo>
                    <a:pt x="462" y="2205"/>
                    <a:pt x="241" y="2975"/>
                    <a:pt x="0" y="3725"/>
                  </a:cubicBezTo>
                  <a:cubicBezTo>
                    <a:pt x="673" y="3388"/>
                    <a:pt x="1116" y="3340"/>
                    <a:pt x="2058" y="3052"/>
                  </a:cubicBezTo>
                  <a:cubicBezTo>
                    <a:pt x="2664" y="2869"/>
                    <a:pt x="3923" y="2032"/>
                    <a:pt x="4510" y="1407"/>
                  </a:cubicBezTo>
                  <a:cubicBezTo>
                    <a:pt x="4962" y="907"/>
                    <a:pt x="5452" y="436"/>
                    <a:pt x="5981" y="3"/>
                  </a:cubicBezTo>
                  <a:cubicBezTo>
                    <a:pt x="5907" y="2"/>
                    <a:pt x="5832" y="1"/>
                    <a:pt x="57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4"/>
            <p:cNvSpPr/>
            <p:nvPr/>
          </p:nvSpPr>
          <p:spPr>
            <a:xfrm>
              <a:off x="6386131" y="2558650"/>
              <a:ext cx="156325" cy="97291"/>
            </a:xfrm>
            <a:custGeom>
              <a:avLst/>
              <a:gdLst/>
              <a:ahLst/>
              <a:cxnLst/>
              <a:rect l="l" t="t" r="r" b="b"/>
              <a:pathLst>
                <a:path w="5982" h="3723" extrusionOk="0">
                  <a:moveTo>
                    <a:pt x="5950" y="1"/>
                  </a:moveTo>
                  <a:cubicBezTo>
                    <a:pt x="4295" y="1"/>
                    <a:pt x="239" y="2977"/>
                    <a:pt x="0" y="3723"/>
                  </a:cubicBezTo>
                  <a:cubicBezTo>
                    <a:pt x="673" y="3386"/>
                    <a:pt x="1116" y="3338"/>
                    <a:pt x="2058" y="3050"/>
                  </a:cubicBezTo>
                  <a:cubicBezTo>
                    <a:pt x="2664" y="2867"/>
                    <a:pt x="3923" y="2030"/>
                    <a:pt x="4510" y="1405"/>
                  </a:cubicBezTo>
                  <a:cubicBezTo>
                    <a:pt x="4962" y="896"/>
                    <a:pt x="5452" y="434"/>
                    <a:pt x="5981" y="1"/>
                  </a:cubicBezTo>
                  <a:cubicBezTo>
                    <a:pt x="5971" y="1"/>
                    <a:pt x="5960" y="1"/>
                    <a:pt x="5950" y="1"/>
                  </a:cubicBezTo>
                  <a:close/>
                </a:path>
              </a:pathLst>
            </a:custGeom>
            <a:solidFill>
              <a:srgbClr val="17262A">
                <a:alpha val="13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4"/>
            <p:cNvSpPr/>
            <p:nvPr/>
          </p:nvSpPr>
          <p:spPr>
            <a:xfrm>
              <a:off x="6358718" y="2580941"/>
              <a:ext cx="122927" cy="112187"/>
            </a:xfrm>
            <a:custGeom>
              <a:avLst/>
              <a:gdLst/>
              <a:ahLst/>
              <a:cxnLst/>
              <a:rect l="l" t="t" r="r" b="b"/>
              <a:pathLst>
                <a:path w="4704" h="4293" extrusionOk="0">
                  <a:moveTo>
                    <a:pt x="4636" y="0"/>
                  </a:moveTo>
                  <a:cubicBezTo>
                    <a:pt x="4453" y="0"/>
                    <a:pt x="1729" y="1752"/>
                    <a:pt x="876" y="2774"/>
                  </a:cubicBezTo>
                  <a:cubicBezTo>
                    <a:pt x="645" y="3033"/>
                    <a:pt x="424" y="3302"/>
                    <a:pt x="232" y="3591"/>
                  </a:cubicBezTo>
                  <a:cubicBezTo>
                    <a:pt x="193" y="3649"/>
                    <a:pt x="1" y="4293"/>
                    <a:pt x="1" y="4293"/>
                  </a:cubicBezTo>
                  <a:cubicBezTo>
                    <a:pt x="1" y="4293"/>
                    <a:pt x="549" y="3870"/>
                    <a:pt x="568" y="3812"/>
                  </a:cubicBezTo>
                  <a:cubicBezTo>
                    <a:pt x="751" y="3514"/>
                    <a:pt x="943" y="3226"/>
                    <a:pt x="1165" y="2956"/>
                  </a:cubicBezTo>
                  <a:cubicBezTo>
                    <a:pt x="2001" y="1956"/>
                    <a:pt x="4703" y="110"/>
                    <a:pt x="4646" y="4"/>
                  </a:cubicBezTo>
                  <a:cubicBezTo>
                    <a:pt x="4644" y="2"/>
                    <a:pt x="4641" y="0"/>
                    <a:pt x="4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4"/>
            <p:cNvSpPr/>
            <p:nvPr/>
          </p:nvSpPr>
          <p:spPr>
            <a:xfrm>
              <a:off x="6277576" y="2518955"/>
              <a:ext cx="168868" cy="10584"/>
            </a:xfrm>
            <a:custGeom>
              <a:avLst/>
              <a:gdLst/>
              <a:ahLst/>
              <a:cxnLst/>
              <a:rect l="l" t="t" r="r" b="b"/>
              <a:pathLst>
                <a:path w="6462" h="405" extrusionOk="0">
                  <a:moveTo>
                    <a:pt x="6202" y="1"/>
                  </a:moveTo>
                  <a:cubicBezTo>
                    <a:pt x="6199" y="1"/>
                    <a:pt x="6196" y="1"/>
                    <a:pt x="6193" y="1"/>
                  </a:cubicBezTo>
                  <a:lnTo>
                    <a:pt x="269" y="1"/>
                  </a:lnTo>
                  <a:cubicBezTo>
                    <a:pt x="0" y="1"/>
                    <a:pt x="0" y="405"/>
                    <a:pt x="269" y="405"/>
                  </a:cubicBezTo>
                  <a:lnTo>
                    <a:pt x="6193" y="405"/>
                  </a:lnTo>
                  <a:cubicBezTo>
                    <a:pt x="6459" y="395"/>
                    <a:pt x="6462" y="1"/>
                    <a:pt x="62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4"/>
            <p:cNvSpPr/>
            <p:nvPr/>
          </p:nvSpPr>
          <p:spPr>
            <a:xfrm>
              <a:off x="6277576" y="2680794"/>
              <a:ext cx="69382" cy="10584"/>
            </a:xfrm>
            <a:custGeom>
              <a:avLst/>
              <a:gdLst/>
              <a:ahLst/>
              <a:cxnLst/>
              <a:rect l="l" t="t" r="r" b="b"/>
              <a:pathLst>
                <a:path w="2655" h="405" extrusionOk="0">
                  <a:moveTo>
                    <a:pt x="269" y="1"/>
                  </a:moveTo>
                  <a:cubicBezTo>
                    <a:pt x="0" y="1"/>
                    <a:pt x="0" y="405"/>
                    <a:pt x="269" y="405"/>
                  </a:cubicBezTo>
                  <a:lnTo>
                    <a:pt x="2385" y="405"/>
                  </a:lnTo>
                  <a:cubicBezTo>
                    <a:pt x="2654" y="405"/>
                    <a:pt x="2654" y="1"/>
                    <a:pt x="2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4"/>
            <p:cNvSpPr/>
            <p:nvPr/>
          </p:nvSpPr>
          <p:spPr>
            <a:xfrm>
              <a:off x="6277576" y="2626778"/>
              <a:ext cx="91490" cy="10584"/>
            </a:xfrm>
            <a:custGeom>
              <a:avLst/>
              <a:gdLst/>
              <a:ahLst/>
              <a:cxnLst/>
              <a:rect l="l" t="t" r="r" b="b"/>
              <a:pathLst>
                <a:path w="3501" h="405" extrusionOk="0">
                  <a:moveTo>
                    <a:pt x="269" y="0"/>
                  </a:moveTo>
                  <a:cubicBezTo>
                    <a:pt x="0" y="0"/>
                    <a:pt x="0" y="404"/>
                    <a:pt x="269" y="404"/>
                  </a:cubicBezTo>
                  <a:lnTo>
                    <a:pt x="3231" y="404"/>
                  </a:lnTo>
                  <a:cubicBezTo>
                    <a:pt x="3500" y="404"/>
                    <a:pt x="3500" y="0"/>
                    <a:pt x="3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4"/>
            <p:cNvSpPr/>
            <p:nvPr/>
          </p:nvSpPr>
          <p:spPr>
            <a:xfrm>
              <a:off x="6277576" y="2572736"/>
              <a:ext cx="129173" cy="10584"/>
            </a:xfrm>
            <a:custGeom>
              <a:avLst/>
              <a:gdLst/>
              <a:ahLst/>
              <a:cxnLst/>
              <a:rect l="l" t="t" r="r" b="b"/>
              <a:pathLst>
                <a:path w="4943" h="405" extrusionOk="0">
                  <a:moveTo>
                    <a:pt x="269" y="1"/>
                  </a:moveTo>
                  <a:cubicBezTo>
                    <a:pt x="0" y="1"/>
                    <a:pt x="0" y="405"/>
                    <a:pt x="269" y="405"/>
                  </a:cubicBezTo>
                  <a:lnTo>
                    <a:pt x="4673" y="405"/>
                  </a:lnTo>
                  <a:cubicBezTo>
                    <a:pt x="4943" y="405"/>
                    <a:pt x="4943" y="1"/>
                    <a:pt x="4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1" name="Google Shape;1461;p34"/>
          <p:cNvSpPr/>
          <p:nvPr/>
        </p:nvSpPr>
        <p:spPr>
          <a:xfrm>
            <a:off x="1763827" y="1786445"/>
            <a:ext cx="16039" cy="7072"/>
          </a:xfrm>
          <a:custGeom>
            <a:avLst/>
            <a:gdLst/>
            <a:ahLst/>
            <a:cxnLst/>
            <a:rect l="l" t="t" r="r" b="b"/>
            <a:pathLst>
              <a:path w="415" h="183" extrusionOk="0">
                <a:moveTo>
                  <a:pt x="1" y="0"/>
                </a:moveTo>
                <a:lnTo>
                  <a:pt x="1" y="39"/>
                </a:lnTo>
                <a:cubicBezTo>
                  <a:pt x="145" y="77"/>
                  <a:pt x="279" y="115"/>
                  <a:pt x="414" y="183"/>
                </a:cubicBezTo>
                <a:lnTo>
                  <a:pt x="414" y="0"/>
                </a:lnTo>
                <a:close/>
              </a:path>
            </a:pathLst>
          </a:custGeom>
          <a:solidFill>
            <a:srgbClr val="AABA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2" name="Google Shape;1462;p34"/>
          <p:cNvGrpSpPr/>
          <p:nvPr/>
        </p:nvGrpSpPr>
        <p:grpSpPr>
          <a:xfrm>
            <a:off x="1095549" y="3555114"/>
            <a:ext cx="536696" cy="533140"/>
            <a:chOff x="5690039" y="2902998"/>
            <a:chExt cx="362902" cy="360498"/>
          </a:xfrm>
        </p:grpSpPr>
        <p:sp>
          <p:nvSpPr>
            <p:cNvPr id="1463" name="Google Shape;1463;p34"/>
            <p:cNvSpPr/>
            <p:nvPr/>
          </p:nvSpPr>
          <p:spPr>
            <a:xfrm>
              <a:off x="5690039" y="2902998"/>
              <a:ext cx="361883" cy="360498"/>
            </a:xfrm>
            <a:custGeom>
              <a:avLst/>
              <a:gdLst/>
              <a:ahLst/>
              <a:cxnLst/>
              <a:rect l="l" t="t" r="r" b="b"/>
              <a:pathLst>
                <a:path w="13848" h="13795" extrusionOk="0">
                  <a:moveTo>
                    <a:pt x="8235" y="2316"/>
                  </a:moveTo>
                  <a:cubicBezTo>
                    <a:pt x="8286" y="2316"/>
                    <a:pt x="8339" y="2336"/>
                    <a:pt x="8386" y="2383"/>
                  </a:cubicBezTo>
                  <a:lnTo>
                    <a:pt x="8886" y="2883"/>
                  </a:lnTo>
                  <a:cubicBezTo>
                    <a:pt x="9040" y="3038"/>
                    <a:pt x="8902" y="3248"/>
                    <a:pt x="8738" y="3248"/>
                  </a:cubicBezTo>
                  <a:cubicBezTo>
                    <a:pt x="8688" y="3248"/>
                    <a:pt x="8635" y="3229"/>
                    <a:pt x="8588" y="3181"/>
                  </a:cubicBezTo>
                  <a:lnTo>
                    <a:pt x="8088" y="2681"/>
                  </a:lnTo>
                  <a:cubicBezTo>
                    <a:pt x="7933" y="2527"/>
                    <a:pt x="8072" y="2316"/>
                    <a:pt x="8235" y="2316"/>
                  </a:cubicBezTo>
                  <a:close/>
                  <a:moveTo>
                    <a:pt x="9514" y="3595"/>
                  </a:moveTo>
                  <a:cubicBezTo>
                    <a:pt x="9565" y="3595"/>
                    <a:pt x="9617" y="3615"/>
                    <a:pt x="9665" y="3662"/>
                  </a:cubicBezTo>
                  <a:lnTo>
                    <a:pt x="10165" y="4162"/>
                  </a:lnTo>
                  <a:cubicBezTo>
                    <a:pt x="10320" y="4310"/>
                    <a:pt x="10180" y="4526"/>
                    <a:pt x="10015" y="4526"/>
                  </a:cubicBezTo>
                  <a:cubicBezTo>
                    <a:pt x="9965" y="4526"/>
                    <a:pt x="9913" y="4507"/>
                    <a:pt x="9867" y="4460"/>
                  </a:cubicBezTo>
                  <a:lnTo>
                    <a:pt x="9367" y="3960"/>
                  </a:lnTo>
                  <a:cubicBezTo>
                    <a:pt x="9212" y="3806"/>
                    <a:pt x="9350" y="3595"/>
                    <a:pt x="9514" y="3595"/>
                  </a:cubicBezTo>
                  <a:close/>
                  <a:moveTo>
                    <a:pt x="10793" y="4874"/>
                  </a:moveTo>
                  <a:cubicBezTo>
                    <a:pt x="10844" y="4874"/>
                    <a:pt x="10896" y="4893"/>
                    <a:pt x="10944" y="4941"/>
                  </a:cubicBezTo>
                  <a:lnTo>
                    <a:pt x="11444" y="5441"/>
                  </a:lnTo>
                  <a:cubicBezTo>
                    <a:pt x="11600" y="5589"/>
                    <a:pt x="11452" y="5801"/>
                    <a:pt x="11288" y="5801"/>
                  </a:cubicBezTo>
                  <a:cubicBezTo>
                    <a:pt x="11239" y="5801"/>
                    <a:pt x="11189" y="5783"/>
                    <a:pt x="11146" y="5739"/>
                  </a:cubicBezTo>
                  <a:lnTo>
                    <a:pt x="10646" y="5239"/>
                  </a:lnTo>
                  <a:cubicBezTo>
                    <a:pt x="10491" y="5084"/>
                    <a:pt x="10629" y="4874"/>
                    <a:pt x="10793" y="4874"/>
                  </a:cubicBezTo>
                  <a:close/>
                  <a:moveTo>
                    <a:pt x="8727" y="1"/>
                  </a:moveTo>
                  <a:cubicBezTo>
                    <a:pt x="8670" y="1"/>
                    <a:pt x="8612" y="22"/>
                    <a:pt x="8569" y="66"/>
                  </a:cubicBezTo>
                  <a:lnTo>
                    <a:pt x="7319" y="1316"/>
                  </a:lnTo>
                  <a:lnTo>
                    <a:pt x="7607" y="1604"/>
                  </a:lnTo>
                  <a:cubicBezTo>
                    <a:pt x="7762" y="1759"/>
                    <a:pt x="7623" y="1969"/>
                    <a:pt x="7459" y="1969"/>
                  </a:cubicBezTo>
                  <a:cubicBezTo>
                    <a:pt x="7409" y="1969"/>
                    <a:pt x="7356" y="1950"/>
                    <a:pt x="7309" y="1902"/>
                  </a:cubicBezTo>
                  <a:lnTo>
                    <a:pt x="7020" y="1614"/>
                  </a:lnTo>
                  <a:lnTo>
                    <a:pt x="87" y="8547"/>
                  </a:lnTo>
                  <a:cubicBezTo>
                    <a:pt x="1" y="8633"/>
                    <a:pt x="1" y="8778"/>
                    <a:pt x="87" y="8864"/>
                  </a:cubicBezTo>
                  <a:lnTo>
                    <a:pt x="318" y="9095"/>
                  </a:lnTo>
                  <a:cubicBezTo>
                    <a:pt x="364" y="9135"/>
                    <a:pt x="420" y="9158"/>
                    <a:pt x="476" y="9158"/>
                  </a:cubicBezTo>
                  <a:cubicBezTo>
                    <a:pt x="514" y="9158"/>
                    <a:pt x="552" y="9147"/>
                    <a:pt x="587" y="9124"/>
                  </a:cubicBezTo>
                  <a:cubicBezTo>
                    <a:pt x="681" y="9075"/>
                    <a:pt x="775" y="9054"/>
                    <a:pt x="866" y="9054"/>
                  </a:cubicBezTo>
                  <a:cubicBezTo>
                    <a:pt x="1280" y="9054"/>
                    <a:pt x="1614" y="9504"/>
                    <a:pt x="1385" y="9922"/>
                  </a:cubicBezTo>
                  <a:cubicBezTo>
                    <a:pt x="1337" y="10009"/>
                    <a:pt x="1347" y="10124"/>
                    <a:pt x="1424" y="10191"/>
                  </a:cubicBezTo>
                  <a:lnTo>
                    <a:pt x="1972" y="10749"/>
                  </a:lnTo>
                  <a:cubicBezTo>
                    <a:pt x="2020" y="10791"/>
                    <a:pt x="2079" y="10814"/>
                    <a:pt x="2138" y="10814"/>
                  </a:cubicBezTo>
                  <a:cubicBezTo>
                    <a:pt x="2173" y="10814"/>
                    <a:pt x="2209" y="10806"/>
                    <a:pt x="2241" y="10787"/>
                  </a:cubicBezTo>
                  <a:cubicBezTo>
                    <a:pt x="2337" y="10736"/>
                    <a:pt x="2434" y="10713"/>
                    <a:pt x="2527" y="10713"/>
                  </a:cubicBezTo>
                  <a:cubicBezTo>
                    <a:pt x="2938" y="10713"/>
                    <a:pt x="3267" y="11160"/>
                    <a:pt x="3039" y="11576"/>
                  </a:cubicBezTo>
                  <a:cubicBezTo>
                    <a:pt x="2991" y="11663"/>
                    <a:pt x="3011" y="11778"/>
                    <a:pt x="3078" y="11845"/>
                  </a:cubicBezTo>
                  <a:lnTo>
                    <a:pt x="3636" y="12403"/>
                  </a:lnTo>
                  <a:cubicBezTo>
                    <a:pt x="3677" y="12445"/>
                    <a:pt x="3734" y="12468"/>
                    <a:pt x="3794" y="12468"/>
                  </a:cubicBezTo>
                  <a:cubicBezTo>
                    <a:pt x="3831" y="12468"/>
                    <a:pt x="3869" y="12460"/>
                    <a:pt x="3905" y="12441"/>
                  </a:cubicBezTo>
                  <a:cubicBezTo>
                    <a:pt x="3999" y="12390"/>
                    <a:pt x="4095" y="12367"/>
                    <a:pt x="4187" y="12367"/>
                  </a:cubicBezTo>
                  <a:cubicBezTo>
                    <a:pt x="4592" y="12367"/>
                    <a:pt x="4921" y="12814"/>
                    <a:pt x="4693" y="13230"/>
                  </a:cubicBezTo>
                  <a:cubicBezTo>
                    <a:pt x="4645" y="13326"/>
                    <a:pt x="4665" y="13432"/>
                    <a:pt x="4732" y="13499"/>
                  </a:cubicBezTo>
                  <a:lnTo>
                    <a:pt x="4963" y="13730"/>
                  </a:lnTo>
                  <a:cubicBezTo>
                    <a:pt x="5006" y="13773"/>
                    <a:pt x="5064" y="13795"/>
                    <a:pt x="5121" y="13795"/>
                  </a:cubicBezTo>
                  <a:cubicBezTo>
                    <a:pt x="5179" y="13795"/>
                    <a:pt x="5237" y="13773"/>
                    <a:pt x="5280" y="13730"/>
                  </a:cubicBezTo>
                  <a:lnTo>
                    <a:pt x="12213" y="6806"/>
                  </a:lnTo>
                  <a:lnTo>
                    <a:pt x="11915" y="6508"/>
                  </a:lnTo>
                  <a:cubicBezTo>
                    <a:pt x="11766" y="6360"/>
                    <a:pt x="11911" y="6148"/>
                    <a:pt x="12077" y="6148"/>
                  </a:cubicBezTo>
                  <a:cubicBezTo>
                    <a:pt x="12126" y="6148"/>
                    <a:pt x="12177" y="6166"/>
                    <a:pt x="12223" y="6210"/>
                  </a:cubicBezTo>
                  <a:lnTo>
                    <a:pt x="12511" y="6499"/>
                  </a:lnTo>
                  <a:lnTo>
                    <a:pt x="13761" y="5258"/>
                  </a:lnTo>
                  <a:cubicBezTo>
                    <a:pt x="13848" y="5172"/>
                    <a:pt x="13848" y="5027"/>
                    <a:pt x="13761" y="4941"/>
                  </a:cubicBezTo>
                  <a:lnTo>
                    <a:pt x="13530" y="4710"/>
                  </a:lnTo>
                  <a:cubicBezTo>
                    <a:pt x="13483" y="4668"/>
                    <a:pt x="13424" y="4645"/>
                    <a:pt x="13365" y="4645"/>
                  </a:cubicBezTo>
                  <a:cubicBezTo>
                    <a:pt x="13329" y="4645"/>
                    <a:pt x="13294" y="4654"/>
                    <a:pt x="13261" y="4672"/>
                  </a:cubicBezTo>
                  <a:cubicBezTo>
                    <a:pt x="13165" y="4723"/>
                    <a:pt x="13068" y="4746"/>
                    <a:pt x="12975" y="4746"/>
                  </a:cubicBezTo>
                  <a:cubicBezTo>
                    <a:pt x="12565" y="4746"/>
                    <a:pt x="12236" y="4297"/>
                    <a:pt x="12463" y="3874"/>
                  </a:cubicBezTo>
                  <a:cubicBezTo>
                    <a:pt x="12511" y="3787"/>
                    <a:pt x="12502" y="3681"/>
                    <a:pt x="12425" y="3604"/>
                  </a:cubicBezTo>
                  <a:lnTo>
                    <a:pt x="11877" y="3056"/>
                  </a:lnTo>
                  <a:cubicBezTo>
                    <a:pt x="11831" y="3010"/>
                    <a:pt x="11774" y="2988"/>
                    <a:pt x="11718" y="2988"/>
                  </a:cubicBezTo>
                  <a:cubicBezTo>
                    <a:pt x="11680" y="2988"/>
                    <a:pt x="11642" y="2998"/>
                    <a:pt x="11607" y="3018"/>
                  </a:cubicBezTo>
                  <a:cubicBezTo>
                    <a:pt x="11512" y="3069"/>
                    <a:pt x="11414" y="3092"/>
                    <a:pt x="11321" y="3092"/>
                  </a:cubicBezTo>
                  <a:cubicBezTo>
                    <a:pt x="10911" y="3092"/>
                    <a:pt x="10582" y="2643"/>
                    <a:pt x="10809" y="2220"/>
                  </a:cubicBezTo>
                  <a:cubicBezTo>
                    <a:pt x="10857" y="2133"/>
                    <a:pt x="10838" y="2027"/>
                    <a:pt x="10771" y="1950"/>
                  </a:cubicBezTo>
                  <a:lnTo>
                    <a:pt x="10223" y="1402"/>
                  </a:lnTo>
                  <a:cubicBezTo>
                    <a:pt x="10177" y="1356"/>
                    <a:pt x="10120" y="1334"/>
                    <a:pt x="10062" y="1334"/>
                  </a:cubicBezTo>
                  <a:cubicBezTo>
                    <a:pt x="10023" y="1334"/>
                    <a:pt x="9982" y="1344"/>
                    <a:pt x="9944" y="1364"/>
                  </a:cubicBezTo>
                  <a:cubicBezTo>
                    <a:pt x="9850" y="1415"/>
                    <a:pt x="9754" y="1438"/>
                    <a:pt x="9662" y="1438"/>
                  </a:cubicBezTo>
                  <a:cubicBezTo>
                    <a:pt x="9257" y="1438"/>
                    <a:pt x="8928" y="989"/>
                    <a:pt x="9155" y="566"/>
                  </a:cubicBezTo>
                  <a:cubicBezTo>
                    <a:pt x="9203" y="479"/>
                    <a:pt x="9184" y="373"/>
                    <a:pt x="9117" y="296"/>
                  </a:cubicBezTo>
                  <a:lnTo>
                    <a:pt x="8886" y="66"/>
                  </a:lnTo>
                  <a:cubicBezTo>
                    <a:pt x="8843" y="22"/>
                    <a:pt x="8785" y="1"/>
                    <a:pt x="8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4"/>
            <p:cNvSpPr/>
            <p:nvPr/>
          </p:nvSpPr>
          <p:spPr>
            <a:xfrm>
              <a:off x="5808158" y="2902998"/>
              <a:ext cx="244783" cy="360498"/>
            </a:xfrm>
            <a:custGeom>
              <a:avLst/>
              <a:gdLst/>
              <a:ahLst/>
              <a:cxnLst/>
              <a:rect l="l" t="t" r="r" b="b"/>
              <a:pathLst>
                <a:path w="9367" h="13795" extrusionOk="0">
                  <a:moveTo>
                    <a:pt x="4207" y="1"/>
                  </a:moveTo>
                  <a:cubicBezTo>
                    <a:pt x="4150" y="1"/>
                    <a:pt x="4092" y="22"/>
                    <a:pt x="4049" y="66"/>
                  </a:cubicBezTo>
                  <a:lnTo>
                    <a:pt x="2799" y="1316"/>
                  </a:lnTo>
                  <a:lnTo>
                    <a:pt x="3087" y="1604"/>
                  </a:lnTo>
                  <a:cubicBezTo>
                    <a:pt x="3174" y="1691"/>
                    <a:pt x="3174" y="1825"/>
                    <a:pt x="3087" y="1902"/>
                  </a:cubicBezTo>
                  <a:lnTo>
                    <a:pt x="3568" y="2383"/>
                  </a:lnTo>
                  <a:cubicBezTo>
                    <a:pt x="3611" y="2345"/>
                    <a:pt x="3666" y="2325"/>
                    <a:pt x="3722" y="2325"/>
                  </a:cubicBezTo>
                  <a:cubicBezTo>
                    <a:pt x="3777" y="2325"/>
                    <a:pt x="3832" y="2345"/>
                    <a:pt x="3876" y="2383"/>
                  </a:cubicBezTo>
                  <a:lnTo>
                    <a:pt x="4376" y="2883"/>
                  </a:lnTo>
                  <a:cubicBezTo>
                    <a:pt x="4452" y="2970"/>
                    <a:pt x="4452" y="3104"/>
                    <a:pt x="4376" y="3181"/>
                  </a:cubicBezTo>
                  <a:lnTo>
                    <a:pt x="4856" y="3662"/>
                  </a:lnTo>
                  <a:cubicBezTo>
                    <a:pt x="4895" y="3624"/>
                    <a:pt x="4948" y="3604"/>
                    <a:pt x="5002" y="3604"/>
                  </a:cubicBezTo>
                  <a:cubicBezTo>
                    <a:pt x="5056" y="3604"/>
                    <a:pt x="5111" y="3624"/>
                    <a:pt x="5154" y="3662"/>
                  </a:cubicBezTo>
                  <a:lnTo>
                    <a:pt x="5654" y="4162"/>
                  </a:lnTo>
                  <a:cubicBezTo>
                    <a:pt x="5731" y="4249"/>
                    <a:pt x="5731" y="4383"/>
                    <a:pt x="5654" y="4470"/>
                  </a:cubicBezTo>
                  <a:lnTo>
                    <a:pt x="6135" y="4951"/>
                  </a:lnTo>
                  <a:cubicBezTo>
                    <a:pt x="6174" y="4907"/>
                    <a:pt x="6227" y="4886"/>
                    <a:pt x="6281" y="4886"/>
                  </a:cubicBezTo>
                  <a:cubicBezTo>
                    <a:pt x="6335" y="4886"/>
                    <a:pt x="6390" y="4907"/>
                    <a:pt x="6433" y="4951"/>
                  </a:cubicBezTo>
                  <a:lnTo>
                    <a:pt x="6933" y="5451"/>
                  </a:lnTo>
                  <a:lnTo>
                    <a:pt x="6953" y="5470"/>
                  </a:lnTo>
                  <a:cubicBezTo>
                    <a:pt x="6972" y="5499"/>
                    <a:pt x="6991" y="5537"/>
                    <a:pt x="6991" y="5576"/>
                  </a:cubicBezTo>
                  <a:lnTo>
                    <a:pt x="6991" y="5585"/>
                  </a:lnTo>
                  <a:lnTo>
                    <a:pt x="6991" y="5604"/>
                  </a:lnTo>
                  <a:lnTo>
                    <a:pt x="6991" y="5624"/>
                  </a:lnTo>
                  <a:lnTo>
                    <a:pt x="6991" y="5633"/>
                  </a:lnTo>
                  <a:lnTo>
                    <a:pt x="6991" y="5643"/>
                  </a:lnTo>
                  <a:lnTo>
                    <a:pt x="6991" y="5652"/>
                  </a:lnTo>
                  <a:lnTo>
                    <a:pt x="6991" y="5662"/>
                  </a:lnTo>
                  <a:lnTo>
                    <a:pt x="6991" y="5672"/>
                  </a:lnTo>
                  <a:lnTo>
                    <a:pt x="6991" y="5681"/>
                  </a:lnTo>
                  <a:lnTo>
                    <a:pt x="6991" y="5691"/>
                  </a:lnTo>
                  <a:lnTo>
                    <a:pt x="6991" y="5701"/>
                  </a:lnTo>
                  <a:lnTo>
                    <a:pt x="6991" y="5710"/>
                  </a:lnTo>
                  <a:lnTo>
                    <a:pt x="6982" y="5720"/>
                  </a:lnTo>
                  <a:lnTo>
                    <a:pt x="6972" y="5739"/>
                  </a:lnTo>
                  <a:cubicBezTo>
                    <a:pt x="6929" y="5777"/>
                    <a:pt x="6871" y="5796"/>
                    <a:pt x="6815" y="5796"/>
                  </a:cubicBezTo>
                  <a:cubicBezTo>
                    <a:pt x="6771" y="5796"/>
                    <a:pt x="6727" y="5784"/>
                    <a:pt x="6693" y="5758"/>
                  </a:cubicBezTo>
                  <a:lnTo>
                    <a:pt x="0" y="12451"/>
                  </a:lnTo>
                  <a:cubicBezTo>
                    <a:pt x="270" y="12605"/>
                    <a:pt x="375" y="12951"/>
                    <a:pt x="221" y="13230"/>
                  </a:cubicBezTo>
                  <a:cubicBezTo>
                    <a:pt x="173" y="13316"/>
                    <a:pt x="183" y="13432"/>
                    <a:pt x="260" y="13499"/>
                  </a:cubicBezTo>
                  <a:lnTo>
                    <a:pt x="491" y="13730"/>
                  </a:lnTo>
                  <a:cubicBezTo>
                    <a:pt x="534" y="13773"/>
                    <a:pt x="592" y="13795"/>
                    <a:pt x="649" y="13795"/>
                  </a:cubicBezTo>
                  <a:cubicBezTo>
                    <a:pt x="707" y="13795"/>
                    <a:pt x="765" y="13773"/>
                    <a:pt x="808" y="13730"/>
                  </a:cubicBezTo>
                  <a:lnTo>
                    <a:pt x="7732" y="6797"/>
                  </a:lnTo>
                  <a:lnTo>
                    <a:pt x="7443" y="6508"/>
                  </a:lnTo>
                  <a:cubicBezTo>
                    <a:pt x="7366" y="6431"/>
                    <a:pt x="7366" y="6297"/>
                    <a:pt x="7443" y="6210"/>
                  </a:cubicBezTo>
                  <a:lnTo>
                    <a:pt x="7462" y="6191"/>
                  </a:lnTo>
                  <a:cubicBezTo>
                    <a:pt x="7482" y="6181"/>
                    <a:pt x="7491" y="6181"/>
                    <a:pt x="7510" y="6172"/>
                  </a:cubicBezTo>
                  <a:lnTo>
                    <a:pt x="7530" y="6162"/>
                  </a:lnTo>
                  <a:lnTo>
                    <a:pt x="7587" y="6162"/>
                  </a:lnTo>
                  <a:cubicBezTo>
                    <a:pt x="7626" y="6162"/>
                    <a:pt x="7655" y="6172"/>
                    <a:pt x="7683" y="6191"/>
                  </a:cubicBezTo>
                  <a:lnTo>
                    <a:pt x="7703" y="6201"/>
                  </a:lnTo>
                  <a:cubicBezTo>
                    <a:pt x="7722" y="6201"/>
                    <a:pt x="7732" y="6210"/>
                    <a:pt x="7741" y="6229"/>
                  </a:cubicBezTo>
                  <a:lnTo>
                    <a:pt x="8030" y="6518"/>
                  </a:lnTo>
                  <a:lnTo>
                    <a:pt x="9280" y="5268"/>
                  </a:lnTo>
                  <a:cubicBezTo>
                    <a:pt x="9366" y="5181"/>
                    <a:pt x="9366" y="5037"/>
                    <a:pt x="9280" y="4951"/>
                  </a:cubicBezTo>
                  <a:lnTo>
                    <a:pt x="9049" y="4720"/>
                  </a:lnTo>
                  <a:cubicBezTo>
                    <a:pt x="9001" y="4678"/>
                    <a:pt x="8942" y="4655"/>
                    <a:pt x="8883" y="4655"/>
                  </a:cubicBezTo>
                  <a:cubicBezTo>
                    <a:pt x="8848" y="4655"/>
                    <a:pt x="8812" y="4663"/>
                    <a:pt x="8780" y="4681"/>
                  </a:cubicBezTo>
                  <a:cubicBezTo>
                    <a:pt x="8689" y="4730"/>
                    <a:pt x="8592" y="4754"/>
                    <a:pt x="8495" y="4754"/>
                  </a:cubicBezTo>
                  <a:cubicBezTo>
                    <a:pt x="8345" y="4754"/>
                    <a:pt x="8199" y="4696"/>
                    <a:pt x="8087" y="4585"/>
                  </a:cubicBezTo>
                  <a:lnTo>
                    <a:pt x="8049" y="4556"/>
                  </a:lnTo>
                  <a:lnTo>
                    <a:pt x="8039" y="4537"/>
                  </a:lnTo>
                  <a:lnTo>
                    <a:pt x="8030" y="4518"/>
                  </a:lnTo>
                  <a:lnTo>
                    <a:pt x="8010" y="4499"/>
                  </a:lnTo>
                  <a:lnTo>
                    <a:pt x="8001" y="4489"/>
                  </a:lnTo>
                  <a:lnTo>
                    <a:pt x="7991" y="4460"/>
                  </a:lnTo>
                  <a:cubicBezTo>
                    <a:pt x="7885" y="4287"/>
                    <a:pt x="7885" y="4066"/>
                    <a:pt x="7982" y="3893"/>
                  </a:cubicBezTo>
                  <a:cubicBezTo>
                    <a:pt x="8030" y="3797"/>
                    <a:pt x="8020" y="3691"/>
                    <a:pt x="7943" y="3624"/>
                  </a:cubicBezTo>
                  <a:lnTo>
                    <a:pt x="7395" y="3066"/>
                  </a:lnTo>
                  <a:cubicBezTo>
                    <a:pt x="7347" y="3024"/>
                    <a:pt x="7288" y="3001"/>
                    <a:pt x="7229" y="3001"/>
                  </a:cubicBezTo>
                  <a:cubicBezTo>
                    <a:pt x="7194" y="3001"/>
                    <a:pt x="7158" y="3009"/>
                    <a:pt x="7126" y="3027"/>
                  </a:cubicBezTo>
                  <a:cubicBezTo>
                    <a:pt x="7030" y="3079"/>
                    <a:pt x="6933" y="3102"/>
                    <a:pt x="6840" y="3102"/>
                  </a:cubicBezTo>
                  <a:cubicBezTo>
                    <a:pt x="6429" y="3102"/>
                    <a:pt x="6100" y="2654"/>
                    <a:pt x="6328" y="2239"/>
                  </a:cubicBezTo>
                  <a:cubicBezTo>
                    <a:pt x="6376" y="2143"/>
                    <a:pt x="6356" y="2037"/>
                    <a:pt x="6289" y="1960"/>
                  </a:cubicBezTo>
                  <a:lnTo>
                    <a:pt x="5741" y="1412"/>
                  </a:lnTo>
                  <a:cubicBezTo>
                    <a:pt x="5695" y="1366"/>
                    <a:pt x="5639" y="1344"/>
                    <a:pt x="5581" y="1344"/>
                  </a:cubicBezTo>
                  <a:cubicBezTo>
                    <a:pt x="5541" y="1344"/>
                    <a:pt x="5501" y="1354"/>
                    <a:pt x="5462" y="1373"/>
                  </a:cubicBezTo>
                  <a:cubicBezTo>
                    <a:pt x="5368" y="1425"/>
                    <a:pt x="5273" y="1448"/>
                    <a:pt x="5181" y="1448"/>
                  </a:cubicBezTo>
                  <a:cubicBezTo>
                    <a:pt x="4775" y="1448"/>
                    <a:pt x="4446" y="999"/>
                    <a:pt x="4674" y="575"/>
                  </a:cubicBezTo>
                  <a:lnTo>
                    <a:pt x="4635" y="566"/>
                  </a:lnTo>
                  <a:cubicBezTo>
                    <a:pt x="4683" y="479"/>
                    <a:pt x="4664" y="373"/>
                    <a:pt x="4597" y="296"/>
                  </a:cubicBezTo>
                  <a:lnTo>
                    <a:pt x="4366" y="66"/>
                  </a:lnTo>
                  <a:cubicBezTo>
                    <a:pt x="4323" y="22"/>
                    <a:pt x="4265" y="1"/>
                    <a:pt x="42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4"/>
            <p:cNvSpPr/>
            <p:nvPr/>
          </p:nvSpPr>
          <p:spPr>
            <a:xfrm>
              <a:off x="5740292" y="2985551"/>
              <a:ext cx="228450" cy="228398"/>
            </a:xfrm>
            <a:custGeom>
              <a:avLst/>
              <a:gdLst/>
              <a:ahLst/>
              <a:cxnLst/>
              <a:rect l="l" t="t" r="r" b="b"/>
              <a:pathLst>
                <a:path w="8742" h="8740" extrusionOk="0">
                  <a:moveTo>
                    <a:pt x="5070" y="1"/>
                  </a:moveTo>
                  <a:cubicBezTo>
                    <a:pt x="5054" y="1"/>
                    <a:pt x="5040" y="8"/>
                    <a:pt x="5030" y="22"/>
                  </a:cubicBezTo>
                  <a:lnTo>
                    <a:pt x="20" y="5023"/>
                  </a:lnTo>
                  <a:cubicBezTo>
                    <a:pt x="1" y="5051"/>
                    <a:pt x="1" y="5090"/>
                    <a:pt x="20" y="5119"/>
                  </a:cubicBezTo>
                  <a:lnTo>
                    <a:pt x="3626" y="8725"/>
                  </a:lnTo>
                  <a:cubicBezTo>
                    <a:pt x="3641" y="8734"/>
                    <a:pt x="3657" y="8739"/>
                    <a:pt x="3673" y="8739"/>
                  </a:cubicBezTo>
                  <a:cubicBezTo>
                    <a:pt x="3689" y="8739"/>
                    <a:pt x="3703" y="8734"/>
                    <a:pt x="3713" y="8725"/>
                  </a:cubicBezTo>
                  <a:lnTo>
                    <a:pt x="8723" y="3715"/>
                  </a:lnTo>
                  <a:cubicBezTo>
                    <a:pt x="8742" y="3686"/>
                    <a:pt x="8742" y="3647"/>
                    <a:pt x="8723" y="3628"/>
                  </a:cubicBezTo>
                  <a:lnTo>
                    <a:pt x="5117" y="22"/>
                  </a:lnTo>
                  <a:cubicBezTo>
                    <a:pt x="5102" y="8"/>
                    <a:pt x="5085" y="1"/>
                    <a:pt x="50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4"/>
            <p:cNvSpPr/>
            <p:nvPr/>
          </p:nvSpPr>
          <p:spPr>
            <a:xfrm>
              <a:off x="5826007" y="2985551"/>
              <a:ext cx="142997" cy="228398"/>
            </a:xfrm>
            <a:custGeom>
              <a:avLst/>
              <a:gdLst/>
              <a:ahLst/>
              <a:cxnLst/>
              <a:rect l="l" t="t" r="r" b="b"/>
              <a:pathLst>
                <a:path w="5472" h="8740" extrusionOk="0">
                  <a:moveTo>
                    <a:pt x="1797" y="1"/>
                  </a:moveTo>
                  <a:cubicBezTo>
                    <a:pt x="1781" y="1"/>
                    <a:pt x="1765" y="8"/>
                    <a:pt x="1750" y="22"/>
                  </a:cubicBezTo>
                  <a:lnTo>
                    <a:pt x="875" y="897"/>
                  </a:lnTo>
                  <a:lnTo>
                    <a:pt x="4135" y="4157"/>
                  </a:lnTo>
                  <a:cubicBezTo>
                    <a:pt x="4154" y="4186"/>
                    <a:pt x="4154" y="4224"/>
                    <a:pt x="4135" y="4253"/>
                  </a:cubicBezTo>
                  <a:lnTo>
                    <a:pt x="0" y="8378"/>
                  </a:lnTo>
                  <a:lnTo>
                    <a:pt x="346" y="8725"/>
                  </a:lnTo>
                  <a:cubicBezTo>
                    <a:pt x="361" y="8734"/>
                    <a:pt x="377" y="8739"/>
                    <a:pt x="393" y="8739"/>
                  </a:cubicBezTo>
                  <a:cubicBezTo>
                    <a:pt x="409" y="8739"/>
                    <a:pt x="423" y="8734"/>
                    <a:pt x="433" y="8725"/>
                  </a:cubicBezTo>
                  <a:lnTo>
                    <a:pt x="5443" y="3715"/>
                  </a:lnTo>
                  <a:cubicBezTo>
                    <a:pt x="5472" y="3686"/>
                    <a:pt x="5472" y="3647"/>
                    <a:pt x="5443" y="3628"/>
                  </a:cubicBezTo>
                  <a:lnTo>
                    <a:pt x="1837" y="22"/>
                  </a:lnTo>
                  <a:cubicBezTo>
                    <a:pt x="1827" y="8"/>
                    <a:pt x="1813" y="1"/>
                    <a:pt x="1797" y="1"/>
                  </a:cubicBezTo>
                  <a:close/>
                </a:path>
              </a:pathLst>
            </a:custGeom>
            <a:solidFill>
              <a:srgbClr val="17262A">
                <a:alpha val="13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4"/>
            <p:cNvSpPr/>
            <p:nvPr/>
          </p:nvSpPr>
          <p:spPr>
            <a:xfrm>
              <a:off x="5767940" y="3015028"/>
              <a:ext cx="116708" cy="112579"/>
            </a:xfrm>
            <a:custGeom>
              <a:avLst/>
              <a:gdLst/>
              <a:ahLst/>
              <a:cxnLst/>
              <a:rect l="l" t="t" r="r" b="b"/>
              <a:pathLst>
                <a:path w="4466" h="4308" extrusionOk="0">
                  <a:moveTo>
                    <a:pt x="4165" y="0"/>
                  </a:moveTo>
                  <a:cubicBezTo>
                    <a:pt x="4116" y="0"/>
                    <a:pt x="4065" y="20"/>
                    <a:pt x="4020" y="67"/>
                  </a:cubicBezTo>
                  <a:lnTo>
                    <a:pt x="135" y="3943"/>
                  </a:lnTo>
                  <a:cubicBezTo>
                    <a:pt x="1" y="4077"/>
                    <a:pt x="97" y="4308"/>
                    <a:pt x="289" y="4308"/>
                  </a:cubicBezTo>
                  <a:cubicBezTo>
                    <a:pt x="337" y="4308"/>
                    <a:pt x="395" y="4279"/>
                    <a:pt x="433" y="4241"/>
                  </a:cubicBezTo>
                  <a:lnTo>
                    <a:pt x="4318" y="365"/>
                  </a:lnTo>
                  <a:cubicBezTo>
                    <a:pt x="4465" y="211"/>
                    <a:pt x="4325" y="0"/>
                    <a:pt x="4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4"/>
            <p:cNvSpPr/>
            <p:nvPr/>
          </p:nvSpPr>
          <p:spPr>
            <a:xfrm>
              <a:off x="5796581" y="3043669"/>
              <a:ext cx="116917" cy="112605"/>
            </a:xfrm>
            <a:custGeom>
              <a:avLst/>
              <a:gdLst/>
              <a:ahLst/>
              <a:cxnLst/>
              <a:rect l="l" t="t" r="r" b="b"/>
              <a:pathLst>
                <a:path w="4474" h="4309" extrusionOk="0">
                  <a:moveTo>
                    <a:pt x="4167" y="0"/>
                  </a:moveTo>
                  <a:cubicBezTo>
                    <a:pt x="4117" y="0"/>
                    <a:pt x="4066" y="20"/>
                    <a:pt x="4020" y="68"/>
                  </a:cubicBezTo>
                  <a:lnTo>
                    <a:pt x="136" y="3943"/>
                  </a:lnTo>
                  <a:cubicBezTo>
                    <a:pt x="1" y="4077"/>
                    <a:pt x="97" y="4308"/>
                    <a:pt x="289" y="4308"/>
                  </a:cubicBezTo>
                  <a:cubicBezTo>
                    <a:pt x="347" y="4308"/>
                    <a:pt x="395" y="4289"/>
                    <a:pt x="434" y="4251"/>
                  </a:cubicBezTo>
                  <a:lnTo>
                    <a:pt x="4319" y="366"/>
                  </a:lnTo>
                  <a:cubicBezTo>
                    <a:pt x="4473" y="211"/>
                    <a:pt x="4329" y="0"/>
                    <a:pt x="4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4"/>
            <p:cNvSpPr/>
            <p:nvPr/>
          </p:nvSpPr>
          <p:spPr>
            <a:xfrm>
              <a:off x="5825249" y="3072311"/>
              <a:ext cx="116682" cy="112605"/>
            </a:xfrm>
            <a:custGeom>
              <a:avLst/>
              <a:gdLst/>
              <a:ahLst/>
              <a:cxnLst/>
              <a:rect l="l" t="t" r="r" b="b"/>
              <a:pathLst>
                <a:path w="4465" h="4309" extrusionOk="0">
                  <a:moveTo>
                    <a:pt x="4161" y="1"/>
                  </a:moveTo>
                  <a:cubicBezTo>
                    <a:pt x="4110" y="1"/>
                    <a:pt x="4057" y="20"/>
                    <a:pt x="4010" y="68"/>
                  </a:cubicBezTo>
                  <a:lnTo>
                    <a:pt x="135" y="3943"/>
                  </a:lnTo>
                  <a:cubicBezTo>
                    <a:pt x="0" y="4078"/>
                    <a:pt x="96" y="4308"/>
                    <a:pt x="289" y="4308"/>
                  </a:cubicBezTo>
                  <a:cubicBezTo>
                    <a:pt x="337" y="4308"/>
                    <a:pt x="394" y="4289"/>
                    <a:pt x="433" y="4251"/>
                  </a:cubicBezTo>
                  <a:lnTo>
                    <a:pt x="4318" y="366"/>
                  </a:lnTo>
                  <a:cubicBezTo>
                    <a:pt x="4465" y="211"/>
                    <a:pt x="4325" y="1"/>
                    <a:pt x="4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470;p34"/>
          <p:cNvGrpSpPr/>
          <p:nvPr/>
        </p:nvGrpSpPr>
        <p:grpSpPr>
          <a:xfrm>
            <a:off x="4771794" y="3581025"/>
            <a:ext cx="516715" cy="481314"/>
            <a:chOff x="5706895" y="3819151"/>
            <a:chExt cx="349392" cy="325454"/>
          </a:xfrm>
        </p:grpSpPr>
        <p:sp>
          <p:nvSpPr>
            <p:cNvPr id="1471" name="Google Shape;1471;p34"/>
            <p:cNvSpPr/>
            <p:nvPr/>
          </p:nvSpPr>
          <p:spPr>
            <a:xfrm>
              <a:off x="5761172" y="4052332"/>
              <a:ext cx="43484" cy="43511"/>
            </a:xfrm>
            <a:custGeom>
              <a:avLst/>
              <a:gdLst/>
              <a:ahLst/>
              <a:cxnLst/>
              <a:rect l="l" t="t" r="r" b="b"/>
              <a:pathLst>
                <a:path w="1664" h="1665" extrusionOk="0">
                  <a:moveTo>
                    <a:pt x="212" y="1"/>
                  </a:moveTo>
                  <a:cubicBezTo>
                    <a:pt x="96" y="1"/>
                    <a:pt x="0" y="97"/>
                    <a:pt x="0" y="213"/>
                  </a:cubicBezTo>
                  <a:lnTo>
                    <a:pt x="0" y="1453"/>
                  </a:lnTo>
                  <a:cubicBezTo>
                    <a:pt x="0" y="1568"/>
                    <a:pt x="96" y="1665"/>
                    <a:pt x="212" y="1665"/>
                  </a:cubicBezTo>
                  <a:lnTo>
                    <a:pt x="1462" y="1665"/>
                  </a:lnTo>
                  <a:cubicBezTo>
                    <a:pt x="1567" y="1665"/>
                    <a:pt x="1664" y="1568"/>
                    <a:pt x="1664" y="1453"/>
                  </a:cubicBezTo>
                  <a:lnTo>
                    <a:pt x="1664" y="213"/>
                  </a:lnTo>
                  <a:cubicBezTo>
                    <a:pt x="1664" y="97"/>
                    <a:pt x="1567" y="1"/>
                    <a:pt x="14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4"/>
            <p:cNvSpPr/>
            <p:nvPr/>
          </p:nvSpPr>
          <p:spPr>
            <a:xfrm>
              <a:off x="5903881" y="3938498"/>
              <a:ext cx="101316" cy="86995"/>
            </a:xfrm>
            <a:custGeom>
              <a:avLst/>
              <a:gdLst/>
              <a:ahLst/>
              <a:cxnLst/>
              <a:rect l="l" t="t" r="r" b="b"/>
              <a:pathLst>
                <a:path w="3877" h="3329" extrusionOk="0">
                  <a:moveTo>
                    <a:pt x="2213" y="1"/>
                  </a:moveTo>
                  <a:cubicBezTo>
                    <a:pt x="741" y="1"/>
                    <a:pt x="1" y="1789"/>
                    <a:pt x="1040" y="2838"/>
                  </a:cubicBezTo>
                  <a:cubicBezTo>
                    <a:pt x="1379" y="3177"/>
                    <a:pt x="1796" y="3329"/>
                    <a:pt x="2204" y="3329"/>
                  </a:cubicBezTo>
                  <a:cubicBezTo>
                    <a:pt x="3058" y="3329"/>
                    <a:pt x="3876" y="2666"/>
                    <a:pt x="3876" y="1664"/>
                  </a:cubicBezTo>
                  <a:cubicBezTo>
                    <a:pt x="3876" y="741"/>
                    <a:pt x="3136" y="1"/>
                    <a:pt x="2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4"/>
            <p:cNvSpPr/>
            <p:nvPr/>
          </p:nvSpPr>
          <p:spPr>
            <a:xfrm>
              <a:off x="5913942" y="3973699"/>
              <a:ext cx="95514" cy="51795"/>
            </a:xfrm>
            <a:custGeom>
              <a:avLst/>
              <a:gdLst/>
              <a:ahLst/>
              <a:cxnLst/>
              <a:rect l="l" t="t" r="r" b="b"/>
              <a:pathLst>
                <a:path w="3655" h="1982" extrusionOk="0">
                  <a:moveTo>
                    <a:pt x="203" y="0"/>
                  </a:moveTo>
                  <a:lnTo>
                    <a:pt x="203" y="0"/>
                  </a:lnTo>
                  <a:cubicBezTo>
                    <a:pt x="1" y="1029"/>
                    <a:pt x="789" y="1981"/>
                    <a:pt x="1828" y="1981"/>
                  </a:cubicBezTo>
                  <a:cubicBezTo>
                    <a:pt x="2876" y="1981"/>
                    <a:pt x="3655" y="1029"/>
                    <a:pt x="3462" y="0"/>
                  </a:cubicBezTo>
                  <a:lnTo>
                    <a:pt x="3462" y="0"/>
                  </a:lnTo>
                  <a:cubicBezTo>
                    <a:pt x="3309" y="789"/>
                    <a:pt x="2626" y="1346"/>
                    <a:pt x="1828" y="1356"/>
                  </a:cubicBezTo>
                  <a:cubicBezTo>
                    <a:pt x="1039" y="1346"/>
                    <a:pt x="356" y="789"/>
                    <a:pt x="203" y="0"/>
                  </a:cubicBezTo>
                  <a:close/>
                </a:path>
              </a:pathLst>
            </a:custGeom>
            <a:solidFill>
              <a:srgbClr val="17262A">
                <a:alpha val="6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4"/>
            <p:cNvSpPr/>
            <p:nvPr/>
          </p:nvSpPr>
          <p:spPr>
            <a:xfrm>
              <a:off x="5788297" y="3840998"/>
              <a:ext cx="146525" cy="281891"/>
            </a:xfrm>
            <a:custGeom>
              <a:avLst/>
              <a:gdLst/>
              <a:ahLst/>
              <a:cxnLst/>
              <a:rect l="l" t="t" r="r" b="b"/>
              <a:pathLst>
                <a:path w="5607" h="10787" extrusionOk="0">
                  <a:moveTo>
                    <a:pt x="5388" y="1"/>
                  </a:moveTo>
                  <a:cubicBezTo>
                    <a:pt x="5316" y="1"/>
                    <a:pt x="5250" y="37"/>
                    <a:pt x="5212" y="97"/>
                  </a:cubicBezTo>
                  <a:cubicBezTo>
                    <a:pt x="4818" y="732"/>
                    <a:pt x="4347" y="1309"/>
                    <a:pt x="3818" y="1828"/>
                  </a:cubicBezTo>
                  <a:cubicBezTo>
                    <a:pt x="3020" y="2607"/>
                    <a:pt x="1741" y="3530"/>
                    <a:pt x="212" y="3530"/>
                  </a:cubicBezTo>
                  <a:cubicBezTo>
                    <a:pt x="97" y="3530"/>
                    <a:pt x="1" y="3617"/>
                    <a:pt x="1" y="3732"/>
                  </a:cubicBezTo>
                  <a:lnTo>
                    <a:pt x="1" y="7049"/>
                  </a:lnTo>
                  <a:cubicBezTo>
                    <a:pt x="1" y="7165"/>
                    <a:pt x="97" y="7261"/>
                    <a:pt x="212" y="7261"/>
                  </a:cubicBezTo>
                  <a:cubicBezTo>
                    <a:pt x="1751" y="7261"/>
                    <a:pt x="3020" y="8184"/>
                    <a:pt x="3818" y="8963"/>
                  </a:cubicBezTo>
                  <a:cubicBezTo>
                    <a:pt x="4347" y="9473"/>
                    <a:pt x="4818" y="10059"/>
                    <a:pt x="5212" y="10684"/>
                  </a:cubicBezTo>
                  <a:cubicBezTo>
                    <a:pt x="5257" y="10755"/>
                    <a:pt x="5325" y="10787"/>
                    <a:pt x="5392" y="10787"/>
                  </a:cubicBezTo>
                  <a:cubicBezTo>
                    <a:pt x="5498" y="10787"/>
                    <a:pt x="5601" y="10708"/>
                    <a:pt x="5607" y="10579"/>
                  </a:cubicBezTo>
                  <a:lnTo>
                    <a:pt x="5607" y="212"/>
                  </a:lnTo>
                  <a:cubicBezTo>
                    <a:pt x="5607" y="116"/>
                    <a:pt x="5539" y="30"/>
                    <a:pt x="5453" y="11"/>
                  </a:cubicBezTo>
                  <a:cubicBezTo>
                    <a:pt x="5431" y="4"/>
                    <a:pt x="5410" y="1"/>
                    <a:pt x="5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4"/>
            <p:cNvSpPr/>
            <p:nvPr/>
          </p:nvSpPr>
          <p:spPr>
            <a:xfrm>
              <a:off x="5788297" y="4009135"/>
              <a:ext cx="146525" cy="113755"/>
            </a:xfrm>
            <a:custGeom>
              <a:avLst/>
              <a:gdLst/>
              <a:ahLst/>
              <a:cxnLst/>
              <a:rect l="l" t="t" r="r" b="b"/>
              <a:pathLst>
                <a:path w="5607" h="4353" extrusionOk="0">
                  <a:moveTo>
                    <a:pt x="1" y="0"/>
                  </a:moveTo>
                  <a:lnTo>
                    <a:pt x="1" y="615"/>
                  </a:lnTo>
                  <a:cubicBezTo>
                    <a:pt x="1" y="731"/>
                    <a:pt x="97" y="827"/>
                    <a:pt x="212" y="827"/>
                  </a:cubicBezTo>
                  <a:cubicBezTo>
                    <a:pt x="1751" y="827"/>
                    <a:pt x="3020" y="1750"/>
                    <a:pt x="3818" y="2529"/>
                  </a:cubicBezTo>
                  <a:cubicBezTo>
                    <a:pt x="4347" y="3039"/>
                    <a:pt x="4818" y="3625"/>
                    <a:pt x="5212" y="4250"/>
                  </a:cubicBezTo>
                  <a:cubicBezTo>
                    <a:pt x="5257" y="4321"/>
                    <a:pt x="5325" y="4353"/>
                    <a:pt x="5392" y="4353"/>
                  </a:cubicBezTo>
                  <a:cubicBezTo>
                    <a:pt x="5498" y="4353"/>
                    <a:pt x="5601" y="4274"/>
                    <a:pt x="5607" y="4145"/>
                  </a:cubicBezTo>
                  <a:lnTo>
                    <a:pt x="5607" y="3106"/>
                  </a:lnTo>
                  <a:cubicBezTo>
                    <a:pt x="5597" y="3193"/>
                    <a:pt x="5549" y="3279"/>
                    <a:pt x="5463" y="3308"/>
                  </a:cubicBezTo>
                  <a:cubicBezTo>
                    <a:pt x="5441" y="3314"/>
                    <a:pt x="5420" y="3317"/>
                    <a:pt x="5399" y="3317"/>
                  </a:cubicBezTo>
                  <a:cubicBezTo>
                    <a:pt x="5326" y="3317"/>
                    <a:pt x="5257" y="3279"/>
                    <a:pt x="5212" y="3212"/>
                  </a:cubicBezTo>
                  <a:cubicBezTo>
                    <a:pt x="5212" y="3202"/>
                    <a:pt x="4693" y="2750"/>
                    <a:pt x="3818" y="1904"/>
                  </a:cubicBezTo>
                  <a:cubicBezTo>
                    <a:pt x="3020" y="1125"/>
                    <a:pt x="1741" y="202"/>
                    <a:pt x="212" y="202"/>
                  </a:cubicBezTo>
                  <a:cubicBezTo>
                    <a:pt x="97" y="202"/>
                    <a:pt x="1" y="115"/>
                    <a:pt x="1" y="0"/>
                  </a:cubicBezTo>
                  <a:close/>
                </a:path>
              </a:pathLst>
            </a:custGeom>
            <a:solidFill>
              <a:srgbClr val="17262A">
                <a:alpha val="6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4"/>
            <p:cNvSpPr/>
            <p:nvPr/>
          </p:nvSpPr>
          <p:spPr>
            <a:xfrm>
              <a:off x="5923742" y="3819151"/>
              <a:ext cx="43511" cy="325454"/>
            </a:xfrm>
            <a:custGeom>
              <a:avLst/>
              <a:gdLst/>
              <a:ahLst/>
              <a:cxnLst/>
              <a:rect l="l" t="t" r="r" b="b"/>
              <a:pathLst>
                <a:path w="1665" h="12454" extrusionOk="0">
                  <a:moveTo>
                    <a:pt x="212" y="0"/>
                  </a:moveTo>
                  <a:cubicBezTo>
                    <a:pt x="97" y="0"/>
                    <a:pt x="1" y="96"/>
                    <a:pt x="1" y="212"/>
                  </a:cubicBezTo>
                  <a:lnTo>
                    <a:pt x="1" y="12241"/>
                  </a:lnTo>
                  <a:cubicBezTo>
                    <a:pt x="1" y="12357"/>
                    <a:pt x="97" y="12453"/>
                    <a:pt x="212" y="12453"/>
                  </a:cubicBezTo>
                  <a:lnTo>
                    <a:pt x="1453" y="12453"/>
                  </a:lnTo>
                  <a:cubicBezTo>
                    <a:pt x="1568" y="12453"/>
                    <a:pt x="1664" y="12357"/>
                    <a:pt x="1664" y="12241"/>
                  </a:cubicBezTo>
                  <a:lnTo>
                    <a:pt x="1664" y="212"/>
                  </a:lnTo>
                  <a:cubicBezTo>
                    <a:pt x="1664" y="96"/>
                    <a:pt x="1568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4"/>
            <p:cNvSpPr/>
            <p:nvPr/>
          </p:nvSpPr>
          <p:spPr>
            <a:xfrm>
              <a:off x="5923742" y="4117428"/>
              <a:ext cx="43511" cy="27178"/>
            </a:xfrm>
            <a:custGeom>
              <a:avLst/>
              <a:gdLst/>
              <a:ahLst/>
              <a:cxnLst/>
              <a:rect l="l" t="t" r="r" b="b"/>
              <a:pathLst>
                <a:path w="1665" h="1040" extrusionOk="0">
                  <a:moveTo>
                    <a:pt x="1" y="1"/>
                  </a:moveTo>
                  <a:lnTo>
                    <a:pt x="1" y="827"/>
                  </a:lnTo>
                  <a:cubicBezTo>
                    <a:pt x="1" y="943"/>
                    <a:pt x="97" y="1039"/>
                    <a:pt x="212" y="1039"/>
                  </a:cubicBezTo>
                  <a:lnTo>
                    <a:pt x="1453" y="1039"/>
                  </a:lnTo>
                  <a:cubicBezTo>
                    <a:pt x="1568" y="1039"/>
                    <a:pt x="1664" y="943"/>
                    <a:pt x="1664" y="827"/>
                  </a:cubicBezTo>
                  <a:lnTo>
                    <a:pt x="1664" y="1"/>
                  </a:lnTo>
                  <a:cubicBezTo>
                    <a:pt x="1664" y="116"/>
                    <a:pt x="1568" y="212"/>
                    <a:pt x="1453" y="212"/>
                  </a:cubicBezTo>
                  <a:lnTo>
                    <a:pt x="212" y="212"/>
                  </a:lnTo>
                  <a:cubicBezTo>
                    <a:pt x="97" y="212"/>
                    <a:pt x="1" y="116"/>
                    <a:pt x="1" y="1"/>
                  </a:cubicBezTo>
                  <a:close/>
                </a:path>
              </a:pathLst>
            </a:custGeom>
            <a:solidFill>
              <a:srgbClr val="17262A">
                <a:alpha val="13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4"/>
            <p:cNvSpPr/>
            <p:nvPr/>
          </p:nvSpPr>
          <p:spPr>
            <a:xfrm>
              <a:off x="5706895" y="3933220"/>
              <a:ext cx="43484" cy="97291"/>
            </a:xfrm>
            <a:custGeom>
              <a:avLst/>
              <a:gdLst/>
              <a:ahLst/>
              <a:cxnLst/>
              <a:rect l="l" t="t" r="r" b="b"/>
              <a:pathLst>
                <a:path w="1664" h="3723" extrusionOk="0">
                  <a:moveTo>
                    <a:pt x="1039" y="1"/>
                  </a:moveTo>
                  <a:cubicBezTo>
                    <a:pt x="471" y="1"/>
                    <a:pt x="0" y="463"/>
                    <a:pt x="0" y="1030"/>
                  </a:cubicBezTo>
                  <a:lnTo>
                    <a:pt x="0" y="2693"/>
                  </a:lnTo>
                  <a:cubicBezTo>
                    <a:pt x="0" y="3261"/>
                    <a:pt x="471" y="3722"/>
                    <a:pt x="1039" y="3722"/>
                  </a:cubicBezTo>
                  <a:lnTo>
                    <a:pt x="1452" y="3722"/>
                  </a:lnTo>
                  <a:cubicBezTo>
                    <a:pt x="1567" y="3722"/>
                    <a:pt x="1664" y="3636"/>
                    <a:pt x="1664" y="3520"/>
                  </a:cubicBezTo>
                  <a:lnTo>
                    <a:pt x="1664" y="203"/>
                  </a:lnTo>
                  <a:cubicBezTo>
                    <a:pt x="1664" y="88"/>
                    <a:pt x="1567" y="1"/>
                    <a:pt x="1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4"/>
            <p:cNvSpPr/>
            <p:nvPr/>
          </p:nvSpPr>
          <p:spPr>
            <a:xfrm>
              <a:off x="5706895" y="3938002"/>
              <a:ext cx="43484" cy="92509"/>
            </a:xfrm>
            <a:custGeom>
              <a:avLst/>
              <a:gdLst/>
              <a:ahLst/>
              <a:cxnLst/>
              <a:rect l="l" t="t" r="r" b="b"/>
              <a:pathLst>
                <a:path w="1664" h="3540" extrusionOk="0">
                  <a:moveTo>
                    <a:pt x="442" y="1"/>
                  </a:moveTo>
                  <a:lnTo>
                    <a:pt x="442" y="1"/>
                  </a:lnTo>
                  <a:cubicBezTo>
                    <a:pt x="173" y="193"/>
                    <a:pt x="10" y="510"/>
                    <a:pt x="0" y="847"/>
                  </a:cubicBezTo>
                  <a:lnTo>
                    <a:pt x="0" y="2510"/>
                  </a:lnTo>
                  <a:cubicBezTo>
                    <a:pt x="0" y="3078"/>
                    <a:pt x="471" y="3539"/>
                    <a:pt x="1039" y="3539"/>
                  </a:cubicBezTo>
                  <a:lnTo>
                    <a:pt x="1452" y="3539"/>
                  </a:lnTo>
                  <a:cubicBezTo>
                    <a:pt x="1567" y="3539"/>
                    <a:pt x="1664" y="3453"/>
                    <a:pt x="1664" y="3337"/>
                  </a:cubicBezTo>
                  <a:lnTo>
                    <a:pt x="1664" y="2924"/>
                  </a:lnTo>
                  <a:lnTo>
                    <a:pt x="1039" y="2924"/>
                  </a:lnTo>
                  <a:cubicBezTo>
                    <a:pt x="692" y="2924"/>
                    <a:pt x="414" y="2645"/>
                    <a:pt x="414" y="2299"/>
                  </a:cubicBezTo>
                  <a:lnTo>
                    <a:pt x="414" y="231"/>
                  </a:lnTo>
                  <a:cubicBezTo>
                    <a:pt x="423" y="155"/>
                    <a:pt x="423" y="78"/>
                    <a:pt x="442" y="1"/>
                  </a:cubicBezTo>
                  <a:close/>
                </a:path>
              </a:pathLst>
            </a:custGeom>
            <a:solidFill>
              <a:srgbClr val="17262A">
                <a:alpha val="6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4"/>
            <p:cNvSpPr/>
            <p:nvPr/>
          </p:nvSpPr>
          <p:spPr>
            <a:xfrm>
              <a:off x="5744839" y="3932985"/>
              <a:ext cx="54303" cy="97762"/>
            </a:xfrm>
            <a:custGeom>
              <a:avLst/>
              <a:gdLst/>
              <a:ahLst/>
              <a:cxnLst/>
              <a:rect l="l" t="t" r="r" b="b"/>
              <a:pathLst>
                <a:path w="2078" h="3741" extrusionOk="0">
                  <a:moveTo>
                    <a:pt x="0" y="0"/>
                  </a:moveTo>
                  <a:lnTo>
                    <a:pt x="0" y="3741"/>
                  </a:lnTo>
                  <a:lnTo>
                    <a:pt x="2077" y="3741"/>
                  </a:lnTo>
                  <a:lnTo>
                    <a:pt x="20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4"/>
            <p:cNvSpPr/>
            <p:nvPr/>
          </p:nvSpPr>
          <p:spPr>
            <a:xfrm>
              <a:off x="5744839" y="4014387"/>
              <a:ext cx="54303" cy="16359"/>
            </a:xfrm>
            <a:custGeom>
              <a:avLst/>
              <a:gdLst/>
              <a:ahLst/>
              <a:cxnLst/>
              <a:rect l="l" t="t" r="r" b="b"/>
              <a:pathLst>
                <a:path w="2078" h="626" extrusionOk="0">
                  <a:moveTo>
                    <a:pt x="0" y="1"/>
                  </a:moveTo>
                  <a:lnTo>
                    <a:pt x="0" y="626"/>
                  </a:lnTo>
                  <a:lnTo>
                    <a:pt x="2077" y="626"/>
                  </a:lnTo>
                  <a:lnTo>
                    <a:pt x="2077" y="1"/>
                  </a:lnTo>
                  <a:close/>
                </a:path>
              </a:pathLst>
            </a:custGeom>
            <a:solidFill>
              <a:srgbClr val="17262A">
                <a:alpha val="6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4"/>
            <p:cNvSpPr/>
            <p:nvPr/>
          </p:nvSpPr>
          <p:spPr>
            <a:xfrm>
              <a:off x="5744839" y="4030720"/>
              <a:ext cx="54539" cy="86734"/>
            </a:xfrm>
            <a:custGeom>
              <a:avLst/>
              <a:gdLst/>
              <a:ahLst/>
              <a:cxnLst/>
              <a:rect l="l" t="t" r="r" b="b"/>
              <a:pathLst>
                <a:path w="2087" h="3319" extrusionOk="0">
                  <a:moveTo>
                    <a:pt x="10" y="1"/>
                  </a:moveTo>
                  <a:lnTo>
                    <a:pt x="0" y="3117"/>
                  </a:lnTo>
                  <a:cubicBezTo>
                    <a:pt x="0" y="3222"/>
                    <a:pt x="96" y="3319"/>
                    <a:pt x="212" y="3319"/>
                  </a:cubicBezTo>
                  <a:lnTo>
                    <a:pt x="1039" y="3319"/>
                  </a:lnTo>
                  <a:cubicBezTo>
                    <a:pt x="1135" y="3319"/>
                    <a:pt x="1221" y="3261"/>
                    <a:pt x="1241" y="3165"/>
                  </a:cubicBezTo>
                  <a:lnTo>
                    <a:pt x="20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4"/>
            <p:cNvSpPr/>
            <p:nvPr/>
          </p:nvSpPr>
          <p:spPr>
            <a:xfrm>
              <a:off x="6025528" y="3976443"/>
              <a:ext cx="30758" cy="10871"/>
            </a:xfrm>
            <a:custGeom>
              <a:avLst/>
              <a:gdLst/>
              <a:ahLst/>
              <a:cxnLst/>
              <a:rect l="l" t="t" r="r" b="b"/>
              <a:pathLst>
                <a:path w="1177" h="416" extrusionOk="0">
                  <a:moveTo>
                    <a:pt x="903" y="0"/>
                  </a:moveTo>
                  <a:cubicBezTo>
                    <a:pt x="897" y="0"/>
                    <a:pt x="891" y="1"/>
                    <a:pt x="885" y="1"/>
                  </a:cubicBezTo>
                  <a:lnTo>
                    <a:pt x="260" y="1"/>
                  </a:lnTo>
                  <a:cubicBezTo>
                    <a:pt x="0" y="20"/>
                    <a:pt x="0" y="395"/>
                    <a:pt x="260" y="414"/>
                  </a:cubicBezTo>
                  <a:lnTo>
                    <a:pt x="885" y="414"/>
                  </a:lnTo>
                  <a:cubicBezTo>
                    <a:pt x="894" y="415"/>
                    <a:pt x="903" y="416"/>
                    <a:pt x="911" y="416"/>
                  </a:cubicBezTo>
                  <a:cubicBezTo>
                    <a:pt x="1177" y="416"/>
                    <a:pt x="1174" y="0"/>
                    <a:pt x="9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4"/>
            <p:cNvSpPr/>
            <p:nvPr/>
          </p:nvSpPr>
          <p:spPr>
            <a:xfrm>
              <a:off x="6004675" y="3914718"/>
              <a:ext cx="26786" cy="22814"/>
            </a:xfrm>
            <a:custGeom>
              <a:avLst/>
              <a:gdLst/>
              <a:ahLst/>
              <a:cxnLst/>
              <a:rect l="l" t="t" r="r" b="b"/>
              <a:pathLst>
                <a:path w="1025" h="873" extrusionOk="0">
                  <a:moveTo>
                    <a:pt x="716" y="0"/>
                  </a:moveTo>
                  <a:cubicBezTo>
                    <a:pt x="665" y="0"/>
                    <a:pt x="613" y="22"/>
                    <a:pt x="567" y="74"/>
                  </a:cubicBezTo>
                  <a:lnTo>
                    <a:pt x="125" y="517"/>
                  </a:lnTo>
                  <a:cubicBezTo>
                    <a:pt x="0" y="651"/>
                    <a:pt x="87" y="872"/>
                    <a:pt x="269" y="872"/>
                  </a:cubicBezTo>
                  <a:cubicBezTo>
                    <a:pt x="327" y="872"/>
                    <a:pt x="375" y="853"/>
                    <a:pt x="413" y="815"/>
                  </a:cubicBezTo>
                  <a:lnTo>
                    <a:pt x="856" y="372"/>
                  </a:lnTo>
                  <a:cubicBezTo>
                    <a:pt x="1025" y="226"/>
                    <a:pt x="880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4"/>
            <p:cNvSpPr/>
            <p:nvPr/>
          </p:nvSpPr>
          <p:spPr>
            <a:xfrm>
              <a:off x="6003368" y="4025886"/>
              <a:ext cx="26943" cy="22709"/>
            </a:xfrm>
            <a:custGeom>
              <a:avLst/>
              <a:gdLst/>
              <a:ahLst/>
              <a:cxnLst/>
              <a:rect l="l" t="t" r="r" b="b"/>
              <a:pathLst>
                <a:path w="1031" h="869" extrusionOk="0">
                  <a:moveTo>
                    <a:pt x="309" y="1"/>
                  </a:moveTo>
                  <a:cubicBezTo>
                    <a:pt x="145" y="1"/>
                    <a:pt x="0" y="223"/>
                    <a:pt x="175" y="369"/>
                  </a:cubicBezTo>
                  <a:lnTo>
                    <a:pt x="608" y="811"/>
                  </a:lnTo>
                  <a:cubicBezTo>
                    <a:pt x="646" y="849"/>
                    <a:pt x="704" y="869"/>
                    <a:pt x="762" y="869"/>
                  </a:cubicBezTo>
                  <a:cubicBezTo>
                    <a:pt x="944" y="869"/>
                    <a:pt x="1031" y="648"/>
                    <a:pt x="906" y="523"/>
                  </a:cubicBezTo>
                  <a:lnTo>
                    <a:pt x="463" y="80"/>
                  </a:lnTo>
                  <a:cubicBezTo>
                    <a:pt x="417" y="24"/>
                    <a:pt x="362" y="1"/>
                    <a:pt x="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6" name="Google Shape;1486;p34"/>
          <p:cNvGrpSpPr/>
          <p:nvPr/>
        </p:nvGrpSpPr>
        <p:grpSpPr>
          <a:xfrm rot="213527">
            <a:off x="7961973" y="4160134"/>
            <a:ext cx="933838" cy="792842"/>
            <a:chOff x="3502275" y="3218775"/>
            <a:chExt cx="1175775" cy="998250"/>
          </a:xfrm>
        </p:grpSpPr>
        <p:sp>
          <p:nvSpPr>
            <p:cNvPr id="1487" name="Google Shape;1487;p34"/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4"/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4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4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4"/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4"/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4"/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4"/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4"/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4"/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4"/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4"/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5" name="Google Shape;1515;p34"/>
          <p:cNvGrpSpPr/>
          <p:nvPr/>
        </p:nvGrpSpPr>
        <p:grpSpPr>
          <a:xfrm>
            <a:off x="1269122" y="1786445"/>
            <a:ext cx="363131" cy="533333"/>
            <a:chOff x="1573914" y="1786445"/>
            <a:chExt cx="363131" cy="533333"/>
          </a:xfrm>
        </p:grpSpPr>
        <p:sp>
          <p:nvSpPr>
            <p:cNvPr id="1516" name="Google Shape;1516;p34"/>
            <p:cNvSpPr/>
            <p:nvPr/>
          </p:nvSpPr>
          <p:spPr>
            <a:xfrm>
              <a:off x="1589528" y="2012377"/>
              <a:ext cx="325952" cy="16039"/>
            </a:xfrm>
            <a:custGeom>
              <a:avLst/>
              <a:gdLst/>
              <a:ahLst/>
              <a:cxnLst/>
              <a:rect l="l" t="t" r="r" b="b"/>
              <a:pathLst>
                <a:path w="8434" h="415" extrusionOk="0">
                  <a:moveTo>
                    <a:pt x="1" y="1"/>
                  </a:moveTo>
                  <a:lnTo>
                    <a:pt x="1" y="414"/>
                  </a:lnTo>
                  <a:lnTo>
                    <a:pt x="8434" y="414"/>
                  </a:lnTo>
                  <a:lnTo>
                    <a:pt x="84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4"/>
            <p:cNvSpPr/>
            <p:nvPr/>
          </p:nvSpPr>
          <p:spPr>
            <a:xfrm>
              <a:off x="1589528" y="2020570"/>
              <a:ext cx="325952" cy="7845"/>
            </a:xfrm>
            <a:custGeom>
              <a:avLst/>
              <a:gdLst/>
              <a:ahLst/>
              <a:cxnLst/>
              <a:rect l="l" t="t" r="r" b="b"/>
              <a:pathLst>
                <a:path w="8434" h="203" extrusionOk="0">
                  <a:moveTo>
                    <a:pt x="1" y="0"/>
                  </a:moveTo>
                  <a:lnTo>
                    <a:pt x="1" y="202"/>
                  </a:lnTo>
                  <a:lnTo>
                    <a:pt x="8434" y="202"/>
                  </a:lnTo>
                  <a:lnTo>
                    <a:pt x="84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1734455" y="2197459"/>
              <a:ext cx="42048" cy="104464"/>
            </a:xfrm>
            <a:custGeom>
              <a:avLst/>
              <a:gdLst/>
              <a:ahLst/>
              <a:cxnLst/>
              <a:rect l="l" t="t" r="r" b="b"/>
              <a:pathLst>
                <a:path w="1088" h="2703" extrusionOk="0">
                  <a:moveTo>
                    <a:pt x="1" y="0"/>
                  </a:moveTo>
                  <a:lnTo>
                    <a:pt x="1" y="2703"/>
                  </a:lnTo>
                  <a:lnTo>
                    <a:pt x="1087" y="2703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4"/>
            <p:cNvSpPr/>
            <p:nvPr/>
          </p:nvSpPr>
          <p:spPr>
            <a:xfrm>
              <a:off x="1755634" y="2197459"/>
              <a:ext cx="20870" cy="104464"/>
            </a:xfrm>
            <a:custGeom>
              <a:avLst/>
              <a:gdLst/>
              <a:ahLst/>
              <a:cxnLst/>
              <a:rect l="l" t="t" r="r" b="b"/>
              <a:pathLst>
                <a:path w="540" h="2703" extrusionOk="0">
                  <a:moveTo>
                    <a:pt x="1" y="0"/>
                  </a:moveTo>
                  <a:lnTo>
                    <a:pt x="1" y="2703"/>
                  </a:lnTo>
                  <a:lnTo>
                    <a:pt x="539" y="2703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4"/>
            <p:cNvSpPr/>
            <p:nvPr/>
          </p:nvSpPr>
          <p:spPr>
            <a:xfrm>
              <a:off x="1632658" y="1786445"/>
              <a:ext cx="246029" cy="369044"/>
            </a:xfrm>
            <a:custGeom>
              <a:avLst/>
              <a:gdLst/>
              <a:ahLst/>
              <a:cxnLst/>
              <a:rect l="l" t="t" r="r" b="b"/>
              <a:pathLst>
                <a:path w="6366" h="9549" extrusionOk="0">
                  <a:moveTo>
                    <a:pt x="1923" y="0"/>
                  </a:moveTo>
                  <a:cubicBezTo>
                    <a:pt x="856" y="0"/>
                    <a:pt x="0" y="866"/>
                    <a:pt x="0" y="1923"/>
                  </a:cubicBezTo>
                  <a:lnTo>
                    <a:pt x="0" y="7626"/>
                  </a:lnTo>
                  <a:cubicBezTo>
                    <a:pt x="0" y="8693"/>
                    <a:pt x="856" y="9549"/>
                    <a:pt x="1923" y="9549"/>
                  </a:cubicBezTo>
                  <a:lnTo>
                    <a:pt x="4433" y="9549"/>
                  </a:lnTo>
                  <a:cubicBezTo>
                    <a:pt x="5500" y="9549"/>
                    <a:pt x="6366" y="8693"/>
                    <a:pt x="6356" y="7626"/>
                  </a:cubicBezTo>
                  <a:lnTo>
                    <a:pt x="6356" y="1923"/>
                  </a:lnTo>
                  <a:cubicBezTo>
                    <a:pt x="6356" y="866"/>
                    <a:pt x="5500" y="0"/>
                    <a:pt x="4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4"/>
            <p:cNvSpPr/>
            <p:nvPr/>
          </p:nvSpPr>
          <p:spPr>
            <a:xfrm>
              <a:off x="1748214" y="1786445"/>
              <a:ext cx="130473" cy="369044"/>
            </a:xfrm>
            <a:custGeom>
              <a:avLst/>
              <a:gdLst/>
              <a:ahLst/>
              <a:cxnLst/>
              <a:rect l="l" t="t" r="r" b="b"/>
              <a:pathLst>
                <a:path w="3376" h="9549" extrusionOk="0">
                  <a:moveTo>
                    <a:pt x="1" y="0"/>
                  </a:moveTo>
                  <a:cubicBezTo>
                    <a:pt x="1068" y="0"/>
                    <a:pt x="1924" y="866"/>
                    <a:pt x="1924" y="1923"/>
                  </a:cubicBezTo>
                  <a:lnTo>
                    <a:pt x="1924" y="7626"/>
                  </a:lnTo>
                  <a:cubicBezTo>
                    <a:pt x="1924" y="8683"/>
                    <a:pt x="1068" y="9549"/>
                    <a:pt x="1" y="9549"/>
                  </a:cubicBezTo>
                  <a:lnTo>
                    <a:pt x="1443" y="9549"/>
                  </a:lnTo>
                  <a:cubicBezTo>
                    <a:pt x="2510" y="9549"/>
                    <a:pt x="3366" y="8683"/>
                    <a:pt x="3366" y="7626"/>
                  </a:cubicBezTo>
                  <a:lnTo>
                    <a:pt x="3366" y="1923"/>
                  </a:lnTo>
                  <a:cubicBezTo>
                    <a:pt x="3376" y="866"/>
                    <a:pt x="2510" y="0"/>
                    <a:pt x="144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4"/>
            <p:cNvSpPr/>
            <p:nvPr/>
          </p:nvSpPr>
          <p:spPr>
            <a:xfrm>
              <a:off x="1732987" y="1948841"/>
              <a:ext cx="44986" cy="44638"/>
            </a:xfrm>
            <a:custGeom>
              <a:avLst/>
              <a:gdLst/>
              <a:ahLst/>
              <a:cxnLst/>
              <a:rect l="l" t="t" r="r" b="b"/>
              <a:pathLst>
                <a:path w="1164" h="1155" extrusionOk="0">
                  <a:moveTo>
                    <a:pt x="587" y="0"/>
                  </a:moveTo>
                  <a:cubicBezTo>
                    <a:pt x="260" y="0"/>
                    <a:pt x="0" y="250"/>
                    <a:pt x="0" y="577"/>
                  </a:cubicBezTo>
                  <a:cubicBezTo>
                    <a:pt x="0" y="895"/>
                    <a:pt x="260" y="1154"/>
                    <a:pt x="587" y="1154"/>
                  </a:cubicBezTo>
                  <a:cubicBezTo>
                    <a:pt x="904" y="1154"/>
                    <a:pt x="1164" y="895"/>
                    <a:pt x="1164" y="577"/>
                  </a:cubicBezTo>
                  <a:cubicBezTo>
                    <a:pt x="1164" y="250"/>
                    <a:pt x="904" y="0"/>
                    <a:pt x="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4"/>
            <p:cNvSpPr/>
            <p:nvPr/>
          </p:nvSpPr>
          <p:spPr>
            <a:xfrm>
              <a:off x="1598842" y="2282947"/>
              <a:ext cx="313662" cy="36831"/>
            </a:xfrm>
            <a:custGeom>
              <a:avLst/>
              <a:gdLst/>
              <a:ahLst/>
              <a:cxnLst/>
              <a:rect l="l" t="t" r="r" b="b"/>
              <a:pathLst>
                <a:path w="8116" h="953" extrusionOk="0">
                  <a:moveTo>
                    <a:pt x="952" y="0"/>
                  </a:moveTo>
                  <a:cubicBezTo>
                    <a:pt x="423" y="0"/>
                    <a:pt x="0" y="423"/>
                    <a:pt x="0" y="952"/>
                  </a:cubicBezTo>
                  <a:lnTo>
                    <a:pt x="8116" y="952"/>
                  </a:lnTo>
                  <a:cubicBezTo>
                    <a:pt x="8116" y="423"/>
                    <a:pt x="7683" y="0"/>
                    <a:pt x="7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4"/>
            <p:cNvSpPr/>
            <p:nvPr/>
          </p:nvSpPr>
          <p:spPr>
            <a:xfrm>
              <a:off x="1573914" y="1987488"/>
              <a:ext cx="363131" cy="229720"/>
            </a:xfrm>
            <a:custGeom>
              <a:avLst/>
              <a:gdLst/>
              <a:ahLst/>
              <a:cxnLst/>
              <a:rect l="l" t="t" r="r" b="b"/>
              <a:pathLst>
                <a:path w="9396" h="5944" extrusionOk="0">
                  <a:moveTo>
                    <a:pt x="395" y="0"/>
                  </a:moveTo>
                  <a:cubicBezTo>
                    <a:pt x="174" y="0"/>
                    <a:pt x="1" y="183"/>
                    <a:pt x="1" y="404"/>
                  </a:cubicBezTo>
                  <a:lnTo>
                    <a:pt x="1" y="2549"/>
                  </a:lnTo>
                  <a:cubicBezTo>
                    <a:pt x="1" y="4424"/>
                    <a:pt x="1520" y="5943"/>
                    <a:pt x="3395" y="5943"/>
                  </a:cubicBezTo>
                  <a:lnTo>
                    <a:pt x="6001" y="5943"/>
                  </a:lnTo>
                  <a:cubicBezTo>
                    <a:pt x="7876" y="5943"/>
                    <a:pt x="9396" y="4424"/>
                    <a:pt x="9396" y="2549"/>
                  </a:cubicBezTo>
                  <a:lnTo>
                    <a:pt x="9396" y="404"/>
                  </a:lnTo>
                  <a:cubicBezTo>
                    <a:pt x="9396" y="183"/>
                    <a:pt x="9223" y="0"/>
                    <a:pt x="9001" y="0"/>
                  </a:cubicBezTo>
                  <a:cubicBezTo>
                    <a:pt x="8780" y="0"/>
                    <a:pt x="8597" y="183"/>
                    <a:pt x="8597" y="404"/>
                  </a:cubicBezTo>
                  <a:lnTo>
                    <a:pt x="8597" y="2549"/>
                  </a:lnTo>
                  <a:cubicBezTo>
                    <a:pt x="8597" y="3981"/>
                    <a:pt x="7434" y="5145"/>
                    <a:pt x="6001" y="5145"/>
                  </a:cubicBezTo>
                  <a:lnTo>
                    <a:pt x="3395" y="5145"/>
                  </a:lnTo>
                  <a:cubicBezTo>
                    <a:pt x="1962" y="5145"/>
                    <a:pt x="799" y="3981"/>
                    <a:pt x="799" y="2549"/>
                  </a:cubicBezTo>
                  <a:lnTo>
                    <a:pt x="799" y="404"/>
                  </a:lnTo>
                  <a:cubicBezTo>
                    <a:pt x="799" y="183"/>
                    <a:pt x="616" y="0"/>
                    <a:pt x="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4"/>
            <p:cNvSpPr/>
            <p:nvPr/>
          </p:nvSpPr>
          <p:spPr>
            <a:xfrm>
              <a:off x="1632272" y="1946599"/>
              <a:ext cx="83672" cy="16039"/>
            </a:xfrm>
            <a:custGeom>
              <a:avLst/>
              <a:gdLst/>
              <a:ahLst/>
              <a:cxnLst/>
              <a:rect l="l" t="t" r="r" b="b"/>
              <a:pathLst>
                <a:path w="2165" h="415" extrusionOk="0">
                  <a:moveTo>
                    <a:pt x="0" y="1"/>
                  </a:moveTo>
                  <a:lnTo>
                    <a:pt x="0" y="414"/>
                  </a:lnTo>
                  <a:lnTo>
                    <a:pt x="1914" y="414"/>
                  </a:lnTo>
                  <a:cubicBezTo>
                    <a:pt x="2164" y="395"/>
                    <a:pt x="2164" y="20"/>
                    <a:pt x="19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4"/>
            <p:cNvSpPr/>
            <p:nvPr/>
          </p:nvSpPr>
          <p:spPr>
            <a:xfrm>
              <a:off x="1632272" y="1979681"/>
              <a:ext cx="81778" cy="16000"/>
            </a:xfrm>
            <a:custGeom>
              <a:avLst/>
              <a:gdLst/>
              <a:ahLst/>
              <a:cxnLst/>
              <a:rect l="l" t="t" r="r" b="b"/>
              <a:pathLst>
                <a:path w="211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1914" y="414"/>
                  </a:lnTo>
                  <a:cubicBezTo>
                    <a:pt x="2020" y="414"/>
                    <a:pt x="2116" y="318"/>
                    <a:pt x="2116" y="202"/>
                  </a:cubicBezTo>
                  <a:cubicBezTo>
                    <a:pt x="2116" y="87"/>
                    <a:pt x="2020" y="0"/>
                    <a:pt x="19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4"/>
            <p:cNvSpPr/>
            <p:nvPr/>
          </p:nvSpPr>
          <p:spPr>
            <a:xfrm>
              <a:off x="1632272" y="2012377"/>
              <a:ext cx="105585" cy="16039"/>
            </a:xfrm>
            <a:custGeom>
              <a:avLst/>
              <a:gdLst/>
              <a:ahLst/>
              <a:cxnLst/>
              <a:rect l="l" t="t" r="r" b="b"/>
              <a:pathLst>
                <a:path w="2732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29" y="414"/>
                  </a:lnTo>
                  <a:cubicBezTo>
                    <a:pt x="2645" y="414"/>
                    <a:pt x="2731" y="328"/>
                    <a:pt x="2731" y="212"/>
                  </a:cubicBezTo>
                  <a:cubicBezTo>
                    <a:pt x="2731" y="97"/>
                    <a:pt x="2645" y="1"/>
                    <a:pt x="2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4"/>
            <p:cNvSpPr/>
            <p:nvPr/>
          </p:nvSpPr>
          <p:spPr>
            <a:xfrm>
              <a:off x="1632272" y="1880435"/>
              <a:ext cx="107440" cy="16039"/>
            </a:xfrm>
            <a:custGeom>
              <a:avLst/>
              <a:gdLst/>
              <a:ahLst/>
              <a:cxnLst/>
              <a:rect l="l" t="t" r="r" b="b"/>
              <a:pathLst>
                <a:path w="2780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29" y="414"/>
                  </a:lnTo>
                  <a:cubicBezTo>
                    <a:pt x="2780" y="395"/>
                    <a:pt x="2780" y="20"/>
                    <a:pt x="2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4"/>
            <p:cNvSpPr/>
            <p:nvPr/>
          </p:nvSpPr>
          <p:spPr>
            <a:xfrm>
              <a:off x="1632272" y="1913517"/>
              <a:ext cx="107440" cy="16039"/>
            </a:xfrm>
            <a:custGeom>
              <a:avLst/>
              <a:gdLst/>
              <a:ahLst/>
              <a:cxnLst/>
              <a:rect l="l" t="t" r="r" b="b"/>
              <a:pathLst>
                <a:path w="2780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29" y="414"/>
                  </a:lnTo>
                  <a:cubicBezTo>
                    <a:pt x="2780" y="395"/>
                    <a:pt x="2780" y="20"/>
                    <a:pt x="2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4"/>
            <p:cNvSpPr/>
            <p:nvPr/>
          </p:nvSpPr>
          <p:spPr>
            <a:xfrm>
              <a:off x="1632272" y="2045459"/>
              <a:ext cx="105585" cy="16000"/>
            </a:xfrm>
            <a:custGeom>
              <a:avLst/>
              <a:gdLst/>
              <a:ahLst/>
              <a:cxnLst/>
              <a:rect l="l" t="t" r="r" b="b"/>
              <a:pathLst>
                <a:path w="2732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29" y="414"/>
                  </a:lnTo>
                  <a:cubicBezTo>
                    <a:pt x="2645" y="414"/>
                    <a:pt x="2731" y="327"/>
                    <a:pt x="2731" y="212"/>
                  </a:cubicBezTo>
                  <a:cubicBezTo>
                    <a:pt x="2731" y="97"/>
                    <a:pt x="2645" y="0"/>
                    <a:pt x="2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4"/>
            <p:cNvSpPr/>
            <p:nvPr/>
          </p:nvSpPr>
          <p:spPr>
            <a:xfrm>
              <a:off x="1773103" y="2012725"/>
              <a:ext cx="105585" cy="15691"/>
            </a:xfrm>
            <a:custGeom>
              <a:avLst/>
              <a:gdLst/>
              <a:ahLst/>
              <a:cxnLst/>
              <a:rect l="l" t="t" r="r" b="b"/>
              <a:pathLst>
                <a:path w="2732" h="406" extrusionOk="0">
                  <a:moveTo>
                    <a:pt x="187" y="1"/>
                  </a:moveTo>
                  <a:cubicBezTo>
                    <a:pt x="80" y="1"/>
                    <a:pt x="1" y="93"/>
                    <a:pt x="1" y="203"/>
                  </a:cubicBezTo>
                  <a:cubicBezTo>
                    <a:pt x="1" y="319"/>
                    <a:pt x="87" y="405"/>
                    <a:pt x="203" y="405"/>
                  </a:cubicBezTo>
                  <a:lnTo>
                    <a:pt x="2732" y="405"/>
                  </a:lnTo>
                  <a:lnTo>
                    <a:pt x="2732" y="1"/>
                  </a:lnTo>
                  <a:lnTo>
                    <a:pt x="203" y="1"/>
                  </a:lnTo>
                  <a:cubicBezTo>
                    <a:pt x="198" y="1"/>
                    <a:pt x="192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4"/>
            <p:cNvSpPr/>
            <p:nvPr/>
          </p:nvSpPr>
          <p:spPr>
            <a:xfrm>
              <a:off x="1796909" y="1979681"/>
              <a:ext cx="81778" cy="16000"/>
            </a:xfrm>
            <a:custGeom>
              <a:avLst/>
              <a:gdLst/>
              <a:ahLst/>
              <a:cxnLst/>
              <a:rect l="l" t="t" r="r" b="b"/>
              <a:pathLst>
                <a:path w="2116" h="414" extrusionOk="0">
                  <a:moveTo>
                    <a:pt x="212" y="0"/>
                  </a:moveTo>
                  <a:cubicBezTo>
                    <a:pt x="97" y="0"/>
                    <a:pt x="0" y="87"/>
                    <a:pt x="0" y="202"/>
                  </a:cubicBezTo>
                  <a:cubicBezTo>
                    <a:pt x="0" y="318"/>
                    <a:pt x="97" y="414"/>
                    <a:pt x="212" y="414"/>
                  </a:cubicBezTo>
                  <a:lnTo>
                    <a:pt x="2116" y="414"/>
                  </a:lnTo>
                  <a:lnTo>
                    <a:pt x="21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4"/>
            <p:cNvSpPr/>
            <p:nvPr/>
          </p:nvSpPr>
          <p:spPr>
            <a:xfrm>
              <a:off x="1771247" y="2045459"/>
              <a:ext cx="107440" cy="16000"/>
            </a:xfrm>
            <a:custGeom>
              <a:avLst/>
              <a:gdLst/>
              <a:ahLst/>
              <a:cxnLst/>
              <a:rect l="l" t="t" r="r" b="b"/>
              <a:pathLst>
                <a:path w="2780" h="414" extrusionOk="0">
                  <a:moveTo>
                    <a:pt x="251" y="0"/>
                  </a:moveTo>
                  <a:cubicBezTo>
                    <a:pt x="1" y="20"/>
                    <a:pt x="1" y="395"/>
                    <a:pt x="251" y="414"/>
                  </a:cubicBezTo>
                  <a:lnTo>
                    <a:pt x="2780" y="414"/>
                  </a:lnTo>
                  <a:lnTo>
                    <a:pt x="27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4"/>
            <p:cNvSpPr/>
            <p:nvPr/>
          </p:nvSpPr>
          <p:spPr>
            <a:xfrm>
              <a:off x="1773103" y="1913517"/>
              <a:ext cx="105585" cy="16039"/>
            </a:xfrm>
            <a:custGeom>
              <a:avLst/>
              <a:gdLst/>
              <a:ahLst/>
              <a:cxnLst/>
              <a:rect l="l" t="t" r="r" b="b"/>
              <a:pathLst>
                <a:path w="2732" h="415" extrusionOk="0">
                  <a:moveTo>
                    <a:pt x="203" y="1"/>
                  </a:moveTo>
                  <a:cubicBezTo>
                    <a:pt x="87" y="1"/>
                    <a:pt x="1" y="97"/>
                    <a:pt x="1" y="203"/>
                  </a:cubicBezTo>
                  <a:cubicBezTo>
                    <a:pt x="1" y="318"/>
                    <a:pt x="87" y="414"/>
                    <a:pt x="203" y="414"/>
                  </a:cubicBezTo>
                  <a:lnTo>
                    <a:pt x="2732" y="414"/>
                  </a:lnTo>
                  <a:lnTo>
                    <a:pt x="27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4"/>
            <p:cNvSpPr/>
            <p:nvPr/>
          </p:nvSpPr>
          <p:spPr>
            <a:xfrm>
              <a:off x="1773103" y="1880435"/>
              <a:ext cx="105585" cy="16039"/>
            </a:xfrm>
            <a:custGeom>
              <a:avLst/>
              <a:gdLst/>
              <a:ahLst/>
              <a:cxnLst/>
              <a:rect l="l" t="t" r="r" b="b"/>
              <a:pathLst>
                <a:path w="2732" h="415" extrusionOk="0">
                  <a:moveTo>
                    <a:pt x="203" y="1"/>
                  </a:moveTo>
                  <a:cubicBezTo>
                    <a:pt x="87" y="1"/>
                    <a:pt x="1" y="97"/>
                    <a:pt x="1" y="212"/>
                  </a:cubicBezTo>
                  <a:cubicBezTo>
                    <a:pt x="1" y="318"/>
                    <a:pt x="87" y="414"/>
                    <a:pt x="203" y="414"/>
                  </a:cubicBezTo>
                  <a:lnTo>
                    <a:pt x="2732" y="414"/>
                  </a:lnTo>
                  <a:lnTo>
                    <a:pt x="27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4"/>
            <p:cNvSpPr/>
            <p:nvPr/>
          </p:nvSpPr>
          <p:spPr>
            <a:xfrm>
              <a:off x="1796909" y="1946599"/>
              <a:ext cx="81778" cy="16039"/>
            </a:xfrm>
            <a:custGeom>
              <a:avLst/>
              <a:gdLst/>
              <a:ahLst/>
              <a:cxnLst/>
              <a:rect l="l" t="t" r="r" b="b"/>
              <a:pathLst>
                <a:path w="2116" h="415" extrusionOk="0">
                  <a:moveTo>
                    <a:pt x="212" y="1"/>
                  </a:moveTo>
                  <a:cubicBezTo>
                    <a:pt x="97" y="1"/>
                    <a:pt x="0" y="87"/>
                    <a:pt x="0" y="203"/>
                  </a:cubicBezTo>
                  <a:cubicBezTo>
                    <a:pt x="0" y="318"/>
                    <a:pt x="97" y="414"/>
                    <a:pt x="212" y="414"/>
                  </a:cubicBezTo>
                  <a:lnTo>
                    <a:pt x="2116" y="414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4"/>
            <p:cNvSpPr/>
            <p:nvPr/>
          </p:nvSpPr>
          <p:spPr>
            <a:xfrm>
              <a:off x="1796909" y="1786445"/>
              <a:ext cx="16000" cy="58937"/>
            </a:xfrm>
            <a:custGeom>
              <a:avLst/>
              <a:gdLst/>
              <a:ahLst/>
              <a:cxnLst/>
              <a:rect l="l" t="t" r="r" b="b"/>
              <a:pathLst>
                <a:path w="414" h="1525" extrusionOk="0">
                  <a:moveTo>
                    <a:pt x="0" y="0"/>
                  </a:moveTo>
                  <a:lnTo>
                    <a:pt x="0" y="1337"/>
                  </a:lnTo>
                  <a:cubicBezTo>
                    <a:pt x="10" y="1462"/>
                    <a:pt x="109" y="1524"/>
                    <a:pt x="207" y="1524"/>
                  </a:cubicBezTo>
                  <a:cubicBezTo>
                    <a:pt x="306" y="1524"/>
                    <a:pt x="404" y="1462"/>
                    <a:pt x="414" y="1337"/>
                  </a:cubicBezTo>
                  <a:lnTo>
                    <a:pt x="414" y="10"/>
                  </a:lnTo>
                  <a:cubicBezTo>
                    <a:pt x="337" y="0"/>
                    <a:pt x="260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4"/>
            <p:cNvSpPr/>
            <p:nvPr/>
          </p:nvSpPr>
          <p:spPr>
            <a:xfrm>
              <a:off x="1698436" y="1786445"/>
              <a:ext cx="15614" cy="58937"/>
            </a:xfrm>
            <a:custGeom>
              <a:avLst/>
              <a:gdLst/>
              <a:ahLst/>
              <a:cxnLst/>
              <a:rect l="l" t="t" r="r" b="b"/>
              <a:pathLst>
                <a:path w="404" h="1525" extrusionOk="0">
                  <a:moveTo>
                    <a:pt x="221" y="0"/>
                  </a:moveTo>
                  <a:cubicBezTo>
                    <a:pt x="144" y="0"/>
                    <a:pt x="67" y="0"/>
                    <a:pt x="0" y="10"/>
                  </a:cubicBezTo>
                  <a:lnTo>
                    <a:pt x="0" y="1337"/>
                  </a:lnTo>
                  <a:cubicBezTo>
                    <a:pt x="10" y="1462"/>
                    <a:pt x="106" y="1524"/>
                    <a:pt x="202" y="1524"/>
                  </a:cubicBezTo>
                  <a:cubicBezTo>
                    <a:pt x="298" y="1524"/>
                    <a:pt x="394" y="1462"/>
                    <a:pt x="404" y="1337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4"/>
            <p:cNvSpPr/>
            <p:nvPr/>
          </p:nvSpPr>
          <p:spPr>
            <a:xfrm>
              <a:off x="1763827" y="1786445"/>
              <a:ext cx="16039" cy="59865"/>
            </a:xfrm>
            <a:custGeom>
              <a:avLst/>
              <a:gdLst/>
              <a:ahLst/>
              <a:cxnLst/>
              <a:rect l="l" t="t" r="r" b="b"/>
              <a:pathLst>
                <a:path w="415" h="1549" extrusionOk="0">
                  <a:moveTo>
                    <a:pt x="1" y="0"/>
                  </a:moveTo>
                  <a:lnTo>
                    <a:pt x="1" y="1337"/>
                  </a:lnTo>
                  <a:cubicBezTo>
                    <a:pt x="1" y="1452"/>
                    <a:pt x="97" y="1539"/>
                    <a:pt x="212" y="1548"/>
                  </a:cubicBezTo>
                  <a:cubicBezTo>
                    <a:pt x="327" y="1548"/>
                    <a:pt x="414" y="1452"/>
                    <a:pt x="414" y="1337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4"/>
            <p:cNvSpPr/>
            <p:nvPr/>
          </p:nvSpPr>
          <p:spPr>
            <a:xfrm>
              <a:off x="1796909" y="1786792"/>
              <a:ext cx="16000" cy="36831"/>
            </a:xfrm>
            <a:custGeom>
              <a:avLst/>
              <a:gdLst/>
              <a:ahLst/>
              <a:cxnLst/>
              <a:rect l="l" t="t" r="r" b="b"/>
              <a:pathLst>
                <a:path w="414" h="953" extrusionOk="0">
                  <a:moveTo>
                    <a:pt x="0" y="1"/>
                  </a:moveTo>
                  <a:lnTo>
                    <a:pt x="0" y="453"/>
                  </a:lnTo>
                  <a:cubicBezTo>
                    <a:pt x="164" y="597"/>
                    <a:pt x="298" y="760"/>
                    <a:pt x="414" y="953"/>
                  </a:cubicBezTo>
                  <a:lnTo>
                    <a:pt x="414" y="1"/>
                  </a:lnTo>
                  <a:close/>
                </a:path>
              </a:pathLst>
            </a:custGeom>
            <a:solidFill>
              <a:srgbClr val="AABA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4"/>
            <p:cNvSpPr/>
            <p:nvPr/>
          </p:nvSpPr>
          <p:spPr>
            <a:xfrm>
              <a:off x="1731132" y="1786445"/>
              <a:ext cx="16000" cy="59865"/>
            </a:xfrm>
            <a:custGeom>
              <a:avLst/>
              <a:gdLst/>
              <a:ahLst/>
              <a:cxnLst/>
              <a:rect l="l" t="t" r="r" b="b"/>
              <a:pathLst>
                <a:path w="414" h="1549" extrusionOk="0">
                  <a:moveTo>
                    <a:pt x="0" y="0"/>
                  </a:moveTo>
                  <a:lnTo>
                    <a:pt x="0" y="1337"/>
                  </a:lnTo>
                  <a:cubicBezTo>
                    <a:pt x="0" y="1452"/>
                    <a:pt x="87" y="1539"/>
                    <a:pt x="202" y="1548"/>
                  </a:cubicBezTo>
                  <a:cubicBezTo>
                    <a:pt x="318" y="1548"/>
                    <a:pt x="414" y="1452"/>
                    <a:pt x="414" y="1337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4"/>
            <p:cNvSpPr/>
            <p:nvPr/>
          </p:nvSpPr>
          <p:spPr>
            <a:xfrm>
              <a:off x="1796909" y="2096010"/>
              <a:ext cx="16000" cy="59478"/>
            </a:xfrm>
            <a:custGeom>
              <a:avLst/>
              <a:gdLst/>
              <a:ahLst/>
              <a:cxnLst/>
              <a:rect l="l" t="t" r="r" b="b"/>
              <a:pathLst>
                <a:path w="414" h="1539" extrusionOk="0">
                  <a:moveTo>
                    <a:pt x="202" y="0"/>
                  </a:moveTo>
                  <a:cubicBezTo>
                    <a:pt x="87" y="0"/>
                    <a:pt x="0" y="87"/>
                    <a:pt x="0" y="202"/>
                  </a:cubicBezTo>
                  <a:lnTo>
                    <a:pt x="0" y="1539"/>
                  </a:lnTo>
                  <a:lnTo>
                    <a:pt x="183" y="1539"/>
                  </a:lnTo>
                  <a:cubicBezTo>
                    <a:pt x="260" y="1539"/>
                    <a:pt x="337" y="1539"/>
                    <a:pt x="404" y="1529"/>
                  </a:cubicBezTo>
                  <a:lnTo>
                    <a:pt x="404" y="202"/>
                  </a:lnTo>
                  <a:cubicBezTo>
                    <a:pt x="414" y="87"/>
                    <a:pt x="318" y="0"/>
                    <a:pt x="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4"/>
            <p:cNvSpPr/>
            <p:nvPr/>
          </p:nvSpPr>
          <p:spPr>
            <a:xfrm>
              <a:off x="1748214" y="1786445"/>
              <a:ext cx="130473" cy="369044"/>
            </a:xfrm>
            <a:custGeom>
              <a:avLst/>
              <a:gdLst/>
              <a:ahLst/>
              <a:cxnLst/>
              <a:rect l="l" t="t" r="r" b="b"/>
              <a:pathLst>
                <a:path w="3376" h="9549" extrusionOk="0">
                  <a:moveTo>
                    <a:pt x="1" y="0"/>
                  </a:moveTo>
                  <a:cubicBezTo>
                    <a:pt x="1068" y="0"/>
                    <a:pt x="1924" y="866"/>
                    <a:pt x="1924" y="1923"/>
                  </a:cubicBezTo>
                  <a:lnTo>
                    <a:pt x="1924" y="7626"/>
                  </a:lnTo>
                  <a:cubicBezTo>
                    <a:pt x="1924" y="8683"/>
                    <a:pt x="1068" y="9549"/>
                    <a:pt x="1" y="9549"/>
                  </a:cubicBezTo>
                  <a:lnTo>
                    <a:pt x="1443" y="9549"/>
                  </a:lnTo>
                  <a:cubicBezTo>
                    <a:pt x="2510" y="9549"/>
                    <a:pt x="3366" y="8683"/>
                    <a:pt x="3366" y="7626"/>
                  </a:cubicBezTo>
                  <a:lnTo>
                    <a:pt x="3366" y="1923"/>
                  </a:lnTo>
                  <a:cubicBezTo>
                    <a:pt x="3376" y="866"/>
                    <a:pt x="2510" y="0"/>
                    <a:pt x="14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4"/>
            <p:cNvSpPr/>
            <p:nvPr/>
          </p:nvSpPr>
          <p:spPr>
            <a:xfrm>
              <a:off x="1796909" y="2118657"/>
              <a:ext cx="16000" cy="36831"/>
            </a:xfrm>
            <a:custGeom>
              <a:avLst/>
              <a:gdLst/>
              <a:ahLst/>
              <a:cxnLst/>
              <a:rect l="l" t="t" r="r" b="b"/>
              <a:pathLst>
                <a:path w="414" h="953" extrusionOk="0">
                  <a:moveTo>
                    <a:pt x="414" y="1"/>
                  </a:moveTo>
                  <a:cubicBezTo>
                    <a:pt x="298" y="184"/>
                    <a:pt x="164" y="347"/>
                    <a:pt x="0" y="491"/>
                  </a:cubicBezTo>
                  <a:lnTo>
                    <a:pt x="0" y="953"/>
                  </a:lnTo>
                  <a:lnTo>
                    <a:pt x="414" y="953"/>
                  </a:lnTo>
                  <a:lnTo>
                    <a:pt x="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4"/>
            <p:cNvSpPr/>
            <p:nvPr/>
          </p:nvSpPr>
          <p:spPr>
            <a:xfrm>
              <a:off x="1698049" y="2096551"/>
              <a:ext cx="16000" cy="58937"/>
            </a:xfrm>
            <a:custGeom>
              <a:avLst/>
              <a:gdLst/>
              <a:ahLst/>
              <a:cxnLst/>
              <a:rect l="l" t="t" r="r" b="b"/>
              <a:pathLst>
                <a:path w="414" h="1525" extrusionOk="0">
                  <a:moveTo>
                    <a:pt x="211" y="1"/>
                  </a:moveTo>
                  <a:cubicBezTo>
                    <a:pt x="114" y="1"/>
                    <a:pt x="15" y="63"/>
                    <a:pt x="1" y="188"/>
                  </a:cubicBezTo>
                  <a:lnTo>
                    <a:pt x="1" y="1515"/>
                  </a:lnTo>
                  <a:cubicBezTo>
                    <a:pt x="77" y="1525"/>
                    <a:pt x="154" y="1525"/>
                    <a:pt x="231" y="1525"/>
                  </a:cubicBezTo>
                  <a:lnTo>
                    <a:pt x="414" y="1525"/>
                  </a:lnTo>
                  <a:lnTo>
                    <a:pt x="414" y="188"/>
                  </a:lnTo>
                  <a:cubicBezTo>
                    <a:pt x="404" y="63"/>
                    <a:pt x="308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4"/>
            <p:cNvSpPr/>
            <p:nvPr/>
          </p:nvSpPr>
          <p:spPr>
            <a:xfrm>
              <a:off x="1731132" y="2096551"/>
              <a:ext cx="16000" cy="58937"/>
            </a:xfrm>
            <a:custGeom>
              <a:avLst/>
              <a:gdLst/>
              <a:ahLst/>
              <a:cxnLst/>
              <a:rect l="l" t="t" r="r" b="b"/>
              <a:pathLst>
                <a:path w="414" h="1525" extrusionOk="0">
                  <a:moveTo>
                    <a:pt x="207" y="1"/>
                  </a:moveTo>
                  <a:cubicBezTo>
                    <a:pt x="109" y="1"/>
                    <a:pt x="10" y="63"/>
                    <a:pt x="0" y="188"/>
                  </a:cubicBezTo>
                  <a:lnTo>
                    <a:pt x="0" y="1525"/>
                  </a:lnTo>
                  <a:lnTo>
                    <a:pt x="414" y="1525"/>
                  </a:lnTo>
                  <a:lnTo>
                    <a:pt x="414" y="188"/>
                  </a:lnTo>
                  <a:cubicBezTo>
                    <a:pt x="404" y="63"/>
                    <a:pt x="306" y="1"/>
                    <a:pt x="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4"/>
            <p:cNvSpPr/>
            <p:nvPr/>
          </p:nvSpPr>
          <p:spPr>
            <a:xfrm>
              <a:off x="1763827" y="2095971"/>
              <a:ext cx="16039" cy="59517"/>
            </a:xfrm>
            <a:custGeom>
              <a:avLst/>
              <a:gdLst/>
              <a:ahLst/>
              <a:cxnLst/>
              <a:rect l="l" t="t" r="r" b="b"/>
              <a:pathLst>
                <a:path w="415" h="1540" extrusionOk="0">
                  <a:moveTo>
                    <a:pt x="196" y="1"/>
                  </a:moveTo>
                  <a:cubicBezTo>
                    <a:pt x="88" y="1"/>
                    <a:pt x="1" y="93"/>
                    <a:pt x="1" y="203"/>
                  </a:cubicBezTo>
                  <a:lnTo>
                    <a:pt x="1" y="1540"/>
                  </a:lnTo>
                  <a:lnTo>
                    <a:pt x="414" y="1540"/>
                  </a:lnTo>
                  <a:lnTo>
                    <a:pt x="414" y="203"/>
                  </a:lnTo>
                  <a:cubicBezTo>
                    <a:pt x="414" y="88"/>
                    <a:pt x="327" y="1"/>
                    <a:pt x="212" y="1"/>
                  </a:cubicBezTo>
                  <a:cubicBezTo>
                    <a:pt x="207" y="1"/>
                    <a:pt x="201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4"/>
            <p:cNvSpPr/>
            <p:nvPr/>
          </p:nvSpPr>
          <p:spPr>
            <a:xfrm>
              <a:off x="1763827" y="2148764"/>
              <a:ext cx="16039" cy="6725"/>
            </a:xfrm>
            <a:custGeom>
              <a:avLst/>
              <a:gdLst/>
              <a:ahLst/>
              <a:cxnLst/>
              <a:rect l="l" t="t" r="r" b="b"/>
              <a:pathLst>
                <a:path w="415" h="174" extrusionOk="0">
                  <a:moveTo>
                    <a:pt x="414" y="1"/>
                  </a:moveTo>
                  <a:cubicBezTo>
                    <a:pt x="279" y="58"/>
                    <a:pt x="145" y="106"/>
                    <a:pt x="1" y="135"/>
                  </a:cubicBezTo>
                  <a:lnTo>
                    <a:pt x="1" y="174"/>
                  </a:lnTo>
                  <a:lnTo>
                    <a:pt x="414" y="174"/>
                  </a:lnTo>
                  <a:lnTo>
                    <a:pt x="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4"/>
            <p:cNvSpPr/>
            <p:nvPr/>
          </p:nvSpPr>
          <p:spPr>
            <a:xfrm>
              <a:off x="1822919" y="1946599"/>
              <a:ext cx="55768" cy="16039"/>
            </a:xfrm>
            <a:custGeom>
              <a:avLst/>
              <a:gdLst/>
              <a:ahLst/>
              <a:cxnLst/>
              <a:rect l="l" t="t" r="r" b="b"/>
              <a:pathLst>
                <a:path w="1443" h="415" extrusionOk="0">
                  <a:moveTo>
                    <a:pt x="0" y="1"/>
                  </a:moveTo>
                  <a:lnTo>
                    <a:pt x="0" y="414"/>
                  </a:lnTo>
                  <a:lnTo>
                    <a:pt x="1443" y="414"/>
                  </a:lnTo>
                  <a:lnTo>
                    <a:pt x="14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4"/>
            <p:cNvSpPr/>
            <p:nvPr/>
          </p:nvSpPr>
          <p:spPr>
            <a:xfrm>
              <a:off x="1822919" y="2012377"/>
              <a:ext cx="55768" cy="16039"/>
            </a:xfrm>
            <a:custGeom>
              <a:avLst/>
              <a:gdLst/>
              <a:ahLst/>
              <a:cxnLst/>
              <a:rect l="l" t="t" r="r" b="b"/>
              <a:pathLst>
                <a:path w="1443" h="415" extrusionOk="0">
                  <a:moveTo>
                    <a:pt x="0" y="1"/>
                  </a:moveTo>
                  <a:lnTo>
                    <a:pt x="0" y="414"/>
                  </a:lnTo>
                  <a:lnTo>
                    <a:pt x="1443" y="414"/>
                  </a:lnTo>
                  <a:lnTo>
                    <a:pt x="14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4"/>
            <p:cNvSpPr/>
            <p:nvPr/>
          </p:nvSpPr>
          <p:spPr>
            <a:xfrm>
              <a:off x="1822919" y="1979681"/>
              <a:ext cx="55768" cy="16000"/>
            </a:xfrm>
            <a:custGeom>
              <a:avLst/>
              <a:gdLst/>
              <a:ahLst/>
              <a:cxnLst/>
              <a:rect l="l" t="t" r="r" b="b"/>
              <a:pathLst>
                <a:path w="1443" h="414" extrusionOk="0">
                  <a:moveTo>
                    <a:pt x="0" y="0"/>
                  </a:moveTo>
                  <a:lnTo>
                    <a:pt x="0" y="414"/>
                  </a:lnTo>
                  <a:lnTo>
                    <a:pt x="1443" y="414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4"/>
            <p:cNvSpPr/>
            <p:nvPr/>
          </p:nvSpPr>
          <p:spPr>
            <a:xfrm>
              <a:off x="1822919" y="2045459"/>
              <a:ext cx="55768" cy="16000"/>
            </a:xfrm>
            <a:custGeom>
              <a:avLst/>
              <a:gdLst/>
              <a:ahLst/>
              <a:cxnLst/>
              <a:rect l="l" t="t" r="r" b="b"/>
              <a:pathLst>
                <a:path w="1443" h="414" extrusionOk="0">
                  <a:moveTo>
                    <a:pt x="0" y="0"/>
                  </a:moveTo>
                  <a:lnTo>
                    <a:pt x="0" y="414"/>
                  </a:lnTo>
                  <a:lnTo>
                    <a:pt x="1443" y="414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4"/>
            <p:cNvSpPr/>
            <p:nvPr/>
          </p:nvSpPr>
          <p:spPr>
            <a:xfrm>
              <a:off x="1822919" y="1880435"/>
              <a:ext cx="55768" cy="16039"/>
            </a:xfrm>
            <a:custGeom>
              <a:avLst/>
              <a:gdLst/>
              <a:ahLst/>
              <a:cxnLst/>
              <a:rect l="l" t="t" r="r" b="b"/>
              <a:pathLst>
                <a:path w="1443" h="415" extrusionOk="0">
                  <a:moveTo>
                    <a:pt x="0" y="1"/>
                  </a:moveTo>
                  <a:lnTo>
                    <a:pt x="0" y="414"/>
                  </a:lnTo>
                  <a:lnTo>
                    <a:pt x="1443" y="414"/>
                  </a:lnTo>
                  <a:lnTo>
                    <a:pt x="14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4"/>
            <p:cNvSpPr/>
            <p:nvPr/>
          </p:nvSpPr>
          <p:spPr>
            <a:xfrm>
              <a:off x="1822919" y="1913517"/>
              <a:ext cx="55768" cy="16039"/>
            </a:xfrm>
            <a:custGeom>
              <a:avLst/>
              <a:gdLst/>
              <a:ahLst/>
              <a:cxnLst/>
              <a:rect l="l" t="t" r="r" b="b"/>
              <a:pathLst>
                <a:path w="1443" h="415" extrusionOk="0">
                  <a:moveTo>
                    <a:pt x="0" y="1"/>
                  </a:moveTo>
                  <a:lnTo>
                    <a:pt x="0" y="414"/>
                  </a:lnTo>
                  <a:lnTo>
                    <a:pt x="1443" y="414"/>
                  </a:lnTo>
                  <a:lnTo>
                    <a:pt x="14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4"/>
            <p:cNvSpPr/>
            <p:nvPr/>
          </p:nvSpPr>
          <p:spPr>
            <a:xfrm>
              <a:off x="1755634" y="1987488"/>
              <a:ext cx="181411" cy="229720"/>
            </a:xfrm>
            <a:custGeom>
              <a:avLst/>
              <a:gdLst/>
              <a:ahLst/>
              <a:cxnLst/>
              <a:rect l="l" t="t" r="r" b="b"/>
              <a:pathLst>
                <a:path w="4694" h="5944" extrusionOk="0">
                  <a:moveTo>
                    <a:pt x="4299" y="0"/>
                  </a:moveTo>
                  <a:cubicBezTo>
                    <a:pt x="4078" y="0"/>
                    <a:pt x="3895" y="183"/>
                    <a:pt x="3895" y="404"/>
                  </a:cubicBezTo>
                  <a:lnTo>
                    <a:pt x="3895" y="2549"/>
                  </a:lnTo>
                  <a:cubicBezTo>
                    <a:pt x="3895" y="3981"/>
                    <a:pt x="2732" y="5145"/>
                    <a:pt x="1299" y="5145"/>
                  </a:cubicBezTo>
                  <a:lnTo>
                    <a:pt x="1" y="5145"/>
                  </a:lnTo>
                  <a:lnTo>
                    <a:pt x="1" y="5943"/>
                  </a:lnTo>
                  <a:lnTo>
                    <a:pt x="1299" y="5943"/>
                  </a:lnTo>
                  <a:cubicBezTo>
                    <a:pt x="3174" y="5943"/>
                    <a:pt x="4694" y="4424"/>
                    <a:pt x="4694" y="2549"/>
                  </a:cubicBezTo>
                  <a:lnTo>
                    <a:pt x="4694" y="404"/>
                  </a:lnTo>
                  <a:cubicBezTo>
                    <a:pt x="4694" y="183"/>
                    <a:pt x="4521" y="0"/>
                    <a:pt x="42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4"/>
            <p:cNvSpPr/>
            <p:nvPr/>
          </p:nvSpPr>
          <p:spPr>
            <a:xfrm>
              <a:off x="1755634" y="2282947"/>
              <a:ext cx="156870" cy="36831"/>
            </a:xfrm>
            <a:custGeom>
              <a:avLst/>
              <a:gdLst/>
              <a:ahLst/>
              <a:cxnLst/>
              <a:rect l="l" t="t" r="r" b="b"/>
              <a:pathLst>
                <a:path w="4059" h="953" extrusionOk="0">
                  <a:moveTo>
                    <a:pt x="1" y="0"/>
                  </a:moveTo>
                  <a:lnTo>
                    <a:pt x="1" y="952"/>
                  </a:lnTo>
                  <a:lnTo>
                    <a:pt x="4059" y="952"/>
                  </a:lnTo>
                  <a:cubicBezTo>
                    <a:pt x="4059" y="423"/>
                    <a:pt x="3626" y="0"/>
                    <a:pt x="3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4"/>
            <p:cNvSpPr/>
            <p:nvPr/>
          </p:nvSpPr>
          <p:spPr>
            <a:xfrm>
              <a:off x="1748201" y="1786445"/>
              <a:ext cx="130474" cy="369045"/>
            </a:xfrm>
            <a:custGeom>
              <a:avLst/>
              <a:gdLst/>
              <a:ahLst/>
              <a:cxnLst/>
              <a:rect l="l" t="t" r="r" b="b"/>
              <a:pathLst>
                <a:path w="3376" h="9549" extrusionOk="0">
                  <a:moveTo>
                    <a:pt x="1" y="0"/>
                  </a:moveTo>
                  <a:cubicBezTo>
                    <a:pt x="1068" y="0"/>
                    <a:pt x="1924" y="866"/>
                    <a:pt x="1924" y="1923"/>
                  </a:cubicBezTo>
                  <a:lnTo>
                    <a:pt x="1924" y="7626"/>
                  </a:lnTo>
                  <a:cubicBezTo>
                    <a:pt x="1924" y="8683"/>
                    <a:pt x="1068" y="9549"/>
                    <a:pt x="1" y="9549"/>
                  </a:cubicBezTo>
                  <a:lnTo>
                    <a:pt x="1443" y="9549"/>
                  </a:lnTo>
                  <a:cubicBezTo>
                    <a:pt x="2510" y="9549"/>
                    <a:pt x="3366" y="8683"/>
                    <a:pt x="3366" y="7626"/>
                  </a:cubicBezTo>
                  <a:lnTo>
                    <a:pt x="3366" y="1923"/>
                  </a:lnTo>
                  <a:cubicBezTo>
                    <a:pt x="3376" y="866"/>
                    <a:pt x="2510" y="0"/>
                    <a:pt x="1443" y="0"/>
                  </a:cubicBezTo>
                  <a:close/>
                </a:path>
              </a:pathLst>
            </a:custGeom>
            <a:solidFill>
              <a:srgbClr val="17262A">
                <a:alpha val="6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BC1BEA96-99C7-7BA5-836C-46E593793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48" y="4160874"/>
            <a:ext cx="1350976" cy="8681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>
          <a:extLst>
            <a:ext uri="{FF2B5EF4-FFF2-40B4-BE49-F238E27FC236}">
              <a16:creationId xmlns:a16="http://schemas.microsoft.com/office/drawing/2014/main" id="{B81D7E12-3CC0-F60A-2BBE-C71AD3054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31">
            <a:extLst>
              <a:ext uri="{FF2B5EF4-FFF2-40B4-BE49-F238E27FC236}">
                <a16:creationId xmlns:a16="http://schemas.microsoft.com/office/drawing/2014/main" id="{D469062E-AEF0-9781-BE54-D8ED835ACE76}"/>
              </a:ext>
            </a:extLst>
          </p:cNvPr>
          <p:cNvGrpSpPr/>
          <p:nvPr/>
        </p:nvGrpSpPr>
        <p:grpSpPr>
          <a:xfrm flipH="1">
            <a:off x="4968947" y="3174275"/>
            <a:ext cx="4067790" cy="1969225"/>
            <a:chOff x="302930" y="3174400"/>
            <a:chExt cx="3648076" cy="1969225"/>
          </a:xfrm>
        </p:grpSpPr>
        <p:sp>
          <p:nvSpPr>
            <p:cNvPr id="961" name="Google Shape;961;p31">
              <a:extLst>
                <a:ext uri="{FF2B5EF4-FFF2-40B4-BE49-F238E27FC236}">
                  <a16:creationId xmlns:a16="http://schemas.microsoft.com/office/drawing/2014/main" id="{6CC5708F-1D30-4592-D0DF-10EB1696B849}"/>
                </a:ext>
              </a:extLst>
            </p:cNvPr>
            <p:cNvSpPr/>
            <p:nvPr/>
          </p:nvSpPr>
          <p:spPr>
            <a:xfrm>
              <a:off x="416350" y="4817825"/>
              <a:ext cx="136200" cy="32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31">
              <a:extLst>
                <a:ext uri="{FF2B5EF4-FFF2-40B4-BE49-F238E27FC236}">
                  <a16:creationId xmlns:a16="http://schemas.microsoft.com/office/drawing/2014/main" id="{C23F222B-695F-5D6A-E693-01D9836869C1}"/>
                </a:ext>
              </a:extLst>
            </p:cNvPr>
            <p:cNvGrpSpPr/>
            <p:nvPr/>
          </p:nvGrpSpPr>
          <p:grpSpPr>
            <a:xfrm>
              <a:off x="302930" y="3174400"/>
              <a:ext cx="3648076" cy="1796973"/>
              <a:chOff x="302930" y="3174400"/>
              <a:chExt cx="3648076" cy="1796973"/>
            </a:xfrm>
          </p:grpSpPr>
          <p:sp>
            <p:nvSpPr>
              <p:cNvPr id="963" name="Google Shape;963;p31">
                <a:extLst>
                  <a:ext uri="{FF2B5EF4-FFF2-40B4-BE49-F238E27FC236}">
                    <a16:creationId xmlns:a16="http://schemas.microsoft.com/office/drawing/2014/main" id="{FC77772B-9B65-4DB9-F743-42B381B0FA6E}"/>
                  </a:ext>
                </a:extLst>
              </p:cNvPr>
              <p:cNvSpPr/>
              <p:nvPr/>
            </p:nvSpPr>
            <p:spPr>
              <a:xfrm>
                <a:off x="639012" y="3174400"/>
                <a:ext cx="3311994" cy="1596450"/>
              </a:xfrm>
              <a:custGeom>
                <a:avLst/>
                <a:gdLst/>
                <a:ahLst/>
                <a:cxnLst/>
                <a:rect l="l" t="t" r="r" b="b"/>
                <a:pathLst>
                  <a:path w="136359" h="63858" extrusionOk="0">
                    <a:moveTo>
                      <a:pt x="0" y="53244"/>
                    </a:moveTo>
                    <a:lnTo>
                      <a:pt x="35284" y="0"/>
                    </a:lnTo>
                    <a:lnTo>
                      <a:pt x="136359" y="234"/>
                    </a:lnTo>
                    <a:lnTo>
                      <a:pt x="3746" y="63858"/>
                    </a:lnTo>
                    <a:close/>
                  </a:path>
                </a:pathLst>
              </a:custGeom>
              <a:solidFill>
                <a:srgbClr val="9E855C">
                  <a:alpha val="148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64" name="Google Shape;964;p31">
                <a:extLst>
                  <a:ext uri="{FF2B5EF4-FFF2-40B4-BE49-F238E27FC236}">
                    <a16:creationId xmlns:a16="http://schemas.microsoft.com/office/drawing/2014/main" id="{5B6B4DCF-1E02-74CD-CDC9-34F58DD3432D}"/>
                  </a:ext>
                </a:extLst>
              </p:cNvPr>
              <p:cNvGrpSpPr/>
              <p:nvPr/>
            </p:nvGrpSpPr>
            <p:grpSpPr>
              <a:xfrm rot="-3088787">
                <a:off x="247795" y="4300754"/>
                <a:ext cx="725754" cy="615483"/>
                <a:chOff x="5417612" y="4008755"/>
                <a:chExt cx="725743" cy="615474"/>
              </a:xfrm>
            </p:grpSpPr>
            <p:sp>
              <p:nvSpPr>
                <p:cNvPr id="965" name="Google Shape;965;p31">
                  <a:extLst>
                    <a:ext uri="{FF2B5EF4-FFF2-40B4-BE49-F238E27FC236}">
                      <a16:creationId xmlns:a16="http://schemas.microsoft.com/office/drawing/2014/main" id="{1D905676-5650-E4A0-434C-D999FC35AB5C}"/>
                    </a:ext>
                  </a:extLst>
                </p:cNvPr>
                <p:cNvSpPr/>
                <p:nvPr/>
              </p:nvSpPr>
              <p:spPr>
                <a:xfrm>
                  <a:off x="5417612" y="4008755"/>
                  <a:ext cx="725743" cy="61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9" h="16248" extrusionOk="0">
                      <a:moveTo>
                        <a:pt x="9796" y="1"/>
                      </a:moveTo>
                      <a:lnTo>
                        <a:pt x="8616" y="2155"/>
                      </a:lnTo>
                      <a:lnTo>
                        <a:pt x="5125" y="80"/>
                      </a:lnTo>
                      <a:cubicBezTo>
                        <a:pt x="5125" y="80"/>
                        <a:pt x="1358" y="778"/>
                        <a:pt x="1643" y="5184"/>
                      </a:cubicBezTo>
                      <a:lnTo>
                        <a:pt x="1" y="9452"/>
                      </a:lnTo>
                      <a:lnTo>
                        <a:pt x="3935" y="11281"/>
                      </a:lnTo>
                      <a:lnTo>
                        <a:pt x="2961" y="13130"/>
                      </a:lnTo>
                      <a:lnTo>
                        <a:pt x="5685" y="11901"/>
                      </a:lnTo>
                      <a:lnTo>
                        <a:pt x="5439" y="15540"/>
                      </a:lnTo>
                      <a:lnTo>
                        <a:pt x="10554" y="14920"/>
                      </a:lnTo>
                      <a:lnTo>
                        <a:pt x="9767" y="10711"/>
                      </a:lnTo>
                      <a:lnTo>
                        <a:pt x="13179" y="16248"/>
                      </a:lnTo>
                      <a:lnTo>
                        <a:pt x="19159" y="5459"/>
                      </a:lnTo>
                      <a:lnTo>
                        <a:pt x="11999" y="5705"/>
                      </a:lnTo>
                      <a:lnTo>
                        <a:pt x="16887" y="3059"/>
                      </a:lnTo>
                      <a:lnTo>
                        <a:pt x="13130" y="965"/>
                      </a:lnTo>
                      <a:lnTo>
                        <a:pt x="10347" y="3669"/>
                      </a:lnTo>
                      <a:lnTo>
                        <a:pt x="979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1">
                  <a:extLst>
                    <a:ext uri="{FF2B5EF4-FFF2-40B4-BE49-F238E27FC236}">
                      <a16:creationId xmlns:a16="http://schemas.microsoft.com/office/drawing/2014/main" id="{F1657F65-AF13-5C0B-7C9B-F0646A167459}"/>
                    </a:ext>
                  </a:extLst>
                </p:cNvPr>
                <p:cNvSpPr/>
                <p:nvPr/>
              </p:nvSpPr>
              <p:spPr>
                <a:xfrm>
                  <a:off x="5673949" y="4155542"/>
                  <a:ext cx="193377" cy="2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" h="6125" extrusionOk="0">
                      <a:moveTo>
                        <a:pt x="3442" y="1"/>
                      </a:moveTo>
                      <a:lnTo>
                        <a:pt x="0" y="6098"/>
                      </a:lnTo>
                      <a:cubicBezTo>
                        <a:pt x="0" y="6098"/>
                        <a:pt x="127" y="6125"/>
                        <a:pt x="342" y="6125"/>
                      </a:cubicBezTo>
                      <a:cubicBezTo>
                        <a:pt x="1038" y="6125"/>
                        <a:pt x="2655" y="5849"/>
                        <a:pt x="3865" y="3512"/>
                      </a:cubicBezTo>
                      <a:cubicBezTo>
                        <a:pt x="5104" y="1142"/>
                        <a:pt x="3442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1">
                  <a:extLst>
                    <a:ext uri="{FF2B5EF4-FFF2-40B4-BE49-F238E27FC236}">
                      <a16:creationId xmlns:a16="http://schemas.microsoft.com/office/drawing/2014/main" id="{4A81CEE5-8871-CA20-66A2-6A8FDB7CE424}"/>
                    </a:ext>
                  </a:extLst>
                </p:cNvPr>
                <p:cNvSpPr/>
                <p:nvPr/>
              </p:nvSpPr>
              <p:spPr>
                <a:xfrm>
                  <a:off x="5529776" y="4008755"/>
                  <a:ext cx="258569" cy="4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6" h="13131" fill="none" extrusionOk="0">
                      <a:moveTo>
                        <a:pt x="6825" y="1"/>
                      </a:moveTo>
                      <a:lnTo>
                        <a:pt x="0" y="13130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1">
                  <a:extLst>
                    <a:ext uri="{FF2B5EF4-FFF2-40B4-BE49-F238E27FC236}">
                      <a16:creationId xmlns:a16="http://schemas.microsoft.com/office/drawing/2014/main" id="{AEDE13F2-334D-B5D7-29FD-FD9C68683851}"/>
                    </a:ext>
                  </a:extLst>
                </p:cNvPr>
                <p:cNvSpPr/>
                <p:nvPr/>
              </p:nvSpPr>
              <p:spPr>
                <a:xfrm>
                  <a:off x="5632963" y="4147359"/>
                  <a:ext cx="176256" cy="31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8242" fill="none" extrusionOk="0">
                      <a:moveTo>
                        <a:pt x="4652" y="0"/>
                      </a:moveTo>
                      <a:lnTo>
                        <a:pt x="0" y="8242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69" name="Google Shape;969;p31">
            <a:extLst>
              <a:ext uri="{FF2B5EF4-FFF2-40B4-BE49-F238E27FC236}">
                <a16:creationId xmlns:a16="http://schemas.microsoft.com/office/drawing/2014/main" id="{E18D7014-D067-4564-C3E6-D58B705402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62487" y="2567988"/>
            <a:ext cx="4812918" cy="92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 err="1"/>
              <a:t>Freeze</a:t>
            </a:r>
            <a:r>
              <a:rPr lang="nl-NL" dirty="0"/>
              <a:t> frame</a:t>
            </a:r>
            <a:endParaRPr dirty="0"/>
          </a:p>
        </p:txBody>
      </p:sp>
      <p:sp>
        <p:nvSpPr>
          <p:cNvPr id="970" name="Google Shape;970;p31">
            <a:extLst>
              <a:ext uri="{FF2B5EF4-FFF2-40B4-BE49-F238E27FC236}">
                <a16:creationId xmlns:a16="http://schemas.microsoft.com/office/drawing/2014/main" id="{94FF2B8D-291C-5C22-F7AE-5AB6E31D6D6D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309819" y="1333488"/>
            <a:ext cx="4019021" cy="12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6000" dirty="0"/>
              <a:t>Warming up</a:t>
            </a:r>
            <a:endParaRPr sz="6000" dirty="0"/>
          </a:p>
        </p:txBody>
      </p:sp>
      <p:grpSp>
        <p:nvGrpSpPr>
          <p:cNvPr id="1035" name="Google Shape;1035;p31">
            <a:extLst>
              <a:ext uri="{FF2B5EF4-FFF2-40B4-BE49-F238E27FC236}">
                <a16:creationId xmlns:a16="http://schemas.microsoft.com/office/drawing/2014/main" id="{EEEE1347-5311-BCCA-7E45-BD33EEEC49A0}"/>
              </a:ext>
            </a:extLst>
          </p:cNvPr>
          <p:cNvGrpSpPr/>
          <p:nvPr/>
        </p:nvGrpSpPr>
        <p:grpSpPr>
          <a:xfrm rot="-2168336">
            <a:off x="340929" y="483154"/>
            <a:ext cx="825790" cy="701108"/>
            <a:chOff x="3502275" y="3218775"/>
            <a:chExt cx="1175775" cy="998250"/>
          </a:xfrm>
        </p:grpSpPr>
        <p:sp>
          <p:nvSpPr>
            <p:cNvPr id="1036" name="Google Shape;1036;p31">
              <a:extLst>
                <a:ext uri="{FF2B5EF4-FFF2-40B4-BE49-F238E27FC236}">
                  <a16:creationId xmlns:a16="http://schemas.microsoft.com/office/drawing/2014/main" id="{613BFDE8-FEED-61BB-50E0-BCDC0C9E52A5}"/>
                </a:ext>
              </a:extLst>
            </p:cNvPr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1">
              <a:extLst>
                <a:ext uri="{FF2B5EF4-FFF2-40B4-BE49-F238E27FC236}">
                  <a16:creationId xmlns:a16="http://schemas.microsoft.com/office/drawing/2014/main" id="{66CE9B19-539F-3CE4-15BF-832AD8BFF934}"/>
                </a:ext>
              </a:extLst>
            </p:cNvPr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1">
              <a:extLst>
                <a:ext uri="{FF2B5EF4-FFF2-40B4-BE49-F238E27FC236}">
                  <a16:creationId xmlns:a16="http://schemas.microsoft.com/office/drawing/2014/main" id="{93958BE3-57A4-28CE-A277-AF93A5A0FD17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1">
              <a:extLst>
                <a:ext uri="{FF2B5EF4-FFF2-40B4-BE49-F238E27FC236}">
                  <a16:creationId xmlns:a16="http://schemas.microsoft.com/office/drawing/2014/main" id="{F5DDDD15-6529-1354-30FF-41DB2D86EB65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1">
              <a:extLst>
                <a:ext uri="{FF2B5EF4-FFF2-40B4-BE49-F238E27FC236}">
                  <a16:creationId xmlns:a16="http://schemas.microsoft.com/office/drawing/2014/main" id="{80980003-2F9F-723B-0D4C-E9120CF80541}"/>
                </a:ext>
              </a:extLst>
            </p:cNvPr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1">
              <a:extLst>
                <a:ext uri="{FF2B5EF4-FFF2-40B4-BE49-F238E27FC236}">
                  <a16:creationId xmlns:a16="http://schemas.microsoft.com/office/drawing/2014/main" id="{06258A95-C78E-C706-906C-27F72705438F}"/>
                </a:ext>
              </a:extLst>
            </p:cNvPr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1">
              <a:extLst>
                <a:ext uri="{FF2B5EF4-FFF2-40B4-BE49-F238E27FC236}">
                  <a16:creationId xmlns:a16="http://schemas.microsoft.com/office/drawing/2014/main" id="{17DAC6A6-0219-7AB4-AB8E-A78CC544644F}"/>
                </a:ext>
              </a:extLst>
            </p:cNvPr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1">
              <a:extLst>
                <a:ext uri="{FF2B5EF4-FFF2-40B4-BE49-F238E27FC236}">
                  <a16:creationId xmlns:a16="http://schemas.microsoft.com/office/drawing/2014/main" id="{9A6A843C-3DC1-179E-33A5-D0A594E3DDF3}"/>
                </a:ext>
              </a:extLst>
            </p:cNvPr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1">
              <a:extLst>
                <a:ext uri="{FF2B5EF4-FFF2-40B4-BE49-F238E27FC236}">
                  <a16:creationId xmlns:a16="http://schemas.microsoft.com/office/drawing/2014/main" id="{0D276D5D-683F-8B41-5B42-F5ED472938D9}"/>
                </a:ext>
              </a:extLst>
            </p:cNvPr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1">
              <a:extLst>
                <a:ext uri="{FF2B5EF4-FFF2-40B4-BE49-F238E27FC236}">
                  <a16:creationId xmlns:a16="http://schemas.microsoft.com/office/drawing/2014/main" id="{39F2DA9B-6E1B-59B6-B939-E6A586ECF513}"/>
                </a:ext>
              </a:extLst>
            </p:cNvPr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>
              <a:extLst>
                <a:ext uri="{FF2B5EF4-FFF2-40B4-BE49-F238E27FC236}">
                  <a16:creationId xmlns:a16="http://schemas.microsoft.com/office/drawing/2014/main" id="{2ED32C2E-CFFB-37B8-AC7D-24849E7E04F0}"/>
                </a:ext>
              </a:extLst>
            </p:cNvPr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1">
              <a:extLst>
                <a:ext uri="{FF2B5EF4-FFF2-40B4-BE49-F238E27FC236}">
                  <a16:creationId xmlns:a16="http://schemas.microsoft.com/office/drawing/2014/main" id="{E1EC1217-BA40-A899-DE20-EAEB4F4C4FAD}"/>
                </a:ext>
              </a:extLst>
            </p:cNvPr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" name="Google Shape;1048;p31">
            <a:extLst>
              <a:ext uri="{FF2B5EF4-FFF2-40B4-BE49-F238E27FC236}">
                <a16:creationId xmlns:a16="http://schemas.microsoft.com/office/drawing/2014/main" id="{6431661F-4281-68F8-FF35-F82C61F469B9}"/>
              </a:ext>
            </a:extLst>
          </p:cNvPr>
          <p:cNvSpPr/>
          <p:nvPr/>
        </p:nvSpPr>
        <p:spPr>
          <a:xfrm rot="3391622">
            <a:off x="8780552" y="49200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CB02485-486E-4B6A-5F4B-FFB28A69A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525" y="242252"/>
            <a:ext cx="1698195" cy="1091236"/>
          </a:xfrm>
          <a:prstGeom prst="rect">
            <a:avLst/>
          </a:prstGeom>
        </p:spPr>
      </p:pic>
      <p:grpSp>
        <p:nvGrpSpPr>
          <p:cNvPr id="2" name="Google Shape;2166;p40">
            <a:extLst>
              <a:ext uri="{FF2B5EF4-FFF2-40B4-BE49-F238E27FC236}">
                <a16:creationId xmlns:a16="http://schemas.microsoft.com/office/drawing/2014/main" id="{BA7640FB-AC4F-F483-8D5C-20AEFD32E53C}"/>
              </a:ext>
            </a:extLst>
          </p:cNvPr>
          <p:cNvGrpSpPr/>
          <p:nvPr/>
        </p:nvGrpSpPr>
        <p:grpSpPr>
          <a:xfrm>
            <a:off x="1040474" y="985897"/>
            <a:ext cx="2683647" cy="3192729"/>
            <a:chOff x="6752050" y="2491675"/>
            <a:chExt cx="1840779" cy="2116810"/>
          </a:xfrm>
        </p:grpSpPr>
        <p:sp>
          <p:nvSpPr>
            <p:cNvPr id="4" name="Google Shape;2167;p40">
              <a:extLst>
                <a:ext uri="{FF2B5EF4-FFF2-40B4-BE49-F238E27FC236}">
                  <a16:creationId xmlns:a16="http://schemas.microsoft.com/office/drawing/2014/main" id="{9B9B0043-8511-76EC-19C6-CAE6A940E4AA}"/>
                </a:ext>
              </a:extLst>
            </p:cNvPr>
            <p:cNvSpPr/>
            <p:nvPr/>
          </p:nvSpPr>
          <p:spPr>
            <a:xfrm>
              <a:off x="6752050" y="2491675"/>
              <a:ext cx="1840779" cy="2116810"/>
            </a:xfrm>
            <a:custGeom>
              <a:avLst/>
              <a:gdLst/>
              <a:ahLst/>
              <a:cxnLst/>
              <a:rect l="l" t="t" r="r" b="b"/>
              <a:pathLst>
                <a:path w="48595" h="55882" extrusionOk="0">
                  <a:moveTo>
                    <a:pt x="20988" y="0"/>
                  </a:moveTo>
                  <a:cubicBezTo>
                    <a:pt x="20476" y="0"/>
                    <a:pt x="19994" y="286"/>
                    <a:pt x="19758" y="748"/>
                  </a:cubicBezTo>
                  <a:lnTo>
                    <a:pt x="19277" y="1672"/>
                  </a:lnTo>
                  <a:lnTo>
                    <a:pt x="16995" y="305"/>
                  </a:lnTo>
                  <a:cubicBezTo>
                    <a:pt x="16790" y="188"/>
                    <a:pt x="16558" y="126"/>
                    <a:pt x="16322" y="126"/>
                  </a:cubicBezTo>
                  <a:cubicBezTo>
                    <a:pt x="16242" y="126"/>
                    <a:pt x="16161" y="133"/>
                    <a:pt x="16080" y="148"/>
                  </a:cubicBezTo>
                  <a:cubicBezTo>
                    <a:pt x="14418" y="453"/>
                    <a:pt x="11389" y="2135"/>
                    <a:pt x="11497" y="6305"/>
                  </a:cubicBezTo>
                  <a:cubicBezTo>
                    <a:pt x="11487" y="6334"/>
                    <a:pt x="11487" y="6373"/>
                    <a:pt x="11478" y="6403"/>
                  </a:cubicBezTo>
                  <a:lnTo>
                    <a:pt x="9963" y="10356"/>
                  </a:lnTo>
                  <a:cubicBezTo>
                    <a:pt x="9717" y="11006"/>
                    <a:pt x="10012" y="11733"/>
                    <a:pt x="10642" y="12028"/>
                  </a:cubicBezTo>
                  <a:lnTo>
                    <a:pt x="10769" y="12087"/>
                  </a:lnTo>
                  <a:cubicBezTo>
                    <a:pt x="7790" y="14861"/>
                    <a:pt x="5606" y="18008"/>
                    <a:pt x="4239" y="21489"/>
                  </a:cubicBezTo>
                  <a:cubicBezTo>
                    <a:pt x="0" y="32288"/>
                    <a:pt x="4033" y="44345"/>
                    <a:pt x="13838" y="50148"/>
                  </a:cubicBezTo>
                  <a:cubicBezTo>
                    <a:pt x="14989" y="50836"/>
                    <a:pt x="16218" y="51397"/>
                    <a:pt x="17487" y="51820"/>
                  </a:cubicBezTo>
                  <a:lnTo>
                    <a:pt x="16621" y="54072"/>
                  </a:lnTo>
                  <a:cubicBezTo>
                    <a:pt x="16277" y="54937"/>
                    <a:pt x="16916" y="55872"/>
                    <a:pt x="17851" y="55881"/>
                  </a:cubicBezTo>
                  <a:lnTo>
                    <a:pt x="18401" y="55881"/>
                  </a:lnTo>
                  <a:cubicBezTo>
                    <a:pt x="18942" y="55881"/>
                    <a:pt x="19434" y="55537"/>
                    <a:pt x="19631" y="55036"/>
                  </a:cubicBezTo>
                  <a:lnTo>
                    <a:pt x="20634" y="52439"/>
                  </a:lnTo>
                  <a:cubicBezTo>
                    <a:pt x="20919" y="52459"/>
                    <a:pt x="21214" y="52469"/>
                    <a:pt x="21499" y="52469"/>
                  </a:cubicBezTo>
                  <a:cubicBezTo>
                    <a:pt x="22709" y="52469"/>
                    <a:pt x="23909" y="52311"/>
                    <a:pt x="25079" y="51987"/>
                  </a:cubicBezTo>
                  <a:lnTo>
                    <a:pt x="26633" y="55144"/>
                  </a:lnTo>
                  <a:cubicBezTo>
                    <a:pt x="26849" y="55596"/>
                    <a:pt x="27312" y="55881"/>
                    <a:pt x="27823" y="55881"/>
                  </a:cubicBezTo>
                  <a:lnTo>
                    <a:pt x="28393" y="55881"/>
                  </a:lnTo>
                  <a:cubicBezTo>
                    <a:pt x="29377" y="55881"/>
                    <a:pt x="30016" y="54849"/>
                    <a:pt x="29583" y="53974"/>
                  </a:cubicBezTo>
                  <a:lnTo>
                    <a:pt x="28059" y="50866"/>
                  </a:lnTo>
                  <a:cubicBezTo>
                    <a:pt x="28561" y="50620"/>
                    <a:pt x="29052" y="50354"/>
                    <a:pt x="29534" y="50059"/>
                  </a:cubicBezTo>
                  <a:cubicBezTo>
                    <a:pt x="30783" y="49312"/>
                    <a:pt x="31914" y="48387"/>
                    <a:pt x="32898" y="47325"/>
                  </a:cubicBezTo>
                  <a:lnTo>
                    <a:pt x="33812" y="49204"/>
                  </a:lnTo>
                  <a:lnTo>
                    <a:pt x="32072" y="54111"/>
                  </a:lnTo>
                  <a:cubicBezTo>
                    <a:pt x="31757" y="54977"/>
                    <a:pt x="32396" y="55881"/>
                    <a:pt x="33321" y="55881"/>
                  </a:cubicBezTo>
                  <a:lnTo>
                    <a:pt x="33871" y="55881"/>
                  </a:lnTo>
                  <a:cubicBezTo>
                    <a:pt x="34432" y="55881"/>
                    <a:pt x="34934" y="55527"/>
                    <a:pt x="35120" y="54996"/>
                  </a:cubicBezTo>
                  <a:lnTo>
                    <a:pt x="35750" y="53226"/>
                  </a:lnTo>
                  <a:lnTo>
                    <a:pt x="36674" y="55134"/>
                  </a:lnTo>
                  <a:cubicBezTo>
                    <a:pt x="36891" y="55586"/>
                    <a:pt x="37353" y="55881"/>
                    <a:pt x="37864" y="55881"/>
                  </a:cubicBezTo>
                  <a:lnTo>
                    <a:pt x="38435" y="55881"/>
                  </a:lnTo>
                  <a:cubicBezTo>
                    <a:pt x="39408" y="55881"/>
                    <a:pt x="40057" y="54859"/>
                    <a:pt x="39625" y="53983"/>
                  </a:cubicBezTo>
                  <a:lnTo>
                    <a:pt x="37235" y="49027"/>
                  </a:lnTo>
                  <a:lnTo>
                    <a:pt x="41523" y="36920"/>
                  </a:lnTo>
                  <a:cubicBezTo>
                    <a:pt x="41985" y="36743"/>
                    <a:pt x="42310" y="36330"/>
                    <a:pt x="42369" y="35838"/>
                  </a:cubicBezTo>
                  <a:lnTo>
                    <a:pt x="42428" y="35327"/>
                  </a:lnTo>
                  <a:cubicBezTo>
                    <a:pt x="42457" y="35091"/>
                    <a:pt x="42418" y="34865"/>
                    <a:pt x="42329" y="34648"/>
                  </a:cubicBezTo>
                  <a:lnTo>
                    <a:pt x="43696" y="30793"/>
                  </a:lnTo>
                  <a:cubicBezTo>
                    <a:pt x="43864" y="30675"/>
                    <a:pt x="43991" y="30518"/>
                    <a:pt x="44080" y="30331"/>
                  </a:cubicBezTo>
                  <a:cubicBezTo>
                    <a:pt x="44611" y="30036"/>
                    <a:pt x="44945" y="29475"/>
                    <a:pt x="44945" y="28865"/>
                  </a:cubicBezTo>
                  <a:lnTo>
                    <a:pt x="44945" y="28826"/>
                  </a:lnTo>
                  <a:cubicBezTo>
                    <a:pt x="44945" y="28590"/>
                    <a:pt x="44896" y="28354"/>
                    <a:pt x="44798" y="28138"/>
                  </a:cubicBezTo>
                  <a:lnTo>
                    <a:pt x="45339" y="25394"/>
                  </a:lnTo>
                  <a:cubicBezTo>
                    <a:pt x="46932" y="23456"/>
                    <a:pt x="47797" y="21027"/>
                    <a:pt x="47797" y="18529"/>
                  </a:cubicBezTo>
                  <a:cubicBezTo>
                    <a:pt x="47788" y="17497"/>
                    <a:pt x="47620" y="16474"/>
                    <a:pt x="47306" y="15490"/>
                  </a:cubicBezTo>
                  <a:lnTo>
                    <a:pt x="48506" y="9442"/>
                  </a:lnTo>
                  <a:cubicBezTo>
                    <a:pt x="48594" y="8999"/>
                    <a:pt x="48476" y="8527"/>
                    <a:pt x="48191" y="8173"/>
                  </a:cubicBezTo>
                  <a:cubicBezTo>
                    <a:pt x="47896" y="7809"/>
                    <a:pt x="47443" y="7603"/>
                    <a:pt x="46981" y="7603"/>
                  </a:cubicBezTo>
                  <a:cubicBezTo>
                    <a:pt x="46912" y="7603"/>
                    <a:pt x="46843" y="7613"/>
                    <a:pt x="46775" y="7613"/>
                  </a:cubicBezTo>
                  <a:cubicBezTo>
                    <a:pt x="46126" y="7701"/>
                    <a:pt x="45604" y="8173"/>
                    <a:pt x="45457" y="8812"/>
                  </a:cubicBezTo>
                  <a:cubicBezTo>
                    <a:pt x="44867" y="8970"/>
                    <a:pt x="44247" y="9117"/>
                    <a:pt x="43588" y="9235"/>
                  </a:cubicBezTo>
                  <a:cubicBezTo>
                    <a:pt x="43460" y="9088"/>
                    <a:pt x="43323" y="8940"/>
                    <a:pt x="43185" y="8803"/>
                  </a:cubicBezTo>
                  <a:cubicBezTo>
                    <a:pt x="40353" y="5872"/>
                    <a:pt x="36517" y="4161"/>
                    <a:pt x="32091" y="3866"/>
                  </a:cubicBezTo>
                  <a:cubicBezTo>
                    <a:pt x="31619" y="3826"/>
                    <a:pt x="31127" y="3816"/>
                    <a:pt x="30636" y="3816"/>
                  </a:cubicBezTo>
                  <a:cubicBezTo>
                    <a:pt x="30193" y="3816"/>
                    <a:pt x="29741" y="3826"/>
                    <a:pt x="29279" y="3856"/>
                  </a:cubicBezTo>
                  <a:cubicBezTo>
                    <a:pt x="29161" y="3610"/>
                    <a:pt x="28974" y="3403"/>
                    <a:pt x="28728" y="3275"/>
                  </a:cubicBezTo>
                  <a:lnTo>
                    <a:pt x="24971" y="1181"/>
                  </a:lnTo>
                  <a:cubicBezTo>
                    <a:pt x="24769" y="1068"/>
                    <a:pt x="24548" y="1014"/>
                    <a:pt x="24329" y="1014"/>
                  </a:cubicBezTo>
                  <a:cubicBezTo>
                    <a:pt x="23991" y="1014"/>
                    <a:pt x="23658" y="1143"/>
                    <a:pt x="23407" y="1387"/>
                  </a:cubicBezTo>
                  <a:lnTo>
                    <a:pt x="22463" y="2292"/>
                  </a:lnTo>
                  <a:lnTo>
                    <a:pt x="22365" y="1594"/>
                  </a:lnTo>
                  <a:cubicBezTo>
                    <a:pt x="22483" y="748"/>
                    <a:pt x="21834" y="0"/>
                    <a:pt x="20988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68;p40">
              <a:extLst>
                <a:ext uri="{FF2B5EF4-FFF2-40B4-BE49-F238E27FC236}">
                  <a16:creationId xmlns:a16="http://schemas.microsoft.com/office/drawing/2014/main" id="{AF0D88E4-AF9E-B8D5-06E0-BA469076EDEF}"/>
                </a:ext>
              </a:extLst>
            </p:cNvPr>
            <p:cNvSpPr/>
            <p:nvPr/>
          </p:nvSpPr>
          <p:spPr>
            <a:xfrm>
              <a:off x="6806825" y="2680698"/>
              <a:ext cx="1702176" cy="1743048"/>
            </a:xfrm>
            <a:custGeom>
              <a:avLst/>
              <a:gdLst/>
              <a:ahLst/>
              <a:cxnLst/>
              <a:rect l="l" t="t" r="r" b="b"/>
              <a:pathLst>
                <a:path w="44936" h="46015" extrusionOk="0">
                  <a:moveTo>
                    <a:pt x="29101" y="1"/>
                  </a:moveTo>
                  <a:cubicBezTo>
                    <a:pt x="23633" y="1"/>
                    <a:pt x="17899" y="2131"/>
                    <a:pt x="13631" y="5091"/>
                  </a:cubicBezTo>
                  <a:cubicBezTo>
                    <a:pt x="9382" y="8042"/>
                    <a:pt x="5842" y="11966"/>
                    <a:pt x="3924" y="16834"/>
                  </a:cubicBezTo>
                  <a:cubicBezTo>
                    <a:pt x="0" y="26836"/>
                    <a:pt x="3619" y="38333"/>
                    <a:pt x="12972" y="43869"/>
                  </a:cubicBezTo>
                  <a:cubicBezTo>
                    <a:pt x="14703" y="44892"/>
                    <a:pt x="16611" y="45689"/>
                    <a:pt x="18607" y="45935"/>
                  </a:cubicBezTo>
                  <a:cubicBezTo>
                    <a:pt x="19053" y="45988"/>
                    <a:pt x="19499" y="46014"/>
                    <a:pt x="19945" y="46014"/>
                  </a:cubicBezTo>
                  <a:cubicBezTo>
                    <a:pt x="22524" y="46014"/>
                    <a:pt x="25088" y="45149"/>
                    <a:pt x="27301" y="43791"/>
                  </a:cubicBezTo>
                  <a:cubicBezTo>
                    <a:pt x="29141" y="42670"/>
                    <a:pt x="30803" y="41165"/>
                    <a:pt x="31825" y="39267"/>
                  </a:cubicBezTo>
                  <a:cubicBezTo>
                    <a:pt x="34156" y="34930"/>
                    <a:pt x="32956" y="29108"/>
                    <a:pt x="35976" y="25223"/>
                  </a:cubicBezTo>
                  <a:cubicBezTo>
                    <a:pt x="37697" y="23000"/>
                    <a:pt x="40500" y="21869"/>
                    <a:pt x="42427" y="19814"/>
                  </a:cubicBezTo>
                  <a:cubicBezTo>
                    <a:pt x="44040" y="18063"/>
                    <a:pt x="44935" y="15781"/>
                    <a:pt x="44935" y="13401"/>
                  </a:cubicBezTo>
                  <a:cubicBezTo>
                    <a:pt x="44906" y="10176"/>
                    <a:pt x="42899" y="6871"/>
                    <a:pt x="40696" y="4590"/>
                  </a:cubicBezTo>
                  <a:cubicBezTo>
                    <a:pt x="37874" y="1659"/>
                    <a:pt x="34264" y="302"/>
                    <a:pt x="30458" y="46"/>
                  </a:cubicBezTo>
                  <a:cubicBezTo>
                    <a:pt x="30008" y="16"/>
                    <a:pt x="29556" y="1"/>
                    <a:pt x="29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169;p40">
              <a:extLst>
                <a:ext uri="{FF2B5EF4-FFF2-40B4-BE49-F238E27FC236}">
                  <a16:creationId xmlns:a16="http://schemas.microsoft.com/office/drawing/2014/main" id="{0715799F-7D62-A431-72B9-996D729250E6}"/>
                </a:ext>
              </a:extLst>
            </p:cNvPr>
            <p:cNvSpPr/>
            <p:nvPr/>
          </p:nvSpPr>
          <p:spPr>
            <a:xfrm>
              <a:off x="7172637" y="2538230"/>
              <a:ext cx="725743" cy="615474"/>
            </a:xfrm>
            <a:custGeom>
              <a:avLst/>
              <a:gdLst/>
              <a:ahLst/>
              <a:cxnLst/>
              <a:rect l="l" t="t" r="r" b="b"/>
              <a:pathLst>
                <a:path w="19159" h="16248" extrusionOk="0">
                  <a:moveTo>
                    <a:pt x="9796" y="1"/>
                  </a:moveTo>
                  <a:lnTo>
                    <a:pt x="8616" y="2155"/>
                  </a:lnTo>
                  <a:lnTo>
                    <a:pt x="5125" y="80"/>
                  </a:lnTo>
                  <a:cubicBezTo>
                    <a:pt x="5125" y="80"/>
                    <a:pt x="1358" y="778"/>
                    <a:pt x="1643" y="5184"/>
                  </a:cubicBezTo>
                  <a:lnTo>
                    <a:pt x="1" y="9452"/>
                  </a:lnTo>
                  <a:lnTo>
                    <a:pt x="3935" y="11281"/>
                  </a:lnTo>
                  <a:lnTo>
                    <a:pt x="2961" y="13130"/>
                  </a:lnTo>
                  <a:lnTo>
                    <a:pt x="5685" y="11901"/>
                  </a:lnTo>
                  <a:lnTo>
                    <a:pt x="5439" y="15540"/>
                  </a:lnTo>
                  <a:lnTo>
                    <a:pt x="10554" y="14920"/>
                  </a:lnTo>
                  <a:lnTo>
                    <a:pt x="9767" y="10711"/>
                  </a:lnTo>
                  <a:lnTo>
                    <a:pt x="13179" y="16248"/>
                  </a:lnTo>
                  <a:lnTo>
                    <a:pt x="19159" y="5459"/>
                  </a:lnTo>
                  <a:lnTo>
                    <a:pt x="11999" y="5705"/>
                  </a:lnTo>
                  <a:lnTo>
                    <a:pt x="16887" y="3059"/>
                  </a:lnTo>
                  <a:lnTo>
                    <a:pt x="13130" y="965"/>
                  </a:lnTo>
                  <a:lnTo>
                    <a:pt x="10347" y="3669"/>
                  </a:lnTo>
                  <a:lnTo>
                    <a:pt x="979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170;p40">
              <a:extLst>
                <a:ext uri="{FF2B5EF4-FFF2-40B4-BE49-F238E27FC236}">
                  <a16:creationId xmlns:a16="http://schemas.microsoft.com/office/drawing/2014/main" id="{34A77810-C4F1-BD34-96BD-80235FDFDC68}"/>
                </a:ext>
              </a:extLst>
            </p:cNvPr>
            <p:cNvSpPr/>
            <p:nvPr/>
          </p:nvSpPr>
          <p:spPr>
            <a:xfrm>
              <a:off x="7428974" y="2685017"/>
              <a:ext cx="193377" cy="232015"/>
            </a:xfrm>
            <a:custGeom>
              <a:avLst/>
              <a:gdLst/>
              <a:ahLst/>
              <a:cxnLst/>
              <a:rect l="l" t="t" r="r" b="b"/>
              <a:pathLst>
                <a:path w="5105" h="6125" extrusionOk="0">
                  <a:moveTo>
                    <a:pt x="3442" y="1"/>
                  </a:moveTo>
                  <a:lnTo>
                    <a:pt x="0" y="6098"/>
                  </a:lnTo>
                  <a:cubicBezTo>
                    <a:pt x="0" y="6098"/>
                    <a:pt x="127" y="6125"/>
                    <a:pt x="342" y="6125"/>
                  </a:cubicBezTo>
                  <a:cubicBezTo>
                    <a:pt x="1038" y="6125"/>
                    <a:pt x="2655" y="5849"/>
                    <a:pt x="3865" y="3512"/>
                  </a:cubicBezTo>
                  <a:cubicBezTo>
                    <a:pt x="5104" y="1142"/>
                    <a:pt x="3442" y="1"/>
                    <a:pt x="3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171;p40">
              <a:extLst>
                <a:ext uri="{FF2B5EF4-FFF2-40B4-BE49-F238E27FC236}">
                  <a16:creationId xmlns:a16="http://schemas.microsoft.com/office/drawing/2014/main" id="{D9987E03-91E7-4910-7D52-C7DB36B2A853}"/>
                </a:ext>
              </a:extLst>
            </p:cNvPr>
            <p:cNvSpPr/>
            <p:nvPr/>
          </p:nvSpPr>
          <p:spPr>
            <a:xfrm>
              <a:off x="7284801" y="2538230"/>
              <a:ext cx="258569" cy="497402"/>
            </a:xfrm>
            <a:custGeom>
              <a:avLst/>
              <a:gdLst/>
              <a:ahLst/>
              <a:cxnLst/>
              <a:rect l="l" t="t" r="r" b="b"/>
              <a:pathLst>
                <a:path w="6826" h="13131" fill="none" extrusionOk="0">
                  <a:moveTo>
                    <a:pt x="6825" y="1"/>
                  </a:moveTo>
                  <a:lnTo>
                    <a:pt x="0" y="13130"/>
                  </a:lnTo>
                </a:path>
              </a:pathLst>
            </a:custGeom>
            <a:noFill/>
            <a:ln w="2950" cap="rnd" cmpd="sng">
              <a:solidFill>
                <a:srgbClr val="FFDF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72;p40">
              <a:extLst>
                <a:ext uri="{FF2B5EF4-FFF2-40B4-BE49-F238E27FC236}">
                  <a16:creationId xmlns:a16="http://schemas.microsoft.com/office/drawing/2014/main" id="{BD1B0AE3-C322-ACD8-E1EE-B5E9AD2AB3CB}"/>
                </a:ext>
              </a:extLst>
            </p:cNvPr>
            <p:cNvSpPr/>
            <p:nvPr/>
          </p:nvSpPr>
          <p:spPr>
            <a:xfrm>
              <a:off x="7234875" y="2737935"/>
              <a:ext cx="164323" cy="74169"/>
            </a:xfrm>
            <a:custGeom>
              <a:avLst/>
              <a:gdLst/>
              <a:ahLst/>
              <a:cxnLst/>
              <a:rect l="l" t="t" r="r" b="b"/>
              <a:pathLst>
                <a:path w="4338" h="1958" fill="none" extrusionOk="0">
                  <a:moveTo>
                    <a:pt x="0" y="0"/>
                  </a:moveTo>
                  <a:lnTo>
                    <a:pt x="4337" y="1957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73;p40">
              <a:extLst>
                <a:ext uri="{FF2B5EF4-FFF2-40B4-BE49-F238E27FC236}">
                  <a16:creationId xmlns:a16="http://schemas.microsoft.com/office/drawing/2014/main" id="{BD3C0BBD-C846-AD35-52C8-754F54D902DE}"/>
                </a:ext>
              </a:extLst>
            </p:cNvPr>
            <p:cNvSpPr/>
            <p:nvPr/>
          </p:nvSpPr>
          <p:spPr>
            <a:xfrm>
              <a:off x="7387988" y="2676834"/>
              <a:ext cx="176256" cy="312207"/>
            </a:xfrm>
            <a:custGeom>
              <a:avLst/>
              <a:gdLst/>
              <a:ahLst/>
              <a:cxnLst/>
              <a:rect l="l" t="t" r="r" b="b"/>
              <a:pathLst>
                <a:path w="4653" h="8242" fill="none" extrusionOk="0">
                  <a:moveTo>
                    <a:pt x="4652" y="0"/>
                  </a:moveTo>
                  <a:lnTo>
                    <a:pt x="0" y="8242"/>
                  </a:lnTo>
                </a:path>
              </a:pathLst>
            </a:custGeom>
            <a:noFill/>
            <a:ln w="2950" cap="rnd" cmpd="sng">
              <a:solidFill>
                <a:srgbClr val="FFDF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74;p40">
              <a:extLst>
                <a:ext uri="{FF2B5EF4-FFF2-40B4-BE49-F238E27FC236}">
                  <a16:creationId xmlns:a16="http://schemas.microsoft.com/office/drawing/2014/main" id="{3B5F341B-8391-05F1-46F3-360B1EE5518F}"/>
                </a:ext>
              </a:extLst>
            </p:cNvPr>
            <p:cNvSpPr/>
            <p:nvPr/>
          </p:nvSpPr>
          <p:spPr>
            <a:xfrm>
              <a:off x="6946462" y="3336714"/>
              <a:ext cx="288418" cy="266827"/>
            </a:xfrm>
            <a:custGeom>
              <a:avLst/>
              <a:gdLst/>
              <a:ahLst/>
              <a:cxnLst/>
              <a:rect l="l" t="t" r="r" b="b"/>
              <a:pathLst>
                <a:path w="7614" h="7044" extrusionOk="0">
                  <a:moveTo>
                    <a:pt x="3814" y="0"/>
                  </a:moveTo>
                  <a:cubicBezTo>
                    <a:pt x="3607" y="0"/>
                    <a:pt x="3398" y="19"/>
                    <a:pt x="3187" y="56"/>
                  </a:cubicBezTo>
                  <a:cubicBezTo>
                    <a:pt x="1280" y="400"/>
                    <a:pt x="1" y="2230"/>
                    <a:pt x="345" y="4138"/>
                  </a:cubicBezTo>
                  <a:cubicBezTo>
                    <a:pt x="652" y="5849"/>
                    <a:pt x="2142" y="7043"/>
                    <a:pt x="3814" y="7043"/>
                  </a:cubicBezTo>
                  <a:cubicBezTo>
                    <a:pt x="4016" y="7043"/>
                    <a:pt x="4221" y="7026"/>
                    <a:pt x="4427" y="6990"/>
                  </a:cubicBezTo>
                  <a:cubicBezTo>
                    <a:pt x="6344" y="6646"/>
                    <a:pt x="7613" y="4816"/>
                    <a:pt x="7269" y="2899"/>
                  </a:cubicBezTo>
                  <a:cubicBezTo>
                    <a:pt x="6971" y="1200"/>
                    <a:pt x="5489" y="0"/>
                    <a:pt x="38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75;p40">
              <a:extLst>
                <a:ext uri="{FF2B5EF4-FFF2-40B4-BE49-F238E27FC236}">
                  <a16:creationId xmlns:a16="http://schemas.microsoft.com/office/drawing/2014/main" id="{7E392011-D58E-EDA3-AF50-7CB3011B6DC6}"/>
                </a:ext>
              </a:extLst>
            </p:cNvPr>
            <p:cNvSpPr/>
            <p:nvPr/>
          </p:nvSpPr>
          <p:spPr>
            <a:xfrm>
              <a:off x="7546669" y="4028141"/>
              <a:ext cx="286903" cy="266599"/>
            </a:xfrm>
            <a:custGeom>
              <a:avLst/>
              <a:gdLst/>
              <a:ahLst/>
              <a:cxnLst/>
              <a:rect l="l" t="t" r="r" b="b"/>
              <a:pathLst>
                <a:path w="7574" h="7038" extrusionOk="0">
                  <a:moveTo>
                    <a:pt x="3798" y="0"/>
                  </a:moveTo>
                  <a:cubicBezTo>
                    <a:pt x="3610" y="0"/>
                    <a:pt x="3419" y="16"/>
                    <a:pt x="3227" y="47"/>
                  </a:cubicBezTo>
                  <a:cubicBezTo>
                    <a:pt x="1309" y="352"/>
                    <a:pt x="1" y="2162"/>
                    <a:pt x="316" y="4079"/>
                  </a:cubicBezTo>
                  <a:cubicBezTo>
                    <a:pt x="590" y="5805"/>
                    <a:pt x="2083" y="7037"/>
                    <a:pt x="3777" y="7037"/>
                  </a:cubicBezTo>
                  <a:cubicBezTo>
                    <a:pt x="3965" y="7037"/>
                    <a:pt x="4156" y="7022"/>
                    <a:pt x="4348" y="6990"/>
                  </a:cubicBezTo>
                  <a:cubicBezTo>
                    <a:pt x="6266" y="6686"/>
                    <a:pt x="7574" y="4886"/>
                    <a:pt x="7259" y="2958"/>
                  </a:cubicBezTo>
                  <a:cubicBezTo>
                    <a:pt x="6985" y="1232"/>
                    <a:pt x="5492" y="0"/>
                    <a:pt x="3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176;p40">
              <a:extLst>
                <a:ext uri="{FF2B5EF4-FFF2-40B4-BE49-F238E27FC236}">
                  <a16:creationId xmlns:a16="http://schemas.microsoft.com/office/drawing/2014/main" id="{8344207D-47DD-26F8-C5B0-B6DEAD7E2A1E}"/>
                </a:ext>
              </a:extLst>
            </p:cNvPr>
            <p:cNvSpPr/>
            <p:nvPr/>
          </p:nvSpPr>
          <p:spPr>
            <a:xfrm>
              <a:off x="7927785" y="3186515"/>
              <a:ext cx="279820" cy="266599"/>
            </a:xfrm>
            <a:custGeom>
              <a:avLst/>
              <a:gdLst/>
              <a:ahLst/>
              <a:cxnLst/>
              <a:rect l="l" t="t" r="r" b="b"/>
              <a:pathLst>
                <a:path w="7387" h="7038" extrusionOk="0">
                  <a:moveTo>
                    <a:pt x="3684" y="1"/>
                  </a:moveTo>
                  <a:cubicBezTo>
                    <a:pt x="1897" y="1"/>
                    <a:pt x="373" y="1359"/>
                    <a:pt x="198" y="3176"/>
                  </a:cubicBezTo>
                  <a:cubicBezTo>
                    <a:pt x="1" y="5104"/>
                    <a:pt x="1417" y="6834"/>
                    <a:pt x="3355" y="7021"/>
                  </a:cubicBezTo>
                  <a:cubicBezTo>
                    <a:pt x="3469" y="7032"/>
                    <a:pt x="3583" y="7038"/>
                    <a:pt x="3696" y="7038"/>
                  </a:cubicBezTo>
                  <a:cubicBezTo>
                    <a:pt x="5483" y="7038"/>
                    <a:pt x="7024" y="5677"/>
                    <a:pt x="7200" y="3864"/>
                  </a:cubicBezTo>
                  <a:cubicBezTo>
                    <a:pt x="7387" y="1927"/>
                    <a:pt x="5971" y="206"/>
                    <a:pt x="4043" y="19"/>
                  </a:cubicBezTo>
                  <a:cubicBezTo>
                    <a:pt x="3922" y="7"/>
                    <a:pt x="3803" y="1"/>
                    <a:pt x="36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77;p40">
              <a:extLst>
                <a:ext uri="{FF2B5EF4-FFF2-40B4-BE49-F238E27FC236}">
                  <a16:creationId xmlns:a16="http://schemas.microsoft.com/office/drawing/2014/main" id="{3C7FC18E-A598-6221-6D84-ACD097AB511F}"/>
                </a:ext>
              </a:extLst>
            </p:cNvPr>
            <p:cNvSpPr/>
            <p:nvPr/>
          </p:nvSpPr>
          <p:spPr>
            <a:xfrm>
              <a:off x="7802249" y="2857903"/>
              <a:ext cx="716803" cy="455052"/>
            </a:xfrm>
            <a:custGeom>
              <a:avLst/>
              <a:gdLst/>
              <a:ahLst/>
              <a:cxnLst/>
              <a:rect l="l" t="t" r="r" b="b"/>
              <a:pathLst>
                <a:path w="18923" h="12013" extrusionOk="0">
                  <a:moveTo>
                    <a:pt x="18923" y="0"/>
                  </a:moveTo>
                  <a:cubicBezTo>
                    <a:pt x="15311" y="1143"/>
                    <a:pt x="10968" y="1430"/>
                    <a:pt x="7522" y="1430"/>
                  </a:cubicBezTo>
                  <a:cubicBezTo>
                    <a:pt x="4061" y="1430"/>
                    <a:pt x="1505" y="1141"/>
                    <a:pt x="1505" y="1141"/>
                  </a:cubicBezTo>
                  <a:lnTo>
                    <a:pt x="1" y="11379"/>
                  </a:lnTo>
                  <a:cubicBezTo>
                    <a:pt x="2158" y="11835"/>
                    <a:pt x="4199" y="12012"/>
                    <a:pt x="6068" y="12012"/>
                  </a:cubicBezTo>
                  <a:cubicBezTo>
                    <a:pt x="12533" y="12012"/>
                    <a:pt x="16936" y="9894"/>
                    <a:pt x="16936" y="9894"/>
                  </a:cubicBezTo>
                  <a:lnTo>
                    <a:pt x="189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178;p40">
              <a:extLst>
                <a:ext uri="{FF2B5EF4-FFF2-40B4-BE49-F238E27FC236}">
                  <a16:creationId xmlns:a16="http://schemas.microsoft.com/office/drawing/2014/main" id="{71817404-6BB9-D93C-A5D8-7259FDD06AAC}"/>
                </a:ext>
              </a:extLst>
            </p:cNvPr>
            <p:cNvSpPr/>
            <p:nvPr/>
          </p:nvSpPr>
          <p:spPr>
            <a:xfrm>
              <a:off x="7228890" y="3507210"/>
              <a:ext cx="1163484" cy="195650"/>
            </a:xfrm>
            <a:custGeom>
              <a:avLst/>
              <a:gdLst/>
              <a:ahLst/>
              <a:cxnLst/>
              <a:rect l="l" t="t" r="r" b="b"/>
              <a:pathLst>
                <a:path w="30715" h="5165" extrusionOk="0">
                  <a:moveTo>
                    <a:pt x="15432" y="1"/>
                  </a:moveTo>
                  <a:lnTo>
                    <a:pt x="1" y="2578"/>
                  </a:lnTo>
                  <a:lnTo>
                    <a:pt x="17212" y="5164"/>
                  </a:lnTo>
                  <a:lnTo>
                    <a:pt x="30715" y="2047"/>
                  </a:lnTo>
                  <a:lnTo>
                    <a:pt x="154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79;p40">
              <a:extLst>
                <a:ext uri="{FF2B5EF4-FFF2-40B4-BE49-F238E27FC236}">
                  <a16:creationId xmlns:a16="http://schemas.microsoft.com/office/drawing/2014/main" id="{5AB075C5-C26C-0615-D47C-374AC2454B48}"/>
                </a:ext>
              </a:extLst>
            </p:cNvPr>
            <p:cNvSpPr/>
            <p:nvPr/>
          </p:nvSpPr>
          <p:spPr>
            <a:xfrm>
              <a:off x="7166690" y="2824189"/>
              <a:ext cx="1370536" cy="1728805"/>
            </a:xfrm>
            <a:custGeom>
              <a:avLst/>
              <a:gdLst/>
              <a:ahLst/>
              <a:cxnLst/>
              <a:rect l="l" t="t" r="r" b="b"/>
              <a:pathLst>
                <a:path w="36181" h="45639" extrusionOk="0">
                  <a:moveTo>
                    <a:pt x="15726" y="24110"/>
                  </a:moveTo>
                  <a:lnTo>
                    <a:pt x="16474" y="24208"/>
                  </a:lnTo>
                  <a:lnTo>
                    <a:pt x="16720" y="24720"/>
                  </a:lnTo>
                  <a:lnTo>
                    <a:pt x="16720" y="24720"/>
                  </a:lnTo>
                  <a:lnTo>
                    <a:pt x="15539" y="24582"/>
                  </a:lnTo>
                  <a:lnTo>
                    <a:pt x="15726" y="24110"/>
                  </a:lnTo>
                  <a:close/>
                  <a:moveTo>
                    <a:pt x="3374" y="12269"/>
                  </a:moveTo>
                  <a:lnTo>
                    <a:pt x="16562" y="12967"/>
                  </a:lnTo>
                  <a:lnTo>
                    <a:pt x="15844" y="17560"/>
                  </a:lnTo>
                  <a:cubicBezTo>
                    <a:pt x="15805" y="17845"/>
                    <a:pt x="16002" y="18111"/>
                    <a:pt x="16297" y="18150"/>
                  </a:cubicBezTo>
                  <a:cubicBezTo>
                    <a:pt x="16474" y="18170"/>
                    <a:pt x="16631" y="18189"/>
                    <a:pt x="16690" y="18199"/>
                  </a:cubicBezTo>
                  <a:lnTo>
                    <a:pt x="31305" y="20176"/>
                  </a:lnTo>
                  <a:lnTo>
                    <a:pt x="31246" y="20343"/>
                  </a:lnTo>
                  <a:lnTo>
                    <a:pt x="31108" y="20737"/>
                  </a:lnTo>
                  <a:lnTo>
                    <a:pt x="29190" y="26146"/>
                  </a:lnTo>
                  <a:lnTo>
                    <a:pt x="17339" y="24788"/>
                  </a:lnTo>
                  <a:lnTo>
                    <a:pt x="17093" y="24287"/>
                  </a:lnTo>
                  <a:lnTo>
                    <a:pt x="17093" y="24287"/>
                  </a:lnTo>
                  <a:lnTo>
                    <a:pt x="18588" y="24484"/>
                  </a:lnTo>
                  <a:lnTo>
                    <a:pt x="18765" y="23628"/>
                  </a:lnTo>
                  <a:lnTo>
                    <a:pt x="18982" y="23657"/>
                  </a:lnTo>
                  <a:cubicBezTo>
                    <a:pt x="18998" y="23660"/>
                    <a:pt x="19015" y="23661"/>
                    <a:pt x="19031" y="23661"/>
                  </a:cubicBezTo>
                  <a:cubicBezTo>
                    <a:pt x="19226" y="23661"/>
                    <a:pt x="19385" y="23503"/>
                    <a:pt x="19385" y="23303"/>
                  </a:cubicBezTo>
                  <a:lnTo>
                    <a:pt x="19385" y="23176"/>
                  </a:lnTo>
                  <a:cubicBezTo>
                    <a:pt x="19385" y="22999"/>
                    <a:pt x="19257" y="22851"/>
                    <a:pt x="19080" y="22822"/>
                  </a:cubicBezTo>
                  <a:lnTo>
                    <a:pt x="3403" y="20756"/>
                  </a:lnTo>
                  <a:lnTo>
                    <a:pt x="3374" y="12269"/>
                  </a:lnTo>
                  <a:close/>
                  <a:moveTo>
                    <a:pt x="6128" y="22841"/>
                  </a:moveTo>
                  <a:lnTo>
                    <a:pt x="15195" y="24031"/>
                  </a:lnTo>
                  <a:lnTo>
                    <a:pt x="15008" y="24523"/>
                  </a:lnTo>
                  <a:lnTo>
                    <a:pt x="13858" y="24395"/>
                  </a:lnTo>
                  <a:lnTo>
                    <a:pt x="13799" y="24906"/>
                  </a:lnTo>
                  <a:lnTo>
                    <a:pt x="14812" y="25024"/>
                  </a:lnTo>
                  <a:lnTo>
                    <a:pt x="12864" y="30030"/>
                  </a:lnTo>
                  <a:lnTo>
                    <a:pt x="9462" y="29607"/>
                  </a:lnTo>
                  <a:lnTo>
                    <a:pt x="6128" y="22841"/>
                  </a:lnTo>
                  <a:close/>
                  <a:moveTo>
                    <a:pt x="15343" y="25084"/>
                  </a:moveTo>
                  <a:lnTo>
                    <a:pt x="16995" y="25270"/>
                  </a:lnTo>
                  <a:lnTo>
                    <a:pt x="19709" y="30896"/>
                  </a:lnTo>
                  <a:lnTo>
                    <a:pt x="13395" y="30099"/>
                  </a:lnTo>
                  <a:lnTo>
                    <a:pt x="15343" y="25084"/>
                  </a:lnTo>
                  <a:close/>
                  <a:moveTo>
                    <a:pt x="9737" y="30158"/>
                  </a:moveTo>
                  <a:lnTo>
                    <a:pt x="12678" y="30532"/>
                  </a:lnTo>
                  <a:lnTo>
                    <a:pt x="11458" y="33659"/>
                  </a:lnTo>
                  <a:lnTo>
                    <a:pt x="9737" y="30158"/>
                  </a:lnTo>
                  <a:close/>
                  <a:moveTo>
                    <a:pt x="17605" y="25329"/>
                  </a:moveTo>
                  <a:lnTo>
                    <a:pt x="29003" y="26637"/>
                  </a:lnTo>
                  <a:lnTo>
                    <a:pt x="29013" y="26647"/>
                  </a:lnTo>
                  <a:lnTo>
                    <a:pt x="24450" y="39521"/>
                  </a:lnTo>
                  <a:lnTo>
                    <a:pt x="20595" y="31525"/>
                  </a:lnTo>
                  <a:lnTo>
                    <a:pt x="20595" y="31525"/>
                  </a:lnTo>
                  <a:lnTo>
                    <a:pt x="21608" y="31653"/>
                  </a:lnTo>
                  <a:lnTo>
                    <a:pt x="21667" y="31132"/>
                  </a:lnTo>
                  <a:lnTo>
                    <a:pt x="20319" y="30965"/>
                  </a:lnTo>
                  <a:lnTo>
                    <a:pt x="17605" y="25329"/>
                  </a:lnTo>
                  <a:close/>
                  <a:moveTo>
                    <a:pt x="35948" y="1"/>
                  </a:moveTo>
                  <a:cubicBezTo>
                    <a:pt x="35934" y="1"/>
                    <a:pt x="35921" y="2"/>
                    <a:pt x="35907" y="5"/>
                  </a:cubicBezTo>
                  <a:cubicBezTo>
                    <a:pt x="35809" y="15"/>
                    <a:pt x="35730" y="84"/>
                    <a:pt x="35711" y="172"/>
                  </a:cubicBezTo>
                  <a:lnTo>
                    <a:pt x="31688" y="19478"/>
                  </a:lnTo>
                  <a:lnTo>
                    <a:pt x="16788" y="17491"/>
                  </a:lnTo>
                  <a:cubicBezTo>
                    <a:pt x="16778" y="17490"/>
                    <a:pt x="16767" y="17490"/>
                    <a:pt x="16757" y="17490"/>
                  </a:cubicBezTo>
                  <a:cubicBezTo>
                    <a:pt x="16640" y="17490"/>
                    <a:pt x="16526" y="17539"/>
                    <a:pt x="16454" y="17639"/>
                  </a:cubicBezTo>
                  <a:lnTo>
                    <a:pt x="18854" y="1303"/>
                  </a:lnTo>
                  <a:cubicBezTo>
                    <a:pt x="18870" y="1139"/>
                    <a:pt x="18744" y="1048"/>
                    <a:pt x="18619" y="1048"/>
                  </a:cubicBezTo>
                  <a:cubicBezTo>
                    <a:pt x="18518" y="1048"/>
                    <a:pt x="18418" y="1107"/>
                    <a:pt x="18392" y="1234"/>
                  </a:cubicBezTo>
                  <a:lnTo>
                    <a:pt x="16739" y="11826"/>
                  </a:lnTo>
                  <a:lnTo>
                    <a:pt x="59" y="10941"/>
                  </a:lnTo>
                  <a:lnTo>
                    <a:pt x="0" y="12092"/>
                  </a:lnTo>
                  <a:lnTo>
                    <a:pt x="3108" y="12249"/>
                  </a:lnTo>
                  <a:lnTo>
                    <a:pt x="3148" y="20717"/>
                  </a:lnTo>
                  <a:lnTo>
                    <a:pt x="1741" y="20530"/>
                  </a:lnTo>
                  <a:cubicBezTo>
                    <a:pt x="1729" y="20529"/>
                    <a:pt x="1717" y="20528"/>
                    <a:pt x="1705" y="20528"/>
                  </a:cubicBezTo>
                  <a:cubicBezTo>
                    <a:pt x="1504" y="20528"/>
                    <a:pt x="1338" y="20680"/>
                    <a:pt x="1338" y="20884"/>
                  </a:cubicBezTo>
                  <a:lnTo>
                    <a:pt x="1338" y="20963"/>
                  </a:lnTo>
                  <a:cubicBezTo>
                    <a:pt x="1338" y="21140"/>
                    <a:pt x="1466" y="21287"/>
                    <a:pt x="1643" y="21317"/>
                  </a:cubicBezTo>
                  <a:lnTo>
                    <a:pt x="2135" y="21376"/>
                  </a:lnTo>
                  <a:lnTo>
                    <a:pt x="2243" y="22330"/>
                  </a:lnTo>
                  <a:lnTo>
                    <a:pt x="5508" y="22763"/>
                  </a:lnTo>
                  <a:lnTo>
                    <a:pt x="8852" y="29529"/>
                  </a:lnTo>
                  <a:lnTo>
                    <a:pt x="6983" y="29293"/>
                  </a:lnTo>
                  <a:lnTo>
                    <a:pt x="6914" y="29804"/>
                  </a:lnTo>
                  <a:lnTo>
                    <a:pt x="9127" y="30089"/>
                  </a:lnTo>
                  <a:lnTo>
                    <a:pt x="11222" y="34318"/>
                  </a:lnTo>
                  <a:lnTo>
                    <a:pt x="6806" y="45638"/>
                  </a:lnTo>
                  <a:lnTo>
                    <a:pt x="7357" y="45638"/>
                  </a:lnTo>
                  <a:lnTo>
                    <a:pt x="11507" y="34948"/>
                  </a:lnTo>
                  <a:lnTo>
                    <a:pt x="16779" y="45638"/>
                  </a:lnTo>
                  <a:lnTo>
                    <a:pt x="17359" y="45638"/>
                  </a:lnTo>
                  <a:lnTo>
                    <a:pt x="11773" y="34289"/>
                  </a:lnTo>
                  <a:lnTo>
                    <a:pt x="13199" y="30601"/>
                  </a:lnTo>
                  <a:lnTo>
                    <a:pt x="19975" y="31456"/>
                  </a:lnTo>
                  <a:lnTo>
                    <a:pt x="24204" y="40209"/>
                  </a:lnTo>
                  <a:lnTo>
                    <a:pt x="22276" y="45638"/>
                  </a:lnTo>
                  <a:lnTo>
                    <a:pt x="22827" y="45638"/>
                  </a:lnTo>
                  <a:lnTo>
                    <a:pt x="24519" y="40868"/>
                  </a:lnTo>
                  <a:lnTo>
                    <a:pt x="26820" y="45638"/>
                  </a:lnTo>
                  <a:lnTo>
                    <a:pt x="27390" y="45638"/>
                  </a:lnTo>
                  <a:lnTo>
                    <a:pt x="24764" y="40180"/>
                  </a:lnTo>
                  <a:lnTo>
                    <a:pt x="29534" y="26706"/>
                  </a:lnTo>
                  <a:lnTo>
                    <a:pt x="30016" y="26755"/>
                  </a:lnTo>
                  <a:lnTo>
                    <a:pt x="30075" y="26244"/>
                  </a:lnTo>
                  <a:lnTo>
                    <a:pt x="29711" y="26205"/>
                  </a:lnTo>
                  <a:lnTo>
                    <a:pt x="31639" y="20786"/>
                  </a:lnTo>
                  <a:lnTo>
                    <a:pt x="31826" y="20255"/>
                  </a:lnTo>
                  <a:lnTo>
                    <a:pt x="32170" y="20294"/>
                  </a:lnTo>
                  <a:cubicBezTo>
                    <a:pt x="32182" y="20295"/>
                    <a:pt x="32195" y="20296"/>
                    <a:pt x="32207" y="20296"/>
                  </a:cubicBezTo>
                  <a:cubicBezTo>
                    <a:pt x="32407" y="20296"/>
                    <a:pt x="32573" y="20144"/>
                    <a:pt x="32573" y="19940"/>
                  </a:cubicBezTo>
                  <a:lnTo>
                    <a:pt x="32573" y="19901"/>
                  </a:lnTo>
                  <a:cubicBezTo>
                    <a:pt x="32573" y="19743"/>
                    <a:pt x="32475" y="19606"/>
                    <a:pt x="32327" y="19566"/>
                  </a:cubicBezTo>
                  <a:lnTo>
                    <a:pt x="36163" y="261"/>
                  </a:lnTo>
                  <a:cubicBezTo>
                    <a:pt x="36181" y="127"/>
                    <a:pt x="36077" y="1"/>
                    <a:pt x="35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80;p40">
              <a:extLst>
                <a:ext uri="{FF2B5EF4-FFF2-40B4-BE49-F238E27FC236}">
                  <a16:creationId xmlns:a16="http://schemas.microsoft.com/office/drawing/2014/main" id="{126746BC-4533-CEEB-0E06-11BAD6B96D51}"/>
                </a:ext>
              </a:extLst>
            </p:cNvPr>
            <p:cNvSpPr/>
            <p:nvPr/>
          </p:nvSpPr>
          <p:spPr>
            <a:xfrm>
              <a:off x="7059753" y="3738811"/>
              <a:ext cx="352095" cy="453196"/>
            </a:xfrm>
            <a:custGeom>
              <a:avLst/>
              <a:gdLst/>
              <a:ahLst/>
              <a:cxnLst/>
              <a:rect l="l" t="t" r="r" b="b"/>
              <a:pathLst>
                <a:path w="9295" h="11964" extrusionOk="0">
                  <a:moveTo>
                    <a:pt x="3948" y="3571"/>
                  </a:moveTo>
                  <a:cubicBezTo>
                    <a:pt x="4211" y="3571"/>
                    <a:pt x="4449" y="3775"/>
                    <a:pt x="4466" y="4056"/>
                  </a:cubicBezTo>
                  <a:cubicBezTo>
                    <a:pt x="4486" y="4381"/>
                    <a:pt x="4368" y="4705"/>
                    <a:pt x="4132" y="4941"/>
                  </a:cubicBezTo>
                  <a:cubicBezTo>
                    <a:pt x="3755" y="5317"/>
                    <a:pt x="3235" y="5523"/>
                    <a:pt x="2700" y="5523"/>
                  </a:cubicBezTo>
                  <a:cubicBezTo>
                    <a:pt x="2676" y="5523"/>
                    <a:pt x="2651" y="5522"/>
                    <a:pt x="2627" y="5521"/>
                  </a:cubicBezTo>
                  <a:cubicBezTo>
                    <a:pt x="2666" y="5099"/>
                    <a:pt x="2784" y="4686"/>
                    <a:pt x="2991" y="4312"/>
                  </a:cubicBezTo>
                  <a:cubicBezTo>
                    <a:pt x="3178" y="3958"/>
                    <a:pt x="3502" y="3673"/>
                    <a:pt x="3797" y="3594"/>
                  </a:cubicBezTo>
                  <a:cubicBezTo>
                    <a:pt x="3847" y="3578"/>
                    <a:pt x="3898" y="3571"/>
                    <a:pt x="3948" y="3571"/>
                  </a:cubicBezTo>
                  <a:close/>
                  <a:moveTo>
                    <a:pt x="6307" y="6317"/>
                  </a:moveTo>
                  <a:cubicBezTo>
                    <a:pt x="6461" y="6317"/>
                    <a:pt x="6596" y="6386"/>
                    <a:pt x="6679" y="6515"/>
                  </a:cubicBezTo>
                  <a:cubicBezTo>
                    <a:pt x="6757" y="6682"/>
                    <a:pt x="6767" y="6869"/>
                    <a:pt x="6698" y="7046"/>
                  </a:cubicBezTo>
                  <a:cubicBezTo>
                    <a:pt x="6492" y="7695"/>
                    <a:pt x="5872" y="8187"/>
                    <a:pt x="5164" y="8295"/>
                  </a:cubicBezTo>
                  <a:cubicBezTo>
                    <a:pt x="5184" y="7852"/>
                    <a:pt x="5282" y="7410"/>
                    <a:pt x="5479" y="7007"/>
                  </a:cubicBezTo>
                  <a:cubicBezTo>
                    <a:pt x="5636" y="6682"/>
                    <a:pt x="5813" y="6475"/>
                    <a:pt x="6020" y="6377"/>
                  </a:cubicBezTo>
                  <a:cubicBezTo>
                    <a:pt x="6098" y="6338"/>
                    <a:pt x="6197" y="6318"/>
                    <a:pt x="6285" y="6318"/>
                  </a:cubicBezTo>
                  <a:lnTo>
                    <a:pt x="6275" y="6318"/>
                  </a:lnTo>
                  <a:cubicBezTo>
                    <a:pt x="6286" y="6317"/>
                    <a:pt x="6296" y="6317"/>
                    <a:pt x="6307" y="6317"/>
                  </a:cubicBezTo>
                  <a:close/>
                  <a:moveTo>
                    <a:pt x="1350" y="1"/>
                  </a:moveTo>
                  <a:cubicBezTo>
                    <a:pt x="1320" y="1"/>
                    <a:pt x="1288" y="13"/>
                    <a:pt x="1260" y="44"/>
                  </a:cubicBezTo>
                  <a:cubicBezTo>
                    <a:pt x="483" y="830"/>
                    <a:pt x="40" y="1824"/>
                    <a:pt x="21" y="2797"/>
                  </a:cubicBezTo>
                  <a:cubicBezTo>
                    <a:pt x="1" y="3879"/>
                    <a:pt x="542" y="4922"/>
                    <a:pt x="1397" y="5443"/>
                  </a:cubicBezTo>
                  <a:cubicBezTo>
                    <a:pt x="1692" y="5610"/>
                    <a:pt x="2017" y="5728"/>
                    <a:pt x="2351" y="5767"/>
                  </a:cubicBezTo>
                  <a:cubicBezTo>
                    <a:pt x="2342" y="6161"/>
                    <a:pt x="2410" y="6554"/>
                    <a:pt x="2558" y="6918"/>
                  </a:cubicBezTo>
                  <a:cubicBezTo>
                    <a:pt x="2922" y="7833"/>
                    <a:pt x="3787" y="8501"/>
                    <a:pt x="4702" y="8570"/>
                  </a:cubicBezTo>
                  <a:cubicBezTo>
                    <a:pt x="4771" y="8580"/>
                    <a:pt x="4840" y="8580"/>
                    <a:pt x="4908" y="8580"/>
                  </a:cubicBezTo>
                  <a:cubicBezTo>
                    <a:pt x="4938" y="9318"/>
                    <a:pt x="5203" y="10036"/>
                    <a:pt x="5656" y="10626"/>
                  </a:cubicBezTo>
                  <a:cubicBezTo>
                    <a:pt x="6344" y="11472"/>
                    <a:pt x="7377" y="11963"/>
                    <a:pt x="8478" y="11963"/>
                  </a:cubicBezTo>
                  <a:cubicBezTo>
                    <a:pt x="8715" y="11963"/>
                    <a:pt x="8951" y="11944"/>
                    <a:pt x="9187" y="11894"/>
                  </a:cubicBezTo>
                  <a:cubicBezTo>
                    <a:pt x="9255" y="11875"/>
                    <a:pt x="9295" y="11806"/>
                    <a:pt x="9285" y="11737"/>
                  </a:cubicBezTo>
                  <a:cubicBezTo>
                    <a:pt x="9268" y="11679"/>
                    <a:pt x="9216" y="11634"/>
                    <a:pt x="9159" y="11634"/>
                  </a:cubicBezTo>
                  <a:cubicBezTo>
                    <a:pt x="9148" y="11634"/>
                    <a:pt x="9138" y="11636"/>
                    <a:pt x="9128" y="11639"/>
                  </a:cubicBezTo>
                  <a:cubicBezTo>
                    <a:pt x="8906" y="11683"/>
                    <a:pt x="8683" y="11705"/>
                    <a:pt x="8462" y="11705"/>
                  </a:cubicBezTo>
                  <a:cubicBezTo>
                    <a:pt x="7459" y="11705"/>
                    <a:pt x="6497" y="11258"/>
                    <a:pt x="5853" y="10468"/>
                  </a:cubicBezTo>
                  <a:cubicBezTo>
                    <a:pt x="5430" y="9918"/>
                    <a:pt x="5184" y="9249"/>
                    <a:pt x="5164" y="8560"/>
                  </a:cubicBezTo>
                  <a:cubicBezTo>
                    <a:pt x="5971" y="8442"/>
                    <a:pt x="6698" y="7872"/>
                    <a:pt x="6934" y="7125"/>
                  </a:cubicBezTo>
                  <a:cubicBezTo>
                    <a:pt x="7023" y="6879"/>
                    <a:pt x="7013" y="6613"/>
                    <a:pt x="6895" y="6377"/>
                  </a:cubicBezTo>
                  <a:cubicBezTo>
                    <a:pt x="6762" y="6162"/>
                    <a:pt x="6519" y="6065"/>
                    <a:pt x="6279" y="6065"/>
                  </a:cubicBezTo>
                  <a:cubicBezTo>
                    <a:pt x="6146" y="6065"/>
                    <a:pt x="6014" y="6095"/>
                    <a:pt x="5902" y="6151"/>
                  </a:cubicBezTo>
                  <a:cubicBezTo>
                    <a:pt x="5636" y="6279"/>
                    <a:pt x="5420" y="6515"/>
                    <a:pt x="5233" y="6898"/>
                  </a:cubicBezTo>
                  <a:cubicBezTo>
                    <a:pt x="5026" y="7341"/>
                    <a:pt x="4908" y="7833"/>
                    <a:pt x="4899" y="8324"/>
                  </a:cubicBezTo>
                  <a:cubicBezTo>
                    <a:pt x="4840" y="8324"/>
                    <a:pt x="4781" y="8324"/>
                    <a:pt x="4712" y="8315"/>
                  </a:cubicBezTo>
                  <a:cubicBezTo>
                    <a:pt x="3895" y="8246"/>
                    <a:pt x="3119" y="7646"/>
                    <a:pt x="2794" y="6830"/>
                  </a:cubicBezTo>
                  <a:cubicBezTo>
                    <a:pt x="2666" y="6495"/>
                    <a:pt x="2597" y="6141"/>
                    <a:pt x="2607" y="5787"/>
                  </a:cubicBezTo>
                  <a:lnTo>
                    <a:pt x="2607" y="5787"/>
                  </a:lnTo>
                  <a:cubicBezTo>
                    <a:pt x="2642" y="5789"/>
                    <a:pt x="2677" y="5790"/>
                    <a:pt x="2712" y="5790"/>
                  </a:cubicBezTo>
                  <a:cubicBezTo>
                    <a:pt x="3305" y="5790"/>
                    <a:pt x="3882" y="5555"/>
                    <a:pt x="4318" y="5128"/>
                  </a:cubicBezTo>
                  <a:cubicBezTo>
                    <a:pt x="4594" y="4833"/>
                    <a:pt x="4741" y="4440"/>
                    <a:pt x="4712" y="4027"/>
                  </a:cubicBezTo>
                  <a:cubicBezTo>
                    <a:pt x="4678" y="3619"/>
                    <a:pt x="4335" y="3317"/>
                    <a:pt x="3945" y="3317"/>
                  </a:cubicBezTo>
                  <a:cubicBezTo>
                    <a:pt x="3874" y="3317"/>
                    <a:pt x="3801" y="3327"/>
                    <a:pt x="3728" y="3348"/>
                  </a:cubicBezTo>
                  <a:cubicBezTo>
                    <a:pt x="3364" y="3446"/>
                    <a:pt x="2981" y="3781"/>
                    <a:pt x="2755" y="4194"/>
                  </a:cubicBezTo>
                  <a:cubicBezTo>
                    <a:pt x="2538" y="4607"/>
                    <a:pt x="2410" y="5049"/>
                    <a:pt x="2361" y="5502"/>
                  </a:cubicBezTo>
                  <a:cubicBezTo>
                    <a:pt x="2076" y="5462"/>
                    <a:pt x="1791" y="5374"/>
                    <a:pt x="1535" y="5217"/>
                  </a:cubicBezTo>
                  <a:cubicBezTo>
                    <a:pt x="748" y="4745"/>
                    <a:pt x="257" y="3800"/>
                    <a:pt x="276" y="2797"/>
                  </a:cubicBezTo>
                  <a:cubicBezTo>
                    <a:pt x="296" y="1892"/>
                    <a:pt x="719" y="958"/>
                    <a:pt x="1437" y="221"/>
                  </a:cubicBezTo>
                  <a:cubicBezTo>
                    <a:pt x="1534" y="131"/>
                    <a:pt x="1449" y="1"/>
                    <a:pt x="13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81;p40">
              <a:extLst>
                <a:ext uri="{FF2B5EF4-FFF2-40B4-BE49-F238E27FC236}">
                  <a16:creationId xmlns:a16="http://schemas.microsoft.com/office/drawing/2014/main" id="{AF2FAEB0-CF52-CC81-7504-851C035D3F00}"/>
                </a:ext>
              </a:extLst>
            </p:cNvPr>
            <p:cNvSpPr/>
            <p:nvPr/>
          </p:nvSpPr>
          <p:spPr>
            <a:xfrm>
              <a:off x="7378669" y="3358189"/>
              <a:ext cx="246675" cy="155422"/>
            </a:xfrm>
            <a:custGeom>
              <a:avLst/>
              <a:gdLst/>
              <a:ahLst/>
              <a:cxnLst/>
              <a:rect l="l" t="t" r="r" b="b"/>
              <a:pathLst>
                <a:path w="6512" h="4103" extrusionOk="0">
                  <a:moveTo>
                    <a:pt x="3266" y="1191"/>
                  </a:moveTo>
                  <a:cubicBezTo>
                    <a:pt x="3885" y="1466"/>
                    <a:pt x="4318" y="2057"/>
                    <a:pt x="4406" y="2735"/>
                  </a:cubicBezTo>
                  <a:cubicBezTo>
                    <a:pt x="4436" y="2991"/>
                    <a:pt x="4387" y="3266"/>
                    <a:pt x="4259" y="3492"/>
                  </a:cubicBezTo>
                  <a:cubicBezTo>
                    <a:pt x="4131" y="3709"/>
                    <a:pt x="3895" y="3837"/>
                    <a:pt x="3649" y="3837"/>
                  </a:cubicBezTo>
                  <a:cubicBezTo>
                    <a:pt x="3226" y="3817"/>
                    <a:pt x="2951" y="3315"/>
                    <a:pt x="2902" y="2834"/>
                  </a:cubicBezTo>
                  <a:cubicBezTo>
                    <a:pt x="2833" y="2263"/>
                    <a:pt x="2961" y="1683"/>
                    <a:pt x="3266" y="1191"/>
                  </a:cubicBezTo>
                  <a:close/>
                  <a:moveTo>
                    <a:pt x="4913" y="1"/>
                  </a:moveTo>
                  <a:cubicBezTo>
                    <a:pt x="4515" y="1"/>
                    <a:pt x="4112" y="106"/>
                    <a:pt x="3767" y="326"/>
                  </a:cubicBezTo>
                  <a:cubicBezTo>
                    <a:pt x="3541" y="473"/>
                    <a:pt x="3344" y="660"/>
                    <a:pt x="3177" y="876"/>
                  </a:cubicBezTo>
                  <a:lnTo>
                    <a:pt x="3118" y="857"/>
                  </a:lnTo>
                  <a:cubicBezTo>
                    <a:pt x="2913" y="801"/>
                    <a:pt x="2705" y="774"/>
                    <a:pt x="2498" y="774"/>
                  </a:cubicBezTo>
                  <a:cubicBezTo>
                    <a:pt x="1861" y="774"/>
                    <a:pt x="1240" y="1031"/>
                    <a:pt x="787" y="1506"/>
                  </a:cubicBezTo>
                  <a:cubicBezTo>
                    <a:pt x="207" y="2145"/>
                    <a:pt x="0" y="3040"/>
                    <a:pt x="227" y="3866"/>
                  </a:cubicBezTo>
                  <a:cubicBezTo>
                    <a:pt x="250" y="3920"/>
                    <a:pt x="296" y="3944"/>
                    <a:pt x="342" y="3944"/>
                  </a:cubicBezTo>
                  <a:cubicBezTo>
                    <a:pt x="413" y="3944"/>
                    <a:pt x="484" y="3887"/>
                    <a:pt x="473" y="3797"/>
                  </a:cubicBezTo>
                  <a:cubicBezTo>
                    <a:pt x="266" y="3050"/>
                    <a:pt x="453" y="2253"/>
                    <a:pt x="974" y="1683"/>
                  </a:cubicBezTo>
                  <a:cubicBezTo>
                    <a:pt x="1371" y="1264"/>
                    <a:pt x="1921" y="1033"/>
                    <a:pt x="2486" y="1033"/>
                  </a:cubicBezTo>
                  <a:cubicBezTo>
                    <a:pt x="2664" y="1033"/>
                    <a:pt x="2843" y="1056"/>
                    <a:pt x="3020" y="1103"/>
                  </a:cubicBezTo>
                  <a:cubicBezTo>
                    <a:pt x="2705" y="1634"/>
                    <a:pt x="2567" y="2253"/>
                    <a:pt x="2646" y="2873"/>
                  </a:cubicBezTo>
                  <a:cubicBezTo>
                    <a:pt x="2705" y="3433"/>
                    <a:pt x="3049" y="4063"/>
                    <a:pt x="3639" y="4102"/>
                  </a:cubicBezTo>
                  <a:lnTo>
                    <a:pt x="3679" y="4102"/>
                  </a:lnTo>
                  <a:cubicBezTo>
                    <a:pt x="4013" y="4092"/>
                    <a:pt x="4308" y="3915"/>
                    <a:pt x="4485" y="3630"/>
                  </a:cubicBezTo>
                  <a:cubicBezTo>
                    <a:pt x="4642" y="3355"/>
                    <a:pt x="4711" y="3030"/>
                    <a:pt x="4672" y="2715"/>
                  </a:cubicBezTo>
                  <a:cubicBezTo>
                    <a:pt x="4583" y="1958"/>
                    <a:pt x="4111" y="1299"/>
                    <a:pt x="3423" y="975"/>
                  </a:cubicBezTo>
                  <a:cubicBezTo>
                    <a:pt x="3561" y="808"/>
                    <a:pt x="3728" y="660"/>
                    <a:pt x="3905" y="542"/>
                  </a:cubicBezTo>
                  <a:cubicBezTo>
                    <a:pt x="4210" y="348"/>
                    <a:pt x="4566" y="254"/>
                    <a:pt x="4917" y="254"/>
                  </a:cubicBezTo>
                  <a:cubicBezTo>
                    <a:pt x="5437" y="254"/>
                    <a:pt x="5944" y="459"/>
                    <a:pt x="6255" y="847"/>
                  </a:cubicBezTo>
                  <a:cubicBezTo>
                    <a:pt x="6283" y="880"/>
                    <a:pt x="6321" y="898"/>
                    <a:pt x="6359" y="898"/>
                  </a:cubicBezTo>
                  <a:cubicBezTo>
                    <a:pt x="6388" y="898"/>
                    <a:pt x="6417" y="888"/>
                    <a:pt x="6442" y="867"/>
                  </a:cubicBezTo>
                  <a:cubicBezTo>
                    <a:pt x="6501" y="827"/>
                    <a:pt x="6511" y="739"/>
                    <a:pt x="6462" y="690"/>
                  </a:cubicBezTo>
                  <a:cubicBezTo>
                    <a:pt x="6101" y="240"/>
                    <a:pt x="5513" y="1"/>
                    <a:pt x="49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82;p40">
              <a:extLst>
                <a:ext uri="{FF2B5EF4-FFF2-40B4-BE49-F238E27FC236}">
                  <a16:creationId xmlns:a16="http://schemas.microsoft.com/office/drawing/2014/main" id="{6314C278-C846-ACC9-D349-C349AF580052}"/>
                </a:ext>
              </a:extLst>
            </p:cNvPr>
            <p:cNvSpPr/>
            <p:nvPr/>
          </p:nvSpPr>
          <p:spPr>
            <a:xfrm>
              <a:off x="7947142" y="2732102"/>
              <a:ext cx="257508" cy="137732"/>
            </a:xfrm>
            <a:custGeom>
              <a:avLst/>
              <a:gdLst/>
              <a:ahLst/>
              <a:cxnLst/>
              <a:rect l="l" t="t" r="r" b="b"/>
              <a:pathLst>
                <a:path w="6798" h="3636" extrusionOk="0">
                  <a:moveTo>
                    <a:pt x="3296" y="1118"/>
                  </a:moveTo>
                  <a:cubicBezTo>
                    <a:pt x="3503" y="1511"/>
                    <a:pt x="3562" y="1964"/>
                    <a:pt x="3473" y="2397"/>
                  </a:cubicBezTo>
                  <a:cubicBezTo>
                    <a:pt x="3385" y="2810"/>
                    <a:pt x="3089" y="3272"/>
                    <a:pt x="2647" y="3370"/>
                  </a:cubicBezTo>
                  <a:cubicBezTo>
                    <a:pt x="2617" y="3377"/>
                    <a:pt x="2587" y="3380"/>
                    <a:pt x="2556" y="3380"/>
                  </a:cubicBezTo>
                  <a:cubicBezTo>
                    <a:pt x="2495" y="3380"/>
                    <a:pt x="2434" y="3367"/>
                    <a:pt x="2381" y="3341"/>
                  </a:cubicBezTo>
                  <a:cubicBezTo>
                    <a:pt x="2254" y="3262"/>
                    <a:pt x="2234" y="3065"/>
                    <a:pt x="2234" y="2947"/>
                  </a:cubicBezTo>
                  <a:cubicBezTo>
                    <a:pt x="2224" y="2328"/>
                    <a:pt x="2578" y="1679"/>
                    <a:pt x="3178" y="1216"/>
                  </a:cubicBezTo>
                  <a:cubicBezTo>
                    <a:pt x="3217" y="1187"/>
                    <a:pt x="3257" y="1157"/>
                    <a:pt x="3296" y="1118"/>
                  </a:cubicBezTo>
                  <a:close/>
                  <a:moveTo>
                    <a:pt x="2120" y="0"/>
                  </a:moveTo>
                  <a:cubicBezTo>
                    <a:pt x="1852" y="0"/>
                    <a:pt x="1582" y="70"/>
                    <a:pt x="1349" y="203"/>
                  </a:cubicBezTo>
                  <a:cubicBezTo>
                    <a:pt x="601" y="597"/>
                    <a:pt x="110" y="1334"/>
                    <a:pt x="11" y="2161"/>
                  </a:cubicBezTo>
                  <a:cubicBezTo>
                    <a:pt x="1" y="2256"/>
                    <a:pt x="71" y="2309"/>
                    <a:pt x="140" y="2309"/>
                  </a:cubicBezTo>
                  <a:cubicBezTo>
                    <a:pt x="199" y="2309"/>
                    <a:pt x="258" y="2271"/>
                    <a:pt x="267" y="2190"/>
                  </a:cubicBezTo>
                  <a:cubicBezTo>
                    <a:pt x="355" y="1443"/>
                    <a:pt x="808" y="794"/>
                    <a:pt x="1467" y="430"/>
                  </a:cubicBezTo>
                  <a:cubicBezTo>
                    <a:pt x="1673" y="318"/>
                    <a:pt x="1902" y="259"/>
                    <a:pt x="2134" y="259"/>
                  </a:cubicBezTo>
                  <a:cubicBezTo>
                    <a:pt x="2167" y="259"/>
                    <a:pt x="2200" y="260"/>
                    <a:pt x="2234" y="262"/>
                  </a:cubicBezTo>
                  <a:cubicBezTo>
                    <a:pt x="2529" y="312"/>
                    <a:pt x="2785" y="459"/>
                    <a:pt x="2981" y="676"/>
                  </a:cubicBezTo>
                  <a:cubicBezTo>
                    <a:pt x="3050" y="744"/>
                    <a:pt x="3109" y="823"/>
                    <a:pt x="3168" y="902"/>
                  </a:cubicBezTo>
                  <a:cubicBezTo>
                    <a:pt x="3119" y="941"/>
                    <a:pt x="3070" y="971"/>
                    <a:pt x="3021" y="1010"/>
                  </a:cubicBezTo>
                  <a:cubicBezTo>
                    <a:pt x="2362" y="1521"/>
                    <a:pt x="1968" y="2249"/>
                    <a:pt x="1968" y="2947"/>
                  </a:cubicBezTo>
                  <a:cubicBezTo>
                    <a:pt x="1978" y="3242"/>
                    <a:pt x="2077" y="3459"/>
                    <a:pt x="2254" y="3567"/>
                  </a:cubicBezTo>
                  <a:cubicBezTo>
                    <a:pt x="2332" y="3616"/>
                    <a:pt x="2431" y="3636"/>
                    <a:pt x="2529" y="3636"/>
                  </a:cubicBezTo>
                  <a:cubicBezTo>
                    <a:pt x="2588" y="3636"/>
                    <a:pt x="2637" y="3636"/>
                    <a:pt x="2696" y="3626"/>
                  </a:cubicBezTo>
                  <a:cubicBezTo>
                    <a:pt x="3296" y="3498"/>
                    <a:pt x="3621" y="2918"/>
                    <a:pt x="3719" y="2456"/>
                  </a:cubicBezTo>
                  <a:cubicBezTo>
                    <a:pt x="3827" y="1964"/>
                    <a:pt x="3748" y="1443"/>
                    <a:pt x="3512" y="990"/>
                  </a:cubicBezTo>
                  <a:cubicBezTo>
                    <a:pt x="3793" y="820"/>
                    <a:pt x="4110" y="738"/>
                    <a:pt x="4439" y="738"/>
                  </a:cubicBezTo>
                  <a:cubicBezTo>
                    <a:pt x="4490" y="738"/>
                    <a:pt x="4542" y="740"/>
                    <a:pt x="4594" y="744"/>
                  </a:cubicBezTo>
                  <a:cubicBezTo>
                    <a:pt x="4909" y="794"/>
                    <a:pt x="5204" y="921"/>
                    <a:pt x="5450" y="1128"/>
                  </a:cubicBezTo>
                  <a:cubicBezTo>
                    <a:pt x="6178" y="1688"/>
                    <a:pt x="6512" y="2672"/>
                    <a:pt x="6246" y="3469"/>
                  </a:cubicBezTo>
                  <a:cubicBezTo>
                    <a:pt x="6217" y="3528"/>
                    <a:pt x="6256" y="3606"/>
                    <a:pt x="6325" y="3626"/>
                  </a:cubicBezTo>
                  <a:cubicBezTo>
                    <a:pt x="6341" y="3633"/>
                    <a:pt x="6357" y="3636"/>
                    <a:pt x="6373" y="3636"/>
                  </a:cubicBezTo>
                  <a:cubicBezTo>
                    <a:pt x="6427" y="3636"/>
                    <a:pt x="6477" y="3600"/>
                    <a:pt x="6492" y="3547"/>
                  </a:cubicBezTo>
                  <a:cubicBezTo>
                    <a:pt x="6797" y="2652"/>
                    <a:pt x="6423" y="1551"/>
                    <a:pt x="5607" y="921"/>
                  </a:cubicBezTo>
                  <a:cubicBezTo>
                    <a:pt x="5322" y="685"/>
                    <a:pt x="4988" y="538"/>
                    <a:pt x="4624" y="489"/>
                  </a:cubicBezTo>
                  <a:cubicBezTo>
                    <a:pt x="4551" y="480"/>
                    <a:pt x="4478" y="476"/>
                    <a:pt x="4405" y="476"/>
                  </a:cubicBezTo>
                  <a:cubicBezTo>
                    <a:pt x="4047" y="476"/>
                    <a:pt x="3695" y="576"/>
                    <a:pt x="3385" y="764"/>
                  </a:cubicBezTo>
                  <a:cubicBezTo>
                    <a:pt x="3326" y="666"/>
                    <a:pt x="3247" y="577"/>
                    <a:pt x="3168" y="498"/>
                  </a:cubicBezTo>
                  <a:cubicBezTo>
                    <a:pt x="2932" y="233"/>
                    <a:pt x="2617" y="56"/>
                    <a:pt x="2263" y="7"/>
                  </a:cubicBezTo>
                  <a:cubicBezTo>
                    <a:pt x="2216" y="2"/>
                    <a:pt x="2168" y="0"/>
                    <a:pt x="2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903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>
          <a:extLst>
            <a:ext uri="{FF2B5EF4-FFF2-40B4-BE49-F238E27FC236}">
              <a16:creationId xmlns:a16="http://schemas.microsoft.com/office/drawing/2014/main" id="{5EAC25D3-2E18-C6AC-0B53-1B66FAE52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30">
            <a:extLst>
              <a:ext uri="{FF2B5EF4-FFF2-40B4-BE49-F238E27FC236}">
                <a16:creationId xmlns:a16="http://schemas.microsoft.com/office/drawing/2014/main" id="{E299E640-C006-045D-B3CE-FC469E2D2D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1126" y="692144"/>
            <a:ext cx="3690873" cy="40641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Jullie zijn nu acteurs! </a:t>
            </a:r>
            <a:br>
              <a:rPr lang="nl-NL" dirty="0"/>
            </a:br>
            <a:r>
              <a:rPr lang="nl-NL" dirty="0"/>
              <a:t>Loop rustig door de klas.</a:t>
            </a:r>
            <a:br>
              <a:rPr lang="nl-NL" dirty="0"/>
            </a:br>
            <a:r>
              <a:rPr lang="nl-NL" dirty="0"/>
              <a:t>Zonder te praten maak je met je lichaam een stilstaand filmbeeld van een scene uit een boek. </a:t>
            </a:r>
            <a:br>
              <a:rPr lang="nl-NL" dirty="0"/>
            </a:br>
            <a:r>
              <a:rPr lang="nl-NL" dirty="0"/>
              <a:t>Je hebt 10 seconden om een houding te bedenken. </a:t>
            </a:r>
          </a:p>
          <a:p>
            <a:pPr>
              <a:spcBef>
                <a:spcPts val="1000"/>
              </a:spcBef>
              <a:buFont typeface="Fira Sans Light"/>
              <a:buChar char="●"/>
            </a:pPr>
            <a:r>
              <a:rPr lang="nl-NL" dirty="0"/>
              <a:t>Je ontdekt dat je oma eigenlijk een geheim agent is.</a:t>
            </a:r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Font typeface="Fira Sans Light"/>
              <a:buChar char="●"/>
            </a:pPr>
            <a:r>
              <a:rPr lang="nl-NL" dirty="0"/>
              <a:t>Je hebt een rugzak op je rug en daar klinkt opeens een stemmetje uit.</a:t>
            </a:r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Font typeface="Fira Sans Light"/>
              <a:buChar char="●"/>
            </a:pPr>
            <a:r>
              <a:rPr lang="nl-NL" dirty="0"/>
              <a:t>Je wordt wakker en ontdekt dat je kamer helemaal onder water staat.</a:t>
            </a:r>
          </a:p>
          <a:p>
            <a:pPr>
              <a:spcBef>
                <a:spcPts val="1000"/>
              </a:spcBef>
              <a:buFont typeface="Fira Sans Light"/>
              <a:buChar char="●"/>
            </a:pPr>
            <a:r>
              <a:rPr lang="nl-NL" dirty="0"/>
              <a:t>Je bent een het metaalvisser en je hebt iets heel zwaars aan je lijn.</a:t>
            </a:r>
          </a:p>
          <a:p>
            <a:pPr>
              <a:spcBef>
                <a:spcPts val="1000"/>
              </a:spcBef>
              <a:buFont typeface="Fira Sans Light"/>
              <a:buChar char="●"/>
            </a:pPr>
            <a:r>
              <a:rPr lang="nl-NL" dirty="0"/>
              <a:t>Je moet een hele chocolade taart eten, maar je zit eigenlijk al helemaal vol.</a:t>
            </a:r>
          </a:p>
          <a:p>
            <a:pPr>
              <a:spcBef>
                <a:spcPts val="1000"/>
              </a:spcBef>
              <a:buFont typeface="Fira Sans Light"/>
              <a:buChar char="●"/>
            </a:pPr>
            <a:r>
              <a:rPr lang="nl-NL" dirty="0"/>
              <a:t>Je moet niezen, maar je bent bang dat je ogen eruit vliegen.</a:t>
            </a:r>
          </a:p>
          <a:p>
            <a:pPr>
              <a:spcBef>
                <a:spcPts val="1000"/>
              </a:spcBef>
              <a:buFont typeface="Fira Sans Light"/>
              <a:buChar char="●"/>
            </a:pPr>
            <a:endParaRPr lang="nl-NL" dirty="0"/>
          </a:p>
        </p:txBody>
      </p:sp>
      <p:sp>
        <p:nvSpPr>
          <p:cNvPr id="846" name="Google Shape;846;p30">
            <a:extLst>
              <a:ext uri="{FF2B5EF4-FFF2-40B4-BE49-F238E27FC236}">
                <a16:creationId xmlns:a16="http://schemas.microsoft.com/office/drawing/2014/main" id="{A650C846-1661-3BD3-D913-1AAC2E0261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125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E855C"/>
                </a:solidFill>
              </a:rPr>
              <a:t>Freeze</a:t>
            </a:r>
            <a:r>
              <a:rPr lang="en" dirty="0">
                <a:solidFill>
                  <a:schemeClr val="lt1"/>
                </a:solidFill>
              </a:rPr>
              <a:t> Frame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909" name="Google Shape;909;p30">
            <a:extLst>
              <a:ext uri="{FF2B5EF4-FFF2-40B4-BE49-F238E27FC236}">
                <a16:creationId xmlns:a16="http://schemas.microsoft.com/office/drawing/2014/main" id="{E7FF30E0-CF22-F47F-4711-BB5E38AC407B}"/>
              </a:ext>
            </a:extLst>
          </p:cNvPr>
          <p:cNvGrpSpPr/>
          <p:nvPr/>
        </p:nvGrpSpPr>
        <p:grpSpPr>
          <a:xfrm>
            <a:off x="7893446" y="188324"/>
            <a:ext cx="926750" cy="870532"/>
            <a:chOff x="220838" y="-10150"/>
            <a:chExt cx="1417700" cy="1331700"/>
          </a:xfrm>
        </p:grpSpPr>
        <p:sp>
          <p:nvSpPr>
            <p:cNvPr id="910" name="Google Shape;910;p30">
              <a:extLst>
                <a:ext uri="{FF2B5EF4-FFF2-40B4-BE49-F238E27FC236}">
                  <a16:creationId xmlns:a16="http://schemas.microsoft.com/office/drawing/2014/main" id="{1EEF495F-53FF-431C-C68D-29C72672E308}"/>
                </a:ext>
              </a:extLst>
            </p:cNvPr>
            <p:cNvSpPr/>
            <p:nvPr/>
          </p:nvSpPr>
          <p:spPr>
            <a:xfrm>
              <a:off x="220838" y="-10150"/>
              <a:ext cx="1241175" cy="540250"/>
            </a:xfrm>
            <a:custGeom>
              <a:avLst/>
              <a:gdLst/>
              <a:ahLst/>
              <a:cxnLst/>
              <a:rect l="l" t="t" r="r" b="b"/>
              <a:pathLst>
                <a:path w="49647" h="21610" extrusionOk="0">
                  <a:moveTo>
                    <a:pt x="46637" y="0"/>
                  </a:moveTo>
                  <a:cubicBezTo>
                    <a:pt x="46539" y="0"/>
                    <a:pt x="46440" y="21"/>
                    <a:pt x="46342" y="62"/>
                  </a:cubicBezTo>
                  <a:lnTo>
                    <a:pt x="44296" y="750"/>
                  </a:lnTo>
                  <a:cubicBezTo>
                    <a:pt x="44228" y="760"/>
                    <a:pt x="44159" y="780"/>
                    <a:pt x="44090" y="799"/>
                  </a:cubicBezTo>
                  <a:lnTo>
                    <a:pt x="40569" y="1989"/>
                  </a:lnTo>
                  <a:cubicBezTo>
                    <a:pt x="40490" y="2019"/>
                    <a:pt x="40422" y="2048"/>
                    <a:pt x="40353" y="2088"/>
                  </a:cubicBezTo>
                  <a:lnTo>
                    <a:pt x="36773" y="3307"/>
                  </a:lnTo>
                  <a:cubicBezTo>
                    <a:pt x="36694" y="3317"/>
                    <a:pt x="36615" y="3337"/>
                    <a:pt x="36537" y="3357"/>
                  </a:cubicBezTo>
                  <a:lnTo>
                    <a:pt x="33006" y="4556"/>
                  </a:lnTo>
                  <a:cubicBezTo>
                    <a:pt x="32927" y="4586"/>
                    <a:pt x="32859" y="4615"/>
                    <a:pt x="32790" y="4665"/>
                  </a:cubicBezTo>
                  <a:lnTo>
                    <a:pt x="28797" y="6012"/>
                  </a:lnTo>
                  <a:cubicBezTo>
                    <a:pt x="28708" y="6022"/>
                    <a:pt x="28620" y="6041"/>
                    <a:pt x="28541" y="6071"/>
                  </a:cubicBezTo>
                  <a:lnTo>
                    <a:pt x="25010" y="7261"/>
                  </a:lnTo>
                  <a:cubicBezTo>
                    <a:pt x="24932" y="7290"/>
                    <a:pt x="24853" y="7330"/>
                    <a:pt x="24774" y="7379"/>
                  </a:cubicBezTo>
                  <a:lnTo>
                    <a:pt x="20850" y="8707"/>
                  </a:lnTo>
                  <a:cubicBezTo>
                    <a:pt x="20762" y="8716"/>
                    <a:pt x="20673" y="8736"/>
                    <a:pt x="20585" y="8766"/>
                  </a:cubicBezTo>
                  <a:lnTo>
                    <a:pt x="17054" y="9965"/>
                  </a:lnTo>
                  <a:cubicBezTo>
                    <a:pt x="16966" y="9995"/>
                    <a:pt x="16887" y="10034"/>
                    <a:pt x="16808" y="10083"/>
                  </a:cubicBezTo>
                  <a:lnTo>
                    <a:pt x="12914" y="11411"/>
                  </a:lnTo>
                  <a:cubicBezTo>
                    <a:pt x="12815" y="11411"/>
                    <a:pt x="12727" y="11431"/>
                    <a:pt x="12628" y="11460"/>
                  </a:cubicBezTo>
                  <a:lnTo>
                    <a:pt x="9098" y="12660"/>
                  </a:lnTo>
                  <a:cubicBezTo>
                    <a:pt x="9009" y="12690"/>
                    <a:pt x="8921" y="12739"/>
                    <a:pt x="8832" y="12788"/>
                  </a:cubicBezTo>
                  <a:lnTo>
                    <a:pt x="905" y="15483"/>
                  </a:lnTo>
                  <a:cubicBezTo>
                    <a:pt x="305" y="15689"/>
                    <a:pt x="1" y="16348"/>
                    <a:pt x="227" y="16938"/>
                  </a:cubicBezTo>
                  <a:lnTo>
                    <a:pt x="1781" y="20912"/>
                  </a:lnTo>
                  <a:cubicBezTo>
                    <a:pt x="1948" y="21334"/>
                    <a:pt x="2351" y="21610"/>
                    <a:pt x="2813" y="21610"/>
                  </a:cubicBezTo>
                  <a:cubicBezTo>
                    <a:pt x="2931" y="21610"/>
                    <a:pt x="3049" y="21590"/>
                    <a:pt x="3167" y="21551"/>
                  </a:cubicBezTo>
                  <a:lnTo>
                    <a:pt x="5744" y="20675"/>
                  </a:lnTo>
                  <a:cubicBezTo>
                    <a:pt x="5783" y="20685"/>
                    <a:pt x="5823" y="20685"/>
                    <a:pt x="5872" y="20685"/>
                  </a:cubicBezTo>
                  <a:cubicBezTo>
                    <a:pt x="5980" y="20685"/>
                    <a:pt x="6098" y="20666"/>
                    <a:pt x="6206" y="20636"/>
                  </a:cubicBezTo>
                  <a:lnTo>
                    <a:pt x="9786" y="19485"/>
                  </a:lnTo>
                  <a:cubicBezTo>
                    <a:pt x="9983" y="19417"/>
                    <a:pt x="10150" y="19299"/>
                    <a:pt x="10288" y="19141"/>
                  </a:cubicBezTo>
                  <a:lnTo>
                    <a:pt x="13169" y="18168"/>
                  </a:lnTo>
                  <a:cubicBezTo>
                    <a:pt x="13228" y="18158"/>
                    <a:pt x="13287" y="18148"/>
                    <a:pt x="13336" y="18128"/>
                  </a:cubicBezTo>
                  <a:lnTo>
                    <a:pt x="16916" y="16978"/>
                  </a:lnTo>
                  <a:cubicBezTo>
                    <a:pt x="17044" y="16938"/>
                    <a:pt x="17162" y="16869"/>
                    <a:pt x="17270" y="16791"/>
                  </a:cubicBezTo>
                  <a:lnTo>
                    <a:pt x="20988" y="15532"/>
                  </a:lnTo>
                  <a:cubicBezTo>
                    <a:pt x="21106" y="15532"/>
                    <a:pt x="21224" y="15512"/>
                    <a:pt x="21342" y="15473"/>
                  </a:cubicBezTo>
                  <a:lnTo>
                    <a:pt x="22473" y="15089"/>
                  </a:lnTo>
                  <a:cubicBezTo>
                    <a:pt x="23260" y="14824"/>
                    <a:pt x="24066" y="14548"/>
                    <a:pt x="24883" y="14273"/>
                  </a:cubicBezTo>
                  <a:cubicBezTo>
                    <a:pt x="24991" y="14234"/>
                    <a:pt x="25099" y="14175"/>
                    <a:pt x="25197" y="14106"/>
                  </a:cubicBezTo>
                  <a:lnTo>
                    <a:pt x="28964" y="12827"/>
                  </a:lnTo>
                  <a:cubicBezTo>
                    <a:pt x="29082" y="12827"/>
                    <a:pt x="29200" y="12808"/>
                    <a:pt x="29308" y="12778"/>
                  </a:cubicBezTo>
                  <a:cubicBezTo>
                    <a:pt x="30488" y="12375"/>
                    <a:pt x="31659" y="11982"/>
                    <a:pt x="32839" y="11578"/>
                  </a:cubicBezTo>
                  <a:cubicBezTo>
                    <a:pt x="32937" y="11539"/>
                    <a:pt x="33036" y="11490"/>
                    <a:pt x="33124" y="11431"/>
                  </a:cubicBezTo>
                  <a:lnTo>
                    <a:pt x="36999" y="10123"/>
                  </a:lnTo>
                  <a:cubicBezTo>
                    <a:pt x="37097" y="10113"/>
                    <a:pt x="37206" y="10093"/>
                    <a:pt x="37304" y="10064"/>
                  </a:cubicBezTo>
                  <a:lnTo>
                    <a:pt x="38759" y="9572"/>
                  </a:lnTo>
                  <a:cubicBezTo>
                    <a:pt x="39458" y="9336"/>
                    <a:pt x="40156" y="9100"/>
                    <a:pt x="40835" y="8864"/>
                  </a:cubicBezTo>
                  <a:cubicBezTo>
                    <a:pt x="40923" y="8834"/>
                    <a:pt x="41012" y="8795"/>
                    <a:pt x="41090" y="8746"/>
                  </a:cubicBezTo>
                  <a:lnTo>
                    <a:pt x="44591" y="7566"/>
                  </a:lnTo>
                  <a:cubicBezTo>
                    <a:pt x="44680" y="7556"/>
                    <a:pt x="44769" y="7536"/>
                    <a:pt x="44857" y="7507"/>
                  </a:cubicBezTo>
                  <a:cubicBezTo>
                    <a:pt x="45722" y="7212"/>
                    <a:pt x="46529" y="6936"/>
                    <a:pt x="47276" y="6681"/>
                  </a:cubicBezTo>
                  <a:lnTo>
                    <a:pt x="48388" y="6307"/>
                  </a:lnTo>
                  <a:cubicBezTo>
                    <a:pt x="48457" y="6277"/>
                    <a:pt x="48525" y="6248"/>
                    <a:pt x="48594" y="6209"/>
                  </a:cubicBezTo>
                  <a:lnTo>
                    <a:pt x="48732" y="6159"/>
                  </a:lnTo>
                  <a:cubicBezTo>
                    <a:pt x="49342" y="5953"/>
                    <a:pt x="49647" y="5274"/>
                    <a:pt x="49401" y="4684"/>
                  </a:cubicBezTo>
                  <a:lnTo>
                    <a:pt x="47719" y="681"/>
                  </a:lnTo>
                  <a:cubicBezTo>
                    <a:pt x="47545" y="276"/>
                    <a:pt x="47162" y="3"/>
                    <a:pt x="46720" y="3"/>
                  </a:cubicBezTo>
                  <a:cubicBezTo>
                    <a:pt x="46712" y="3"/>
                    <a:pt x="46704" y="3"/>
                    <a:pt x="46696" y="3"/>
                  </a:cubicBezTo>
                  <a:cubicBezTo>
                    <a:pt x="46676" y="1"/>
                    <a:pt x="46657" y="0"/>
                    <a:pt x="46637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>
              <a:extLst>
                <a:ext uri="{FF2B5EF4-FFF2-40B4-BE49-F238E27FC236}">
                  <a16:creationId xmlns:a16="http://schemas.microsoft.com/office/drawing/2014/main" id="{4C5D3100-2E5C-0A79-2080-A07D3C3B63E7}"/>
                </a:ext>
              </a:extLst>
            </p:cNvPr>
            <p:cNvSpPr/>
            <p:nvPr/>
          </p:nvSpPr>
          <p:spPr>
            <a:xfrm>
              <a:off x="259938" y="212725"/>
              <a:ext cx="1378600" cy="1108825"/>
            </a:xfrm>
            <a:custGeom>
              <a:avLst/>
              <a:gdLst/>
              <a:ahLst/>
              <a:cxnLst/>
              <a:rect l="l" t="t" r="r" b="b"/>
              <a:pathLst>
                <a:path w="55144" h="44353" extrusionOk="0">
                  <a:moveTo>
                    <a:pt x="47660" y="0"/>
                  </a:moveTo>
                  <a:cubicBezTo>
                    <a:pt x="47578" y="0"/>
                    <a:pt x="47496" y="9"/>
                    <a:pt x="47414" y="28"/>
                  </a:cubicBezTo>
                  <a:lnTo>
                    <a:pt x="46735" y="185"/>
                  </a:lnTo>
                  <a:lnTo>
                    <a:pt x="46676" y="195"/>
                  </a:lnTo>
                  <a:lnTo>
                    <a:pt x="43037" y="1021"/>
                  </a:lnTo>
                  <a:lnTo>
                    <a:pt x="42949" y="1041"/>
                  </a:lnTo>
                  <a:lnTo>
                    <a:pt x="42909" y="1050"/>
                  </a:lnTo>
                  <a:lnTo>
                    <a:pt x="39713" y="1768"/>
                  </a:lnTo>
                  <a:cubicBezTo>
                    <a:pt x="39654" y="1759"/>
                    <a:pt x="39595" y="1759"/>
                    <a:pt x="39536" y="1759"/>
                  </a:cubicBezTo>
                  <a:cubicBezTo>
                    <a:pt x="39448" y="1759"/>
                    <a:pt x="39369" y="1768"/>
                    <a:pt x="39290" y="1788"/>
                  </a:cubicBezTo>
                  <a:lnTo>
                    <a:pt x="35651" y="2604"/>
                  </a:lnTo>
                  <a:cubicBezTo>
                    <a:pt x="35504" y="2634"/>
                    <a:pt x="35376" y="2703"/>
                    <a:pt x="35248" y="2781"/>
                  </a:cubicBezTo>
                  <a:lnTo>
                    <a:pt x="31521" y="3627"/>
                  </a:lnTo>
                  <a:cubicBezTo>
                    <a:pt x="31462" y="3617"/>
                    <a:pt x="31403" y="3607"/>
                    <a:pt x="31334" y="3607"/>
                  </a:cubicBezTo>
                  <a:cubicBezTo>
                    <a:pt x="31255" y="3607"/>
                    <a:pt x="31167" y="3617"/>
                    <a:pt x="31088" y="3637"/>
                  </a:cubicBezTo>
                  <a:lnTo>
                    <a:pt x="27449" y="4463"/>
                  </a:lnTo>
                  <a:cubicBezTo>
                    <a:pt x="27311" y="4493"/>
                    <a:pt x="27174" y="4552"/>
                    <a:pt x="27056" y="4640"/>
                  </a:cubicBezTo>
                  <a:lnTo>
                    <a:pt x="23328" y="5486"/>
                  </a:lnTo>
                  <a:cubicBezTo>
                    <a:pt x="23269" y="5466"/>
                    <a:pt x="23201" y="5466"/>
                    <a:pt x="23132" y="5466"/>
                  </a:cubicBezTo>
                  <a:cubicBezTo>
                    <a:pt x="23053" y="5466"/>
                    <a:pt x="22974" y="5476"/>
                    <a:pt x="22886" y="5496"/>
                  </a:cubicBezTo>
                  <a:lnTo>
                    <a:pt x="19257" y="6312"/>
                  </a:lnTo>
                  <a:cubicBezTo>
                    <a:pt x="19109" y="6342"/>
                    <a:pt x="18972" y="6410"/>
                    <a:pt x="18854" y="6499"/>
                  </a:cubicBezTo>
                  <a:lnTo>
                    <a:pt x="15097" y="7345"/>
                  </a:lnTo>
                  <a:cubicBezTo>
                    <a:pt x="15028" y="7335"/>
                    <a:pt x="14969" y="7325"/>
                    <a:pt x="14900" y="7325"/>
                  </a:cubicBezTo>
                  <a:cubicBezTo>
                    <a:pt x="14821" y="7325"/>
                    <a:pt x="14733" y="7335"/>
                    <a:pt x="14654" y="7355"/>
                  </a:cubicBezTo>
                  <a:lnTo>
                    <a:pt x="11015" y="8181"/>
                  </a:lnTo>
                  <a:cubicBezTo>
                    <a:pt x="10868" y="8210"/>
                    <a:pt x="10730" y="8269"/>
                    <a:pt x="10612" y="8358"/>
                  </a:cubicBezTo>
                  <a:lnTo>
                    <a:pt x="7317" y="9105"/>
                  </a:lnTo>
                  <a:cubicBezTo>
                    <a:pt x="7249" y="9091"/>
                    <a:pt x="7178" y="9084"/>
                    <a:pt x="7109" y="9084"/>
                  </a:cubicBezTo>
                  <a:cubicBezTo>
                    <a:pt x="7028" y="9084"/>
                    <a:pt x="6949" y="9094"/>
                    <a:pt x="6875" y="9115"/>
                  </a:cubicBezTo>
                  <a:lnTo>
                    <a:pt x="3236" y="9941"/>
                  </a:lnTo>
                  <a:cubicBezTo>
                    <a:pt x="3088" y="9971"/>
                    <a:pt x="2951" y="10030"/>
                    <a:pt x="2833" y="10118"/>
                  </a:cubicBezTo>
                  <a:lnTo>
                    <a:pt x="964" y="10541"/>
                  </a:lnTo>
                  <a:cubicBezTo>
                    <a:pt x="374" y="10679"/>
                    <a:pt x="0" y="11259"/>
                    <a:pt x="128" y="11859"/>
                  </a:cubicBezTo>
                  <a:lnTo>
                    <a:pt x="1013" y="15999"/>
                  </a:lnTo>
                  <a:cubicBezTo>
                    <a:pt x="1023" y="16019"/>
                    <a:pt x="1023" y="16029"/>
                    <a:pt x="1023" y="16048"/>
                  </a:cubicBezTo>
                  <a:lnTo>
                    <a:pt x="1023" y="16058"/>
                  </a:lnTo>
                  <a:lnTo>
                    <a:pt x="1033" y="16107"/>
                  </a:lnTo>
                  <a:lnTo>
                    <a:pt x="6855" y="43478"/>
                  </a:lnTo>
                  <a:cubicBezTo>
                    <a:pt x="6963" y="43989"/>
                    <a:pt x="7416" y="44353"/>
                    <a:pt x="7937" y="44353"/>
                  </a:cubicBezTo>
                  <a:cubicBezTo>
                    <a:pt x="8016" y="44353"/>
                    <a:pt x="8094" y="44343"/>
                    <a:pt x="8173" y="44323"/>
                  </a:cubicBezTo>
                  <a:lnTo>
                    <a:pt x="54170" y="34489"/>
                  </a:lnTo>
                  <a:cubicBezTo>
                    <a:pt x="54760" y="34371"/>
                    <a:pt x="55144" y="33790"/>
                    <a:pt x="55026" y="33200"/>
                  </a:cubicBezTo>
                  <a:lnTo>
                    <a:pt x="48751" y="893"/>
                  </a:lnTo>
                  <a:cubicBezTo>
                    <a:pt x="48649" y="366"/>
                    <a:pt x="48179" y="0"/>
                    <a:pt x="4766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>
              <a:extLst>
                <a:ext uri="{FF2B5EF4-FFF2-40B4-BE49-F238E27FC236}">
                  <a16:creationId xmlns:a16="http://schemas.microsoft.com/office/drawing/2014/main" id="{13C940A7-83C1-0488-15B3-58040CCE3C5D}"/>
                </a:ext>
              </a:extLst>
            </p:cNvPr>
            <p:cNvSpPr/>
            <p:nvPr/>
          </p:nvSpPr>
          <p:spPr>
            <a:xfrm>
              <a:off x="248725" y="11400"/>
              <a:ext cx="1178225" cy="485125"/>
            </a:xfrm>
            <a:custGeom>
              <a:avLst/>
              <a:gdLst/>
              <a:ahLst/>
              <a:cxnLst/>
              <a:rect l="l" t="t" r="r" b="b"/>
              <a:pathLst>
                <a:path w="47129" h="19405" extrusionOk="0">
                  <a:moveTo>
                    <a:pt x="45447" y="1"/>
                  </a:moveTo>
                  <a:lnTo>
                    <a:pt x="1" y="15431"/>
                  </a:lnTo>
                  <a:lnTo>
                    <a:pt x="1555" y="19405"/>
                  </a:lnTo>
                  <a:lnTo>
                    <a:pt x="47129" y="4013"/>
                  </a:lnTo>
                  <a:lnTo>
                    <a:pt x="454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>
              <a:extLst>
                <a:ext uri="{FF2B5EF4-FFF2-40B4-BE49-F238E27FC236}">
                  <a16:creationId xmlns:a16="http://schemas.microsoft.com/office/drawing/2014/main" id="{87F5A36C-27D3-B957-A669-9D53FD266AD9}"/>
                </a:ext>
              </a:extLst>
            </p:cNvPr>
            <p:cNvSpPr/>
            <p:nvPr/>
          </p:nvSpPr>
          <p:spPr>
            <a:xfrm>
              <a:off x="453775" y="296600"/>
              <a:ext cx="177800" cy="114375"/>
            </a:xfrm>
            <a:custGeom>
              <a:avLst/>
              <a:gdLst/>
              <a:ahLst/>
              <a:cxnLst/>
              <a:rect l="l" t="t" r="r" b="b"/>
              <a:pathLst>
                <a:path w="7112" h="4575" extrusionOk="0">
                  <a:moveTo>
                    <a:pt x="3532" y="1"/>
                  </a:moveTo>
                  <a:lnTo>
                    <a:pt x="1" y="1201"/>
                  </a:lnTo>
                  <a:lnTo>
                    <a:pt x="3532" y="4574"/>
                  </a:lnTo>
                  <a:lnTo>
                    <a:pt x="7111" y="3423"/>
                  </a:lnTo>
                  <a:lnTo>
                    <a:pt x="35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0">
              <a:extLst>
                <a:ext uri="{FF2B5EF4-FFF2-40B4-BE49-F238E27FC236}">
                  <a16:creationId xmlns:a16="http://schemas.microsoft.com/office/drawing/2014/main" id="{99C613A1-CDA1-10D9-087A-C6190AA6D88B}"/>
                </a:ext>
              </a:extLst>
            </p:cNvPr>
            <p:cNvSpPr/>
            <p:nvPr/>
          </p:nvSpPr>
          <p:spPr>
            <a:xfrm>
              <a:off x="275525" y="359300"/>
              <a:ext cx="177800" cy="114350"/>
            </a:xfrm>
            <a:custGeom>
              <a:avLst/>
              <a:gdLst/>
              <a:ahLst/>
              <a:cxnLst/>
              <a:rect l="l" t="t" r="r" b="b"/>
              <a:pathLst>
                <a:path w="7112" h="4574" extrusionOk="0">
                  <a:moveTo>
                    <a:pt x="3531" y="1"/>
                  </a:moveTo>
                  <a:lnTo>
                    <a:pt x="1" y="1201"/>
                  </a:lnTo>
                  <a:lnTo>
                    <a:pt x="3531" y="4574"/>
                  </a:lnTo>
                  <a:lnTo>
                    <a:pt x="7111" y="3413"/>
                  </a:ln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0">
              <a:extLst>
                <a:ext uri="{FF2B5EF4-FFF2-40B4-BE49-F238E27FC236}">
                  <a16:creationId xmlns:a16="http://schemas.microsoft.com/office/drawing/2014/main" id="{26B53662-A694-62B1-912D-F4E1EB5F0E18}"/>
                </a:ext>
              </a:extLst>
            </p:cNvPr>
            <p:cNvSpPr/>
            <p:nvPr/>
          </p:nvSpPr>
          <p:spPr>
            <a:xfrm>
              <a:off x="652700" y="229250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70" y="4613"/>
                  </a:lnTo>
                  <a:lnTo>
                    <a:pt x="7111" y="3413"/>
                  </a:ln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>
              <a:extLst>
                <a:ext uri="{FF2B5EF4-FFF2-40B4-BE49-F238E27FC236}">
                  <a16:creationId xmlns:a16="http://schemas.microsoft.com/office/drawing/2014/main" id="{0BB8DF46-DDB6-B24E-2A1E-3D1897F10353}"/>
                </a:ext>
              </a:extLst>
            </p:cNvPr>
            <p:cNvSpPr/>
            <p:nvPr/>
          </p:nvSpPr>
          <p:spPr>
            <a:xfrm>
              <a:off x="851600" y="161875"/>
              <a:ext cx="177800" cy="115350"/>
            </a:xfrm>
            <a:custGeom>
              <a:avLst/>
              <a:gdLst/>
              <a:ahLst/>
              <a:cxnLst/>
              <a:rect l="l" t="t" r="r" b="b"/>
              <a:pathLst>
                <a:path w="7112" h="4614" extrusionOk="0">
                  <a:moveTo>
                    <a:pt x="3531" y="1"/>
                  </a:moveTo>
                  <a:lnTo>
                    <a:pt x="1" y="1191"/>
                  </a:lnTo>
                  <a:lnTo>
                    <a:pt x="3580" y="4613"/>
                  </a:lnTo>
                  <a:cubicBezTo>
                    <a:pt x="4761" y="4210"/>
                    <a:pt x="5931" y="3816"/>
                    <a:pt x="7111" y="3413"/>
                  </a:cubicBez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>
              <a:extLst>
                <a:ext uri="{FF2B5EF4-FFF2-40B4-BE49-F238E27FC236}">
                  <a16:creationId xmlns:a16="http://schemas.microsoft.com/office/drawing/2014/main" id="{A4723BAF-F883-50A7-9315-E8DE75C3AA92}"/>
                </a:ext>
              </a:extLst>
            </p:cNvPr>
            <p:cNvSpPr/>
            <p:nvPr/>
          </p:nvSpPr>
          <p:spPr>
            <a:xfrm>
              <a:off x="1051500" y="94025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80" y="4613"/>
                  </a:lnTo>
                  <a:cubicBezTo>
                    <a:pt x="4790" y="4200"/>
                    <a:pt x="5970" y="3806"/>
                    <a:pt x="7111" y="3423"/>
                  </a:cubicBez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>
              <a:extLst>
                <a:ext uri="{FF2B5EF4-FFF2-40B4-BE49-F238E27FC236}">
                  <a16:creationId xmlns:a16="http://schemas.microsoft.com/office/drawing/2014/main" id="{6006B5F6-28A2-A482-3F6F-389FC3DA792F}"/>
                </a:ext>
              </a:extLst>
            </p:cNvPr>
            <p:cNvSpPr/>
            <p:nvPr/>
          </p:nvSpPr>
          <p:spPr>
            <a:xfrm>
              <a:off x="286600" y="234650"/>
              <a:ext cx="1318125" cy="1053325"/>
            </a:xfrm>
            <a:custGeom>
              <a:avLst/>
              <a:gdLst/>
              <a:ahLst/>
              <a:cxnLst/>
              <a:rect l="l" t="t" r="r" b="b"/>
              <a:pathLst>
                <a:path w="52725" h="42133" extrusionOk="0">
                  <a:moveTo>
                    <a:pt x="46450" y="1"/>
                  </a:moveTo>
                  <a:lnTo>
                    <a:pt x="45703" y="168"/>
                  </a:lnTo>
                  <a:lnTo>
                    <a:pt x="43627" y="2292"/>
                  </a:lnTo>
                  <a:lnTo>
                    <a:pt x="41946" y="1014"/>
                  </a:lnTo>
                  <a:lnTo>
                    <a:pt x="0" y="10514"/>
                  </a:lnTo>
                  <a:lnTo>
                    <a:pt x="6737" y="42133"/>
                  </a:lnTo>
                  <a:lnTo>
                    <a:pt x="52725" y="32298"/>
                  </a:lnTo>
                  <a:lnTo>
                    <a:pt x="46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>
              <a:extLst>
                <a:ext uri="{FF2B5EF4-FFF2-40B4-BE49-F238E27FC236}">
                  <a16:creationId xmlns:a16="http://schemas.microsoft.com/office/drawing/2014/main" id="{1DB49FE7-8B86-48DB-5D17-6B27867DE087}"/>
                </a:ext>
              </a:extLst>
            </p:cNvPr>
            <p:cNvSpPr/>
            <p:nvPr/>
          </p:nvSpPr>
          <p:spPr>
            <a:xfrm>
              <a:off x="413450" y="645750"/>
              <a:ext cx="67650" cy="67150"/>
            </a:xfrm>
            <a:custGeom>
              <a:avLst/>
              <a:gdLst/>
              <a:ahLst/>
              <a:cxnLst/>
              <a:rect l="l" t="t" r="r" b="b"/>
              <a:pathLst>
                <a:path w="2706" h="2686" extrusionOk="0">
                  <a:moveTo>
                    <a:pt x="1313" y="234"/>
                  </a:moveTo>
                  <a:cubicBezTo>
                    <a:pt x="1819" y="234"/>
                    <a:pt x="2194" y="542"/>
                    <a:pt x="2302" y="1033"/>
                  </a:cubicBezTo>
                  <a:cubicBezTo>
                    <a:pt x="2420" y="1613"/>
                    <a:pt x="2096" y="2115"/>
                    <a:pt x="1447" y="2252"/>
                  </a:cubicBezTo>
                  <a:lnTo>
                    <a:pt x="729" y="2410"/>
                  </a:lnTo>
                  <a:lnTo>
                    <a:pt x="306" y="423"/>
                  </a:lnTo>
                  <a:lnTo>
                    <a:pt x="1024" y="266"/>
                  </a:lnTo>
                  <a:cubicBezTo>
                    <a:pt x="1124" y="245"/>
                    <a:pt x="1221" y="234"/>
                    <a:pt x="1313" y="234"/>
                  </a:cubicBezTo>
                  <a:close/>
                  <a:moveTo>
                    <a:pt x="1341" y="1"/>
                  </a:moveTo>
                  <a:cubicBezTo>
                    <a:pt x="1227" y="1"/>
                    <a:pt x="1108" y="13"/>
                    <a:pt x="984" y="40"/>
                  </a:cubicBezTo>
                  <a:lnTo>
                    <a:pt x="1" y="246"/>
                  </a:lnTo>
                  <a:lnTo>
                    <a:pt x="522" y="2685"/>
                  </a:lnTo>
                  <a:lnTo>
                    <a:pt x="1506" y="2469"/>
                  </a:lnTo>
                  <a:cubicBezTo>
                    <a:pt x="2292" y="2302"/>
                    <a:pt x="2706" y="1692"/>
                    <a:pt x="2548" y="974"/>
                  </a:cubicBezTo>
                  <a:cubicBezTo>
                    <a:pt x="2424" y="368"/>
                    <a:pt x="195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>
              <a:extLst>
                <a:ext uri="{FF2B5EF4-FFF2-40B4-BE49-F238E27FC236}">
                  <a16:creationId xmlns:a16="http://schemas.microsoft.com/office/drawing/2014/main" id="{0D1F51E8-C0AC-1FA6-FCFB-B15F95D6683D}"/>
                </a:ext>
              </a:extLst>
            </p:cNvPr>
            <p:cNvSpPr/>
            <p:nvPr/>
          </p:nvSpPr>
          <p:spPr>
            <a:xfrm>
              <a:off x="489425" y="634425"/>
              <a:ext cx="19450" cy="62250"/>
            </a:xfrm>
            <a:custGeom>
              <a:avLst/>
              <a:gdLst/>
              <a:ahLst/>
              <a:cxnLst/>
              <a:rect l="l" t="t" r="r" b="b"/>
              <a:pathLst>
                <a:path w="778" h="2490" extrusionOk="0">
                  <a:moveTo>
                    <a:pt x="257" y="1"/>
                  </a:moveTo>
                  <a:lnTo>
                    <a:pt x="1" y="50"/>
                  </a:lnTo>
                  <a:lnTo>
                    <a:pt x="522" y="2489"/>
                  </a:lnTo>
                  <a:lnTo>
                    <a:pt x="778" y="2430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>
              <a:extLst>
                <a:ext uri="{FF2B5EF4-FFF2-40B4-BE49-F238E27FC236}">
                  <a16:creationId xmlns:a16="http://schemas.microsoft.com/office/drawing/2014/main" id="{8D7578B1-ED07-EB9A-B91C-6E880296BA4D}"/>
                </a:ext>
              </a:extLst>
            </p:cNvPr>
            <p:cNvSpPr/>
            <p:nvPr/>
          </p:nvSpPr>
          <p:spPr>
            <a:xfrm>
              <a:off x="520175" y="623400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2" y="227"/>
                  </a:moveTo>
                  <a:cubicBezTo>
                    <a:pt x="1543" y="227"/>
                    <a:pt x="1756" y="396"/>
                    <a:pt x="1820" y="707"/>
                  </a:cubicBezTo>
                  <a:lnTo>
                    <a:pt x="1820" y="717"/>
                  </a:lnTo>
                  <a:cubicBezTo>
                    <a:pt x="1908" y="1101"/>
                    <a:pt x="170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3" y="227"/>
                    <a:pt x="1202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26"/>
                  </a:lnTo>
                  <a:lnTo>
                    <a:pt x="522" y="2665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6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1"/>
                  </a:lnTo>
                  <a:lnTo>
                    <a:pt x="2459" y="2252"/>
                  </a:lnTo>
                  <a:lnTo>
                    <a:pt x="1692" y="1543"/>
                  </a:lnTo>
                  <a:cubicBezTo>
                    <a:pt x="2007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>
              <a:extLst>
                <a:ext uri="{FF2B5EF4-FFF2-40B4-BE49-F238E27FC236}">
                  <a16:creationId xmlns:a16="http://schemas.microsoft.com/office/drawing/2014/main" id="{F06E56E4-9E34-E045-FC01-FD659546375B}"/>
                </a:ext>
              </a:extLst>
            </p:cNvPr>
            <p:cNvSpPr/>
            <p:nvPr/>
          </p:nvSpPr>
          <p:spPr>
            <a:xfrm>
              <a:off x="587300" y="605925"/>
              <a:ext cx="56075" cy="69850"/>
            </a:xfrm>
            <a:custGeom>
              <a:avLst/>
              <a:gdLst/>
              <a:ahLst/>
              <a:cxnLst/>
              <a:rect l="l" t="t" r="r" b="b"/>
              <a:pathLst>
                <a:path w="2243" h="2794" extrusionOk="0">
                  <a:moveTo>
                    <a:pt x="1672" y="0"/>
                  </a:moveTo>
                  <a:lnTo>
                    <a:pt x="0" y="354"/>
                  </a:lnTo>
                  <a:lnTo>
                    <a:pt x="521" y="2793"/>
                  </a:lnTo>
                  <a:lnTo>
                    <a:pt x="2242" y="2419"/>
                  </a:lnTo>
                  <a:lnTo>
                    <a:pt x="2193" y="2203"/>
                  </a:lnTo>
                  <a:lnTo>
                    <a:pt x="738" y="2508"/>
                  </a:lnTo>
                  <a:lnTo>
                    <a:pt x="541" y="1603"/>
                  </a:lnTo>
                  <a:lnTo>
                    <a:pt x="1800" y="1338"/>
                  </a:lnTo>
                  <a:lnTo>
                    <a:pt x="1751" y="1121"/>
                  </a:lnTo>
                  <a:lnTo>
                    <a:pt x="492" y="1387"/>
                  </a:lnTo>
                  <a:lnTo>
                    <a:pt x="305" y="521"/>
                  </a:lnTo>
                  <a:lnTo>
                    <a:pt x="1711" y="216"/>
                  </a:lnTo>
                  <a:lnTo>
                    <a:pt x="16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>
              <a:extLst>
                <a:ext uri="{FF2B5EF4-FFF2-40B4-BE49-F238E27FC236}">
                  <a16:creationId xmlns:a16="http://schemas.microsoft.com/office/drawing/2014/main" id="{9476A819-FA75-5BCA-D682-12D4B06761B1}"/>
                </a:ext>
              </a:extLst>
            </p:cNvPr>
            <p:cNvSpPr/>
            <p:nvPr/>
          </p:nvSpPr>
          <p:spPr>
            <a:xfrm>
              <a:off x="646800" y="594325"/>
              <a:ext cx="62725" cy="63825"/>
            </a:xfrm>
            <a:custGeom>
              <a:avLst/>
              <a:gdLst/>
              <a:ahLst/>
              <a:cxnLst/>
              <a:rect l="l" t="t" r="r" b="b"/>
              <a:pathLst>
                <a:path w="2509" h="2553" extrusionOk="0">
                  <a:moveTo>
                    <a:pt x="1469" y="1"/>
                  </a:moveTo>
                  <a:cubicBezTo>
                    <a:pt x="1366" y="1"/>
                    <a:pt x="1263" y="14"/>
                    <a:pt x="1161" y="41"/>
                  </a:cubicBezTo>
                  <a:cubicBezTo>
                    <a:pt x="423" y="199"/>
                    <a:pt x="0" y="838"/>
                    <a:pt x="148" y="1546"/>
                  </a:cubicBezTo>
                  <a:cubicBezTo>
                    <a:pt x="283" y="2161"/>
                    <a:pt x="779" y="2553"/>
                    <a:pt x="1383" y="2553"/>
                  </a:cubicBezTo>
                  <a:cubicBezTo>
                    <a:pt x="1483" y="2553"/>
                    <a:pt x="1587" y="2542"/>
                    <a:pt x="1692" y="2520"/>
                  </a:cubicBezTo>
                  <a:cubicBezTo>
                    <a:pt x="2026" y="2461"/>
                    <a:pt x="2331" y="2254"/>
                    <a:pt x="2508" y="1969"/>
                  </a:cubicBezTo>
                  <a:lnTo>
                    <a:pt x="2311" y="1841"/>
                  </a:lnTo>
                  <a:cubicBezTo>
                    <a:pt x="2164" y="2067"/>
                    <a:pt x="1928" y="2234"/>
                    <a:pt x="1652" y="2284"/>
                  </a:cubicBezTo>
                  <a:cubicBezTo>
                    <a:pt x="1581" y="2299"/>
                    <a:pt x="1510" y="2306"/>
                    <a:pt x="1439" y="2306"/>
                  </a:cubicBezTo>
                  <a:cubicBezTo>
                    <a:pt x="966" y="2306"/>
                    <a:pt x="536" y="1975"/>
                    <a:pt x="433" y="1487"/>
                  </a:cubicBezTo>
                  <a:cubicBezTo>
                    <a:pt x="315" y="936"/>
                    <a:pt x="669" y="385"/>
                    <a:pt x="1220" y="267"/>
                  </a:cubicBezTo>
                  <a:cubicBezTo>
                    <a:pt x="1301" y="247"/>
                    <a:pt x="1382" y="237"/>
                    <a:pt x="1463" y="237"/>
                  </a:cubicBezTo>
                  <a:cubicBezTo>
                    <a:pt x="1654" y="237"/>
                    <a:pt x="1840" y="294"/>
                    <a:pt x="2006" y="405"/>
                  </a:cubicBezTo>
                  <a:lnTo>
                    <a:pt x="2124" y="199"/>
                  </a:lnTo>
                  <a:cubicBezTo>
                    <a:pt x="1927" y="69"/>
                    <a:pt x="1700" y="1"/>
                    <a:pt x="14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>
              <a:extLst>
                <a:ext uri="{FF2B5EF4-FFF2-40B4-BE49-F238E27FC236}">
                  <a16:creationId xmlns:a16="http://schemas.microsoft.com/office/drawing/2014/main" id="{C046A08A-279B-3E28-00AB-D752ACBFC8EF}"/>
                </a:ext>
              </a:extLst>
            </p:cNvPr>
            <p:cNvSpPr/>
            <p:nvPr/>
          </p:nvSpPr>
          <p:spPr>
            <a:xfrm>
              <a:off x="705800" y="578875"/>
              <a:ext cx="50425" cy="66900"/>
            </a:xfrm>
            <a:custGeom>
              <a:avLst/>
              <a:gdLst/>
              <a:ahLst/>
              <a:cxnLst/>
              <a:rect l="l" t="t" r="r" b="b"/>
              <a:pathLst>
                <a:path w="2017" h="2676" extrusionOk="0">
                  <a:moveTo>
                    <a:pt x="1967" y="0"/>
                  </a:moveTo>
                  <a:lnTo>
                    <a:pt x="1" y="423"/>
                  </a:lnTo>
                  <a:lnTo>
                    <a:pt x="50" y="640"/>
                  </a:lnTo>
                  <a:lnTo>
                    <a:pt x="905" y="462"/>
                  </a:lnTo>
                  <a:lnTo>
                    <a:pt x="1368" y="2675"/>
                  </a:lnTo>
                  <a:lnTo>
                    <a:pt x="1623" y="2616"/>
                  </a:lnTo>
                  <a:lnTo>
                    <a:pt x="1151" y="403"/>
                  </a:lnTo>
                  <a:lnTo>
                    <a:pt x="2017" y="217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>
              <a:extLst>
                <a:ext uri="{FF2B5EF4-FFF2-40B4-BE49-F238E27FC236}">
                  <a16:creationId xmlns:a16="http://schemas.microsoft.com/office/drawing/2014/main" id="{21FFB0AB-3768-7470-F7E7-799F2269361A}"/>
                </a:ext>
              </a:extLst>
            </p:cNvPr>
            <p:cNvSpPr/>
            <p:nvPr/>
          </p:nvSpPr>
          <p:spPr>
            <a:xfrm>
              <a:off x="766050" y="568850"/>
              <a:ext cx="71550" cy="63575"/>
            </a:xfrm>
            <a:custGeom>
              <a:avLst/>
              <a:gdLst/>
              <a:ahLst/>
              <a:cxnLst/>
              <a:rect l="l" t="t" r="r" b="b"/>
              <a:pathLst>
                <a:path w="2862" h="2543" extrusionOk="0">
                  <a:moveTo>
                    <a:pt x="1420" y="215"/>
                  </a:moveTo>
                  <a:cubicBezTo>
                    <a:pt x="1882" y="215"/>
                    <a:pt x="2339" y="515"/>
                    <a:pt x="2449" y="1050"/>
                  </a:cubicBezTo>
                  <a:lnTo>
                    <a:pt x="2459" y="1050"/>
                  </a:lnTo>
                  <a:cubicBezTo>
                    <a:pt x="2596" y="1621"/>
                    <a:pt x="2223" y="2181"/>
                    <a:pt x="1652" y="2280"/>
                  </a:cubicBezTo>
                  <a:cubicBezTo>
                    <a:pt x="1573" y="2297"/>
                    <a:pt x="1496" y="2305"/>
                    <a:pt x="1421" y="2305"/>
                  </a:cubicBezTo>
                  <a:cubicBezTo>
                    <a:pt x="626" y="2305"/>
                    <a:pt x="84" y="1405"/>
                    <a:pt x="551" y="686"/>
                  </a:cubicBezTo>
                  <a:cubicBezTo>
                    <a:pt x="763" y="365"/>
                    <a:pt x="1093" y="215"/>
                    <a:pt x="1420" y="215"/>
                  </a:cubicBezTo>
                  <a:close/>
                  <a:moveTo>
                    <a:pt x="1494" y="0"/>
                  </a:moveTo>
                  <a:cubicBezTo>
                    <a:pt x="1389" y="0"/>
                    <a:pt x="1281" y="12"/>
                    <a:pt x="1170" y="37"/>
                  </a:cubicBezTo>
                  <a:cubicBezTo>
                    <a:pt x="433" y="195"/>
                    <a:pt x="0" y="834"/>
                    <a:pt x="157" y="1542"/>
                  </a:cubicBezTo>
                  <a:cubicBezTo>
                    <a:pt x="283" y="2153"/>
                    <a:pt x="778" y="2543"/>
                    <a:pt x="1378" y="2543"/>
                  </a:cubicBezTo>
                  <a:cubicBezTo>
                    <a:pt x="1483" y="2543"/>
                    <a:pt x="1591" y="2531"/>
                    <a:pt x="1701" y="2506"/>
                  </a:cubicBezTo>
                  <a:cubicBezTo>
                    <a:pt x="2429" y="2349"/>
                    <a:pt x="2862" y="1709"/>
                    <a:pt x="2705" y="1001"/>
                  </a:cubicBezTo>
                  <a:cubicBezTo>
                    <a:pt x="2579" y="390"/>
                    <a:pt x="2091" y="0"/>
                    <a:pt x="14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0">
              <a:extLst>
                <a:ext uri="{FF2B5EF4-FFF2-40B4-BE49-F238E27FC236}">
                  <a16:creationId xmlns:a16="http://schemas.microsoft.com/office/drawing/2014/main" id="{99A1A86A-B395-872C-59CD-EE999FB6A5D5}"/>
                </a:ext>
              </a:extLst>
            </p:cNvPr>
            <p:cNvSpPr/>
            <p:nvPr/>
          </p:nvSpPr>
          <p:spPr>
            <a:xfrm>
              <a:off x="846200" y="553575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1" y="227"/>
                  </a:moveTo>
                  <a:cubicBezTo>
                    <a:pt x="1543" y="227"/>
                    <a:pt x="1756" y="398"/>
                    <a:pt x="1820" y="717"/>
                  </a:cubicBezTo>
                  <a:cubicBezTo>
                    <a:pt x="1908" y="1101"/>
                    <a:pt x="169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2" y="227"/>
                    <a:pt x="1201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35"/>
                  </a:lnTo>
                  <a:lnTo>
                    <a:pt x="521" y="2664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5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0"/>
                  </a:lnTo>
                  <a:lnTo>
                    <a:pt x="2459" y="2251"/>
                  </a:lnTo>
                  <a:lnTo>
                    <a:pt x="1692" y="1543"/>
                  </a:lnTo>
                  <a:cubicBezTo>
                    <a:pt x="2006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0">
              <a:extLst>
                <a:ext uri="{FF2B5EF4-FFF2-40B4-BE49-F238E27FC236}">
                  <a16:creationId xmlns:a16="http://schemas.microsoft.com/office/drawing/2014/main" id="{B68D7CE6-E7A1-4BF4-4A2E-14B06186F852}"/>
                </a:ext>
              </a:extLst>
            </p:cNvPr>
            <p:cNvSpPr/>
            <p:nvPr/>
          </p:nvSpPr>
          <p:spPr>
            <a:xfrm>
              <a:off x="525575" y="1019700"/>
              <a:ext cx="71075" cy="69375"/>
            </a:xfrm>
            <a:custGeom>
              <a:avLst/>
              <a:gdLst/>
              <a:ahLst/>
              <a:cxnLst/>
              <a:rect l="l" t="t" r="r" b="b"/>
              <a:pathLst>
                <a:path w="2843" h="2775" extrusionOk="0">
                  <a:moveTo>
                    <a:pt x="2351" y="1"/>
                  </a:moveTo>
                  <a:lnTo>
                    <a:pt x="2164" y="50"/>
                  </a:lnTo>
                  <a:lnTo>
                    <a:pt x="1545" y="1938"/>
                  </a:lnTo>
                  <a:lnTo>
                    <a:pt x="197" y="463"/>
                  </a:lnTo>
                  <a:lnTo>
                    <a:pt x="1" y="503"/>
                  </a:lnTo>
                  <a:lnTo>
                    <a:pt x="492" y="2774"/>
                  </a:lnTo>
                  <a:lnTo>
                    <a:pt x="719" y="2725"/>
                  </a:lnTo>
                  <a:lnTo>
                    <a:pt x="325" y="916"/>
                  </a:lnTo>
                  <a:lnTo>
                    <a:pt x="1545" y="2243"/>
                  </a:lnTo>
                  <a:lnTo>
                    <a:pt x="1663" y="2224"/>
                  </a:lnTo>
                  <a:lnTo>
                    <a:pt x="2223" y="503"/>
                  </a:lnTo>
                  <a:lnTo>
                    <a:pt x="2617" y="2312"/>
                  </a:lnTo>
                  <a:lnTo>
                    <a:pt x="2843" y="2263"/>
                  </a:lnTo>
                  <a:lnTo>
                    <a:pt x="235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>
              <a:extLst>
                <a:ext uri="{FF2B5EF4-FFF2-40B4-BE49-F238E27FC236}">
                  <a16:creationId xmlns:a16="http://schemas.microsoft.com/office/drawing/2014/main" id="{91BE44DB-A935-5710-817F-314EC9BD5ADC}"/>
                </a:ext>
              </a:extLst>
            </p:cNvPr>
            <p:cNvSpPr/>
            <p:nvPr/>
          </p:nvSpPr>
          <p:spPr>
            <a:xfrm>
              <a:off x="604500" y="1008100"/>
              <a:ext cx="66650" cy="59375"/>
            </a:xfrm>
            <a:custGeom>
              <a:avLst/>
              <a:gdLst/>
              <a:ahLst/>
              <a:cxnLst/>
              <a:rect l="l" t="t" r="r" b="b"/>
              <a:pathLst>
                <a:path w="2666" h="2375" extrusionOk="0">
                  <a:moveTo>
                    <a:pt x="1324" y="202"/>
                  </a:moveTo>
                  <a:cubicBezTo>
                    <a:pt x="1757" y="202"/>
                    <a:pt x="2184" y="484"/>
                    <a:pt x="2282" y="986"/>
                  </a:cubicBezTo>
                  <a:cubicBezTo>
                    <a:pt x="2410" y="1507"/>
                    <a:pt x="2066" y="2039"/>
                    <a:pt x="1535" y="2127"/>
                  </a:cubicBezTo>
                  <a:cubicBezTo>
                    <a:pt x="1461" y="2143"/>
                    <a:pt x="1389" y="2151"/>
                    <a:pt x="1319" y="2151"/>
                  </a:cubicBezTo>
                  <a:cubicBezTo>
                    <a:pt x="584" y="2151"/>
                    <a:pt x="81" y="1306"/>
                    <a:pt x="512" y="642"/>
                  </a:cubicBezTo>
                  <a:cubicBezTo>
                    <a:pt x="711" y="341"/>
                    <a:pt x="1019" y="202"/>
                    <a:pt x="1324" y="202"/>
                  </a:cubicBezTo>
                  <a:close/>
                  <a:moveTo>
                    <a:pt x="1382" y="1"/>
                  </a:moveTo>
                  <a:cubicBezTo>
                    <a:pt x="1288" y="1"/>
                    <a:pt x="1191" y="11"/>
                    <a:pt x="1092" y="32"/>
                  </a:cubicBezTo>
                  <a:cubicBezTo>
                    <a:pt x="404" y="180"/>
                    <a:pt x="1" y="780"/>
                    <a:pt x="138" y="1448"/>
                  </a:cubicBezTo>
                  <a:cubicBezTo>
                    <a:pt x="265" y="2013"/>
                    <a:pt x="737" y="2375"/>
                    <a:pt x="1296" y="2375"/>
                  </a:cubicBezTo>
                  <a:cubicBezTo>
                    <a:pt x="1390" y="2375"/>
                    <a:pt x="1486" y="2365"/>
                    <a:pt x="1584" y="2343"/>
                  </a:cubicBezTo>
                  <a:cubicBezTo>
                    <a:pt x="2263" y="2196"/>
                    <a:pt x="2666" y="1596"/>
                    <a:pt x="2528" y="937"/>
                  </a:cubicBezTo>
                  <a:cubicBezTo>
                    <a:pt x="2402" y="364"/>
                    <a:pt x="1944" y="1"/>
                    <a:pt x="13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>
              <a:extLst>
                <a:ext uri="{FF2B5EF4-FFF2-40B4-BE49-F238E27FC236}">
                  <a16:creationId xmlns:a16="http://schemas.microsoft.com/office/drawing/2014/main" id="{CBDEBFFC-41B9-298C-18D6-23B6E7BACB27}"/>
                </a:ext>
              </a:extLst>
            </p:cNvPr>
            <p:cNvSpPr/>
            <p:nvPr/>
          </p:nvSpPr>
          <p:spPr>
            <a:xfrm>
              <a:off x="668425" y="989725"/>
              <a:ext cx="56075" cy="63200"/>
            </a:xfrm>
            <a:custGeom>
              <a:avLst/>
              <a:gdLst/>
              <a:ahLst/>
              <a:cxnLst/>
              <a:rect l="l" t="t" r="r" b="b"/>
              <a:pathLst>
                <a:path w="2243" h="2528" extrusionOk="0">
                  <a:moveTo>
                    <a:pt x="2243" y="0"/>
                  </a:moveTo>
                  <a:lnTo>
                    <a:pt x="2007" y="49"/>
                  </a:lnTo>
                  <a:lnTo>
                    <a:pt x="1555" y="2203"/>
                  </a:lnTo>
                  <a:lnTo>
                    <a:pt x="256" y="423"/>
                  </a:lnTo>
                  <a:lnTo>
                    <a:pt x="1" y="472"/>
                  </a:lnTo>
                  <a:lnTo>
                    <a:pt x="1496" y="2528"/>
                  </a:lnTo>
                  <a:lnTo>
                    <a:pt x="1732" y="2478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>
              <a:extLst>
                <a:ext uri="{FF2B5EF4-FFF2-40B4-BE49-F238E27FC236}">
                  <a16:creationId xmlns:a16="http://schemas.microsoft.com/office/drawing/2014/main" id="{12F62127-C43F-8D6F-491F-DA343309E2B2}"/>
                </a:ext>
              </a:extLst>
            </p:cNvPr>
            <p:cNvSpPr/>
            <p:nvPr/>
          </p:nvSpPr>
          <p:spPr>
            <a:xfrm>
              <a:off x="736775" y="985775"/>
              <a:ext cx="18475" cy="58050"/>
            </a:xfrm>
            <a:custGeom>
              <a:avLst/>
              <a:gdLst/>
              <a:ahLst/>
              <a:cxnLst/>
              <a:rect l="l" t="t" r="r" b="b"/>
              <a:pathLst>
                <a:path w="739" h="2322" extrusionOk="0">
                  <a:moveTo>
                    <a:pt x="247" y="1"/>
                  </a:moveTo>
                  <a:lnTo>
                    <a:pt x="1" y="50"/>
                  </a:lnTo>
                  <a:lnTo>
                    <a:pt x="492" y="2322"/>
                  </a:lnTo>
                  <a:lnTo>
                    <a:pt x="738" y="226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>
              <a:extLst>
                <a:ext uri="{FF2B5EF4-FFF2-40B4-BE49-F238E27FC236}">
                  <a16:creationId xmlns:a16="http://schemas.microsoft.com/office/drawing/2014/main" id="{3B643280-3A27-D468-DAF5-28BCB9734923}"/>
                </a:ext>
              </a:extLst>
            </p:cNvPr>
            <p:cNvSpPr/>
            <p:nvPr/>
          </p:nvSpPr>
          <p:spPr>
            <a:xfrm>
              <a:off x="765300" y="972500"/>
              <a:ext cx="52400" cy="65175"/>
            </a:xfrm>
            <a:custGeom>
              <a:avLst/>
              <a:gdLst/>
              <a:ahLst/>
              <a:cxnLst/>
              <a:rect l="l" t="t" r="r" b="b"/>
              <a:pathLst>
                <a:path w="2096" h="2607" extrusionOk="0">
                  <a:moveTo>
                    <a:pt x="1554" y="1"/>
                  </a:moveTo>
                  <a:lnTo>
                    <a:pt x="1" y="335"/>
                  </a:lnTo>
                  <a:lnTo>
                    <a:pt x="492" y="2607"/>
                  </a:lnTo>
                  <a:lnTo>
                    <a:pt x="2095" y="2263"/>
                  </a:lnTo>
                  <a:lnTo>
                    <a:pt x="2056" y="2056"/>
                  </a:lnTo>
                  <a:lnTo>
                    <a:pt x="679" y="2341"/>
                  </a:lnTo>
                  <a:lnTo>
                    <a:pt x="502" y="1496"/>
                  </a:lnTo>
                  <a:lnTo>
                    <a:pt x="1672" y="1250"/>
                  </a:lnTo>
                  <a:lnTo>
                    <a:pt x="1633" y="1043"/>
                  </a:lnTo>
                  <a:lnTo>
                    <a:pt x="453" y="1299"/>
                  </a:lnTo>
                  <a:lnTo>
                    <a:pt x="286" y="492"/>
                  </a:lnTo>
                  <a:lnTo>
                    <a:pt x="1604" y="207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>
              <a:extLst>
                <a:ext uri="{FF2B5EF4-FFF2-40B4-BE49-F238E27FC236}">
                  <a16:creationId xmlns:a16="http://schemas.microsoft.com/office/drawing/2014/main" id="{9B4235B5-8032-5D35-76C4-C248461560F0}"/>
                </a:ext>
              </a:extLst>
            </p:cNvPr>
            <p:cNvSpPr/>
            <p:nvPr/>
          </p:nvSpPr>
          <p:spPr>
            <a:xfrm>
              <a:off x="1121825" y="278425"/>
              <a:ext cx="122700" cy="140400"/>
            </a:xfrm>
            <a:custGeom>
              <a:avLst/>
              <a:gdLst/>
              <a:ahLst/>
              <a:cxnLst/>
              <a:rect l="l" t="t" r="r" b="b"/>
              <a:pathLst>
                <a:path w="4908" h="5616" extrusionOk="0">
                  <a:moveTo>
                    <a:pt x="4908" y="0"/>
                  </a:moveTo>
                  <a:lnTo>
                    <a:pt x="1269" y="826"/>
                  </a:lnTo>
                  <a:lnTo>
                    <a:pt x="0" y="5616"/>
                  </a:lnTo>
                  <a:lnTo>
                    <a:pt x="0" y="5616"/>
                  </a:lnTo>
                  <a:lnTo>
                    <a:pt x="3777" y="4829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>
              <a:extLst>
                <a:ext uri="{FF2B5EF4-FFF2-40B4-BE49-F238E27FC236}">
                  <a16:creationId xmlns:a16="http://schemas.microsoft.com/office/drawing/2014/main" id="{70ACD753-D0FD-1E0B-681C-4D680361D76D}"/>
                </a:ext>
              </a:extLst>
            </p:cNvPr>
            <p:cNvSpPr/>
            <p:nvPr/>
          </p:nvSpPr>
          <p:spPr>
            <a:xfrm>
              <a:off x="1306450" y="238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9" y="1"/>
                  </a:moveTo>
                  <a:lnTo>
                    <a:pt x="1270" y="817"/>
                  </a:lnTo>
                  <a:lnTo>
                    <a:pt x="1" y="5607"/>
                  </a:lnTo>
                  <a:lnTo>
                    <a:pt x="3650" y="4721"/>
                  </a:lnTo>
                  <a:lnTo>
                    <a:pt x="49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>
              <a:extLst>
                <a:ext uri="{FF2B5EF4-FFF2-40B4-BE49-F238E27FC236}">
                  <a16:creationId xmlns:a16="http://schemas.microsoft.com/office/drawing/2014/main" id="{A2A43157-D4AE-6589-7C69-60BF8837BCCF}"/>
                </a:ext>
              </a:extLst>
            </p:cNvPr>
            <p:cNvSpPr/>
            <p:nvPr/>
          </p:nvSpPr>
          <p:spPr>
            <a:xfrm>
              <a:off x="917000" y="32487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7"/>
                  </a:lnTo>
                  <a:cubicBezTo>
                    <a:pt x="1250" y="5322"/>
                    <a:pt x="2469" y="5046"/>
                    <a:pt x="3639" y="4781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>
              <a:extLst>
                <a:ext uri="{FF2B5EF4-FFF2-40B4-BE49-F238E27FC236}">
                  <a16:creationId xmlns:a16="http://schemas.microsoft.com/office/drawing/2014/main" id="{1D8EAA21-47AD-99CE-519B-146182A4078F}"/>
                </a:ext>
              </a:extLst>
            </p:cNvPr>
            <p:cNvSpPr/>
            <p:nvPr/>
          </p:nvSpPr>
          <p:spPr>
            <a:xfrm>
              <a:off x="712200" y="371100"/>
              <a:ext cx="122450" cy="140175"/>
            </a:xfrm>
            <a:custGeom>
              <a:avLst/>
              <a:gdLst/>
              <a:ahLst/>
              <a:cxnLst/>
              <a:rect l="l" t="t" r="r" b="b"/>
              <a:pathLst>
                <a:path w="4898" h="5607" extrusionOk="0">
                  <a:moveTo>
                    <a:pt x="4898" y="1"/>
                  </a:moveTo>
                  <a:lnTo>
                    <a:pt x="1259" y="827"/>
                  </a:lnTo>
                  <a:lnTo>
                    <a:pt x="0" y="5607"/>
                  </a:lnTo>
                  <a:cubicBezTo>
                    <a:pt x="1210" y="5331"/>
                    <a:pt x="2420" y="5066"/>
                    <a:pt x="3629" y="4790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>
              <a:extLst>
                <a:ext uri="{FF2B5EF4-FFF2-40B4-BE49-F238E27FC236}">
                  <a16:creationId xmlns:a16="http://schemas.microsoft.com/office/drawing/2014/main" id="{83BC9C64-6CFA-C999-1DE4-FAB2FC431757}"/>
                </a:ext>
              </a:extLst>
            </p:cNvPr>
            <p:cNvSpPr/>
            <p:nvPr/>
          </p:nvSpPr>
          <p:spPr>
            <a:xfrm>
              <a:off x="506150" y="417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6"/>
                  </a:lnTo>
                  <a:cubicBezTo>
                    <a:pt x="1181" y="5341"/>
                    <a:pt x="2391" y="5065"/>
                    <a:pt x="3640" y="4780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>
              <a:extLst>
                <a:ext uri="{FF2B5EF4-FFF2-40B4-BE49-F238E27FC236}">
                  <a16:creationId xmlns:a16="http://schemas.microsoft.com/office/drawing/2014/main" id="{F39E3755-EB18-CC1D-C8D4-2015AB30C497}"/>
                </a:ext>
              </a:extLst>
            </p:cNvPr>
            <p:cNvSpPr/>
            <p:nvPr/>
          </p:nvSpPr>
          <p:spPr>
            <a:xfrm>
              <a:off x="311675" y="461825"/>
              <a:ext cx="122475" cy="139925"/>
            </a:xfrm>
            <a:custGeom>
              <a:avLst/>
              <a:gdLst/>
              <a:ahLst/>
              <a:cxnLst/>
              <a:rect l="l" t="t" r="r" b="b"/>
              <a:pathLst>
                <a:path w="4899" h="5597" extrusionOk="0">
                  <a:moveTo>
                    <a:pt x="4898" y="1"/>
                  </a:moveTo>
                  <a:lnTo>
                    <a:pt x="1269" y="817"/>
                  </a:lnTo>
                  <a:lnTo>
                    <a:pt x="0" y="5597"/>
                  </a:lnTo>
                  <a:cubicBezTo>
                    <a:pt x="1053" y="5361"/>
                    <a:pt x="2282" y="5085"/>
                    <a:pt x="3639" y="4781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>
              <a:extLst>
                <a:ext uri="{FF2B5EF4-FFF2-40B4-BE49-F238E27FC236}">
                  <a16:creationId xmlns:a16="http://schemas.microsoft.com/office/drawing/2014/main" id="{7D37AB26-2824-217A-E064-D2BEEFAE129A}"/>
                </a:ext>
              </a:extLst>
            </p:cNvPr>
            <p:cNvSpPr/>
            <p:nvPr/>
          </p:nvSpPr>
          <p:spPr>
            <a:xfrm>
              <a:off x="307725" y="342050"/>
              <a:ext cx="1160800" cy="262650"/>
            </a:xfrm>
            <a:custGeom>
              <a:avLst/>
              <a:gdLst/>
              <a:ahLst/>
              <a:cxnLst/>
              <a:rect l="l" t="t" r="r" b="b"/>
              <a:pathLst>
                <a:path w="46432" h="10506" extrusionOk="0">
                  <a:moveTo>
                    <a:pt x="46302" y="1"/>
                  </a:moveTo>
                  <a:cubicBezTo>
                    <a:pt x="46296" y="1"/>
                    <a:pt x="46290" y="1"/>
                    <a:pt x="46284" y="2"/>
                  </a:cubicBezTo>
                  <a:lnTo>
                    <a:pt x="129" y="10280"/>
                  </a:lnTo>
                  <a:cubicBezTo>
                    <a:pt x="1" y="10309"/>
                    <a:pt x="21" y="10506"/>
                    <a:pt x="158" y="10506"/>
                  </a:cubicBezTo>
                  <a:lnTo>
                    <a:pt x="178" y="10496"/>
                  </a:lnTo>
                  <a:lnTo>
                    <a:pt x="46333" y="219"/>
                  </a:lnTo>
                  <a:cubicBezTo>
                    <a:pt x="46392" y="209"/>
                    <a:pt x="46431" y="150"/>
                    <a:pt x="46411" y="91"/>
                  </a:cubicBezTo>
                  <a:cubicBezTo>
                    <a:pt x="46403" y="38"/>
                    <a:pt x="46354" y="1"/>
                    <a:pt x="46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>
              <a:extLst>
                <a:ext uri="{FF2B5EF4-FFF2-40B4-BE49-F238E27FC236}">
                  <a16:creationId xmlns:a16="http://schemas.microsoft.com/office/drawing/2014/main" id="{A638BCED-C542-00F6-C0A2-514BE6819348}"/>
                </a:ext>
              </a:extLst>
            </p:cNvPr>
            <p:cNvSpPr/>
            <p:nvPr/>
          </p:nvSpPr>
          <p:spPr>
            <a:xfrm>
              <a:off x="414775" y="555250"/>
              <a:ext cx="1012100" cy="219375"/>
            </a:xfrm>
            <a:custGeom>
              <a:avLst/>
              <a:gdLst/>
              <a:ahLst/>
              <a:cxnLst/>
              <a:rect l="l" t="t" r="r" b="b"/>
              <a:pathLst>
                <a:path w="40484" h="8775" extrusionOk="0">
                  <a:moveTo>
                    <a:pt x="40320" y="1"/>
                  </a:moveTo>
                  <a:cubicBezTo>
                    <a:pt x="40317" y="1"/>
                    <a:pt x="40313" y="1"/>
                    <a:pt x="40310" y="1"/>
                  </a:cubicBezTo>
                  <a:lnTo>
                    <a:pt x="145" y="8548"/>
                  </a:lnTo>
                  <a:cubicBezTo>
                    <a:pt x="0" y="8567"/>
                    <a:pt x="16" y="8774"/>
                    <a:pt x="155" y="8774"/>
                  </a:cubicBezTo>
                  <a:cubicBezTo>
                    <a:pt x="158" y="8774"/>
                    <a:pt x="161" y="8774"/>
                    <a:pt x="164" y="8774"/>
                  </a:cubicBezTo>
                  <a:cubicBezTo>
                    <a:pt x="174" y="8774"/>
                    <a:pt x="184" y="8764"/>
                    <a:pt x="194" y="8764"/>
                  </a:cubicBezTo>
                  <a:lnTo>
                    <a:pt x="40359" y="217"/>
                  </a:lnTo>
                  <a:cubicBezTo>
                    <a:pt x="40484" y="179"/>
                    <a:pt x="40450" y="1"/>
                    <a:pt x="4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>
              <a:extLst>
                <a:ext uri="{FF2B5EF4-FFF2-40B4-BE49-F238E27FC236}">
                  <a16:creationId xmlns:a16="http://schemas.microsoft.com/office/drawing/2014/main" id="{EC32F34C-FF31-5280-0CF7-D5CE4ED5D8F0}"/>
                </a:ext>
              </a:extLst>
            </p:cNvPr>
            <p:cNvSpPr/>
            <p:nvPr/>
          </p:nvSpPr>
          <p:spPr>
            <a:xfrm>
              <a:off x="468775" y="787750"/>
              <a:ext cx="1011475" cy="219450"/>
            </a:xfrm>
            <a:custGeom>
              <a:avLst/>
              <a:gdLst/>
              <a:ahLst/>
              <a:cxnLst/>
              <a:rect l="l" t="t" r="r" b="b"/>
              <a:pathLst>
                <a:path w="40459" h="8778" extrusionOk="0">
                  <a:moveTo>
                    <a:pt x="40306" y="0"/>
                  </a:moveTo>
                  <a:cubicBezTo>
                    <a:pt x="40296" y="0"/>
                    <a:pt x="40286" y="2"/>
                    <a:pt x="40274" y="5"/>
                  </a:cubicBezTo>
                  <a:lnTo>
                    <a:pt x="99" y="8551"/>
                  </a:lnTo>
                  <a:cubicBezTo>
                    <a:pt x="40" y="8571"/>
                    <a:pt x="1" y="8630"/>
                    <a:pt x="20" y="8689"/>
                  </a:cubicBezTo>
                  <a:cubicBezTo>
                    <a:pt x="30" y="8738"/>
                    <a:pt x="70" y="8777"/>
                    <a:pt x="129" y="8777"/>
                  </a:cubicBezTo>
                  <a:lnTo>
                    <a:pt x="148" y="8768"/>
                  </a:lnTo>
                  <a:lnTo>
                    <a:pt x="40314" y="221"/>
                  </a:lnTo>
                  <a:cubicBezTo>
                    <a:pt x="40459" y="203"/>
                    <a:pt x="40428" y="0"/>
                    <a:pt x="40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>
              <a:extLst>
                <a:ext uri="{FF2B5EF4-FFF2-40B4-BE49-F238E27FC236}">
                  <a16:creationId xmlns:a16="http://schemas.microsoft.com/office/drawing/2014/main" id="{2A235F89-5782-081F-F1A0-1750B94321C3}"/>
                </a:ext>
              </a:extLst>
            </p:cNvPr>
            <p:cNvSpPr/>
            <p:nvPr/>
          </p:nvSpPr>
          <p:spPr>
            <a:xfrm>
              <a:off x="644825" y="719875"/>
              <a:ext cx="54600" cy="234225"/>
            </a:xfrm>
            <a:custGeom>
              <a:avLst/>
              <a:gdLst/>
              <a:ahLst/>
              <a:cxnLst/>
              <a:rect l="l" t="t" r="r" b="b"/>
              <a:pathLst>
                <a:path w="2184" h="9369" extrusionOk="0">
                  <a:moveTo>
                    <a:pt x="130" y="0"/>
                  </a:moveTo>
                  <a:cubicBezTo>
                    <a:pt x="120" y="0"/>
                    <a:pt x="109" y="2"/>
                    <a:pt x="99" y="5"/>
                  </a:cubicBezTo>
                  <a:cubicBezTo>
                    <a:pt x="40" y="15"/>
                    <a:pt x="1" y="74"/>
                    <a:pt x="10" y="133"/>
                  </a:cubicBezTo>
                  <a:lnTo>
                    <a:pt x="1948" y="9280"/>
                  </a:lnTo>
                  <a:cubicBezTo>
                    <a:pt x="1967" y="9329"/>
                    <a:pt x="2007" y="9368"/>
                    <a:pt x="2066" y="9368"/>
                  </a:cubicBezTo>
                  <a:lnTo>
                    <a:pt x="2085" y="9368"/>
                  </a:lnTo>
                  <a:cubicBezTo>
                    <a:pt x="2144" y="9358"/>
                    <a:pt x="2184" y="9299"/>
                    <a:pt x="2174" y="9240"/>
                  </a:cubicBezTo>
                  <a:lnTo>
                    <a:pt x="227" y="84"/>
                  </a:lnTo>
                  <a:cubicBezTo>
                    <a:pt x="219" y="36"/>
                    <a:pt x="177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>
              <a:extLst>
                <a:ext uri="{FF2B5EF4-FFF2-40B4-BE49-F238E27FC236}">
                  <a16:creationId xmlns:a16="http://schemas.microsoft.com/office/drawing/2014/main" id="{B8C3F0A2-811B-7B92-2745-906C7F99760F}"/>
                </a:ext>
              </a:extLst>
            </p:cNvPr>
            <p:cNvSpPr/>
            <p:nvPr/>
          </p:nvSpPr>
          <p:spPr>
            <a:xfrm>
              <a:off x="1170500" y="611925"/>
              <a:ext cx="55350" cy="236450"/>
            </a:xfrm>
            <a:custGeom>
              <a:avLst/>
              <a:gdLst/>
              <a:ahLst/>
              <a:cxnLst/>
              <a:rect l="l" t="t" r="r" b="b"/>
              <a:pathLst>
                <a:path w="2214" h="9458" extrusionOk="0">
                  <a:moveTo>
                    <a:pt x="129" y="1"/>
                  </a:moveTo>
                  <a:cubicBezTo>
                    <a:pt x="119" y="1"/>
                    <a:pt x="109" y="3"/>
                    <a:pt x="99" y="6"/>
                  </a:cubicBezTo>
                  <a:cubicBezTo>
                    <a:pt x="40" y="16"/>
                    <a:pt x="0" y="75"/>
                    <a:pt x="10" y="134"/>
                  </a:cubicBezTo>
                  <a:lnTo>
                    <a:pt x="1977" y="9369"/>
                  </a:lnTo>
                  <a:cubicBezTo>
                    <a:pt x="1987" y="9418"/>
                    <a:pt x="2036" y="9447"/>
                    <a:pt x="2085" y="9457"/>
                  </a:cubicBezTo>
                  <a:lnTo>
                    <a:pt x="2115" y="9447"/>
                  </a:lnTo>
                  <a:cubicBezTo>
                    <a:pt x="2174" y="9437"/>
                    <a:pt x="2213" y="9378"/>
                    <a:pt x="2193" y="9319"/>
                  </a:cubicBezTo>
                  <a:lnTo>
                    <a:pt x="226" y="94"/>
                  </a:lnTo>
                  <a:cubicBezTo>
                    <a:pt x="218" y="38"/>
                    <a:pt x="177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>
              <a:extLst>
                <a:ext uri="{FF2B5EF4-FFF2-40B4-BE49-F238E27FC236}">
                  <a16:creationId xmlns:a16="http://schemas.microsoft.com/office/drawing/2014/main" id="{63DDD7D3-AAB1-1E45-3227-A7DEA491B838}"/>
                </a:ext>
              </a:extLst>
            </p:cNvPr>
            <p:cNvSpPr/>
            <p:nvPr/>
          </p:nvSpPr>
          <p:spPr>
            <a:xfrm>
              <a:off x="514275" y="969425"/>
              <a:ext cx="989650" cy="215525"/>
            </a:xfrm>
            <a:custGeom>
              <a:avLst/>
              <a:gdLst/>
              <a:ahLst/>
              <a:cxnLst/>
              <a:rect l="l" t="t" r="r" b="b"/>
              <a:pathLst>
                <a:path w="39586" h="8621" extrusionOk="0">
                  <a:moveTo>
                    <a:pt x="39469" y="1"/>
                  </a:moveTo>
                  <a:cubicBezTo>
                    <a:pt x="39459" y="1"/>
                    <a:pt x="39448" y="2"/>
                    <a:pt x="39438" y="6"/>
                  </a:cubicBezTo>
                  <a:lnTo>
                    <a:pt x="99" y="8395"/>
                  </a:lnTo>
                  <a:cubicBezTo>
                    <a:pt x="40" y="8414"/>
                    <a:pt x="0" y="8473"/>
                    <a:pt x="10" y="8532"/>
                  </a:cubicBezTo>
                  <a:cubicBezTo>
                    <a:pt x="20" y="8582"/>
                    <a:pt x="69" y="8621"/>
                    <a:pt x="118" y="8621"/>
                  </a:cubicBezTo>
                  <a:lnTo>
                    <a:pt x="148" y="8611"/>
                  </a:lnTo>
                  <a:lnTo>
                    <a:pt x="39487" y="222"/>
                  </a:lnTo>
                  <a:cubicBezTo>
                    <a:pt x="39546" y="202"/>
                    <a:pt x="39585" y="143"/>
                    <a:pt x="39566" y="84"/>
                  </a:cubicBezTo>
                  <a:cubicBezTo>
                    <a:pt x="39558" y="36"/>
                    <a:pt x="39516" y="1"/>
                    <a:pt x="39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>
              <a:extLst>
                <a:ext uri="{FF2B5EF4-FFF2-40B4-BE49-F238E27FC236}">
                  <a16:creationId xmlns:a16="http://schemas.microsoft.com/office/drawing/2014/main" id="{B9A1513B-DA0F-F3BB-E2B5-ED0F518C53A9}"/>
                </a:ext>
              </a:extLst>
            </p:cNvPr>
            <p:cNvSpPr/>
            <p:nvPr/>
          </p:nvSpPr>
          <p:spPr>
            <a:xfrm>
              <a:off x="439275" y="809950"/>
              <a:ext cx="48950" cy="52425"/>
            </a:xfrm>
            <a:custGeom>
              <a:avLst/>
              <a:gdLst/>
              <a:ahLst/>
              <a:cxnLst/>
              <a:rect l="l" t="t" r="r" b="b"/>
              <a:pathLst>
                <a:path w="1958" h="2097" extrusionOk="0">
                  <a:moveTo>
                    <a:pt x="969" y="181"/>
                  </a:moveTo>
                  <a:cubicBezTo>
                    <a:pt x="1223" y="181"/>
                    <a:pt x="1382" y="311"/>
                    <a:pt x="1436" y="553"/>
                  </a:cubicBezTo>
                  <a:cubicBezTo>
                    <a:pt x="1505" y="858"/>
                    <a:pt x="1348" y="1084"/>
                    <a:pt x="964" y="1162"/>
                  </a:cubicBezTo>
                  <a:lnTo>
                    <a:pt x="463" y="1280"/>
                  </a:lnTo>
                  <a:lnTo>
                    <a:pt x="246" y="326"/>
                  </a:lnTo>
                  <a:lnTo>
                    <a:pt x="748" y="208"/>
                  </a:lnTo>
                  <a:cubicBezTo>
                    <a:pt x="828" y="190"/>
                    <a:pt x="902" y="181"/>
                    <a:pt x="969" y="181"/>
                  </a:cubicBezTo>
                  <a:close/>
                  <a:moveTo>
                    <a:pt x="976" y="0"/>
                  </a:moveTo>
                  <a:cubicBezTo>
                    <a:pt x="893" y="0"/>
                    <a:pt x="804" y="11"/>
                    <a:pt x="709" y="31"/>
                  </a:cubicBezTo>
                  <a:lnTo>
                    <a:pt x="1" y="199"/>
                  </a:lnTo>
                  <a:lnTo>
                    <a:pt x="433" y="2097"/>
                  </a:lnTo>
                  <a:lnTo>
                    <a:pt x="640" y="2048"/>
                  </a:lnTo>
                  <a:lnTo>
                    <a:pt x="502" y="1448"/>
                  </a:lnTo>
                  <a:lnTo>
                    <a:pt x="1014" y="1330"/>
                  </a:lnTo>
                  <a:cubicBezTo>
                    <a:pt x="1063" y="1320"/>
                    <a:pt x="1112" y="1310"/>
                    <a:pt x="1161" y="1290"/>
                  </a:cubicBezTo>
                  <a:lnTo>
                    <a:pt x="1732" y="1802"/>
                  </a:lnTo>
                  <a:lnTo>
                    <a:pt x="1958" y="1753"/>
                  </a:lnTo>
                  <a:lnTo>
                    <a:pt x="1338" y="1202"/>
                  </a:lnTo>
                  <a:cubicBezTo>
                    <a:pt x="1594" y="1074"/>
                    <a:pt x="1712" y="779"/>
                    <a:pt x="1643" y="513"/>
                  </a:cubicBezTo>
                  <a:cubicBezTo>
                    <a:pt x="1564" y="180"/>
                    <a:pt x="1324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>
              <a:extLst>
                <a:ext uri="{FF2B5EF4-FFF2-40B4-BE49-F238E27FC236}">
                  <a16:creationId xmlns:a16="http://schemas.microsoft.com/office/drawing/2014/main" id="{BE7C2632-7A08-86D4-9247-63FB175F844B}"/>
                </a:ext>
              </a:extLst>
            </p:cNvPr>
            <p:cNvSpPr/>
            <p:nvPr/>
          </p:nvSpPr>
          <p:spPr>
            <a:xfrm>
              <a:off x="489975" y="794975"/>
              <a:ext cx="62425" cy="51550"/>
            </a:xfrm>
            <a:custGeom>
              <a:avLst/>
              <a:gdLst/>
              <a:ahLst/>
              <a:cxnLst/>
              <a:rect l="l" t="t" r="r" b="b"/>
              <a:pathLst>
                <a:path w="2497" h="2062" extrusionOk="0">
                  <a:moveTo>
                    <a:pt x="1179" y="229"/>
                  </a:moveTo>
                  <a:cubicBezTo>
                    <a:pt x="1538" y="229"/>
                    <a:pt x="1894" y="460"/>
                    <a:pt x="1985" y="876"/>
                  </a:cubicBezTo>
                  <a:cubicBezTo>
                    <a:pt x="2093" y="1319"/>
                    <a:pt x="1808" y="1761"/>
                    <a:pt x="1366" y="1850"/>
                  </a:cubicBezTo>
                  <a:cubicBezTo>
                    <a:pt x="1300" y="1865"/>
                    <a:pt x="1236" y="1873"/>
                    <a:pt x="1173" y="1873"/>
                  </a:cubicBezTo>
                  <a:cubicBezTo>
                    <a:pt x="562" y="1873"/>
                    <a:pt x="133" y="1173"/>
                    <a:pt x="490" y="611"/>
                  </a:cubicBezTo>
                  <a:cubicBezTo>
                    <a:pt x="656" y="350"/>
                    <a:pt x="918" y="229"/>
                    <a:pt x="1179" y="229"/>
                  </a:cubicBezTo>
                  <a:close/>
                  <a:moveTo>
                    <a:pt x="1185" y="0"/>
                  </a:moveTo>
                  <a:cubicBezTo>
                    <a:pt x="557" y="0"/>
                    <a:pt x="1" y="596"/>
                    <a:pt x="185" y="1289"/>
                  </a:cubicBezTo>
                  <a:cubicBezTo>
                    <a:pt x="285" y="1752"/>
                    <a:pt x="696" y="2062"/>
                    <a:pt x="1146" y="2062"/>
                  </a:cubicBezTo>
                  <a:cubicBezTo>
                    <a:pt x="1231" y="2062"/>
                    <a:pt x="1318" y="2051"/>
                    <a:pt x="1405" y="2027"/>
                  </a:cubicBezTo>
                  <a:cubicBezTo>
                    <a:pt x="2300" y="1820"/>
                    <a:pt x="2497" y="630"/>
                    <a:pt x="1710" y="149"/>
                  </a:cubicBezTo>
                  <a:cubicBezTo>
                    <a:pt x="1539" y="46"/>
                    <a:pt x="1359" y="0"/>
                    <a:pt x="11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>
              <a:extLst>
                <a:ext uri="{FF2B5EF4-FFF2-40B4-BE49-F238E27FC236}">
                  <a16:creationId xmlns:a16="http://schemas.microsoft.com/office/drawing/2014/main" id="{147DB3CB-BF56-6E5C-857C-6B960386C785}"/>
                </a:ext>
              </a:extLst>
            </p:cNvPr>
            <p:cNvSpPr/>
            <p:nvPr/>
          </p:nvSpPr>
          <p:spPr>
            <a:xfrm>
              <a:off x="555325" y="787125"/>
              <a:ext cx="42575" cy="48450"/>
            </a:xfrm>
            <a:custGeom>
              <a:avLst/>
              <a:gdLst/>
              <a:ahLst/>
              <a:cxnLst/>
              <a:rect l="l" t="t" r="r" b="b"/>
              <a:pathLst>
                <a:path w="1703" h="1938" extrusionOk="0">
                  <a:moveTo>
                    <a:pt x="207" y="0"/>
                  </a:moveTo>
                  <a:lnTo>
                    <a:pt x="1" y="49"/>
                  </a:lnTo>
                  <a:lnTo>
                    <a:pt x="433" y="1938"/>
                  </a:lnTo>
                  <a:lnTo>
                    <a:pt x="1702" y="1653"/>
                  </a:lnTo>
                  <a:lnTo>
                    <a:pt x="1663" y="1475"/>
                  </a:lnTo>
                  <a:lnTo>
                    <a:pt x="601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>
              <a:extLst>
                <a:ext uri="{FF2B5EF4-FFF2-40B4-BE49-F238E27FC236}">
                  <a16:creationId xmlns:a16="http://schemas.microsoft.com/office/drawing/2014/main" id="{79267BE7-DFE2-9E96-96D6-246F583E9C73}"/>
                </a:ext>
              </a:extLst>
            </p:cNvPr>
            <p:cNvSpPr/>
            <p:nvPr/>
          </p:nvSpPr>
          <p:spPr>
            <a:xfrm>
              <a:off x="600325" y="776800"/>
              <a:ext cx="42550" cy="48450"/>
            </a:xfrm>
            <a:custGeom>
              <a:avLst/>
              <a:gdLst/>
              <a:ahLst/>
              <a:cxnLst/>
              <a:rect l="l" t="t" r="r" b="b"/>
              <a:pathLst>
                <a:path w="1702" h="1938" extrusionOk="0">
                  <a:moveTo>
                    <a:pt x="207" y="0"/>
                  </a:moveTo>
                  <a:lnTo>
                    <a:pt x="0" y="49"/>
                  </a:lnTo>
                  <a:lnTo>
                    <a:pt x="433" y="1938"/>
                  </a:lnTo>
                  <a:lnTo>
                    <a:pt x="1702" y="1652"/>
                  </a:lnTo>
                  <a:lnTo>
                    <a:pt x="1662" y="1475"/>
                  </a:lnTo>
                  <a:lnTo>
                    <a:pt x="600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>
              <a:extLst>
                <a:ext uri="{FF2B5EF4-FFF2-40B4-BE49-F238E27FC236}">
                  <a16:creationId xmlns:a16="http://schemas.microsoft.com/office/drawing/2014/main" id="{6034956C-8682-5A4D-1754-7B9CACF925A2}"/>
                </a:ext>
              </a:extLst>
            </p:cNvPr>
            <p:cNvSpPr/>
            <p:nvPr/>
          </p:nvSpPr>
          <p:spPr>
            <a:xfrm>
              <a:off x="694000" y="749725"/>
              <a:ext cx="42550" cy="50325"/>
            </a:xfrm>
            <a:custGeom>
              <a:avLst/>
              <a:gdLst/>
              <a:ahLst/>
              <a:cxnLst/>
              <a:rect l="l" t="t" r="r" b="b"/>
              <a:pathLst>
                <a:path w="1702" h="2013" extrusionOk="0">
                  <a:moveTo>
                    <a:pt x="903" y="1"/>
                  </a:moveTo>
                  <a:cubicBezTo>
                    <a:pt x="818" y="1"/>
                    <a:pt x="733" y="11"/>
                    <a:pt x="650" y="31"/>
                  </a:cubicBezTo>
                  <a:cubicBezTo>
                    <a:pt x="168" y="139"/>
                    <a:pt x="0" y="434"/>
                    <a:pt x="69" y="710"/>
                  </a:cubicBezTo>
                  <a:cubicBezTo>
                    <a:pt x="227" y="1418"/>
                    <a:pt x="1318" y="828"/>
                    <a:pt x="1446" y="1349"/>
                  </a:cubicBezTo>
                  <a:cubicBezTo>
                    <a:pt x="1486" y="1536"/>
                    <a:pt x="1367" y="1722"/>
                    <a:pt x="1013" y="1801"/>
                  </a:cubicBezTo>
                  <a:cubicBezTo>
                    <a:pt x="935" y="1821"/>
                    <a:pt x="856" y="1831"/>
                    <a:pt x="779" y="1831"/>
                  </a:cubicBezTo>
                  <a:cubicBezTo>
                    <a:pt x="623" y="1831"/>
                    <a:pt x="473" y="1791"/>
                    <a:pt x="335" y="1713"/>
                  </a:cubicBezTo>
                  <a:lnTo>
                    <a:pt x="286" y="1890"/>
                  </a:lnTo>
                  <a:cubicBezTo>
                    <a:pt x="443" y="1968"/>
                    <a:pt x="618" y="2012"/>
                    <a:pt x="793" y="2012"/>
                  </a:cubicBezTo>
                  <a:cubicBezTo>
                    <a:pt x="880" y="2012"/>
                    <a:pt x="968" y="2001"/>
                    <a:pt x="1053" y="1978"/>
                  </a:cubicBezTo>
                  <a:cubicBezTo>
                    <a:pt x="1535" y="1860"/>
                    <a:pt x="1702" y="1575"/>
                    <a:pt x="1643" y="1290"/>
                  </a:cubicBezTo>
                  <a:cubicBezTo>
                    <a:pt x="1486" y="601"/>
                    <a:pt x="384" y="1182"/>
                    <a:pt x="266" y="660"/>
                  </a:cubicBezTo>
                  <a:cubicBezTo>
                    <a:pt x="227" y="473"/>
                    <a:pt x="345" y="287"/>
                    <a:pt x="689" y="208"/>
                  </a:cubicBezTo>
                  <a:cubicBezTo>
                    <a:pt x="764" y="192"/>
                    <a:pt x="838" y="184"/>
                    <a:pt x="913" y="184"/>
                  </a:cubicBezTo>
                  <a:cubicBezTo>
                    <a:pt x="1024" y="184"/>
                    <a:pt x="1133" y="202"/>
                    <a:pt x="1240" y="237"/>
                  </a:cubicBezTo>
                  <a:lnTo>
                    <a:pt x="1279" y="70"/>
                  </a:lnTo>
                  <a:cubicBezTo>
                    <a:pt x="1156" y="23"/>
                    <a:pt x="1029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>
              <a:extLst>
                <a:ext uri="{FF2B5EF4-FFF2-40B4-BE49-F238E27FC236}">
                  <a16:creationId xmlns:a16="http://schemas.microsoft.com/office/drawing/2014/main" id="{6A42CA80-29DD-39AB-B870-BB59F1E739BE}"/>
                </a:ext>
              </a:extLst>
            </p:cNvPr>
            <p:cNvSpPr/>
            <p:nvPr/>
          </p:nvSpPr>
          <p:spPr>
            <a:xfrm>
              <a:off x="740950" y="737425"/>
              <a:ext cx="49450" cy="50075"/>
            </a:xfrm>
            <a:custGeom>
              <a:avLst/>
              <a:gdLst/>
              <a:ahLst/>
              <a:cxnLst/>
              <a:rect l="l" t="t" r="r" b="b"/>
              <a:pathLst>
                <a:path w="1978" h="2003" extrusionOk="0">
                  <a:moveTo>
                    <a:pt x="1139" y="1"/>
                  </a:moveTo>
                  <a:cubicBezTo>
                    <a:pt x="1060" y="1"/>
                    <a:pt x="982" y="11"/>
                    <a:pt x="906" y="31"/>
                  </a:cubicBezTo>
                  <a:cubicBezTo>
                    <a:pt x="355" y="139"/>
                    <a:pt x="1" y="680"/>
                    <a:pt x="129" y="1231"/>
                  </a:cubicBezTo>
                  <a:cubicBezTo>
                    <a:pt x="228" y="1687"/>
                    <a:pt x="635" y="2003"/>
                    <a:pt x="1090" y="2003"/>
                  </a:cubicBezTo>
                  <a:cubicBezTo>
                    <a:pt x="1175" y="2003"/>
                    <a:pt x="1262" y="1992"/>
                    <a:pt x="1348" y="1969"/>
                  </a:cubicBezTo>
                  <a:cubicBezTo>
                    <a:pt x="1604" y="1919"/>
                    <a:pt x="1840" y="1762"/>
                    <a:pt x="1978" y="1536"/>
                  </a:cubicBezTo>
                  <a:lnTo>
                    <a:pt x="1820" y="1438"/>
                  </a:lnTo>
                  <a:cubicBezTo>
                    <a:pt x="1712" y="1615"/>
                    <a:pt x="1525" y="1752"/>
                    <a:pt x="1309" y="1792"/>
                  </a:cubicBezTo>
                  <a:cubicBezTo>
                    <a:pt x="1239" y="1810"/>
                    <a:pt x="1170" y="1819"/>
                    <a:pt x="1101" y="1819"/>
                  </a:cubicBezTo>
                  <a:cubicBezTo>
                    <a:pt x="733" y="1819"/>
                    <a:pt x="399" y="1565"/>
                    <a:pt x="316" y="1192"/>
                  </a:cubicBezTo>
                  <a:cubicBezTo>
                    <a:pt x="207" y="739"/>
                    <a:pt x="502" y="297"/>
                    <a:pt x="955" y="218"/>
                  </a:cubicBezTo>
                  <a:cubicBezTo>
                    <a:pt x="1019" y="200"/>
                    <a:pt x="1084" y="191"/>
                    <a:pt x="1148" y="191"/>
                  </a:cubicBezTo>
                  <a:cubicBezTo>
                    <a:pt x="1293" y="191"/>
                    <a:pt x="1436" y="235"/>
                    <a:pt x="1565" y="316"/>
                  </a:cubicBezTo>
                  <a:lnTo>
                    <a:pt x="1663" y="159"/>
                  </a:lnTo>
                  <a:cubicBezTo>
                    <a:pt x="1504" y="56"/>
                    <a:pt x="1322" y="1"/>
                    <a:pt x="11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>
              <a:extLst>
                <a:ext uri="{FF2B5EF4-FFF2-40B4-BE49-F238E27FC236}">
                  <a16:creationId xmlns:a16="http://schemas.microsoft.com/office/drawing/2014/main" id="{A50DBEC5-E6AA-3CB6-09CA-AF7D0B2AD819}"/>
                </a:ext>
              </a:extLst>
            </p:cNvPr>
            <p:cNvSpPr/>
            <p:nvPr/>
          </p:nvSpPr>
          <p:spPr>
            <a:xfrm>
              <a:off x="796775" y="723675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9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1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33" y="1270"/>
                  </a:lnTo>
                  <a:lnTo>
                    <a:pt x="1417" y="1043"/>
                  </a:lnTo>
                  <a:lnTo>
                    <a:pt x="1377" y="876"/>
                  </a:lnTo>
                  <a:lnTo>
                    <a:pt x="39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0">
              <a:extLst>
                <a:ext uri="{FF2B5EF4-FFF2-40B4-BE49-F238E27FC236}">
                  <a16:creationId xmlns:a16="http://schemas.microsoft.com/office/drawing/2014/main" id="{96ACAE16-F4F5-87CB-F8AB-659234FF05DC}"/>
                </a:ext>
              </a:extLst>
            </p:cNvPr>
            <p:cNvSpPr/>
            <p:nvPr/>
          </p:nvSpPr>
          <p:spPr>
            <a:xfrm>
              <a:off x="847175" y="710400"/>
              <a:ext cx="50675" cy="56575"/>
            </a:xfrm>
            <a:custGeom>
              <a:avLst/>
              <a:gdLst/>
              <a:ahLst/>
              <a:cxnLst/>
              <a:rect l="l" t="t" r="r" b="b"/>
              <a:pathLst>
                <a:path w="2027" h="2263" extrusionOk="0">
                  <a:moveTo>
                    <a:pt x="1594" y="1"/>
                  </a:moveTo>
                  <a:lnTo>
                    <a:pt x="1387" y="50"/>
                  </a:lnTo>
                  <a:lnTo>
                    <a:pt x="1741" y="1584"/>
                  </a:lnTo>
                  <a:lnTo>
                    <a:pt x="168" y="325"/>
                  </a:lnTo>
                  <a:lnTo>
                    <a:pt x="1" y="365"/>
                  </a:lnTo>
                  <a:lnTo>
                    <a:pt x="433" y="2263"/>
                  </a:lnTo>
                  <a:lnTo>
                    <a:pt x="640" y="2223"/>
                  </a:lnTo>
                  <a:lnTo>
                    <a:pt x="286" y="679"/>
                  </a:lnTo>
                  <a:lnTo>
                    <a:pt x="286" y="679"/>
                  </a:lnTo>
                  <a:lnTo>
                    <a:pt x="1859" y="1938"/>
                  </a:lnTo>
                  <a:lnTo>
                    <a:pt x="2027" y="1899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0">
              <a:extLst>
                <a:ext uri="{FF2B5EF4-FFF2-40B4-BE49-F238E27FC236}">
                  <a16:creationId xmlns:a16="http://schemas.microsoft.com/office/drawing/2014/main" id="{B0544712-880C-593E-1F3B-929D33F0B41B}"/>
                </a:ext>
              </a:extLst>
            </p:cNvPr>
            <p:cNvSpPr/>
            <p:nvPr/>
          </p:nvSpPr>
          <p:spPr>
            <a:xfrm>
              <a:off x="907425" y="698350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8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0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23" y="1270"/>
                  </a:lnTo>
                  <a:lnTo>
                    <a:pt x="1406" y="1043"/>
                  </a:lnTo>
                  <a:lnTo>
                    <a:pt x="1367" y="876"/>
                  </a:lnTo>
                  <a:lnTo>
                    <a:pt x="38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0">
              <a:extLst>
                <a:ext uri="{FF2B5EF4-FFF2-40B4-BE49-F238E27FC236}">
                  <a16:creationId xmlns:a16="http://schemas.microsoft.com/office/drawing/2014/main" id="{66C4D041-6C4E-F081-0140-6548DE64203A}"/>
                </a:ext>
              </a:extLst>
            </p:cNvPr>
            <p:cNvSpPr/>
            <p:nvPr/>
          </p:nvSpPr>
          <p:spPr>
            <a:xfrm>
              <a:off x="1210825" y="630675"/>
              <a:ext cx="49425" cy="50050"/>
            </a:xfrm>
            <a:custGeom>
              <a:avLst/>
              <a:gdLst/>
              <a:ahLst/>
              <a:cxnLst/>
              <a:rect l="l" t="t" r="r" b="b"/>
              <a:pathLst>
                <a:path w="1977" h="2002" extrusionOk="0">
                  <a:moveTo>
                    <a:pt x="1153" y="0"/>
                  </a:moveTo>
                  <a:cubicBezTo>
                    <a:pt x="1070" y="0"/>
                    <a:pt x="986" y="11"/>
                    <a:pt x="905" y="33"/>
                  </a:cubicBezTo>
                  <a:cubicBezTo>
                    <a:pt x="354" y="131"/>
                    <a:pt x="0" y="672"/>
                    <a:pt x="128" y="1223"/>
                  </a:cubicBezTo>
                  <a:cubicBezTo>
                    <a:pt x="228" y="1690"/>
                    <a:pt x="639" y="2001"/>
                    <a:pt x="1092" y="2001"/>
                  </a:cubicBezTo>
                  <a:cubicBezTo>
                    <a:pt x="1173" y="2001"/>
                    <a:pt x="1255" y="1991"/>
                    <a:pt x="1338" y="1970"/>
                  </a:cubicBezTo>
                  <a:cubicBezTo>
                    <a:pt x="1603" y="1921"/>
                    <a:pt x="1839" y="1754"/>
                    <a:pt x="1977" y="1528"/>
                  </a:cubicBezTo>
                  <a:lnTo>
                    <a:pt x="1820" y="1429"/>
                  </a:lnTo>
                  <a:cubicBezTo>
                    <a:pt x="1702" y="1616"/>
                    <a:pt x="1525" y="1744"/>
                    <a:pt x="1308" y="1783"/>
                  </a:cubicBezTo>
                  <a:cubicBezTo>
                    <a:pt x="1237" y="1802"/>
                    <a:pt x="1166" y="1811"/>
                    <a:pt x="1096" y="1811"/>
                  </a:cubicBezTo>
                  <a:cubicBezTo>
                    <a:pt x="730" y="1811"/>
                    <a:pt x="397" y="1563"/>
                    <a:pt x="315" y="1184"/>
                  </a:cubicBezTo>
                  <a:cubicBezTo>
                    <a:pt x="207" y="741"/>
                    <a:pt x="502" y="298"/>
                    <a:pt x="944" y="210"/>
                  </a:cubicBezTo>
                  <a:cubicBezTo>
                    <a:pt x="1011" y="195"/>
                    <a:pt x="1077" y="187"/>
                    <a:pt x="1143" y="187"/>
                  </a:cubicBezTo>
                  <a:cubicBezTo>
                    <a:pt x="1291" y="187"/>
                    <a:pt x="1434" y="226"/>
                    <a:pt x="1564" y="308"/>
                  </a:cubicBezTo>
                  <a:lnTo>
                    <a:pt x="1662" y="151"/>
                  </a:lnTo>
                  <a:cubicBezTo>
                    <a:pt x="1508" y="50"/>
                    <a:pt x="133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>
              <a:extLst>
                <a:ext uri="{FF2B5EF4-FFF2-40B4-BE49-F238E27FC236}">
                  <a16:creationId xmlns:a16="http://schemas.microsoft.com/office/drawing/2014/main" id="{5F3CF755-7A16-DBCA-1027-9B723FC8A16B}"/>
                </a:ext>
              </a:extLst>
            </p:cNvPr>
            <p:cNvSpPr/>
            <p:nvPr/>
          </p:nvSpPr>
          <p:spPr>
            <a:xfrm>
              <a:off x="1266150" y="615500"/>
              <a:ext cx="48450" cy="53075"/>
            </a:xfrm>
            <a:custGeom>
              <a:avLst/>
              <a:gdLst/>
              <a:ahLst/>
              <a:cxnLst/>
              <a:rect l="l" t="t" r="r" b="b"/>
              <a:pathLst>
                <a:path w="1938" h="2123" extrusionOk="0">
                  <a:moveTo>
                    <a:pt x="1564" y="1"/>
                  </a:moveTo>
                  <a:lnTo>
                    <a:pt x="1367" y="40"/>
                  </a:lnTo>
                  <a:lnTo>
                    <a:pt x="1613" y="1122"/>
                  </a:lnTo>
                  <a:cubicBezTo>
                    <a:pt x="1721" y="1574"/>
                    <a:pt x="1564" y="1830"/>
                    <a:pt x="1180" y="1909"/>
                  </a:cubicBezTo>
                  <a:cubicBezTo>
                    <a:pt x="1114" y="1924"/>
                    <a:pt x="1052" y="1932"/>
                    <a:pt x="993" y="1932"/>
                  </a:cubicBezTo>
                  <a:cubicBezTo>
                    <a:pt x="721" y="1932"/>
                    <a:pt x="532" y="1760"/>
                    <a:pt x="443" y="1387"/>
                  </a:cubicBezTo>
                  <a:lnTo>
                    <a:pt x="197" y="306"/>
                  </a:lnTo>
                  <a:lnTo>
                    <a:pt x="0" y="355"/>
                  </a:lnTo>
                  <a:lnTo>
                    <a:pt x="246" y="1446"/>
                  </a:lnTo>
                  <a:cubicBezTo>
                    <a:pt x="352" y="1897"/>
                    <a:pt x="623" y="2122"/>
                    <a:pt x="989" y="2122"/>
                  </a:cubicBezTo>
                  <a:cubicBezTo>
                    <a:pt x="1062" y="2122"/>
                    <a:pt x="1139" y="2113"/>
                    <a:pt x="1220" y="2095"/>
                  </a:cubicBezTo>
                  <a:cubicBezTo>
                    <a:pt x="1711" y="1977"/>
                    <a:pt x="1937" y="1633"/>
                    <a:pt x="1810" y="1082"/>
                  </a:cubicBezTo>
                  <a:lnTo>
                    <a:pt x="156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>
              <a:extLst>
                <a:ext uri="{FF2B5EF4-FFF2-40B4-BE49-F238E27FC236}">
                  <a16:creationId xmlns:a16="http://schemas.microsoft.com/office/drawing/2014/main" id="{C4A41747-677F-1909-FF51-B1EE17BEFE39}"/>
                </a:ext>
              </a:extLst>
            </p:cNvPr>
            <p:cNvSpPr/>
            <p:nvPr/>
          </p:nvSpPr>
          <p:spPr>
            <a:xfrm>
              <a:off x="1316800" y="603950"/>
              <a:ext cx="39350" cy="52400"/>
            </a:xfrm>
            <a:custGeom>
              <a:avLst/>
              <a:gdLst/>
              <a:ahLst/>
              <a:cxnLst/>
              <a:rect l="l" t="t" r="r" b="b"/>
              <a:pathLst>
                <a:path w="1574" h="2096" extrusionOk="0">
                  <a:moveTo>
                    <a:pt x="1534" y="0"/>
                  </a:moveTo>
                  <a:lnTo>
                    <a:pt x="0" y="354"/>
                  </a:lnTo>
                  <a:lnTo>
                    <a:pt x="39" y="522"/>
                  </a:lnTo>
                  <a:lnTo>
                    <a:pt x="708" y="374"/>
                  </a:lnTo>
                  <a:lnTo>
                    <a:pt x="1101" y="2095"/>
                  </a:lnTo>
                  <a:lnTo>
                    <a:pt x="1308" y="2046"/>
                  </a:lnTo>
                  <a:lnTo>
                    <a:pt x="905" y="325"/>
                  </a:lnTo>
                  <a:lnTo>
                    <a:pt x="1574" y="177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CEA16E39-DC27-21E4-A82A-D3D03CA09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1" y="4103054"/>
            <a:ext cx="1034404" cy="664693"/>
          </a:xfrm>
          <a:prstGeom prst="rect">
            <a:avLst/>
          </a:prstGeom>
        </p:spPr>
      </p:pic>
      <p:grpSp>
        <p:nvGrpSpPr>
          <p:cNvPr id="2" name="Google Shape;2122;p40">
            <a:extLst>
              <a:ext uri="{FF2B5EF4-FFF2-40B4-BE49-F238E27FC236}">
                <a16:creationId xmlns:a16="http://schemas.microsoft.com/office/drawing/2014/main" id="{4F11A1A3-9455-268F-50FE-732BB9F2D63D}"/>
              </a:ext>
            </a:extLst>
          </p:cNvPr>
          <p:cNvGrpSpPr/>
          <p:nvPr/>
        </p:nvGrpSpPr>
        <p:grpSpPr>
          <a:xfrm rot="21442646">
            <a:off x="5706903" y="1301311"/>
            <a:ext cx="3246338" cy="3080049"/>
            <a:chOff x="279983" y="1350416"/>
            <a:chExt cx="2287836" cy="2280054"/>
          </a:xfrm>
        </p:grpSpPr>
        <p:sp>
          <p:nvSpPr>
            <p:cNvPr id="4" name="Google Shape;2123;p40">
              <a:extLst>
                <a:ext uri="{FF2B5EF4-FFF2-40B4-BE49-F238E27FC236}">
                  <a16:creationId xmlns:a16="http://schemas.microsoft.com/office/drawing/2014/main" id="{9EC881CB-8429-987B-36BC-D473DCAA127C}"/>
                </a:ext>
              </a:extLst>
            </p:cNvPr>
            <p:cNvSpPr/>
            <p:nvPr/>
          </p:nvSpPr>
          <p:spPr>
            <a:xfrm rot="-758099">
              <a:off x="465324" y="1537006"/>
              <a:ext cx="1917154" cy="1906876"/>
            </a:xfrm>
            <a:custGeom>
              <a:avLst/>
              <a:gdLst/>
              <a:ahLst/>
              <a:cxnLst/>
              <a:rect l="l" t="t" r="r" b="b"/>
              <a:pathLst>
                <a:path w="58754" h="58439" extrusionOk="0">
                  <a:moveTo>
                    <a:pt x="31885" y="0"/>
                  </a:moveTo>
                  <a:cubicBezTo>
                    <a:pt x="27636" y="0"/>
                    <a:pt x="23447" y="1082"/>
                    <a:pt x="19729" y="3147"/>
                  </a:cubicBezTo>
                  <a:cubicBezTo>
                    <a:pt x="17369" y="4455"/>
                    <a:pt x="15490" y="6009"/>
                    <a:pt x="14153" y="7770"/>
                  </a:cubicBezTo>
                  <a:cubicBezTo>
                    <a:pt x="12924" y="9412"/>
                    <a:pt x="12038" y="11281"/>
                    <a:pt x="11556" y="13277"/>
                  </a:cubicBezTo>
                  <a:cubicBezTo>
                    <a:pt x="6462" y="13818"/>
                    <a:pt x="2361" y="18027"/>
                    <a:pt x="2056" y="23210"/>
                  </a:cubicBezTo>
                  <a:lnTo>
                    <a:pt x="69" y="56560"/>
                  </a:lnTo>
                  <a:cubicBezTo>
                    <a:pt x="1" y="57573"/>
                    <a:pt x="817" y="58438"/>
                    <a:pt x="1840" y="58438"/>
                  </a:cubicBezTo>
                  <a:lnTo>
                    <a:pt x="52027" y="58438"/>
                  </a:lnTo>
                  <a:cubicBezTo>
                    <a:pt x="52951" y="58438"/>
                    <a:pt x="53718" y="57730"/>
                    <a:pt x="53797" y="56806"/>
                  </a:cubicBezTo>
                  <a:lnTo>
                    <a:pt x="54889" y="43765"/>
                  </a:lnTo>
                  <a:cubicBezTo>
                    <a:pt x="57514" y="38788"/>
                    <a:pt x="58754" y="32504"/>
                    <a:pt x="58291" y="26475"/>
                  </a:cubicBezTo>
                  <a:cubicBezTo>
                    <a:pt x="57810" y="20093"/>
                    <a:pt x="55725" y="14388"/>
                    <a:pt x="52263" y="9982"/>
                  </a:cubicBezTo>
                  <a:cubicBezTo>
                    <a:pt x="47345" y="3728"/>
                    <a:pt x="39723" y="0"/>
                    <a:pt x="31885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24;p40">
              <a:extLst>
                <a:ext uri="{FF2B5EF4-FFF2-40B4-BE49-F238E27FC236}">
                  <a16:creationId xmlns:a16="http://schemas.microsoft.com/office/drawing/2014/main" id="{2AA8A1C6-3372-AEA0-5161-8C08C6D7D5FD}"/>
                </a:ext>
              </a:extLst>
            </p:cNvPr>
            <p:cNvSpPr/>
            <p:nvPr/>
          </p:nvSpPr>
          <p:spPr>
            <a:xfrm rot="-758099">
              <a:off x="866074" y="1556161"/>
              <a:ext cx="1444473" cy="1664270"/>
            </a:xfrm>
            <a:custGeom>
              <a:avLst/>
              <a:gdLst/>
              <a:ahLst/>
              <a:cxnLst/>
              <a:rect l="l" t="t" r="r" b="b"/>
              <a:pathLst>
                <a:path w="44268" h="51004" extrusionOk="0">
                  <a:moveTo>
                    <a:pt x="19165" y="0"/>
                  </a:moveTo>
                  <a:cubicBezTo>
                    <a:pt x="15329" y="0"/>
                    <a:pt x="11452" y="942"/>
                    <a:pt x="7869" y="2926"/>
                  </a:cubicBezTo>
                  <a:cubicBezTo>
                    <a:pt x="5951" y="3989"/>
                    <a:pt x="4171" y="5336"/>
                    <a:pt x="2843" y="7067"/>
                  </a:cubicBezTo>
                  <a:cubicBezTo>
                    <a:pt x="837" y="9693"/>
                    <a:pt x="1" y="13076"/>
                    <a:pt x="70" y="16380"/>
                  </a:cubicBezTo>
                  <a:cubicBezTo>
                    <a:pt x="109" y="18721"/>
                    <a:pt x="601" y="21101"/>
                    <a:pt x="1820" y="23107"/>
                  </a:cubicBezTo>
                  <a:cubicBezTo>
                    <a:pt x="4594" y="27671"/>
                    <a:pt x="10711" y="29736"/>
                    <a:pt x="12688" y="34702"/>
                  </a:cubicBezTo>
                  <a:cubicBezTo>
                    <a:pt x="13819" y="37545"/>
                    <a:pt x="13337" y="40780"/>
                    <a:pt x="14212" y="43711"/>
                  </a:cubicBezTo>
                  <a:cubicBezTo>
                    <a:pt x="14950" y="46180"/>
                    <a:pt x="16612" y="48284"/>
                    <a:pt x="18834" y="49582"/>
                  </a:cubicBezTo>
                  <a:cubicBezTo>
                    <a:pt x="20602" y="50601"/>
                    <a:pt x="22762" y="51003"/>
                    <a:pt x="24919" y="51003"/>
                  </a:cubicBezTo>
                  <a:cubicBezTo>
                    <a:pt x="26469" y="51003"/>
                    <a:pt x="28018" y="50795"/>
                    <a:pt x="29417" y="50458"/>
                  </a:cubicBezTo>
                  <a:cubicBezTo>
                    <a:pt x="33695" y="49425"/>
                    <a:pt x="36950" y="46789"/>
                    <a:pt x="39281" y="43367"/>
                  </a:cubicBezTo>
                  <a:cubicBezTo>
                    <a:pt x="42871" y="38095"/>
                    <a:pt x="44267" y="30936"/>
                    <a:pt x="43795" y="24838"/>
                  </a:cubicBezTo>
                  <a:cubicBezTo>
                    <a:pt x="43372" y="19232"/>
                    <a:pt x="41651" y="13774"/>
                    <a:pt x="38140" y="9309"/>
                  </a:cubicBezTo>
                  <a:cubicBezTo>
                    <a:pt x="33441" y="3326"/>
                    <a:pt x="26375" y="0"/>
                    <a:pt x="191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125;p40">
              <a:extLst>
                <a:ext uri="{FF2B5EF4-FFF2-40B4-BE49-F238E27FC236}">
                  <a16:creationId xmlns:a16="http://schemas.microsoft.com/office/drawing/2014/main" id="{4290FFC5-0169-723A-6086-342B4E3595B5}"/>
                </a:ext>
              </a:extLst>
            </p:cNvPr>
            <p:cNvSpPr/>
            <p:nvPr/>
          </p:nvSpPr>
          <p:spPr>
            <a:xfrm rot="-758099">
              <a:off x="592220" y="2164781"/>
              <a:ext cx="453168" cy="1361658"/>
            </a:xfrm>
            <a:custGeom>
              <a:avLst/>
              <a:gdLst/>
              <a:ahLst/>
              <a:cxnLst/>
              <a:rect l="l" t="t" r="r" b="b"/>
              <a:pathLst>
                <a:path w="13888" h="41730" extrusionOk="0">
                  <a:moveTo>
                    <a:pt x="13887" y="0"/>
                  </a:moveTo>
                  <a:lnTo>
                    <a:pt x="10612" y="79"/>
                  </a:lnTo>
                  <a:cubicBezTo>
                    <a:pt x="6010" y="187"/>
                    <a:pt x="2263" y="3797"/>
                    <a:pt x="1987" y="8390"/>
                  </a:cubicBezTo>
                  <a:lnTo>
                    <a:pt x="1" y="41729"/>
                  </a:lnTo>
                  <a:lnTo>
                    <a:pt x="13887" y="41729"/>
                  </a:lnTo>
                  <a:lnTo>
                    <a:pt x="13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126;p40">
              <a:extLst>
                <a:ext uri="{FF2B5EF4-FFF2-40B4-BE49-F238E27FC236}">
                  <a16:creationId xmlns:a16="http://schemas.microsoft.com/office/drawing/2014/main" id="{99D16E02-EFBF-3C99-073C-9541F5755E7A}"/>
                </a:ext>
              </a:extLst>
            </p:cNvPr>
            <p:cNvSpPr/>
            <p:nvPr/>
          </p:nvSpPr>
          <p:spPr>
            <a:xfrm rot="-758099">
              <a:off x="592220" y="2164781"/>
              <a:ext cx="453168" cy="1361658"/>
            </a:xfrm>
            <a:custGeom>
              <a:avLst/>
              <a:gdLst/>
              <a:ahLst/>
              <a:cxnLst/>
              <a:rect l="l" t="t" r="r" b="b"/>
              <a:pathLst>
                <a:path w="13888" h="41730" extrusionOk="0">
                  <a:moveTo>
                    <a:pt x="13887" y="0"/>
                  </a:moveTo>
                  <a:lnTo>
                    <a:pt x="10612" y="79"/>
                  </a:lnTo>
                  <a:cubicBezTo>
                    <a:pt x="6010" y="187"/>
                    <a:pt x="2263" y="3797"/>
                    <a:pt x="1987" y="8390"/>
                  </a:cubicBezTo>
                  <a:lnTo>
                    <a:pt x="1" y="41729"/>
                  </a:lnTo>
                  <a:lnTo>
                    <a:pt x="13887" y="41729"/>
                  </a:lnTo>
                  <a:lnTo>
                    <a:pt x="13887" y="0"/>
                  </a:ln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127;p40">
              <a:extLst>
                <a:ext uri="{FF2B5EF4-FFF2-40B4-BE49-F238E27FC236}">
                  <a16:creationId xmlns:a16="http://schemas.microsoft.com/office/drawing/2014/main" id="{8E208065-DDA4-F971-5638-04EB90125FDB}"/>
                </a:ext>
              </a:extLst>
            </p:cNvPr>
            <p:cNvSpPr/>
            <p:nvPr/>
          </p:nvSpPr>
          <p:spPr>
            <a:xfrm rot="-758099">
              <a:off x="1569385" y="1707263"/>
              <a:ext cx="365230" cy="332730"/>
            </a:xfrm>
            <a:custGeom>
              <a:avLst/>
              <a:gdLst/>
              <a:ahLst/>
              <a:cxnLst/>
              <a:rect l="l" t="t" r="r" b="b"/>
              <a:pathLst>
                <a:path w="11193" h="10197" extrusionOk="0">
                  <a:moveTo>
                    <a:pt x="5596" y="0"/>
                  </a:moveTo>
                  <a:cubicBezTo>
                    <a:pt x="4291" y="0"/>
                    <a:pt x="2986" y="499"/>
                    <a:pt x="1988" y="1498"/>
                  </a:cubicBezTo>
                  <a:cubicBezTo>
                    <a:pt x="1" y="3484"/>
                    <a:pt x="1" y="6710"/>
                    <a:pt x="1988" y="8707"/>
                  </a:cubicBezTo>
                  <a:cubicBezTo>
                    <a:pt x="2986" y="9700"/>
                    <a:pt x="4291" y="10197"/>
                    <a:pt x="5596" y="10197"/>
                  </a:cubicBezTo>
                  <a:cubicBezTo>
                    <a:pt x="6900" y="10197"/>
                    <a:pt x="8203" y="9700"/>
                    <a:pt x="9196" y="8707"/>
                  </a:cubicBezTo>
                  <a:cubicBezTo>
                    <a:pt x="11193" y="6710"/>
                    <a:pt x="11193" y="3484"/>
                    <a:pt x="9196" y="1498"/>
                  </a:cubicBezTo>
                  <a:cubicBezTo>
                    <a:pt x="8203" y="499"/>
                    <a:pt x="6900" y="0"/>
                    <a:pt x="5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28;p40">
              <a:extLst>
                <a:ext uri="{FF2B5EF4-FFF2-40B4-BE49-F238E27FC236}">
                  <a16:creationId xmlns:a16="http://schemas.microsoft.com/office/drawing/2014/main" id="{1C960445-1169-73B2-9D4C-ECBF7F075BF9}"/>
                </a:ext>
              </a:extLst>
            </p:cNvPr>
            <p:cNvSpPr/>
            <p:nvPr/>
          </p:nvSpPr>
          <p:spPr>
            <a:xfrm rot="-758099">
              <a:off x="1295842" y="1646091"/>
              <a:ext cx="358802" cy="209975"/>
            </a:xfrm>
            <a:custGeom>
              <a:avLst/>
              <a:gdLst/>
              <a:ahLst/>
              <a:cxnLst/>
              <a:rect l="l" t="t" r="r" b="b"/>
              <a:pathLst>
                <a:path w="10996" h="6435" extrusionOk="0">
                  <a:moveTo>
                    <a:pt x="6226" y="2294"/>
                  </a:moveTo>
                  <a:cubicBezTo>
                    <a:pt x="6511" y="3091"/>
                    <a:pt x="6442" y="3976"/>
                    <a:pt x="6049" y="4724"/>
                  </a:cubicBezTo>
                  <a:cubicBezTo>
                    <a:pt x="5921" y="4950"/>
                    <a:pt x="5655" y="5343"/>
                    <a:pt x="5262" y="5402"/>
                  </a:cubicBezTo>
                  <a:cubicBezTo>
                    <a:pt x="5238" y="5404"/>
                    <a:pt x="5214" y="5406"/>
                    <a:pt x="5189" y="5406"/>
                  </a:cubicBezTo>
                  <a:cubicBezTo>
                    <a:pt x="5000" y="5406"/>
                    <a:pt x="4823" y="5338"/>
                    <a:pt x="4692" y="5215"/>
                  </a:cubicBezTo>
                  <a:cubicBezTo>
                    <a:pt x="4465" y="5019"/>
                    <a:pt x="4328" y="4733"/>
                    <a:pt x="4318" y="4438"/>
                  </a:cubicBezTo>
                  <a:cubicBezTo>
                    <a:pt x="4308" y="3799"/>
                    <a:pt x="4800" y="3268"/>
                    <a:pt x="5085" y="3003"/>
                  </a:cubicBezTo>
                  <a:cubicBezTo>
                    <a:pt x="5419" y="2698"/>
                    <a:pt x="5803" y="2462"/>
                    <a:pt x="6226" y="2294"/>
                  </a:cubicBezTo>
                  <a:close/>
                  <a:moveTo>
                    <a:pt x="3451" y="0"/>
                  </a:moveTo>
                  <a:cubicBezTo>
                    <a:pt x="2980" y="0"/>
                    <a:pt x="2504" y="101"/>
                    <a:pt x="2056" y="308"/>
                  </a:cubicBezTo>
                  <a:cubicBezTo>
                    <a:pt x="768" y="908"/>
                    <a:pt x="0" y="2275"/>
                    <a:pt x="168" y="3691"/>
                  </a:cubicBezTo>
                  <a:cubicBezTo>
                    <a:pt x="181" y="3794"/>
                    <a:pt x="258" y="3842"/>
                    <a:pt x="336" y="3842"/>
                  </a:cubicBezTo>
                  <a:cubicBezTo>
                    <a:pt x="429" y="3842"/>
                    <a:pt x="523" y="3775"/>
                    <a:pt x="512" y="3652"/>
                  </a:cubicBezTo>
                  <a:cubicBezTo>
                    <a:pt x="355" y="2373"/>
                    <a:pt x="1043" y="1154"/>
                    <a:pt x="2203" y="613"/>
                  </a:cubicBezTo>
                  <a:cubicBezTo>
                    <a:pt x="2604" y="426"/>
                    <a:pt x="3029" y="336"/>
                    <a:pt x="3452" y="336"/>
                  </a:cubicBezTo>
                  <a:cubicBezTo>
                    <a:pt x="4254" y="336"/>
                    <a:pt x="5043" y="663"/>
                    <a:pt x="5616" y="1281"/>
                  </a:cubicBezTo>
                  <a:cubicBezTo>
                    <a:pt x="5813" y="1488"/>
                    <a:pt x="5970" y="1724"/>
                    <a:pt x="6098" y="1990"/>
                  </a:cubicBezTo>
                  <a:cubicBezTo>
                    <a:pt x="5646" y="2167"/>
                    <a:pt x="5223" y="2422"/>
                    <a:pt x="4859" y="2747"/>
                  </a:cubicBezTo>
                  <a:cubicBezTo>
                    <a:pt x="4456" y="3111"/>
                    <a:pt x="3974" y="3701"/>
                    <a:pt x="3984" y="4438"/>
                  </a:cubicBezTo>
                  <a:cubicBezTo>
                    <a:pt x="3993" y="4832"/>
                    <a:pt x="4170" y="5206"/>
                    <a:pt x="4475" y="5471"/>
                  </a:cubicBezTo>
                  <a:cubicBezTo>
                    <a:pt x="4666" y="5646"/>
                    <a:pt x="4914" y="5736"/>
                    <a:pt x="5170" y="5736"/>
                  </a:cubicBezTo>
                  <a:cubicBezTo>
                    <a:pt x="5217" y="5736"/>
                    <a:pt x="5264" y="5733"/>
                    <a:pt x="5311" y="5727"/>
                  </a:cubicBezTo>
                  <a:cubicBezTo>
                    <a:pt x="5714" y="5668"/>
                    <a:pt x="6078" y="5373"/>
                    <a:pt x="6354" y="4881"/>
                  </a:cubicBezTo>
                  <a:cubicBezTo>
                    <a:pt x="6786" y="4045"/>
                    <a:pt x="6865" y="3062"/>
                    <a:pt x="6550" y="2176"/>
                  </a:cubicBezTo>
                  <a:cubicBezTo>
                    <a:pt x="6898" y="2073"/>
                    <a:pt x="7256" y="2021"/>
                    <a:pt x="7608" y="2021"/>
                  </a:cubicBezTo>
                  <a:cubicBezTo>
                    <a:pt x="8164" y="2021"/>
                    <a:pt x="8707" y="2152"/>
                    <a:pt x="9176" y="2422"/>
                  </a:cubicBezTo>
                  <a:cubicBezTo>
                    <a:pt x="9845" y="2826"/>
                    <a:pt x="10317" y="3494"/>
                    <a:pt x="10475" y="4261"/>
                  </a:cubicBezTo>
                  <a:cubicBezTo>
                    <a:pt x="10632" y="4920"/>
                    <a:pt x="10514" y="5609"/>
                    <a:pt x="10140" y="6169"/>
                  </a:cubicBezTo>
                  <a:cubicBezTo>
                    <a:pt x="10091" y="6238"/>
                    <a:pt x="10111" y="6346"/>
                    <a:pt x="10179" y="6396"/>
                  </a:cubicBezTo>
                  <a:cubicBezTo>
                    <a:pt x="10209" y="6425"/>
                    <a:pt x="10248" y="6435"/>
                    <a:pt x="10278" y="6435"/>
                  </a:cubicBezTo>
                  <a:cubicBezTo>
                    <a:pt x="10337" y="6435"/>
                    <a:pt x="10386" y="6405"/>
                    <a:pt x="10416" y="6366"/>
                  </a:cubicBezTo>
                  <a:cubicBezTo>
                    <a:pt x="10848" y="5727"/>
                    <a:pt x="10996" y="4940"/>
                    <a:pt x="10809" y="4193"/>
                  </a:cubicBezTo>
                  <a:cubicBezTo>
                    <a:pt x="10622" y="3337"/>
                    <a:pt x="10101" y="2589"/>
                    <a:pt x="9344" y="2127"/>
                  </a:cubicBezTo>
                  <a:cubicBezTo>
                    <a:pt x="8828" y="1831"/>
                    <a:pt x="8234" y="1688"/>
                    <a:pt x="7626" y="1688"/>
                  </a:cubicBezTo>
                  <a:cubicBezTo>
                    <a:pt x="7225" y="1688"/>
                    <a:pt x="6817" y="1750"/>
                    <a:pt x="6423" y="1872"/>
                  </a:cubicBezTo>
                  <a:cubicBezTo>
                    <a:pt x="6285" y="1567"/>
                    <a:pt x="6088" y="1291"/>
                    <a:pt x="5862" y="1045"/>
                  </a:cubicBezTo>
                  <a:cubicBezTo>
                    <a:pt x="5224" y="363"/>
                    <a:pt x="4346" y="0"/>
                    <a:pt x="3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29;p40">
              <a:extLst>
                <a:ext uri="{FF2B5EF4-FFF2-40B4-BE49-F238E27FC236}">
                  <a16:creationId xmlns:a16="http://schemas.microsoft.com/office/drawing/2014/main" id="{F10F46F7-1C6E-8E11-5479-179FC73EF632}"/>
                </a:ext>
              </a:extLst>
            </p:cNvPr>
            <p:cNvSpPr/>
            <p:nvPr/>
          </p:nvSpPr>
          <p:spPr>
            <a:xfrm rot="-758099">
              <a:off x="692544" y="2073858"/>
              <a:ext cx="1008012" cy="1367825"/>
            </a:xfrm>
            <a:custGeom>
              <a:avLst/>
              <a:gdLst/>
              <a:ahLst/>
              <a:cxnLst/>
              <a:rect l="l" t="t" r="r" b="b"/>
              <a:pathLst>
                <a:path w="30892" h="41919" extrusionOk="0">
                  <a:moveTo>
                    <a:pt x="18496" y="1"/>
                  </a:moveTo>
                  <a:cubicBezTo>
                    <a:pt x="18432" y="1"/>
                    <a:pt x="18368" y="1"/>
                    <a:pt x="18303" y="3"/>
                  </a:cubicBezTo>
                  <a:lnTo>
                    <a:pt x="10613" y="189"/>
                  </a:lnTo>
                  <a:cubicBezTo>
                    <a:pt x="10598" y="185"/>
                    <a:pt x="10583" y="182"/>
                    <a:pt x="10568" y="182"/>
                  </a:cubicBezTo>
                  <a:cubicBezTo>
                    <a:pt x="10554" y="182"/>
                    <a:pt x="10539" y="185"/>
                    <a:pt x="10524" y="189"/>
                  </a:cubicBezTo>
                  <a:cubicBezTo>
                    <a:pt x="5961" y="337"/>
                    <a:pt x="2263" y="3946"/>
                    <a:pt x="1988" y="8500"/>
                  </a:cubicBezTo>
                  <a:lnTo>
                    <a:pt x="1" y="41918"/>
                  </a:lnTo>
                  <a:lnTo>
                    <a:pt x="30892" y="41918"/>
                  </a:lnTo>
                  <a:lnTo>
                    <a:pt x="27302" y="7920"/>
                  </a:lnTo>
                  <a:cubicBezTo>
                    <a:pt x="26827" y="3410"/>
                    <a:pt x="23015" y="1"/>
                    <a:pt x="18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30;p40">
              <a:extLst>
                <a:ext uri="{FF2B5EF4-FFF2-40B4-BE49-F238E27FC236}">
                  <a16:creationId xmlns:a16="http://schemas.microsoft.com/office/drawing/2014/main" id="{40699659-EC65-CEFC-8CDA-E402F756DD68}"/>
                </a:ext>
              </a:extLst>
            </p:cNvPr>
            <p:cNvSpPr/>
            <p:nvPr/>
          </p:nvSpPr>
          <p:spPr>
            <a:xfrm rot="-758099">
              <a:off x="784561" y="1758577"/>
              <a:ext cx="1127047" cy="857619"/>
            </a:xfrm>
            <a:custGeom>
              <a:avLst/>
              <a:gdLst/>
              <a:ahLst/>
              <a:cxnLst/>
              <a:rect l="l" t="t" r="r" b="b"/>
              <a:pathLst>
                <a:path w="34540" h="26283" extrusionOk="0">
                  <a:moveTo>
                    <a:pt x="15693" y="1"/>
                  </a:moveTo>
                  <a:cubicBezTo>
                    <a:pt x="13932" y="1"/>
                    <a:pt x="12134" y="595"/>
                    <a:pt x="10946" y="1882"/>
                  </a:cubicBezTo>
                  <a:cubicBezTo>
                    <a:pt x="9707" y="3259"/>
                    <a:pt x="9265" y="5246"/>
                    <a:pt x="7927" y="6524"/>
                  </a:cubicBezTo>
                  <a:cubicBezTo>
                    <a:pt x="7770" y="6691"/>
                    <a:pt x="7573" y="6819"/>
                    <a:pt x="7357" y="6898"/>
                  </a:cubicBezTo>
                  <a:lnTo>
                    <a:pt x="6599" y="5659"/>
                  </a:lnTo>
                  <a:lnTo>
                    <a:pt x="6599" y="5659"/>
                  </a:lnTo>
                  <a:cubicBezTo>
                    <a:pt x="6717" y="7252"/>
                    <a:pt x="6904" y="8599"/>
                    <a:pt x="6845" y="9484"/>
                  </a:cubicBezTo>
                  <a:cubicBezTo>
                    <a:pt x="6786" y="10360"/>
                    <a:pt x="6688" y="11078"/>
                    <a:pt x="6029" y="11658"/>
                  </a:cubicBezTo>
                  <a:cubicBezTo>
                    <a:pt x="5547" y="12091"/>
                    <a:pt x="4937" y="12337"/>
                    <a:pt x="4377" y="12651"/>
                  </a:cubicBezTo>
                  <a:cubicBezTo>
                    <a:pt x="1259" y="14431"/>
                    <a:pt x="0" y="18296"/>
                    <a:pt x="1485" y="21571"/>
                  </a:cubicBezTo>
                  <a:cubicBezTo>
                    <a:pt x="2449" y="23715"/>
                    <a:pt x="4455" y="25240"/>
                    <a:pt x="6570" y="26282"/>
                  </a:cubicBezTo>
                  <a:lnTo>
                    <a:pt x="29996" y="25987"/>
                  </a:lnTo>
                  <a:cubicBezTo>
                    <a:pt x="32868" y="23814"/>
                    <a:pt x="34540" y="20322"/>
                    <a:pt x="33950" y="17333"/>
                  </a:cubicBezTo>
                  <a:cubicBezTo>
                    <a:pt x="33714" y="16133"/>
                    <a:pt x="33291" y="14933"/>
                    <a:pt x="32455" y="14038"/>
                  </a:cubicBezTo>
                  <a:cubicBezTo>
                    <a:pt x="30527" y="11963"/>
                    <a:pt x="26898" y="11953"/>
                    <a:pt x="25344" y="9583"/>
                  </a:cubicBezTo>
                  <a:cubicBezTo>
                    <a:pt x="24695" y="8599"/>
                    <a:pt x="24548" y="7370"/>
                    <a:pt x="24194" y="6239"/>
                  </a:cubicBezTo>
                  <a:cubicBezTo>
                    <a:pt x="23102" y="2797"/>
                    <a:pt x="19739" y="210"/>
                    <a:pt x="16139" y="14"/>
                  </a:cubicBezTo>
                  <a:cubicBezTo>
                    <a:pt x="15991" y="5"/>
                    <a:pt x="15842" y="1"/>
                    <a:pt x="15693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31;p40">
              <a:extLst>
                <a:ext uri="{FF2B5EF4-FFF2-40B4-BE49-F238E27FC236}">
                  <a16:creationId xmlns:a16="http://schemas.microsoft.com/office/drawing/2014/main" id="{EA91D728-11CC-AB7C-18E2-F453E1590C6E}"/>
                </a:ext>
              </a:extLst>
            </p:cNvPr>
            <p:cNvSpPr/>
            <p:nvPr/>
          </p:nvSpPr>
          <p:spPr>
            <a:xfrm rot="-758099">
              <a:off x="1183520" y="2201824"/>
              <a:ext cx="336026" cy="267339"/>
            </a:xfrm>
            <a:custGeom>
              <a:avLst/>
              <a:gdLst/>
              <a:ahLst/>
              <a:cxnLst/>
              <a:rect l="l" t="t" r="r" b="b"/>
              <a:pathLst>
                <a:path w="10298" h="8193" extrusionOk="0">
                  <a:moveTo>
                    <a:pt x="7583" y="0"/>
                  </a:moveTo>
                  <a:lnTo>
                    <a:pt x="1879" y="521"/>
                  </a:lnTo>
                  <a:lnTo>
                    <a:pt x="1" y="806"/>
                  </a:lnTo>
                  <a:lnTo>
                    <a:pt x="1387" y="8192"/>
                  </a:lnTo>
                  <a:lnTo>
                    <a:pt x="10298" y="7976"/>
                  </a:lnTo>
                  <a:lnTo>
                    <a:pt x="9825" y="5006"/>
                  </a:lnTo>
                  <a:lnTo>
                    <a:pt x="7583" y="0"/>
                  </a:ln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132;p40">
              <a:extLst>
                <a:ext uri="{FF2B5EF4-FFF2-40B4-BE49-F238E27FC236}">
                  <a16:creationId xmlns:a16="http://schemas.microsoft.com/office/drawing/2014/main" id="{5177498D-4B51-450E-8078-8CEBEC6FEBAE}"/>
                </a:ext>
              </a:extLst>
            </p:cNvPr>
            <p:cNvSpPr/>
            <p:nvPr/>
          </p:nvSpPr>
          <p:spPr>
            <a:xfrm rot="-758099">
              <a:off x="1231787" y="2180532"/>
              <a:ext cx="259345" cy="188733"/>
            </a:xfrm>
            <a:custGeom>
              <a:avLst/>
              <a:gdLst/>
              <a:ahLst/>
              <a:cxnLst/>
              <a:rect l="l" t="t" r="r" b="b"/>
              <a:pathLst>
                <a:path w="7948" h="5784" extrusionOk="0">
                  <a:moveTo>
                    <a:pt x="7072" y="0"/>
                  </a:moveTo>
                  <a:lnTo>
                    <a:pt x="1" y="1072"/>
                  </a:lnTo>
                  <a:cubicBezTo>
                    <a:pt x="1" y="1210"/>
                    <a:pt x="11" y="1357"/>
                    <a:pt x="21" y="1495"/>
                  </a:cubicBezTo>
                  <a:cubicBezTo>
                    <a:pt x="50" y="1908"/>
                    <a:pt x="40" y="2410"/>
                    <a:pt x="217" y="2793"/>
                  </a:cubicBezTo>
                  <a:cubicBezTo>
                    <a:pt x="434" y="3285"/>
                    <a:pt x="935" y="3698"/>
                    <a:pt x="1339" y="4042"/>
                  </a:cubicBezTo>
                  <a:cubicBezTo>
                    <a:pt x="2689" y="5173"/>
                    <a:pt x="4384" y="5783"/>
                    <a:pt x="6114" y="5783"/>
                  </a:cubicBezTo>
                  <a:cubicBezTo>
                    <a:pt x="6551" y="5783"/>
                    <a:pt x="6990" y="5744"/>
                    <a:pt x="7426" y="5665"/>
                  </a:cubicBezTo>
                  <a:cubicBezTo>
                    <a:pt x="7603" y="5635"/>
                    <a:pt x="7780" y="5586"/>
                    <a:pt x="7947" y="5547"/>
                  </a:cubicBezTo>
                  <a:lnTo>
                    <a:pt x="7072" y="0"/>
                  </a:lnTo>
                  <a:close/>
                </a:path>
              </a:pathLst>
            </a:custGeom>
            <a:solidFill>
              <a:srgbClr val="DCD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33;p40">
              <a:extLst>
                <a:ext uri="{FF2B5EF4-FFF2-40B4-BE49-F238E27FC236}">
                  <a16:creationId xmlns:a16="http://schemas.microsoft.com/office/drawing/2014/main" id="{BD3C958D-8129-E39E-A588-2719CB0FD8B1}"/>
                </a:ext>
              </a:extLst>
            </p:cNvPr>
            <p:cNvSpPr/>
            <p:nvPr/>
          </p:nvSpPr>
          <p:spPr>
            <a:xfrm rot="-758099">
              <a:off x="1032600" y="1783096"/>
              <a:ext cx="536604" cy="566428"/>
            </a:xfrm>
            <a:custGeom>
              <a:avLst/>
              <a:gdLst/>
              <a:ahLst/>
              <a:cxnLst/>
              <a:rect l="l" t="t" r="r" b="b"/>
              <a:pathLst>
                <a:path w="16445" h="17359" extrusionOk="0">
                  <a:moveTo>
                    <a:pt x="7632" y="0"/>
                  </a:moveTo>
                  <a:cubicBezTo>
                    <a:pt x="3423" y="0"/>
                    <a:pt x="10" y="3511"/>
                    <a:pt x="10" y="7848"/>
                  </a:cubicBezTo>
                  <a:cubicBezTo>
                    <a:pt x="0" y="10100"/>
                    <a:pt x="954" y="12244"/>
                    <a:pt x="2616" y="13749"/>
                  </a:cubicBezTo>
                  <a:cubicBezTo>
                    <a:pt x="3462" y="15844"/>
                    <a:pt x="5459" y="16876"/>
                    <a:pt x="6108" y="17122"/>
                  </a:cubicBezTo>
                  <a:cubicBezTo>
                    <a:pt x="6533" y="17286"/>
                    <a:pt x="7119" y="17358"/>
                    <a:pt x="7787" y="17358"/>
                  </a:cubicBezTo>
                  <a:cubicBezTo>
                    <a:pt x="10208" y="17358"/>
                    <a:pt x="13715" y="16410"/>
                    <a:pt x="14625" y="15431"/>
                  </a:cubicBezTo>
                  <a:cubicBezTo>
                    <a:pt x="16444" y="13454"/>
                    <a:pt x="14979" y="5635"/>
                    <a:pt x="14979" y="5635"/>
                  </a:cubicBezTo>
                  <a:lnTo>
                    <a:pt x="14910" y="5311"/>
                  </a:lnTo>
                  <a:cubicBezTo>
                    <a:pt x="13985" y="2055"/>
                    <a:pt x="11094" y="0"/>
                    <a:pt x="7632" y="0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134;p40">
              <a:extLst>
                <a:ext uri="{FF2B5EF4-FFF2-40B4-BE49-F238E27FC236}">
                  <a16:creationId xmlns:a16="http://schemas.microsoft.com/office/drawing/2014/main" id="{F671C4E1-9598-CECB-E790-F52CD7FD2B28}"/>
                </a:ext>
              </a:extLst>
            </p:cNvPr>
            <p:cNvSpPr/>
            <p:nvPr/>
          </p:nvSpPr>
          <p:spPr>
            <a:xfrm rot="-758099">
              <a:off x="1365758" y="2187050"/>
              <a:ext cx="139429" cy="132348"/>
            </a:xfrm>
            <a:custGeom>
              <a:avLst/>
              <a:gdLst/>
              <a:ahLst/>
              <a:cxnLst/>
              <a:rect l="l" t="t" r="r" b="b"/>
              <a:pathLst>
                <a:path w="4273" h="4056" extrusionOk="0">
                  <a:moveTo>
                    <a:pt x="2025" y="1"/>
                  </a:moveTo>
                  <a:cubicBezTo>
                    <a:pt x="1499" y="1"/>
                    <a:pt x="1056" y="415"/>
                    <a:pt x="1037" y="950"/>
                  </a:cubicBezTo>
                  <a:cubicBezTo>
                    <a:pt x="969" y="932"/>
                    <a:pt x="901" y="923"/>
                    <a:pt x="835" y="923"/>
                  </a:cubicBezTo>
                  <a:cubicBezTo>
                    <a:pt x="377" y="923"/>
                    <a:pt x="1" y="1344"/>
                    <a:pt x="113" y="1825"/>
                  </a:cubicBezTo>
                  <a:lnTo>
                    <a:pt x="250" y="2406"/>
                  </a:lnTo>
                  <a:cubicBezTo>
                    <a:pt x="427" y="2888"/>
                    <a:pt x="732" y="3330"/>
                    <a:pt x="1135" y="3655"/>
                  </a:cubicBezTo>
                  <a:cubicBezTo>
                    <a:pt x="1464" y="3920"/>
                    <a:pt x="1866" y="4056"/>
                    <a:pt x="2279" y="4056"/>
                  </a:cubicBezTo>
                  <a:cubicBezTo>
                    <a:pt x="2386" y="4056"/>
                    <a:pt x="2494" y="4047"/>
                    <a:pt x="2601" y="4028"/>
                  </a:cubicBezTo>
                  <a:cubicBezTo>
                    <a:pt x="3112" y="3910"/>
                    <a:pt x="3525" y="3527"/>
                    <a:pt x="3830" y="3104"/>
                  </a:cubicBezTo>
                  <a:cubicBezTo>
                    <a:pt x="4027" y="2838"/>
                    <a:pt x="4165" y="2524"/>
                    <a:pt x="4224" y="2189"/>
                  </a:cubicBezTo>
                  <a:cubicBezTo>
                    <a:pt x="4273" y="1855"/>
                    <a:pt x="4174" y="1511"/>
                    <a:pt x="3948" y="1265"/>
                  </a:cubicBezTo>
                  <a:cubicBezTo>
                    <a:pt x="3801" y="1118"/>
                    <a:pt x="3608" y="1041"/>
                    <a:pt x="3412" y="1041"/>
                  </a:cubicBezTo>
                  <a:cubicBezTo>
                    <a:pt x="3280" y="1041"/>
                    <a:pt x="3146" y="1076"/>
                    <a:pt x="3024" y="1147"/>
                  </a:cubicBezTo>
                  <a:cubicBezTo>
                    <a:pt x="3112" y="576"/>
                    <a:pt x="2699" y="55"/>
                    <a:pt x="2129" y="6"/>
                  </a:cubicBezTo>
                  <a:cubicBezTo>
                    <a:pt x="2094" y="2"/>
                    <a:pt x="2059" y="1"/>
                    <a:pt x="20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35;p40">
              <a:extLst>
                <a:ext uri="{FF2B5EF4-FFF2-40B4-BE49-F238E27FC236}">
                  <a16:creationId xmlns:a16="http://schemas.microsoft.com/office/drawing/2014/main" id="{27E0D55E-B650-F5CB-5FDC-7BB7F882A760}"/>
                </a:ext>
              </a:extLst>
            </p:cNvPr>
            <p:cNvSpPr/>
            <p:nvPr/>
          </p:nvSpPr>
          <p:spPr>
            <a:xfrm rot="-758099">
              <a:off x="940019" y="1840309"/>
              <a:ext cx="245216" cy="371332"/>
            </a:xfrm>
            <a:custGeom>
              <a:avLst/>
              <a:gdLst/>
              <a:ahLst/>
              <a:cxnLst/>
              <a:rect l="l" t="t" r="r" b="b"/>
              <a:pathLst>
                <a:path w="7515" h="11380" extrusionOk="0">
                  <a:moveTo>
                    <a:pt x="6501" y="1"/>
                  </a:moveTo>
                  <a:cubicBezTo>
                    <a:pt x="6501" y="1"/>
                    <a:pt x="0" y="1299"/>
                    <a:pt x="522" y="5076"/>
                  </a:cubicBezTo>
                  <a:cubicBezTo>
                    <a:pt x="1043" y="8852"/>
                    <a:pt x="2056" y="11242"/>
                    <a:pt x="2056" y="11242"/>
                  </a:cubicBezTo>
                  <a:cubicBezTo>
                    <a:pt x="2056" y="11242"/>
                    <a:pt x="2469" y="10721"/>
                    <a:pt x="2990" y="10554"/>
                  </a:cubicBezTo>
                  <a:cubicBezTo>
                    <a:pt x="2990" y="10554"/>
                    <a:pt x="3066" y="10547"/>
                    <a:pt x="3191" y="10547"/>
                  </a:cubicBezTo>
                  <a:cubicBezTo>
                    <a:pt x="3626" y="10547"/>
                    <a:pt x="4660" y="10630"/>
                    <a:pt x="5134" y="11380"/>
                  </a:cubicBezTo>
                  <a:cubicBezTo>
                    <a:pt x="5724" y="10839"/>
                    <a:pt x="6039" y="10022"/>
                    <a:pt x="6147" y="9226"/>
                  </a:cubicBezTo>
                  <a:cubicBezTo>
                    <a:pt x="6246" y="8419"/>
                    <a:pt x="6108" y="7613"/>
                    <a:pt x="5734" y="6895"/>
                  </a:cubicBezTo>
                  <a:cubicBezTo>
                    <a:pt x="6767" y="6148"/>
                    <a:pt x="7308" y="4928"/>
                    <a:pt x="7406" y="3650"/>
                  </a:cubicBezTo>
                  <a:cubicBezTo>
                    <a:pt x="7514" y="2371"/>
                    <a:pt x="7150" y="1102"/>
                    <a:pt x="6501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36;p40">
              <a:extLst>
                <a:ext uri="{FF2B5EF4-FFF2-40B4-BE49-F238E27FC236}">
                  <a16:creationId xmlns:a16="http://schemas.microsoft.com/office/drawing/2014/main" id="{6A616C3A-0188-BB50-CD01-78ABB64E2147}"/>
                </a:ext>
              </a:extLst>
            </p:cNvPr>
            <p:cNvSpPr/>
            <p:nvPr/>
          </p:nvSpPr>
          <p:spPr>
            <a:xfrm rot="-758099">
              <a:off x="1048743" y="1724805"/>
              <a:ext cx="459596" cy="243030"/>
            </a:xfrm>
            <a:custGeom>
              <a:avLst/>
              <a:gdLst/>
              <a:ahLst/>
              <a:cxnLst/>
              <a:rect l="l" t="t" r="r" b="b"/>
              <a:pathLst>
                <a:path w="14085" h="7448" extrusionOk="0">
                  <a:moveTo>
                    <a:pt x="7467" y="1"/>
                  </a:moveTo>
                  <a:cubicBezTo>
                    <a:pt x="2185" y="1"/>
                    <a:pt x="1" y="3435"/>
                    <a:pt x="1" y="3435"/>
                  </a:cubicBezTo>
                  <a:lnTo>
                    <a:pt x="1820" y="3671"/>
                  </a:lnTo>
                  <a:cubicBezTo>
                    <a:pt x="1820" y="3671"/>
                    <a:pt x="2112" y="3588"/>
                    <a:pt x="2533" y="3588"/>
                  </a:cubicBezTo>
                  <a:cubicBezTo>
                    <a:pt x="3050" y="3588"/>
                    <a:pt x="3761" y="3713"/>
                    <a:pt x="4368" y="4271"/>
                  </a:cubicBezTo>
                  <a:cubicBezTo>
                    <a:pt x="5479" y="5294"/>
                    <a:pt x="6079" y="7448"/>
                    <a:pt x="6079" y="7448"/>
                  </a:cubicBezTo>
                  <a:lnTo>
                    <a:pt x="14084" y="5894"/>
                  </a:lnTo>
                  <a:cubicBezTo>
                    <a:pt x="14084" y="5894"/>
                    <a:pt x="12973" y="524"/>
                    <a:pt x="8901" y="81"/>
                  </a:cubicBezTo>
                  <a:cubicBezTo>
                    <a:pt x="8400" y="26"/>
                    <a:pt x="7922" y="1"/>
                    <a:pt x="7467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37;p40">
              <a:extLst>
                <a:ext uri="{FF2B5EF4-FFF2-40B4-BE49-F238E27FC236}">
                  <a16:creationId xmlns:a16="http://schemas.microsoft.com/office/drawing/2014/main" id="{5EC90A6D-8133-8322-69B7-DD6E621CA9A2}"/>
                </a:ext>
              </a:extLst>
            </p:cNvPr>
            <p:cNvSpPr/>
            <p:nvPr/>
          </p:nvSpPr>
          <p:spPr>
            <a:xfrm rot="-758099">
              <a:off x="1048664" y="2160481"/>
              <a:ext cx="145074" cy="145106"/>
            </a:xfrm>
            <a:custGeom>
              <a:avLst/>
              <a:gdLst/>
              <a:ahLst/>
              <a:cxnLst/>
              <a:rect l="l" t="t" r="r" b="b"/>
              <a:pathLst>
                <a:path w="4446" h="4447" extrusionOk="0">
                  <a:moveTo>
                    <a:pt x="2223" y="1"/>
                  </a:moveTo>
                  <a:cubicBezTo>
                    <a:pt x="994" y="1"/>
                    <a:pt x="1" y="994"/>
                    <a:pt x="1" y="2224"/>
                  </a:cubicBezTo>
                  <a:cubicBezTo>
                    <a:pt x="1" y="3453"/>
                    <a:pt x="994" y="4446"/>
                    <a:pt x="2223" y="4446"/>
                  </a:cubicBezTo>
                  <a:cubicBezTo>
                    <a:pt x="3453" y="4446"/>
                    <a:pt x="4446" y="3453"/>
                    <a:pt x="4446" y="2224"/>
                  </a:cubicBezTo>
                  <a:cubicBezTo>
                    <a:pt x="4446" y="994"/>
                    <a:pt x="3453" y="1"/>
                    <a:pt x="2223" y="1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38;p40">
              <a:extLst>
                <a:ext uri="{FF2B5EF4-FFF2-40B4-BE49-F238E27FC236}">
                  <a16:creationId xmlns:a16="http://schemas.microsoft.com/office/drawing/2014/main" id="{A6240F97-1ADE-C573-8B38-B87AAB026087}"/>
                </a:ext>
              </a:extLst>
            </p:cNvPr>
            <p:cNvSpPr/>
            <p:nvPr/>
          </p:nvSpPr>
          <p:spPr>
            <a:xfrm rot="-758099">
              <a:off x="1066833" y="2200072"/>
              <a:ext cx="87318" cy="70024"/>
            </a:xfrm>
            <a:custGeom>
              <a:avLst/>
              <a:gdLst/>
              <a:ahLst/>
              <a:cxnLst/>
              <a:rect l="l" t="t" r="r" b="b"/>
              <a:pathLst>
                <a:path w="2676" h="2146" extrusionOk="0">
                  <a:moveTo>
                    <a:pt x="113" y="1"/>
                  </a:moveTo>
                  <a:cubicBezTo>
                    <a:pt x="59" y="1"/>
                    <a:pt x="10" y="47"/>
                    <a:pt x="10" y="110"/>
                  </a:cubicBezTo>
                  <a:cubicBezTo>
                    <a:pt x="0" y="169"/>
                    <a:pt x="49" y="228"/>
                    <a:pt x="118" y="228"/>
                  </a:cubicBezTo>
                  <a:cubicBezTo>
                    <a:pt x="974" y="297"/>
                    <a:pt x="1751" y="779"/>
                    <a:pt x="2203" y="1516"/>
                  </a:cubicBezTo>
                  <a:cubicBezTo>
                    <a:pt x="1948" y="1369"/>
                    <a:pt x="1672" y="1261"/>
                    <a:pt x="1387" y="1211"/>
                  </a:cubicBezTo>
                  <a:cubicBezTo>
                    <a:pt x="1290" y="1194"/>
                    <a:pt x="1192" y="1185"/>
                    <a:pt x="1096" y="1185"/>
                  </a:cubicBezTo>
                  <a:cubicBezTo>
                    <a:pt x="870" y="1185"/>
                    <a:pt x="649" y="1233"/>
                    <a:pt x="443" y="1330"/>
                  </a:cubicBezTo>
                  <a:cubicBezTo>
                    <a:pt x="384" y="1359"/>
                    <a:pt x="364" y="1428"/>
                    <a:pt x="394" y="1487"/>
                  </a:cubicBezTo>
                  <a:cubicBezTo>
                    <a:pt x="414" y="1528"/>
                    <a:pt x="453" y="1550"/>
                    <a:pt x="495" y="1550"/>
                  </a:cubicBezTo>
                  <a:cubicBezTo>
                    <a:pt x="514" y="1550"/>
                    <a:pt x="533" y="1545"/>
                    <a:pt x="551" y="1536"/>
                  </a:cubicBezTo>
                  <a:cubicBezTo>
                    <a:pt x="722" y="1454"/>
                    <a:pt x="906" y="1415"/>
                    <a:pt x="1095" y="1415"/>
                  </a:cubicBezTo>
                  <a:cubicBezTo>
                    <a:pt x="1179" y="1415"/>
                    <a:pt x="1263" y="1423"/>
                    <a:pt x="1348" y="1438"/>
                  </a:cubicBezTo>
                  <a:cubicBezTo>
                    <a:pt x="1623" y="1497"/>
                    <a:pt x="1889" y="1595"/>
                    <a:pt x="2134" y="1752"/>
                  </a:cubicBezTo>
                  <a:cubicBezTo>
                    <a:pt x="2272" y="1811"/>
                    <a:pt x="2380" y="1929"/>
                    <a:pt x="2439" y="2067"/>
                  </a:cubicBezTo>
                  <a:cubicBezTo>
                    <a:pt x="2459" y="2116"/>
                    <a:pt x="2498" y="2146"/>
                    <a:pt x="2557" y="2146"/>
                  </a:cubicBezTo>
                  <a:cubicBezTo>
                    <a:pt x="2567" y="2146"/>
                    <a:pt x="2577" y="2146"/>
                    <a:pt x="2587" y="2136"/>
                  </a:cubicBezTo>
                  <a:cubicBezTo>
                    <a:pt x="2646" y="2116"/>
                    <a:pt x="2675" y="2057"/>
                    <a:pt x="2666" y="1998"/>
                  </a:cubicBezTo>
                  <a:cubicBezTo>
                    <a:pt x="2302" y="877"/>
                    <a:pt x="1298" y="90"/>
                    <a:pt x="128" y="2"/>
                  </a:cubicBezTo>
                  <a:cubicBezTo>
                    <a:pt x="123" y="1"/>
                    <a:pt x="118" y="1"/>
                    <a:pt x="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39;p40">
              <a:extLst>
                <a:ext uri="{FF2B5EF4-FFF2-40B4-BE49-F238E27FC236}">
                  <a16:creationId xmlns:a16="http://schemas.microsoft.com/office/drawing/2014/main" id="{56B49C14-5A6D-29E3-1786-BD4D84BB6F3F}"/>
                </a:ext>
              </a:extLst>
            </p:cNvPr>
            <p:cNvSpPr/>
            <p:nvPr/>
          </p:nvSpPr>
          <p:spPr>
            <a:xfrm rot="-758099">
              <a:off x="1260336" y="2069432"/>
              <a:ext cx="53742" cy="45748"/>
            </a:xfrm>
            <a:custGeom>
              <a:avLst/>
              <a:gdLst/>
              <a:ahLst/>
              <a:cxnLst/>
              <a:rect l="l" t="t" r="r" b="b"/>
              <a:pathLst>
                <a:path w="1647" h="1402" extrusionOk="0">
                  <a:moveTo>
                    <a:pt x="933" y="0"/>
                  </a:moveTo>
                  <a:cubicBezTo>
                    <a:pt x="927" y="0"/>
                    <a:pt x="921" y="0"/>
                    <a:pt x="915" y="0"/>
                  </a:cubicBezTo>
                  <a:cubicBezTo>
                    <a:pt x="296" y="20"/>
                    <a:pt x="1" y="777"/>
                    <a:pt x="453" y="1210"/>
                  </a:cubicBezTo>
                  <a:cubicBezTo>
                    <a:pt x="594" y="1342"/>
                    <a:pt x="764" y="1401"/>
                    <a:pt x="930" y="1401"/>
                  </a:cubicBezTo>
                  <a:cubicBezTo>
                    <a:pt x="1297" y="1401"/>
                    <a:pt x="1647" y="1112"/>
                    <a:pt x="1633" y="679"/>
                  </a:cubicBezTo>
                  <a:cubicBezTo>
                    <a:pt x="1624" y="301"/>
                    <a:pt x="1309" y="0"/>
                    <a:pt x="9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40;p40">
              <a:extLst>
                <a:ext uri="{FF2B5EF4-FFF2-40B4-BE49-F238E27FC236}">
                  <a16:creationId xmlns:a16="http://schemas.microsoft.com/office/drawing/2014/main" id="{725815EB-02CD-09CD-CD0E-BD6978C87F7C}"/>
                </a:ext>
              </a:extLst>
            </p:cNvPr>
            <p:cNvSpPr/>
            <p:nvPr/>
          </p:nvSpPr>
          <p:spPr>
            <a:xfrm rot="-758099">
              <a:off x="1430702" y="1997855"/>
              <a:ext cx="48162" cy="45584"/>
            </a:xfrm>
            <a:custGeom>
              <a:avLst/>
              <a:gdLst/>
              <a:ahLst/>
              <a:cxnLst/>
              <a:rect l="l" t="t" r="r" b="b"/>
              <a:pathLst>
                <a:path w="1476" h="1397" extrusionOk="0">
                  <a:moveTo>
                    <a:pt x="741" y="1"/>
                  </a:moveTo>
                  <a:cubicBezTo>
                    <a:pt x="389" y="1"/>
                    <a:pt x="85" y="256"/>
                    <a:pt x="39" y="614"/>
                  </a:cubicBezTo>
                  <a:cubicBezTo>
                    <a:pt x="0" y="998"/>
                    <a:pt x="266" y="1352"/>
                    <a:pt x="649" y="1391"/>
                  </a:cubicBezTo>
                  <a:cubicBezTo>
                    <a:pt x="679" y="1395"/>
                    <a:pt x="709" y="1397"/>
                    <a:pt x="738" y="1397"/>
                  </a:cubicBezTo>
                  <a:cubicBezTo>
                    <a:pt x="1085" y="1397"/>
                    <a:pt x="1381" y="1135"/>
                    <a:pt x="1426" y="781"/>
                  </a:cubicBezTo>
                  <a:cubicBezTo>
                    <a:pt x="1475" y="398"/>
                    <a:pt x="1200" y="54"/>
                    <a:pt x="816" y="4"/>
                  </a:cubicBezTo>
                  <a:cubicBezTo>
                    <a:pt x="791" y="2"/>
                    <a:pt x="766" y="1"/>
                    <a:pt x="7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41;p40">
              <a:extLst>
                <a:ext uri="{FF2B5EF4-FFF2-40B4-BE49-F238E27FC236}">
                  <a16:creationId xmlns:a16="http://schemas.microsoft.com/office/drawing/2014/main" id="{57D0FF69-447C-6AEC-437A-64D3638A184A}"/>
                </a:ext>
              </a:extLst>
            </p:cNvPr>
            <p:cNvSpPr/>
            <p:nvPr/>
          </p:nvSpPr>
          <p:spPr>
            <a:xfrm rot="-758099">
              <a:off x="1395969" y="1999078"/>
              <a:ext cx="41114" cy="118611"/>
            </a:xfrm>
            <a:custGeom>
              <a:avLst/>
              <a:gdLst/>
              <a:ahLst/>
              <a:cxnLst/>
              <a:rect l="l" t="t" r="r" b="b"/>
              <a:pathLst>
                <a:path w="1260" h="3635" extrusionOk="0">
                  <a:moveTo>
                    <a:pt x="447" y="1"/>
                  </a:moveTo>
                  <a:cubicBezTo>
                    <a:pt x="392" y="1"/>
                    <a:pt x="342" y="39"/>
                    <a:pt x="325" y="104"/>
                  </a:cubicBezTo>
                  <a:lnTo>
                    <a:pt x="99" y="1137"/>
                  </a:lnTo>
                  <a:cubicBezTo>
                    <a:pt x="1" y="1599"/>
                    <a:pt x="188" y="2081"/>
                    <a:pt x="581" y="2346"/>
                  </a:cubicBezTo>
                  <a:lnTo>
                    <a:pt x="955" y="2592"/>
                  </a:lnTo>
                  <a:lnTo>
                    <a:pt x="640" y="3458"/>
                  </a:lnTo>
                  <a:cubicBezTo>
                    <a:pt x="611" y="3526"/>
                    <a:pt x="650" y="3605"/>
                    <a:pt x="719" y="3625"/>
                  </a:cubicBezTo>
                  <a:cubicBezTo>
                    <a:pt x="729" y="3635"/>
                    <a:pt x="748" y="3635"/>
                    <a:pt x="758" y="3635"/>
                  </a:cubicBezTo>
                  <a:cubicBezTo>
                    <a:pt x="817" y="3635"/>
                    <a:pt x="866" y="3605"/>
                    <a:pt x="886" y="3546"/>
                  </a:cubicBezTo>
                  <a:lnTo>
                    <a:pt x="1230" y="2582"/>
                  </a:lnTo>
                  <a:cubicBezTo>
                    <a:pt x="1260" y="2523"/>
                    <a:pt x="1230" y="2464"/>
                    <a:pt x="1181" y="2435"/>
                  </a:cubicBezTo>
                  <a:lnTo>
                    <a:pt x="729" y="2130"/>
                  </a:lnTo>
                  <a:cubicBezTo>
                    <a:pt x="424" y="1923"/>
                    <a:pt x="266" y="1550"/>
                    <a:pt x="345" y="1196"/>
                  </a:cubicBezTo>
                  <a:lnTo>
                    <a:pt x="581" y="153"/>
                  </a:lnTo>
                  <a:cubicBezTo>
                    <a:pt x="601" y="84"/>
                    <a:pt x="552" y="15"/>
                    <a:pt x="483" y="6"/>
                  </a:cubicBezTo>
                  <a:cubicBezTo>
                    <a:pt x="471" y="2"/>
                    <a:pt x="459" y="1"/>
                    <a:pt x="4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142;p40">
              <a:extLst>
                <a:ext uri="{FF2B5EF4-FFF2-40B4-BE49-F238E27FC236}">
                  <a16:creationId xmlns:a16="http://schemas.microsoft.com/office/drawing/2014/main" id="{D0424A08-7B19-D7AF-1074-C9A001D86D27}"/>
                </a:ext>
              </a:extLst>
            </p:cNvPr>
            <p:cNvSpPr/>
            <p:nvPr/>
          </p:nvSpPr>
          <p:spPr>
            <a:xfrm rot="-758099">
              <a:off x="1389335" y="2123656"/>
              <a:ext cx="73320" cy="37329"/>
            </a:xfrm>
            <a:custGeom>
              <a:avLst/>
              <a:gdLst/>
              <a:ahLst/>
              <a:cxnLst/>
              <a:rect l="l" t="t" r="r" b="b"/>
              <a:pathLst>
                <a:path w="2247" h="1144" extrusionOk="0">
                  <a:moveTo>
                    <a:pt x="2085" y="1"/>
                  </a:moveTo>
                  <a:cubicBezTo>
                    <a:pt x="2036" y="1"/>
                    <a:pt x="1986" y="28"/>
                    <a:pt x="1964" y="91"/>
                  </a:cubicBezTo>
                  <a:cubicBezTo>
                    <a:pt x="1954" y="101"/>
                    <a:pt x="1692" y="888"/>
                    <a:pt x="1109" y="888"/>
                  </a:cubicBezTo>
                  <a:cubicBezTo>
                    <a:pt x="1106" y="888"/>
                    <a:pt x="1102" y="888"/>
                    <a:pt x="1098" y="888"/>
                  </a:cubicBezTo>
                  <a:cubicBezTo>
                    <a:pt x="508" y="868"/>
                    <a:pt x="292" y="209"/>
                    <a:pt x="282" y="179"/>
                  </a:cubicBezTo>
                  <a:cubicBezTo>
                    <a:pt x="259" y="115"/>
                    <a:pt x="208" y="87"/>
                    <a:pt x="158" y="87"/>
                  </a:cubicBezTo>
                  <a:cubicBezTo>
                    <a:pt x="78" y="87"/>
                    <a:pt x="0" y="156"/>
                    <a:pt x="36" y="258"/>
                  </a:cubicBezTo>
                  <a:cubicBezTo>
                    <a:pt x="46" y="288"/>
                    <a:pt x="312" y="1114"/>
                    <a:pt x="1088" y="1143"/>
                  </a:cubicBezTo>
                  <a:lnTo>
                    <a:pt x="1118" y="1143"/>
                  </a:lnTo>
                  <a:cubicBezTo>
                    <a:pt x="1875" y="1143"/>
                    <a:pt x="2190" y="209"/>
                    <a:pt x="2210" y="170"/>
                  </a:cubicBezTo>
                  <a:cubicBezTo>
                    <a:pt x="2246" y="72"/>
                    <a:pt x="2166" y="1"/>
                    <a:pt x="20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143;p40">
              <a:extLst>
                <a:ext uri="{FF2B5EF4-FFF2-40B4-BE49-F238E27FC236}">
                  <a16:creationId xmlns:a16="http://schemas.microsoft.com/office/drawing/2014/main" id="{8107D382-C0F9-6BBD-17FF-1E7830F4BB80}"/>
                </a:ext>
              </a:extLst>
            </p:cNvPr>
            <p:cNvSpPr/>
            <p:nvPr/>
          </p:nvSpPr>
          <p:spPr>
            <a:xfrm rot="-758099">
              <a:off x="1224962" y="2016315"/>
              <a:ext cx="61965" cy="37753"/>
            </a:xfrm>
            <a:custGeom>
              <a:avLst/>
              <a:gdLst/>
              <a:ahLst/>
              <a:cxnLst/>
              <a:rect l="l" t="t" r="r" b="b"/>
              <a:pathLst>
                <a:path w="1899" h="1157" extrusionOk="0">
                  <a:moveTo>
                    <a:pt x="1357" y="0"/>
                  </a:moveTo>
                  <a:cubicBezTo>
                    <a:pt x="712" y="0"/>
                    <a:pt x="116" y="464"/>
                    <a:pt x="0" y="1156"/>
                  </a:cubicBezTo>
                  <a:cubicBezTo>
                    <a:pt x="649" y="851"/>
                    <a:pt x="1289" y="497"/>
                    <a:pt x="1898" y="114"/>
                  </a:cubicBezTo>
                  <a:cubicBezTo>
                    <a:pt x="1720" y="36"/>
                    <a:pt x="1537" y="0"/>
                    <a:pt x="13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144;p40">
              <a:extLst>
                <a:ext uri="{FF2B5EF4-FFF2-40B4-BE49-F238E27FC236}">
                  <a16:creationId xmlns:a16="http://schemas.microsoft.com/office/drawing/2014/main" id="{E17AE5A1-1EAE-B7F0-15B9-023538C2EDB0}"/>
                </a:ext>
              </a:extLst>
            </p:cNvPr>
            <p:cNvSpPr/>
            <p:nvPr/>
          </p:nvSpPr>
          <p:spPr>
            <a:xfrm rot="-758099">
              <a:off x="1403438" y="1941288"/>
              <a:ext cx="70938" cy="18567"/>
            </a:xfrm>
            <a:custGeom>
              <a:avLst/>
              <a:gdLst/>
              <a:ahLst/>
              <a:cxnLst/>
              <a:rect l="l" t="t" r="r" b="b"/>
              <a:pathLst>
                <a:path w="2174" h="569" extrusionOk="0">
                  <a:moveTo>
                    <a:pt x="1068" y="1"/>
                  </a:moveTo>
                  <a:cubicBezTo>
                    <a:pt x="674" y="1"/>
                    <a:pt x="278" y="168"/>
                    <a:pt x="0" y="504"/>
                  </a:cubicBezTo>
                  <a:cubicBezTo>
                    <a:pt x="477" y="549"/>
                    <a:pt x="949" y="569"/>
                    <a:pt x="1423" y="569"/>
                  </a:cubicBezTo>
                  <a:cubicBezTo>
                    <a:pt x="1672" y="569"/>
                    <a:pt x="1922" y="563"/>
                    <a:pt x="2174" y="553"/>
                  </a:cubicBezTo>
                  <a:cubicBezTo>
                    <a:pt x="1896" y="186"/>
                    <a:pt x="1483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145;p40">
              <a:extLst>
                <a:ext uri="{FF2B5EF4-FFF2-40B4-BE49-F238E27FC236}">
                  <a16:creationId xmlns:a16="http://schemas.microsoft.com/office/drawing/2014/main" id="{8EBF450E-E032-C724-0F66-F4C523D40400}"/>
                </a:ext>
              </a:extLst>
            </p:cNvPr>
            <p:cNvSpPr/>
            <p:nvPr/>
          </p:nvSpPr>
          <p:spPr>
            <a:xfrm rot="-758099">
              <a:off x="894530" y="2355915"/>
              <a:ext cx="1291373" cy="1013135"/>
            </a:xfrm>
            <a:custGeom>
              <a:avLst/>
              <a:gdLst/>
              <a:ahLst/>
              <a:cxnLst/>
              <a:rect l="l" t="t" r="r" b="b"/>
              <a:pathLst>
                <a:path w="39576" h="31049" extrusionOk="0">
                  <a:moveTo>
                    <a:pt x="23299" y="0"/>
                  </a:moveTo>
                  <a:lnTo>
                    <a:pt x="22630" y="49"/>
                  </a:lnTo>
                  <a:lnTo>
                    <a:pt x="22561" y="49"/>
                  </a:lnTo>
                  <a:lnTo>
                    <a:pt x="21528" y="118"/>
                  </a:lnTo>
                  <a:lnTo>
                    <a:pt x="19709" y="236"/>
                  </a:lnTo>
                  <a:lnTo>
                    <a:pt x="16660" y="443"/>
                  </a:lnTo>
                  <a:lnTo>
                    <a:pt x="16601" y="443"/>
                  </a:lnTo>
                  <a:lnTo>
                    <a:pt x="12756" y="698"/>
                  </a:lnTo>
                  <a:lnTo>
                    <a:pt x="12471" y="2547"/>
                  </a:lnTo>
                  <a:cubicBezTo>
                    <a:pt x="12471" y="2547"/>
                    <a:pt x="5930" y="4396"/>
                    <a:pt x="2803" y="7819"/>
                  </a:cubicBezTo>
                  <a:cubicBezTo>
                    <a:pt x="0" y="10877"/>
                    <a:pt x="915" y="27577"/>
                    <a:pt x="1131" y="31048"/>
                  </a:cubicBezTo>
                  <a:lnTo>
                    <a:pt x="24980" y="31048"/>
                  </a:lnTo>
                  <a:lnTo>
                    <a:pt x="38267" y="29376"/>
                  </a:lnTo>
                  <a:cubicBezTo>
                    <a:pt x="38208" y="28678"/>
                    <a:pt x="39575" y="29101"/>
                    <a:pt x="39398" y="27488"/>
                  </a:cubicBezTo>
                  <a:cubicBezTo>
                    <a:pt x="39261" y="26170"/>
                    <a:pt x="39083" y="24616"/>
                    <a:pt x="38877" y="22944"/>
                  </a:cubicBezTo>
                  <a:cubicBezTo>
                    <a:pt x="38661" y="21174"/>
                    <a:pt x="38415" y="19276"/>
                    <a:pt x="38120" y="17368"/>
                  </a:cubicBezTo>
                  <a:cubicBezTo>
                    <a:pt x="38080" y="17063"/>
                    <a:pt x="38031" y="16768"/>
                    <a:pt x="37982" y="16463"/>
                  </a:cubicBezTo>
                  <a:cubicBezTo>
                    <a:pt x="37952" y="16277"/>
                    <a:pt x="37923" y="16090"/>
                    <a:pt x="37893" y="15893"/>
                  </a:cubicBezTo>
                  <a:cubicBezTo>
                    <a:pt x="37825" y="15480"/>
                    <a:pt x="37756" y="15057"/>
                    <a:pt x="37687" y="14654"/>
                  </a:cubicBezTo>
                  <a:cubicBezTo>
                    <a:pt x="37598" y="14113"/>
                    <a:pt x="37500" y="13582"/>
                    <a:pt x="37402" y="13051"/>
                  </a:cubicBezTo>
                  <a:cubicBezTo>
                    <a:pt x="37294" y="12431"/>
                    <a:pt x="37176" y="11821"/>
                    <a:pt x="37048" y="11241"/>
                  </a:cubicBezTo>
                  <a:cubicBezTo>
                    <a:pt x="37028" y="11094"/>
                    <a:pt x="36999" y="10956"/>
                    <a:pt x="36969" y="10828"/>
                  </a:cubicBezTo>
                  <a:cubicBezTo>
                    <a:pt x="36861" y="10297"/>
                    <a:pt x="36703" y="9786"/>
                    <a:pt x="36507" y="9294"/>
                  </a:cubicBezTo>
                  <a:cubicBezTo>
                    <a:pt x="36320" y="8822"/>
                    <a:pt x="36104" y="8369"/>
                    <a:pt x="35848" y="7937"/>
                  </a:cubicBezTo>
                  <a:cubicBezTo>
                    <a:pt x="32435" y="2232"/>
                    <a:pt x="23761" y="1967"/>
                    <a:pt x="23761" y="1967"/>
                  </a:cubicBezTo>
                  <a:lnTo>
                    <a:pt x="23574" y="1180"/>
                  </a:lnTo>
                  <a:lnTo>
                    <a:pt x="232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146;p40">
              <a:extLst>
                <a:ext uri="{FF2B5EF4-FFF2-40B4-BE49-F238E27FC236}">
                  <a16:creationId xmlns:a16="http://schemas.microsoft.com/office/drawing/2014/main" id="{0915171E-7EF0-7A9A-DF8D-0BE0E40FE07F}"/>
                </a:ext>
              </a:extLst>
            </p:cNvPr>
            <p:cNvSpPr/>
            <p:nvPr/>
          </p:nvSpPr>
          <p:spPr>
            <a:xfrm rot="-758099">
              <a:off x="1252943" y="2258743"/>
              <a:ext cx="353679" cy="597883"/>
            </a:xfrm>
            <a:custGeom>
              <a:avLst/>
              <a:gdLst/>
              <a:ahLst/>
              <a:cxnLst/>
              <a:rect l="l" t="t" r="r" b="b"/>
              <a:pathLst>
                <a:path w="10839" h="18323" extrusionOk="0">
                  <a:moveTo>
                    <a:pt x="6459" y="1"/>
                  </a:moveTo>
                  <a:cubicBezTo>
                    <a:pt x="5572" y="1"/>
                    <a:pt x="3127" y="4369"/>
                    <a:pt x="2430" y="6157"/>
                  </a:cubicBezTo>
                  <a:cubicBezTo>
                    <a:pt x="1742" y="7957"/>
                    <a:pt x="1565" y="10268"/>
                    <a:pt x="1447" y="11143"/>
                  </a:cubicBezTo>
                  <a:cubicBezTo>
                    <a:pt x="1328" y="12009"/>
                    <a:pt x="1" y="15490"/>
                    <a:pt x="1" y="15490"/>
                  </a:cubicBezTo>
                  <a:lnTo>
                    <a:pt x="6777" y="18323"/>
                  </a:lnTo>
                  <a:cubicBezTo>
                    <a:pt x="6777" y="18323"/>
                    <a:pt x="10475" y="6560"/>
                    <a:pt x="10662" y="5469"/>
                  </a:cubicBezTo>
                  <a:cubicBezTo>
                    <a:pt x="10839" y="4367"/>
                    <a:pt x="9609" y="4239"/>
                    <a:pt x="9609" y="4239"/>
                  </a:cubicBezTo>
                  <a:cubicBezTo>
                    <a:pt x="9590" y="2990"/>
                    <a:pt x="8636" y="2981"/>
                    <a:pt x="8607" y="2981"/>
                  </a:cubicBezTo>
                  <a:cubicBezTo>
                    <a:pt x="8606" y="2981"/>
                    <a:pt x="8606" y="2981"/>
                    <a:pt x="8606" y="2981"/>
                  </a:cubicBezTo>
                  <a:cubicBezTo>
                    <a:pt x="8606" y="2981"/>
                    <a:pt x="8773" y="2135"/>
                    <a:pt x="8498" y="1486"/>
                  </a:cubicBezTo>
                  <a:cubicBezTo>
                    <a:pt x="8329" y="1077"/>
                    <a:pt x="8076" y="979"/>
                    <a:pt x="7871" y="979"/>
                  </a:cubicBezTo>
                  <a:cubicBezTo>
                    <a:pt x="7682" y="979"/>
                    <a:pt x="7534" y="1063"/>
                    <a:pt x="7534" y="1063"/>
                  </a:cubicBezTo>
                  <a:cubicBezTo>
                    <a:pt x="7534" y="1063"/>
                    <a:pt x="7613" y="30"/>
                    <a:pt x="6462" y="1"/>
                  </a:cubicBezTo>
                  <a:cubicBezTo>
                    <a:pt x="6461" y="1"/>
                    <a:pt x="6460" y="1"/>
                    <a:pt x="6459" y="1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147;p40">
              <a:extLst>
                <a:ext uri="{FF2B5EF4-FFF2-40B4-BE49-F238E27FC236}">
                  <a16:creationId xmlns:a16="http://schemas.microsoft.com/office/drawing/2014/main" id="{40E83F56-A6CB-F1D3-6190-2EF697DAAE5D}"/>
                </a:ext>
              </a:extLst>
            </p:cNvPr>
            <p:cNvSpPr/>
            <p:nvPr/>
          </p:nvSpPr>
          <p:spPr>
            <a:xfrm rot="-758099">
              <a:off x="1252521" y="2254931"/>
              <a:ext cx="350807" cy="602060"/>
            </a:xfrm>
            <a:custGeom>
              <a:avLst/>
              <a:gdLst/>
              <a:ahLst/>
              <a:cxnLst/>
              <a:rect l="l" t="t" r="r" b="b"/>
              <a:pathLst>
                <a:path w="10751" h="18451" fill="none" extrusionOk="0">
                  <a:moveTo>
                    <a:pt x="1" y="15618"/>
                  </a:moveTo>
                  <a:cubicBezTo>
                    <a:pt x="1" y="15618"/>
                    <a:pt x="1358" y="11989"/>
                    <a:pt x="1417" y="11439"/>
                  </a:cubicBezTo>
                  <a:cubicBezTo>
                    <a:pt x="1476" y="10888"/>
                    <a:pt x="1771" y="7239"/>
                    <a:pt x="2981" y="5095"/>
                  </a:cubicBezTo>
                  <a:cubicBezTo>
                    <a:pt x="4200" y="2961"/>
                    <a:pt x="5587" y="1"/>
                    <a:pt x="6521" y="119"/>
                  </a:cubicBezTo>
                  <a:cubicBezTo>
                    <a:pt x="7446" y="237"/>
                    <a:pt x="7564" y="640"/>
                    <a:pt x="7534" y="1191"/>
                  </a:cubicBezTo>
                  <a:cubicBezTo>
                    <a:pt x="7534" y="1191"/>
                    <a:pt x="9029" y="1171"/>
                    <a:pt x="8655" y="3109"/>
                  </a:cubicBezTo>
                  <a:cubicBezTo>
                    <a:pt x="8655" y="3109"/>
                    <a:pt x="9786" y="3069"/>
                    <a:pt x="9560" y="4377"/>
                  </a:cubicBezTo>
                  <a:cubicBezTo>
                    <a:pt x="9560" y="4377"/>
                    <a:pt x="10750" y="4348"/>
                    <a:pt x="10662" y="5597"/>
                  </a:cubicBezTo>
                  <a:cubicBezTo>
                    <a:pt x="10573" y="6836"/>
                    <a:pt x="6777" y="18451"/>
                    <a:pt x="6777" y="18451"/>
                  </a:cubicBezTo>
                </a:path>
              </a:pathLst>
            </a:custGeom>
            <a:solidFill>
              <a:schemeClr val="lt2"/>
            </a:solidFill>
            <a:ln w="64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148;p40">
              <a:extLst>
                <a:ext uri="{FF2B5EF4-FFF2-40B4-BE49-F238E27FC236}">
                  <a16:creationId xmlns:a16="http://schemas.microsoft.com/office/drawing/2014/main" id="{60EC7B8E-C10E-20C4-6EFD-66AFEACEE134}"/>
                </a:ext>
              </a:extLst>
            </p:cNvPr>
            <p:cNvSpPr/>
            <p:nvPr/>
          </p:nvSpPr>
          <p:spPr>
            <a:xfrm rot="-758099">
              <a:off x="1411877" y="2283970"/>
              <a:ext cx="43659" cy="103992"/>
            </a:xfrm>
            <a:custGeom>
              <a:avLst/>
              <a:gdLst/>
              <a:ahLst/>
              <a:cxnLst/>
              <a:rect l="l" t="t" r="r" b="b"/>
              <a:pathLst>
                <a:path w="1338" h="3187" extrusionOk="0">
                  <a:moveTo>
                    <a:pt x="1187" y="0"/>
                  </a:moveTo>
                  <a:cubicBezTo>
                    <a:pt x="1137" y="0"/>
                    <a:pt x="1087" y="36"/>
                    <a:pt x="1072" y="89"/>
                  </a:cubicBezTo>
                  <a:lnTo>
                    <a:pt x="30" y="3020"/>
                  </a:lnTo>
                  <a:cubicBezTo>
                    <a:pt x="0" y="3079"/>
                    <a:pt x="39" y="3157"/>
                    <a:pt x="108" y="3177"/>
                  </a:cubicBezTo>
                  <a:cubicBezTo>
                    <a:pt x="118" y="3187"/>
                    <a:pt x="138" y="3187"/>
                    <a:pt x="148" y="3187"/>
                  </a:cubicBezTo>
                  <a:cubicBezTo>
                    <a:pt x="207" y="3187"/>
                    <a:pt x="256" y="3157"/>
                    <a:pt x="275" y="3098"/>
                  </a:cubicBezTo>
                  <a:lnTo>
                    <a:pt x="1308" y="168"/>
                  </a:lnTo>
                  <a:cubicBezTo>
                    <a:pt x="1338" y="99"/>
                    <a:pt x="1298" y="30"/>
                    <a:pt x="1229" y="10"/>
                  </a:cubicBezTo>
                  <a:cubicBezTo>
                    <a:pt x="1216" y="4"/>
                    <a:pt x="1201" y="0"/>
                    <a:pt x="118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149;p40">
              <a:extLst>
                <a:ext uri="{FF2B5EF4-FFF2-40B4-BE49-F238E27FC236}">
                  <a16:creationId xmlns:a16="http://schemas.microsoft.com/office/drawing/2014/main" id="{8C14A1E8-62EF-8EA8-33E7-BD08C1515EE8}"/>
                </a:ext>
              </a:extLst>
            </p:cNvPr>
            <p:cNvSpPr/>
            <p:nvPr/>
          </p:nvSpPr>
          <p:spPr>
            <a:xfrm rot="-758099">
              <a:off x="1469038" y="2335163"/>
              <a:ext cx="31521" cy="67186"/>
            </a:xfrm>
            <a:custGeom>
              <a:avLst/>
              <a:gdLst/>
              <a:ahLst/>
              <a:cxnLst/>
              <a:rect l="l" t="t" r="r" b="b"/>
              <a:pathLst>
                <a:path w="966" h="2059" extrusionOk="0">
                  <a:moveTo>
                    <a:pt x="804" y="0"/>
                  </a:moveTo>
                  <a:cubicBezTo>
                    <a:pt x="755" y="0"/>
                    <a:pt x="708" y="27"/>
                    <a:pt x="689" y="90"/>
                  </a:cubicBezTo>
                  <a:lnTo>
                    <a:pt x="30" y="1890"/>
                  </a:lnTo>
                  <a:cubicBezTo>
                    <a:pt x="1" y="1959"/>
                    <a:pt x="40" y="2028"/>
                    <a:pt x="109" y="2057"/>
                  </a:cubicBezTo>
                  <a:lnTo>
                    <a:pt x="148" y="2057"/>
                  </a:lnTo>
                  <a:cubicBezTo>
                    <a:pt x="155" y="2058"/>
                    <a:pt x="161" y="2059"/>
                    <a:pt x="167" y="2059"/>
                  </a:cubicBezTo>
                  <a:cubicBezTo>
                    <a:pt x="217" y="2059"/>
                    <a:pt x="259" y="2023"/>
                    <a:pt x="276" y="1979"/>
                  </a:cubicBezTo>
                  <a:lnTo>
                    <a:pt x="935" y="169"/>
                  </a:lnTo>
                  <a:cubicBezTo>
                    <a:pt x="966" y="71"/>
                    <a:pt x="883" y="0"/>
                    <a:pt x="804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150;p40">
              <a:extLst>
                <a:ext uri="{FF2B5EF4-FFF2-40B4-BE49-F238E27FC236}">
                  <a16:creationId xmlns:a16="http://schemas.microsoft.com/office/drawing/2014/main" id="{077BACEE-53BD-31B7-B347-939D1026493A}"/>
                </a:ext>
              </a:extLst>
            </p:cNvPr>
            <p:cNvSpPr/>
            <p:nvPr/>
          </p:nvSpPr>
          <p:spPr>
            <a:xfrm rot="-758099">
              <a:off x="1510765" y="2368819"/>
              <a:ext cx="28584" cy="78900"/>
            </a:xfrm>
            <a:custGeom>
              <a:avLst/>
              <a:gdLst/>
              <a:ahLst/>
              <a:cxnLst/>
              <a:rect l="l" t="t" r="r" b="b"/>
              <a:pathLst>
                <a:path w="876" h="2418" extrusionOk="0">
                  <a:moveTo>
                    <a:pt x="723" y="1"/>
                  </a:moveTo>
                  <a:cubicBezTo>
                    <a:pt x="671" y="1"/>
                    <a:pt x="620" y="30"/>
                    <a:pt x="600" y="97"/>
                  </a:cubicBezTo>
                  <a:lnTo>
                    <a:pt x="20" y="2260"/>
                  </a:lnTo>
                  <a:cubicBezTo>
                    <a:pt x="0" y="2329"/>
                    <a:pt x="40" y="2398"/>
                    <a:pt x="118" y="2418"/>
                  </a:cubicBezTo>
                  <a:lnTo>
                    <a:pt x="148" y="2418"/>
                  </a:lnTo>
                  <a:cubicBezTo>
                    <a:pt x="207" y="2418"/>
                    <a:pt x="256" y="2378"/>
                    <a:pt x="266" y="2329"/>
                  </a:cubicBezTo>
                  <a:lnTo>
                    <a:pt x="846" y="166"/>
                  </a:lnTo>
                  <a:cubicBezTo>
                    <a:pt x="876" y="65"/>
                    <a:pt x="799" y="1"/>
                    <a:pt x="723" y="1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151;p40">
              <a:extLst>
                <a:ext uri="{FF2B5EF4-FFF2-40B4-BE49-F238E27FC236}">
                  <a16:creationId xmlns:a16="http://schemas.microsoft.com/office/drawing/2014/main" id="{1A1F8942-0191-95F5-811C-1AFCE3C3335C}"/>
                </a:ext>
              </a:extLst>
            </p:cNvPr>
            <p:cNvSpPr/>
            <p:nvPr/>
          </p:nvSpPr>
          <p:spPr>
            <a:xfrm rot="-758099">
              <a:off x="1021522" y="2764054"/>
              <a:ext cx="639617" cy="654040"/>
            </a:xfrm>
            <a:custGeom>
              <a:avLst/>
              <a:gdLst/>
              <a:ahLst/>
              <a:cxnLst/>
              <a:rect l="l" t="t" r="r" b="b"/>
              <a:pathLst>
                <a:path w="19602" h="20044" extrusionOk="0">
                  <a:moveTo>
                    <a:pt x="9442" y="0"/>
                  </a:moveTo>
                  <a:lnTo>
                    <a:pt x="8400" y="2901"/>
                  </a:lnTo>
                  <a:cubicBezTo>
                    <a:pt x="8400" y="2901"/>
                    <a:pt x="6197" y="3305"/>
                    <a:pt x="4869" y="4180"/>
                  </a:cubicBezTo>
                  <a:cubicBezTo>
                    <a:pt x="3532" y="5045"/>
                    <a:pt x="1" y="18480"/>
                    <a:pt x="1" y="18480"/>
                  </a:cubicBezTo>
                  <a:lnTo>
                    <a:pt x="12383" y="20043"/>
                  </a:lnTo>
                  <a:lnTo>
                    <a:pt x="16209" y="20043"/>
                  </a:lnTo>
                  <a:cubicBezTo>
                    <a:pt x="16700" y="18666"/>
                    <a:pt x="18146" y="14487"/>
                    <a:pt x="18815" y="11900"/>
                  </a:cubicBezTo>
                  <a:cubicBezTo>
                    <a:pt x="18864" y="11713"/>
                    <a:pt x="18903" y="11536"/>
                    <a:pt x="18953" y="11369"/>
                  </a:cubicBezTo>
                  <a:cubicBezTo>
                    <a:pt x="18972" y="11281"/>
                    <a:pt x="18982" y="11202"/>
                    <a:pt x="19002" y="11133"/>
                  </a:cubicBezTo>
                  <a:cubicBezTo>
                    <a:pt x="19602" y="8399"/>
                    <a:pt x="17890" y="5940"/>
                    <a:pt x="17684" y="5645"/>
                  </a:cubicBezTo>
                  <a:cubicBezTo>
                    <a:pt x="17674" y="5635"/>
                    <a:pt x="17664" y="5626"/>
                    <a:pt x="17664" y="5626"/>
                  </a:cubicBezTo>
                  <a:lnTo>
                    <a:pt x="18412" y="2842"/>
                  </a:lnTo>
                  <a:lnTo>
                    <a:pt x="17763" y="2626"/>
                  </a:lnTo>
                  <a:lnTo>
                    <a:pt x="17753" y="2626"/>
                  </a:lnTo>
                  <a:lnTo>
                    <a:pt x="10809" y="433"/>
                  </a:lnTo>
                  <a:lnTo>
                    <a:pt x="94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152;p40">
              <a:extLst>
                <a:ext uri="{FF2B5EF4-FFF2-40B4-BE49-F238E27FC236}">
                  <a16:creationId xmlns:a16="http://schemas.microsoft.com/office/drawing/2014/main" id="{C2526EC5-2031-FE83-72F9-65D717181957}"/>
                </a:ext>
              </a:extLst>
            </p:cNvPr>
            <p:cNvSpPr/>
            <p:nvPr/>
          </p:nvSpPr>
          <p:spPr>
            <a:xfrm rot="-758099">
              <a:off x="1034568" y="2758524"/>
              <a:ext cx="626467" cy="656748"/>
            </a:xfrm>
            <a:custGeom>
              <a:avLst/>
              <a:gdLst/>
              <a:ahLst/>
              <a:cxnLst/>
              <a:rect l="l" t="t" r="r" b="b"/>
              <a:pathLst>
                <a:path w="19199" h="20127" extrusionOk="0">
                  <a:moveTo>
                    <a:pt x="9026" y="1"/>
                  </a:moveTo>
                  <a:cubicBezTo>
                    <a:pt x="9002" y="1"/>
                    <a:pt x="8981" y="8"/>
                    <a:pt x="8960" y="15"/>
                  </a:cubicBezTo>
                  <a:cubicBezTo>
                    <a:pt x="8931" y="35"/>
                    <a:pt x="8901" y="64"/>
                    <a:pt x="8891" y="94"/>
                  </a:cubicBezTo>
                  <a:lnTo>
                    <a:pt x="7760" y="3732"/>
                  </a:lnTo>
                  <a:cubicBezTo>
                    <a:pt x="7426" y="3831"/>
                    <a:pt x="5970" y="4313"/>
                    <a:pt x="4771" y="5306"/>
                  </a:cubicBezTo>
                  <a:cubicBezTo>
                    <a:pt x="3423" y="6417"/>
                    <a:pt x="168" y="16685"/>
                    <a:pt x="30" y="17118"/>
                  </a:cubicBezTo>
                  <a:cubicBezTo>
                    <a:pt x="0" y="17220"/>
                    <a:pt x="81" y="17289"/>
                    <a:pt x="159" y="17289"/>
                  </a:cubicBezTo>
                  <a:cubicBezTo>
                    <a:pt x="208" y="17289"/>
                    <a:pt x="257" y="17261"/>
                    <a:pt x="276" y="17196"/>
                  </a:cubicBezTo>
                  <a:cubicBezTo>
                    <a:pt x="315" y="17088"/>
                    <a:pt x="3640" y="6575"/>
                    <a:pt x="4928" y="5503"/>
                  </a:cubicBezTo>
                  <a:cubicBezTo>
                    <a:pt x="6226" y="4431"/>
                    <a:pt x="7878" y="3959"/>
                    <a:pt x="7898" y="3959"/>
                  </a:cubicBezTo>
                  <a:cubicBezTo>
                    <a:pt x="7937" y="3949"/>
                    <a:pt x="7967" y="3919"/>
                    <a:pt x="7987" y="3880"/>
                  </a:cubicBezTo>
                  <a:lnTo>
                    <a:pt x="9108" y="290"/>
                  </a:lnTo>
                  <a:lnTo>
                    <a:pt x="17841" y="3054"/>
                  </a:lnTo>
                  <a:lnTo>
                    <a:pt x="17113" y="5719"/>
                  </a:lnTo>
                  <a:cubicBezTo>
                    <a:pt x="17103" y="5749"/>
                    <a:pt x="17113" y="5788"/>
                    <a:pt x="17133" y="5817"/>
                  </a:cubicBezTo>
                  <a:cubicBezTo>
                    <a:pt x="17153" y="5847"/>
                    <a:pt x="18952" y="8866"/>
                    <a:pt x="18451" y="11227"/>
                  </a:cubicBezTo>
                  <a:cubicBezTo>
                    <a:pt x="17939" y="13616"/>
                    <a:pt x="15648" y="19891"/>
                    <a:pt x="15618" y="19950"/>
                  </a:cubicBezTo>
                  <a:cubicBezTo>
                    <a:pt x="15589" y="20019"/>
                    <a:pt x="15628" y="20097"/>
                    <a:pt x="15697" y="20117"/>
                  </a:cubicBezTo>
                  <a:cubicBezTo>
                    <a:pt x="15707" y="20117"/>
                    <a:pt x="15727" y="20127"/>
                    <a:pt x="15736" y="20127"/>
                  </a:cubicBezTo>
                  <a:cubicBezTo>
                    <a:pt x="15786" y="20127"/>
                    <a:pt x="15835" y="20088"/>
                    <a:pt x="15854" y="20038"/>
                  </a:cubicBezTo>
                  <a:cubicBezTo>
                    <a:pt x="15874" y="19979"/>
                    <a:pt x="18185" y="13695"/>
                    <a:pt x="18697" y="11276"/>
                  </a:cubicBezTo>
                  <a:cubicBezTo>
                    <a:pt x="19198" y="8965"/>
                    <a:pt x="17625" y="6142"/>
                    <a:pt x="17379" y="5729"/>
                  </a:cubicBezTo>
                  <a:lnTo>
                    <a:pt x="18116" y="3005"/>
                  </a:lnTo>
                  <a:cubicBezTo>
                    <a:pt x="18136" y="2936"/>
                    <a:pt x="18097" y="2867"/>
                    <a:pt x="18028" y="2847"/>
                  </a:cubicBezTo>
                  <a:lnTo>
                    <a:pt x="9059" y="5"/>
                  </a:lnTo>
                  <a:cubicBezTo>
                    <a:pt x="9047" y="2"/>
                    <a:pt x="9036" y="1"/>
                    <a:pt x="9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153;p40">
              <a:extLst>
                <a:ext uri="{FF2B5EF4-FFF2-40B4-BE49-F238E27FC236}">
                  <a16:creationId xmlns:a16="http://schemas.microsoft.com/office/drawing/2014/main" id="{A4044B3C-2C7C-DB0E-B0FC-712354E8B449}"/>
                </a:ext>
              </a:extLst>
            </p:cNvPr>
            <p:cNvSpPr/>
            <p:nvPr/>
          </p:nvSpPr>
          <p:spPr>
            <a:xfrm rot="-758099">
              <a:off x="1580819" y="2464167"/>
              <a:ext cx="658216" cy="408302"/>
            </a:xfrm>
            <a:custGeom>
              <a:avLst/>
              <a:gdLst/>
              <a:ahLst/>
              <a:cxnLst/>
              <a:rect l="l" t="t" r="r" b="b"/>
              <a:pathLst>
                <a:path w="20172" h="12513" extrusionOk="0">
                  <a:moveTo>
                    <a:pt x="10654" y="0"/>
                  </a:moveTo>
                  <a:cubicBezTo>
                    <a:pt x="9382" y="0"/>
                    <a:pt x="8222" y="1107"/>
                    <a:pt x="8163" y="2370"/>
                  </a:cubicBezTo>
                  <a:cubicBezTo>
                    <a:pt x="8071" y="2347"/>
                    <a:pt x="7978" y="2336"/>
                    <a:pt x="7885" y="2336"/>
                  </a:cubicBezTo>
                  <a:cubicBezTo>
                    <a:pt x="7236" y="2336"/>
                    <a:pt x="6613" y="2877"/>
                    <a:pt x="6570" y="3531"/>
                  </a:cubicBezTo>
                  <a:cubicBezTo>
                    <a:pt x="6049" y="2872"/>
                    <a:pt x="5429" y="2164"/>
                    <a:pt x="4593" y="2095"/>
                  </a:cubicBezTo>
                  <a:cubicBezTo>
                    <a:pt x="4554" y="2092"/>
                    <a:pt x="4516" y="2091"/>
                    <a:pt x="4477" y="2091"/>
                  </a:cubicBezTo>
                  <a:cubicBezTo>
                    <a:pt x="3463" y="2091"/>
                    <a:pt x="2716" y="3076"/>
                    <a:pt x="3020" y="4062"/>
                  </a:cubicBezTo>
                  <a:cubicBezTo>
                    <a:pt x="2948" y="4049"/>
                    <a:pt x="2876" y="4043"/>
                    <a:pt x="2805" y="4043"/>
                  </a:cubicBezTo>
                  <a:cubicBezTo>
                    <a:pt x="2276" y="4043"/>
                    <a:pt x="1763" y="4380"/>
                    <a:pt x="1486" y="4839"/>
                  </a:cubicBezTo>
                  <a:cubicBezTo>
                    <a:pt x="1161" y="5360"/>
                    <a:pt x="1092" y="5999"/>
                    <a:pt x="1141" y="6609"/>
                  </a:cubicBezTo>
                  <a:cubicBezTo>
                    <a:pt x="374" y="6944"/>
                    <a:pt x="0" y="7986"/>
                    <a:pt x="394" y="8733"/>
                  </a:cubicBezTo>
                  <a:lnTo>
                    <a:pt x="1131" y="9294"/>
                  </a:lnTo>
                  <a:cubicBezTo>
                    <a:pt x="3207" y="10818"/>
                    <a:pt x="5469" y="12353"/>
                    <a:pt x="8035" y="12500"/>
                  </a:cubicBezTo>
                  <a:cubicBezTo>
                    <a:pt x="8177" y="12509"/>
                    <a:pt x="8318" y="12513"/>
                    <a:pt x="8459" y="12513"/>
                  </a:cubicBezTo>
                  <a:cubicBezTo>
                    <a:pt x="9957" y="12513"/>
                    <a:pt x="11431" y="12052"/>
                    <a:pt x="12815" y="11467"/>
                  </a:cubicBezTo>
                  <a:cubicBezTo>
                    <a:pt x="14212" y="10887"/>
                    <a:pt x="15549" y="10189"/>
                    <a:pt x="16828" y="9383"/>
                  </a:cubicBezTo>
                  <a:cubicBezTo>
                    <a:pt x="17929" y="8674"/>
                    <a:pt x="19031" y="7848"/>
                    <a:pt x="19650" y="6688"/>
                  </a:cubicBezTo>
                  <a:cubicBezTo>
                    <a:pt x="19985" y="6088"/>
                    <a:pt x="20172" y="5350"/>
                    <a:pt x="19896" y="4721"/>
                  </a:cubicBezTo>
                  <a:cubicBezTo>
                    <a:pt x="19708" y="4282"/>
                    <a:pt x="19219" y="3967"/>
                    <a:pt x="18758" y="3967"/>
                  </a:cubicBezTo>
                  <a:cubicBezTo>
                    <a:pt x="18568" y="3967"/>
                    <a:pt x="18382" y="4020"/>
                    <a:pt x="18224" y="4141"/>
                  </a:cubicBezTo>
                  <a:cubicBezTo>
                    <a:pt x="18185" y="3580"/>
                    <a:pt x="17624" y="3157"/>
                    <a:pt x="17064" y="3098"/>
                  </a:cubicBezTo>
                  <a:cubicBezTo>
                    <a:pt x="17014" y="3094"/>
                    <a:pt x="16964" y="3092"/>
                    <a:pt x="16914" y="3092"/>
                  </a:cubicBezTo>
                  <a:cubicBezTo>
                    <a:pt x="16406" y="3092"/>
                    <a:pt x="15911" y="3313"/>
                    <a:pt x="15490" y="3600"/>
                  </a:cubicBezTo>
                  <a:cubicBezTo>
                    <a:pt x="15392" y="3039"/>
                    <a:pt x="15136" y="2479"/>
                    <a:pt x="14654" y="2174"/>
                  </a:cubicBezTo>
                  <a:cubicBezTo>
                    <a:pt x="14459" y="2050"/>
                    <a:pt x="14223" y="1986"/>
                    <a:pt x="13991" y="1986"/>
                  </a:cubicBezTo>
                  <a:cubicBezTo>
                    <a:pt x="13652" y="1986"/>
                    <a:pt x="13321" y="2123"/>
                    <a:pt x="13140" y="2410"/>
                  </a:cubicBezTo>
                  <a:cubicBezTo>
                    <a:pt x="13100" y="1141"/>
                    <a:pt x="11940" y="0"/>
                    <a:pt x="10671" y="0"/>
                  </a:cubicBezTo>
                  <a:cubicBezTo>
                    <a:pt x="10666" y="0"/>
                    <a:pt x="10660" y="0"/>
                    <a:pt x="10654" y="0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154;p40">
              <a:extLst>
                <a:ext uri="{FF2B5EF4-FFF2-40B4-BE49-F238E27FC236}">
                  <a16:creationId xmlns:a16="http://schemas.microsoft.com/office/drawing/2014/main" id="{947BAFA4-1FED-3E81-64AF-BEF3DC05BBA0}"/>
                </a:ext>
              </a:extLst>
            </p:cNvPr>
            <p:cNvSpPr/>
            <p:nvPr/>
          </p:nvSpPr>
          <p:spPr>
            <a:xfrm rot="-758099">
              <a:off x="1580819" y="2464167"/>
              <a:ext cx="658216" cy="408302"/>
            </a:xfrm>
            <a:custGeom>
              <a:avLst/>
              <a:gdLst/>
              <a:ahLst/>
              <a:cxnLst/>
              <a:rect l="l" t="t" r="r" b="b"/>
              <a:pathLst>
                <a:path w="20172" h="12513" extrusionOk="0">
                  <a:moveTo>
                    <a:pt x="10654" y="0"/>
                  </a:moveTo>
                  <a:cubicBezTo>
                    <a:pt x="9382" y="0"/>
                    <a:pt x="8222" y="1107"/>
                    <a:pt x="8163" y="2370"/>
                  </a:cubicBezTo>
                  <a:cubicBezTo>
                    <a:pt x="8071" y="2347"/>
                    <a:pt x="7978" y="2336"/>
                    <a:pt x="7885" y="2336"/>
                  </a:cubicBezTo>
                  <a:cubicBezTo>
                    <a:pt x="7236" y="2336"/>
                    <a:pt x="6613" y="2877"/>
                    <a:pt x="6570" y="3531"/>
                  </a:cubicBezTo>
                  <a:cubicBezTo>
                    <a:pt x="6049" y="2872"/>
                    <a:pt x="5429" y="2164"/>
                    <a:pt x="4593" y="2095"/>
                  </a:cubicBezTo>
                  <a:cubicBezTo>
                    <a:pt x="4554" y="2092"/>
                    <a:pt x="4516" y="2091"/>
                    <a:pt x="4477" y="2091"/>
                  </a:cubicBezTo>
                  <a:cubicBezTo>
                    <a:pt x="3463" y="2091"/>
                    <a:pt x="2716" y="3076"/>
                    <a:pt x="3020" y="4062"/>
                  </a:cubicBezTo>
                  <a:cubicBezTo>
                    <a:pt x="2948" y="4049"/>
                    <a:pt x="2876" y="4043"/>
                    <a:pt x="2805" y="4043"/>
                  </a:cubicBezTo>
                  <a:cubicBezTo>
                    <a:pt x="2276" y="4043"/>
                    <a:pt x="1763" y="4380"/>
                    <a:pt x="1486" y="4839"/>
                  </a:cubicBezTo>
                  <a:cubicBezTo>
                    <a:pt x="1161" y="5360"/>
                    <a:pt x="1092" y="5999"/>
                    <a:pt x="1141" y="6609"/>
                  </a:cubicBezTo>
                  <a:cubicBezTo>
                    <a:pt x="374" y="6944"/>
                    <a:pt x="0" y="7986"/>
                    <a:pt x="394" y="8733"/>
                  </a:cubicBezTo>
                  <a:lnTo>
                    <a:pt x="1131" y="9294"/>
                  </a:lnTo>
                  <a:cubicBezTo>
                    <a:pt x="3207" y="10818"/>
                    <a:pt x="5469" y="12353"/>
                    <a:pt x="8035" y="12500"/>
                  </a:cubicBezTo>
                  <a:cubicBezTo>
                    <a:pt x="8177" y="12509"/>
                    <a:pt x="8318" y="12513"/>
                    <a:pt x="8459" y="12513"/>
                  </a:cubicBezTo>
                  <a:cubicBezTo>
                    <a:pt x="9957" y="12513"/>
                    <a:pt x="11431" y="12052"/>
                    <a:pt x="12815" y="11467"/>
                  </a:cubicBezTo>
                  <a:cubicBezTo>
                    <a:pt x="14212" y="10887"/>
                    <a:pt x="15549" y="10189"/>
                    <a:pt x="16828" y="9383"/>
                  </a:cubicBezTo>
                  <a:cubicBezTo>
                    <a:pt x="17929" y="8674"/>
                    <a:pt x="19031" y="7848"/>
                    <a:pt x="19650" y="6688"/>
                  </a:cubicBezTo>
                  <a:cubicBezTo>
                    <a:pt x="19985" y="6088"/>
                    <a:pt x="20172" y="5350"/>
                    <a:pt x="19896" y="4721"/>
                  </a:cubicBezTo>
                  <a:cubicBezTo>
                    <a:pt x="19708" y="4282"/>
                    <a:pt x="19219" y="3967"/>
                    <a:pt x="18758" y="3967"/>
                  </a:cubicBezTo>
                  <a:cubicBezTo>
                    <a:pt x="18568" y="3967"/>
                    <a:pt x="18382" y="4020"/>
                    <a:pt x="18224" y="4141"/>
                  </a:cubicBezTo>
                  <a:cubicBezTo>
                    <a:pt x="18185" y="3580"/>
                    <a:pt x="17624" y="3157"/>
                    <a:pt x="17064" y="3098"/>
                  </a:cubicBezTo>
                  <a:cubicBezTo>
                    <a:pt x="17014" y="3094"/>
                    <a:pt x="16964" y="3092"/>
                    <a:pt x="16914" y="3092"/>
                  </a:cubicBezTo>
                  <a:cubicBezTo>
                    <a:pt x="16406" y="3092"/>
                    <a:pt x="15911" y="3313"/>
                    <a:pt x="15490" y="3600"/>
                  </a:cubicBezTo>
                  <a:cubicBezTo>
                    <a:pt x="15392" y="3039"/>
                    <a:pt x="15136" y="2479"/>
                    <a:pt x="14654" y="2174"/>
                  </a:cubicBezTo>
                  <a:cubicBezTo>
                    <a:pt x="14459" y="2050"/>
                    <a:pt x="14223" y="1986"/>
                    <a:pt x="13991" y="1986"/>
                  </a:cubicBezTo>
                  <a:cubicBezTo>
                    <a:pt x="13652" y="1986"/>
                    <a:pt x="13321" y="2123"/>
                    <a:pt x="13140" y="2410"/>
                  </a:cubicBezTo>
                  <a:cubicBezTo>
                    <a:pt x="13100" y="1141"/>
                    <a:pt x="11940" y="0"/>
                    <a:pt x="10671" y="0"/>
                  </a:cubicBezTo>
                  <a:cubicBezTo>
                    <a:pt x="10666" y="0"/>
                    <a:pt x="10660" y="0"/>
                    <a:pt x="106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155;p40">
              <a:extLst>
                <a:ext uri="{FF2B5EF4-FFF2-40B4-BE49-F238E27FC236}">
                  <a16:creationId xmlns:a16="http://schemas.microsoft.com/office/drawing/2014/main" id="{879AB3D6-867D-929C-4330-43A5C78FDF9C}"/>
                </a:ext>
              </a:extLst>
            </p:cNvPr>
            <p:cNvSpPr/>
            <p:nvPr/>
          </p:nvSpPr>
          <p:spPr>
            <a:xfrm rot="-758099">
              <a:off x="1635191" y="2571135"/>
              <a:ext cx="583134" cy="353320"/>
            </a:xfrm>
            <a:custGeom>
              <a:avLst/>
              <a:gdLst/>
              <a:ahLst/>
              <a:cxnLst/>
              <a:rect l="l" t="t" r="r" b="b"/>
              <a:pathLst>
                <a:path w="17871" h="10828" extrusionOk="0">
                  <a:moveTo>
                    <a:pt x="13079" y="1"/>
                  </a:moveTo>
                  <a:cubicBezTo>
                    <a:pt x="12575" y="1"/>
                    <a:pt x="12069" y="258"/>
                    <a:pt x="11802" y="828"/>
                  </a:cubicBezTo>
                  <a:cubicBezTo>
                    <a:pt x="11482" y="608"/>
                    <a:pt x="11099" y="505"/>
                    <a:pt x="10712" y="505"/>
                  </a:cubicBezTo>
                  <a:cubicBezTo>
                    <a:pt x="10303" y="505"/>
                    <a:pt x="9889" y="621"/>
                    <a:pt x="9540" y="838"/>
                  </a:cubicBezTo>
                  <a:cubicBezTo>
                    <a:pt x="8872" y="1251"/>
                    <a:pt x="8429" y="1989"/>
                    <a:pt x="8262" y="2766"/>
                  </a:cubicBezTo>
                  <a:cubicBezTo>
                    <a:pt x="7908" y="2363"/>
                    <a:pt x="7544" y="1940"/>
                    <a:pt x="7062" y="1704"/>
                  </a:cubicBezTo>
                  <a:cubicBezTo>
                    <a:pt x="6858" y="1608"/>
                    <a:pt x="6626" y="1554"/>
                    <a:pt x="6398" y="1554"/>
                  </a:cubicBezTo>
                  <a:cubicBezTo>
                    <a:pt x="6087" y="1554"/>
                    <a:pt x="5783" y="1654"/>
                    <a:pt x="5567" y="1881"/>
                  </a:cubicBezTo>
                  <a:cubicBezTo>
                    <a:pt x="5205" y="1333"/>
                    <a:pt x="4627" y="1065"/>
                    <a:pt x="4050" y="1065"/>
                  </a:cubicBezTo>
                  <a:cubicBezTo>
                    <a:pt x="3434" y="1065"/>
                    <a:pt x="2819" y="1370"/>
                    <a:pt x="2469" y="1969"/>
                  </a:cubicBezTo>
                  <a:cubicBezTo>
                    <a:pt x="2376" y="1945"/>
                    <a:pt x="2280" y="1933"/>
                    <a:pt x="2184" y="1933"/>
                  </a:cubicBezTo>
                  <a:cubicBezTo>
                    <a:pt x="1777" y="1933"/>
                    <a:pt x="1367" y="2142"/>
                    <a:pt x="1112" y="2461"/>
                  </a:cubicBezTo>
                  <a:cubicBezTo>
                    <a:pt x="807" y="2874"/>
                    <a:pt x="669" y="3385"/>
                    <a:pt x="709" y="3897"/>
                  </a:cubicBezTo>
                  <a:cubicBezTo>
                    <a:pt x="276" y="4084"/>
                    <a:pt x="1" y="4526"/>
                    <a:pt x="20" y="4998"/>
                  </a:cubicBezTo>
                  <a:lnTo>
                    <a:pt x="158" y="6169"/>
                  </a:lnTo>
                  <a:cubicBezTo>
                    <a:pt x="1594" y="8431"/>
                    <a:pt x="3826" y="10319"/>
                    <a:pt x="6482" y="10732"/>
                  </a:cubicBezTo>
                  <a:cubicBezTo>
                    <a:pt x="6880" y="10797"/>
                    <a:pt x="7281" y="10828"/>
                    <a:pt x="7683" y="10828"/>
                  </a:cubicBezTo>
                  <a:cubicBezTo>
                    <a:pt x="8908" y="10828"/>
                    <a:pt x="10136" y="10547"/>
                    <a:pt x="11291" y="10132"/>
                  </a:cubicBezTo>
                  <a:cubicBezTo>
                    <a:pt x="13366" y="9385"/>
                    <a:pt x="15313" y="8145"/>
                    <a:pt x="16641" y="6375"/>
                  </a:cubicBezTo>
                  <a:cubicBezTo>
                    <a:pt x="17153" y="5677"/>
                    <a:pt x="17585" y="4890"/>
                    <a:pt x="17723" y="4034"/>
                  </a:cubicBezTo>
                  <a:cubicBezTo>
                    <a:pt x="17870" y="3189"/>
                    <a:pt x="17703" y="2244"/>
                    <a:pt x="17143" y="1586"/>
                  </a:cubicBezTo>
                  <a:cubicBezTo>
                    <a:pt x="16818" y="1192"/>
                    <a:pt x="16356" y="927"/>
                    <a:pt x="15854" y="868"/>
                  </a:cubicBezTo>
                  <a:cubicBezTo>
                    <a:pt x="15791" y="859"/>
                    <a:pt x="15729" y="855"/>
                    <a:pt x="15666" y="855"/>
                  </a:cubicBezTo>
                  <a:cubicBezTo>
                    <a:pt x="15222" y="855"/>
                    <a:pt x="14803" y="1066"/>
                    <a:pt x="14527" y="1428"/>
                  </a:cubicBezTo>
                  <a:cubicBezTo>
                    <a:pt x="14521" y="530"/>
                    <a:pt x="13802" y="1"/>
                    <a:pt x="13079" y="1"/>
                  </a:cubicBezTo>
                  <a:close/>
                </a:path>
              </a:pathLst>
            </a:custGeom>
            <a:solidFill>
              <a:srgbClr val="000000">
                <a:alpha val="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156;p40">
              <a:extLst>
                <a:ext uri="{FF2B5EF4-FFF2-40B4-BE49-F238E27FC236}">
                  <a16:creationId xmlns:a16="http://schemas.microsoft.com/office/drawing/2014/main" id="{1400F010-718A-544F-FB13-F38C21773E00}"/>
                </a:ext>
              </a:extLst>
            </p:cNvPr>
            <p:cNvSpPr/>
            <p:nvPr/>
          </p:nvSpPr>
          <p:spPr>
            <a:xfrm rot="-758099">
              <a:off x="1669632" y="2640795"/>
              <a:ext cx="640563" cy="632177"/>
            </a:xfrm>
            <a:custGeom>
              <a:avLst/>
              <a:gdLst/>
              <a:ahLst/>
              <a:cxnLst/>
              <a:rect l="l" t="t" r="r" b="b"/>
              <a:pathLst>
                <a:path w="19631" h="19374" extrusionOk="0">
                  <a:moveTo>
                    <a:pt x="10682" y="0"/>
                  </a:moveTo>
                  <a:cubicBezTo>
                    <a:pt x="10618" y="0"/>
                    <a:pt x="10552" y="3"/>
                    <a:pt x="10484" y="9"/>
                  </a:cubicBezTo>
                  <a:cubicBezTo>
                    <a:pt x="9245" y="107"/>
                    <a:pt x="8793" y="1218"/>
                    <a:pt x="8665" y="1622"/>
                  </a:cubicBezTo>
                  <a:cubicBezTo>
                    <a:pt x="8645" y="1671"/>
                    <a:pt x="8635" y="1720"/>
                    <a:pt x="8625" y="1769"/>
                  </a:cubicBezTo>
                  <a:cubicBezTo>
                    <a:pt x="8625" y="1769"/>
                    <a:pt x="8596" y="3382"/>
                    <a:pt x="7091" y="3559"/>
                  </a:cubicBezTo>
                  <a:cubicBezTo>
                    <a:pt x="7010" y="3568"/>
                    <a:pt x="6932" y="3573"/>
                    <a:pt x="6857" y="3573"/>
                  </a:cubicBezTo>
                  <a:cubicBezTo>
                    <a:pt x="5510" y="3573"/>
                    <a:pt x="4937" y="2162"/>
                    <a:pt x="4937" y="2162"/>
                  </a:cubicBezTo>
                  <a:cubicBezTo>
                    <a:pt x="4898" y="2084"/>
                    <a:pt x="4849" y="2005"/>
                    <a:pt x="4800" y="1936"/>
                  </a:cubicBezTo>
                  <a:cubicBezTo>
                    <a:pt x="4584" y="1646"/>
                    <a:pt x="4117" y="1175"/>
                    <a:pt x="3322" y="1175"/>
                  </a:cubicBezTo>
                  <a:cubicBezTo>
                    <a:pt x="3174" y="1175"/>
                    <a:pt x="3014" y="1191"/>
                    <a:pt x="2842" y="1228"/>
                  </a:cubicBezTo>
                  <a:cubicBezTo>
                    <a:pt x="1348" y="1543"/>
                    <a:pt x="1407" y="2733"/>
                    <a:pt x="1407" y="2733"/>
                  </a:cubicBezTo>
                  <a:cubicBezTo>
                    <a:pt x="1367" y="2674"/>
                    <a:pt x="1318" y="2625"/>
                    <a:pt x="1279" y="2585"/>
                  </a:cubicBezTo>
                  <a:cubicBezTo>
                    <a:pt x="1249" y="2546"/>
                    <a:pt x="1220" y="2517"/>
                    <a:pt x="1180" y="2477"/>
                  </a:cubicBezTo>
                  <a:cubicBezTo>
                    <a:pt x="1131" y="2438"/>
                    <a:pt x="1092" y="2399"/>
                    <a:pt x="1053" y="2369"/>
                  </a:cubicBezTo>
                  <a:cubicBezTo>
                    <a:pt x="1043" y="2359"/>
                    <a:pt x="1033" y="2340"/>
                    <a:pt x="1023" y="2340"/>
                  </a:cubicBezTo>
                  <a:cubicBezTo>
                    <a:pt x="885" y="2234"/>
                    <a:pt x="765" y="2185"/>
                    <a:pt x="662" y="2185"/>
                  </a:cubicBezTo>
                  <a:cubicBezTo>
                    <a:pt x="582" y="2185"/>
                    <a:pt x="513" y="2215"/>
                    <a:pt x="453" y="2271"/>
                  </a:cubicBezTo>
                  <a:cubicBezTo>
                    <a:pt x="266" y="2428"/>
                    <a:pt x="158" y="2831"/>
                    <a:pt x="108" y="3323"/>
                  </a:cubicBezTo>
                  <a:cubicBezTo>
                    <a:pt x="0" y="4562"/>
                    <a:pt x="217" y="6362"/>
                    <a:pt x="217" y="6362"/>
                  </a:cubicBezTo>
                  <a:lnTo>
                    <a:pt x="3236" y="19068"/>
                  </a:lnTo>
                  <a:lnTo>
                    <a:pt x="4583" y="19373"/>
                  </a:lnTo>
                  <a:lnTo>
                    <a:pt x="7366" y="19373"/>
                  </a:lnTo>
                  <a:lnTo>
                    <a:pt x="8478" y="18616"/>
                  </a:lnTo>
                  <a:lnTo>
                    <a:pt x="9628" y="19373"/>
                  </a:lnTo>
                  <a:lnTo>
                    <a:pt x="12795" y="19373"/>
                  </a:lnTo>
                  <a:lnTo>
                    <a:pt x="14349" y="18675"/>
                  </a:lnTo>
                  <a:lnTo>
                    <a:pt x="15736" y="19373"/>
                  </a:lnTo>
                  <a:lnTo>
                    <a:pt x="17968" y="19373"/>
                  </a:lnTo>
                  <a:lnTo>
                    <a:pt x="18008" y="19354"/>
                  </a:lnTo>
                  <a:lnTo>
                    <a:pt x="18401" y="4287"/>
                  </a:lnTo>
                  <a:cubicBezTo>
                    <a:pt x="18401" y="4287"/>
                    <a:pt x="19630" y="2015"/>
                    <a:pt x="18578" y="1504"/>
                  </a:cubicBezTo>
                  <a:cubicBezTo>
                    <a:pt x="18440" y="1445"/>
                    <a:pt x="18303" y="1415"/>
                    <a:pt x="18155" y="1405"/>
                  </a:cubicBezTo>
                  <a:cubicBezTo>
                    <a:pt x="17418" y="1366"/>
                    <a:pt x="17064" y="854"/>
                    <a:pt x="16857" y="569"/>
                  </a:cubicBezTo>
                  <a:cubicBezTo>
                    <a:pt x="16782" y="460"/>
                    <a:pt x="16726" y="384"/>
                    <a:pt x="16682" y="384"/>
                  </a:cubicBezTo>
                  <a:cubicBezTo>
                    <a:pt x="16663" y="384"/>
                    <a:pt x="16646" y="399"/>
                    <a:pt x="16631" y="432"/>
                  </a:cubicBezTo>
                  <a:lnTo>
                    <a:pt x="16601" y="471"/>
                  </a:lnTo>
                  <a:cubicBezTo>
                    <a:pt x="16562" y="589"/>
                    <a:pt x="16523" y="707"/>
                    <a:pt x="16503" y="825"/>
                  </a:cubicBezTo>
                  <a:cubicBezTo>
                    <a:pt x="16503" y="825"/>
                    <a:pt x="16237" y="1897"/>
                    <a:pt x="15539" y="2576"/>
                  </a:cubicBezTo>
                  <a:cubicBezTo>
                    <a:pt x="15362" y="2753"/>
                    <a:pt x="15146" y="2890"/>
                    <a:pt x="14910" y="2989"/>
                  </a:cubicBezTo>
                  <a:cubicBezTo>
                    <a:pt x="14733" y="3057"/>
                    <a:pt x="14546" y="3097"/>
                    <a:pt x="14349" y="3107"/>
                  </a:cubicBezTo>
                  <a:lnTo>
                    <a:pt x="14290" y="3107"/>
                  </a:lnTo>
                  <a:cubicBezTo>
                    <a:pt x="14274" y="3107"/>
                    <a:pt x="14258" y="3107"/>
                    <a:pt x="14243" y="3107"/>
                  </a:cubicBezTo>
                  <a:cubicBezTo>
                    <a:pt x="12719" y="3107"/>
                    <a:pt x="12353" y="1238"/>
                    <a:pt x="12353" y="1238"/>
                  </a:cubicBezTo>
                  <a:cubicBezTo>
                    <a:pt x="12353" y="1238"/>
                    <a:pt x="12343" y="1199"/>
                    <a:pt x="12313" y="1140"/>
                  </a:cubicBezTo>
                  <a:cubicBezTo>
                    <a:pt x="12211" y="851"/>
                    <a:pt x="11792" y="0"/>
                    <a:pt x="10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157;p40">
              <a:extLst>
                <a:ext uri="{FF2B5EF4-FFF2-40B4-BE49-F238E27FC236}">
                  <a16:creationId xmlns:a16="http://schemas.microsoft.com/office/drawing/2014/main" id="{AE50967A-FF59-5C76-2B1A-621B38906586}"/>
                </a:ext>
              </a:extLst>
            </p:cNvPr>
            <p:cNvSpPr/>
            <p:nvPr/>
          </p:nvSpPr>
          <p:spPr>
            <a:xfrm rot="-758099">
              <a:off x="1623160" y="2757463"/>
              <a:ext cx="209290" cy="574977"/>
            </a:xfrm>
            <a:custGeom>
              <a:avLst/>
              <a:gdLst/>
              <a:ahLst/>
              <a:cxnLst/>
              <a:rect l="l" t="t" r="r" b="b"/>
              <a:pathLst>
                <a:path w="6414" h="17621" extrusionOk="0">
                  <a:moveTo>
                    <a:pt x="1570" y="0"/>
                  </a:moveTo>
                  <a:cubicBezTo>
                    <a:pt x="1525" y="0"/>
                    <a:pt x="1481" y="2"/>
                    <a:pt x="1437" y="6"/>
                  </a:cubicBezTo>
                  <a:cubicBezTo>
                    <a:pt x="561" y="95"/>
                    <a:pt x="1" y="960"/>
                    <a:pt x="1" y="960"/>
                  </a:cubicBezTo>
                  <a:lnTo>
                    <a:pt x="4053" y="17620"/>
                  </a:lnTo>
                  <a:lnTo>
                    <a:pt x="6413" y="17620"/>
                  </a:lnTo>
                  <a:lnTo>
                    <a:pt x="3669" y="3704"/>
                  </a:lnTo>
                  <a:lnTo>
                    <a:pt x="3463" y="2671"/>
                  </a:lnTo>
                  <a:lnTo>
                    <a:pt x="3109" y="832"/>
                  </a:lnTo>
                  <a:cubicBezTo>
                    <a:pt x="3069" y="793"/>
                    <a:pt x="3040" y="764"/>
                    <a:pt x="3000" y="724"/>
                  </a:cubicBezTo>
                  <a:cubicBezTo>
                    <a:pt x="2951" y="685"/>
                    <a:pt x="2912" y="646"/>
                    <a:pt x="2873" y="616"/>
                  </a:cubicBezTo>
                  <a:cubicBezTo>
                    <a:pt x="2863" y="606"/>
                    <a:pt x="2863" y="596"/>
                    <a:pt x="2853" y="596"/>
                  </a:cubicBezTo>
                  <a:cubicBezTo>
                    <a:pt x="2705" y="459"/>
                    <a:pt x="2548" y="341"/>
                    <a:pt x="2381" y="242"/>
                  </a:cubicBezTo>
                  <a:cubicBezTo>
                    <a:pt x="2134" y="81"/>
                    <a:pt x="1852" y="0"/>
                    <a:pt x="15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158;p40">
              <a:extLst>
                <a:ext uri="{FF2B5EF4-FFF2-40B4-BE49-F238E27FC236}">
                  <a16:creationId xmlns:a16="http://schemas.microsoft.com/office/drawing/2014/main" id="{F1D08224-505D-9FB9-788A-5855E79E0400}"/>
                </a:ext>
              </a:extLst>
            </p:cNvPr>
            <p:cNvSpPr/>
            <p:nvPr/>
          </p:nvSpPr>
          <p:spPr>
            <a:xfrm rot="-758099">
              <a:off x="1829672" y="2674845"/>
              <a:ext cx="157278" cy="616613"/>
            </a:xfrm>
            <a:custGeom>
              <a:avLst/>
              <a:gdLst/>
              <a:ahLst/>
              <a:cxnLst/>
              <a:rect l="l" t="t" r="r" b="b"/>
              <a:pathLst>
                <a:path w="4820" h="18897" extrusionOk="0">
                  <a:moveTo>
                    <a:pt x="2147" y="0"/>
                  </a:moveTo>
                  <a:cubicBezTo>
                    <a:pt x="2071" y="0"/>
                    <a:pt x="1992" y="4"/>
                    <a:pt x="1909" y="14"/>
                  </a:cubicBezTo>
                  <a:cubicBezTo>
                    <a:pt x="394" y="191"/>
                    <a:pt x="138" y="1685"/>
                    <a:pt x="138" y="1685"/>
                  </a:cubicBezTo>
                  <a:cubicBezTo>
                    <a:pt x="99" y="1597"/>
                    <a:pt x="50" y="1528"/>
                    <a:pt x="1" y="1459"/>
                  </a:cubicBezTo>
                  <a:lnTo>
                    <a:pt x="1" y="1459"/>
                  </a:lnTo>
                  <a:lnTo>
                    <a:pt x="660" y="5924"/>
                  </a:lnTo>
                  <a:lnTo>
                    <a:pt x="906" y="7567"/>
                  </a:lnTo>
                  <a:lnTo>
                    <a:pt x="2577" y="18896"/>
                  </a:lnTo>
                  <a:lnTo>
                    <a:pt x="4820" y="18896"/>
                  </a:lnTo>
                  <a:lnTo>
                    <a:pt x="4240" y="7891"/>
                  </a:lnTo>
                  <a:lnTo>
                    <a:pt x="4151" y="6190"/>
                  </a:lnTo>
                  <a:lnTo>
                    <a:pt x="3876" y="1145"/>
                  </a:lnTo>
                  <a:cubicBezTo>
                    <a:pt x="3856" y="1194"/>
                    <a:pt x="3846" y="1243"/>
                    <a:pt x="3836" y="1292"/>
                  </a:cubicBezTo>
                  <a:cubicBezTo>
                    <a:pt x="3836" y="1292"/>
                    <a:pt x="3467" y="0"/>
                    <a:pt x="21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159;p40">
              <a:extLst>
                <a:ext uri="{FF2B5EF4-FFF2-40B4-BE49-F238E27FC236}">
                  <a16:creationId xmlns:a16="http://schemas.microsoft.com/office/drawing/2014/main" id="{E866699D-A9D8-E954-B0D6-0677405EF634}"/>
                </a:ext>
              </a:extLst>
            </p:cNvPr>
            <p:cNvSpPr/>
            <p:nvPr/>
          </p:nvSpPr>
          <p:spPr>
            <a:xfrm rot="-758099">
              <a:off x="2066106" y="2592820"/>
              <a:ext cx="148304" cy="646274"/>
            </a:xfrm>
            <a:custGeom>
              <a:avLst/>
              <a:gdLst/>
              <a:ahLst/>
              <a:cxnLst/>
              <a:rect l="l" t="t" r="r" b="b"/>
              <a:pathLst>
                <a:path w="4545" h="19806" extrusionOk="0">
                  <a:moveTo>
                    <a:pt x="1972" y="1"/>
                  </a:moveTo>
                  <a:cubicBezTo>
                    <a:pt x="1967" y="1"/>
                    <a:pt x="1962" y="3"/>
                    <a:pt x="1958" y="8"/>
                  </a:cubicBezTo>
                  <a:cubicBezTo>
                    <a:pt x="374" y="106"/>
                    <a:pt x="30" y="1670"/>
                    <a:pt x="30" y="1670"/>
                  </a:cubicBezTo>
                  <a:cubicBezTo>
                    <a:pt x="30" y="1670"/>
                    <a:pt x="20" y="1631"/>
                    <a:pt x="0" y="1572"/>
                  </a:cubicBezTo>
                  <a:lnTo>
                    <a:pt x="0" y="1572"/>
                  </a:lnTo>
                  <a:lnTo>
                    <a:pt x="109" y="6017"/>
                  </a:lnTo>
                  <a:lnTo>
                    <a:pt x="158" y="7846"/>
                  </a:lnTo>
                  <a:lnTo>
                    <a:pt x="472" y="19805"/>
                  </a:lnTo>
                  <a:lnTo>
                    <a:pt x="4249" y="19805"/>
                  </a:lnTo>
                  <a:lnTo>
                    <a:pt x="4308" y="16255"/>
                  </a:lnTo>
                  <a:lnTo>
                    <a:pt x="4485" y="4689"/>
                  </a:lnTo>
                  <a:lnTo>
                    <a:pt x="4505" y="3588"/>
                  </a:lnTo>
                  <a:lnTo>
                    <a:pt x="4544" y="1001"/>
                  </a:lnTo>
                  <a:cubicBezTo>
                    <a:pt x="4469" y="892"/>
                    <a:pt x="4413" y="816"/>
                    <a:pt x="4366" y="816"/>
                  </a:cubicBezTo>
                  <a:cubicBezTo>
                    <a:pt x="4345" y="816"/>
                    <a:pt x="4326" y="831"/>
                    <a:pt x="4308" y="864"/>
                  </a:cubicBezTo>
                  <a:lnTo>
                    <a:pt x="4288" y="903"/>
                  </a:lnTo>
                  <a:cubicBezTo>
                    <a:pt x="4239" y="1021"/>
                    <a:pt x="4210" y="1139"/>
                    <a:pt x="4190" y="1267"/>
                  </a:cubicBezTo>
                  <a:cubicBezTo>
                    <a:pt x="3803" y="483"/>
                    <a:pt x="3009" y="2"/>
                    <a:pt x="2157" y="2"/>
                  </a:cubicBezTo>
                  <a:cubicBezTo>
                    <a:pt x="2101" y="2"/>
                    <a:pt x="2044" y="4"/>
                    <a:pt x="1987" y="8"/>
                  </a:cubicBezTo>
                  <a:cubicBezTo>
                    <a:pt x="1982" y="3"/>
                    <a:pt x="1977" y="1"/>
                    <a:pt x="19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160;p40">
              <a:extLst>
                <a:ext uri="{FF2B5EF4-FFF2-40B4-BE49-F238E27FC236}">
                  <a16:creationId xmlns:a16="http://schemas.microsoft.com/office/drawing/2014/main" id="{9EC26A64-D6F4-CBF2-6EF9-DC199B174BD9}"/>
                </a:ext>
              </a:extLst>
            </p:cNvPr>
            <p:cNvSpPr/>
            <p:nvPr/>
          </p:nvSpPr>
          <p:spPr>
            <a:xfrm rot="-758099">
              <a:off x="2083722" y="2653543"/>
              <a:ext cx="43039" cy="115739"/>
            </a:xfrm>
            <a:custGeom>
              <a:avLst/>
              <a:gdLst/>
              <a:ahLst/>
              <a:cxnLst/>
              <a:rect l="l" t="t" r="r" b="b"/>
              <a:pathLst>
                <a:path w="1319" h="3547" extrusionOk="0">
                  <a:moveTo>
                    <a:pt x="581" y="0"/>
                  </a:moveTo>
                  <a:cubicBezTo>
                    <a:pt x="257" y="0"/>
                    <a:pt x="1" y="266"/>
                    <a:pt x="11" y="590"/>
                  </a:cubicBezTo>
                  <a:lnTo>
                    <a:pt x="50" y="2980"/>
                  </a:lnTo>
                  <a:cubicBezTo>
                    <a:pt x="60" y="3265"/>
                    <a:pt x="276" y="3501"/>
                    <a:pt x="561" y="3541"/>
                  </a:cubicBezTo>
                  <a:cubicBezTo>
                    <a:pt x="589" y="3545"/>
                    <a:pt x="617" y="3547"/>
                    <a:pt x="644" y="3547"/>
                  </a:cubicBezTo>
                  <a:cubicBezTo>
                    <a:pt x="944" y="3547"/>
                    <a:pt x="1202" y="3306"/>
                    <a:pt x="1211" y="2990"/>
                  </a:cubicBezTo>
                  <a:lnTo>
                    <a:pt x="1299" y="600"/>
                  </a:lnTo>
                  <a:cubicBezTo>
                    <a:pt x="1319" y="276"/>
                    <a:pt x="1053" y="0"/>
                    <a:pt x="719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161;p40">
              <a:extLst>
                <a:ext uri="{FF2B5EF4-FFF2-40B4-BE49-F238E27FC236}">
                  <a16:creationId xmlns:a16="http://schemas.microsoft.com/office/drawing/2014/main" id="{BA4D96F8-35E0-1BEF-BC43-DEBDFEBC45FC}"/>
                </a:ext>
              </a:extLst>
            </p:cNvPr>
            <p:cNvSpPr/>
            <p:nvPr/>
          </p:nvSpPr>
          <p:spPr>
            <a:xfrm rot="-758099">
              <a:off x="2112809" y="2792349"/>
              <a:ext cx="31456" cy="75343"/>
            </a:xfrm>
            <a:custGeom>
              <a:avLst/>
              <a:gdLst/>
              <a:ahLst/>
              <a:cxnLst/>
              <a:rect l="l" t="t" r="r" b="b"/>
              <a:pathLst>
                <a:path w="964" h="2309" extrusionOk="0">
                  <a:moveTo>
                    <a:pt x="469" y="0"/>
                  </a:moveTo>
                  <a:cubicBezTo>
                    <a:pt x="448" y="0"/>
                    <a:pt x="426" y="2"/>
                    <a:pt x="404" y="5"/>
                  </a:cubicBezTo>
                  <a:cubicBezTo>
                    <a:pt x="197" y="35"/>
                    <a:pt x="40" y="212"/>
                    <a:pt x="30" y="428"/>
                  </a:cubicBezTo>
                  <a:lnTo>
                    <a:pt x="1" y="1864"/>
                  </a:lnTo>
                  <a:cubicBezTo>
                    <a:pt x="1" y="2090"/>
                    <a:pt x="178" y="2287"/>
                    <a:pt x="414" y="2307"/>
                  </a:cubicBezTo>
                  <a:lnTo>
                    <a:pt x="502" y="2307"/>
                  </a:lnTo>
                  <a:cubicBezTo>
                    <a:pt x="513" y="2308"/>
                    <a:pt x="524" y="2308"/>
                    <a:pt x="534" y="2308"/>
                  </a:cubicBezTo>
                  <a:cubicBezTo>
                    <a:pt x="775" y="2308"/>
                    <a:pt x="964" y="2099"/>
                    <a:pt x="955" y="1854"/>
                  </a:cubicBezTo>
                  <a:lnTo>
                    <a:pt x="895" y="419"/>
                  </a:lnTo>
                  <a:cubicBezTo>
                    <a:pt x="887" y="185"/>
                    <a:pt x="697" y="0"/>
                    <a:pt x="469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162;p40">
              <a:extLst>
                <a:ext uri="{FF2B5EF4-FFF2-40B4-BE49-F238E27FC236}">
                  <a16:creationId xmlns:a16="http://schemas.microsoft.com/office/drawing/2014/main" id="{543421C7-F1B4-0A42-6406-E840CF72F9C0}"/>
                </a:ext>
              </a:extLst>
            </p:cNvPr>
            <p:cNvSpPr/>
            <p:nvPr/>
          </p:nvSpPr>
          <p:spPr>
            <a:xfrm rot="-758099">
              <a:off x="2174291" y="2564054"/>
              <a:ext cx="150849" cy="650450"/>
            </a:xfrm>
            <a:custGeom>
              <a:avLst/>
              <a:gdLst/>
              <a:ahLst/>
              <a:cxnLst/>
              <a:rect l="l" t="t" r="r" b="b"/>
              <a:pathLst>
                <a:path w="4623" h="19934" extrusionOk="0">
                  <a:moveTo>
                    <a:pt x="2518" y="1"/>
                  </a:moveTo>
                  <a:cubicBezTo>
                    <a:pt x="2348" y="1"/>
                    <a:pt x="2177" y="21"/>
                    <a:pt x="2016" y="57"/>
                  </a:cubicBezTo>
                  <a:cubicBezTo>
                    <a:pt x="1505" y="165"/>
                    <a:pt x="1082" y="510"/>
                    <a:pt x="885" y="992"/>
                  </a:cubicBezTo>
                  <a:lnTo>
                    <a:pt x="866" y="1031"/>
                  </a:lnTo>
                  <a:lnTo>
                    <a:pt x="728" y="3962"/>
                  </a:lnTo>
                  <a:lnTo>
                    <a:pt x="669" y="5270"/>
                  </a:lnTo>
                  <a:lnTo>
                    <a:pt x="364" y="11849"/>
                  </a:lnTo>
                  <a:lnTo>
                    <a:pt x="0" y="19933"/>
                  </a:lnTo>
                  <a:lnTo>
                    <a:pt x="3059" y="19933"/>
                  </a:lnTo>
                  <a:lnTo>
                    <a:pt x="4622" y="1326"/>
                  </a:lnTo>
                  <a:cubicBezTo>
                    <a:pt x="4622" y="1326"/>
                    <a:pt x="4524" y="539"/>
                    <a:pt x="3570" y="175"/>
                  </a:cubicBezTo>
                  <a:cubicBezTo>
                    <a:pt x="3285" y="77"/>
                    <a:pt x="2990" y="18"/>
                    <a:pt x="2695" y="8"/>
                  </a:cubicBezTo>
                  <a:cubicBezTo>
                    <a:pt x="2636" y="3"/>
                    <a:pt x="2577" y="1"/>
                    <a:pt x="2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163;p40">
              <a:extLst>
                <a:ext uri="{FF2B5EF4-FFF2-40B4-BE49-F238E27FC236}">
                  <a16:creationId xmlns:a16="http://schemas.microsoft.com/office/drawing/2014/main" id="{5BE5D203-2DDF-56F4-9F81-298DC7E2089A}"/>
                </a:ext>
              </a:extLst>
            </p:cNvPr>
            <p:cNvSpPr/>
            <p:nvPr/>
          </p:nvSpPr>
          <p:spPr>
            <a:xfrm rot="-758099">
              <a:off x="817181" y="3118294"/>
              <a:ext cx="358802" cy="333611"/>
            </a:xfrm>
            <a:custGeom>
              <a:avLst/>
              <a:gdLst/>
              <a:ahLst/>
              <a:cxnLst/>
              <a:rect l="l" t="t" r="r" b="b"/>
              <a:pathLst>
                <a:path w="10996" h="10224" extrusionOk="0">
                  <a:moveTo>
                    <a:pt x="5489" y="0"/>
                  </a:moveTo>
                  <a:cubicBezTo>
                    <a:pt x="3021" y="0"/>
                    <a:pt x="852" y="1789"/>
                    <a:pt x="453" y="4296"/>
                  </a:cubicBezTo>
                  <a:cubicBezTo>
                    <a:pt x="1" y="7089"/>
                    <a:pt x="1889" y="9705"/>
                    <a:pt x="4682" y="10157"/>
                  </a:cubicBezTo>
                  <a:cubicBezTo>
                    <a:pt x="4958" y="10202"/>
                    <a:pt x="5233" y="10224"/>
                    <a:pt x="5505" y="10224"/>
                  </a:cubicBezTo>
                  <a:cubicBezTo>
                    <a:pt x="7965" y="10224"/>
                    <a:pt x="10136" y="8435"/>
                    <a:pt x="10544" y="5928"/>
                  </a:cubicBezTo>
                  <a:cubicBezTo>
                    <a:pt x="10996" y="3145"/>
                    <a:pt x="9098" y="519"/>
                    <a:pt x="6315" y="67"/>
                  </a:cubicBezTo>
                  <a:cubicBezTo>
                    <a:pt x="6037" y="22"/>
                    <a:pt x="5761" y="0"/>
                    <a:pt x="5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164;p40">
              <a:extLst>
                <a:ext uri="{FF2B5EF4-FFF2-40B4-BE49-F238E27FC236}">
                  <a16:creationId xmlns:a16="http://schemas.microsoft.com/office/drawing/2014/main" id="{DE3E5050-BF10-7430-456F-8908651B11D5}"/>
                </a:ext>
              </a:extLst>
            </p:cNvPr>
            <p:cNvSpPr/>
            <p:nvPr/>
          </p:nvSpPr>
          <p:spPr>
            <a:xfrm rot="-758099">
              <a:off x="1950861" y="2051752"/>
              <a:ext cx="284601" cy="423181"/>
            </a:xfrm>
            <a:custGeom>
              <a:avLst/>
              <a:gdLst/>
              <a:ahLst/>
              <a:cxnLst/>
              <a:rect l="l" t="t" r="r" b="b"/>
              <a:pathLst>
                <a:path w="8722" h="12969" extrusionOk="0">
                  <a:moveTo>
                    <a:pt x="3145" y="3636"/>
                  </a:moveTo>
                  <a:cubicBezTo>
                    <a:pt x="3528" y="3636"/>
                    <a:pt x="3902" y="3724"/>
                    <a:pt x="4246" y="3882"/>
                  </a:cubicBezTo>
                  <a:cubicBezTo>
                    <a:pt x="4207" y="4049"/>
                    <a:pt x="4158" y="4206"/>
                    <a:pt x="4089" y="4354"/>
                  </a:cubicBezTo>
                  <a:cubicBezTo>
                    <a:pt x="3774" y="5081"/>
                    <a:pt x="3056" y="5583"/>
                    <a:pt x="2329" y="5583"/>
                  </a:cubicBezTo>
                  <a:cubicBezTo>
                    <a:pt x="2313" y="5584"/>
                    <a:pt x="2297" y="5584"/>
                    <a:pt x="2281" y="5584"/>
                  </a:cubicBezTo>
                  <a:cubicBezTo>
                    <a:pt x="2110" y="5584"/>
                    <a:pt x="1942" y="5536"/>
                    <a:pt x="1797" y="5455"/>
                  </a:cubicBezTo>
                  <a:cubicBezTo>
                    <a:pt x="1502" y="5259"/>
                    <a:pt x="1404" y="4806"/>
                    <a:pt x="1581" y="4442"/>
                  </a:cubicBezTo>
                  <a:cubicBezTo>
                    <a:pt x="1729" y="4108"/>
                    <a:pt x="2083" y="3852"/>
                    <a:pt x="2525" y="3714"/>
                  </a:cubicBezTo>
                  <a:cubicBezTo>
                    <a:pt x="2722" y="3665"/>
                    <a:pt x="2938" y="3636"/>
                    <a:pt x="3145" y="3636"/>
                  </a:cubicBezTo>
                  <a:close/>
                  <a:moveTo>
                    <a:pt x="5210" y="7511"/>
                  </a:moveTo>
                  <a:cubicBezTo>
                    <a:pt x="5505" y="7521"/>
                    <a:pt x="5800" y="7570"/>
                    <a:pt x="6085" y="7658"/>
                  </a:cubicBezTo>
                  <a:cubicBezTo>
                    <a:pt x="6076" y="7757"/>
                    <a:pt x="6066" y="7855"/>
                    <a:pt x="6056" y="7953"/>
                  </a:cubicBezTo>
                  <a:cubicBezTo>
                    <a:pt x="5967" y="8543"/>
                    <a:pt x="5731" y="9340"/>
                    <a:pt x="5122" y="9783"/>
                  </a:cubicBezTo>
                  <a:cubicBezTo>
                    <a:pt x="4877" y="9951"/>
                    <a:pt x="4585" y="10041"/>
                    <a:pt x="4292" y="10041"/>
                  </a:cubicBezTo>
                  <a:cubicBezTo>
                    <a:pt x="4208" y="10041"/>
                    <a:pt x="4123" y="10034"/>
                    <a:pt x="4040" y="10019"/>
                  </a:cubicBezTo>
                  <a:cubicBezTo>
                    <a:pt x="3764" y="9979"/>
                    <a:pt x="3528" y="9822"/>
                    <a:pt x="3371" y="9605"/>
                  </a:cubicBezTo>
                  <a:cubicBezTo>
                    <a:pt x="3214" y="9340"/>
                    <a:pt x="3184" y="9025"/>
                    <a:pt x="3292" y="8740"/>
                  </a:cubicBezTo>
                  <a:cubicBezTo>
                    <a:pt x="3489" y="8238"/>
                    <a:pt x="3882" y="7845"/>
                    <a:pt x="4384" y="7658"/>
                  </a:cubicBezTo>
                  <a:cubicBezTo>
                    <a:pt x="4650" y="7560"/>
                    <a:pt x="4925" y="7511"/>
                    <a:pt x="5210" y="7511"/>
                  </a:cubicBezTo>
                  <a:close/>
                  <a:moveTo>
                    <a:pt x="1610" y="1"/>
                  </a:moveTo>
                  <a:cubicBezTo>
                    <a:pt x="1082" y="1"/>
                    <a:pt x="568" y="158"/>
                    <a:pt x="165" y="459"/>
                  </a:cubicBezTo>
                  <a:cubicBezTo>
                    <a:pt x="1" y="561"/>
                    <a:pt x="110" y="774"/>
                    <a:pt x="255" y="774"/>
                  </a:cubicBezTo>
                  <a:cubicBezTo>
                    <a:pt x="293" y="774"/>
                    <a:pt x="333" y="759"/>
                    <a:pt x="371" y="725"/>
                  </a:cubicBezTo>
                  <a:cubicBezTo>
                    <a:pt x="711" y="469"/>
                    <a:pt x="1147" y="335"/>
                    <a:pt x="1599" y="335"/>
                  </a:cubicBezTo>
                  <a:cubicBezTo>
                    <a:pt x="1893" y="335"/>
                    <a:pt x="2193" y="392"/>
                    <a:pt x="2476" y="508"/>
                  </a:cubicBezTo>
                  <a:cubicBezTo>
                    <a:pt x="3174" y="813"/>
                    <a:pt x="3725" y="1384"/>
                    <a:pt x="4020" y="2082"/>
                  </a:cubicBezTo>
                  <a:cubicBezTo>
                    <a:pt x="4217" y="2534"/>
                    <a:pt x="4315" y="3036"/>
                    <a:pt x="4286" y="3528"/>
                  </a:cubicBezTo>
                  <a:cubicBezTo>
                    <a:pt x="3926" y="3372"/>
                    <a:pt x="3544" y="3292"/>
                    <a:pt x="3160" y="3292"/>
                  </a:cubicBezTo>
                  <a:cubicBezTo>
                    <a:pt x="2914" y="3292"/>
                    <a:pt x="2668" y="3325"/>
                    <a:pt x="2427" y="3390"/>
                  </a:cubicBezTo>
                  <a:cubicBezTo>
                    <a:pt x="1886" y="3547"/>
                    <a:pt x="1463" y="3882"/>
                    <a:pt x="1266" y="4295"/>
                  </a:cubicBezTo>
                  <a:cubicBezTo>
                    <a:pt x="1021" y="4816"/>
                    <a:pt x="1168" y="5445"/>
                    <a:pt x="1601" y="5731"/>
                  </a:cubicBezTo>
                  <a:cubicBezTo>
                    <a:pt x="1804" y="5860"/>
                    <a:pt x="2032" y="5928"/>
                    <a:pt x="2271" y="5928"/>
                  </a:cubicBezTo>
                  <a:cubicBezTo>
                    <a:pt x="2287" y="5928"/>
                    <a:pt x="2303" y="5928"/>
                    <a:pt x="2319" y="5927"/>
                  </a:cubicBezTo>
                  <a:lnTo>
                    <a:pt x="2329" y="5927"/>
                  </a:lnTo>
                  <a:cubicBezTo>
                    <a:pt x="3174" y="5927"/>
                    <a:pt x="4030" y="5337"/>
                    <a:pt x="4394" y="4491"/>
                  </a:cubicBezTo>
                  <a:cubicBezTo>
                    <a:pt x="4463" y="4344"/>
                    <a:pt x="4512" y="4196"/>
                    <a:pt x="4551" y="4049"/>
                  </a:cubicBezTo>
                  <a:cubicBezTo>
                    <a:pt x="4866" y="4246"/>
                    <a:pt x="5151" y="4491"/>
                    <a:pt x="5367" y="4796"/>
                  </a:cubicBezTo>
                  <a:cubicBezTo>
                    <a:pt x="5869" y="5455"/>
                    <a:pt x="6125" y="6350"/>
                    <a:pt x="6105" y="7314"/>
                  </a:cubicBezTo>
                  <a:cubicBezTo>
                    <a:pt x="5813" y="7223"/>
                    <a:pt x="5509" y="7176"/>
                    <a:pt x="5205" y="7176"/>
                  </a:cubicBezTo>
                  <a:cubicBezTo>
                    <a:pt x="4886" y="7176"/>
                    <a:pt x="4568" y="7228"/>
                    <a:pt x="4266" y="7334"/>
                  </a:cubicBezTo>
                  <a:cubicBezTo>
                    <a:pt x="3666" y="7560"/>
                    <a:pt x="3194" y="8032"/>
                    <a:pt x="2968" y="8632"/>
                  </a:cubicBezTo>
                  <a:cubicBezTo>
                    <a:pt x="2820" y="9015"/>
                    <a:pt x="2869" y="9438"/>
                    <a:pt x="3076" y="9783"/>
                  </a:cubicBezTo>
                  <a:cubicBezTo>
                    <a:pt x="3283" y="10087"/>
                    <a:pt x="3607" y="10294"/>
                    <a:pt x="3971" y="10353"/>
                  </a:cubicBezTo>
                  <a:cubicBezTo>
                    <a:pt x="4079" y="10373"/>
                    <a:pt x="4188" y="10383"/>
                    <a:pt x="4296" y="10383"/>
                  </a:cubicBezTo>
                  <a:cubicBezTo>
                    <a:pt x="4659" y="10383"/>
                    <a:pt x="5015" y="10270"/>
                    <a:pt x="5318" y="10058"/>
                  </a:cubicBezTo>
                  <a:cubicBezTo>
                    <a:pt x="6017" y="9546"/>
                    <a:pt x="6292" y="8661"/>
                    <a:pt x="6390" y="8002"/>
                  </a:cubicBezTo>
                  <a:cubicBezTo>
                    <a:pt x="6400" y="7934"/>
                    <a:pt x="6410" y="7855"/>
                    <a:pt x="6420" y="7786"/>
                  </a:cubicBezTo>
                  <a:cubicBezTo>
                    <a:pt x="6971" y="8042"/>
                    <a:pt x="7433" y="8455"/>
                    <a:pt x="7738" y="8976"/>
                  </a:cubicBezTo>
                  <a:cubicBezTo>
                    <a:pt x="8367" y="10097"/>
                    <a:pt x="8229" y="11622"/>
                    <a:pt x="7393" y="12703"/>
                  </a:cubicBezTo>
                  <a:cubicBezTo>
                    <a:pt x="7334" y="12772"/>
                    <a:pt x="7344" y="12880"/>
                    <a:pt x="7423" y="12939"/>
                  </a:cubicBezTo>
                  <a:cubicBezTo>
                    <a:pt x="7452" y="12959"/>
                    <a:pt x="7492" y="12969"/>
                    <a:pt x="7531" y="12969"/>
                  </a:cubicBezTo>
                  <a:cubicBezTo>
                    <a:pt x="7580" y="12969"/>
                    <a:pt x="7629" y="12949"/>
                    <a:pt x="7659" y="12910"/>
                  </a:cubicBezTo>
                  <a:cubicBezTo>
                    <a:pt x="8574" y="11730"/>
                    <a:pt x="8721" y="10038"/>
                    <a:pt x="8023" y="8809"/>
                  </a:cubicBezTo>
                  <a:cubicBezTo>
                    <a:pt x="7669" y="8189"/>
                    <a:pt x="7108" y="7707"/>
                    <a:pt x="6439" y="7432"/>
                  </a:cubicBezTo>
                  <a:cubicBezTo>
                    <a:pt x="6489" y="6360"/>
                    <a:pt x="6203" y="5347"/>
                    <a:pt x="5643" y="4590"/>
                  </a:cubicBezTo>
                  <a:cubicBezTo>
                    <a:pt x="5367" y="4216"/>
                    <a:pt x="5013" y="3911"/>
                    <a:pt x="4610" y="3685"/>
                  </a:cubicBezTo>
                  <a:cubicBezTo>
                    <a:pt x="4669" y="3095"/>
                    <a:pt x="4571" y="2495"/>
                    <a:pt x="4325" y="1944"/>
                  </a:cubicBezTo>
                  <a:cubicBezTo>
                    <a:pt x="4000" y="1167"/>
                    <a:pt x="3381" y="538"/>
                    <a:pt x="2604" y="194"/>
                  </a:cubicBezTo>
                  <a:cubicBezTo>
                    <a:pt x="2284" y="64"/>
                    <a:pt x="1944" y="1"/>
                    <a:pt x="16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65;p40">
              <a:extLst>
                <a:ext uri="{FF2B5EF4-FFF2-40B4-BE49-F238E27FC236}">
                  <a16:creationId xmlns:a16="http://schemas.microsoft.com/office/drawing/2014/main" id="{8F820AC1-36F8-DC96-FB9A-8022750204D3}"/>
                </a:ext>
              </a:extLst>
            </p:cNvPr>
            <p:cNvSpPr/>
            <p:nvPr/>
          </p:nvSpPr>
          <p:spPr>
            <a:xfrm rot="-758099">
              <a:off x="742434" y="2422395"/>
              <a:ext cx="241986" cy="293965"/>
            </a:xfrm>
            <a:custGeom>
              <a:avLst/>
              <a:gdLst/>
              <a:ahLst/>
              <a:cxnLst/>
              <a:rect l="l" t="t" r="r" b="b"/>
              <a:pathLst>
                <a:path w="7416" h="9009" extrusionOk="0">
                  <a:moveTo>
                    <a:pt x="4318" y="3511"/>
                  </a:moveTo>
                  <a:lnTo>
                    <a:pt x="4318" y="3511"/>
                  </a:lnTo>
                  <a:cubicBezTo>
                    <a:pt x="4987" y="3649"/>
                    <a:pt x="5587" y="4023"/>
                    <a:pt x="6010" y="4574"/>
                  </a:cubicBezTo>
                  <a:cubicBezTo>
                    <a:pt x="6187" y="4810"/>
                    <a:pt x="6384" y="5183"/>
                    <a:pt x="6354" y="5586"/>
                  </a:cubicBezTo>
                  <a:cubicBezTo>
                    <a:pt x="6325" y="5950"/>
                    <a:pt x="6079" y="6265"/>
                    <a:pt x="5774" y="6324"/>
                  </a:cubicBezTo>
                  <a:cubicBezTo>
                    <a:pt x="5732" y="6333"/>
                    <a:pt x="5690" y="6337"/>
                    <a:pt x="5649" y="6337"/>
                  </a:cubicBezTo>
                  <a:cubicBezTo>
                    <a:pt x="5265" y="6337"/>
                    <a:pt x="4917" y="5983"/>
                    <a:pt x="4722" y="5645"/>
                  </a:cubicBezTo>
                  <a:cubicBezTo>
                    <a:pt x="4348" y="4996"/>
                    <a:pt x="4210" y="4249"/>
                    <a:pt x="4318" y="3511"/>
                  </a:cubicBezTo>
                  <a:close/>
                  <a:moveTo>
                    <a:pt x="7180" y="1"/>
                  </a:moveTo>
                  <a:cubicBezTo>
                    <a:pt x="7161" y="1"/>
                    <a:pt x="7142" y="4"/>
                    <a:pt x="7121" y="10"/>
                  </a:cubicBezTo>
                  <a:cubicBezTo>
                    <a:pt x="5912" y="364"/>
                    <a:pt x="4879" y="1210"/>
                    <a:pt x="4348" y="2262"/>
                  </a:cubicBezTo>
                  <a:cubicBezTo>
                    <a:pt x="4220" y="2538"/>
                    <a:pt x="4112" y="2823"/>
                    <a:pt x="4043" y="3118"/>
                  </a:cubicBezTo>
                  <a:cubicBezTo>
                    <a:pt x="3928" y="3108"/>
                    <a:pt x="3812" y="3102"/>
                    <a:pt x="3697" y="3102"/>
                  </a:cubicBezTo>
                  <a:cubicBezTo>
                    <a:pt x="3479" y="3102"/>
                    <a:pt x="3262" y="3122"/>
                    <a:pt x="3050" y="3167"/>
                  </a:cubicBezTo>
                  <a:cubicBezTo>
                    <a:pt x="1899" y="3413"/>
                    <a:pt x="876" y="4298"/>
                    <a:pt x="424" y="5439"/>
                  </a:cubicBezTo>
                  <a:cubicBezTo>
                    <a:pt x="1" y="6580"/>
                    <a:pt x="80" y="7839"/>
                    <a:pt x="640" y="8920"/>
                  </a:cubicBezTo>
                  <a:cubicBezTo>
                    <a:pt x="670" y="8970"/>
                    <a:pt x="729" y="9009"/>
                    <a:pt x="797" y="9009"/>
                  </a:cubicBezTo>
                  <a:cubicBezTo>
                    <a:pt x="817" y="9009"/>
                    <a:pt x="847" y="8999"/>
                    <a:pt x="866" y="8989"/>
                  </a:cubicBezTo>
                  <a:cubicBezTo>
                    <a:pt x="955" y="8950"/>
                    <a:pt x="984" y="8842"/>
                    <a:pt x="945" y="8763"/>
                  </a:cubicBezTo>
                  <a:cubicBezTo>
                    <a:pt x="434" y="7770"/>
                    <a:pt x="355" y="6609"/>
                    <a:pt x="748" y="5567"/>
                  </a:cubicBezTo>
                  <a:cubicBezTo>
                    <a:pt x="1152" y="4524"/>
                    <a:pt x="2086" y="3718"/>
                    <a:pt x="3118" y="3502"/>
                  </a:cubicBezTo>
                  <a:cubicBezTo>
                    <a:pt x="3301" y="3464"/>
                    <a:pt x="3484" y="3446"/>
                    <a:pt x="3670" y="3446"/>
                  </a:cubicBezTo>
                  <a:cubicBezTo>
                    <a:pt x="3773" y="3446"/>
                    <a:pt x="3878" y="3452"/>
                    <a:pt x="3984" y="3462"/>
                  </a:cubicBezTo>
                  <a:cubicBezTo>
                    <a:pt x="3866" y="4269"/>
                    <a:pt x="4013" y="5095"/>
                    <a:pt x="4417" y="5813"/>
                  </a:cubicBezTo>
                  <a:cubicBezTo>
                    <a:pt x="4679" y="6241"/>
                    <a:pt x="5112" y="6670"/>
                    <a:pt x="5641" y="6670"/>
                  </a:cubicBezTo>
                  <a:cubicBezTo>
                    <a:pt x="5707" y="6670"/>
                    <a:pt x="5774" y="6663"/>
                    <a:pt x="5843" y="6649"/>
                  </a:cubicBezTo>
                  <a:cubicBezTo>
                    <a:pt x="6285" y="6560"/>
                    <a:pt x="6649" y="6127"/>
                    <a:pt x="6689" y="5616"/>
                  </a:cubicBezTo>
                  <a:cubicBezTo>
                    <a:pt x="6738" y="5105"/>
                    <a:pt x="6492" y="4652"/>
                    <a:pt x="6275" y="4367"/>
                  </a:cubicBezTo>
                  <a:cubicBezTo>
                    <a:pt x="5813" y="3747"/>
                    <a:pt x="5135" y="3324"/>
                    <a:pt x="4387" y="3167"/>
                  </a:cubicBezTo>
                  <a:cubicBezTo>
                    <a:pt x="4446" y="2911"/>
                    <a:pt x="4535" y="2656"/>
                    <a:pt x="4653" y="2410"/>
                  </a:cubicBezTo>
                  <a:cubicBezTo>
                    <a:pt x="5144" y="1436"/>
                    <a:pt x="6098" y="659"/>
                    <a:pt x="7220" y="335"/>
                  </a:cubicBezTo>
                  <a:cubicBezTo>
                    <a:pt x="7415" y="272"/>
                    <a:pt x="7353" y="1"/>
                    <a:pt x="7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8" name="Afbeelding 47">
            <a:extLst>
              <a:ext uri="{FF2B5EF4-FFF2-40B4-BE49-F238E27FC236}">
                <a16:creationId xmlns:a16="http://schemas.microsoft.com/office/drawing/2014/main" id="{1F3B52C4-971C-6F9E-3277-F35C1C6D7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9810" y="4242012"/>
            <a:ext cx="517207" cy="800100"/>
          </a:xfrm>
          <a:prstGeom prst="rect">
            <a:avLst/>
          </a:prstGeom>
        </p:spPr>
      </p:pic>
      <p:pic>
        <p:nvPicPr>
          <p:cNvPr id="50" name="Afbeelding 49">
            <a:extLst>
              <a:ext uri="{FF2B5EF4-FFF2-40B4-BE49-F238E27FC236}">
                <a16:creationId xmlns:a16="http://schemas.microsoft.com/office/drawing/2014/main" id="{6CDE87D1-FC90-979B-5493-644862966F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18443" y="3917961"/>
            <a:ext cx="517207" cy="795703"/>
          </a:xfrm>
          <a:prstGeom prst="rect">
            <a:avLst/>
          </a:prstGeom>
        </p:spPr>
      </p:pic>
      <p:pic>
        <p:nvPicPr>
          <p:cNvPr id="52" name="Afbeelding 51">
            <a:extLst>
              <a:ext uri="{FF2B5EF4-FFF2-40B4-BE49-F238E27FC236}">
                <a16:creationId xmlns:a16="http://schemas.microsoft.com/office/drawing/2014/main" id="{3E38E84C-E637-C132-8D12-8DBEC64EE71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634662" y="3125162"/>
            <a:ext cx="517207" cy="792799"/>
          </a:xfrm>
          <a:prstGeom prst="rect">
            <a:avLst/>
          </a:prstGeom>
        </p:spPr>
      </p:pic>
      <p:pic>
        <p:nvPicPr>
          <p:cNvPr id="54" name="Afbeelding 53">
            <a:extLst>
              <a:ext uri="{FF2B5EF4-FFF2-40B4-BE49-F238E27FC236}">
                <a16:creationId xmlns:a16="http://schemas.microsoft.com/office/drawing/2014/main" id="{FFCD52C9-FA69-D637-6C3C-D8CDCA17B3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326033" y="2320796"/>
            <a:ext cx="517207" cy="768287"/>
          </a:xfrm>
          <a:prstGeom prst="rect">
            <a:avLst/>
          </a:prstGeom>
        </p:spPr>
      </p:pic>
      <p:pic>
        <p:nvPicPr>
          <p:cNvPr id="56" name="Afbeelding 55">
            <a:extLst>
              <a:ext uri="{FF2B5EF4-FFF2-40B4-BE49-F238E27FC236}">
                <a16:creationId xmlns:a16="http://schemas.microsoft.com/office/drawing/2014/main" id="{EE0417CE-608C-4374-81ED-0785E386A0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568687" y="1959515"/>
            <a:ext cx="517207" cy="777340"/>
          </a:xfrm>
          <a:prstGeom prst="rect">
            <a:avLst/>
          </a:prstGeom>
        </p:spPr>
      </p:pic>
      <p:pic>
        <p:nvPicPr>
          <p:cNvPr id="58" name="Afbeelding 57">
            <a:extLst>
              <a:ext uri="{FF2B5EF4-FFF2-40B4-BE49-F238E27FC236}">
                <a16:creationId xmlns:a16="http://schemas.microsoft.com/office/drawing/2014/main" id="{9F4E613E-E801-02D9-F213-55F1FF0E270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166977" y="1113153"/>
            <a:ext cx="517207" cy="760764"/>
          </a:xfrm>
          <a:prstGeom prst="rect">
            <a:avLst/>
          </a:prstGeom>
        </p:spPr>
      </p:pic>
      <p:cxnSp>
        <p:nvCxnSpPr>
          <p:cNvPr id="60" name="Rechte verbindingslijn met pijl 59">
            <a:extLst>
              <a:ext uri="{FF2B5EF4-FFF2-40B4-BE49-F238E27FC236}">
                <a16:creationId xmlns:a16="http://schemas.microsoft.com/office/drawing/2014/main" id="{92DE1F9C-11A2-FFCB-F468-54E9CECB1FFE}"/>
              </a:ext>
            </a:extLst>
          </p:cNvPr>
          <p:cNvCxnSpPr/>
          <p:nvPr/>
        </p:nvCxnSpPr>
        <p:spPr>
          <a:xfrm flipV="1">
            <a:off x="4495800" y="1493535"/>
            <a:ext cx="590094" cy="380382"/>
          </a:xfrm>
          <a:prstGeom prst="straightConnector1">
            <a:avLst/>
          </a:prstGeom>
          <a:ln>
            <a:solidFill>
              <a:srgbClr val="6A8A9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met pijl 61">
            <a:extLst>
              <a:ext uri="{FF2B5EF4-FFF2-40B4-BE49-F238E27FC236}">
                <a16:creationId xmlns:a16="http://schemas.microsoft.com/office/drawing/2014/main" id="{8A9C6B36-D593-66E8-22F2-76FDB1D35B7B}"/>
              </a:ext>
            </a:extLst>
          </p:cNvPr>
          <p:cNvCxnSpPr/>
          <p:nvPr/>
        </p:nvCxnSpPr>
        <p:spPr>
          <a:xfrm flipV="1">
            <a:off x="4121727" y="2466109"/>
            <a:ext cx="374073" cy="105641"/>
          </a:xfrm>
          <a:prstGeom prst="straightConnector1">
            <a:avLst/>
          </a:prstGeom>
          <a:ln>
            <a:solidFill>
              <a:srgbClr val="9E85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6" name="Rechte verbindingslijn met pijl 895">
            <a:extLst>
              <a:ext uri="{FF2B5EF4-FFF2-40B4-BE49-F238E27FC236}">
                <a16:creationId xmlns:a16="http://schemas.microsoft.com/office/drawing/2014/main" id="{18AD99E3-4282-27D6-6232-1D743E74F3D5}"/>
              </a:ext>
            </a:extLst>
          </p:cNvPr>
          <p:cNvCxnSpPr/>
          <p:nvPr/>
        </p:nvCxnSpPr>
        <p:spPr>
          <a:xfrm flipV="1">
            <a:off x="4308763" y="2860964"/>
            <a:ext cx="914401" cy="55418"/>
          </a:xfrm>
          <a:prstGeom prst="straightConnector1">
            <a:avLst/>
          </a:prstGeom>
          <a:ln>
            <a:solidFill>
              <a:srgbClr val="3859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8" name="Rechte verbindingslijn met pijl 897">
            <a:extLst>
              <a:ext uri="{FF2B5EF4-FFF2-40B4-BE49-F238E27FC236}">
                <a16:creationId xmlns:a16="http://schemas.microsoft.com/office/drawing/2014/main" id="{86EFED96-F51F-673E-314D-730190E3CCA2}"/>
              </a:ext>
            </a:extLst>
          </p:cNvPr>
          <p:cNvCxnSpPr/>
          <p:nvPr/>
        </p:nvCxnSpPr>
        <p:spPr>
          <a:xfrm>
            <a:off x="3747655" y="3521561"/>
            <a:ext cx="748145" cy="115257"/>
          </a:xfrm>
          <a:prstGeom prst="straightConnector1">
            <a:avLst/>
          </a:prstGeom>
          <a:ln>
            <a:solidFill>
              <a:srgbClr val="6A8A9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0" name="Rechte verbindingslijn met pijl 899">
            <a:extLst>
              <a:ext uri="{FF2B5EF4-FFF2-40B4-BE49-F238E27FC236}">
                <a16:creationId xmlns:a16="http://schemas.microsoft.com/office/drawing/2014/main" id="{F47B788A-6643-EF95-A965-DAB2372BEA20}"/>
              </a:ext>
            </a:extLst>
          </p:cNvPr>
          <p:cNvCxnSpPr/>
          <p:nvPr/>
        </p:nvCxnSpPr>
        <p:spPr>
          <a:xfrm>
            <a:off x="4308763" y="4017818"/>
            <a:ext cx="914401" cy="159327"/>
          </a:xfrm>
          <a:prstGeom prst="straightConnector1">
            <a:avLst/>
          </a:prstGeom>
          <a:ln>
            <a:solidFill>
              <a:srgbClr val="9E85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2" name="Rechte verbindingslijn met pijl 901">
            <a:extLst>
              <a:ext uri="{FF2B5EF4-FFF2-40B4-BE49-F238E27FC236}">
                <a16:creationId xmlns:a16="http://schemas.microsoft.com/office/drawing/2014/main" id="{1AEE0493-DD46-756C-610A-ECDB0C638B54}"/>
              </a:ext>
            </a:extLst>
          </p:cNvPr>
          <p:cNvCxnSpPr/>
          <p:nvPr/>
        </p:nvCxnSpPr>
        <p:spPr>
          <a:xfrm>
            <a:off x="3747655" y="4537364"/>
            <a:ext cx="561108" cy="104698"/>
          </a:xfrm>
          <a:prstGeom prst="straightConnector1">
            <a:avLst/>
          </a:prstGeom>
          <a:ln>
            <a:solidFill>
              <a:srgbClr val="3859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4181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>
          <a:extLst>
            <a:ext uri="{FF2B5EF4-FFF2-40B4-BE49-F238E27FC236}">
              <a16:creationId xmlns:a16="http://schemas.microsoft.com/office/drawing/2014/main" id="{4070538D-DEBF-7270-BCF4-8D6B23B48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31">
            <a:extLst>
              <a:ext uri="{FF2B5EF4-FFF2-40B4-BE49-F238E27FC236}">
                <a16:creationId xmlns:a16="http://schemas.microsoft.com/office/drawing/2014/main" id="{79CA9CBA-9A1E-81F5-141E-832B7B5CB6AB}"/>
              </a:ext>
            </a:extLst>
          </p:cNvPr>
          <p:cNvGrpSpPr/>
          <p:nvPr/>
        </p:nvGrpSpPr>
        <p:grpSpPr>
          <a:xfrm flipH="1">
            <a:off x="4118344" y="3174275"/>
            <a:ext cx="4918393" cy="1969225"/>
            <a:chOff x="302930" y="3174400"/>
            <a:chExt cx="4410914" cy="1969225"/>
          </a:xfrm>
        </p:grpSpPr>
        <p:sp>
          <p:nvSpPr>
            <p:cNvPr id="961" name="Google Shape;961;p31">
              <a:extLst>
                <a:ext uri="{FF2B5EF4-FFF2-40B4-BE49-F238E27FC236}">
                  <a16:creationId xmlns:a16="http://schemas.microsoft.com/office/drawing/2014/main" id="{2472A74E-1700-BDF1-7BE9-79891D49F3BF}"/>
                </a:ext>
              </a:extLst>
            </p:cNvPr>
            <p:cNvSpPr/>
            <p:nvPr/>
          </p:nvSpPr>
          <p:spPr>
            <a:xfrm>
              <a:off x="416350" y="4817825"/>
              <a:ext cx="136200" cy="32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31">
              <a:extLst>
                <a:ext uri="{FF2B5EF4-FFF2-40B4-BE49-F238E27FC236}">
                  <a16:creationId xmlns:a16="http://schemas.microsoft.com/office/drawing/2014/main" id="{EF894E48-9689-2819-2184-DD5686B374FF}"/>
                </a:ext>
              </a:extLst>
            </p:cNvPr>
            <p:cNvGrpSpPr/>
            <p:nvPr/>
          </p:nvGrpSpPr>
          <p:grpSpPr>
            <a:xfrm>
              <a:off x="302930" y="3174400"/>
              <a:ext cx="4410914" cy="1796973"/>
              <a:chOff x="302930" y="3174400"/>
              <a:chExt cx="4410914" cy="1796973"/>
            </a:xfrm>
          </p:grpSpPr>
          <p:sp>
            <p:nvSpPr>
              <p:cNvPr id="963" name="Google Shape;963;p31">
                <a:extLst>
                  <a:ext uri="{FF2B5EF4-FFF2-40B4-BE49-F238E27FC236}">
                    <a16:creationId xmlns:a16="http://schemas.microsoft.com/office/drawing/2014/main" id="{E8696CB2-52D9-7939-A065-FE2A09B8AABD}"/>
                  </a:ext>
                </a:extLst>
              </p:cNvPr>
              <p:cNvSpPr/>
              <p:nvPr/>
            </p:nvSpPr>
            <p:spPr>
              <a:xfrm>
                <a:off x="488377" y="3174400"/>
                <a:ext cx="4225467" cy="1596450"/>
              </a:xfrm>
              <a:custGeom>
                <a:avLst/>
                <a:gdLst/>
                <a:ahLst/>
                <a:cxnLst/>
                <a:rect l="l" t="t" r="r" b="b"/>
                <a:pathLst>
                  <a:path w="136359" h="63858" extrusionOk="0">
                    <a:moveTo>
                      <a:pt x="0" y="53244"/>
                    </a:moveTo>
                    <a:lnTo>
                      <a:pt x="35284" y="0"/>
                    </a:lnTo>
                    <a:lnTo>
                      <a:pt x="136359" y="234"/>
                    </a:lnTo>
                    <a:lnTo>
                      <a:pt x="3746" y="63858"/>
                    </a:lnTo>
                    <a:close/>
                  </a:path>
                </a:pathLst>
              </a:custGeom>
              <a:solidFill>
                <a:srgbClr val="9E855C">
                  <a:alpha val="148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64" name="Google Shape;964;p31">
                <a:extLst>
                  <a:ext uri="{FF2B5EF4-FFF2-40B4-BE49-F238E27FC236}">
                    <a16:creationId xmlns:a16="http://schemas.microsoft.com/office/drawing/2014/main" id="{222EA677-0B5B-002F-A875-348C642D642D}"/>
                  </a:ext>
                </a:extLst>
              </p:cNvPr>
              <p:cNvGrpSpPr/>
              <p:nvPr/>
            </p:nvGrpSpPr>
            <p:grpSpPr>
              <a:xfrm rot="-3088787">
                <a:off x="247795" y="4300754"/>
                <a:ext cx="725754" cy="615483"/>
                <a:chOff x="5417612" y="4008755"/>
                <a:chExt cx="725743" cy="615474"/>
              </a:xfrm>
            </p:grpSpPr>
            <p:sp>
              <p:nvSpPr>
                <p:cNvPr id="965" name="Google Shape;965;p31">
                  <a:extLst>
                    <a:ext uri="{FF2B5EF4-FFF2-40B4-BE49-F238E27FC236}">
                      <a16:creationId xmlns:a16="http://schemas.microsoft.com/office/drawing/2014/main" id="{ABA849F2-796D-7A5F-4569-3073A2C409EB}"/>
                    </a:ext>
                  </a:extLst>
                </p:cNvPr>
                <p:cNvSpPr/>
                <p:nvPr/>
              </p:nvSpPr>
              <p:spPr>
                <a:xfrm>
                  <a:off x="5417612" y="4008755"/>
                  <a:ext cx="725743" cy="61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9" h="16248" extrusionOk="0">
                      <a:moveTo>
                        <a:pt x="9796" y="1"/>
                      </a:moveTo>
                      <a:lnTo>
                        <a:pt x="8616" y="2155"/>
                      </a:lnTo>
                      <a:lnTo>
                        <a:pt x="5125" y="80"/>
                      </a:lnTo>
                      <a:cubicBezTo>
                        <a:pt x="5125" y="80"/>
                        <a:pt x="1358" y="778"/>
                        <a:pt x="1643" y="5184"/>
                      </a:cubicBezTo>
                      <a:lnTo>
                        <a:pt x="1" y="9452"/>
                      </a:lnTo>
                      <a:lnTo>
                        <a:pt x="3935" y="11281"/>
                      </a:lnTo>
                      <a:lnTo>
                        <a:pt x="2961" y="13130"/>
                      </a:lnTo>
                      <a:lnTo>
                        <a:pt x="5685" y="11901"/>
                      </a:lnTo>
                      <a:lnTo>
                        <a:pt x="5439" y="15540"/>
                      </a:lnTo>
                      <a:lnTo>
                        <a:pt x="10554" y="14920"/>
                      </a:lnTo>
                      <a:lnTo>
                        <a:pt x="9767" y="10711"/>
                      </a:lnTo>
                      <a:lnTo>
                        <a:pt x="13179" y="16248"/>
                      </a:lnTo>
                      <a:lnTo>
                        <a:pt x="19159" y="5459"/>
                      </a:lnTo>
                      <a:lnTo>
                        <a:pt x="11999" y="5705"/>
                      </a:lnTo>
                      <a:lnTo>
                        <a:pt x="16887" y="3059"/>
                      </a:lnTo>
                      <a:lnTo>
                        <a:pt x="13130" y="965"/>
                      </a:lnTo>
                      <a:lnTo>
                        <a:pt x="10347" y="3669"/>
                      </a:lnTo>
                      <a:lnTo>
                        <a:pt x="979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1">
                  <a:extLst>
                    <a:ext uri="{FF2B5EF4-FFF2-40B4-BE49-F238E27FC236}">
                      <a16:creationId xmlns:a16="http://schemas.microsoft.com/office/drawing/2014/main" id="{1F3C44CA-6FE0-AA33-D352-FF9BDC6CA6BB}"/>
                    </a:ext>
                  </a:extLst>
                </p:cNvPr>
                <p:cNvSpPr/>
                <p:nvPr/>
              </p:nvSpPr>
              <p:spPr>
                <a:xfrm>
                  <a:off x="5673949" y="4155542"/>
                  <a:ext cx="193377" cy="2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" h="6125" extrusionOk="0">
                      <a:moveTo>
                        <a:pt x="3442" y="1"/>
                      </a:moveTo>
                      <a:lnTo>
                        <a:pt x="0" y="6098"/>
                      </a:lnTo>
                      <a:cubicBezTo>
                        <a:pt x="0" y="6098"/>
                        <a:pt x="127" y="6125"/>
                        <a:pt x="342" y="6125"/>
                      </a:cubicBezTo>
                      <a:cubicBezTo>
                        <a:pt x="1038" y="6125"/>
                        <a:pt x="2655" y="5849"/>
                        <a:pt x="3865" y="3512"/>
                      </a:cubicBezTo>
                      <a:cubicBezTo>
                        <a:pt x="5104" y="1142"/>
                        <a:pt x="3442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1">
                  <a:extLst>
                    <a:ext uri="{FF2B5EF4-FFF2-40B4-BE49-F238E27FC236}">
                      <a16:creationId xmlns:a16="http://schemas.microsoft.com/office/drawing/2014/main" id="{BEF4F274-DEFF-3C3D-A82D-405E1C459928}"/>
                    </a:ext>
                  </a:extLst>
                </p:cNvPr>
                <p:cNvSpPr/>
                <p:nvPr/>
              </p:nvSpPr>
              <p:spPr>
                <a:xfrm>
                  <a:off x="5529776" y="4008755"/>
                  <a:ext cx="258569" cy="4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6" h="13131" fill="none" extrusionOk="0">
                      <a:moveTo>
                        <a:pt x="6825" y="1"/>
                      </a:moveTo>
                      <a:lnTo>
                        <a:pt x="0" y="13130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1">
                  <a:extLst>
                    <a:ext uri="{FF2B5EF4-FFF2-40B4-BE49-F238E27FC236}">
                      <a16:creationId xmlns:a16="http://schemas.microsoft.com/office/drawing/2014/main" id="{5FDB0B97-17F8-4C14-453B-6441225C6E4B}"/>
                    </a:ext>
                  </a:extLst>
                </p:cNvPr>
                <p:cNvSpPr/>
                <p:nvPr/>
              </p:nvSpPr>
              <p:spPr>
                <a:xfrm>
                  <a:off x="5632963" y="4147359"/>
                  <a:ext cx="176256" cy="31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8242" fill="none" extrusionOk="0">
                      <a:moveTo>
                        <a:pt x="4652" y="0"/>
                      </a:moveTo>
                      <a:lnTo>
                        <a:pt x="0" y="8242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69" name="Google Shape;969;p31">
            <a:extLst>
              <a:ext uri="{FF2B5EF4-FFF2-40B4-BE49-F238E27FC236}">
                <a16:creationId xmlns:a16="http://schemas.microsoft.com/office/drawing/2014/main" id="{A8D3CE29-A695-CECD-7D65-230341BECC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62487" y="2567988"/>
            <a:ext cx="4812918" cy="92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V</a:t>
            </a:r>
            <a:r>
              <a:rPr lang="en" dirty="0"/>
              <a:t>an tips naar filmidee</a:t>
            </a:r>
            <a:endParaRPr dirty="0"/>
          </a:p>
        </p:txBody>
      </p:sp>
      <p:sp>
        <p:nvSpPr>
          <p:cNvPr id="970" name="Google Shape;970;p31">
            <a:extLst>
              <a:ext uri="{FF2B5EF4-FFF2-40B4-BE49-F238E27FC236}">
                <a16:creationId xmlns:a16="http://schemas.microsoft.com/office/drawing/2014/main" id="{3F2ED13D-D5D3-FD24-2492-A932C3E1EEEE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4891063" y="1333488"/>
            <a:ext cx="2796900" cy="12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971" name="Google Shape;971;p31">
            <a:extLst>
              <a:ext uri="{FF2B5EF4-FFF2-40B4-BE49-F238E27FC236}">
                <a16:creationId xmlns:a16="http://schemas.microsoft.com/office/drawing/2014/main" id="{50C737A4-8199-F298-440E-5D471982741A}"/>
              </a:ext>
            </a:extLst>
          </p:cNvPr>
          <p:cNvGrpSpPr/>
          <p:nvPr/>
        </p:nvGrpSpPr>
        <p:grpSpPr>
          <a:xfrm>
            <a:off x="1153627" y="880589"/>
            <a:ext cx="2890816" cy="3382302"/>
            <a:chOff x="1216125" y="955275"/>
            <a:chExt cx="2763158" cy="3232940"/>
          </a:xfrm>
        </p:grpSpPr>
        <p:sp>
          <p:nvSpPr>
            <p:cNvPr id="972" name="Google Shape;972;p31">
              <a:extLst>
                <a:ext uri="{FF2B5EF4-FFF2-40B4-BE49-F238E27FC236}">
                  <a16:creationId xmlns:a16="http://schemas.microsoft.com/office/drawing/2014/main" id="{2A9F6B7F-50AE-62EB-5B10-972599745571}"/>
                </a:ext>
              </a:extLst>
            </p:cNvPr>
            <p:cNvSpPr/>
            <p:nvPr/>
          </p:nvSpPr>
          <p:spPr>
            <a:xfrm>
              <a:off x="1216125" y="955275"/>
              <a:ext cx="2730457" cy="3232940"/>
            </a:xfrm>
            <a:custGeom>
              <a:avLst/>
              <a:gdLst/>
              <a:ahLst/>
              <a:cxnLst/>
              <a:rect l="l" t="t" r="r" b="b"/>
              <a:pathLst>
                <a:path w="49264" h="58330" extrusionOk="0">
                  <a:moveTo>
                    <a:pt x="28737" y="0"/>
                  </a:moveTo>
                  <a:cubicBezTo>
                    <a:pt x="26218" y="0"/>
                    <a:pt x="23877" y="1474"/>
                    <a:pt x="22827" y="3845"/>
                  </a:cubicBezTo>
                  <a:lnTo>
                    <a:pt x="10180" y="3845"/>
                  </a:lnTo>
                  <a:cubicBezTo>
                    <a:pt x="9926" y="2957"/>
                    <a:pt x="9120" y="2341"/>
                    <a:pt x="8195" y="2341"/>
                  </a:cubicBezTo>
                  <a:cubicBezTo>
                    <a:pt x="8188" y="2341"/>
                    <a:pt x="8181" y="2341"/>
                    <a:pt x="8173" y="2341"/>
                  </a:cubicBezTo>
                  <a:cubicBezTo>
                    <a:pt x="7239" y="2341"/>
                    <a:pt x="6423" y="2970"/>
                    <a:pt x="6177" y="3865"/>
                  </a:cubicBezTo>
                  <a:cubicBezTo>
                    <a:pt x="5016" y="4022"/>
                    <a:pt x="4161" y="5006"/>
                    <a:pt x="4151" y="6176"/>
                  </a:cubicBezTo>
                  <a:lnTo>
                    <a:pt x="4151" y="11831"/>
                  </a:lnTo>
                  <a:cubicBezTo>
                    <a:pt x="2046" y="14536"/>
                    <a:pt x="955" y="18116"/>
                    <a:pt x="1102" y="21823"/>
                  </a:cubicBezTo>
                  <a:cubicBezTo>
                    <a:pt x="296" y="22885"/>
                    <a:pt x="1" y="24233"/>
                    <a:pt x="335" y="25413"/>
                  </a:cubicBezTo>
                  <a:cubicBezTo>
                    <a:pt x="483" y="25924"/>
                    <a:pt x="758" y="26406"/>
                    <a:pt x="1132" y="26800"/>
                  </a:cubicBezTo>
                  <a:cubicBezTo>
                    <a:pt x="1112" y="28059"/>
                    <a:pt x="1535" y="29249"/>
                    <a:pt x="2322" y="30104"/>
                  </a:cubicBezTo>
                  <a:cubicBezTo>
                    <a:pt x="2961" y="30802"/>
                    <a:pt x="3836" y="31255"/>
                    <a:pt x="4780" y="31383"/>
                  </a:cubicBezTo>
                  <a:cubicBezTo>
                    <a:pt x="5961" y="32927"/>
                    <a:pt x="7318" y="34343"/>
                    <a:pt x="8813" y="35592"/>
                  </a:cubicBezTo>
                  <a:lnTo>
                    <a:pt x="2863" y="37156"/>
                  </a:lnTo>
                  <a:cubicBezTo>
                    <a:pt x="2223" y="37333"/>
                    <a:pt x="1761" y="37893"/>
                    <a:pt x="1722" y="38562"/>
                  </a:cubicBezTo>
                  <a:lnTo>
                    <a:pt x="1633" y="40214"/>
                  </a:lnTo>
                  <a:lnTo>
                    <a:pt x="1633" y="40303"/>
                  </a:lnTo>
                  <a:lnTo>
                    <a:pt x="610" y="55861"/>
                  </a:lnTo>
                  <a:cubicBezTo>
                    <a:pt x="551" y="56727"/>
                    <a:pt x="1220" y="57474"/>
                    <a:pt x="2086" y="57514"/>
                  </a:cubicBezTo>
                  <a:lnTo>
                    <a:pt x="10603" y="57848"/>
                  </a:lnTo>
                  <a:cubicBezTo>
                    <a:pt x="10652" y="57858"/>
                    <a:pt x="10711" y="57858"/>
                    <a:pt x="10770" y="57858"/>
                  </a:cubicBezTo>
                  <a:lnTo>
                    <a:pt x="12137" y="57907"/>
                  </a:lnTo>
                  <a:lnTo>
                    <a:pt x="22926" y="58330"/>
                  </a:lnTo>
                  <a:lnTo>
                    <a:pt x="22985" y="58330"/>
                  </a:lnTo>
                  <a:cubicBezTo>
                    <a:pt x="23122" y="58330"/>
                    <a:pt x="23250" y="58320"/>
                    <a:pt x="23378" y="58281"/>
                  </a:cubicBezTo>
                  <a:lnTo>
                    <a:pt x="23889" y="58300"/>
                  </a:lnTo>
                  <a:lnTo>
                    <a:pt x="23939" y="58300"/>
                  </a:lnTo>
                  <a:cubicBezTo>
                    <a:pt x="24755" y="58300"/>
                    <a:pt x="25433" y="57661"/>
                    <a:pt x="25483" y="56845"/>
                  </a:cubicBezTo>
                  <a:lnTo>
                    <a:pt x="25581" y="55065"/>
                  </a:lnTo>
                  <a:cubicBezTo>
                    <a:pt x="25649" y="55074"/>
                    <a:pt x="25716" y="55078"/>
                    <a:pt x="25783" y="55078"/>
                  </a:cubicBezTo>
                  <a:cubicBezTo>
                    <a:pt x="26088" y="55078"/>
                    <a:pt x="26385" y="54988"/>
                    <a:pt x="26643" y="54819"/>
                  </a:cubicBezTo>
                  <a:lnTo>
                    <a:pt x="27076" y="54524"/>
                  </a:lnTo>
                  <a:cubicBezTo>
                    <a:pt x="27784" y="54052"/>
                    <a:pt x="27971" y="53088"/>
                    <a:pt x="27499" y="52380"/>
                  </a:cubicBezTo>
                  <a:lnTo>
                    <a:pt x="25876" y="49970"/>
                  </a:lnTo>
                  <a:lnTo>
                    <a:pt x="25896" y="49538"/>
                  </a:lnTo>
                  <a:lnTo>
                    <a:pt x="26132" y="49164"/>
                  </a:lnTo>
                  <a:lnTo>
                    <a:pt x="31285" y="56796"/>
                  </a:lnTo>
                  <a:cubicBezTo>
                    <a:pt x="31511" y="57130"/>
                    <a:pt x="31865" y="57366"/>
                    <a:pt x="32269" y="57445"/>
                  </a:cubicBezTo>
                  <a:cubicBezTo>
                    <a:pt x="32367" y="57464"/>
                    <a:pt x="32465" y="57474"/>
                    <a:pt x="32564" y="57474"/>
                  </a:cubicBezTo>
                  <a:cubicBezTo>
                    <a:pt x="32869" y="57474"/>
                    <a:pt x="33173" y="57376"/>
                    <a:pt x="33419" y="57209"/>
                  </a:cubicBezTo>
                  <a:lnTo>
                    <a:pt x="33852" y="56914"/>
                  </a:lnTo>
                  <a:cubicBezTo>
                    <a:pt x="34088" y="56766"/>
                    <a:pt x="34265" y="56550"/>
                    <a:pt x="34393" y="56304"/>
                  </a:cubicBezTo>
                  <a:cubicBezTo>
                    <a:pt x="35622" y="56756"/>
                    <a:pt x="36930" y="56992"/>
                    <a:pt x="38248" y="57022"/>
                  </a:cubicBezTo>
                  <a:lnTo>
                    <a:pt x="38484" y="57022"/>
                  </a:lnTo>
                  <a:cubicBezTo>
                    <a:pt x="41651" y="57022"/>
                    <a:pt x="43874" y="55743"/>
                    <a:pt x="43962" y="55694"/>
                  </a:cubicBezTo>
                  <a:cubicBezTo>
                    <a:pt x="44523" y="55370"/>
                    <a:pt x="44818" y="54730"/>
                    <a:pt x="44710" y="54091"/>
                  </a:cubicBezTo>
                  <a:lnTo>
                    <a:pt x="44631" y="53629"/>
                  </a:lnTo>
                  <a:cubicBezTo>
                    <a:pt x="44670" y="53304"/>
                    <a:pt x="44611" y="52970"/>
                    <a:pt x="44464" y="52685"/>
                  </a:cubicBezTo>
                  <a:lnTo>
                    <a:pt x="42123" y="39162"/>
                  </a:lnTo>
                  <a:cubicBezTo>
                    <a:pt x="43539" y="37608"/>
                    <a:pt x="44110" y="35474"/>
                    <a:pt x="43667" y="33418"/>
                  </a:cubicBezTo>
                  <a:cubicBezTo>
                    <a:pt x="48113" y="27586"/>
                    <a:pt x="49263" y="20171"/>
                    <a:pt x="46627" y="13867"/>
                  </a:cubicBezTo>
                  <a:cubicBezTo>
                    <a:pt x="46608" y="13828"/>
                    <a:pt x="46598" y="13798"/>
                    <a:pt x="46578" y="13759"/>
                  </a:cubicBezTo>
                  <a:cubicBezTo>
                    <a:pt x="44434" y="9618"/>
                    <a:pt x="39871" y="6638"/>
                    <a:pt x="35199" y="6255"/>
                  </a:cubicBezTo>
                  <a:cubicBezTo>
                    <a:pt x="35101" y="3245"/>
                    <a:pt x="32928" y="698"/>
                    <a:pt x="29967" y="118"/>
                  </a:cubicBezTo>
                  <a:cubicBezTo>
                    <a:pt x="29556" y="39"/>
                    <a:pt x="29144" y="0"/>
                    <a:pt x="28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1">
              <a:extLst>
                <a:ext uri="{FF2B5EF4-FFF2-40B4-BE49-F238E27FC236}">
                  <a16:creationId xmlns:a16="http://schemas.microsoft.com/office/drawing/2014/main" id="{43716B3B-78DA-A04C-F540-B01C5093D795}"/>
                </a:ext>
              </a:extLst>
            </p:cNvPr>
            <p:cNvSpPr/>
            <p:nvPr/>
          </p:nvSpPr>
          <p:spPr>
            <a:xfrm>
              <a:off x="1290838" y="1388755"/>
              <a:ext cx="2688445" cy="1812453"/>
            </a:xfrm>
            <a:custGeom>
              <a:avLst/>
              <a:gdLst/>
              <a:ahLst/>
              <a:cxnLst/>
              <a:rect l="l" t="t" r="r" b="b"/>
              <a:pathLst>
                <a:path w="48506" h="32701" extrusionOk="0">
                  <a:moveTo>
                    <a:pt x="32942" y="0"/>
                  </a:moveTo>
                  <a:cubicBezTo>
                    <a:pt x="32740" y="0"/>
                    <a:pt x="32538" y="6"/>
                    <a:pt x="32337" y="17"/>
                  </a:cubicBezTo>
                  <a:cubicBezTo>
                    <a:pt x="28093" y="383"/>
                    <a:pt x="24441" y="3877"/>
                    <a:pt x="20243" y="3877"/>
                  </a:cubicBezTo>
                  <a:cubicBezTo>
                    <a:pt x="20043" y="3877"/>
                    <a:pt x="19842" y="3869"/>
                    <a:pt x="19640" y="3853"/>
                  </a:cubicBezTo>
                  <a:cubicBezTo>
                    <a:pt x="16614" y="3314"/>
                    <a:pt x="13458" y="1573"/>
                    <a:pt x="10391" y="1573"/>
                  </a:cubicBezTo>
                  <a:cubicBezTo>
                    <a:pt x="8983" y="1573"/>
                    <a:pt x="7594" y="1940"/>
                    <a:pt x="6245" y="2958"/>
                  </a:cubicBezTo>
                  <a:cubicBezTo>
                    <a:pt x="984" y="6852"/>
                    <a:pt x="0" y="15202"/>
                    <a:pt x="3324" y="20552"/>
                  </a:cubicBezTo>
                  <a:cubicBezTo>
                    <a:pt x="7781" y="27983"/>
                    <a:pt x="16367" y="32700"/>
                    <a:pt x="24944" y="32700"/>
                  </a:cubicBezTo>
                  <a:cubicBezTo>
                    <a:pt x="26379" y="32700"/>
                    <a:pt x="27814" y="32568"/>
                    <a:pt x="29229" y="32295"/>
                  </a:cubicBezTo>
                  <a:cubicBezTo>
                    <a:pt x="40451" y="30161"/>
                    <a:pt x="48505" y="17592"/>
                    <a:pt x="43962" y="6705"/>
                  </a:cubicBezTo>
                  <a:cubicBezTo>
                    <a:pt x="41929" y="2772"/>
                    <a:pt x="37403" y="0"/>
                    <a:pt x="329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1">
              <a:extLst>
                <a:ext uri="{FF2B5EF4-FFF2-40B4-BE49-F238E27FC236}">
                  <a16:creationId xmlns:a16="http://schemas.microsoft.com/office/drawing/2014/main" id="{868D0249-FECA-A0EB-C40A-980C3FDA99D9}"/>
                </a:ext>
              </a:extLst>
            </p:cNvPr>
            <p:cNvSpPr/>
            <p:nvPr/>
          </p:nvSpPr>
          <p:spPr>
            <a:xfrm>
              <a:off x="2541290" y="1044620"/>
              <a:ext cx="545659" cy="545715"/>
            </a:xfrm>
            <a:custGeom>
              <a:avLst/>
              <a:gdLst/>
              <a:ahLst/>
              <a:cxnLst/>
              <a:rect l="l" t="t" r="r" b="b"/>
              <a:pathLst>
                <a:path w="9845" h="9846" extrusionOk="0">
                  <a:moveTo>
                    <a:pt x="4927" y="1"/>
                  </a:moveTo>
                  <a:cubicBezTo>
                    <a:pt x="2203" y="1"/>
                    <a:pt x="0" y="2204"/>
                    <a:pt x="0" y="4918"/>
                  </a:cubicBezTo>
                  <a:cubicBezTo>
                    <a:pt x="0" y="7643"/>
                    <a:pt x="2203" y="9845"/>
                    <a:pt x="4927" y="9845"/>
                  </a:cubicBezTo>
                  <a:cubicBezTo>
                    <a:pt x="7642" y="9845"/>
                    <a:pt x="9845" y="7643"/>
                    <a:pt x="9845" y="4918"/>
                  </a:cubicBezTo>
                  <a:cubicBezTo>
                    <a:pt x="9845" y="2204"/>
                    <a:pt x="7642" y="1"/>
                    <a:pt x="49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1">
              <a:extLst>
                <a:ext uri="{FF2B5EF4-FFF2-40B4-BE49-F238E27FC236}">
                  <a16:creationId xmlns:a16="http://schemas.microsoft.com/office/drawing/2014/main" id="{ABCC7918-6216-20D7-BF13-66CC9E0DFA88}"/>
                </a:ext>
              </a:extLst>
            </p:cNvPr>
            <p:cNvSpPr/>
            <p:nvPr/>
          </p:nvSpPr>
          <p:spPr>
            <a:xfrm>
              <a:off x="3018779" y="2614483"/>
              <a:ext cx="545659" cy="545715"/>
            </a:xfrm>
            <a:custGeom>
              <a:avLst/>
              <a:gdLst/>
              <a:ahLst/>
              <a:cxnLst/>
              <a:rect l="l" t="t" r="r" b="b"/>
              <a:pathLst>
                <a:path w="9845" h="9846" extrusionOk="0">
                  <a:moveTo>
                    <a:pt x="4928" y="1"/>
                  </a:moveTo>
                  <a:cubicBezTo>
                    <a:pt x="2203" y="1"/>
                    <a:pt x="0" y="2204"/>
                    <a:pt x="0" y="4928"/>
                  </a:cubicBezTo>
                  <a:cubicBezTo>
                    <a:pt x="0" y="7643"/>
                    <a:pt x="2203" y="9846"/>
                    <a:pt x="4928" y="9846"/>
                  </a:cubicBezTo>
                  <a:cubicBezTo>
                    <a:pt x="7642" y="9846"/>
                    <a:pt x="9845" y="7643"/>
                    <a:pt x="9845" y="4928"/>
                  </a:cubicBezTo>
                  <a:cubicBezTo>
                    <a:pt x="9845" y="2204"/>
                    <a:pt x="7642" y="1"/>
                    <a:pt x="49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1">
              <a:extLst>
                <a:ext uri="{FF2B5EF4-FFF2-40B4-BE49-F238E27FC236}">
                  <a16:creationId xmlns:a16="http://schemas.microsoft.com/office/drawing/2014/main" id="{913257DF-502B-5B44-5F65-5FB454D56008}"/>
                </a:ext>
              </a:extLst>
            </p:cNvPr>
            <p:cNvSpPr/>
            <p:nvPr/>
          </p:nvSpPr>
          <p:spPr>
            <a:xfrm>
              <a:off x="1785232" y="2424264"/>
              <a:ext cx="1100020" cy="1484891"/>
            </a:xfrm>
            <a:custGeom>
              <a:avLst/>
              <a:gdLst/>
              <a:ahLst/>
              <a:cxnLst/>
              <a:rect l="l" t="t" r="r" b="b"/>
              <a:pathLst>
                <a:path w="19847" h="26791" fill="none" extrusionOk="0">
                  <a:moveTo>
                    <a:pt x="19847" y="1"/>
                  </a:moveTo>
                  <a:lnTo>
                    <a:pt x="0" y="26790"/>
                  </a:lnTo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1">
              <a:extLst>
                <a:ext uri="{FF2B5EF4-FFF2-40B4-BE49-F238E27FC236}">
                  <a16:creationId xmlns:a16="http://schemas.microsoft.com/office/drawing/2014/main" id="{70FD93B8-CF8F-90B2-8BA2-0806A42083E8}"/>
                </a:ext>
              </a:extLst>
            </p:cNvPr>
            <p:cNvSpPr/>
            <p:nvPr/>
          </p:nvSpPr>
          <p:spPr>
            <a:xfrm>
              <a:off x="2599043" y="1173816"/>
              <a:ext cx="820955" cy="1185097"/>
            </a:xfrm>
            <a:custGeom>
              <a:avLst/>
              <a:gdLst/>
              <a:ahLst/>
              <a:cxnLst/>
              <a:rect l="l" t="t" r="r" b="b"/>
              <a:pathLst>
                <a:path w="14812" h="21382" extrusionOk="0">
                  <a:moveTo>
                    <a:pt x="2371" y="1"/>
                  </a:moveTo>
                  <a:cubicBezTo>
                    <a:pt x="2105" y="1"/>
                    <a:pt x="1840" y="178"/>
                    <a:pt x="1840" y="532"/>
                  </a:cubicBezTo>
                  <a:lnTo>
                    <a:pt x="1840" y="13248"/>
                  </a:lnTo>
                  <a:lnTo>
                    <a:pt x="20" y="13120"/>
                  </a:lnTo>
                  <a:lnTo>
                    <a:pt x="1" y="14418"/>
                  </a:lnTo>
                  <a:lnTo>
                    <a:pt x="1840" y="14891"/>
                  </a:lnTo>
                  <a:lnTo>
                    <a:pt x="1840" y="21381"/>
                  </a:lnTo>
                  <a:lnTo>
                    <a:pt x="2902" y="21381"/>
                  </a:lnTo>
                  <a:lnTo>
                    <a:pt x="2902" y="15156"/>
                  </a:lnTo>
                  <a:lnTo>
                    <a:pt x="12363" y="17556"/>
                  </a:lnTo>
                  <a:lnTo>
                    <a:pt x="14812" y="17556"/>
                  </a:lnTo>
                  <a:lnTo>
                    <a:pt x="14812" y="16326"/>
                  </a:lnTo>
                  <a:lnTo>
                    <a:pt x="2902" y="13494"/>
                  </a:lnTo>
                  <a:lnTo>
                    <a:pt x="2902" y="532"/>
                  </a:lnTo>
                  <a:cubicBezTo>
                    <a:pt x="2902" y="178"/>
                    <a:pt x="2636" y="1"/>
                    <a:pt x="23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1">
              <a:extLst>
                <a:ext uri="{FF2B5EF4-FFF2-40B4-BE49-F238E27FC236}">
                  <a16:creationId xmlns:a16="http://schemas.microsoft.com/office/drawing/2014/main" id="{98C89B92-25CA-F99B-7DFD-7D285D018203}"/>
                </a:ext>
              </a:extLst>
            </p:cNvPr>
            <p:cNvSpPr/>
            <p:nvPr/>
          </p:nvSpPr>
          <p:spPr>
            <a:xfrm>
              <a:off x="1483774" y="1173816"/>
              <a:ext cx="713043" cy="1185097"/>
            </a:xfrm>
            <a:custGeom>
              <a:avLst/>
              <a:gdLst/>
              <a:ahLst/>
              <a:cxnLst/>
              <a:rect l="l" t="t" r="r" b="b"/>
              <a:pathLst>
                <a:path w="12865" h="21382" extrusionOk="0">
                  <a:moveTo>
                    <a:pt x="3462" y="1"/>
                  </a:moveTo>
                  <a:cubicBezTo>
                    <a:pt x="3197" y="1"/>
                    <a:pt x="2931" y="178"/>
                    <a:pt x="2931" y="532"/>
                  </a:cubicBezTo>
                  <a:lnTo>
                    <a:pt x="2931" y="13248"/>
                  </a:lnTo>
                  <a:lnTo>
                    <a:pt x="1604" y="12933"/>
                  </a:lnTo>
                  <a:lnTo>
                    <a:pt x="1" y="12815"/>
                  </a:lnTo>
                  <a:lnTo>
                    <a:pt x="1" y="14064"/>
                  </a:lnTo>
                  <a:lnTo>
                    <a:pt x="2931" y="14851"/>
                  </a:lnTo>
                  <a:lnTo>
                    <a:pt x="2931" y="21381"/>
                  </a:lnTo>
                  <a:lnTo>
                    <a:pt x="3994" y="21381"/>
                  </a:lnTo>
                  <a:lnTo>
                    <a:pt x="3994" y="15146"/>
                  </a:lnTo>
                  <a:lnTo>
                    <a:pt x="10789" y="16985"/>
                  </a:lnTo>
                  <a:lnTo>
                    <a:pt x="12864" y="16680"/>
                  </a:lnTo>
                  <a:lnTo>
                    <a:pt x="12864" y="15618"/>
                  </a:lnTo>
                  <a:lnTo>
                    <a:pt x="3994" y="13504"/>
                  </a:lnTo>
                  <a:lnTo>
                    <a:pt x="3994" y="532"/>
                  </a:lnTo>
                  <a:cubicBezTo>
                    <a:pt x="3994" y="178"/>
                    <a:pt x="3728" y="1"/>
                    <a:pt x="3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1">
              <a:extLst>
                <a:ext uri="{FF2B5EF4-FFF2-40B4-BE49-F238E27FC236}">
                  <a16:creationId xmlns:a16="http://schemas.microsoft.com/office/drawing/2014/main" id="{D7981F75-1272-3808-7884-F55E105D5A71}"/>
                </a:ext>
              </a:extLst>
            </p:cNvPr>
            <p:cNvSpPr/>
            <p:nvPr/>
          </p:nvSpPr>
          <p:spPr>
            <a:xfrm>
              <a:off x="1538313" y="1257786"/>
              <a:ext cx="80699" cy="538066"/>
            </a:xfrm>
            <a:custGeom>
              <a:avLst/>
              <a:gdLst/>
              <a:ahLst/>
              <a:cxnLst/>
              <a:rect l="l" t="t" r="r" b="b"/>
              <a:pathLst>
                <a:path w="1456" h="9708" extrusionOk="0">
                  <a:moveTo>
                    <a:pt x="777" y="0"/>
                  </a:moveTo>
                  <a:cubicBezTo>
                    <a:pt x="344" y="0"/>
                    <a:pt x="0" y="345"/>
                    <a:pt x="0" y="777"/>
                  </a:cubicBezTo>
                  <a:lnTo>
                    <a:pt x="0" y="8930"/>
                  </a:lnTo>
                  <a:cubicBezTo>
                    <a:pt x="0" y="9363"/>
                    <a:pt x="344" y="9707"/>
                    <a:pt x="777" y="9707"/>
                  </a:cubicBezTo>
                  <a:lnTo>
                    <a:pt x="1456" y="9707"/>
                  </a:lnTo>
                  <a:lnTo>
                    <a:pt x="14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1">
              <a:extLst>
                <a:ext uri="{FF2B5EF4-FFF2-40B4-BE49-F238E27FC236}">
                  <a16:creationId xmlns:a16="http://schemas.microsoft.com/office/drawing/2014/main" id="{9B47019F-B06A-C1B4-4401-91392255D711}"/>
                </a:ext>
              </a:extLst>
            </p:cNvPr>
            <p:cNvSpPr/>
            <p:nvPr/>
          </p:nvSpPr>
          <p:spPr>
            <a:xfrm>
              <a:off x="1483774" y="1876996"/>
              <a:ext cx="714650" cy="175586"/>
            </a:xfrm>
            <a:custGeom>
              <a:avLst/>
              <a:gdLst/>
              <a:ahLst/>
              <a:cxnLst/>
              <a:rect l="l" t="t" r="r" b="b"/>
              <a:pathLst>
                <a:path w="12894" h="3168" extrusionOk="0">
                  <a:moveTo>
                    <a:pt x="1427" y="1"/>
                  </a:moveTo>
                  <a:lnTo>
                    <a:pt x="1" y="138"/>
                  </a:lnTo>
                  <a:lnTo>
                    <a:pt x="11025" y="3167"/>
                  </a:lnTo>
                  <a:lnTo>
                    <a:pt x="12894" y="2951"/>
                  </a:lnTo>
                  <a:lnTo>
                    <a:pt x="14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1">
              <a:extLst>
                <a:ext uri="{FF2B5EF4-FFF2-40B4-BE49-F238E27FC236}">
                  <a16:creationId xmlns:a16="http://schemas.microsoft.com/office/drawing/2014/main" id="{D63A4AF4-3435-C89E-DD15-75F671A378EB}"/>
                </a:ext>
              </a:extLst>
            </p:cNvPr>
            <p:cNvSpPr/>
            <p:nvPr/>
          </p:nvSpPr>
          <p:spPr>
            <a:xfrm>
              <a:off x="1618956" y="2356700"/>
              <a:ext cx="1726378" cy="1725768"/>
            </a:xfrm>
            <a:custGeom>
              <a:avLst/>
              <a:gdLst/>
              <a:ahLst/>
              <a:cxnLst/>
              <a:rect l="l" t="t" r="r" b="b"/>
              <a:pathLst>
                <a:path w="31148" h="31137" extrusionOk="0">
                  <a:moveTo>
                    <a:pt x="29210" y="3796"/>
                  </a:moveTo>
                  <a:lnTo>
                    <a:pt x="18913" y="20152"/>
                  </a:lnTo>
                  <a:lnTo>
                    <a:pt x="8055" y="4052"/>
                  </a:lnTo>
                  <a:lnTo>
                    <a:pt x="29210" y="3796"/>
                  </a:lnTo>
                  <a:close/>
                  <a:moveTo>
                    <a:pt x="1328" y="1711"/>
                  </a:moveTo>
                  <a:lnTo>
                    <a:pt x="6934" y="4052"/>
                  </a:lnTo>
                  <a:lnTo>
                    <a:pt x="7436" y="4052"/>
                  </a:lnTo>
                  <a:lnTo>
                    <a:pt x="18608" y="20643"/>
                  </a:lnTo>
                  <a:lnTo>
                    <a:pt x="16415" y="24105"/>
                  </a:lnTo>
                  <a:lnTo>
                    <a:pt x="1328" y="1711"/>
                  </a:lnTo>
                  <a:close/>
                  <a:moveTo>
                    <a:pt x="1" y="0"/>
                  </a:moveTo>
                  <a:lnTo>
                    <a:pt x="1" y="1161"/>
                  </a:lnTo>
                  <a:lnTo>
                    <a:pt x="443" y="1348"/>
                  </a:lnTo>
                  <a:lnTo>
                    <a:pt x="16110" y="24587"/>
                  </a:lnTo>
                  <a:lnTo>
                    <a:pt x="12156" y="30862"/>
                  </a:lnTo>
                  <a:lnTo>
                    <a:pt x="12599" y="31137"/>
                  </a:lnTo>
                  <a:lnTo>
                    <a:pt x="16435" y="25059"/>
                  </a:lnTo>
                  <a:lnTo>
                    <a:pt x="18618" y="28295"/>
                  </a:lnTo>
                  <a:lnTo>
                    <a:pt x="19051" y="28009"/>
                  </a:lnTo>
                  <a:lnTo>
                    <a:pt x="16739" y="24577"/>
                  </a:lnTo>
                  <a:lnTo>
                    <a:pt x="18923" y="21105"/>
                  </a:lnTo>
                  <a:lnTo>
                    <a:pt x="25394" y="30704"/>
                  </a:lnTo>
                  <a:lnTo>
                    <a:pt x="25827" y="30419"/>
                  </a:lnTo>
                  <a:lnTo>
                    <a:pt x="19228" y="20624"/>
                  </a:lnTo>
                  <a:lnTo>
                    <a:pt x="29830" y="3787"/>
                  </a:lnTo>
                  <a:lnTo>
                    <a:pt x="31147" y="3767"/>
                  </a:lnTo>
                  <a:lnTo>
                    <a:pt x="31059" y="266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1">
              <a:extLst>
                <a:ext uri="{FF2B5EF4-FFF2-40B4-BE49-F238E27FC236}">
                  <a16:creationId xmlns:a16="http://schemas.microsoft.com/office/drawing/2014/main" id="{220D21B5-DB75-A022-15C4-63B090EA467E}"/>
                </a:ext>
              </a:extLst>
            </p:cNvPr>
            <p:cNvSpPr/>
            <p:nvPr/>
          </p:nvSpPr>
          <p:spPr>
            <a:xfrm>
              <a:off x="1618956" y="2346890"/>
              <a:ext cx="1721445" cy="161952"/>
            </a:xfrm>
            <a:custGeom>
              <a:avLst/>
              <a:gdLst/>
              <a:ahLst/>
              <a:cxnLst/>
              <a:rect l="l" t="t" r="r" b="b"/>
              <a:pathLst>
                <a:path w="31059" h="2922" extrusionOk="0">
                  <a:moveTo>
                    <a:pt x="20988" y="0"/>
                  </a:moveTo>
                  <a:lnTo>
                    <a:pt x="1" y="177"/>
                  </a:lnTo>
                  <a:lnTo>
                    <a:pt x="6924" y="2921"/>
                  </a:lnTo>
                  <a:lnTo>
                    <a:pt x="31059" y="2833"/>
                  </a:lnTo>
                  <a:lnTo>
                    <a:pt x="209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1">
              <a:extLst>
                <a:ext uri="{FF2B5EF4-FFF2-40B4-BE49-F238E27FC236}">
                  <a16:creationId xmlns:a16="http://schemas.microsoft.com/office/drawing/2014/main" id="{78BB0BD0-6E32-9ABB-0DAA-FEC75F21F6CF}"/>
                </a:ext>
              </a:extLst>
            </p:cNvPr>
            <p:cNvSpPr/>
            <p:nvPr/>
          </p:nvSpPr>
          <p:spPr>
            <a:xfrm>
              <a:off x="2600151" y="1892237"/>
              <a:ext cx="820955" cy="188112"/>
            </a:xfrm>
            <a:custGeom>
              <a:avLst/>
              <a:gdLst/>
              <a:ahLst/>
              <a:cxnLst/>
              <a:rect l="l" t="t" r="r" b="b"/>
              <a:pathLst>
                <a:path w="14812" h="3394" extrusionOk="0">
                  <a:moveTo>
                    <a:pt x="1633" y="1"/>
                  </a:moveTo>
                  <a:lnTo>
                    <a:pt x="0" y="158"/>
                  </a:lnTo>
                  <a:lnTo>
                    <a:pt x="12717" y="3374"/>
                  </a:lnTo>
                  <a:lnTo>
                    <a:pt x="14811" y="3394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1">
              <a:extLst>
                <a:ext uri="{FF2B5EF4-FFF2-40B4-BE49-F238E27FC236}">
                  <a16:creationId xmlns:a16="http://schemas.microsoft.com/office/drawing/2014/main" id="{8B11941C-7C2A-0310-42A5-9403EE068369}"/>
                </a:ext>
              </a:extLst>
            </p:cNvPr>
            <p:cNvSpPr/>
            <p:nvPr/>
          </p:nvSpPr>
          <p:spPr>
            <a:xfrm>
              <a:off x="1568242" y="1257786"/>
              <a:ext cx="1289795" cy="538066"/>
            </a:xfrm>
            <a:custGeom>
              <a:avLst/>
              <a:gdLst/>
              <a:ahLst/>
              <a:cxnLst/>
              <a:rect l="l" t="t" r="r" b="b"/>
              <a:pathLst>
                <a:path w="23271" h="9708" extrusionOk="0">
                  <a:moveTo>
                    <a:pt x="1073" y="0"/>
                  </a:moveTo>
                  <a:cubicBezTo>
                    <a:pt x="965" y="0"/>
                    <a:pt x="866" y="30"/>
                    <a:pt x="778" y="79"/>
                  </a:cubicBezTo>
                  <a:cubicBezTo>
                    <a:pt x="296" y="354"/>
                    <a:pt x="1" y="876"/>
                    <a:pt x="1" y="1426"/>
                  </a:cubicBezTo>
                  <a:lnTo>
                    <a:pt x="30" y="8684"/>
                  </a:lnTo>
                  <a:cubicBezTo>
                    <a:pt x="30" y="8852"/>
                    <a:pt x="99" y="9009"/>
                    <a:pt x="227" y="9117"/>
                  </a:cubicBezTo>
                  <a:lnTo>
                    <a:pt x="719" y="9560"/>
                  </a:lnTo>
                  <a:cubicBezTo>
                    <a:pt x="827" y="9658"/>
                    <a:pt x="965" y="9707"/>
                    <a:pt x="1112" y="9707"/>
                  </a:cubicBezTo>
                  <a:lnTo>
                    <a:pt x="22680" y="9707"/>
                  </a:lnTo>
                  <a:cubicBezTo>
                    <a:pt x="23014" y="9707"/>
                    <a:pt x="23270" y="9442"/>
                    <a:pt x="23270" y="9117"/>
                  </a:cubicBezTo>
                  <a:lnTo>
                    <a:pt x="23270" y="590"/>
                  </a:lnTo>
                  <a:cubicBezTo>
                    <a:pt x="23270" y="266"/>
                    <a:pt x="23005" y="0"/>
                    <a:pt x="22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1">
              <a:extLst>
                <a:ext uri="{FF2B5EF4-FFF2-40B4-BE49-F238E27FC236}">
                  <a16:creationId xmlns:a16="http://schemas.microsoft.com/office/drawing/2014/main" id="{5698ACB8-0068-E505-FCD2-5420B57864D4}"/>
                </a:ext>
              </a:extLst>
            </p:cNvPr>
            <p:cNvSpPr/>
            <p:nvPr/>
          </p:nvSpPr>
          <p:spPr>
            <a:xfrm>
              <a:off x="3040007" y="2722451"/>
              <a:ext cx="575699" cy="1311078"/>
            </a:xfrm>
            <a:custGeom>
              <a:avLst/>
              <a:gdLst/>
              <a:ahLst/>
              <a:cxnLst/>
              <a:rect l="l" t="t" r="r" b="b"/>
              <a:pathLst>
                <a:path w="10387" h="23655" extrusionOk="0">
                  <a:moveTo>
                    <a:pt x="4171" y="0"/>
                  </a:moveTo>
                  <a:lnTo>
                    <a:pt x="1" y="22010"/>
                  </a:lnTo>
                  <a:cubicBezTo>
                    <a:pt x="1978" y="23220"/>
                    <a:pt x="3856" y="23623"/>
                    <a:pt x="5479" y="23653"/>
                  </a:cubicBezTo>
                  <a:cubicBezTo>
                    <a:pt x="5550" y="23654"/>
                    <a:pt x="5621" y="23655"/>
                    <a:pt x="5691" y="23655"/>
                  </a:cubicBezTo>
                  <a:cubicBezTo>
                    <a:pt x="8468" y="23655"/>
                    <a:pt x="10386" y="22541"/>
                    <a:pt x="10386" y="22541"/>
                  </a:cubicBezTo>
                  <a:lnTo>
                    <a:pt x="64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1">
              <a:extLst>
                <a:ext uri="{FF2B5EF4-FFF2-40B4-BE49-F238E27FC236}">
                  <a16:creationId xmlns:a16="http://schemas.microsoft.com/office/drawing/2014/main" id="{DB5F38C3-E720-FC6E-19D9-D8BAC7A522A9}"/>
                </a:ext>
              </a:extLst>
            </p:cNvPr>
            <p:cNvSpPr/>
            <p:nvPr/>
          </p:nvSpPr>
          <p:spPr>
            <a:xfrm>
              <a:off x="3040007" y="2722451"/>
              <a:ext cx="303674" cy="1310968"/>
            </a:xfrm>
            <a:custGeom>
              <a:avLst/>
              <a:gdLst/>
              <a:ahLst/>
              <a:cxnLst/>
              <a:rect l="l" t="t" r="r" b="b"/>
              <a:pathLst>
                <a:path w="5479" h="23653" extrusionOk="0">
                  <a:moveTo>
                    <a:pt x="4171" y="0"/>
                  </a:moveTo>
                  <a:lnTo>
                    <a:pt x="1" y="22010"/>
                  </a:lnTo>
                  <a:cubicBezTo>
                    <a:pt x="1978" y="23210"/>
                    <a:pt x="3856" y="23623"/>
                    <a:pt x="5479" y="23653"/>
                  </a:cubicBezTo>
                  <a:lnTo>
                    <a:pt x="4967" y="69"/>
                  </a:lnTo>
                  <a:lnTo>
                    <a:pt x="4967" y="0"/>
                  </a:lnTo>
                  <a:close/>
                </a:path>
              </a:pathLst>
            </a:custGeom>
            <a:solidFill>
              <a:srgbClr val="000000">
                <a:alpha val="1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1">
              <a:extLst>
                <a:ext uri="{FF2B5EF4-FFF2-40B4-BE49-F238E27FC236}">
                  <a16:creationId xmlns:a16="http://schemas.microsoft.com/office/drawing/2014/main" id="{2E70E652-E8D6-07AC-A697-AAC5AB0E8364}"/>
                </a:ext>
              </a:extLst>
            </p:cNvPr>
            <p:cNvSpPr/>
            <p:nvPr/>
          </p:nvSpPr>
          <p:spPr>
            <a:xfrm>
              <a:off x="3036238" y="3180318"/>
              <a:ext cx="181018" cy="351616"/>
            </a:xfrm>
            <a:custGeom>
              <a:avLst/>
              <a:gdLst/>
              <a:ahLst/>
              <a:cxnLst/>
              <a:rect l="l" t="t" r="r" b="b"/>
              <a:pathLst>
                <a:path w="3266" h="6344" fill="none" extrusionOk="0">
                  <a:moveTo>
                    <a:pt x="3265" y="0"/>
                  </a:moveTo>
                  <a:lnTo>
                    <a:pt x="2370" y="10"/>
                  </a:lnTo>
                  <a:cubicBezTo>
                    <a:pt x="1308" y="30"/>
                    <a:pt x="433" y="836"/>
                    <a:pt x="325" y="1889"/>
                  </a:cubicBezTo>
                  <a:lnTo>
                    <a:pt x="108" y="3993"/>
                  </a:lnTo>
                  <a:cubicBezTo>
                    <a:pt x="0" y="5154"/>
                    <a:pt x="856" y="6186"/>
                    <a:pt x="2026" y="6285"/>
                  </a:cubicBezTo>
                  <a:lnTo>
                    <a:pt x="2734" y="6344"/>
                  </a:ln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1">
              <a:extLst>
                <a:ext uri="{FF2B5EF4-FFF2-40B4-BE49-F238E27FC236}">
                  <a16:creationId xmlns:a16="http://schemas.microsoft.com/office/drawing/2014/main" id="{8C56F8D7-9788-65BB-A027-D937F9962E27}"/>
                </a:ext>
              </a:extLst>
            </p:cNvPr>
            <p:cNvSpPr/>
            <p:nvPr/>
          </p:nvSpPr>
          <p:spPr>
            <a:xfrm>
              <a:off x="3047655" y="3895469"/>
              <a:ext cx="555525" cy="84024"/>
            </a:xfrm>
            <a:custGeom>
              <a:avLst/>
              <a:gdLst/>
              <a:ahLst/>
              <a:cxnLst/>
              <a:rect l="l" t="t" r="r" b="b"/>
              <a:pathLst>
                <a:path w="10023" h="1516" fill="none" extrusionOk="0">
                  <a:moveTo>
                    <a:pt x="1" y="1"/>
                  </a:moveTo>
                  <a:cubicBezTo>
                    <a:pt x="1" y="1"/>
                    <a:pt x="2440" y="1515"/>
                    <a:pt x="5282" y="1515"/>
                  </a:cubicBezTo>
                  <a:cubicBezTo>
                    <a:pt x="8075" y="1515"/>
                    <a:pt x="10022" y="443"/>
                    <a:pt x="10022" y="443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1">
              <a:extLst>
                <a:ext uri="{FF2B5EF4-FFF2-40B4-BE49-F238E27FC236}">
                  <a16:creationId xmlns:a16="http://schemas.microsoft.com/office/drawing/2014/main" id="{49566FEF-C516-C16B-A6CF-EEE46CAEF309}"/>
                </a:ext>
              </a:extLst>
            </p:cNvPr>
            <p:cNvSpPr/>
            <p:nvPr/>
          </p:nvSpPr>
          <p:spPr>
            <a:xfrm>
              <a:off x="3432030" y="3475180"/>
              <a:ext cx="95386" cy="226855"/>
            </a:xfrm>
            <a:custGeom>
              <a:avLst/>
              <a:gdLst/>
              <a:ahLst/>
              <a:cxnLst/>
              <a:rect l="l" t="t" r="r" b="b"/>
              <a:pathLst>
                <a:path w="1721" h="4093" extrusionOk="0">
                  <a:moveTo>
                    <a:pt x="694" y="0"/>
                  </a:moveTo>
                  <a:cubicBezTo>
                    <a:pt x="306" y="0"/>
                    <a:pt x="0" y="337"/>
                    <a:pt x="38" y="729"/>
                  </a:cubicBezTo>
                  <a:lnTo>
                    <a:pt x="304" y="3492"/>
                  </a:lnTo>
                  <a:cubicBezTo>
                    <a:pt x="334" y="3827"/>
                    <a:pt x="619" y="4092"/>
                    <a:pt x="963" y="4092"/>
                  </a:cubicBezTo>
                  <a:lnTo>
                    <a:pt x="1012" y="4092"/>
                  </a:lnTo>
                  <a:cubicBezTo>
                    <a:pt x="1406" y="4092"/>
                    <a:pt x="1720" y="3748"/>
                    <a:pt x="1671" y="3355"/>
                  </a:cubicBezTo>
                  <a:lnTo>
                    <a:pt x="1356" y="591"/>
                  </a:lnTo>
                  <a:cubicBezTo>
                    <a:pt x="1317" y="267"/>
                    <a:pt x="1051" y="21"/>
                    <a:pt x="727" y="1"/>
                  </a:cubicBezTo>
                  <a:cubicBezTo>
                    <a:pt x="716" y="0"/>
                    <a:pt x="705" y="0"/>
                    <a:pt x="694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1">
              <a:extLst>
                <a:ext uri="{FF2B5EF4-FFF2-40B4-BE49-F238E27FC236}">
                  <a16:creationId xmlns:a16="http://schemas.microsoft.com/office/drawing/2014/main" id="{E35B6E89-AA46-598E-660F-B3C5AE934DF9}"/>
                </a:ext>
              </a:extLst>
            </p:cNvPr>
            <p:cNvSpPr/>
            <p:nvPr/>
          </p:nvSpPr>
          <p:spPr>
            <a:xfrm>
              <a:off x="3421056" y="3305413"/>
              <a:ext cx="72995" cy="125759"/>
            </a:xfrm>
            <a:custGeom>
              <a:avLst/>
              <a:gdLst/>
              <a:ahLst/>
              <a:cxnLst/>
              <a:rect l="l" t="t" r="r" b="b"/>
              <a:pathLst>
                <a:path w="1317" h="2269" extrusionOk="0">
                  <a:moveTo>
                    <a:pt x="574" y="1"/>
                  </a:moveTo>
                  <a:cubicBezTo>
                    <a:pt x="550" y="1"/>
                    <a:pt x="526" y="2"/>
                    <a:pt x="502" y="5"/>
                  </a:cubicBezTo>
                  <a:cubicBezTo>
                    <a:pt x="207" y="45"/>
                    <a:pt x="0" y="291"/>
                    <a:pt x="10" y="576"/>
                  </a:cubicBezTo>
                  <a:lnTo>
                    <a:pt x="20" y="1707"/>
                  </a:lnTo>
                  <a:cubicBezTo>
                    <a:pt x="30" y="2002"/>
                    <a:pt x="266" y="2248"/>
                    <a:pt x="561" y="2258"/>
                  </a:cubicBezTo>
                  <a:lnTo>
                    <a:pt x="679" y="2267"/>
                  </a:lnTo>
                  <a:cubicBezTo>
                    <a:pt x="690" y="2268"/>
                    <a:pt x="701" y="2268"/>
                    <a:pt x="711" y="2268"/>
                  </a:cubicBezTo>
                  <a:cubicBezTo>
                    <a:pt x="1050" y="2268"/>
                    <a:pt x="1317" y="1971"/>
                    <a:pt x="1269" y="1628"/>
                  </a:cubicBezTo>
                  <a:lnTo>
                    <a:pt x="1131" y="497"/>
                  </a:lnTo>
                  <a:cubicBezTo>
                    <a:pt x="1095" y="207"/>
                    <a:pt x="850" y="1"/>
                    <a:pt x="574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1">
              <a:extLst>
                <a:ext uri="{FF2B5EF4-FFF2-40B4-BE49-F238E27FC236}">
                  <a16:creationId xmlns:a16="http://schemas.microsoft.com/office/drawing/2014/main" id="{756F0ABA-8D76-668E-1CDA-C30A29F8C701}"/>
                </a:ext>
              </a:extLst>
            </p:cNvPr>
            <p:cNvSpPr/>
            <p:nvPr/>
          </p:nvSpPr>
          <p:spPr>
            <a:xfrm>
              <a:off x="1542081" y="3202100"/>
              <a:ext cx="1055902" cy="902208"/>
            </a:xfrm>
            <a:custGeom>
              <a:avLst/>
              <a:gdLst/>
              <a:ahLst/>
              <a:cxnLst/>
              <a:rect l="l" t="t" r="r" b="b"/>
              <a:pathLst>
                <a:path w="19051" h="16278" extrusionOk="0">
                  <a:moveTo>
                    <a:pt x="1" y="1"/>
                  </a:moveTo>
                  <a:lnTo>
                    <a:pt x="1368" y="15195"/>
                  </a:lnTo>
                  <a:lnTo>
                    <a:pt x="5046" y="15835"/>
                  </a:lnTo>
                  <a:lnTo>
                    <a:pt x="18166" y="16277"/>
                  </a:lnTo>
                  <a:lnTo>
                    <a:pt x="19051" y="630"/>
                  </a:lnTo>
                  <a:lnTo>
                    <a:pt x="11763" y="2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1">
              <a:extLst>
                <a:ext uri="{FF2B5EF4-FFF2-40B4-BE49-F238E27FC236}">
                  <a16:creationId xmlns:a16="http://schemas.microsoft.com/office/drawing/2014/main" id="{31D12817-D7D8-80FF-51D2-DF998F3B36A1}"/>
                </a:ext>
              </a:extLst>
            </p:cNvPr>
            <p:cNvSpPr/>
            <p:nvPr/>
          </p:nvSpPr>
          <p:spPr>
            <a:xfrm>
              <a:off x="1460329" y="2821108"/>
              <a:ext cx="1027025" cy="375061"/>
            </a:xfrm>
            <a:custGeom>
              <a:avLst/>
              <a:gdLst/>
              <a:ahLst/>
              <a:cxnLst/>
              <a:rect l="l" t="t" r="r" b="b"/>
              <a:pathLst>
                <a:path w="18530" h="6767" extrusionOk="0">
                  <a:moveTo>
                    <a:pt x="18156" y="0"/>
                  </a:moveTo>
                  <a:lnTo>
                    <a:pt x="1643" y="4446"/>
                  </a:lnTo>
                  <a:lnTo>
                    <a:pt x="1" y="5183"/>
                  </a:lnTo>
                  <a:lnTo>
                    <a:pt x="355" y="6767"/>
                  </a:lnTo>
                  <a:lnTo>
                    <a:pt x="18529" y="1702"/>
                  </a:lnTo>
                  <a:lnTo>
                    <a:pt x="181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1">
              <a:extLst>
                <a:ext uri="{FF2B5EF4-FFF2-40B4-BE49-F238E27FC236}">
                  <a16:creationId xmlns:a16="http://schemas.microsoft.com/office/drawing/2014/main" id="{94628639-7D0D-6B31-063E-C99B7C6993BE}"/>
                </a:ext>
              </a:extLst>
            </p:cNvPr>
            <p:cNvSpPr/>
            <p:nvPr/>
          </p:nvSpPr>
          <p:spPr>
            <a:xfrm>
              <a:off x="1393043" y="2849468"/>
              <a:ext cx="1057010" cy="357048"/>
            </a:xfrm>
            <a:custGeom>
              <a:avLst/>
              <a:gdLst/>
              <a:ahLst/>
              <a:cxnLst/>
              <a:rect l="l" t="t" r="r" b="b"/>
              <a:pathLst>
                <a:path w="19071" h="6442" extrusionOk="0">
                  <a:moveTo>
                    <a:pt x="17162" y="0"/>
                  </a:moveTo>
                  <a:lnTo>
                    <a:pt x="15363" y="472"/>
                  </a:lnTo>
                  <a:lnTo>
                    <a:pt x="14133" y="1151"/>
                  </a:lnTo>
                  <a:lnTo>
                    <a:pt x="13278" y="1033"/>
                  </a:lnTo>
                  <a:lnTo>
                    <a:pt x="11399" y="1525"/>
                  </a:lnTo>
                  <a:lnTo>
                    <a:pt x="10091" y="2262"/>
                  </a:lnTo>
                  <a:lnTo>
                    <a:pt x="9304" y="2075"/>
                  </a:lnTo>
                  <a:lnTo>
                    <a:pt x="7613" y="2518"/>
                  </a:lnTo>
                  <a:lnTo>
                    <a:pt x="6216" y="3256"/>
                  </a:lnTo>
                  <a:lnTo>
                    <a:pt x="5518" y="3069"/>
                  </a:lnTo>
                  <a:lnTo>
                    <a:pt x="89" y="4505"/>
                  </a:lnTo>
                  <a:lnTo>
                    <a:pt x="1" y="6147"/>
                  </a:lnTo>
                  <a:lnTo>
                    <a:pt x="905" y="6442"/>
                  </a:lnTo>
                  <a:lnTo>
                    <a:pt x="4171" y="5518"/>
                  </a:lnTo>
                  <a:lnTo>
                    <a:pt x="5626" y="4839"/>
                  </a:lnTo>
                  <a:lnTo>
                    <a:pt x="6305" y="4918"/>
                  </a:lnTo>
                  <a:lnTo>
                    <a:pt x="7996" y="4446"/>
                  </a:lnTo>
                  <a:lnTo>
                    <a:pt x="9472" y="3816"/>
                  </a:lnTo>
                  <a:lnTo>
                    <a:pt x="10131" y="3846"/>
                  </a:lnTo>
                  <a:lnTo>
                    <a:pt x="12009" y="3315"/>
                  </a:lnTo>
                  <a:lnTo>
                    <a:pt x="13710" y="2272"/>
                  </a:lnTo>
                  <a:lnTo>
                    <a:pt x="14143" y="2715"/>
                  </a:lnTo>
                  <a:lnTo>
                    <a:pt x="15943" y="2213"/>
                  </a:lnTo>
                  <a:lnTo>
                    <a:pt x="17231" y="1426"/>
                  </a:lnTo>
                  <a:lnTo>
                    <a:pt x="18077" y="1603"/>
                  </a:lnTo>
                  <a:lnTo>
                    <a:pt x="19070" y="1328"/>
                  </a:lnTo>
                  <a:lnTo>
                    <a:pt x="18815" y="256"/>
                  </a:lnTo>
                  <a:lnTo>
                    <a:pt x="17792" y="590"/>
                  </a:lnTo>
                  <a:lnTo>
                    <a:pt x="171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1">
              <a:extLst>
                <a:ext uri="{FF2B5EF4-FFF2-40B4-BE49-F238E27FC236}">
                  <a16:creationId xmlns:a16="http://schemas.microsoft.com/office/drawing/2014/main" id="{1DF98605-18D2-F93F-DE72-867977B9EB88}"/>
                </a:ext>
              </a:extLst>
            </p:cNvPr>
            <p:cNvSpPr/>
            <p:nvPr/>
          </p:nvSpPr>
          <p:spPr>
            <a:xfrm>
              <a:off x="1336343" y="3181963"/>
              <a:ext cx="1197623" cy="922327"/>
            </a:xfrm>
            <a:custGeom>
              <a:avLst/>
              <a:gdLst/>
              <a:ahLst/>
              <a:cxnLst/>
              <a:rect l="l" t="t" r="r" b="b"/>
              <a:pathLst>
                <a:path w="21608" h="16641" extrusionOk="0">
                  <a:moveTo>
                    <a:pt x="1034" y="0"/>
                  </a:moveTo>
                  <a:lnTo>
                    <a:pt x="1" y="15815"/>
                  </a:lnTo>
                  <a:lnTo>
                    <a:pt x="20841" y="16641"/>
                  </a:lnTo>
                  <a:lnTo>
                    <a:pt x="21460" y="5036"/>
                  </a:lnTo>
                  <a:lnTo>
                    <a:pt x="21510" y="4013"/>
                  </a:lnTo>
                  <a:lnTo>
                    <a:pt x="21608" y="2312"/>
                  </a:lnTo>
                  <a:lnTo>
                    <a:pt x="21401" y="1299"/>
                  </a:lnTo>
                  <a:lnTo>
                    <a:pt x="20251" y="817"/>
                  </a:lnTo>
                  <a:lnTo>
                    <a:pt x="18559" y="748"/>
                  </a:lnTo>
                  <a:lnTo>
                    <a:pt x="18195" y="1466"/>
                  </a:lnTo>
                  <a:lnTo>
                    <a:pt x="16533" y="659"/>
                  </a:lnTo>
                  <a:lnTo>
                    <a:pt x="14851" y="591"/>
                  </a:lnTo>
                  <a:lnTo>
                    <a:pt x="14517" y="1240"/>
                  </a:lnTo>
                  <a:lnTo>
                    <a:pt x="12835" y="502"/>
                  </a:lnTo>
                  <a:lnTo>
                    <a:pt x="10888" y="414"/>
                  </a:lnTo>
                  <a:lnTo>
                    <a:pt x="10711" y="1348"/>
                  </a:lnTo>
                  <a:lnTo>
                    <a:pt x="8872" y="335"/>
                  </a:lnTo>
                  <a:lnTo>
                    <a:pt x="7023" y="256"/>
                  </a:lnTo>
                  <a:lnTo>
                    <a:pt x="6393" y="777"/>
                  </a:lnTo>
                  <a:lnTo>
                    <a:pt x="4997" y="168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1">
              <a:extLst>
                <a:ext uri="{FF2B5EF4-FFF2-40B4-BE49-F238E27FC236}">
                  <a16:creationId xmlns:a16="http://schemas.microsoft.com/office/drawing/2014/main" id="{4F5DA49C-0B50-12B6-1309-72F57CB32CE0}"/>
                </a:ext>
              </a:extLst>
            </p:cNvPr>
            <p:cNvSpPr/>
            <p:nvPr/>
          </p:nvSpPr>
          <p:spPr>
            <a:xfrm>
              <a:off x="1587996" y="3693236"/>
              <a:ext cx="60469" cy="61189"/>
            </a:xfrm>
            <a:custGeom>
              <a:avLst/>
              <a:gdLst/>
              <a:ahLst/>
              <a:cxnLst/>
              <a:rect l="l" t="t" r="r" b="b"/>
              <a:pathLst>
                <a:path w="1091" h="1104" extrusionOk="0">
                  <a:moveTo>
                    <a:pt x="158" y="109"/>
                  </a:moveTo>
                  <a:lnTo>
                    <a:pt x="483" y="119"/>
                  </a:lnTo>
                  <a:cubicBezTo>
                    <a:pt x="489" y="118"/>
                    <a:pt x="495" y="118"/>
                    <a:pt x="501" y="118"/>
                  </a:cubicBezTo>
                  <a:cubicBezTo>
                    <a:pt x="1090" y="118"/>
                    <a:pt x="1069" y="1007"/>
                    <a:pt x="506" y="1007"/>
                  </a:cubicBezTo>
                  <a:cubicBezTo>
                    <a:pt x="486" y="1007"/>
                    <a:pt x="465" y="1006"/>
                    <a:pt x="443" y="1004"/>
                  </a:cubicBezTo>
                  <a:lnTo>
                    <a:pt x="119" y="994"/>
                  </a:lnTo>
                  <a:lnTo>
                    <a:pt x="158" y="109"/>
                  </a:lnTo>
                  <a:close/>
                  <a:moveTo>
                    <a:pt x="50" y="1"/>
                  </a:moveTo>
                  <a:lnTo>
                    <a:pt x="1" y="1082"/>
                  </a:lnTo>
                  <a:lnTo>
                    <a:pt x="443" y="1102"/>
                  </a:lnTo>
                  <a:cubicBezTo>
                    <a:pt x="458" y="1103"/>
                    <a:pt x="473" y="1103"/>
                    <a:pt x="487" y="1103"/>
                  </a:cubicBezTo>
                  <a:cubicBezTo>
                    <a:pt x="817" y="1103"/>
                    <a:pt x="1034" y="892"/>
                    <a:pt x="1053" y="591"/>
                  </a:cubicBezTo>
                  <a:cubicBezTo>
                    <a:pt x="1063" y="266"/>
                    <a:pt x="837" y="30"/>
                    <a:pt x="492" y="20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1">
              <a:extLst>
                <a:ext uri="{FF2B5EF4-FFF2-40B4-BE49-F238E27FC236}">
                  <a16:creationId xmlns:a16="http://schemas.microsoft.com/office/drawing/2014/main" id="{D07F042C-AACF-5126-4711-61C029F4F2EC}"/>
                </a:ext>
              </a:extLst>
            </p:cNvPr>
            <p:cNvSpPr/>
            <p:nvPr/>
          </p:nvSpPr>
          <p:spPr>
            <a:xfrm>
              <a:off x="1665425" y="3696506"/>
              <a:ext cx="9311" cy="60025"/>
            </a:xfrm>
            <a:custGeom>
              <a:avLst/>
              <a:gdLst/>
              <a:ahLst/>
              <a:cxnLst/>
              <a:rect l="l" t="t" r="r" b="b"/>
              <a:pathLst>
                <a:path w="168" h="1083" extrusionOk="0">
                  <a:moveTo>
                    <a:pt x="49" y="1"/>
                  </a:moveTo>
                  <a:lnTo>
                    <a:pt x="0" y="1082"/>
                  </a:lnTo>
                  <a:lnTo>
                    <a:pt x="118" y="1082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1">
              <a:extLst>
                <a:ext uri="{FF2B5EF4-FFF2-40B4-BE49-F238E27FC236}">
                  <a16:creationId xmlns:a16="http://schemas.microsoft.com/office/drawing/2014/main" id="{80A7D91E-26DF-5880-D295-3DB2C1F32AE2}"/>
                </a:ext>
              </a:extLst>
            </p:cNvPr>
            <p:cNvSpPr/>
            <p:nvPr/>
          </p:nvSpPr>
          <p:spPr>
            <a:xfrm>
              <a:off x="1698126" y="3698169"/>
              <a:ext cx="49661" cy="62187"/>
            </a:xfrm>
            <a:custGeom>
              <a:avLst/>
              <a:gdLst/>
              <a:ahLst/>
              <a:cxnLst/>
              <a:rect l="l" t="t" r="r" b="b"/>
              <a:pathLst>
                <a:path w="896" h="1122" extrusionOk="0">
                  <a:moveTo>
                    <a:pt x="158" y="98"/>
                  </a:moveTo>
                  <a:lnTo>
                    <a:pt x="443" y="108"/>
                  </a:lnTo>
                  <a:cubicBezTo>
                    <a:pt x="659" y="118"/>
                    <a:pt x="777" y="226"/>
                    <a:pt x="767" y="393"/>
                  </a:cubicBezTo>
                  <a:cubicBezTo>
                    <a:pt x="758" y="556"/>
                    <a:pt x="659" y="652"/>
                    <a:pt x="476" y="652"/>
                  </a:cubicBezTo>
                  <a:cubicBezTo>
                    <a:pt x="459" y="652"/>
                    <a:pt x="442" y="651"/>
                    <a:pt x="423" y="649"/>
                  </a:cubicBezTo>
                  <a:lnTo>
                    <a:pt x="138" y="639"/>
                  </a:lnTo>
                  <a:lnTo>
                    <a:pt x="158" y="98"/>
                  </a:lnTo>
                  <a:close/>
                  <a:moveTo>
                    <a:pt x="49" y="0"/>
                  </a:moveTo>
                  <a:lnTo>
                    <a:pt x="0" y="1082"/>
                  </a:lnTo>
                  <a:lnTo>
                    <a:pt x="118" y="1082"/>
                  </a:lnTo>
                  <a:lnTo>
                    <a:pt x="128" y="738"/>
                  </a:lnTo>
                  <a:lnTo>
                    <a:pt x="423" y="747"/>
                  </a:lnTo>
                  <a:lnTo>
                    <a:pt x="512" y="747"/>
                  </a:lnTo>
                  <a:lnTo>
                    <a:pt x="748" y="1111"/>
                  </a:lnTo>
                  <a:lnTo>
                    <a:pt x="866" y="1121"/>
                  </a:lnTo>
                  <a:lnTo>
                    <a:pt x="620" y="738"/>
                  </a:lnTo>
                  <a:cubicBezTo>
                    <a:pt x="777" y="698"/>
                    <a:pt x="885" y="561"/>
                    <a:pt x="885" y="403"/>
                  </a:cubicBezTo>
                  <a:cubicBezTo>
                    <a:pt x="895" y="167"/>
                    <a:pt x="728" y="30"/>
                    <a:pt x="453" y="10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1">
              <a:extLst>
                <a:ext uri="{FF2B5EF4-FFF2-40B4-BE49-F238E27FC236}">
                  <a16:creationId xmlns:a16="http://schemas.microsoft.com/office/drawing/2014/main" id="{F663C4D8-A7F4-46BD-A8F7-DE2A3FCD391C}"/>
                </a:ext>
              </a:extLst>
            </p:cNvPr>
            <p:cNvSpPr/>
            <p:nvPr/>
          </p:nvSpPr>
          <p:spPr>
            <a:xfrm>
              <a:off x="1766798" y="3700330"/>
              <a:ext cx="43675" cy="62187"/>
            </a:xfrm>
            <a:custGeom>
              <a:avLst/>
              <a:gdLst/>
              <a:ahLst/>
              <a:cxnLst/>
              <a:rect l="l" t="t" r="r" b="b"/>
              <a:pathLst>
                <a:path w="788" h="1122" extrusionOk="0">
                  <a:moveTo>
                    <a:pt x="50" y="0"/>
                  </a:moveTo>
                  <a:lnTo>
                    <a:pt x="1" y="1092"/>
                  </a:lnTo>
                  <a:lnTo>
                    <a:pt x="768" y="1122"/>
                  </a:lnTo>
                  <a:lnTo>
                    <a:pt x="768" y="1023"/>
                  </a:lnTo>
                  <a:lnTo>
                    <a:pt x="119" y="994"/>
                  </a:lnTo>
                  <a:lnTo>
                    <a:pt x="138" y="590"/>
                  </a:lnTo>
                  <a:lnTo>
                    <a:pt x="699" y="610"/>
                  </a:lnTo>
                  <a:lnTo>
                    <a:pt x="699" y="522"/>
                  </a:lnTo>
                  <a:lnTo>
                    <a:pt x="138" y="492"/>
                  </a:lnTo>
                  <a:lnTo>
                    <a:pt x="158" y="109"/>
                  </a:lnTo>
                  <a:lnTo>
                    <a:pt x="787" y="138"/>
                  </a:lnTo>
                  <a:lnTo>
                    <a:pt x="787" y="4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1">
              <a:extLst>
                <a:ext uri="{FF2B5EF4-FFF2-40B4-BE49-F238E27FC236}">
                  <a16:creationId xmlns:a16="http://schemas.microsoft.com/office/drawing/2014/main" id="{23507566-11D4-559B-44D1-4A28117F9888}"/>
                </a:ext>
              </a:extLst>
            </p:cNvPr>
            <p:cNvSpPr/>
            <p:nvPr/>
          </p:nvSpPr>
          <p:spPr>
            <a:xfrm>
              <a:off x="1823997" y="3703545"/>
              <a:ext cx="56755" cy="61245"/>
            </a:xfrm>
            <a:custGeom>
              <a:avLst/>
              <a:gdLst/>
              <a:ahLst/>
              <a:cxnLst/>
              <a:rect l="l" t="t" r="r" b="b"/>
              <a:pathLst>
                <a:path w="1024" h="1105" extrusionOk="0">
                  <a:moveTo>
                    <a:pt x="594" y="0"/>
                  </a:moveTo>
                  <a:cubicBezTo>
                    <a:pt x="296" y="0"/>
                    <a:pt x="50" y="230"/>
                    <a:pt x="41" y="532"/>
                  </a:cubicBezTo>
                  <a:cubicBezTo>
                    <a:pt x="21" y="847"/>
                    <a:pt x="277" y="1103"/>
                    <a:pt x="581" y="1103"/>
                  </a:cubicBezTo>
                  <a:cubicBezTo>
                    <a:pt x="595" y="1104"/>
                    <a:pt x="608" y="1104"/>
                    <a:pt x="620" y="1104"/>
                  </a:cubicBezTo>
                  <a:cubicBezTo>
                    <a:pt x="762" y="1104"/>
                    <a:pt x="885" y="1055"/>
                    <a:pt x="985" y="955"/>
                  </a:cubicBezTo>
                  <a:lnTo>
                    <a:pt x="916" y="887"/>
                  </a:lnTo>
                  <a:cubicBezTo>
                    <a:pt x="844" y="959"/>
                    <a:pt x="739" y="1006"/>
                    <a:pt x="624" y="1006"/>
                  </a:cubicBezTo>
                  <a:cubicBezTo>
                    <a:pt x="613" y="1006"/>
                    <a:pt x="602" y="1005"/>
                    <a:pt x="591" y="1005"/>
                  </a:cubicBezTo>
                  <a:cubicBezTo>
                    <a:pt x="1" y="985"/>
                    <a:pt x="30" y="109"/>
                    <a:pt x="602" y="109"/>
                  </a:cubicBezTo>
                  <a:cubicBezTo>
                    <a:pt x="611" y="109"/>
                    <a:pt x="621" y="109"/>
                    <a:pt x="631" y="110"/>
                  </a:cubicBezTo>
                  <a:cubicBezTo>
                    <a:pt x="749" y="110"/>
                    <a:pt x="867" y="159"/>
                    <a:pt x="945" y="247"/>
                  </a:cubicBezTo>
                  <a:lnTo>
                    <a:pt x="1024" y="178"/>
                  </a:lnTo>
                  <a:cubicBezTo>
                    <a:pt x="926" y="70"/>
                    <a:pt x="778" y="1"/>
                    <a:pt x="631" y="1"/>
                  </a:cubicBezTo>
                  <a:cubicBezTo>
                    <a:pt x="618" y="1"/>
                    <a:pt x="606" y="0"/>
                    <a:pt x="594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1">
              <a:extLst>
                <a:ext uri="{FF2B5EF4-FFF2-40B4-BE49-F238E27FC236}">
                  <a16:creationId xmlns:a16="http://schemas.microsoft.com/office/drawing/2014/main" id="{FFCC4468-B403-402D-ACAA-9EFFCE3478B0}"/>
                </a:ext>
              </a:extLst>
            </p:cNvPr>
            <p:cNvSpPr/>
            <p:nvPr/>
          </p:nvSpPr>
          <p:spPr>
            <a:xfrm>
              <a:off x="1890563" y="3705762"/>
              <a:ext cx="48552" cy="61134"/>
            </a:xfrm>
            <a:custGeom>
              <a:avLst/>
              <a:gdLst/>
              <a:ahLst/>
              <a:cxnLst/>
              <a:rect l="l" t="t" r="r" b="b"/>
              <a:pathLst>
                <a:path w="876" h="1103" extrusionOk="0">
                  <a:moveTo>
                    <a:pt x="0" y="1"/>
                  </a:moveTo>
                  <a:lnTo>
                    <a:pt x="0" y="99"/>
                  </a:lnTo>
                  <a:lnTo>
                    <a:pt x="384" y="109"/>
                  </a:lnTo>
                  <a:lnTo>
                    <a:pt x="344" y="1102"/>
                  </a:lnTo>
                  <a:lnTo>
                    <a:pt x="452" y="1102"/>
                  </a:lnTo>
                  <a:lnTo>
                    <a:pt x="492" y="119"/>
                  </a:lnTo>
                  <a:lnTo>
                    <a:pt x="875" y="129"/>
                  </a:lnTo>
                  <a:lnTo>
                    <a:pt x="875" y="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1">
              <a:extLst>
                <a:ext uri="{FF2B5EF4-FFF2-40B4-BE49-F238E27FC236}">
                  <a16:creationId xmlns:a16="http://schemas.microsoft.com/office/drawing/2014/main" id="{41D905F5-0555-66D6-659E-9C7B227A8AD3}"/>
                </a:ext>
              </a:extLst>
            </p:cNvPr>
            <p:cNvSpPr/>
            <p:nvPr/>
          </p:nvSpPr>
          <p:spPr>
            <a:xfrm>
              <a:off x="1946654" y="3706704"/>
              <a:ext cx="75544" cy="63462"/>
            </a:xfrm>
            <a:custGeom>
              <a:avLst/>
              <a:gdLst/>
              <a:ahLst/>
              <a:cxnLst/>
              <a:rect l="l" t="t" r="r" b="b"/>
              <a:pathLst>
                <a:path w="1363" h="1145" extrusionOk="0">
                  <a:moveTo>
                    <a:pt x="605" y="128"/>
                  </a:moveTo>
                  <a:cubicBezTo>
                    <a:pt x="848" y="128"/>
                    <a:pt x="1077" y="323"/>
                    <a:pt x="1063" y="603"/>
                  </a:cubicBezTo>
                  <a:cubicBezTo>
                    <a:pt x="1054" y="847"/>
                    <a:pt x="857" y="1037"/>
                    <a:pt x="625" y="1037"/>
                  </a:cubicBezTo>
                  <a:cubicBezTo>
                    <a:pt x="614" y="1037"/>
                    <a:pt x="602" y="1037"/>
                    <a:pt x="591" y="1036"/>
                  </a:cubicBezTo>
                  <a:cubicBezTo>
                    <a:pt x="178" y="1026"/>
                    <a:pt x="1" y="525"/>
                    <a:pt x="296" y="249"/>
                  </a:cubicBezTo>
                  <a:cubicBezTo>
                    <a:pt x="389" y="165"/>
                    <a:pt x="498" y="128"/>
                    <a:pt x="605" y="128"/>
                  </a:cubicBezTo>
                  <a:close/>
                  <a:moveTo>
                    <a:pt x="611" y="0"/>
                  </a:moveTo>
                  <a:cubicBezTo>
                    <a:pt x="320" y="0"/>
                    <a:pt x="40" y="223"/>
                    <a:pt x="40" y="564"/>
                  </a:cubicBezTo>
                  <a:cubicBezTo>
                    <a:pt x="21" y="879"/>
                    <a:pt x="267" y="1144"/>
                    <a:pt x="581" y="1144"/>
                  </a:cubicBezTo>
                  <a:cubicBezTo>
                    <a:pt x="589" y="1145"/>
                    <a:pt x="597" y="1145"/>
                    <a:pt x="605" y="1145"/>
                  </a:cubicBezTo>
                  <a:cubicBezTo>
                    <a:pt x="1101" y="1145"/>
                    <a:pt x="1363" y="539"/>
                    <a:pt x="1024" y="180"/>
                  </a:cubicBezTo>
                  <a:cubicBezTo>
                    <a:pt x="906" y="56"/>
                    <a:pt x="757" y="0"/>
                    <a:pt x="61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1">
              <a:extLst>
                <a:ext uri="{FF2B5EF4-FFF2-40B4-BE49-F238E27FC236}">
                  <a16:creationId xmlns:a16="http://schemas.microsoft.com/office/drawing/2014/main" id="{36AC0E8F-6CD1-CD1E-C0D7-56BB5EEB6003}"/>
                </a:ext>
              </a:extLst>
            </p:cNvPr>
            <p:cNvSpPr/>
            <p:nvPr/>
          </p:nvSpPr>
          <p:spPr>
            <a:xfrm>
              <a:off x="2031177" y="3711748"/>
              <a:ext cx="49661" cy="62242"/>
            </a:xfrm>
            <a:custGeom>
              <a:avLst/>
              <a:gdLst/>
              <a:ahLst/>
              <a:cxnLst/>
              <a:rect l="l" t="t" r="r" b="b"/>
              <a:pathLst>
                <a:path w="896" h="1123" extrusionOk="0">
                  <a:moveTo>
                    <a:pt x="158" y="99"/>
                  </a:moveTo>
                  <a:lnTo>
                    <a:pt x="443" y="109"/>
                  </a:lnTo>
                  <a:cubicBezTo>
                    <a:pt x="659" y="119"/>
                    <a:pt x="767" y="227"/>
                    <a:pt x="767" y="394"/>
                  </a:cubicBezTo>
                  <a:cubicBezTo>
                    <a:pt x="758" y="556"/>
                    <a:pt x="659" y="652"/>
                    <a:pt x="476" y="652"/>
                  </a:cubicBezTo>
                  <a:cubicBezTo>
                    <a:pt x="459" y="652"/>
                    <a:pt x="442" y="652"/>
                    <a:pt x="423" y="650"/>
                  </a:cubicBezTo>
                  <a:lnTo>
                    <a:pt x="138" y="640"/>
                  </a:lnTo>
                  <a:lnTo>
                    <a:pt x="158" y="99"/>
                  </a:lnTo>
                  <a:close/>
                  <a:moveTo>
                    <a:pt x="50" y="1"/>
                  </a:moveTo>
                  <a:lnTo>
                    <a:pt x="0" y="1083"/>
                  </a:lnTo>
                  <a:lnTo>
                    <a:pt x="118" y="1083"/>
                  </a:lnTo>
                  <a:lnTo>
                    <a:pt x="138" y="739"/>
                  </a:lnTo>
                  <a:lnTo>
                    <a:pt x="423" y="748"/>
                  </a:lnTo>
                  <a:lnTo>
                    <a:pt x="512" y="748"/>
                  </a:lnTo>
                  <a:lnTo>
                    <a:pt x="748" y="1112"/>
                  </a:lnTo>
                  <a:lnTo>
                    <a:pt x="866" y="1122"/>
                  </a:lnTo>
                  <a:lnTo>
                    <a:pt x="866" y="1122"/>
                  </a:lnTo>
                  <a:lnTo>
                    <a:pt x="620" y="739"/>
                  </a:lnTo>
                  <a:cubicBezTo>
                    <a:pt x="777" y="699"/>
                    <a:pt x="886" y="562"/>
                    <a:pt x="886" y="404"/>
                  </a:cubicBezTo>
                  <a:cubicBezTo>
                    <a:pt x="895" y="168"/>
                    <a:pt x="728" y="30"/>
                    <a:pt x="453" y="11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1">
              <a:extLst>
                <a:ext uri="{FF2B5EF4-FFF2-40B4-BE49-F238E27FC236}">
                  <a16:creationId xmlns:a16="http://schemas.microsoft.com/office/drawing/2014/main" id="{13272004-23B1-1BE1-E3BF-446AFF9B744A}"/>
                </a:ext>
              </a:extLst>
            </p:cNvPr>
            <p:cNvSpPr/>
            <p:nvPr/>
          </p:nvSpPr>
          <p:spPr>
            <a:xfrm>
              <a:off x="1477788" y="3435939"/>
              <a:ext cx="933800" cy="32756"/>
            </a:xfrm>
            <a:custGeom>
              <a:avLst/>
              <a:gdLst/>
              <a:ahLst/>
              <a:cxnLst/>
              <a:rect l="l" t="t" r="r" b="b"/>
              <a:pathLst>
                <a:path w="16848" h="591" fill="none" extrusionOk="0">
                  <a:moveTo>
                    <a:pt x="0" y="1"/>
                  </a:moveTo>
                  <a:lnTo>
                    <a:pt x="16847" y="591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1">
              <a:extLst>
                <a:ext uri="{FF2B5EF4-FFF2-40B4-BE49-F238E27FC236}">
                  <a16:creationId xmlns:a16="http://schemas.microsoft.com/office/drawing/2014/main" id="{51DAAFA0-BB23-D174-C1E5-AFE271D89FBB}"/>
                </a:ext>
              </a:extLst>
            </p:cNvPr>
            <p:cNvSpPr/>
            <p:nvPr/>
          </p:nvSpPr>
          <p:spPr>
            <a:xfrm>
              <a:off x="1475072" y="3614187"/>
              <a:ext cx="957245" cy="34973"/>
            </a:xfrm>
            <a:custGeom>
              <a:avLst/>
              <a:gdLst/>
              <a:ahLst/>
              <a:cxnLst/>
              <a:rect l="l" t="t" r="r" b="b"/>
              <a:pathLst>
                <a:path w="17271" h="631" fill="none" extrusionOk="0">
                  <a:moveTo>
                    <a:pt x="0" y="1"/>
                  </a:moveTo>
                  <a:lnTo>
                    <a:pt x="17270" y="630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1">
              <a:extLst>
                <a:ext uri="{FF2B5EF4-FFF2-40B4-BE49-F238E27FC236}">
                  <a16:creationId xmlns:a16="http://schemas.microsoft.com/office/drawing/2014/main" id="{D6E2108B-251F-D604-2DDE-DD73E5FF5CAF}"/>
                </a:ext>
              </a:extLst>
            </p:cNvPr>
            <p:cNvSpPr/>
            <p:nvPr/>
          </p:nvSpPr>
          <p:spPr>
            <a:xfrm>
              <a:off x="1803744" y="3449574"/>
              <a:ext cx="9866" cy="178302"/>
            </a:xfrm>
            <a:custGeom>
              <a:avLst/>
              <a:gdLst/>
              <a:ahLst/>
              <a:cxnLst/>
              <a:rect l="l" t="t" r="r" b="b"/>
              <a:pathLst>
                <a:path w="178" h="3217" fill="none" extrusionOk="0">
                  <a:moveTo>
                    <a:pt x="178" y="1"/>
                  </a:moveTo>
                  <a:lnTo>
                    <a:pt x="1" y="3217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1">
              <a:extLst>
                <a:ext uri="{FF2B5EF4-FFF2-40B4-BE49-F238E27FC236}">
                  <a16:creationId xmlns:a16="http://schemas.microsoft.com/office/drawing/2014/main" id="{390FB59A-5399-3737-D34C-9A47BFDC5860}"/>
                </a:ext>
              </a:extLst>
            </p:cNvPr>
            <p:cNvSpPr/>
            <p:nvPr/>
          </p:nvSpPr>
          <p:spPr>
            <a:xfrm>
              <a:off x="2174429" y="3463208"/>
              <a:ext cx="8757" cy="177194"/>
            </a:xfrm>
            <a:custGeom>
              <a:avLst/>
              <a:gdLst/>
              <a:ahLst/>
              <a:cxnLst/>
              <a:rect l="l" t="t" r="r" b="b"/>
              <a:pathLst>
                <a:path w="158" h="3197" fill="none" extrusionOk="0">
                  <a:moveTo>
                    <a:pt x="158" y="1"/>
                  </a:moveTo>
                  <a:lnTo>
                    <a:pt x="0" y="3197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1">
              <a:extLst>
                <a:ext uri="{FF2B5EF4-FFF2-40B4-BE49-F238E27FC236}">
                  <a16:creationId xmlns:a16="http://schemas.microsoft.com/office/drawing/2014/main" id="{1AE7D8EC-75A5-3E51-D642-0CF1A8C4901D}"/>
                </a:ext>
              </a:extLst>
            </p:cNvPr>
            <p:cNvSpPr/>
            <p:nvPr/>
          </p:nvSpPr>
          <p:spPr>
            <a:xfrm>
              <a:off x="1461992" y="3816433"/>
              <a:ext cx="949042" cy="35472"/>
            </a:xfrm>
            <a:custGeom>
              <a:avLst/>
              <a:gdLst/>
              <a:ahLst/>
              <a:cxnLst/>
              <a:rect l="l" t="t" r="r" b="b"/>
              <a:pathLst>
                <a:path w="17123" h="640" fill="none" extrusionOk="0">
                  <a:moveTo>
                    <a:pt x="0" y="1"/>
                  </a:moveTo>
                  <a:lnTo>
                    <a:pt x="17123" y="640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1">
              <a:extLst>
                <a:ext uri="{FF2B5EF4-FFF2-40B4-BE49-F238E27FC236}">
                  <a16:creationId xmlns:a16="http://schemas.microsoft.com/office/drawing/2014/main" id="{A1E81AEC-9FE1-05CA-0A12-09F6A55A5E3D}"/>
                </a:ext>
              </a:extLst>
            </p:cNvPr>
            <p:cNvSpPr/>
            <p:nvPr/>
          </p:nvSpPr>
          <p:spPr>
            <a:xfrm>
              <a:off x="1471802" y="3328581"/>
              <a:ext cx="1061333" cy="42566"/>
            </a:xfrm>
            <a:custGeom>
              <a:avLst/>
              <a:gdLst/>
              <a:ahLst/>
              <a:cxnLst/>
              <a:rect l="l" t="t" r="r" b="b"/>
              <a:pathLst>
                <a:path w="19149" h="768" fill="none" extrusionOk="0">
                  <a:moveTo>
                    <a:pt x="0" y="0"/>
                  </a:moveTo>
                  <a:lnTo>
                    <a:pt x="5036" y="197"/>
                  </a:lnTo>
                  <a:lnTo>
                    <a:pt x="7052" y="276"/>
                  </a:lnTo>
                  <a:lnTo>
                    <a:pt x="8901" y="355"/>
                  </a:lnTo>
                  <a:lnTo>
                    <a:pt x="10907" y="433"/>
                  </a:lnTo>
                  <a:lnTo>
                    <a:pt x="10907" y="433"/>
                  </a:lnTo>
                  <a:lnTo>
                    <a:pt x="12854" y="512"/>
                  </a:lnTo>
                  <a:lnTo>
                    <a:pt x="14861" y="591"/>
                  </a:lnTo>
                  <a:lnTo>
                    <a:pt x="16542" y="659"/>
                  </a:lnTo>
                  <a:lnTo>
                    <a:pt x="18558" y="738"/>
                  </a:lnTo>
                  <a:lnTo>
                    <a:pt x="19149" y="768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1">
              <a:extLst>
                <a:ext uri="{FF2B5EF4-FFF2-40B4-BE49-F238E27FC236}">
                  <a16:creationId xmlns:a16="http://schemas.microsoft.com/office/drawing/2014/main" id="{D984FCA4-14CB-5605-31E9-6C2EB87D8CB9}"/>
                </a:ext>
              </a:extLst>
            </p:cNvPr>
            <p:cNvSpPr/>
            <p:nvPr/>
          </p:nvSpPr>
          <p:spPr>
            <a:xfrm>
              <a:off x="1617848" y="3192844"/>
              <a:ext cx="244812" cy="151033"/>
            </a:xfrm>
            <a:custGeom>
              <a:avLst/>
              <a:gdLst/>
              <a:ahLst/>
              <a:cxnLst/>
              <a:rect l="l" t="t" r="r" b="b"/>
              <a:pathLst>
                <a:path w="4417" h="2725" extrusionOk="0">
                  <a:moveTo>
                    <a:pt x="1" y="1"/>
                  </a:moveTo>
                  <a:lnTo>
                    <a:pt x="2401" y="2646"/>
                  </a:lnTo>
                  <a:lnTo>
                    <a:pt x="4417" y="2725"/>
                  </a:lnTo>
                  <a:lnTo>
                    <a:pt x="2027" y="8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1">
              <a:extLst>
                <a:ext uri="{FF2B5EF4-FFF2-40B4-BE49-F238E27FC236}">
                  <a16:creationId xmlns:a16="http://schemas.microsoft.com/office/drawing/2014/main" id="{F21A98BD-EB39-6561-67CE-47F72B59A8C8}"/>
                </a:ext>
              </a:extLst>
            </p:cNvPr>
            <p:cNvSpPr/>
            <p:nvPr/>
          </p:nvSpPr>
          <p:spPr>
            <a:xfrm>
              <a:off x="1832621" y="3202100"/>
              <a:ext cx="243704" cy="150534"/>
            </a:xfrm>
            <a:custGeom>
              <a:avLst/>
              <a:gdLst/>
              <a:ahLst/>
              <a:cxnLst/>
              <a:rect l="l" t="t" r="r" b="b"/>
              <a:pathLst>
                <a:path w="4397" h="2716" extrusionOk="0">
                  <a:moveTo>
                    <a:pt x="1" y="1"/>
                  </a:moveTo>
                  <a:lnTo>
                    <a:pt x="2391" y="2637"/>
                  </a:lnTo>
                  <a:lnTo>
                    <a:pt x="4397" y="2715"/>
                  </a:lnTo>
                  <a:lnTo>
                    <a:pt x="4397" y="2715"/>
                  </a:lnTo>
                  <a:lnTo>
                    <a:pt x="2017" y="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1">
              <a:extLst>
                <a:ext uri="{FF2B5EF4-FFF2-40B4-BE49-F238E27FC236}">
                  <a16:creationId xmlns:a16="http://schemas.microsoft.com/office/drawing/2014/main" id="{C4CFD328-E9DC-3A09-21C9-6813DCFA40B9}"/>
                </a:ext>
              </a:extLst>
            </p:cNvPr>
            <p:cNvSpPr/>
            <p:nvPr/>
          </p:nvSpPr>
          <p:spPr>
            <a:xfrm>
              <a:off x="2052327" y="3211412"/>
              <a:ext cx="243149" cy="149925"/>
            </a:xfrm>
            <a:custGeom>
              <a:avLst/>
              <a:gdLst/>
              <a:ahLst/>
              <a:cxnLst/>
              <a:rect l="l" t="t" r="r" b="b"/>
              <a:pathLst>
                <a:path w="4387" h="2705" extrusionOk="0">
                  <a:moveTo>
                    <a:pt x="0" y="0"/>
                  </a:moveTo>
                  <a:lnTo>
                    <a:pt x="2380" y="2626"/>
                  </a:lnTo>
                  <a:lnTo>
                    <a:pt x="4387" y="2705"/>
                  </a:lnTo>
                  <a:lnTo>
                    <a:pt x="2016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1">
              <a:extLst>
                <a:ext uri="{FF2B5EF4-FFF2-40B4-BE49-F238E27FC236}">
                  <a16:creationId xmlns:a16="http://schemas.microsoft.com/office/drawing/2014/main" id="{6BD6E102-BA9A-C528-C157-8B0FCA895E23}"/>
                </a:ext>
              </a:extLst>
            </p:cNvPr>
            <p:cNvSpPr/>
            <p:nvPr/>
          </p:nvSpPr>
          <p:spPr>
            <a:xfrm>
              <a:off x="2257290" y="3220114"/>
              <a:ext cx="243149" cy="149426"/>
            </a:xfrm>
            <a:custGeom>
              <a:avLst/>
              <a:gdLst/>
              <a:ahLst/>
              <a:cxnLst/>
              <a:rect l="l" t="t" r="r" b="b"/>
              <a:pathLst>
                <a:path w="4387" h="2696" extrusionOk="0">
                  <a:moveTo>
                    <a:pt x="0" y="0"/>
                  </a:moveTo>
                  <a:lnTo>
                    <a:pt x="2370" y="2616"/>
                  </a:lnTo>
                  <a:lnTo>
                    <a:pt x="4386" y="2695"/>
                  </a:lnTo>
                  <a:lnTo>
                    <a:pt x="4386" y="2695"/>
                  </a:lnTo>
                  <a:lnTo>
                    <a:pt x="2026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1">
              <a:extLst>
                <a:ext uri="{FF2B5EF4-FFF2-40B4-BE49-F238E27FC236}">
                  <a16:creationId xmlns:a16="http://schemas.microsoft.com/office/drawing/2014/main" id="{FF20A4EB-9ADC-263A-DBC9-F0D14B111097}"/>
                </a:ext>
              </a:extLst>
            </p:cNvPr>
            <p:cNvSpPr/>
            <p:nvPr/>
          </p:nvSpPr>
          <p:spPr>
            <a:xfrm>
              <a:off x="2463306" y="3228815"/>
              <a:ext cx="79091" cy="82916"/>
            </a:xfrm>
            <a:custGeom>
              <a:avLst/>
              <a:gdLst/>
              <a:ahLst/>
              <a:cxnLst/>
              <a:rect l="l" t="t" r="r" b="b"/>
              <a:pathLst>
                <a:path w="1427" h="1496" extrusionOk="0">
                  <a:moveTo>
                    <a:pt x="1" y="1"/>
                  </a:moveTo>
                  <a:lnTo>
                    <a:pt x="1358" y="1496"/>
                  </a:lnTo>
                  <a:lnTo>
                    <a:pt x="1427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1">
              <a:extLst>
                <a:ext uri="{FF2B5EF4-FFF2-40B4-BE49-F238E27FC236}">
                  <a16:creationId xmlns:a16="http://schemas.microsoft.com/office/drawing/2014/main" id="{E0F7ABFB-C0E1-8E26-C840-7D6C8995BD05}"/>
                </a:ext>
              </a:extLst>
            </p:cNvPr>
            <p:cNvSpPr/>
            <p:nvPr/>
          </p:nvSpPr>
          <p:spPr>
            <a:xfrm>
              <a:off x="1628767" y="2990598"/>
              <a:ext cx="190828" cy="166330"/>
            </a:xfrm>
            <a:custGeom>
              <a:avLst/>
              <a:gdLst/>
              <a:ahLst/>
              <a:cxnLst/>
              <a:rect l="l" t="t" r="r" b="b"/>
              <a:pathLst>
                <a:path w="3443" h="3001" extrusionOk="0">
                  <a:moveTo>
                    <a:pt x="3443" y="1"/>
                  </a:moveTo>
                  <a:lnTo>
                    <a:pt x="1348" y="552"/>
                  </a:lnTo>
                  <a:lnTo>
                    <a:pt x="1" y="3001"/>
                  </a:lnTo>
                  <a:lnTo>
                    <a:pt x="2135" y="2401"/>
                  </a:lnTo>
                  <a:lnTo>
                    <a:pt x="34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1">
              <a:extLst>
                <a:ext uri="{FF2B5EF4-FFF2-40B4-BE49-F238E27FC236}">
                  <a16:creationId xmlns:a16="http://schemas.microsoft.com/office/drawing/2014/main" id="{A1E9A1A7-1AE9-D454-62A0-1AA82E648110}"/>
                </a:ext>
              </a:extLst>
            </p:cNvPr>
            <p:cNvSpPr/>
            <p:nvPr/>
          </p:nvSpPr>
          <p:spPr>
            <a:xfrm>
              <a:off x="1840824" y="2935561"/>
              <a:ext cx="188667" cy="161952"/>
            </a:xfrm>
            <a:custGeom>
              <a:avLst/>
              <a:gdLst/>
              <a:ahLst/>
              <a:cxnLst/>
              <a:rect l="l" t="t" r="r" b="b"/>
              <a:pathLst>
                <a:path w="3404" h="2922" extrusionOk="0">
                  <a:moveTo>
                    <a:pt x="3403" y="1"/>
                  </a:moveTo>
                  <a:lnTo>
                    <a:pt x="1308" y="551"/>
                  </a:lnTo>
                  <a:lnTo>
                    <a:pt x="0" y="2922"/>
                  </a:lnTo>
                  <a:lnTo>
                    <a:pt x="0" y="2922"/>
                  </a:lnTo>
                  <a:lnTo>
                    <a:pt x="2135" y="2322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1">
              <a:extLst>
                <a:ext uri="{FF2B5EF4-FFF2-40B4-BE49-F238E27FC236}">
                  <a16:creationId xmlns:a16="http://schemas.microsoft.com/office/drawing/2014/main" id="{8081261F-5977-866C-84F3-D5CB9AA55F60}"/>
                </a:ext>
              </a:extLst>
            </p:cNvPr>
            <p:cNvSpPr/>
            <p:nvPr/>
          </p:nvSpPr>
          <p:spPr>
            <a:xfrm>
              <a:off x="2063191" y="2877254"/>
              <a:ext cx="185951" cy="157573"/>
            </a:xfrm>
            <a:custGeom>
              <a:avLst/>
              <a:gdLst/>
              <a:ahLst/>
              <a:cxnLst/>
              <a:rect l="l" t="t" r="r" b="b"/>
              <a:pathLst>
                <a:path w="3355" h="2843" extrusionOk="0">
                  <a:moveTo>
                    <a:pt x="3355" y="0"/>
                  </a:moveTo>
                  <a:lnTo>
                    <a:pt x="1270" y="561"/>
                  </a:lnTo>
                  <a:lnTo>
                    <a:pt x="1" y="2843"/>
                  </a:lnTo>
                  <a:lnTo>
                    <a:pt x="1" y="2843"/>
                  </a:lnTo>
                  <a:lnTo>
                    <a:pt x="2135" y="2243"/>
                  </a:lnTo>
                  <a:lnTo>
                    <a:pt x="33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1">
              <a:extLst>
                <a:ext uri="{FF2B5EF4-FFF2-40B4-BE49-F238E27FC236}">
                  <a16:creationId xmlns:a16="http://schemas.microsoft.com/office/drawing/2014/main" id="{0489EE7C-AE70-E84C-F102-99A759173818}"/>
                </a:ext>
              </a:extLst>
            </p:cNvPr>
            <p:cNvSpPr/>
            <p:nvPr/>
          </p:nvSpPr>
          <p:spPr>
            <a:xfrm>
              <a:off x="2281234" y="2829255"/>
              <a:ext cx="159236" cy="144548"/>
            </a:xfrm>
            <a:custGeom>
              <a:avLst/>
              <a:gdLst/>
              <a:ahLst/>
              <a:cxnLst/>
              <a:rect l="l" t="t" r="r" b="b"/>
              <a:pathLst>
                <a:path w="2873" h="2608" extrusionOk="0">
                  <a:moveTo>
                    <a:pt x="2715" y="1"/>
                  </a:moveTo>
                  <a:lnTo>
                    <a:pt x="1220" y="394"/>
                  </a:lnTo>
                  <a:lnTo>
                    <a:pt x="1" y="2607"/>
                  </a:lnTo>
                  <a:lnTo>
                    <a:pt x="2135" y="1997"/>
                  </a:lnTo>
                  <a:lnTo>
                    <a:pt x="2873" y="650"/>
                  </a:lnTo>
                  <a:lnTo>
                    <a:pt x="27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1">
              <a:extLst>
                <a:ext uri="{FF2B5EF4-FFF2-40B4-BE49-F238E27FC236}">
                  <a16:creationId xmlns:a16="http://schemas.microsoft.com/office/drawing/2014/main" id="{99575C49-7C34-0C8B-3171-9E97810F54B7}"/>
                </a:ext>
              </a:extLst>
            </p:cNvPr>
            <p:cNvSpPr/>
            <p:nvPr/>
          </p:nvSpPr>
          <p:spPr>
            <a:xfrm>
              <a:off x="1563498" y="3493206"/>
              <a:ext cx="40349" cy="51268"/>
            </a:xfrm>
            <a:custGeom>
              <a:avLst/>
              <a:gdLst/>
              <a:ahLst/>
              <a:cxnLst/>
              <a:rect l="l" t="t" r="r" b="b"/>
              <a:pathLst>
                <a:path w="728" h="925" extrusionOk="0">
                  <a:moveTo>
                    <a:pt x="128" y="89"/>
                  </a:moveTo>
                  <a:lnTo>
                    <a:pt x="364" y="99"/>
                  </a:lnTo>
                  <a:cubicBezTo>
                    <a:pt x="541" y="99"/>
                    <a:pt x="630" y="187"/>
                    <a:pt x="630" y="335"/>
                  </a:cubicBezTo>
                  <a:cubicBezTo>
                    <a:pt x="620" y="465"/>
                    <a:pt x="532" y="542"/>
                    <a:pt x="373" y="542"/>
                  </a:cubicBezTo>
                  <a:cubicBezTo>
                    <a:pt x="364" y="542"/>
                    <a:pt x="354" y="542"/>
                    <a:pt x="344" y="541"/>
                  </a:cubicBezTo>
                  <a:lnTo>
                    <a:pt x="108" y="531"/>
                  </a:lnTo>
                  <a:lnTo>
                    <a:pt x="128" y="89"/>
                  </a:lnTo>
                  <a:close/>
                  <a:moveTo>
                    <a:pt x="39" y="0"/>
                  </a:moveTo>
                  <a:lnTo>
                    <a:pt x="0" y="895"/>
                  </a:lnTo>
                  <a:lnTo>
                    <a:pt x="89" y="895"/>
                  </a:lnTo>
                  <a:lnTo>
                    <a:pt x="108" y="610"/>
                  </a:lnTo>
                  <a:lnTo>
                    <a:pt x="344" y="620"/>
                  </a:lnTo>
                  <a:lnTo>
                    <a:pt x="413" y="620"/>
                  </a:lnTo>
                  <a:lnTo>
                    <a:pt x="610" y="915"/>
                  </a:lnTo>
                  <a:lnTo>
                    <a:pt x="718" y="925"/>
                  </a:lnTo>
                  <a:lnTo>
                    <a:pt x="502" y="610"/>
                  </a:lnTo>
                  <a:cubicBezTo>
                    <a:pt x="630" y="580"/>
                    <a:pt x="718" y="462"/>
                    <a:pt x="718" y="335"/>
                  </a:cubicBezTo>
                  <a:cubicBezTo>
                    <a:pt x="728" y="138"/>
                    <a:pt x="590" y="30"/>
                    <a:pt x="364" y="2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1">
              <a:extLst>
                <a:ext uri="{FF2B5EF4-FFF2-40B4-BE49-F238E27FC236}">
                  <a16:creationId xmlns:a16="http://schemas.microsoft.com/office/drawing/2014/main" id="{42775736-E7DD-6BB8-FA49-DA76CD2BF4D0}"/>
                </a:ext>
              </a:extLst>
            </p:cNvPr>
            <p:cNvSpPr/>
            <p:nvPr/>
          </p:nvSpPr>
          <p:spPr>
            <a:xfrm>
              <a:off x="1614711" y="3494259"/>
              <a:ext cx="61522" cy="51878"/>
            </a:xfrm>
            <a:custGeom>
              <a:avLst/>
              <a:gdLst/>
              <a:ahLst/>
              <a:cxnLst/>
              <a:rect l="l" t="t" r="r" b="b"/>
              <a:pathLst>
                <a:path w="1110" h="936" extrusionOk="0">
                  <a:moveTo>
                    <a:pt x="493" y="113"/>
                  </a:moveTo>
                  <a:cubicBezTo>
                    <a:pt x="688" y="113"/>
                    <a:pt x="873" y="269"/>
                    <a:pt x="866" y="502"/>
                  </a:cubicBezTo>
                  <a:cubicBezTo>
                    <a:pt x="857" y="697"/>
                    <a:pt x="699" y="848"/>
                    <a:pt x="516" y="848"/>
                  </a:cubicBezTo>
                  <a:cubicBezTo>
                    <a:pt x="505" y="848"/>
                    <a:pt x="494" y="848"/>
                    <a:pt x="483" y="847"/>
                  </a:cubicBezTo>
                  <a:cubicBezTo>
                    <a:pt x="148" y="837"/>
                    <a:pt x="1" y="434"/>
                    <a:pt x="246" y="207"/>
                  </a:cubicBezTo>
                  <a:cubicBezTo>
                    <a:pt x="321" y="142"/>
                    <a:pt x="408" y="113"/>
                    <a:pt x="493" y="113"/>
                  </a:cubicBezTo>
                  <a:close/>
                  <a:moveTo>
                    <a:pt x="492" y="0"/>
                  </a:moveTo>
                  <a:cubicBezTo>
                    <a:pt x="256" y="0"/>
                    <a:pt x="30" y="182"/>
                    <a:pt x="30" y="463"/>
                  </a:cubicBezTo>
                  <a:cubicBezTo>
                    <a:pt x="10" y="719"/>
                    <a:pt x="217" y="935"/>
                    <a:pt x="473" y="935"/>
                  </a:cubicBezTo>
                  <a:cubicBezTo>
                    <a:pt x="477" y="935"/>
                    <a:pt x="481" y="935"/>
                    <a:pt x="485" y="935"/>
                  </a:cubicBezTo>
                  <a:cubicBezTo>
                    <a:pt x="900" y="935"/>
                    <a:pt x="1109" y="450"/>
                    <a:pt x="827" y="148"/>
                  </a:cubicBezTo>
                  <a:cubicBezTo>
                    <a:pt x="731" y="46"/>
                    <a:pt x="610" y="0"/>
                    <a:pt x="49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1">
              <a:extLst>
                <a:ext uri="{FF2B5EF4-FFF2-40B4-BE49-F238E27FC236}">
                  <a16:creationId xmlns:a16="http://schemas.microsoft.com/office/drawing/2014/main" id="{5990FDC0-463B-625F-4606-D149BA6E68B1}"/>
                </a:ext>
              </a:extLst>
            </p:cNvPr>
            <p:cNvSpPr/>
            <p:nvPr/>
          </p:nvSpPr>
          <p:spPr>
            <a:xfrm>
              <a:off x="1683383" y="3498084"/>
              <a:ext cx="32756" cy="50215"/>
            </a:xfrm>
            <a:custGeom>
              <a:avLst/>
              <a:gdLst/>
              <a:ahLst/>
              <a:cxnLst/>
              <a:rect l="l" t="t" r="r" b="b"/>
              <a:pathLst>
                <a:path w="591" h="906" extrusionOk="0">
                  <a:moveTo>
                    <a:pt x="40" y="1"/>
                  </a:moveTo>
                  <a:lnTo>
                    <a:pt x="1" y="886"/>
                  </a:lnTo>
                  <a:lnTo>
                    <a:pt x="591" y="906"/>
                  </a:lnTo>
                  <a:lnTo>
                    <a:pt x="591" y="827"/>
                  </a:lnTo>
                  <a:lnTo>
                    <a:pt x="99" y="807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1">
              <a:extLst>
                <a:ext uri="{FF2B5EF4-FFF2-40B4-BE49-F238E27FC236}">
                  <a16:creationId xmlns:a16="http://schemas.microsoft.com/office/drawing/2014/main" id="{03A0CCEB-6CFD-D066-0453-421D2E2A5809}"/>
                </a:ext>
              </a:extLst>
            </p:cNvPr>
            <p:cNvSpPr/>
            <p:nvPr/>
          </p:nvSpPr>
          <p:spPr>
            <a:xfrm>
              <a:off x="1730273" y="3500301"/>
              <a:ext cx="32756" cy="50160"/>
            </a:xfrm>
            <a:custGeom>
              <a:avLst/>
              <a:gdLst/>
              <a:ahLst/>
              <a:cxnLst/>
              <a:rect l="l" t="t" r="r" b="b"/>
              <a:pathLst>
                <a:path w="591" h="905" extrusionOk="0">
                  <a:moveTo>
                    <a:pt x="40" y="0"/>
                  </a:moveTo>
                  <a:lnTo>
                    <a:pt x="1" y="875"/>
                  </a:lnTo>
                  <a:lnTo>
                    <a:pt x="591" y="905"/>
                  </a:lnTo>
                  <a:lnTo>
                    <a:pt x="591" y="826"/>
                  </a:lnTo>
                  <a:lnTo>
                    <a:pt x="99" y="806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1">
              <a:extLst>
                <a:ext uri="{FF2B5EF4-FFF2-40B4-BE49-F238E27FC236}">
                  <a16:creationId xmlns:a16="http://schemas.microsoft.com/office/drawing/2014/main" id="{D03A239F-8F9E-A191-B9FB-2DBCEE19A573}"/>
                </a:ext>
              </a:extLst>
            </p:cNvPr>
            <p:cNvSpPr/>
            <p:nvPr/>
          </p:nvSpPr>
          <p:spPr>
            <a:xfrm>
              <a:off x="1844228" y="3507229"/>
              <a:ext cx="37079" cy="49827"/>
            </a:xfrm>
            <a:custGeom>
              <a:avLst/>
              <a:gdLst/>
              <a:ahLst/>
              <a:cxnLst/>
              <a:rect l="l" t="t" r="r" b="b"/>
              <a:pathLst>
                <a:path w="669" h="899" extrusionOk="0">
                  <a:moveTo>
                    <a:pt x="335" y="1"/>
                  </a:moveTo>
                  <a:cubicBezTo>
                    <a:pt x="141" y="1"/>
                    <a:pt x="39" y="111"/>
                    <a:pt x="39" y="229"/>
                  </a:cubicBezTo>
                  <a:cubicBezTo>
                    <a:pt x="30" y="554"/>
                    <a:pt x="580" y="426"/>
                    <a:pt x="570" y="672"/>
                  </a:cubicBezTo>
                  <a:cubicBezTo>
                    <a:pt x="570" y="760"/>
                    <a:pt x="492" y="819"/>
                    <a:pt x="325" y="819"/>
                  </a:cubicBezTo>
                  <a:cubicBezTo>
                    <a:pt x="216" y="819"/>
                    <a:pt x="118" y="770"/>
                    <a:pt x="39" y="701"/>
                  </a:cubicBezTo>
                  <a:lnTo>
                    <a:pt x="0" y="770"/>
                  </a:lnTo>
                  <a:cubicBezTo>
                    <a:pt x="79" y="849"/>
                    <a:pt x="197" y="898"/>
                    <a:pt x="315" y="898"/>
                  </a:cubicBezTo>
                  <a:cubicBezTo>
                    <a:pt x="324" y="898"/>
                    <a:pt x="334" y="898"/>
                    <a:pt x="343" y="898"/>
                  </a:cubicBezTo>
                  <a:cubicBezTo>
                    <a:pt x="551" y="898"/>
                    <a:pt x="659" y="794"/>
                    <a:pt x="659" y="672"/>
                  </a:cubicBezTo>
                  <a:cubicBezTo>
                    <a:pt x="669" y="357"/>
                    <a:pt x="118" y="475"/>
                    <a:pt x="128" y="229"/>
                  </a:cubicBezTo>
                  <a:cubicBezTo>
                    <a:pt x="137" y="146"/>
                    <a:pt x="198" y="81"/>
                    <a:pt x="343" y="81"/>
                  </a:cubicBezTo>
                  <a:cubicBezTo>
                    <a:pt x="353" y="81"/>
                    <a:pt x="363" y="81"/>
                    <a:pt x="374" y="82"/>
                  </a:cubicBezTo>
                  <a:cubicBezTo>
                    <a:pt x="462" y="82"/>
                    <a:pt x="541" y="111"/>
                    <a:pt x="620" y="160"/>
                  </a:cubicBezTo>
                  <a:lnTo>
                    <a:pt x="649" y="91"/>
                  </a:lnTo>
                  <a:cubicBezTo>
                    <a:pt x="570" y="32"/>
                    <a:pt x="482" y="3"/>
                    <a:pt x="384" y="3"/>
                  </a:cubicBezTo>
                  <a:cubicBezTo>
                    <a:pt x="367" y="1"/>
                    <a:pt x="351" y="1"/>
                    <a:pt x="33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1">
              <a:extLst>
                <a:ext uri="{FF2B5EF4-FFF2-40B4-BE49-F238E27FC236}">
                  <a16:creationId xmlns:a16="http://schemas.microsoft.com/office/drawing/2014/main" id="{63B09337-C8EB-CE57-0255-83669289B6C8}"/>
                </a:ext>
              </a:extLst>
            </p:cNvPr>
            <p:cNvSpPr/>
            <p:nvPr/>
          </p:nvSpPr>
          <p:spPr>
            <a:xfrm>
              <a:off x="1892004" y="3508947"/>
              <a:ext cx="46003" cy="50326"/>
            </a:xfrm>
            <a:custGeom>
              <a:avLst/>
              <a:gdLst/>
              <a:ahLst/>
              <a:cxnLst/>
              <a:rect l="l" t="t" r="r" b="b"/>
              <a:pathLst>
                <a:path w="830" h="908" extrusionOk="0">
                  <a:moveTo>
                    <a:pt x="480" y="0"/>
                  </a:moveTo>
                  <a:cubicBezTo>
                    <a:pt x="239" y="0"/>
                    <a:pt x="33" y="190"/>
                    <a:pt x="33" y="434"/>
                  </a:cubicBezTo>
                  <a:cubicBezTo>
                    <a:pt x="13" y="690"/>
                    <a:pt x="220" y="906"/>
                    <a:pt x="476" y="906"/>
                  </a:cubicBezTo>
                  <a:cubicBezTo>
                    <a:pt x="487" y="907"/>
                    <a:pt x="499" y="908"/>
                    <a:pt x="511" y="908"/>
                  </a:cubicBezTo>
                  <a:cubicBezTo>
                    <a:pt x="619" y="908"/>
                    <a:pt x="730" y="868"/>
                    <a:pt x="810" y="788"/>
                  </a:cubicBezTo>
                  <a:lnTo>
                    <a:pt x="751" y="729"/>
                  </a:lnTo>
                  <a:cubicBezTo>
                    <a:pt x="689" y="782"/>
                    <a:pt x="604" y="819"/>
                    <a:pt x="516" y="819"/>
                  </a:cubicBezTo>
                  <a:cubicBezTo>
                    <a:pt x="506" y="819"/>
                    <a:pt x="496" y="819"/>
                    <a:pt x="485" y="818"/>
                  </a:cubicBezTo>
                  <a:cubicBezTo>
                    <a:pt x="0" y="798"/>
                    <a:pt x="22" y="80"/>
                    <a:pt x="496" y="80"/>
                  </a:cubicBezTo>
                  <a:cubicBezTo>
                    <a:pt x="502" y="80"/>
                    <a:pt x="508" y="80"/>
                    <a:pt x="515" y="80"/>
                  </a:cubicBezTo>
                  <a:cubicBezTo>
                    <a:pt x="613" y="80"/>
                    <a:pt x="702" y="129"/>
                    <a:pt x="771" y="208"/>
                  </a:cubicBezTo>
                  <a:lnTo>
                    <a:pt x="830" y="149"/>
                  </a:lnTo>
                  <a:cubicBezTo>
                    <a:pt x="751" y="60"/>
                    <a:pt x="633" y="1"/>
                    <a:pt x="515" y="1"/>
                  </a:cubicBezTo>
                  <a:cubicBezTo>
                    <a:pt x="503" y="0"/>
                    <a:pt x="491" y="0"/>
                    <a:pt x="48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1">
              <a:extLst>
                <a:ext uri="{FF2B5EF4-FFF2-40B4-BE49-F238E27FC236}">
                  <a16:creationId xmlns:a16="http://schemas.microsoft.com/office/drawing/2014/main" id="{142DEA2A-5903-F522-8BBC-4319567EFF1B}"/>
                </a:ext>
              </a:extLst>
            </p:cNvPr>
            <p:cNvSpPr/>
            <p:nvPr/>
          </p:nvSpPr>
          <p:spPr>
            <a:xfrm>
              <a:off x="1953249" y="3511164"/>
              <a:ext cx="36026" cy="50769"/>
            </a:xfrm>
            <a:custGeom>
              <a:avLst/>
              <a:gdLst/>
              <a:ahLst/>
              <a:cxnLst/>
              <a:rect l="l" t="t" r="r" b="b"/>
              <a:pathLst>
                <a:path w="650" h="916" extrusionOk="0">
                  <a:moveTo>
                    <a:pt x="30" y="1"/>
                  </a:moveTo>
                  <a:lnTo>
                    <a:pt x="0" y="886"/>
                  </a:lnTo>
                  <a:lnTo>
                    <a:pt x="620" y="915"/>
                  </a:lnTo>
                  <a:lnTo>
                    <a:pt x="620" y="827"/>
                  </a:lnTo>
                  <a:lnTo>
                    <a:pt x="108" y="807"/>
                  </a:lnTo>
                  <a:lnTo>
                    <a:pt x="118" y="483"/>
                  </a:lnTo>
                  <a:lnTo>
                    <a:pt x="580" y="502"/>
                  </a:lnTo>
                  <a:lnTo>
                    <a:pt x="580" y="414"/>
                  </a:lnTo>
                  <a:lnTo>
                    <a:pt x="118" y="404"/>
                  </a:lnTo>
                  <a:lnTo>
                    <a:pt x="128" y="79"/>
                  </a:lnTo>
                  <a:lnTo>
                    <a:pt x="649" y="99"/>
                  </a:lnTo>
                  <a:lnTo>
                    <a:pt x="649" y="20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1">
              <a:extLst>
                <a:ext uri="{FF2B5EF4-FFF2-40B4-BE49-F238E27FC236}">
                  <a16:creationId xmlns:a16="http://schemas.microsoft.com/office/drawing/2014/main" id="{5962DCE5-087D-B3C1-CDAA-270EDE8D2EC0}"/>
                </a:ext>
              </a:extLst>
            </p:cNvPr>
            <p:cNvSpPr/>
            <p:nvPr/>
          </p:nvSpPr>
          <p:spPr>
            <a:xfrm>
              <a:off x="2005017" y="3513880"/>
              <a:ext cx="43121" cy="50215"/>
            </a:xfrm>
            <a:custGeom>
              <a:avLst/>
              <a:gdLst/>
              <a:ahLst/>
              <a:cxnLst/>
              <a:rect l="l" t="t" r="r" b="b"/>
              <a:pathLst>
                <a:path w="778" h="906" extrusionOk="0">
                  <a:moveTo>
                    <a:pt x="40" y="1"/>
                  </a:moveTo>
                  <a:lnTo>
                    <a:pt x="0" y="886"/>
                  </a:lnTo>
                  <a:lnTo>
                    <a:pt x="99" y="886"/>
                  </a:lnTo>
                  <a:lnTo>
                    <a:pt x="128" y="168"/>
                  </a:lnTo>
                  <a:lnTo>
                    <a:pt x="669" y="906"/>
                  </a:lnTo>
                  <a:lnTo>
                    <a:pt x="738" y="906"/>
                  </a:lnTo>
                  <a:lnTo>
                    <a:pt x="777" y="21"/>
                  </a:lnTo>
                  <a:lnTo>
                    <a:pt x="689" y="21"/>
                  </a:lnTo>
                  <a:lnTo>
                    <a:pt x="659" y="739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1">
              <a:extLst>
                <a:ext uri="{FF2B5EF4-FFF2-40B4-BE49-F238E27FC236}">
                  <a16:creationId xmlns:a16="http://schemas.microsoft.com/office/drawing/2014/main" id="{3DBA0A26-7E67-A197-905A-C5D0ABD826A1}"/>
                </a:ext>
              </a:extLst>
            </p:cNvPr>
            <p:cNvSpPr/>
            <p:nvPr/>
          </p:nvSpPr>
          <p:spPr>
            <a:xfrm>
              <a:off x="2067703" y="3515543"/>
              <a:ext cx="35472" cy="50769"/>
            </a:xfrm>
            <a:custGeom>
              <a:avLst/>
              <a:gdLst/>
              <a:ahLst/>
              <a:cxnLst/>
              <a:rect l="l" t="t" r="r" b="b"/>
              <a:pathLst>
                <a:path w="640" h="916" extrusionOk="0">
                  <a:moveTo>
                    <a:pt x="30" y="0"/>
                  </a:moveTo>
                  <a:lnTo>
                    <a:pt x="0" y="895"/>
                  </a:lnTo>
                  <a:lnTo>
                    <a:pt x="630" y="915"/>
                  </a:lnTo>
                  <a:lnTo>
                    <a:pt x="630" y="836"/>
                  </a:lnTo>
                  <a:lnTo>
                    <a:pt x="99" y="817"/>
                  </a:lnTo>
                  <a:lnTo>
                    <a:pt x="118" y="482"/>
                  </a:lnTo>
                  <a:lnTo>
                    <a:pt x="571" y="502"/>
                  </a:lnTo>
                  <a:lnTo>
                    <a:pt x="571" y="423"/>
                  </a:lnTo>
                  <a:lnTo>
                    <a:pt x="118" y="404"/>
                  </a:lnTo>
                  <a:lnTo>
                    <a:pt x="128" y="89"/>
                  </a:lnTo>
                  <a:lnTo>
                    <a:pt x="640" y="109"/>
                  </a:lnTo>
                  <a:lnTo>
                    <a:pt x="640" y="3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1">
              <a:extLst>
                <a:ext uri="{FF2B5EF4-FFF2-40B4-BE49-F238E27FC236}">
                  <a16:creationId xmlns:a16="http://schemas.microsoft.com/office/drawing/2014/main" id="{2E340BF2-68DD-88C1-09E3-E3D56F920132}"/>
                </a:ext>
              </a:extLst>
            </p:cNvPr>
            <p:cNvSpPr/>
            <p:nvPr/>
          </p:nvSpPr>
          <p:spPr>
            <a:xfrm>
              <a:off x="2210478" y="3513270"/>
              <a:ext cx="46391" cy="50381"/>
            </a:xfrm>
            <a:custGeom>
              <a:avLst/>
              <a:gdLst/>
              <a:ahLst/>
              <a:cxnLst/>
              <a:rect l="l" t="t" r="r" b="b"/>
              <a:pathLst>
                <a:path w="837" h="909" extrusionOk="0">
                  <a:moveTo>
                    <a:pt x="478" y="1"/>
                  </a:moveTo>
                  <a:cubicBezTo>
                    <a:pt x="246" y="1"/>
                    <a:pt x="40" y="191"/>
                    <a:pt x="31" y="435"/>
                  </a:cubicBezTo>
                  <a:cubicBezTo>
                    <a:pt x="21" y="691"/>
                    <a:pt x="227" y="907"/>
                    <a:pt x="483" y="907"/>
                  </a:cubicBezTo>
                  <a:cubicBezTo>
                    <a:pt x="495" y="908"/>
                    <a:pt x="507" y="908"/>
                    <a:pt x="518" y="908"/>
                  </a:cubicBezTo>
                  <a:cubicBezTo>
                    <a:pt x="624" y="908"/>
                    <a:pt x="728" y="869"/>
                    <a:pt x="807" y="789"/>
                  </a:cubicBezTo>
                  <a:lnTo>
                    <a:pt x="748" y="730"/>
                  </a:lnTo>
                  <a:cubicBezTo>
                    <a:pt x="680" y="799"/>
                    <a:pt x="581" y="828"/>
                    <a:pt x="483" y="828"/>
                  </a:cubicBezTo>
                  <a:cubicBezTo>
                    <a:pt x="1" y="799"/>
                    <a:pt x="29" y="90"/>
                    <a:pt x="485" y="90"/>
                  </a:cubicBezTo>
                  <a:cubicBezTo>
                    <a:pt x="494" y="90"/>
                    <a:pt x="503" y="90"/>
                    <a:pt x="512" y="91"/>
                  </a:cubicBezTo>
                  <a:cubicBezTo>
                    <a:pt x="611" y="91"/>
                    <a:pt x="709" y="130"/>
                    <a:pt x="778" y="199"/>
                  </a:cubicBezTo>
                  <a:lnTo>
                    <a:pt x="837" y="150"/>
                  </a:lnTo>
                  <a:cubicBezTo>
                    <a:pt x="758" y="51"/>
                    <a:pt x="640" y="2"/>
                    <a:pt x="512" y="2"/>
                  </a:cubicBezTo>
                  <a:cubicBezTo>
                    <a:pt x="501" y="1"/>
                    <a:pt x="490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1">
              <a:extLst>
                <a:ext uri="{FF2B5EF4-FFF2-40B4-BE49-F238E27FC236}">
                  <a16:creationId xmlns:a16="http://schemas.microsoft.com/office/drawing/2014/main" id="{82067994-3210-AA2A-5CAE-3B654837A118}"/>
                </a:ext>
              </a:extLst>
            </p:cNvPr>
            <p:cNvSpPr/>
            <p:nvPr/>
          </p:nvSpPr>
          <p:spPr>
            <a:xfrm>
              <a:off x="2271003" y="3514988"/>
              <a:ext cx="42566" cy="49716"/>
            </a:xfrm>
            <a:custGeom>
              <a:avLst/>
              <a:gdLst/>
              <a:ahLst/>
              <a:cxnLst/>
              <a:rect l="l" t="t" r="r" b="b"/>
              <a:pathLst>
                <a:path w="768" h="897" extrusionOk="0">
                  <a:moveTo>
                    <a:pt x="40" y="1"/>
                  </a:moveTo>
                  <a:lnTo>
                    <a:pt x="11" y="502"/>
                  </a:lnTo>
                  <a:cubicBezTo>
                    <a:pt x="1" y="758"/>
                    <a:pt x="138" y="886"/>
                    <a:pt x="365" y="896"/>
                  </a:cubicBezTo>
                  <a:cubicBezTo>
                    <a:pt x="373" y="896"/>
                    <a:pt x="382" y="896"/>
                    <a:pt x="390" y="896"/>
                  </a:cubicBezTo>
                  <a:cubicBezTo>
                    <a:pt x="601" y="896"/>
                    <a:pt x="729" y="778"/>
                    <a:pt x="748" y="532"/>
                  </a:cubicBezTo>
                  <a:lnTo>
                    <a:pt x="768" y="20"/>
                  </a:lnTo>
                  <a:lnTo>
                    <a:pt x="669" y="20"/>
                  </a:lnTo>
                  <a:lnTo>
                    <a:pt x="650" y="522"/>
                  </a:lnTo>
                  <a:cubicBezTo>
                    <a:pt x="640" y="727"/>
                    <a:pt x="551" y="818"/>
                    <a:pt x="390" y="818"/>
                  </a:cubicBezTo>
                  <a:cubicBezTo>
                    <a:pt x="382" y="818"/>
                    <a:pt x="373" y="817"/>
                    <a:pt x="365" y="817"/>
                  </a:cubicBezTo>
                  <a:cubicBezTo>
                    <a:pt x="197" y="817"/>
                    <a:pt x="99" y="709"/>
                    <a:pt x="109" y="502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1">
              <a:extLst>
                <a:ext uri="{FF2B5EF4-FFF2-40B4-BE49-F238E27FC236}">
                  <a16:creationId xmlns:a16="http://schemas.microsoft.com/office/drawing/2014/main" id="{9FF8199B-2A1E-0F0A-525B-6DC24BC9BA96}"/>
                </a:ext>
              </a:extLst>
            </p:cNvPr>
            <p:cNvSpPr/>
            <p:nvPr/>
          </p:nvSpPr>
          <p:spPr>
            <a:xfrm>
              <a:off x="2325541" y="3517150"/>
              <a:ext cx="39851" cy="50215"/>
            </a:xfrm>
            <a:custGeom>
              <a:avLst/>
              <a:gdLst/>
              <a:ahLst/>
              <a:cxnLst/>
              <a:rect l="l" t="t" r="r" b="b"/>
              <a:pathLst>
                <a:path w="719" h="906" extrusionOk="0">
                  <a:moveTo>
                    <a:pt x="0" y="1"/>
                  </a:moveTo>
                  <a:lnTo>
                    <a:pt x="0" y="80"/>
                  </a:lnTo>
                  <a:lnTo>
                    <a:pt x="305" y="89"/>
                  </a:lnTo>
                  <a:lnTo>
                    <a:pt x="276" y="906"/>
                  </a:lnTo>
                  <a:lnTo>
                    <a:pt x="374" y="906"/>
                  </a:lnTo>
                  <a:lnTo>
                    <a:pt x="403" y="99"/>
                  </a:lnTo>
                  <a:lnTo>
                    <a:pt x="718" y="109"/>
                  </a:lnTo>
                  <a:lnTo>
                    <a:pt x="718" y="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1">
              <a:extLst>
                <a:ext uri="{FF2B5EF4-FFF2-40B4-BE49-F238E27FC236}">
                  <a16:creationId xmlns:a16="http://schemas.microsoft.com/office/drawing/2014/main" id="{33C5C0FC-7499-3293-A35A-BD81FB4F72C4}"/>
                </a:ext>
              </a:extLst>
            </p:cNvPr>
            <p:cNvSpPr/>
            <p:nvPr/>
          </p:nvSpPr>
          <p:spPr>
            <a:xfrm>
              <a:off x="2748968" y="1467847"/>
              <a:ext cx="63240" cy="181406"/>
            </a:xfrm>
            <a:custGeom>
              <a:avLst/>
              <a:gdLst/>
              <a:ahLst/>
              <a:cxnLst/>
              <a:rect l="l" t="t" r="r" b="b"/>
              <a:pathLst>
                <a:path w="1141" h="3273" extrusionOk="0">
                  <a:moveTo>
                    <a:pt x="527" y="0"/>
                  </a:moveTo>
                  <a:cubicBezTo>
                    <a:pt x="238" y="0"/>
                    <a:pt x="0" y="232"/>
                    <a:pt x="0" y="538"/>
                  </a:cubicBezTo>
                  <a:lnTo>
                    <a:pt x="30" y="2750"/>
                  </a:lnTo>
                  <a:cubicBezTo>
                    <a:pt x="30" y="3026"/>
                    <a:pt x="246" y="3252"/>
                    <a:pt x="521" y="3272"/>
                  </a:cubicBezTo>
                  <a:lnTo>
                    <a:pt x="561" y="3272"/>
                  </a:lnTo>
                  <a:cubicBezTo>
                    <a:pt x="573" y="3272"/>
                    <a:pt x="584" y="3273"/>
                    <a:pt x="596" y="3273"/>
                  </a:cubicBezTo>
                  <a:cubicBezTo>
                    <a:pt x="895" y="3273"/>
                    <a:pt x="1141" y="3033"/>
                    <a:pt x="1131" y="2721"/>
                  </a:cubicBezTo>
                  <a:lnTo>
                    <a:pt x="1072" y="508"/>
                  </a:lnTo>
                  <a:cubicBezTo>
                    <a:pt x="1062" y="252"/>
                    <a:pt x="866" y="36"/>
                    <a:pt x="610" y="7"/>
                  </a:cubicBezTo>
                  <a:cubicBezTo>
                    <a:pt x="582" y="2"/>
                    <a:pt x="554" y="0"/>
                    <a:pt x="527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1">
              <a:extLst>
                <a:ext uri="{FF2B5EF4-FFF2-40B4-BE49-F238E27FC236}">
                  <a16:creationId xmlns:a16="http://schemas.microsoft.com/office/drawing/2014/main" id="{51079A48-D394-379F-E4D6-04DF1A9A5ABF}"/>
                </a:ext>
              </a:extLst>
            </p:cNvPr>
            <p:cNvSpPr/>
            <p:nvPr/>
          </p:nvSpPr>
          <p:spPr>
            <a:xfrm>
              <a:off x="2752737" y="1343307"/>
              <a:ext cx="56755" cy="100541"/>
            </a:xfrm>
            <a:custGeom>
              <a:avLst/>
              <a:gdLst/>
              <a:ahLst/>
              <a:cxnLst/>
              <a:rect l="l" t="t" r="r" b="b"/>
              <a:pathLst>
                <a:path w="1024" h="1814" extrusionOk="0">
                  <a:moveTo>
                    <a:pt x="531" y="1"/>
                  </a:moveTo>
                  <a:cubicBezTo>
                    <a:pt x="525" y="1"/>
                    <a:pt x="519" y="1"/>
                    <a:pt x="512" y="1"/>
                  </a:cubicBezTo>
                  <a:cubicBezTo>
                    <a:pt x="276" y="11"/>
                    <a:pt x="89" y="188"/>
                    <a:pt x="80" y="414"/>
                  </a:cubicBezTo>
                  <a:lnTo>
                    <a:pt x="11" y="1319"/>
                  </a:lnTo>
                  <a:cubicBezTo>
                    <a:pt x="1" y="1555"/>
                    <a:pt x="168" y="1762"/>
                    <a:pt x="404" y="1791"/>
                  </a:cubicBezTo>
                  <a:lnTo>
                    <a:pt x="503" y="1811"/>
                  </a:lnTo>
                  <a:cubicBezTo>
                    <a:pt x="519" y="1813"/>
                    <a:pt x="536" y="1814"/>
                    <a:pt x="553" y="1814"/>
                  </a:cubicBezTo>
                  <a:cubicBezTo>
                    <a:pt x="807" y="1814"/>
                    <a:pt x="1023" y="1607"/>
                    <a:pt x="1014" y="1339"/>
                  </a:cubicBezTo>
                  <a:lnTo>
                    <a:pt x="984" y="434"/>
                  </a:lnTo>
                  <a:cubicBezTo>
                    <a:pt x="975" y="185"/>
                    <a:pt x="769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1">
              <a:extLst>
                <a:ext uri="{FF2B5EF4-FFF2-40B4-BE49-F238E27FC236}">
                  <a16:creationId xmlns:a16="http://schemas.microsoft.com/office/drawing/2014/main" id="{4F1C6C67-D117-3A39-67B8-72B95239F674}"/>
                </a:ext>
              </a:extLst>
            </p:cNvPr>
            <p:cNvSpPr/>
            <p:nvPr/>
          </p:nvSpPr>
          <p:spPr>
            <a:xfrm>
              <a:off x="3238429" y="1509471"/>
              <a:ext cx="467233" cy="694642"/>
            </a:xfrm>
            <a:custGeom>
              <a:avLst/>
              <a:gdLst/>
              <a:ahLst/>
              <a:cxnLst/>
              <a:rect l="l" t="t" r="r" b="b"/>
              <a:pathLst>
                <a:path w="8430" h="12533" extrusionOk="0">
                  <a:moveTo>
                    <a:pt x="3035" y="3504"/>
                  </a:moveTo>
                  <a:cubicBezTo>
                    <a:pt x="3407" y="3505"/>
                    <a:pt x="3769" y="3593"/>
                    <a:pt x="4102" y="3750"/>
                  </a:cubicBezTo>
                  <a:cubicBezTo>
                    <a:pt x="4063" y="3907"/>
                    <a:pt x="4013" y="4055"/>
                    <a:pt x="3954" y="4202"/>
                  </a:cubicBezTo>
                  <a:cubicBezTo>
                    <a:pt x="3650" y="4901"/>
                    <a:pt x="2951" y="5392"/>
                    <a:pt x="2253" y="5392"/>
                  </a:cubicBezTo>
                  <a:lnTo>
                    <a:pt x="2243" y="5392"/>
                  </a:lnTo>
                  <a:cubicBezTo>
                    <a:pt x="2228" y="5393"/>
                    <a:pt x="2213" y="5394"/>
                    <a:pt x="2198" y="5394"/>
                  </a:cubicBezTo>
                  <a:cubicBezTo>
                    <a:pt x="2036" y="5394"/>
                    <a:pt x="1876" y="5346"/>
                    <a:pt x="1732" y="5265"/>
                  </a:cubicBezTo>
                  <a:cubicBezTo>
                    <a:pt x="1456" y="5078"/>
                    <a:pt x="1358" y="4635"/>
                    <a:pt x="1525" y="4291"/>
                  </a:cubicBezTo>
                  <a:cubicBezTo>
                    <a:pt x="1673" y="3966"/>
                    <a:pt x="2007" y="3711"/>
                    <a:pt x="2440" y="3593"/>
                  </a:cubicBezTo>
                  <a:cubicBezTo>
                    <a:pt x="2625" y="3534"/>
                    <a:pt x="2830" y="3505"/>
                    <a:pt x="3035" y="3504"/>
                  </a:cubicBezTo>
                  <a:close/>
                  <a:moveTo>
                    <a:pt x="4959" y="7260"/>
                  </a:moveTo>
                  <a:cubicBezTo>
                    <a:pt x="4981" y="7260"/>
                    <a:pt x="5004" y="7260"/>
                    <a:pt x="5026" y="7261"/>
                  </a:cubicBezTo>
                  <a:lnTo>
                    <a:pt x="5017" y="7261"/>
                  </a:lnTo>
                  <a:cubicBezTo>
                    <a:pt x="5312" y="7261"/>
                    <a:pt x="5607" y="7300"/>
                    <a:pt x="5882" y="7399"/>
                  </a:cubicBezTo>
                  <a:cubicBezTo>
                    <a:pt x="5872" y="7487"/>
                    <a:pt x="5862" y="7586"/>
                    <a:pt x="5843" y="7684"/>
                  </a:cubicBezTo>
                  <a:cubicBezTo>
                    <a:pt x="5764" y="8244"/>
                    <a:pt x="5538" y="9012"/>
                    <a:pt x="4948" y="9444"/>
                  </a:cubicBezTo>
                  <a:cubicBezTo>
                    <a:pt x="4711" y="9604"/>
                    <a:pt x="4428" y="9694"/>
                    <a:pt x="4143" y="9694"/>
                  </a:cubicBezTo>
                  <a:cubicBezTo>
                    <a:pt x="4060" y="9694"/>
                    <a:pt x="3977" y="9686"/>
                    <a:pt x="3895" y="9671"/>
                  </a:cubicBezTo>
                  <a:cubicBezTo>
                    <a:pt x="3640" y="9631"/>
                    <a:pt x="3404" y="9484"/>
                    <a:pt x="3256" y="9267"/>
                  </a:cubicBezTo>
                  <a:cubicBezTo>
                    <a:pt x="3109" y="9021"/>
                    <a:pt x="3079" y="8717"/>
                    <a:pt x="3187" y="8441"/>
                  </a:cubicBezTo>
                  <a:cubicBezTo>
                    <a:pt x="3364" y="7949"/>
                    <a:pt x="3748" y="7576"/>
                    <a:pt x="4240" y="7389"/>
                  </a:cubicBezTo>
                  <a:cubicBezTo>
                    <a:pt x="4465" y="7308"/>
                    <a:pt x="4714" y="7260"/>
                    <a:pt x="4959" y="7260"/>
                  </a:cubicBezTo>
                  <a:close/>
                  <a:moveTo>
                    <a:pt x="1551" y="1"/>
                  </a:moveTo>
                  <a:cubicBezTo>
                    <a:pt x="1043" y="1"/>
                    <a:pt x="548" y="152"/>
                    <a:pt x="158" y="446"/>
                  </a:cubicBezTo>
                  <a:cubicBezTo>
                    <a:pt x="0" y="548"/>
                    <a:pt x="109" y="752"/>
                    <a:pt x="249" y="752"/>
                  </a:cubicBezTo>
                  <a:cubicBezTo>
                    <a:pt x="284" y="752"/>
                    <a:pt x="320" y="740"/>
                    <a:pt x="355" y="711"/>
                  </a:cubicBezTo>
                  <a:cubicBezTo>
                    <a:pt x="690" y="460"/>
                    <a:pt x="1116" y="329"/>
                    <a:pt x="1553" y="329"/>
                  </a:cubicBezTo>
                  <a:cubicBezTo>
                    <a:pt x="1835" y="329"/>
                    <a:pt x="2121" y="383"/>
                    <a:pt x="2391" y="495"/>
                  </a:cubicBezTo>
                  <a:cubicBezTo>
                    <a:pt x="3059" y="790"/>
                    <a:pt x="3590" y="1340"/>
                    <a:pt x="3876" y="2019"/>
                  </a:cubicBezTo>
                  <a:cubicBezTo>
                    <a:pt x="4072" y="2452"/>
                    <a:pt x="4161" y="2934"/>
                    <a:pt x="4141" y="3416"/>
                  </a:cubicBezTo>
                  <a:cubicBezTo>
                    <a:pt x="3795" y="3260"/>
                    <a:pt x="3423" y="3185"/>
                    <a:pt x="3052" y="3185"/>
                  </a:cubicBezTo>
                  <a:cubicBezTo>
                    <a:pt x="2812" y="3185"/>
                    <a:pt x="2573" y="3216"/>
                    <a:pt x="2341" y="3278"/>
                  </a:cubicBezTo>
                  <a:cubicBezTo>
                    <a:pt x="1820" y="3425"/>
                    <a:pt x="1407" y="3750"/>
                    <a:pt x="1220" y="4153"/>
                  </a:cubicBezTo>
                  <a:cubicBezTo>
                    <a:pt x="984" y="4655"/>
                    <a:pt x="1132" y="5265"/>
                    <a:pt x="1545" y="5540"/>
                  </a:cubicBezTo>
                  <a:cubicBezTo>
                    <a:pt x="1738" y="5660"/>
                    <a:pt x="1966" y="5728"/>
                    <a:pt x="2189" y="5728"/>
                  </a:cubicBezTo>
                  <a:cubicBezTo>
                    <a:pt x="2204" y="5728"/>
                    <a:pt x="2218" y="5727"/>
                    <a:pt x="2233" y="5727"/>
                  </a:cubicBezTo>
                  <a:lnTo>
                    <a:pt x="2243" y="5727"/>
                  </a:lnTo>
                  <a:cubicBezTo>
                    <a:pt x="3069" y="5727"/>
                    <a:pt x="3895" y="5156"/>
                    <a:pt x="4249" y="4340"/>
                  </a:cubicBezTo>
                  <a:cubicBezTo>
                    <a:pt x="4308" y="4202"/>
                    <a:pt x="4358" y="4055"/>
                    <a:pt x="4397" y="3907"/>
                  </a:cubicBezTo>
                  <a:cubicBezTo>
                    <a:pt x="4702" y="4094"/>
                    <a:pt x="4967" y="4340"/>
                    <a:pt x="5184" y="4635"/>
                  </a:cubicBezTo>
                  <a:cubicBezTo>
                    <a:pt x="5675" y="5274"/>
                    <a:pt x="5921" y="6140"/>
                    <a:pt x="5892" y="7064"/>
                  </a:cubicBezTo>
                  <a:cubicBezTo>
                    <a:pt x="5609" y="6978"/>
                    <a:pt x="5318" y="6934"/>
                    <a:pt x="5027" y="6934"/>
                  </a:cubicBezTo>
                  <a:cubicBezTo>
                    <a:pt x="4720" y="6934"/>
                    <a:pt x="4414" y="6983"/>
                    <a:pt x="4122" y="7084"/>
                  </a:cubicBezTo>
                  <a:cubicBezTo>
                    <a:pt x="3541" y="7300"/>
                    <a:pt x="3079" y="7763"/>
                    <a:pt x="2863" y="8343"/>
                  </a:cubicBezTo>
                  <a:cubicBezTo>
                    <a:pt x="2725" y="8707"/>
                    <a:pt x="2774" y="9110"/>
                    <a:pt x="2971" y="9444"/>
                  </a:cubicBezTo>
                  <a:cubicBezTo>
                    <a:pt x="3177" y="9739"/>
                    <a:pt x="3482" y="9936"/>
                    <a:pt x="3836" y="9995"/>
                  </a:cubicBezTo>
                  <a:cubicBezTo>
                    <a:pt x="3938" y="10013"/>
                    <a:pt x="4040" y="10021"/>
                    <a:pt x="4141" y="10021"/>
                  </a:cubicBezTo>
                  <a:cubicBezTo>
                    <a:pt x="4495" y="10021"/>
                    <a:pt x="4844" y="9916"/>
                    <a:pt x="5135" y="9710"/>
                  </a:cubicBezTo>
                  <a:cubicBezTo>
                    <a:pt x="5823" y="9218"/>
                    <a:pt x="6079" y="8362"/>
                    <a:pt x="6167" y="7733"/>
                  </a:cubicBezTo>
                  <a:cubicBezTo>
                    <a:pt x="6177" y="7654"/>
                    <a:pt x="6187" y="7586"/>
                    <a:pt x="6197" y="7517"/>
                  </a:cubicBezTo>
                  <a:cubicBezTo>
                    <a:pt x="6738" y="7763"/>
                    <a:pt x="7180" y="8166"/>
                    <a:pt x="7475" y="8677"/>
                  </a:cubicBezTo>
                  <a:cubicBezTo>
                    <a:pt x="8085" y="9749"/>
                    <a:pt x="7947" y="11224"/>
                    <a:pt x="7141" y="12267"/>
                  </a:cubicBezTo>
                  <a:cubicBezTo>
                    <a:pt x="7082" y="12336"/>
                    <a:pt x="7092" y="12434"/>
                    <a:pt x="7170" y="12493"/>
                  </a:cubicBezTo>
                  <a:cubicBezTo>
                    <a:pt x="7200" y="12513"/>
                    <a:pt x="7229" y="12532"/>
                    <a:pt x="7269" y="12532"/>
                  </a:cubicBezTo>
                  <a:cubicBezTo>
                    <a:pt x="7318" y="12523"/>
                    <a:pt x="7357" y="12503"/>
                    <a:pt x="7387" y="12473"/>
                  </a:cubicBezTo>
                  <a:cubicBezTo>
                    <a:pt x="8282" y="11333"/>
                    <a:pt x="8429" y="9700"/>
                    <a:pt x="7751" y="8510"/>
                  </a:cubicBezTo>
                  <a:cubicBezTo>
                    <a:pt x="7406" y="7910"/>
                    <a:pt x="6865" y="7438"/>
                    <a:pt x="6216" y="7182"/>
                  </a:cubicBezTo>
                  <a:cubicBezTo>
                    <a:pt x="6266" y="6140"/>
                    <a:pt x="6000" y="5166"/>
                    <a:pt x="5449" y="4438"/>
                  </a:cubicBezTo>
                  <a:cubicBezTo>
                    <a:pt x="5184" y="4075"/>
                    <a:pt x="4840" y="3779"/>
                    <a:pt x="4456" y="3563"/>
                  </a:cubicBezTo>
                  <a:cubicBezTo>
                    <a:pt x="4515" y="2993"/>
                    <a:pt x="4417" y="2412"/>
                    <a:pt x="4181" y="1881"/>
                  </a:cubicBezTo>
                  <a:cubicBezTo>
                    <a:pt x="3856" y="1124"/>
                    <a:pt x="3266" y="524"/>
                    <a:pt x="2518" y="190"/>
                  </a:cubicBezTo>
                  <a:cubicBezTo>
                    <a:pt x="2207" y="63"/>
                    <a:pt x="1876" y="1"/>
                    <a:pt x="1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1">
              <a:extLst>
                <a:ext uri="{FF2B5EF4-FFF2-40B4-BE49-F238E27FC236}">
                  <a16:creationId xmlns:a16="http://schemas.microsoft.com/office/drawing/2014/main" id="{202DA39E-FD90-385B-3F69-377D3A6D4B84}"/>
                </a:ext>
              </a:extLst>
            </p:cNvPr>
            <p:cNvSpPr/>
            <p:nvPr/>
          </p:nvSpPr>
          <p:spPr>
            <a:xfrm>
              <a:off x="1309905" y="2164486"/>
              <a:ext cx="247528" cy="448998"/>
            </a:xfrm>
            <a:custGeom>
              <a:avLst/>
              <a:gdLst/>
              <a:ahLst/>
              <a:cxnLst/>
              <a:rect l="l" t="t" r="r" b="b"/>
              <a:pathLst>
                <a:path w="4466" h="8101" extrusionOk="0">
                  <a:moveTo>
                    <a:pt x="2502" y="3105"/>
                  </a:moveTo>
                  <a:cubicBezTo>
                    <a:pt x="2559" y="3105"/>
                    <a:pt x="2614" y="3117"/>
                    <a:pt x="2666" y="3144"/>
                  </a:cubicBezTo>
                  <a:cubicBezTo>
                    <a:pt x="2852" y="3252"/>
                    <a:pt x="2931" y="3478"/>
                    <a:pt x="2862" y="3685"/>
                  </a:cubicBezTo>
                  <a:cubicBezTo>
                    <a:pt x="2784" y="3911"/>
                    <a:pt x="2597" y="4088"/>
                    <a:pt x="2370" y="4166"/>
                  </a:cubicBezTo>
                  <a:cubicBezTo>
                    <a:pt x="2243" y="4216"/>
                    <a:pt x="2105" y="4240"/>
                    <a:pt x="1967" y="4240"/>
                  </a:cubicBezTo>
                  <a:cubicBezTo>
                    <a:pt x="1830" y="4240"/>
                    <a:pt x="1692" y="4216"/>
                    <a:pt x="1564" y="4166"/>
                  </a:cubicBezTo>
                  <a:cubicBezTo>
                    <a:pt x="1633" y="3921"/>
                    <a:pt x="1741" y="3694"/>
                    <a:pt x="1889" y="3498"/>
                  </a:cubicBezTo>
                  <a:cubicBezTo>
                    <a:pt x="2044" y="3280"/>
                    <a:pt x="2286" y="3105"/>
                    <a:pt x="2502" y="3105"/>
                  </a:cubicBezTo>
                  <a:close/>
                  <a:moveTo>
                    <a:pt x="2419" y="1"/>
                  </a:moveTo>
                  <a:cubicBezTo>
                    <a:pt x="1959" y="1"/>
                    <a:pt x="1464" y="234"/>
                    <a:pt x="1033" y="665"/>
                  </a:cubicBezTo>
                  <a:cubicBezTo>
                    <a:pt x="315" y="1373"/>
                    <a:pt x="0" y="2376"/>
                    <a:pt x="236" y="3212"/>
                  </a:cubicBezTo>
                  <a:cubicBezTo>
                    <a:pt x="384" y="3694"/>
                    <a:pt x="718" y="4107"/>
                    <a:pt x="1171" y="4343"/>
                  </a:cubicBezTo>
                  <a:cubicBezTo>
                    <a:pt x="1141" y="4511"/>
                    <a:pt x="1112" y="4668"/>
                    <a:pt x="1102" y="4835"/>
                  </a:cubicBezTo>
                  <a:cubicBezTo>
                    <a:pt x="1033" y="5789"/>
                    <a:pt x="1318" y="6684"/>
                    <a:pt x="1879" y="7294"/>
                  </a:cubicBezTo>
                  <a:cubicBezTo>
                    <a:pt x="2341" y="7795"/>
                    <a:pt x="2980" y="8090"/>
                    <a:pt x="3669" y="8100"/>
                  </a:cubicBezTo>
                  <a:cubicBezTo>
                    <a:pt x="3895" y="8100"/>
                    <a:pt x="4121" y="8061"/>
                    <a:pt x="4337" y="7982"/>
                  </a:cubicBezTo>
                  <a:cubicBezTo>
                    <a:pt x="4426" y="7953"/>
                    <a:pt x="4465" y="7854"/>
                    <a:pt x="4436" y="7776"/>
                  </a:cubicBezTo>
                  <a:cubicBezTo>
                    <a:pt x="4412" y="7705"/>
                    <a:pt x="4350" y="7659"/>
                    <a:pt x="4281" y="7659"/>
                  </a:cubicBezTo>
                  <a:cubicBezTo>
                    <a:pt x="4264" y="7659"/>
                    <a:pt x="4247" y="7662"/>
                    <a:pt x="4229" y="7668"/>
                  </a:cubicBezTo>
                  <a:cubicBezTo>
                    <a:pt x="4051" y="7731"/>
                    <a:pt x="3860" y="7762"/>
                    <a:pt x="3666" y="7762"/>
                  </a:cubicBezTo>
                  <a:cubicBezTo>
                    <a:pt x="3113" y="7762"/>
                    <a:pt x="2532" y="7512"/>
                    <a:pt x="2125" y="7068"/>
                  </a:cubicBezTo>
                  <a:cubicBezTo>
                    <a:pt x="1623" y="6517"/>
                    <a:pt x="1377" y="5720"/>
                    <a:pt x="1436" y="4855"/>
                  </a:cubicBezTo>
                  <a:cubicBezTo>
                    <a:pt x="1446" y="4727"/>
                    <a:pt x="1456" y="4599"/>
                    <a:pt x="1485" y="4481"/>
                  </a:cubicBezTo>
                  <a:cubicBezTo>
                    <a:pt x="1641" y="4533"/>
                    <a:pt x="1805" y="4560"/>
                    <a:pt x="1970" y="4560"/>
                  </a:cubicBezTo>
                  <a:cubicBezTo>
                    <a:pt x="2150" y="4560"/>
                    <a:pt x="2329" y="4528"/>
                    <a:pt x="2498" y="4461"/>
                  </a:cubicBezTo>
                  <a:cubicBezTo>
                    <a:pt x="2823" y="4343"/>
                    <a:pt x="3069" y="4098"/>
                    <a:pt x="3187" y="3773"/>
                  </a:cubicBezTo>
                  <a:cubicBezTo>
                    <a:pt x="3305" y="3409"/>
                    <a:pt x="3147" y="3016"/>
                    <a:pt x="2813" y="2839"/>
                  </a:cubicBezTo>
                  <a:cubicBezTo>
                    <a:pt x="2713" y="2789"/>
                    <a:pt x="2610" y="2767"/>
                    <a:pt x="2508" y="2767"/>
                  </a:cubicBezTo>
                  <a:cubicBezTo>
                    <a:pt x="2169" y="2767"/>
                    <a:pt x="1837" y="3011"/>
                    <a:pt x="1633" y="3291"/>
                  </a:cubicBezTo>
                  <a:cubicBezTo>
                    <a:pt x="1466" y="3507"/>
                    <a:pt x="1348" y="3753"/>
                    <a:pt x="1259" y="4019"/>
                  </a:cubicBezTo>
                  <a:cubicBezTo>
                    <a:pt x="925" y="3812"/>
                    <a:pt x="669" y="3498"/>
                    <a:pt x="561" y="3124"/>
                  </a:cubicBezTo>
                  <a:cubicBezTo>
                    <a:pt x="354" y="2406"/>
                    <a:pt x="630" y="1531"/>
                    <a:pt x="1269" y="891"/>
                  </a:cubicBezTo>
                  <a:cubicBezTo>
                    <a:pt x="1568" y="600"/>
                    <a:pt x="2007" y="329"/>
                    <a:pt x="2443" y="329"/>
                  </a:cubicBezTo>
                  <a:cubicBezTo>
                    <a:pt x="2537" y="329"/>
                    <a:pt x="2632" y="342"/>
                    <a:pt x="2725" y="370"/>
                  </a:cubicBezTo>
                  <a:cubicBezTo>
                    <a:pt x="2745" y="377"/>
                    <a:pt x="2764" y="380"/>
                    <a:pt x="2782" y="380"/>
                  </a:cubicBezTo>
                  <a:cubicBezTo>
                    <a:pt x="2947" y="380"/>
                    <a:pt x="3009" y="119"/>
                    <a:pt x="2823" y="65"/>
                  </a:cubicBezTo>
                  <a:cubicBezTo>
                    <a:pt x="2693" y="22"/>
                    <a:pt x="2558" y="1"/>
                    <a:pt x="24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1">
              <a:extLst>
                <a:ext uri="{FF2B5EF4-FFF2-40B4-BE49-F238E27FC236}">
                  <a16:creationId xmlns:a16="http://schemas.microsoft.com/office/drawing/2014/main" id="{68640BE9-59C4-0240-7F46-4E6EAF58D3F9}"/>
                </a:ext>
              </a:extLst>
            </p:cNvPr>
            <p:cNvSpPr/>
            <p:nvPr/>
          </p:nvSpPr>
          <p:spPr>
            <a:xfrm>
              <a:off x="2665609" y="2704549"/>
              <a:ext cx="318306" cy="302454"/>
            </a:xfrm>
            <a:custGeom>
              <a:avLst/>
              <a:gdLst/>
              <a:ahLst/>
              <a:cxnLst/>
              <a:rect l="l" t="t" r="r" b="b"/>
              <a:pathLst>
                <a:path w="5743" h="5457" extrusionOk="0">
                  <a:moveTo>
                    <a:pt x="2429" y="1612"/>
                  </a:moveTo>
                  <a:cubicBezTo>
                    <a:pt x="2743" y="1621"/>
                    <a:pt x="3038" y="1769"/>
                    <a:pt x="3225" y="2015"/>
                  </a:cubicBezTo>
                  <a:cubicBezTo>
                    <a:pt x="3451" y="2339"/>
                    <a:pt x="3540" y="2733"/>
                    <a:pt x="3471" y="3126"/>
                  </a:cubicBezTo>
                  <a:cubicBezTo>
                    <a:pt x="3309" y="3164"/>
                    <a:pt x="3142" y="3184"/>
                    <a:pt x="2975" y="3184"/>
                  </a:cubicBezTo>
                  <a:cubicBezTo>
                    <a:pt x="2798" y="3184"/>
                    <a:pt x="2620" y="3162"/>
                    <a:pt x="2448" y="3116"/>
                  </a:cubicBezTo>
                  <a:cubicBezTo>
                    <a:pt x="2134" y="3028"/>
                    <a:pt x="1770" y="2802"/>
                    <a:pt x="1681" y="2467"/>
                  </a:cubicBezTo>
                  <a:cubicBezTo>
                    <a:pt x="1602" y="2133"/>
                    <a:pt x="1858" y="1739"/>
                    <a:pt x="2212" y="1641"/>
                  </a:cubicBezTo>
                  <a:cubicBezTo>
                    <a:pt x="2281" y="1621"/>
                    <a:pt x="2360" y="1612"/>
                    <a:pt x="2429" y="1612"/>
                  </a:cubicBezTo>
                  <a:close/>
                  <a:moveTo>
                    <a:pt x="5417" y="1"/>
                  </a:moveTo>
                  <a:cubicBezTo>
                    <a:pt x="5324" y="1"/>
                    <a:pt x="5229" y="73"/>
                    <a:pt x="5251" y="195"/>
                  </a:cubicBezTo>
                  <a:cubicBezTo>
                    <a:pt x="5399" y="1002"/>
                    <a:pt x="5173" y="1838"/>
                    <a:pt x="4632" y="2448"/>
                  </a:cubicBezTo>
                  <a:cubicBezTo>
                    <a:pt x="4396" y="2693"/>
                    <a:pt x="4120" y="2890"/>
                    <a:pt x="3815" y="3008"/>
                  </a:cubicBezTo>
                  <a:cubicBezTo>
                    <a:pt x="3845" y="2585"/>
                    <a:pt x="3727" y="2162"/>
                    <a:pt x="3481" y="1818"/>
                  </a:cubicBezTo>
                  <a:cubicBezTo>
                    <a:pt x="3227" y="1485"/>
                    <a:pt x="2832" y="1293"/>
                    <a:pt x="2421" y="1293"/>
                  </a:cubicBezTo>
                  <a:cubicBezTo>
                    <a:pt x="2322" y="1293"/>
                    <a:pt x="2223" y="1304"/>
                    <a:pt x="2124" y="1326"/>
                  </a:cubicBezTo>
                  <a:cubicBezTo>
                    <a:pt x="1602" y="1474"/>
                    <a:pt x="1248" y="2044"/>
                    <a:pt x="1366" y="2546"/>
                  </a:cubicBezTo>
                  <a:cubicBezTo>
                    <a:pt x="1465" y="2959"/>
                    <a:pt x="1839" y="3284"/>
                    <a:pt x="2370" y="3431"/>
                  </a:cubicBezTo>
                  <a:cubicBezTo>
                    <a:pt x="2559" y="3483"/>
                    <a:pt x="2759" y="3508"/>
                    <a:pt x="2958" y="3508"/>
                  </a:cubicBezTo>
                  <a:cubicBezTo>
                    <a:pt x="3101" y="3508"/>
                    <a:pt x="3243" y="3495"/>
                    <a:pt x="3383" y="3470"/>
                  </a:cubicBezTo>
                  <a:lnTo>
                    <a:pt x="3383" y="3470"/>
                  </a:lnTo>
                  <a:cubicBezTo>
                    <a:pt x="3284" y="3765"/>
                    <a:pt x="3127" y="4041"/>
                    <a:pt x="2940" y="4296"/>
                  </a:cubicBezTo>
                  <a:cubicBezTo>
                    <a:pt x="2745" y="4547"/>
                    <a:pt x="2246" y="5120"/>
                    <a:pt x="1629" y="5120"/>
                  </a:cubicBezTo>
                  <a:cubicBezTo>
                    <a:pt x="1591" y="5120"/>
                    <a:pt x="1553" y="5117"/>
                    <a:pt x="1514" y="5113"/>
                  </a:cubicBezTo>
                  <a:cubicBezTo>
                    <a:pt x="944" y="5054"/>
                    <a:pt x="540" y="4493"/>
                    <a:pt x="353" y="4159"/>
                  </a:cubicBezTo>
                  <a:cubicBezTo>
                    <a:pt x="320" y="4104"/>
                    <a:pt x="271" y="4081"/>
                    <a:pt x="222" y="4081"/>
                  </a:cubicBezTo>
                  <a:cubicBezTo>
                    <a:pt x="111" y="4081"/>
                    <a:pt x="0" y="4197"/>
                    <a:pt x="68" y="4326"/>
                  </a:cubicBezTo>
                  <a:cubicBezTo>
                    <a:pt x="442" y="4985"/>
                    <a:pt x="944" y="5388"/>
                    <a:pt x="1475" y="5447"/>
                  </a:cubicBezTo>
                  <a:cubicBezTo>
                    <a:pt x="1524" y="5447"/>
                    <a:pt x="1573" y="5457"/>
                    <a:pt x="1622" y="5457"/>
                  </a:cubicBezTo>
                  <a:cubicBezTo>
                    <a:pt x="2173" y="5457"/>
                    <a:pt x="2733" y="5103"/>
                    <a:pt x="3196" y="4483"/>
                  </a:cubicBezTo>
                  <a:cubicBezTo>
                    <a:pt x="3451" y="4159"/>
                    <a:pt x="3638" y="3785"/>
                    <a:pt x="3756" y="3382"/>
                  </a:cubicBezTo>
                  <a:cubicBezTo>
                    <a:pt x="4179" y="3244"/>
                    <a:pt x="4563" y="2998"/>
                    <a:pt x="4868" y="2674"/>
                  </a:cubicBezTo>
                  <a:cubicBezTo>
                    <a:pt x="5477" y="1975"/>
                    <a:pt x="5743" y="1041"/>
                    <a:pt x="5576" y="136"/>
                  </a:cubicBezTo>
                  <a:cubicBezTo>
                    <a:pt x="5559" y="43"/>
                    <a:pt x="5488" y="1"/>
                    <a:pt x="5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" name="Google Shape;1035;p31">
            <a:extLst>
              <a:ext uri="{FF2B5EF4-FFF2-40B4-BE49-F238E27FC236}">
                <a16:creationId xmlns:a16="http://schemas.microsoft.com/office/drawing/2014/main" id="{074BE3C0-E3DB-7E52-E2CE-6527724BD7E7}"/>
              </a:ext>
            </a:extLst>
          </p:cNvPr>
          <p:cNvGrpSpPr/>
          <p:nvPr/>
        </p:nvGrpSpPr>
        <p:grpSpPr>
          <a:xfrm rot="-2168336">
            <a:off x="340929" y="483154"/>
            <a:ext cx="825790" cy="701108"/>
            <a:chOff x="3502275" y="3218775"/>
            <a:chExt cx="1175775" cy="998250"/>
          </a:xfrm>
        </p:grpSpPr>
        <p:sp>
          <p:nvSpPr>
            <p:cNvPr id="1036" name="Google Shape;1036;p31">
              <a:extLst>
                <a:ext uri="{FF2B5EF4-FFF2-40B4-BE49-F238E27FC236}">
                  <a16:creationId xmlns:a16="http://schemas.microsoft.com/office/drawing/2014/main" id="{4652D65D-BAA6-A8A4-94D4-80F0D050B873}"/>
                </a:ext>
              </a:extLst>
            </p:cNvPr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1">
              <a:extLst>
                <a:ext uri="{FF2B5EF4-FFF2-40B4-BE49-F238E27FC236}">
                  <a16:creationId xmlns:a16="http://schemas.microsoft.com/office/drawing/2014/main" id="{9AD90C4F-202D-2B1C-6C8D-17CF11E85E2D}"/>
                </a:ext>
              </a:extLst>
            </p:cNvPr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1">
              <a:extLst>
                <a:ext uri="{FF2B5EF4-FFF2-40B4-BE49-F238E27FC236}">
                  <a16:creationId xmlns:a16="http://schemas.microsoft.com/office/drawing/2014/main" id="{31D58D38-C204-4FCA-FE3B-65CDEA80C0C8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1">
              <a:extLst>
                <a:ext uri="{FF2B5EF4-FFF2-40B4-BE49-F238E27FC236}">
                  <a16:creationId xmlns:a16="http://schemas.microsoft.com/office/drawing/2014/main" id="{3D9566E3-0DD0-AA07-01DB-1184BCB9EE4B}"/>
                </a:ext>
              </a:extLst>
            </p:cNvPr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1">
              <a:extLst>
                <a:ext uri="{FF2B5EF4-FFF2-40B4-BE49-F238E27FC236}">
                  <a16:creationId xmlns:a16="http://schemas.microsoft.com/office/drawing/2014/main" id="{37E0607F-DAFF-DFCF-46FE-F0598475B542}"/>
                </a:ext>
              </a:extLst>
            </p:cNvPr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1">
              <a:extLst>
                <a:ext uri="{FF2B5EF4-FFF2-40B4-BE49-F238E27FC236}">
                  <a16:creationId xmlns:a16="http://schemas.microsoft.com/office/drawing/2014/main" id="{268742EB-7831-DD83-FC3E-F5EAED7CB424}"/>
                </a:ext>
              </a:extLst>
            </p:cNvPr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1">
              <a:extLst>
                <a:ext uri="{FF2B5EF4-FFF2-40B4-BE49-F238E27FC236}">
                  <a16:creationId xmlns:a16="http://schemas.microsoft.com/office/drawing/2014/main" id="{3564AB21-65DE-1369-6CD2-DF2EB7427AC4}"/>
                </a:ext>
              </a:extLst>
            </p:cNvPr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1">
              <a:extLst>
                <a:ext uri="{FF2B5EF4-FFF2-40B4-BE49-F238E27FC236}">
                  <a16:creationId xmlns:a16="http://schemas.microsoft.com/office/drawing/2014/main" id="{5BC078C7-EC48-4789-75B0-8F81D20D5639}"/>
                </a:ext>
              </a:extLst>
            </p:cNvPr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1">
              <a:extLst>
                <a:ext uri="{FF2B5EF4-FFF2-40B4-BE49-F238E27FC236}">
                  <a16:creationId xmlns:a16="http://schemas.microsoft.com/office/drawing/2014/main" id="{48ABD31F-5FDC-B0DC-DC54-0DA635729F6D}"/>
                </a:ext>
              </a:extLst>
            </p:cNvPr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1">
              <a:extLst>
                <a:ext uri="{FF2B5EF4-FFF2-40B4-BE49-F238E27FC236}">
                  <a16:creationId xmlns:a16="http://schemas.microsoft.com/office/drawing/2014/main" id="{BBB03704-A6CF-2F71-968A-FCBCB0024D20}"/>
                </a:ext>
              </a:extLst>
            </p:cNvPr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>
              <a:extLst>
                <a:ext uri="{FF2B5EF4-FFF2-40B4-BE49-F238E27FC236}">
                  <a16:creationId xmlns:a16="http://schemas.microsoft.com/office/drawing/2014/main" id="{42D95544-95FE-95A5-44AE-B6C4017333AE}"/>
                </a:ext>
              </a:extLst>
            </p:cNvPr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1">
              <a:extLst>
                <a:ext uri="{FF2B5EF4-FFF2-40B4-BE49-F238E27FC236}">
                  <a16:creationId xmlns:a16="http://schemas.microsoft.com/office/drawing/2014/main" id="{8CEA73E5-4696-98B1-534A-5EB15A26E345}"/>
                </a:ext>
              </a:extLst>
            </p:cNvPr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" name="Google Shape;1048;p31">
            <a:extLst>
              <a:ext uri="{FF2B5EF4-FFF2-40B4-BE49-F238E27FC236}">
                <a16:creationId xmlns:a16="http://schemas.microsoft.com/office/drawing/2014/main" id="{BE53DB20-54C2-F3F8-691F-BF9CB92F6392}"/>
              </a:ext>
            </a:extLst>
          </p:cNvPr>
          <p:cNvSpPr/>
          <p:nvPr/>
        </p:nvSpPr>
        <p:spPr>
          <a:xfrm rot="3391622">
            <a:off x="8780552" y="49200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6E3F5FC-BD52-A307-4A03-BF89BCF3F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525" y="242252"/>
            <a:ext cx="1698195" cy="109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2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9"/>
          <p:cNvSpPr txBox="1">
            <a:spLocks noGrp="1"/>
          </p:cNvSpPr>
          <p:nvPr>
            <p:ph type="title" idx="6"/>
          </p:nvPr>
        </p:nvSpPr>
        <p:spPr>
          <a:xfrm>
            <a:off x="720000" y="16100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Bekijk de tips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729" name="Google Shape;729;p29"/>
          <p:cNvGrpSpPr/>
          <p:nvPr/>
        </p:nvGrpSpPr>
        <p:grpSpPr>
          <a:xfrm rot="1028086">
            <a:off x="7735261" y="3893910"/>
            <a:ext cx="1155832" cy="1085718"/>
            <a:chOff x="220838" y="-10150"/>
            <a:chExt cx="1417700" cy="1331700"/>
          </a:xfrm>
        </p:grpSpPr>
        <p:sp>
          <p:nvSpPr>
            <p:cNvPr id="730" name="Google Shape;730;p29"/>
            <p:cNvSpPr/>
            <p:nvPr/>
          </p:nvSpPr>
          <p:spPr>
            <a:xfrm>
              <a:off x="220838" y="-10150"/>
              <a:ext cx="1241175" cy="540250"/>
            </a:xfrm>
            <a:custGeom>
              <a:avLst/>
              <a:gdLst/>
              <a:ahLst/>
              <a:cxnLst/>
              <a:rect l="l" t="t" r="r" b="b"/>
              <a:pathLst>
                <a:path w="49647" h="21610" extrusionOk="0">
                  <a:moveTo>
                    <a:pt x="46637" y="0"/>
                  </a:moveTo>
                  <a:cubicBezTo>
                    <a:pt x="46539" y="0"/>
                    <a:pt x="46440" y="21"/>
                    <a:pt x="46342" y="62"/>
                  </a:cubicBezTo>
                  <a:lnTo>
                    <a:pt x="44296" y="750"/>
                  </a:lnTo>
                  <a:cubicBezTo>
                    <a:pt x="44228" y="760"/>
                    <a:pt x="44159" y="780"/>
                    <a:pt x="44090" y="799"/>
                  </a:cubicBezTo>
                  <a:lnTo>
                    <a:pt x="40569" y="1989"/>
                  </a:lnTo>
                  <a:cubicBezTo>
                    <a:pt x="40490" y="2019"/>
                    <a:pt x="40422" y="2048"/>
                    <a:pt x="40353" y="2088"/>
                  </a:cubicBezTo>
                  <a:lnTo>
                    <a:pt x="36773" y="3307"/>
                  </a:lnTo>
                  <a:cubicBezTo>
                    <a:pt x="36694" y="3317"/>
                    <a:pt x="36615" y="3337"/>
                    <a:pt x="36537" y="3357"/>
                  </a:cubicBezTo>
                  <a:lnTo>
                    <a:pt x="33006" y="4556"/>
                  </a:lnTo>
                  <a:cubicBezTo>
                    <a:pt x="32927" y="4586"/>
                    <a:pt x="32859" y="4615"/>
                    <a:pt x="32790" y="4665"/>
                  </a:cubicBezTo>
                  <a:lnTo>
                    <a:pt x="28797" y="6012"/>
                  </a:lnTo>
                  <a:cubicBezTo>
                    <a:pt x="28708" y="6022"/>
                    <a:pt x="28620" y="6041"/>
                    <a:pt x="28541" y="6071"/>
                  </a:cubicBezTo>
                  <a:lnTo>
                    <a:pt x="25010" y="7261"/>
                  </a:lnTo>
                  <a:cubicBezTo>
                    <a:pt x="24932" y="7290"/>
                    <a:pt x="24853" y="7330"/>
                    <a:pt x="24774" y="7379"/>
                  </a:cubicBezTo>
                  <a:lnTo>
                    <a:pt x="20850" y="8707"/>
                  </a:lnTo>
                  <a:cubicBezTo>
                    <a:pt x="20762" y="8716"/>
                    <a:pt x="20673" y="8736"/>
                    <a:pt x="20585" y="8766"/>
                  </a:cubicBezTo>
                  <a:lnTo>
                    <a:pt x="17054" y="9965"/>
                  </a:lnTo>
                  <a:cubicBezTo>
                    <a:pt x="16966" y="9995"/>
                    <a:pt x="16887" y="10034"/>
                    <a:pt x="16808" y="10083"/>
                  </a:cubicBezTo>
                  <a:lnTo>
                    <a:pt x="12914" y="11411"/>
                  </a:lnTo>
                  <a:cubicBezTo>
                    <a:pt x="12815" y="11411"/>
                    <a:pt x="12727" y="11431"/>
                    <a:pt x="12628" y="11460"/>
                  </a:cubicBezTo>
                  <a:lnTo>
                    <a:pt x="9098" y="12660"/>
                  </a:lnTo>
                  <a:cubicBezTo>
                    <a:pt x="9009" y="12690"/>
                    <a:pt x="8921" y="12739"/>
                    <a:pt x="8832" y="12788"/>
                  </a:cubicBezTo>
                  <a:lnTo>
                    <a:pt x="905" y="15483"/>
                  </a:lnTo>
                  <a:cubicBezTo>
                    <a:pt x="305" y="15689"/>
                    <a:pt x="1" y="16348"/>
                    <a:pt x="227" y="16938"/>
                  </a:cubicBezTo>
                  <a:lnTo>
                    <a:pt x="1781" y="20912"/>
                  </a:lnTo>
                  <a:cubicBezTo>
                    <a:pt x="1948" y="21334"/>
                    <a:pt x="2351" y="21610"/>
                    <a:pt x="2813" y="21610"/>
                  </a:cubicBezTo>
                  <a:cubicBezTo>
                    <a:pt x="2931" y="21610"/>
                    <a:pt x="3049" y="21590"/>
                    <a:pt x="3167" y="21551"/>
                  </a:cubicBezTo>
                  <a:lnTo>
                    <a:pt x="5744" y="20675"/>
                  </a:lnTo>
                  <a:cubicBezTo>
                    <a:pt x="5783" y="20685"/>
                    <a:pt x="5823" y="20685"/>
                    <a:pt x="5872" y="20685"/>
                  </a:cubicBezTo>
                  <a:cubicBezTo>
                    <a:pt x="5980" y="20685"/>
                    <a:pt x="6098" y="20666"/>
                    <a:pt x="6206" y="20636"/>
                  </a:cubicBezTo>
                  <a:lnTo>
                    <a:pt x="9786" y="19485"/>
                  </a:lnTo>
                  <a:cubicBezTo>
                    <a:pt x="9983" y="19417"/>
                    <a:pt x="10150" y="19299"/>
                    <a:pt x="10288" y="19141"/>
                  </a:cubicBezTo>
                  <a:lnTo>
                    <a:pt x="13169" y="18168"/>
                  </a:lnTo>
                  <a:cubicBezTo>
                    <a:pt x="13228" y="18158"/>
                    <a:pt x="13287" y="18148"/>
                    <a:pt x="13336" y="18128"/>
                  </a:cubicBezTo>
                  <a:lnTo>
                    <a:pt x="16916" y="16978"/>
                  </a:lnTo>
                  <a:cubicBezTo>
                    <a:pt x="17044" y="16938"/>
                    <a:pt x="17162" y="16869"/>
                    <a:pt x="17270" y="16791"/>
                  </a:cubicBezTo>
                  <a:lnTo>
                    <a:pt x="20988" y="15532"/>
                  </a:lnTo>
                  <a:cubicBezTo>
                    <a:pt x="21106" y="15532"/>
                    <a:pt x="21224" y="15512"/>
                    <a:pt x="21342" y="15473"/>
                  </a:cubicBezTo>
                  <a:lnTo>
                    <a:pt x="22473" y="15089"/>
                  </a:lnTo>
                  <a:cubicBezTo>
                    <a:pt x="23260" y="14824"/>
                    <a:pt x="24066" y="14548"/>
                    <a:pt x="24883" y="14273"/>
                  </a:cubicBezTo>
                  <a:cubicBezTo>
                    <a:pt x="24991" y="14234"/>
                    <a:pt x="25099" y="14175"/>
                    <a:pt x="25197" y="14106"/>
                  </a:cubicBezTo>
                  <a:lnTo>
                    <a:pt x="28964" y="12827"/>
                  </a:lnTo>
                  <a:cubicBezTo>
                    <a:pt x="29082" y="12827"/>
                    <a:pt x="29200" y="12808"/>
                    <a:pt x="29308" y="12778"/>
                  </a:cubicBezTo>
                  <a:cubicBezTo>
                    <a:pt x="30488" y="12375"/>
                    <a:pt x="31659" y="11982"/>
                    <a:pt x="32839" y="11578"/>
                  </a:cubicBezTo>
                  <a:cubicBezTo>
                    <a:pt x="32937" y="11539"/>
                    <a:pt x="33036" y="11490"/>
                    <a:pt x="33124" y="11431"/>
                  </a:cubicBezTo>
                  <a:lnTo>
                    <a:pt x="36999" y="10123"/>
                  </a:lnTo>
                  <a:cubicBezTo>
                    <a:pt x="37097" y="10113"/>
                    <a:pt x="37206" y="10093"/>
                    <a:pt x="37304" y="10064"/>
                  </a:cubicBezTo>
                  <a:lnTo>
                    <a:pt x="38759" y="9572"/>
                  </a:lnTo>
                  <a:cubicBezTo>
                    <a:pt x="39458" y="9336"/>
                    <a:pt x="40156" y="9100"/>
                    <a:pt x="40835" y="8864"/>
                  </a:cubicBezTo>
                  <a:cubicBezTo>
                    <a:pt x="40923" y="8834"/>
                    <a:pt x="41012" y="8795"/>
                    <a:pt x="41090" y="8746"/>
                  </a:cubicBezTo>
                  <a:lnTo>
                    <a:pt x="44591" y="7566"/>
                  </a:lnTo>
                  <a:cubicBezTo>
                    <a:pt x="44680" y="7556"/>
                    <a:pt x="44769" y="7536"/>
                    <a:pt x="44857" y="7507"/>
                  </a:cubicBezTo>
                  <a:cubicBezTo>
                    <a:pt x="45722" y="7212"/>
                    <a:pt x="46529" y="6936"/>
                    <a:pt x="47276" y="6681"/>
                  </a:cubicBezTo>
                  <a:lnTo>
                    <a:pt x="48388" y="6307"/>
                  </a:lnTo>
                  <a:cubicBezTo>
                    <a:pt x="48457" y="6277"/>
                    <a:pt x="48525" y="6248"/>
                    <a:pt x="48594" y="6209"/>
                  </a:cubicBezTo>
                  <a:lnTo>
                    <a:pt x="48732" y="6159"/>
                  </a:lnTo>
                  <a:cubicBezTo>
                    <a:pt x="49342" y="5953"/>
                    <a:pt x="49647" y="5274"/>
                    <a:pt x="49401" y="4684"/>
                  </a:cubicBezTo>
                  <a:lnTo>
                    <a:pt x="47719" y="681"/>
                  </a:lnTo>
                  <a:cubicBezTo>
                    <a:pt x="47545" y="276"/>
                    <a:pt x="47162" y="3"/>
                    <a:pt x="46720" y="3"/>
                  </a:cubicBezTo>
                  <a:cubicBezTo>
                    <a:pt x="46712" y="3"/>
                    <a:pt x="46704" y="3"/>
                    <a:pt x="46696" y="3"/>
                  </a:cubicBezTo>
                  <a:cubicBezTo>
                    <a:pt x="46676" y="1"/>
                    <a:pt x="46657" y="0"/>
                    <a:pt x="46637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259938" y="212725"/>
              <a:ext cx="1378600" cy="1108825"/>
            </a:xfrm>
            <a:custGeom>
              <a:avLst/>
              <a:gdLst/>
              <a:ahLst/>
              <a:cxnLst/>
              <a:rect l="l" t="t" r="r" b="b"/>
              <a:pathLst>
                <a:path w="55144" h="44353" extrusionOk="0">
                  <a:moveTo>
                    <a:pt x="47660" y="0"/>
                  </a:moveTo>
                  <a:cubicBezTo>
                    <a:pt x="47578" y="0"/>
                    <a:pt x="47496" y="9"/>
                    <a:pt x="47414" y="28"/>
                  </a:cubicBezTo>
                  <a:lnTo>
                    <a:pt x="46735" y="185"/>
                  </a:lnTo>
                  <a:lnTo>
                    <a:pt x="46676" y="195"/>
                  </a:lnTo>
                  <a:lnTo>
                    <a:pt x="43037" y="1021"/>
                  </a:lnTo>
                  <a:lnTo>
                    <a:pt x="42949" y="1041"/>
                  </a:lnTo>
                  <a:lnTo>
                    <a:pt x="42909" y="1050"/>
                  </a:lnTo>
                  <a:lnTo>
                    <a:pt x="39713" y="1768"/>
                  </a:lnTo>
                  <a:cubicBezTo>
                    <a:pt x="39654" y="1759"/>
                    <a:pt x="39595" y="1759"/>
                    <a:pt x="39536" y="1759"/>
                  </a:cubicBezTo>
                  <a:cubicBezTo>
                    <a:pt x="39448" y="1759"/>
                    <a:pt x="39369" y="1768"/>
                    <a:pt x="39290" y="1788"/>
                  </a:cubicBezTo>
                  <a:lnTo>
                    <a:pt x="35651" y="2604"/>
                  </a:lnTo>
                  <a:cubicBezTo>
                    <a:pt x="35504" y="2634"/>
                    <a:pt x="35376" y="2703"/>
                    <a:pt x="35248" y="2781"/>
                  </a:cubicBezTo>
                  <a:lnTo>
                    <a:pt x="31521" y="3627"/>
                  </a:lnTo>
                  <a:cubicBezTo>
                    <a:pt x="31462" y="3617"/>
                    <a:pt x="31403" y="3607"/>
                    <a:pt x="31334" y="3607"/>
                  </a:cubicBezTo>
                  <a:cubicBezTo>
                    <a:pt x="31255" y="3607"/>
                    <a:pt x="31167" y="3617"/>
                    <a:pt x="31088" y="3637"/>
                  </a:cubicBezTo>
                  <a:lnTo>
                    <a:pt x="27449" y="4463"/>
                  </a:lnTo>
                  <a:cubicBezTo>
                    <a:pt x="27311" y="4493"/>
                    <a:pt x="27174" y="4552"/>
                    <a:pt x="27056" y="4640"/>
                  </a:cubicBezTo>
                  <a:lnTo>
                    <a:pt x="23328" y="5486"/>
                  </a:lnTo>
                  <a:cubicBezTo>
                    <a:pt x="23269" y="5466"/>
                    <a:pt x="23201" y="5466"/>
                    <a:pt x="23132" y="5466"/>
                  </a:cubicBezTo>
                  <a:cubicBezTo>
                    <a:pt x="23053" y="5466"/>
                    <a:pt x="22974" y="5476"/>
                    <a:pt x="22886" y="5496"/>
                  </a:cubicBezTo>
                  <a:lnTo>
                    <a:pt x="19257" y="6312"/>
                  </a:lnTo>
                  <a:cubicBezTo>
                    <a:pt x="19109" y="6342"/>
                    <a:pt x="18972" y="6410"/>
                    <a:pt x="18854" y="6499"/>
                  </a:cubicBezTo>
                  <a:lnTo>
                    <a:pt x="15097" y="7345"/>
                  </a:lnTo>
                  <a:cubicBezTo>
                    <a:pt x="15028" y="7335"/>
                    <a:pt x="14969" y="7325"/>
                    <a:pt x="14900" y="7325"/>
                  </a:cubicBezTo>
                  <a:cubicBezTo>
                    <a:pt x="14821" y="7325"/>
                    <a:pt x="14733" y="7335"/>
                    <a:pt x="14654" y="7355"/>
                  </a:cubicBezTo>
                  <a:lnTo>
                    <a:pt x="11015" y="8181"/>
                  </a:lnTo>
                  <a:cubicBezTo>
                    <a:pt x="10868" y="8210"/>
                    <a:pt x="10730" y="8269"/>
                    <a:pt x="10612" y="8358"/>
                  </a:cubicBezTo>
                  <a:lnTo>
                    <a:pt x="7317" y="9105"/>
                  </a:lnTo>
                  <a:cubicBezTo>
                    <a:pt x="7249" y="9091"/>
                    <a:pt x="7178" y="9084"/>
                    <a:pt x="7109" y="9084"/>
                  </a:cubicBezTo>
                  <a:cubicBezTo>
                    <a:pt x="7028" y="9084"/>
                    <a:pt x="6949" y="9094"/>
                    <a:pt x="6875" y="9115"/>
                  </a:cubicBezTo>
                  <a:lnTo>
                    <a:pt x="3236" y="9941"/>
                  </a:lnTo>
                  <a:cubicBezTo>
                    <a:pt x="3088" y="9971"/>
                    <a:pt x="2951" y="10030"/>
                    <a:pt x="2833" y="10118"/>
                  </a:cubicBezTo>
                  <a:lnTo>
                    <a:pt x="964" y="10541"/>
                  </a:lnTo>
                  <a:cubicBezTo>
                    <a:pt x="374" y="10679"/>
                    <a:pt x="0" y="11259"/>
                    <a:pt x="128" y="11859"/>
                  </a:cubicBezTo>
                  <a:lnTo>
                    <a:pt x="1013" y="15999"/>
                  </a:lnTo>
                  <a:cubicBezTo>
                    <a:pt x="1023" y="16019"/>
                    <a:pt x="1023" y="16029"/>
                    <a:pt x="1023" y="16048"/>
                  </a:cubicBezTo>
                  <a:lnTo>
                    <a:pt x="1023" y="16058"/>
                  </a:lnTo>
                  <a:lnTo>
                    <a:pt x="1033" y="16107"/>
                  </a:lnTo>
                  <a:lnTo>
                    <a:pt x="6855" y="43478"/>
                  </a:lnTo>
                  <a:cubicBezTo>
                    <a:pt x="6963" y="43989"/>
                    <a:pt x="7416" y="44353"/>
                    <a:pt x="7937" y="44353"/>
                  </a:cubicBezTo>
                  <a:cubicBezTo>
                    <a:pt x="8016" y="44353"/>
                    <a:pt x="8094" y="44343"/>
                    <a:pt x="8173" y="44323"/>
                  </a:cubicBezTo>
                  <a:lnTo>
                    <a:pt x="54170" y="34489"/>
                  </a:lnTo>
                  <a:cubicBezTo>
                    <a:pt x="54760" y="34371"/>
                    <a:pt x="55144" y="33790"/>
                    <a:pt x="55026" y="33200"/>
                  </a:cubicBezTo>
                  <a:lnTo>
                    <a:pt x="48751" y="893"/>
                  </a:lnTo>
                  <a:cubicBezTo>
                    <a:pt x="48649" y="366"/>
                    <a:pt x="48179" y="0"/>
                    <a:pt x="4766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248725" y="11400"/>
              <a:ext cx="1178225" cy="485125"/>
            </a:xfrm>
            <a:custGeom>
              <a:avLst/>
              <a:gdLst/>
              <a:ahLst/>
              <a:cxnLst/>
              <a:rect l="l" t="t" r="r" b="b"/>
              <a:pathLst>
                <a:path w="47129" h="19405" extrusionOk="0">
                  <a:moveTo>
                    <a:pt x="45447" y="1"/>
                  </a:moveTo>
                  <a:lnTo>
                    <a:pt x="1" y="15431"/>
                  </a:lnTo>
                  <a:lnTo>
                    <a:pt x="1555" y="19405"/>
                  </a:lnTo>
                  <a:lnTo>
                    <a:pt x="47129" y="4013"/>
                  </a:lnTo>
                  <a:lnTo>
                    <a:pt x="454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453775" y="296600"/>
              <a:ext cx="177800" cy="114375"/>
            </a:xfrm>
            <a:custGeom>
              <a:avLst/>
              <a:gdLst/>
              <a:ahLst/>
              <a:cxnLst/>
              <a:rect l="l" t="t" r="r" b="b"/>
              <a:pathLst>
                <a:path w="7112" h="4575" extrusionOk="0">
                  <a:moveTo>
                    <a:pt x="3532" y="1"/>
                  </a:moveTo>
                  <a:lnTo>
                    <a:pt x="1" y="1201"/>
                  </a:lnTo>
                  <a:lnTo>
                    <a:pt x="3532" y="4574"/>
                  </a:lnTo>
                  <a:lnTo>
                    <a:pt x="7111" y="3423"/>
                  </a:lnTo>
                  <a:lnTo>
                    <a:pt x="35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275525" y="359300"/>
              <a:ext cx="177800" cy="114350"/>
            </a:xfrm>
            <a:custGeom>
              <a:avLst/>
              <a:gdLst/>
              <a:ahLst/>
              <a:cxnLst/>
              <a:rect l="l" t="t" r="r" b="b"/>
              <a:pathLst>
                <a:path w="7112" h="4574" extrusionOk="0">
                  <a:moveTo>
                    <a:pt x="3531" y="1"/>
                  </a:moveTo>
                  <a:lnTo>
                    <a:pt x="1" y="1201"/>
                  </a:lnTo>
                  <a:lnTo>
                    <a:pt x="3531" y="4574"/>
                  </a:lnTo>
                  <a:lnTo>
                    <a:pt x="7111" y="3413"/>
                  </a:ln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652700" y="229250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70" y="4613"/>
                  </a:lnTo>
                  <a:lnTo>
                    <a:pt x="7111" y="3413"/>
                  </a:ln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851600" y="161875"/>
              <a:ext cx="177800" cy="115350"/>
            </a:xfrm>
            <a:custGeom>
              <a:avLst/>
              <a:gdLst/>
              <a:ahLst/>
              <a:cxnLst/>
              <a:rect l="l" t="t" r="r" b="b"/>
              <a:pathLst>
                <a:path w="7112" h="4614" extrusionOk="0">
                  <a:moveTo>
                    <a:pt x="3531" y="1"/>
                  </a:moveTo>
                  <a:lnTo>
                    <a:pt x="1" y="1191"/>
                  </a:lnTo>
                  <a:lnTo>
                    <a:pt x="3580" y="4613"/>
                  </a:lnTo>
                  <a:cubicBezTo>
                    <a:pt x="4761" y="4210"/>
                    <a:pt x="5931" y="3816"/>
                    <a:pt x="7111" y="3413"/>
                  </a:cubicBez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1051500" y="94025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80" y="4613"/>
                  </a:lnTo>
                  <a:cubicBezTo>
                    <a:pt x="4790" y="4200"/>
                    <a:pt x="5970" y="3806"/>
                    <a:pt x="7111" y="3423"/>
                  </a:cubicBez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286600" y="234650"/>
              <a:ext cx="1318125" cy="1053325"/>
            </a:xfrm>
            <a:custGeom>
              <a:avLst/>
              <a:gdLst/>
              <a:ahLst/>
              <a:cxnLst/>
              <a:rect l="l" t="t" r="r" b="b"/>
              <a:pathLst>
                <a:path w="52725" h="42133" extrusionOk="0">
                  <a:moveTo>
                    <a:pt x="46450" y="1"/>
                  </a:moveTo>
                  <a:lnTo>
                    <a:pt x="45703" y="168"/>
                  </a:lnTo>
                  <a:lnTo>
                    <a:pt x="43627" y="2292"/>
                  </a:lnTo>
                  <a:lnTo>
                    <a:pt x="41946" y="1014"/>
                  </a:lnTo>
                  <a:lnTo>
                    <a:pt x="0" y="10514"/>
                  </a:lnTo>
                  <a:lnTo>
                    <a:pt x="6737" y="42133"/>
                  </a:lnTo>
                  <a:lnTo>
                    <a:pt x="52725" y="32298"/>
                  </a:lnTo>
                  <a:lnTo>
                    <a:pt x="46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413450" y="645750"/>
              <a:ext cx="67650" cy="67150"/>
            </a:xfrm>
            <a:custGeom>
              <a:avLst/>
              <a:gdLst/>
              <a:ahLst/>
              <a:cxnLst/>
              <a:rect l="l" t="t" r="r" b="b"/>
              <a:pathLst>
                <a:path w="2706" h="2686" extrusionOk="0">
                  <a:moveTo>
                    <a:pt x="1313" y="234"/>
                  </a:moveTo>
                  <a:cubicBezTo>
                    <a:pt x="1819" y="234"/>
                    <a:pt x="2194" y="542"/>
                    <a:pt x="2302" y="1033"/>
                  </a:cubicBezTo>
                  <a:cubicBezTo>
                    <a:pt x="2420" y="1613"/>
                    <a:pt x="2096" y="2115"/>
                    <a:pt x="1447" y="2252"/>
                  </a:cubicBezTo>
                  <a:lnTo>
                    <a:pt x="729" y="2410"/>
                  </a:lnTo>
                  <a:lnTo>
                    <a:pt x="306" y="423"/>
                  </a:lnTo>
                  <a:lnTo>
                    <a:pt x="1024" y="266"/>
                  </a:lnTo>
                  <a:cubicBezTo>
                    <a:pt x="1124" y="245"/>
                    <a:pt x="1221" y="234"/>
                    <a:pt x="1313" y="234"/>
                  </a:cubicBezTo>
                  <a:close/>
                  <a:moveTo>
                    <a:pt x="1341" y="1"/>
                  </a:moveTo>
                  <a:cubicBezTo>
                    <a:pt x="1227" y="1"/>
                    <a:pt x="1108" y="13"/>
                    <a:pt x="984" y="40"/>
                  </a:cubicBezTo>
                  <a:lnTo>
                    <a:pt x="1" y="246"/>
                  </a:lnTo>
                  <a:lnTo>
                    <a:pt x="522" y="2685"/>
                  </a:lnTo>
                  <a:lnTo>
                    <a:pt x="1506" y="2469"/>
                  </a:lnTo>
                  <a:cubicBezTo>
                    <a:pt x="2292" y="2302"/>
                    <a:pt x="2706" y="1692"/>
                    <a:pt x="2548" y="974"/>
                  </a:cubicBezTo>
                  <a:cubicBezTo>
                    <a:pt x="2424" y="368"/>
                    <a:pt x="195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489425" y="634425"/>
              <a:ext cx="19450" cy="62250"/>
            </a:xfrm>
            <a:custGeom>
              <a:avLst/>
              <a:gdLst/>
              <a:ahLst/>
              <a:cxnLst/>
              <a:rect l="l" t="t" r="r" b="b"/>
              <a:pathLst>
                <a:path w="778" h="2490" extrusionOk="0">
                  <a:moveTo>
                    <a:pt x="257" y="1"/>
                  </a:moveTo>
                  <a:lnTo>
                    <a:pt x="1" y="50"/>
                  </a:lnTo>
                  <a:lnTo>
                    <a:pt x="522" y="2489"/>
                  </a:lnTo>
                  <a:lnTo>
                    <a:pt x="778" y="2430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520175" y="623400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2" y="227"/>
                  </a:moveTo>
                  <a:cubicBezTo>
                    <a:pt x="1543" y="227"/>
                    <a:pt x="1756" y="396"/>
                    <a:pt x="1820" y="707"/>
                  </a:cubicBezTo>
                  <a:lnTo>
                    <a:pt x="1820" y="717"/>
                  </a:lnTo>
                  <a:cubicBezTo>
                    <a:pt x="1908" y="1101"/>
                    <a:pt x="170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3" y="227"/>
                    <a:pt x="1202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26"/>
                  </a:lnTo>
                  <a:lnTo>
                    <a:pt x="522" y="2665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6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1"/>
                  </a:lnTo>
                  <a:lnTo>
                    <a:pt x="2459" y="2252"/>
                  </a:lnTo>
                  <a:lnTo>
                    <a:pt x="1692" y="1543"/>
                  </a:lnTo>
                  <a:cubicBezTo>
                    <a:pt x="2007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587300" y="605925"/>
              <a:ext cx="56075" cy="69850"/>
            </a:xfrm>
            <a:custGeom>
              <a:avLst/>
              <a:gdLst/>
              <a:ahLst/>
              <a:cxnLst/>
              <a:rect l="l" t="t" r="r" b="b"/>
              <a:pathLst>
                <a:path w="2243" h="2794" extrusionOk="0">
                  <a:moveTo>
                    <a:pt x="1672" y="0"/>
                  </a:moveTo>
                  <a:lnTo>
                    <a:pt x="0" y="354"/>
                  </a:lnTo>
                  <a:lnTo>
                    <a:pt x="521" y="2793"/>
                  </a:lnTo>
                  <a:lnTo>
                    <a:pt x="2242" y="2419"/>
                  </a:lnTo>
                  <a:lnTo>
                    <a:pt x="2193" y="2203"/>
                  </a:lnTo>
                  <a:lnTo>
                    <a:pt x="738" y="2508"/>
                  </a:lnTo>
                  <a:lnTo>
                    <a:pt x="541" y="1603"/>
                  </a:lnTo>
                  <a:lnTo>
                    <a:pt x="1800" y="1338"/>
                  </a:lnTo>
                  <a:lnTo>
                    <a:pt x="1751" y="1121"/>
                  </a:lnTo>
                  <a:lnTo>
                    <a:pt x="492" y="1387"/>
                  </a:lnTo>
                  <a:lnTo>
                    <a:pt x="305" y="521"/>
                  </a:lnTo>
                  <a:lnTo>
                    <a:pt x="1711" y="216"/>
                  </a:lnTo>
                  <a:lnTo>
                    <a:pt x="16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646800" y="594325"/>
              <a:ext cx="62725" cy="63825"/>
            </a:xfrm>
            <a:custGeom>
              <a:avLst/>
              <a:gdLst/>
              <a:ahLst/>
              <a:cxnLst/>
              <a:rect l="l" t="t" r="r" b="b"/>
              <a:pathLst>
                <a:path w="2509" h="2553" extrusionOk="0">
                  <a:moveTo>
                    <a:pt x="1469" y="1"/>
                  </a:moveTo>
                  <a:cubicBezTo>
                    <a:pt x="1366" y="1"/>
                    <a:pt x="1263" y="14"/>
                    <a:pt x="1161" y="41"/>
                  </a:cubicBezTo>
                  <a:cubicBezTo>
                    <a:pt x="423" y="199"/>
                    <a:pt x="0" y="838"/>
                    <a:pt x="148" y="1546"/>
                  </a:cubicBezTo>
                  <a:cubicBezTo>
                    <a:pt x="283" y="2161"/>
                    <a:pt x="779" y="2553"/>
                    <a:pt x="1383" y="2553"/>
                  </a:cubicBezTo>
                  <a:cubicBezTo>
                    <a:pt x="1483" y="2553"/>
                    <a:pt x="1587" y="2542"/>
                    <a:pt x="1692" y="2520"/>
                  </a:cubicBezTo>
                  <a:cubicBezTo>
                    <a:pt x="2026" y="2461"/>
                    <a:pt x="2331" y="2254"/>
                    <a:pt x="2508" y="1969"/>
                  </a:cubicBezTo>
                  <a:lnTo>
                    <a:pt x="2311" y="1841"/>
                  </a:lnTo>
                  <a:cubicBezTo>
                    <a:pt x="2164" y="2067"/>
                    <a:pt x="1928" y="2234"/>
                    <a:pt x="1652" y="2284"/>
                  </a:cubicBezTo>
                  <a:cubicBezTo>
                    <a:pt x="1581" y="2299"/>
                    <a:pt x="1510" y="2306"/>
                    <a:pt x="1439" y="2306"/>
                  </a:cubicBezTo>
                  <a:cubicBezTo>
                    <a:pt x="966" y="2306"/>
                    <a:pt x="536" y="1975"/>
                    <a:pt x="433" y="1487"/>
                  </a:cubicBezTo>
                  <a:cubicBezTo>
                    <a:pt x="315" y="936"/>
                    <a:pt x="669" y="385"/>
                    <a:pt x="1220" y="267"/>
                  </a:cubicBezTo>
                  <a:cubicBezTo>
                    <a:pt x="1301" y="247"/>
                    <a:pt x="1382" y="237"/>
                    <a:pt x="1463" y="237"/>
                  </a:cubicBezTo>
                  <a:cubicBezTo>
                    <a:pt x="1654" y="237"/>
                    <a:pt x="1840" y="294"/>
                    <a:pt x="2006" y="405"/>
                  </a:cubicBezTo>
                  <a:lnTo>
                    <a:pt x="2124" y="199"/>
                  </a:lnTo>
                  <a:cubicBezTo>
                    <a:pt x="1927" y="69"/>
                    <a:pt x="1700" y="1"/>
                    <a:pt x="14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705800" y="578875"/>
              <a:ext cx="50425" cy="66900"/>
            </a:xfrm>
            <a:custGeom>
              <a:avLst/>
              <a:gdLst/>
              <a:ahLst/>
              <a:cxnLst/>
              <a:rect l="l" t="t" r="r" b="b"/>
              <a:pathLst>
                <a:path w="2017" h="2676" extrusionOk="0">
                  <a:moveTo>
                    <a:pt x="1967" y="0"/>
                  </a:moveTo>
                  <a:lnTo>
                    <a:pt x="1" y="423"/>
                  </a:lnTo>
                  <a:lnTo>
                    <a:pt x="50" y="640"/>
                  </a:lnTo>
                  <a:lnTo>
                    <a:pt x="905" y="462"/>
                  </a:lnTo>
                  <a:lnTo>
                    <a:pt x="1368" y="2675"/>
                  </a:lnTo>
                  <a:lnTo>
                    <a:pt x="1623" y="2616"/>
                  </a:lnTo>
                  <a:lnTo>
                    <a:pt x="1151" y="403"/>
                  </a:lnTo>
                  <a:lnTo>
                    <a:pt x="2017" y="217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766050" y="568850"/>
              <a:ext cx="71550" cy="63575"/>
            </a:xfrm>
            <a:custGeom>
              <a:avLst/>
              <a:gdLst/>
              <a:ahLst/>
              <a:cxnLst/>
              <a:rect l="l" t="t" r="r" b="b"/>
              <a:pathLst>
                <a:path w="2862" h="2543" extrusionOk="0">
                  <a:moveTo>
                    <a:pt x="1420" y="215"/>
                  </a:moveTo>
                  <a:cubicBezTo>
                    <a:pt x="1882" y="215"/>
                    <a:pt x="2339" y="515"/>
                    <a:pt x="2449" y="1050"/>
                  </a:cubicBezTo>
                  <a:lnTo>
                    <a:pt x="2459" y="1050"/>
                  </a:lnTo>
                  <a:cubicBezTo>
                    <a:pt x="2596" y="1621"/>
                    <a:pt x="2223" y="2181"/>
                    <a:pt x="1652" y="2280"/>
                  </a:cubicBezTo>
                  <a:cubicBezTo>
                    <a:pt x="1573" y="2297"/>
                    <a:pt x="1496" y="2305"/>
                    <a:pt x="1421" y="2305"/>
                  </a:cubicBezTo>
                  <a:cubicBezTo>
                    <a:pt x="626" y="2305"/>
                    <a:pt x="84" y="1405"/>
                    <a:pt x="551" y="686"/>
                  </a:cubicBezTo>
                  <a:cubicBezTo>
                    <a:pt x="763" y="365"/>
                    <a:pt x="1093" y="215"/>
                    <a:pt x="1420" y="215"/>
                  </a:cubicBezTo>
                  <a:close/>
                  <a:moveTo>
                    <a:pt x="1494" y="0"/>
                  </a:moveTo>
                  <a:cubicBezTo>
                    <a:pt x="1389" y="0"/>
                    <a:pt x="1281" y="12"/>
                    <a:pt x="1170" y="37"/>
                  </a:cubicBezTo>
                  <a:cubicBezTo>
                    <a:pt x="433" y="195"/>
                    <a:pt x="0" y="834"/>
                    <a:pt x="157" y="1542"/>
                  </a:cubicBezTo>
                  <a:cubicBezTo>
                    <a:pt x="283" y="2153"/>
                    <a:pt x="778" y="2543"/>
                    <a:pt x="1378" y="2543"/>
                  </a:cubicBezTo>
                  <a:cubicBezTo>
                    <a:pt x="1483" y="2543"/>
                    <a:pt x="1591" y="2531"/>
                    <a:pt x="1701" y="2506"/>
                  </a:cubicBezTo>
                  <a:cubicBezTo>
                    <a:pt x="2429" y="2349"/>
                    <a:pt x="2862" y="1709"/>
                    <a:pt x="2705" y="1001"/>
                  </a:cubicBezTo>
                  <a:cubicBezTo>
                    <a:pt x="2579" y="390"/>
                    <a:pt x="2091" y="0"/>
                    <a:pt x="14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846200" y="553575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1" y="227"/>
                  </a:moveTo>
                  <a:cubicBezTo>
                    <a:pt x="1543" y="227"/>
                    <a:pt x="1756" y="398"/>
                    <a:pt x="1820" y="717"/>
                  </a:cubicBezTo>
                  <a:cubicBezTo>
                    <a:pt x="1908" y="1101"/>
                    <a:pt x="169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2" y="227"/>
                    <a:pt x="1201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35"/>
                  </a:lnTo>
                  <a:lnTo>
                    <a:pt x="521" y="2664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5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0"/>
                  </a:lnTo>
                  <a:lnTo>
                    <a:pt x="2459" y="2251"/>
                  </a:lnTo>
                  <a:lnTo>
                    <a:pt x="1692" y="1543"/>
                  </a:lnTo>
                  <a:cubicBezTo>
                    <a:pt x="2006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525575" y="1019700"/>
              <a:ext cx="71075" cy="69375"/>
            </a:xfrm>
            <a:custGeom>
              <a:avLst/>
              <a:gdLst/>
              <a:ahLst/>
              <a:cxnLst/>
              <a:rect l="l" t="t" r="r" b="b"/>
              <a:pathLst>
                <a:path w="2843" h="2775" extrusionOk="0">
                  <a:moveTo>
                    <a:pt x="2351" y="1"/>
                  </a:moveTo>
                  <a:lnTo>
                    <a:pt x="2164" y="50"/>
                  </a:lnTo>
                  <a:lnTo>
                    <a:pt x="1545" y="1938"/>
                  </a:lnTo>
                  <a:lnTo>
                    <a:pt x="197" y="463"/>
                  </a:lnTo>
                  <a:lnTo>
                    <a:pt x="1" y="503"/>
                  </a:lnTo>
                  <a:lnTo>
                    <a:pt x="492" y="2774"/>
                  </a:lnTo>
                  <a:lnTo>
                    <a:pt x="719" y="2725"/>
                  </a:lnTo>
                  <a:lnTo>
                    <a:pt x="325" y="916"/>
                  </a:lnTo>
                  <a:lnTo>
                    <a:pt x="1545" y="2243"/>
                  </a:lnTo>
                  <a:lnTo>
                    <a:pt x="1663" y="2224"/>
                  </a:lnTo>
                  <a:lnTo>
                    <a:pt x="2223" y="503"/>
                  </a:lnTo>
                  <a:lnTo>
                    <a:pt x="2617" y="2312"/>
                  </a:lnTo>
                  <a:lnTo>
                    <a:pt x="2843" y="2263"/>
                  </a:lnTo>
                  <a:lnTo>
                    <a:pt x="235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604500" y="1008100"/>
              <a:ext cx="66650" cy="59375"/>
            </a:xfrm>
            <a:custGeom>
              <a:avLst/>
              <a:gdLst/>
              <a:ahLst/>
              <a:cxnLst/>
              <a:rect l="l" t="t" r="r" b="b"/>
              <a:pathLst>
                <a:path w="2666" h="2375" extrusionOk="0">
                  <a:moveTo>
                    <a:pt x="1324" y="202"/>
                  </a:moveTo>
                  <a:cubicBezTo>
                    <a:pt x="1757" y="202"/>
                    <a:pt x="2184" y="484"/>
                    <a:pt x="2282" y="986"/>
                  </a:cubicBezTo>
                  <a:cubicBezTo>
                    <a:pt x="2410" y="1507"/>
                    <a:pt x="2066" y="2039"/>
                    <a:pt x="1535" y="2127"/>
                  </a:cubicBezTo>
                  <a:cubicBezTo>
                    <a:pt x="1461" y="2143"/>
                    <a:pt x="1389" y="2151"/>
                    <a:pt x="1319" y="2151"/>
                  </a:cubicBezTo>
                  <a:cubicBezTo>
                    <a:pt x="584" y="2151"/>
                    <a:pt x="81" y="1306"/>
                    <a:pt x="512" y="642"/>
                  </a:cubicBezTo>
                  <a:cubicBezTo>
                    <a:pt x="711" y="341"/>
                    <a:pt x="1019" y="202"/>
                    <a:pt x="1324" y="202"/>
                  </a:cubicBezTo>
                  <a:close/>
                  <a:moveTo>
                    <a:pt x="1382" y="1"/>
                  </a:moveTo>
                  <a:cubicBezTo>
                    <a:pt x="1288" y="1"/>
                    <a:pt x="1191" y="11"/>
                    <a:pt x="1092" y="32"/>
                  </a:cubicBezTo>
                  <a:cubicBezTo>
                    <a:pt x="404" y="180"/>
                    <a:pt x="1" y="780"/>
                    <a:pt x="138" y="1448"/>
                  </a:cubicBezTo>
                  <a:cubicBezTo>
                    <a:pt x="265" y="2013"/>
                    <a:pt x="737" y="2375"/>
                    <a:pt x="1296" y="2375"/>
                  </a:cubicBezTo>
                  <a:cubicBezTo>
                    <a:pt x="1390" y="2375"/>
                    <a:pt x="1486" y="2365"/>
                    <a:pt x="1584" y="2343"/>
                  </a:cubicBezTo>
                  <a:cubicBezTo>
                    <a:pt x="2263" y="2196"/>
                    <a:pt x="2666" y="1596"/>
                    <a:pt x="2528" y="937"/>
                  </a:cubicBezTo>
                  <a:cubicBezTo>
                    <a:pt x="2402" y="364"/>
                    <a:pt x="1944" y="1"/>
                    <a:pt x="13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668425" y="989725"/>
              <a:ext cx="56075" cy="63200"/>
            </a:xfrm>
            <a:custGeom>
              <a:avLst/>
              <a:gdLst/>
              <a:ahLst/>
              <a:cxnLst/>
              <a:rect l="l" t="t" r="r" b="b"/>
              <a:pathLst>
                <a:path w="2243" h="2528" extrusionOk="0">
                  <a:moveTo>
                    <a:pt x="2243" y="0"/>
                  </a:moveTo>
                  <a:lnTo>
                    <a:pt x="2007" y="49"/>
                  </a:lnTo>
                  <a:lnTo>
                    <a:pt x="1555" y="2203"/>
                  </a:lnTo>
                  <a:lnTo>
                    <a:pt x="256" y="423"/>
                  </a:lnTo>
                  <a:lnTo>
                    <a:pt x="1" y="472"/>
                  </a:lnTo>
                  <a:lnTo>
                    <a:pt x="1496" y="2528"/>
                  </a:lnTo>
                  <a:lnTo>
                    <a:pt x="1732" y="2478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736775" y="985775"/>
              <a:ext cx="18475" cy="58050"/>
            </a:xfrm>
            <a:custGeom>
              <a:avLst/>
              <a:gdLst/>
              <a:ahLst/>
              <a:cxnLst/>
              <a:rect l="l" t="t" r="r" b="b"/>
              <a:pathLst>
                <a:path w="739" h="2322" extrusionOk="0">
                  <a:moveTo>
                    <a:pt x="247" y="1"/>
                  </a:moveTo>
                  <a:lnTo>
                    <a:pt x="1" y="50"/>
                  </a:lnTo>
                  <a:lnTo>
                    <a:pt x="492" y="2322"/>
                  </a:lnTo>
                  <a:lnTo>
                    <a:pt x="738" y="226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765300" y="972500"/>
              <a:ext cx="52400" cy="65175"/>
            </a:xfrm>
            <a:custGeom>
              <a:avLst/>
              <a:gdLst/>
              <a:ahLst/>
              <a:cxnLst/>
              <a:rect l="l" t="t" r="r" b="b"/>
              <a:pathLst>
                <a:path w="2096" h="2607" extrusionOk="0">
                  <a:moveTo>
                    <a:pt x="1554" y="1"/>
                  </a:moveTo>
                  <a:lnTo>
                    <a:pt x="1" y="335"/>
                  </a:lnTo>
                  <a:lnTo>
                    <a:pt x="492" y="2607"/>
                  </a:lnTo>
                  <a:lnTo>
                    <a:pt x="2095" y="2263"/>
                  </a:lnTo>
                  <a:lnTo>
                    <a:pt x="2056" y="2056"/>
                  </a:lnTo>
                  <a:lnTo>
                    <a:pt x="679" y="2341"/>
                  </a:lnTo>
                  <a:lnTo>
                    <a:pt x="502" y="1496"/>
                  </a:lnTo>
                  <a:lnTo>
                    <a:pt x="1672" y="1250"/>
                  </a:lnTo>
                  <a:lnTo>
                    <a:pt x="1633" y="1043"/>
                  </a:lnTo>
                  <a:lnTo>
                    <a:pt x="453" y="1299"/>
                  </a:lnTo>
                  <a:lnTo>
                    <a:pt x="286" y="492"/>
                  </a:lnTo>
                  <a:lnTo>
                    <a:pt x="1604" y="207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1121825" y="278425"/>
              <a:ext cx="122700" cy="140400"/>
            </a:xfrm>
            <a:custGeom>
              <a:avLst/>
              <a:gdLst/>
              <a:ahLst/>
              <a:cxnLst/>
              <a:rect l="l" t="t" r="r" b="b"/>
              <a:pathLst>
                <a:path w="4908" h="5616" extrusionOk="0">
                  <a:moveTo>
                    <a:pt x="4908" y="0"/>
                  </a:moveTo>
                  <a:lnTo>
                    <a:pt x="1269" y="826"/>
                  </a:lnTo>
                  <a:lnTo>
                    <a:pt x="0" y="5616"/>
                  </a:lnTo>
                  <a:lnTo>
                    <a:pt x="0" y="5616"/>
                  </a:lnTo>
                  <a:lnTo>
                    <a:pt x="3777" y="4829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1306450" y="238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9" y="1"/>
                  </a:moveTo>
                  <a:lnTo>
                    <a:pt x="1270" y="817"/>
                  </a:lnTo>
                  <a:lnTo>
                    <a:pt x="1" y="5607"/>
                  </a:lnTo>
                  <a:lnTo>
                    <a:pt x="3650" y="4721"/>
                  </a:lnTo>
                  <a:lnTo>
                    <a:pt x="49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917000" y="32487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7"/>
                  </a:lnTo>
                  <a:cubicBezTo>
                    <a:pt x="1250" y="5322"/>
                    <a:pt x="2469" y="5046"/>
                    <a:pt x="3639" y="4781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712200" y="371100"/>
              <a:ext cx="122450" cy="140175"/>
            </a:xfrm>
            <a:custGeom>
              <a:avLst/>
              <a:gdLst/>
              <a:ahLst/>
              <a:cxnLst/>
              <a:rect l="l" t="t" r="r" b="b"/>
              <a:pathLst>
                <a:path w="4898" h="5607" extrusionOk="0">
                  <a:moveTo>
                    <a:pt x="4898" y="1"/>
                  </a:moveTo>
                  <a:lnTo>
                    <a:pt x="1259" y="827"/>
                  </a:lnTo>
                  <a:lnTo>
                    <a:pt x="0" y="5607"/>
                  </a:lnTo>
                  <a:cubicBezTo>
                    <a:pt x="1210" y="5331"/>
                    <a:pt x="2420" y="5066"/>
                    <a:pt x="3629" y="4790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506150" y="417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6"/>
                  </a:lnTo>
                  <a:cubicBezTo>
                    <a:pt x="1181" y="5341"/>
                    <a:pt x="2391" y="5065"/>
                    <a:pt x="3640" y="4780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311675" y="461825"/>
              <a:ext cx="122475" cy="139925"/>
            </a:xfrm>
            <a:custGeom>
              <a:avLst/>
              <a:gdLst/>
              <a:ahLst/>
              <a:cxnLst/>
              <a:rect l="l" t="t" r="r" b="b"/>
              <a:pathLst>
                <a:path w="4899" h="5597" extrusionOk="0">
                  <a:moveTo>
                    <a:pt x="4898" y="1"/>
                  </a:moveTo>
                  <a:lnTo>
                    <a:pt x="1269" y="817"/>
                  </a:lnTo>
                  <a:lnTo>
                    <a:pt x="0" y="5597"/>
                  </a:lnTo>
                  <a:cubicBezTo>
                    <a:pt x="1053" y="5361"/>
                    <a:pt x="2282" y="5085"/>
                    <a:pt x="3639" y="4781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307725" y="342050"/>
              <a:ext cx="1160800" cy="262650"/>
            </a:xfrm>
            <a:custGeom>
              <a:avLst/>
              <a:gdLst/>
              <a:ahLst/>
              <a:cxnLst/>
              <a:rect l="l" t="t" r="r" b="b"/>
              <a:pathLst>
                <a:path w="46432" h="10506" extrusionOk="0">
                  <a:moveTo>
                    <a:pt x="46302" y="1"/>
                  </a:moveTo>
                  <a:cubicBezTo>
                    <a:pt x="46296" y="1"/>
                    <a:pt x="46290" y="1"/>
                    <a:pt x="46284" y="2"/>
                  </a:cubicBezTo>
                  <a:lnTo>
                    <a:pt x="129" y="10280"/>
                  </a:lnTo>
                  <a:cubicBezTo>
                    <a:pt x="1" y="10309"/>
                    <a:pt x="21" y="10506"/>
                    <a:pt x="158" y="10506"/>
                  </a:cubicBezTo>
                  <a:lnTo>
                    <a:pt x="178" y="10496"/>
                  </a:lnTo>
                  <a:lnTo>
                    <a:pt x="46333" y="219"/>
                  </a:lnTo>
                  <a:cubicBezTo>
                    <a:pt x="46392" y="209"/>
                    <a:pt x="46431" y="150"/>
                    <a:pt x="46411" y="91"/>
                  </a:cubicBezTo>
                  <a:cubicBezTo>
                    <a:pt x="46403" y="38"/>
                    <a:pt x="46354" y="1"/>
                    <a:pt x="46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414775" y="555250"/>
              <a:ext cx="1012100" cy="219375"/>
            </a:xfrm>
            <a:custGeom>
              <a:avLst/>
              <a:gdLst/>
              <a:ahLst/>
              <a:cxnLst/>
              <a:rect l="l" t="t" r="r" b="b"/>
              <a:pathLst>
                <a:path w="40484" h="8775" extrusionOk="0">
                  <a:moveTo>
                    <a:pt x="40320" y="1"/>
                  </a:moveTo>
                  <a:cubicBezTo>
                    <a:pt x="40317" y="1"/>
                    <a:pt x="40313" y="1"/>
                    <a:pt x="40310" y="1"/>
                  </a:cubicBezTo>
                  <a:lnTo>
                    <a:pt x="145" y="8548"/>
                  </a:lnTo>
                  <a:cubicBezTo>
                    <a:pt x="0" y="8567"/>
                    <a:pt x="16" y="8774"/>
                    <a:pt x="155" y="8774"/>
                  </a:cubicBezTo>
                  <a:cubicBezTo>
                    <a:pt x="158" y="8774"/>
                    <a:pt x="161" y="8774"/>
                    <a:pt x="164" y="8774"/>
                  </a:cubicBezTo>
                  <a:cubicBezTo>
                    <a:pt x="174" y="8774"/>
                    <a:pt x="184" y="8764"/>
                    <a:pt x="194" y="8764"/>
                  </a:cubicBezTo>
                  <a:lnTo>
                    <a:pt x="40359" y="217"/>
                  </a:lnTo>
                  <a:cubicBezTo>
                    <a:pt x="40484" y="179"/>
                    <a:pt x="40450" y="1"/>
                    <a:pt x="4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9"/>
            <p:cNvSpPr/>
            <p:nvPr/>
          </p:nvSpPr>
          <p:spPr>
            <a:xfrm>
              <a:off x="468775" y="787750"/>
              <a:ext cx="1011475" cy="219450"/>
            </a:xfrm>
            <a:custGeom>
              <a:avLst/>
              <a:gdLst/>
              <a:ahLst/>
              <a:cxnLst/>
              <a:rect l="l" t="t" r="r" b="b"/>
              <a:pathLst>
                <a:path w="40459" h="8778" extrusionOk="0">
                  <a:moveTo>
                    <a:pt x="40306" y="0"/>
                  </a:moveTo>
                  <a:cubicBezTo>
                    <a:pt x="40296" y="0"/>
                    <a:pt x="40286" y="2"/>
                    <a:pt x="40274" y="5"/>
                  </a:cubicBezTo>
                  <a:lnTo>
                    <a:pt x="99" y="8551"/>
                  </a:lnTo>
                  <a:cubicBezTo>
                    <a:pt x="40" y="8571"/>
                    <a:pt x="1" y="8630"/>
                    <a:pt x="20" y="8689"/>
                  </a:cubicBezTo>
                  <a:cubicBezTo>
                    <a:pt x="30" y="8738"/>
                    <a:pt x="70" y="8777"/>
                    <a:pt x="129" y="8777"/>
                  </a:cubicBezTo>
                  <a:lnTo>
                    <a:pt x="148" y="8768"/>
                  </a:lnTo>
                  <a:lnTo>
                    <a:pt x="40314" y="221"/>
                  </a:lnTo>
                  <a:cubicBezTo>
                    <a:pt x="40459" y="203"/>
                    <a:pt x="40428" y="0"/>
                    <a:pt x="40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644825" y="719875"/>
              <a:ext cx="54600" cy="234225"/>
            </a:xfrm>
            <a:custGeom>
              <a:avLst/>
              <a:gdLst/>
              <a:ahLst/>
              <a:cxnLst/>
              <a:rect l="l" t="t" r="r" b="b"/>
              <a:pathLst>
                <a:path w="2184" h="9369" extrusionOk="0">
                  <a:moveTo>
                    <a:pt x="130" y="0"/>
                  </a:moveTo>
                  <a:cubicBezTo>
                    <a:pt x="120" y="0"/>
                    <a:pt x="109" y="2"/>
                    <a:pt x="99" y="5"/>
                  </a:cubicBezTo>
                  <a:cubicBezTo>
                    <a:pt x="40" y="15"/>
                    <a:pt x="1" y="74"/>
                    <a:pt x="10" y="133"/>
                  </a:cubicBezTo>
                  <a:lnTo>
                    <a:pt x="1948" y="9280"/>
                  </a:lnTo>
                  <a:cubicBezTo>
                    <a:pt x="1967" y="9329"/>
                    <a:pt x="2007" y="9368"/>
                    <a:pt x="2066" y="9368"/>
                  </a:cubicBezTo>
                  <a:lnTo>
                    <a:pt x="2085" y="9368"/>
                  </a:lnTo>
                  <a:cubicBezTo>
                    <a:pt x="2144" y="9358"/>
                    <a:pt x="2184" y="9299"/>
                    <a:pt x="2174" y="9240"/>
                  </a:cubicBezTo>
                  <a:lnTo>
                    <a:pt x="227" y="84"/>
                  </a:lnTo>
                  <a:cubicBezTo>
                    <a:pt x="219" y="36"/>
                    <a:pt x="177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1170500" y="611925"/>
              <a:ext cx="55350" cy="236450"/>
            </a:xfrm>
            <a:custGeom>
              <a:avLst/>
              <a:gdLst/>
              <a:ahLst/>
              <a:cxnLst/>
              <a:rect l="l" t="t" r="r" b="b"/>
              <a:pathLst>
                <a:path w="2214" h="9458" extrusionOk="0">
                  <a:moveTo>
                    <a:pt x="129" y="1"/>
                  </a:moveTo>
                  <a:cubicBezTo>
                    <a:pt x="119" y="1"/>
                    <a:pt x="109" y="3"/>
                    <a:pt x="99" y="6"/>
                  </a:cubicBezTo>
                  <a:cubicBezTo>
                    <a:pt x="40" y="16"/>
                    <a:pt x="0" y="75"/>
                    <a:pt x="10" y="134"/>
                  </a:cubicBezTo>
                  <a:lnTo>
                    <a:pt x="1977" y="9369"/>
                  </a:lnTo>
                  <a:cubicBezTo>
                    <a:pt x="1987" y="9418"/>
                    <a:pt x="2036" y="9447"/>
                    <a:pt x="2085" y="9457"/>
                  </a:cubicBezTo>
                  <a:lnTo>
                    <a:pt x="2115" y="9447"/>
                  </a:lnTo>
                  <a:cubicBezTo>
                    <a:pt x="2174" y="9437"/>
                    <a:pt x="2213" y="9378"/>
                    <a:pt x="2193" y="9319"/>
                  </a:cubicBezTo>
                  <a:lnTo>
                    <a:pt x="226" y="94"/>
                  </a:lnTo>
                  <a:cubicBezTo>
                    <a:pt x="218" y="38"/>
                    <a:pt x="177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/>
            <p:cNvSpPr/>
            <p:nvPr/>
          </p:nvSpPr>
          <p:spPr>
            <a:xfrm>
              <a:off x="514275" y="969425"/>
              <a:ext cx="989650" cy="215525"/>
            </a:xfrm>
            <a:custGeom>
              <a:avLst/>
              <a:gdLst/>
              <a:ahLst/>
              <a:cxnLst/>
              <a:rect l="l" t="t" r="r" b="b"/>
              <a:pathLst>
                <a:path w="39586" h="8621" extrusionOk="0">
                  <a:moveTo>
                    <a:pt x="39469" y="1"/>
                  </a:moveTo>
                  <a:cubicBezTo>
                    <a:pt x="39459" y="1"/>
                    <a:pt x="39448" y="2"/>
                    <a:pt x="39438" y="6"/>
                  </a:cubicBezTo>
                  <a:lnTo>
                    <a:pt x="99" y="8395"/>
                  </a:lnTo>
                  <a:cubicBezTo>
                    <a:pt x="40" y="8414"/>
                    <a:pt x="0" y="8473"/>
                    <a:pt x="10" y="8532"/>
                  </a:cubicBezTo>
                  <a:cubicBezTo>
                    <a:pt x="20" y="8582"/>
                    <a:pt x="69" y="8621"/>
                    <a:pt x="118" y="8621"/>
                  </a:cubicBezTo>
                  <a:lnTo>
                    <a:pt x="148" y="8611"/>
                  </a:lnTo>
                  <a:lnTo>
                    <a:pt x="39487" y="222"/>
                  </a:lnTo>
                  <a:cubicBezTo>
                    <a:pt x="39546" y="202"/>
                    <a:pt x="39585" y="143"/>
                    <a:pt x="39566" y="84"/>
                  </a:cubicBezTo>
                  <a:cubicBezTo>
                    <a:pt x="39558" y="36"/>
                    <a:pt x="39516" y="1"/>
                    <a:pt x="39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/>
            <p:cNvSpPr/>
            <p:nvPr/>
          </p:nvSpPr>
          <p:spPr>
            <a:xfrm>
              <a:off x="439275" y="809950"/>
              <a:ext cx="48950" cy="52425"/>
            </a:xfrm>
            <a:custGeom>
              <a:avLst/>
              <a:gdLst/>
              <a:ahLst/>
              <a:cxnLst/>
              <a:rect l="l" t="t" r="r" b="b"/>
              <a:pathLst>
                <a:path w="1958" h="2097" extrusionOk="0">
                  <a:moveTo>
                    <a:pt x="969" y="181"/>
                  </a:moveTo>
                  <a:cubicBezTo>
                    <a:pt x="1223" y="181"/>
                    <a:pt x="1382" y="311"/>
                    <a:pt x="1436" y="553"/>
                  </a:cubicBezTo>
                  <a:cubicBezTo>
                    <a:pt x="1505" y="858"/>
                    <a:pt x="1348" y="1084"/>
                    <a:pt x="964" y="1162"/>
                  </a:cubicBezTo>
                  <a:lnTo>
                    <a:pt x="463" y="1280"/>
                  </a:lnTo>
                  <a:lnTo>
                    <a:pt x="246" y="326"/>
                  </a:lnTo>
                  <a:lnTo>
                    <a:pt x="748" y="208"/>
                  </a:lnTo>
                  <a:cubicBezTo>
                    <a:pt x="828" y="190"/>
                    <a:pt x="902" y="181"/>
                    <a:pt x="969" y="181"/>
                  </a:cubicBezTo>
                  <a:close/>
                  <a:moveTo>
                    <a:pt x="976" y="0"/>
                  </a:moveTo>
                  <a:cubicBezTo>
                    <a:pt x="893" y="0"/>
                    <a:pt x="804" y="11"/>
                    <a:pt x="709" y="31"/>
                  </a:cubicBezTo>
                  <a:lnTo>
                    <a:pt x="1" y="199"/>
                  </a:lnTo>
                  <a:lnTo>
                    <a:pt x="433" y="2097"/>
                  </a:lnTo>
                  <a:lnTo>
                    <a:pt x="640" y="2048"/>
                  </a:lnTo>
                  <a:lnTo>
                    <a:pt x="502" y="1448"/>
                  </a:lnTo>
                  <a:lnTo>
                    <a:pt x="1014" y="1330"/>
                  </a:lnTo>
                  <a:cubicBezTo>
                    <a:pt x="1063" y="1320"/>
                    <a:pt x="1112" y="1310"/>
                    <a:pt x="1161" y="1290"/>
                  </a:cubicBezTo>
                  <a:lnTo>
                    <a:pt x="1732" y="1802"/>
                  </a:lnTo>
                  <a:lnTo>
                    <a:pt x="1958" y="1753"/>
                  </a:lnTo>
                  <a:lnTo>
                    <a:pt x="1338" y="1202"/>
                  </a:lnTo>
                  <a:cubicBezTo>
                    <a:pt x="1594" y="1074"/>
                    <a:pt x="1712" y="779"/>
                    <a:pt x="1643" y="513"/>
                  </a:cubicBezTo>
                  <a:cubicBezTo>
                    <a:pt x="1564" y="180"/>
                    <a:pt x="1324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489975" y="794975"/>
              <a:ext cx="62425" cy="51550"/>
            </a:xfrm>
            <a:custGeom>
              <a:avLst/>
              <a:gdLst/>
              <a:ahLst/>
              <a:cxnLst/>
              <a:rect l="l" t="t" r="r" b="b"/>
              <a:pathLst>
                <a:path w="2497" h="2062" extrusionOk="0">
                  <a:moveTo>
                    <a:pt x="1179" y="229"/>
                  </a:moveTo>
                  <a:cubicBezTo>
                    <a:pt x="1538" y="229"/>
                    <a:pt x="1894" y="460"/>
                    <a:pt x="1985" y="876"/>
                  </a:cubicBezTo>
                  <a:cubicBezTo>
                    <a:pt x="2093" y="1319"/>
                    <a:pt x="1808" y="1761"/>
                    <a:pt x="1366" y="1850"/>
                  </a:cubicBezTo>
                  <a:cubicBezTo>
                    <a:pt x="1300" y="1865"/>
                    <a:pt x="1236" y="1873"/>
                    <a:pt x="1173" y="1873"/>
                  </a:cubicBezTo>
                  <a:cubicBezTo>
                    <a:pt x="562" y="1873"/>
                    <a:pt x="133" y="1173"/>
                    <a:pt x="490" y="611"/>
                  </a:cubicBezTo>
                  <a:cubicBezTo>
                    <a:pt x="656" y="350"/>
                    <a:pt x="918" y="229"/>
                    <a:pt x="1179" y="229"/>
                  </a:cubicBezTo>
                  <a:close/>
                  <a:moveTo>
                    <a:pt x="1185" y="0"/>
                  </a:moveTo>
                  <a:cubicBezTo>
                    <a:pt x="557" y="0"/>
                    <a:pt x="1" y="596"/>
                    <a:pt x="185" y="1289"/>
                  </a:cubicBezTo>
                  <a:cubicBezTo>
                    <a:pt x="285" y="1752"/>
                    <a:pt x="696" y="2062"/>
                    <a:pt x="1146" y="2062"/>
                  </a:cubicBezTo>
                  <a:cubicBezTo>
                    <a:pt x="1231" y="2062"/>
                    <a:pt x="1318" y="2051"/>
                    <a:pt x="1405" y="2027"/>
                  </a:cubicBezTo>
                  <a:cubicBezTo>
                    <a:pt x="2300" y="1820"/>
                    <a:pt x="2497" y="630"/>
                    <a:pt x="1710" y="149"/>
                  </a:cubicBezTo>
                  <a:cubicBezTo>
                    <a:pt x="1539" y="46"/>
                    <a:pt x="1359" y="0"/>
                    <a:pt x="11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555325" y="787125"/>
              <a:ext cx="42575" cy="48450"/>
            </a:xfrm>
            <a:custGeom>
              <a:avLst/>
              <a:gdLst/>
              <a:ahLst/>
              <a:cxnLst/>
              <a:rect l="l" t="t" r="r" b="b"/>
              <a:pathLst>
                <a:path w="1703" h="1938" extrusionOk="0">
                  <a:moveTo>
                    <a:pt x="207" y="0"/>
                  </a:moveTo>
                  <a:lnTo>
                    <a:pt x="1" y="49"/>
                  </a:lnTo>
                  <a:lnTo>
                    <a:pt x="433" y="1938"/>
                  </a:lnTo>
                  <a:lnTo>
                    <a:pt x="1702" y="1653"/>
                  </a:lnTo>
                  <a:lnTo>
                    <a:pt x="1663" y="1475"/>
                  </a:lnTo>
                  <a:lnTo>
                    <a:pt x="601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600325" y="776800"/>
              <a:ext cx="42550" cy="48450"/>
            </a:xfrm>
            <a:custGeom>
              <a:avLst/>
              <a:gdLst/>
              <a:ahLst/>
              <a:cxnLst/>
              <a:rect l="l" t="t" r="r" b="b"/>
              <a:pathLst>
                <a:path w="1702" h="1938" extrusionOk="0">
                  <a:moveTo>
                    <a:pt x="207" y="0"/>
                  </a:moveTo>
                  <a:lnTo>
                    <a:pt x="0" y="49"/>
                  </a:lnTo>
                  <a:lnTo>
                    <a:pt x="433" y="1938"/>
                  </a:lnTo>
                  <a:lnTo>
                    <a:pt x="1702" y="1652"/>
                  </a:lnTo>
                  <a:lnTo>
                    <a:pt x="1662" y="1475"/>
                  </a:lnTo>
                  <a:lnTo>
                    <a:pt x="600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694000" y="749725"/>
              <a:ext cx="42550" cy="50325"/>
            </a:xfrm>
            <a:custGeom>
              <a:avLst/>
              <a:gdLst/>
              <a:ahLst/>
              <a:cxnLst/>
              <a:rect l="l" t="t" r="r" b="b"/>
              <a:pathLst>
                <a:path w="1702" h="2013" extrusionOk="0">
                  <a:moveTo>
                    <a:pt x="903" y="1"/>
                  </a:moveTo>
                  <a:cubicBezTo>
                    <a:pt x="818" y="1"/>
                    <a:pt x="733" y="11"/>
                    <a:pt x="650" y="31"/>
                  </a:cubicBezTo>
                  <a:cubicBezTo>
                    <a:pt x="168" y="139"/>
                    <a:pt x="0" y="434"/>
                    <a:pt x="69" y="710"/>
                  </a:cubicBezTo>
                  <a:cubicBezTo>
                    <a:pt x="227" y="1418"/>
                    <a:pt x="1318" y="828"/>
                    <a:pt x="1446" y="1349"/>
                  </a:cubicBezTo>
                  <a:cubicBezTo>
                    <a:pt x="1486" y="1536"/>
                    <a:pt x="1367" y="1722"/>
                    <a:pt x="1013" y="1801"/>
                  </a:cubicBezTo>
                  <a:cubicBezTo>
                    <a:pt x="935" y="1821"/>
                    <a:pt x="856" y="1831"/>
                    <a:pt x="779" y="1831"/>
                  </a:cubicBezTo>
                  <a:cubicBezTo>
                    <a:pt x="623" y="1831"/>
                    <a:pt x="473" y="1791"/>
                    <a:pt x="335" y="1713"/>
                  </a:cubicBezTo>
                  <a:lnTo>
                    <a:pt x="286" y="1890"/>
                  </a:lnTo>
                  <a:cubicBezTo>
                    <a:pt x="443" y="1968"/>
                    <a:pt x="618" y="2012"/>
                    <a:pt x="793" y="2012"/>
                  </a:cubicBezTo>
                  <a:cubicBezTo>
                    <a:pt x="880" y="2012"/>
                    <a:pt x="968" y="2001"/>
                    <a:pt x="1053" y="1978"/>
                  </a:cubicBezTo>
                  <a:cubicBezTo>
                    <a:pt x="1535" y="1860"/>
                    <a:pt x="1702" y="1575"/>
                    <a:pt x="1643" y="1290"/>
                  </a:cubicBezTo>
                  <a:cubicBezTo>
                    <a:pt x="1486" y="601"/>
                    <a:pt x="384" y="1182"/>
                    <a:pt x="266" y="660"/>
                  </a:cubicBezTo>
                  <a:cubicBezTo>
                    <a:pt x="227" y="473"/>
                    <a:pt x="345" y="287"/>
                    <a:pt x="689" y="208"/>
                  </a:cubicBezTo>
                  <a:cubicBezTo>
                    <a:pt x="764" y="192"/>
                    <a:pt x="838" y="184"/>
                    <a:pt x="913" y="184"/>
                  </a:cubicBezTo>
                  <a:cubicBezTo>
                    <a:pt x="1024" y="184"/>
                    <a:pt x="1133" y="202"/>
                    <a:pt x="1240" y="237"/>
                  </a:cubicBezTo>
                  <a:lnTo>
                    <a:pt x="1279" y="70"/>
                  </a:lnTo>
                  <a:cubicBezTo>
                    <a:pt x="1156" y="23"/>
                    <a:pt x="1029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740950" y="737425"/>
              <a:ext cx="49450" cy="50075"/>
            </a:xfrm>
            <a:custGeom>
              <a:avLst/>
              <a:gdLst/>
              <a:ahLst/>
              <a:cxnLst/>
              <a:rect l="l" t="t" r="r" b="b"/>
              <a:pathLst>
                <a:path w="1978" h="2003" extrusionOk="0">
                  <a:moveTo>
                    <a:pt x="1139" y="1"/>
                  </a:moveTo>
                  <a:cubicBezTo>
                    <a:pt x="1060" y="1"/>
                    <a:pt x="982" y="11"/>
                    <a:pt x="906" y="31"/>
                  </a:cubicBezTo>
                  <a:cubicBezTo>
                    <a:pt x="355" y="139"/>
                    <a:pt x="1" y="680"/>
                    <a:pt x="129" y="1231"/>
                  </a:cubicBezTo>
                  <a:cubicBezTo>
                    <a:pt x="228" y="1687"/>
                    <a:pt x="635" y="2003"/>
                    <a:pt x="1090" y="2003"/>
                  </a:cubicBezTo>
                  <a:cubicBezTo>
                    <a:pt x="1175" y="2003"/>
                    <a:pt x="1262" y="1992"/>
                    <a:pt x="1348" y="1969"/>
                  </a:cubicBezTo>
                  <a:cubicBezTo>
                    <a:pt x="1604" y="1919"/>
                    <a:pt x="1840" y="1762"/>
                    <a:pt x="1978" y="1536"/>
                  </a:cubicBezTo>
                  <a:lnTo>
                    <a:pt x="1820" y="1438"/>
                  </a:lnTo>
                  <a:cubicBezTo>
                    <a:pt x="1712" y="1615"/>
                    <a:pt x="1525" y="1752"/>
                    <a:pt x="1309" y="1792"/>
                  </a:cubicBezTo>
                  <a:cubicBezTo>
                    <a:pt x="1239" y="1810"/>
                    <a:pt x="1170" y="1819"/>
                    <a:pt x="1101" y="1819"/>
                  </a:cubicBezTo>
                  <a:cubicBezTo>
                    <a:pt x="733" y="1819"/>
                    <a:pt x="399" y="1565"/>
                    <a:pt x="316" y="1192"/>
                  </a:cubicBezTo>
                  <a:cubicBezTo>
                    <a:pt x="207" y="739"/>
                    <a:pt x="502" y="297"/>
                    <a:pt x="955" y="218"/>
                  </a:cubicBezTo>
                  <a:cubicBezTo>
                    <a:pt x="1019" y="200"/>
                    <a:pt x="1084" y="191"/>
                    <a:pt x="1148" y="191"/>
                  </a:cubicBezTo>
                  <a:cubicBezTo>
                    <a:pt x="1293" y="191"/>
                    <a:pt x="1436" y="235"/>
                    <a:pt x="1565" y="316"/>
                  </a:cubicBezTo>
                  <a:lnTo>
                    <a:pt x="1663" y="159"/>
                  </a:lnTo>
                  <a:cubicBezTo>
                    <a:pt x="1504" y="56"/>
                    <a:pt x="1322" y="1"/>
                    <a:pt x="11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9"/>
            <p:cNvSpPr/>
            <p:nvPr/>
          </p:nvSpPr>
          <p:spPr>
            <a:xfrm>
              <a:off x="796775" y="723675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9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1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33" y="1270"/>
                  </a:lnTo>
                  <a:lnTo>
                    <a:pt x="1417" y="1043"/>
                  </a:lnTo>
                  <a:lnTo>
                    <a:pt x="1377" y="876"/>
                  </a:lnTo>
                  <a:lnTo>
                    <a:pt x="39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847175" y="710400"/>
              <a:ext cx="50675" cy="56575"/>
            </a:xfrm>
            <a:custGeom>
              <a:avLst/>
              <a:gdLst/>
              <a:ahLst/>
              <a:cxnLst/>
              <a:rect l="l" t="t" r="r" b="b"/>
              <a:pathLst>
                <a:path w="2027" h="2263" extrusionOk="0">
                  <a:moveTo>
                    <a:pt x="1594" y="1"/>
                  </a:moveTo>
                  <a:lnTo>
                    <a:pt x="1387" y="50"/>
                  </a:lnTo>
                  <a:lnTo>
                    <a:pt x="1741" y="1584"/>
                  </a:lnTo>
                  <a:lnTo>
                    <a:pt x="168" y="325"/>
                  </a:lnTo>
                  <a:lnTo>
                    <a:pt x="1" y="365"/>
                  </a:lnTo>
                  <a:lnTo>
                    <a:pt x="433" y="2263"/>
                  </a:lnTo>
                  <a:lnTo>
                    <a:pt x="640" y="2223"/>
                  </a:lnTo>
                  <a:lnTo>
                    <a:pt x="286" y="679"/>
                  </a:lnTo>
                  <a:lnTo>
                    <a:pt x="286" y="679"/>
                  </a:lnTo>
                  <a:lnTo>
                    <a:pt x="1859" y="1938"/>
                  </a:lnTo>
                  <a:lnTo>
                    <a:pt x="2027" y="1899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9"/>
            <p:cNvSpPr/>
            <p:nvPr/>
          </p:nvSpPr>
          <p:spPr>
            <a:xfrm>
              <a:off x="907425" y="698350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8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0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23" y="1270"/>
                  </a:lnTo>
                  <a:lnTo>
                    <a:pt x="1406" y="1043"/>
                  </a:lnTo>
                  <a:lnTo>
                    <a:pt x="1367" y="876"/>
                  </a:lnTo>
                  <a:lnTo>
                    <a:pt x="38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1210825" y="630675"/>
              <a:ext cx="49425" cy="50050"/>
            </a:xfrm>
            <a:custGeom>
              <a:avLst/>
              <a:gdLst/>
              <a:ahLst/>
              <a:cxnLst/>
              <a:rect l="l" t="t" r="r" b="b"/>
              <a:pathLst>
                <a:path w="1977" h="2002" extrusionOk="0">
                  <a:moveTo>
                    <a:pt x="1153" y="0"/>
                  </a:moveTo>
                  <a:cubicBezTo>
                    <a:pt x="1070" y="0"/>
                    <a:pt x="986" y="11"/>
                    <a:pt x="905" y="33"/>
                  </a:cubicBezTo>
                  <a:cubicBezTo>
                    <a:pt x="354" y="131"/>
                    <a:pt x="0" y="672"/>
                    <a:pt x="128" y="1223"/>
                  </a:cubicBezTo>
                  <a:cubicBezTo>
                    <a:pt x="228" y="1690"/>
                    <a:pt x="639" y="2001"/>
                    <a:pt x="1092" y="2001"/>
                  </a:cubicBezTo>
                  <a:cubicBezTo>
                    <a:pt x="1173" y="2001"/>
                    <a:pt x="1255" y="1991"/>
                    <a:pt x="1338" y="1970"/>
                  </a:cubicBezTo>
                  <a:cubicBezTo>
                    <a:pt x="1603" y="1921"/>
                    <a:pt x="1839" y="1754"/>
                    <a:pt x="1977" y="1528"/>
                  </a:cubicBezTo>
                  <a:lnTo>
                    <a:pt x="1820" y="1429"/>
                  </a:lnTo>
                  <a:cubicBezTo>
                    <a:pt x="1702" y="1616"/>
                    <a:pt x="1525" y="1744"/>
                    <a:pt x="1308" y="1783"/>
                  </a:cubicBezTo>
                  <a:cubicBezTo>
                    <a:pt x="1237" y="1802"/>
                    <a:pt x="1166" y="1811"/>
                    <a:pt x="1096" y="1811"/>
                  </a:cubicBezTo>
                  <a:cubicBezTo>
                    <a:pt x="730" y="1811"/>
                    <a:pt x="397" y="1563"/>
                    <a:pt x="315" y="1184"/>
                  </a:cubicBezTo>
                  <a:cubicBezTo>
                    <a:pt x="207" y="741"/>
                    <a:pt x="502" y="298"/>
                    <a:pt x="944" y="210"/>
                  </a:cubicBezTo>
                  <a:cubicBezTo>
                    <a:pt x="1011" y="195"/>
                    <a:pt x="1077" y="187"/>
                    <a:pt x="1143" y="187"/>
                  </a:cubicBezTo>
                  <a:cubicBezTo>
                    <a:pt x="1291" y="187"/>
                    <a:pt x="1434" y="226"/>
                    <a:pt x="1564" y="308"/>
                  </a:cubicBezTo>
                  <a:lnTo>
                    <a:pt x="1662" y="151"/>
                  </a:lnTo>
                  <a:cubicBezTo>
                    <a:pt x="1508" y="50"/>
                    <a:pt x="133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1266150" y="615500"/>
              <a:ext cx="48450" cy="53075"/>
            </a:xfrm>
            <a:custGeom>
              <a:avLst/>
              <a:gdLst/>
              <a:ahLst/>
              <a:cxnLst/>
              <a:rect l="l" t="t" r="r" b="b"/>
              <a:pathLst>
                <a:path w="1938" h="2123" extrusionOk="0">
                  <a:moveTo>
                    <a:pt x="1564" y="1"/>
                  </a:moveTo>
                  <a:lnTo>
                    <a:pt x="1367" y="40"/>
                  </a:lnTo>
                  <a:lnTo>
                    <a:pt x="1613" y="1122"/>
                  </a:lnTo>
                  <a:cubicBezTo>
                    <a:pt x="1721" y="1574"/>
                    <a:pt x="1564" y="1830"/>
                    <a:pt x="1180" y="1909"/>
                  </a:cubicBezTo>
                  <a:cubicBezTo>
                    <a:pt x="1114" y="1924"/>
                    <a:pt x="1052" y="1932"/>
                    <a:pt x="993" y="1932"/>
                  </a:cubicBezTo>
                  <a:cubicBezTo>
                    <a:pt x="721" y="1932"/>
                    <a:pt x="532" y="1760"/>
                    <a:pt x="443" y="1387"/>
                  </a:cubicBezTo>
                  <a:lnTo>
                    <a:pt x="197" y="306"/>
                  </a:lnTo>
                  <a:lnTo>
                    <a:pt x="0" y="355"/>
                  </a:lnTo>
                  <a:lnTo>
                    <a:pt x="246" y="1446"/>
                  </a:lnTo>
                  <a:cubicBezTo>
                    <a:pt x="352" y="1897"/>
                    <a:pt x="623" y="2122"/>
                    <a:pt x="989" y="2122"/>
                  </a:cubicBezTo>
                  <a:cubicBezTo>
                    <a:pt x="1062" y="2122"/>
                    <a:pt x="1139" y="2113"/>
                    <a:pt x="1220" y="2095"/>
                  </a:cubicBezTo>
                  <a:cubicBezTo>
                    <a:pt x="1711" y="1977"/>
                    <a:pt x="1937" y="1633"/>
                    <a:pt x="1810" y="1082"/>
                  </a:cubicBezTo>
                  <a:lnTo>
                    <a:pt x="156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1316800" y="603950"/>
              <a:ext cx="39350" cy="52400"/>
            </a:xfrm>
            <a:custGeom>
              <a:avLst/>
              <a:gdLst/>
              <a:ahLst/>
              <a:cxnLst/>
              <a:rect l="l" t="t" r="r" b="b"/>
              <a:pathLst>
                <a:path w="1574" h="2096" extrusionOk="0">
                  <a:moveTo>
                    <a:pt x="1534" y="0"/>
                  </a:moveTo>
                  <a:lnTo>
                    <a:pt x="0" y="354"/>
                  </a:lnTo>
                  <a:lnTo>
                    <a:pt x="39" y="522"/>
                  </a:lnTo>
                  <a:lnTo>
                    <a:pt x="708" y="374"/>
                  </a:lnTo>
                  <a:lnTo>
                    <a:pt x="1101" y="2095"/>
                  </a:lnTo>
                  <a:lnTo>
                    <a:pt x="1308" y="2046"/>
                  </a:lnTo>
                  <a:lnTo>
                    <a:pt x="905" y="325"/>
                  </a:lnTo>
                  <a:lnTo>
                    <a:pt x="1574" y="177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611180">
            <a:off x="203878" y="3939646"/>
            <a:ext cx="1253041" cy="994265"/>
            <a:chOff x="1291550" y="1421925"/>
            <a:chExt cx="1399875" cy="1110775"/>
          </a:xfrm>
        </p:grpSpPr>
        <p:sp>
          <p:nvSpPr>
            <p:cNvPr id="783" name="Google Shape;783;p29"/>
            <p:cNvSpPr/>
            <p:nvPr/>
          </p:nvSpPr>
          <p:spPr>
            <a:xfrm>
              <a:off x="1291550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78"/>
                    <a:pt x="2282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958675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88"/>
                    <a:pt x="2281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359275" y="1947625"/>
              <a:ext cx="1332150" cy="585075"/>
            </a:xfrm>
            <a:custGeom>
              <a:avLst/>
              <a:gdLst/>
              <a:ahLst/>
              <a:cxnLst/>
              <a:rect l="l" t="t" r="r" b="b"/>
              <a:pathLst>
                <a:path w="53286" h="23403" extrusionOk="0">
                  <a:moveTo>
                    <a:pt x="52182" y="0"/>
                  </a:moveTo>
                  <a:cubicBezTo>
                    <a:pt x="52060" y="0"/>
                    <a:pt x="51935" y="21"/>
                    <a:pt x="51810" y="65"/>
                  </a:cubicBezTo>
                  <a:lnTo>
                    <a:pt x="50670" y="468"/>
                  </a:lnTo>
                  <a:lnTo>
                    <a:pt x="50325" y="596"/>
                  </a:lnTo>
                  <a:lnTo>
                    <a:pt x="39291" y="4510"/>
                  </a:lnTo>
                  <a:cubicBezTo>
                    <a:pt x="39104" y="3910"/>
                    <a:pt x="38543" y="3497"/>
                    <a:pt x="37914" y="3497"/>
                  </a:cubicBezTo>
                  <a:lnTo>
                    <a:pt x="7849" y="3497"/>
                  </a:lnTo>
                  <a:cubicBezTo>
                    <a:pt x="7052" y="3497"/>
                    <a:pt x="6403" y="4146"/>
                    <a:pt x="6403" y="4943"/>
                  </a:cubicBezTo>
                  <a:lnTo>
                    <a:pt x="6403" y="7353"/>
                  </a:lnTo>
                  <a:lnTo>
                    <a:pt x="3571" y="7353"/>
                  </a:lnTo>
                  <a:cubicBezTo>
                    <a:pt x="3010" y="7353"/>
                    <a:pt x="2538" y="7756"/>
                    <a:pt x="2459" y="8316"/>
                  </a:cubicBezTo>
                  <a:lnTo>
                    <a:pt x="1112" y="8316"/>
                  </a:lnTo>
                  <a:cubicBezTo>
                    <a:pt x="492" y="8316"/>
                    <a:pt x="1" y="8808"/>
                    <a:pt x="1" y="9418"/>
                  </a:cubicBezTo>
                  <a:lnTo>
                    <a:pt x="1" y="11876"/>
                  </a:lnTo>
                  <a:cubicBezTo>
                    <a:pt x="1" y="12486"/>
                    <a:pt x="492" y="12978"/>
                    <a:pt x="1112" y="12978"/>
                  </a:cubicBezTo>
                  <a:lnTo>
                    <a:pt x="2459" y="12978"/>
                  </a:lnTo>
                  <a:cubicBezTo>
                    <a:pt x="2489" y="13568"/>
                    <a:pt x="2971" y="14030"/>
                    <a:pt x="3571" y="14030"/>
                  </a:cubicBezTo>
                  <a:lnTo>
                    <a:pt x="6403" y="14030"/>
                  </a:lnTo>
                  <a:lnTo>
                    <a:pt x="6403" y="21957"/>
                  </a:lnTo>
                  <a:cubicBezTo>
                    <a:pt x="6403" y="22754"/>
                    <a:pt x="7052" y="23403"/>
                    <a:pt x="7849" y="23403"/>
                  </a:cubicBezTo>
                  <a:lnTo>
                    <a:pt x="37914" y="23403"/>
                  </a:lnTo>
                  <a:cubicBezTo>
                    <a:pt x="38710" y="23403"/>
                    <a:pt x="39360" y="22754"/>
                    <a:pt x="39369" y="21957"/>
                  </a:cubicBezTo>
                  <a:lnTo>
                    <a:pt x="39369" y="16784"/>
                  </a:lnTo>
                  <a:lnTo>
                    <a:pt x="50374" y="20020"/>
                  </a:lnTo>
                  <a:lnTo>
                    <a:pt x="50719" y="20128"/>
                  </a:lnTo>
                  <a:lnTo>
                    <a:pt x="51869" y="20462"/>
                  </a:lnTo>
                  <a:cubicBezTo>
                    <a:pt x="51968" y="20492"/>
                    <a:pt x="52076" y="20502"/>
                    <a:pt x="52174" y="20511"/>
                  </a:cubicBezTo>
                  <a:cubicBezTo>
                    <a:pt x="52784" y="20511"/>
                    <a:pt x="53286" y="20010"/>
                    <a:pt x="53286" y="19400"/>
                  </a:cubicBezTo>
                  <a:lnTo>
                    <a:pt x="53286" y="1107"/>
                  </a:lnTo>
                  <a:cubicBezTo>
                    <a:pt x="53286" y="473"/>
                    <a:pt x="52768" y="0"/>
                    <a:pt x="52182" y="0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1353763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9"/>
            <p:cNvSpPr/>
            <p:nvPr/>
          </p:nvSpPr>
          <p:spPr>
            <a:xfrm>
              <a:off x="2020888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9"/>
            <p:cNvSpPr/>
            <p:nvPr/>
          </p:nvSpPr>
          <p:spPr>
            <a:xfrm>
              <a:off x="1537525" y="2060850"/>
              <a:ext cx="768875" cy="442350"/>
            </a:xfrm>
            <a:custGeom>
              <a:avLst/>
              <a:gdLst/>
              <a:ahLst/>
              <a:cxnLst/>
              <a:rect l="l" t="t" r="r" b="b"/>
              <a:pathLst>
                <a:path w="30755" h="17694" extrusionOk="0">
                  <a:moveTo>
                    <a:pt x="345" y="1"/>
                  </a:moveTo>
                  <a:cubicBezTo>
                    <a:pt x="158" y="1"/>
                    <a:pt x="1" y="148"/>
                    <a:pt x="1" y="345"/>
                  </a:cubicBezTo>
                  <a:lnTo>
                    <a:pt x="1" y="17349"/>
                  </a:lnTo>
                  <a:cubicBezTo>
                    <a:pt x="1" y="17536"/>
                    <a:pt x="158" y="17694"/>
                    <a:pt x="345" y="17694"/>
                  </a:cubicBezTo>
                  <a:lnTo>
                    <a:pt x="30410" y="17694"/>
                  </a:lnTo>
                  <a:cubicBezTo>
                    <a:pt x="30597" y="17694"/>
                    <a:pt x="30754" y="17536"/>
                    <a:pt x="30754" y="17349"/>
                  </a:cubicBezTo>
                  <a:lnTo>
                    <a:pt x="30754" y="345"/>
                  </a:lnTo>
                  <a:cubicBezTo>
                    <a:pt x="30754" y="148"/>
                    <a:pt x="30597" y="1"/>
                    <a:pt x="30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1557450" y="2083725"/>
              <a:ext cx="731250" cy="402525"/>
            </a:xfrm>
            <a:custGeom>
              <a:avLst/>
              <a:gdLst/>
              <a:ahLst/>
              <a:cxnLst/>
              <a:rect l="l" t="t" r="r" b="b"/>
              <a:pathLst>
                <a:path w="29250" h="16101" extrusionOk="0">
                  <a:moveTo>
                    <a:pt x="28905" y="335"/>
                  </a:moveTo>
                  <a:lnTo>
                    <a:pt x="28905" y="15756"/>
                  </a:lnTo>
                  <a:lnTo>
                    <a:pt x="345" y="15756"/>
                  </a:lnTo>
                  <a:lnTo>
                    <a:pt x="345" y="335"/>
                  </a:lnTo>
                  <a:close/>
                  <a:moveTo>
                    <a:pt x="1" y="1"/>
                  </a:moveTo>
                  <a:lnTo>
                    <a:pt x="1" y="16100"/>
                  </a:lnTo>
                  <a:lnTo>
                    <a:pt x="29249" y="16100"/>
                  </a:lnTo>
                  <a:lnTo>
                    <a:pt x="292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439175" y="2157250"/>
              <a:ext cx="917375" cy="111650"/>
            </a:xfrm>
            <a:custGeom>
              <a:avLst/>
              <a:gdLst/>
              <a:ahLst/>
              <a:cxnLst/>
              <a:rect l="l" t="t" r="r" b="b"/>
              <a:pathLst>
                <a:path w="36695" h="4466" extrusionOk="0">
                  <a:moveTo>
                    <a:pt x="1" y="0"/>
                  </a:moveTo>
                  <a:lnTo>
                    <a:pt x="1" y="4465"/>
                  </a:lnTo>
                  <a:lnTo>
                    <a:pt x="35672" y="4465"/>
                  </a:lnTo>
                  <a:cubicBezTo>
                    <a:pt x="36242" y="4465"/>
                    <a:pt x="36695" y="4003"/>
                    <a:pt x="36695" y="3432"/>
                  </a:cubicBezTo>
                  <a:lnTo>
                    <a:pt x="36695" y="1023"/>
                  </a:lnTo>
                  <a:cubicBezTo>
                    <a:pt x="36695" y="453"/>
                    <a:pt x="36242" y="0"/>
                    <a:pt x="35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23100" y="2187725"/>
              <a:ext cx="293350" cy="52650"/>
            </a:xfrm>
            <a:custGeom>
              <a:avLst/>
              <a:gdLst/>
              <a:ahLst/>
              <a:cxnLst/>
              <a:rect l="l" t="t" r="r" b="b"/>
              <a:pathLst>
                <a:path w="11734" h="2106" fill="none" extrusionOk="0">
                  <a:moveTo>
                    <a:pt x="1053" y="1"/>
                  </a:moveTo>
                  <a:lnTo>
                    <a:pt x="10681" y="1"/>
                  </a:lnTo>
                  <a:cubicBezTo>
                    <a:pt x="11271" y="1"/>
                    <a:pt x="11733" y="473"/>
                    <a:pt x="11733" y="1053"/>
                  </a:cubicBezTo>
                  <a:cubicBezTo>
                    <a:pt x="11733" y="1633"/>
                    <a:pt x="11271" y="2105"/>
                    <a:pt x="10681" y="2105"/>
                  </a:cubicBezTo>
                  <a:lnTo>
                    <a:pt x="1053" y="2105"/>
                  </a:lnTo>
                  <a:cubicBezTo>
                    <a:pt x="472" y="2105"/>
                    <a:pt x="0" y="1633"/>
                    <a:pt x="0" y="1053"/>
                  </a:cubicBezTo>
                  <a:cubicBezTo>
                    <a:pt x="0" y="473"/>
                    <a:pt x="472" y="1"/>
                    <a:pt x="1053" y="1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19968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1" y="2214"/>
                    <a:pt x="1112" y="2214"/>
                  </a:cubicBezTo>
                  <a:cubicBezTo>
                    <a:pt x="492" y="2214"/>
                    <a:pt x="0" y="1722"/>
                    <a:pt x="0" y="1102"/>
                  </a:cubicBezTo>
                  <a:cubicBezTo>
                    <a:pt x="0" y="493"/>
                    <a:pt x="492" y="1"/>
                    <a:pt x="1112" y="1"/>
                  </a:cubicBezTo>
                  <a:cubicBezTo>
                    <a:pt x="1721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9"/>
            <p:cNvSpPr/>
            <p:nvPr/>
          </p:nvSpPr>
          <p:spPr>
            <a:xfrm>
              <a:off x="20917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2" y="2214"/>
                    <a:pt x="1112" y="2214"/>
                  </a:cubicBezTo>
                  <a:cubicBezTo>
                    <a:pt x="492" y="2214"/>
                    <a:pt x="1" y="1722"/>
                    <a:pt x="1" y="1102"/>
                  </a:cubicBezTo>
                  <a:cubicBezTo>
                    <a:pt x="1" y="493"/>
                    <a:pt x="492" y="1"/>
                    <a:pt x="1112" y="1"/>
                  </a:cubicBezTo>
                  <a:cubicBezTo>
                    <a:pt x="1722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1377725" y="2181325"/>
              <a:ext cx="120500" cy="61250"/>
            </a:xfrm>
            <a:custGeom>
              <a:avLst/>
              <a:gdLst/>
              <a:ahLst/>
              <a:cxnLst/>
              <a:rect l="l" t="t" r="r" b="b"/>
              <a:pathLst>
                <a:path w="4820" h="2450" extrusionOk="0">
                  <a:moveTo>
                    <a:pt x="0" y="1"/>
                  </a:moveTo>
                  <a:lnTo>
                    <a:pt x="0" y="2450"/>
                  </a:lnTo>
                  <a:lnTo>
                    <a:pt x="4819" y="2450"/>
                  </a:lnTo>
                  <a:lnTo>
                    <a:pt x="48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9"/>
            <p:cNvSpPr/>
            <p:nvPr/>
          </p:nvSpPr>
          <p:spPr>
            <a:xfrm>
              <a:off x="2334650" y="1973325"/>
              <a:ext cx="319900" cy="457600"/>
            </a:xfrm>
            <a:custGeom>
              <a:avLst/>
              <a:gdLst/>
              <a:ahLst/>
              <a:cxnLst/>
              <a:rect l="l" t="t" r="r" b="b"/>
              <a:pathLst>
                <a:path w="12796" h="18304" extrusionOk="0">
                  <a:moveTo>
                    <a:pt x="12795" y="1"/>
                  </a:moveTo>
                  <a:lnTo>
                    <a:pt x="11655" y="404"/>
                  </a:lnTo>
                  <a:lnTo>
                    <a:pt x="11310" y="522"/>
                  </a:lnTo>
                  <a:lnTo>
                    <a:pt x="0" y="4554"/>
                  </a:lnTo>
                  <a:lnTo>
                    <a:pt x="0" y="14537"/>
                  </a:lnTo>
                  <a:lnTo>
                    <a:pt x="11310" y="17861"/>
                  </a:lnTo>
                  <a:lnTo>
                    <a:pt x="11655" y="17969"/>
                  </a:lnTo>
                  <a:lnTo>
                    <a:pt x="12795" y="18303"/>
                  </a:lnTo>
                  <a:lnTo>
                    <a:pt x="127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2617400" y="1983425"/>
              <a:ext cx="8625" cy="439125"/>
            </a:xfrm>
            <a:custGeom>
              <a:avLst/>
              <a:gdLst/>
              <a:ahLst/>
              <a:cxnLst/>
              <a:rect l="l" t="t" r="r" b="b"/>
              <a:pathLst>
                <a:path w="345" h="17565" extrusionOk="0">
                  <a:moveTo>
                    <a:pt x="345" y="0"/>
                  </a:moveTo>
                  <a:lnTo>
                    <a:pt x="0" y="118"/>
                  </a:lnTo>
                  <a:lnTo>
                    <a:pt x="0" y="17457"/>
                  </a:lnTo>
                  <a:lnTo>
                    <a:pt x="345" y="1756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413263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6" y="334"/>
                  </a:moveTo>
                  <a:cubicBezTo>
                    <a:pt x="12845" y="334"/>
                    <a:pt x="16267" y="3767"/>
                    <a:pt x="16277" y="7986"/>
                  </a:cubicBezTo>
                  <a:cubicBezTo>
                    <a:pt x="16277" y="11084"/>
                    <a:pt x="14409" y="13877"/>
                    <a:pt x="11547" y="15057"/>
                  </a:cubicBezTo>
                  <a:cubicBezTo>
                    <a:pt x="10602" y="15451"/>
                    <a:pt x="9609" y="15642"/>
                    <a:pt x="8624" y="15642"/>
                  </a:cubicBezTo>
                  <a:cubicBezTo>
                    <a:pt x="6633" y="15642"/>
                    <a:pt x="4674" y="14862"/>
                    <a:pt x="3207" y="13395"/>
                  </a:cubicBezTo>
                  <a:cubicBezTo>
                    <a:pt x="1023" y="11212"/>
                    <a:pt x="365" y="7917"/>
                    <a:pt x="1555" y="5055"/>
                  </a:cubicBezTo>
                  <a:cubicBezTo>
                    <a:pt x="2735" y="2193"/>
                    <a:pt x="5528" y="334"/>
                    <a:pt x="8626" y="334"/>
                  </a:cubicBezTo>
                  <a:close/>
                  <a:moveTo>
                    <a:pt x="8628" y="1"/>
                  </a:moveTo>
                  <a:cubicBezTo>
                    <a:pt x="6548" y="1"/>
                    <a:pt x="4504" y="814"/>
                    <a:pt x="2971" y="2341"/>
                  </a:cubicBezTo>
                  <a:cubicBezTo>
                    <a:pt x="689" y="4632"/>
                    <a:pt x="1" y="8064"/>
                    <a:pt x="1240" y="11054"/>
                  </a:cubicBezTo>
                  <a:cubicBezTo>
                    <a:pt x="2479" y="14034"/>
                    <a:pt x="5390" y="15981"/>
                    <a:pt x="8626" y="15981"/>
                  </a:cubicBezTo>
                  <a:cubicBezTo>
                    <a:pt x="13032" y="15972"/>
                    <a:pt x="16602" y="12402"/>
                    <a:pt x="16612" y="7996"/>
                  </a:cubicBezTo>
                  <a:cubicBezTo>
                    <a:pt x="16612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2080388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5" y="334"/>
                  </a:moveTo>
                  <a:cubicBezTo>
                    <a:pt x="12854" y="334"/>
                    <a:pt x="16277" y="3757"/>
                    <a:pt x="16287" y="7986"/>
                  </a:cubicBezTo>
                  <a:cubicBezTo>
                    <a:pt x="16277" y="11084"/>
                    <a:pt x="14418" y="13877"/>
                    <a:pt x="11556" y="15057"/>
                  </a:cubicBezTo>
                  <a:cubicBezTo>
                    <a:pt x="10608" y="15451"/>
                    <a:pt x="9613" y="15643"/>
                    <a:pt x="8626" y="15643"/>
                  </a:cubicBezTo>
                  <a:cubicBezTo>
                    <a:pt x="6637" y="15643"/>
                    <a:pt x="4682" y="14864"/>
                    <a:pt x="3216" y="13405"/>
                  </a:cubicBezTo>
                  <a:cubicBezTo>
                    <a:pt x="1033" y="11212"/>
                    <a:pt x="374" y="7917"/>
                    <a:pt x="1554" y="5065"/>
                  </a:cubicBezTo>
                  <a:cubicBezTo>
                    <a:pt x="2734" y="2203"/>
                    <a:pt x="5527" y="334"/>
                    <a:pt x="8625" y="334"/>
                  </a:cubicBezTo>
                  <a:close/>
                  <a:moveTo>
                    <a:pt x="8628" y="1"/>
                  </a:moveTo>
                  <a:cubicBezTo>
                    <a:pt x="6547" y="1"/>
                    <a:pt x="4504" y="814"/>
                    <a:pt x="2970" y="2341"/>
                  </a:cubicBezTo>
                  <a:cubicBezTo>
                    <a:pt x="689" y="4632"/>
                    <a:pt x="0" y="8064"/>
                    <a:pt x="1239" y="11054"/>
                  </a:cubicBezTo>
                  <a:cubicBezTo>
                    <a:pt x="2479" y="14034"/>
                    <a:pt x="5390" y="15981"/>
                    <a:pt x="8625" y="15981"/>
                  </a:cubicBezTo>
                  <a:cubicBezTo>
                    <a:pt x="13031" y="15972"/>
                    <a:pt x="16601" y="12402"/>
                    <a:pt x="16611" y="7996"/>
                  </a:cubicBezTo>
                  <a:cubicBezTo>
                    <a:pt x="16611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1572463" y="1675300"/>
              <a:ext cx="96900" cy="83025"/>
            </a:xfrm>
            <a:custGeom>
              <a:avLst/>
              <a:gdLst/>
              <a:ahLst/>
              <a:cxnLst/>
              <a:rect l="l" t="t" r="r" b="b"/>
              <a:pathLst>
                <a:path w="3876" h="3321" extrusionOk="0">
                  <a:moveTo>
                    <a:pt x="2211" y="350"/>
                  </a:moveTo>
                  <a:cubicBezTo>
                    <a:pt x="2215" y="350"/>
                    <a:pt x="2219" y="350"/>
                    <a:pt x="2223" y="350"/>
                  </a:cubicBezTo>
                  <a:cubicBezTo>
                    <a:pt x="2941" y="350"/>
                    <a:pt x="3531" y="940"/>
                    <a:pt x="3531" y="1668"/>
                  </a:cubicBezTo>
                  <a:cubicBezTo>
                    <a:pt x="3531" y="2459"/>
                    <a:pt x="2885" y="2985"/>
                    <a:pt x="2207" y="2985"/>
                  </a:cubicBezTo>
                  <a:cubicBezTo>
                    <a:pt x="1882" y="2985"/>
                    <a:pt x="1550" y="2864"/>
                    <a:pt x="1279" y="2593"/>
                  </a:cubicBezTo>
                  <a:cubicBezTo>
                    <a:pt x="456" y="1769"/>
                    <a:pt x="1039" y="350"/>
                    <a:pt x="2211" y="350"/>
                  </a:cubicBezTo>
                  <a:close/>
                  <a:moveTo>
                    <a:pt x="2202" y="0"/>
                  </a:moveTo>
                  <a:cubicBezTo>
                    <a:pt x="1795" y="0"/>
                    <a:pt x="1380" y="151"/>
                    <a:pt x="1043" y="488"/>
                  </a:cubicBezTo>
                  <a:cubicBezTo>
                    <a:pt x="1" y="1540"/>
                    <a:pt x="738" y="3320"/>
                    <a:pt x="2223" y="3320"/>
                  </a:cubicBezTo>
                  <a:cubicBezTo>
                    <a:pt x="3138" y="3320"/>
                    <a:pt x="3876" y="2583"/>
                    <a:pt x="3876" y="1668"/>
                  </a:cubicBezTo>
                  <a:cubicBezTo>
                    <a:pt x="3876" y="663"/>
                    <a:pt x="3055" y="0"/>
                    <a:pt x="2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2239475" y="1675300"/>
              <a:ext cx="97125" cy="83025"/>
            </a:xfrm>
            <a:custGeom>
              <a:avLst/>
              <a:gdLst/>
              <a:ahLst/>
              <a:cxnLst/>
              <a:rect l="l" t="t" r="r" b="b"/>
              <a:pathLst>
                <a:path w="3885" h="3321" extrusionOk="0">
                  <a:moveTo>
                    <a:pt x="2223" y="350"/>
                  </a:moveTo>
                  <a:cubicBezTo>
                    <a:pt x="2951" y="350"/>
                    <a:pt x="3541" y="940"/>
                    <a:pt x="3541" y="1668"/>
                  </a:cubicBezTo>
                  <a:cubicBezTo>
                    <a:pt x="3541" y="2459"/>
                    <a:pt x="2894" y="2985"/>
                    <a:pt x="2217" y="2985"/>
                  </a:cubicBezTo>
                  <a:cubicBezTo>
                    <a:pt x="1892" y="2985"/>
                    <a:pt x="1560" y="2864"/>
                    <a:pt x="1289" y="2593"/>
                  </a:cubicBezTo>
                  <a:cubicBezTo>
                    <a:pt x="462" y="1766"/>
                    <a:pt x="1043" y="350"/>
                    <a:pt x="2223" y="350"/>
                  </a:cubicBezTo>
                  <a:close/>
                  <a:moveTo>
                    <a:pt x="2211" y="0"/>
                  </a:moveTo>
                  <a:cubicBezTo>
                    <a:pt x="1804" y="0"/>
                    <a:pt x="1389" y="151"/>
                    <a:pt x="1053" y="488"/>
                  </a:cubicBezTo>
                  <a:cubicBezTo>
                    <a:pt x="0" y="1530"/>
                    <a:pt x="738" y="3320"/>
                    <a:pt x="2223" y="3320"/>
                  </a:cubicBezTo>
                  <a:cubicBezTo>
                    <a:pt x="2229" y="3320"/>
                    <a:pt x="2235" y="3320"/>
                    <a:pt x="2241" y="3320"/>
                  </a:cubicBezTo>
                  <a:cubicBezTo>
                    <a:pt x="3147" y="3320"/>
                    <a:pt x="3885" y="2577"/>
                    <a:pt x="3885" y="1668"/>
                  </a:cubicBezTo>
                  <a:cubicBezTo>
                    <a:pt x="3885" y="663"/>
                    <a:pt x="3065" y="0"/>
                    <a:pt x="22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29"/>
          <p:cNvGrpSpPr/>
          <p:nvPr/>
        </p:nvGrpSpPr>
        <p:grpSpPr>
          <a:xfrm rot="411809">
            <a:off x="7130959" y="121184"/>
            <a:ext cx="1817755" cy="1541152"/>
            <a:chOff x="50279" y="3561268"/>
            <a:chExt cx="1817816" cy="1541204"/>
          </a:xfrm>
        </p:grpSpPr>
        <p:sp>
          <p:nvSpPr>
            <p:cNvPr id="802" name="Google Shape;802;p29"/>
            <p:cNvSpPr/>
            <p:nvPr/>
          </p:nvSpPr>
          <p:spPr>
            <a:xfrm rot="-573985">
              <a:off x="146070" y="3687439"/>
              <a:ext cx="1626235" cy="1288863"/>
            </a:xfrm>
            <a:custGeom>
              <a:avLst/>
              <a:gdLst/>
              <a:ahLst/>
              <a:cxnLst/>
              <a:rect l="l" t="t" r="r" b="b"/>
              <a:pathLst>
                <a:path w="56600" h="44858" extrusionOk="0">
                  <a:moveTo>
                    <a:pt x="14684" y="1"/>
                  </a:moveTo>
                  <a:cubicBezTo>
                    <a:pt x="13514" y="1"/>
                    <a:pt x="12353" y="168"/>
                    <a:pt x="11242" y="512"/>
                  </a:cubicBezTo>
                  <a:cubicBezTo>
                    <a:pt x="6531" y="1958"/>
                    <a:pt x="3620" y="6482"/>
                    <a:pt x="2597" y="8360"/>
                  </a:cubicBezTo>
                  <a:cubicBezTo>
                    <a:pt x="483" y="12235"/>
                    <a:pt x="1" y="16759"/>
                    <a:pt x="1201" y="21460"/>
                  </a:cubicBezTo>
                  <a:cubicBezTo>
                    <a:pt x="2243" y="25512"/>
                    <a:pt x="4476" y="29594"/>
                    <a:pt x="7672" y="33282"/>
                  </a:cubicBezTo>
                  <a:lnTo>
                    <a:pt x="8734" y="36026"/>
                  </a:lnTo>
                  <a:cubicBezTo>
                    <a:pt x="8960" y="36596"/>
                    <a:pt x="9511" y="36970"/>
                    <a:pt x="10131" y="36970"/>
                  </a:cubicBezTo>
                  <a:lnTo>
                    <a:pt x="10308" y="36970"/>
                  </a:lnTo>
                  <a:lnTo>
                    <a:pt x="11291" y="36901"/>
                  </a:lnTo>
                  <a:cubicBezTo>
                    <a:pt x="11783" y="37324"/>
                    <a:pt x="12275" y="37727"/>
                    <a:pt x="12776" y="38111"/>
                  </a:cubicBezTo>
                  <a:cubicBezTo>
                    <a:pt x="17900" y="42025"/>
                    <a:pt x="23565" y="44336"/>
                    <a:pt x="29161" y="44778"/>
                  </a:cubicBezTo>
                  <a:cubicBezTo>
                    <a:pt x="29869" y="44828"/>
                    <a:pt x="30577" y="44857"/>
                    <a:pt x="31285" y="44857"/>
                  </a:cubicBezTo>
                  <a:lnTo>
                    <a:pt x="31285" y="44847"/>
                  </a:lnTo>
                  <a:cubicBezTo>
                    <a:pt x="43234" y="44847"/>
                    <a:pt x="53374" y="37019"/>
                    <a:pt x="55931" y="25797"/>
                  </a:cubicBezTo>
                  <a:cubicBezTo>
                    <a:pt x="56521" y="23221"/>
                    <a:pt x="56600" y="20831"/>
                    <a:pt x="56177" y="18697"/>
                  </a:cubicBezTo>
                  <a:cubicBezTo>
                    <a:pt x="55508" y="15363"/>
                    <a:pt x="53492" y="12117"/>
                    <a:pt x="50483" y="9531"/>
                  </a:cubicBezTo>
                  <a:cubicBezTo>
                    <a:pt x="48260" y="7623"/>
                    <a:pt x="45910" y="6413"/>
                    <a:pt x="43520" y="5941"/>
                  </a:cubicBezTo>
                  <a:cubicBezTo>
                    <a:pt x="42595" y="5764"/>
                    <a:pt x="41661" y="5676"/>
                    <a:pt x="40727" y="5676"/>
                  </a:cubicBezTo>
                  <a:cubicBezTo>
                    <a:pt x="38996" y="5676"/>
                    <a:pt x="37275" y="5941"/>
                    <a:pt x="35603" y="6187"/>
                  </a:cubicBezTo>
                  <a:cubicBezTo>
                    <a:pt x="34000" y="6423"/>
                    <a:pt x="32485" y="6649"/>
                    <a:pt x="31010" y="6649"/>
                  </a:cubicBezTo>
                  <a:cubicBezTo>
                    <a:pt x="30966" y="6650"/>
                    <a:pt x="30922" y="6650"/>
                    <a:pt x="30877" y="6650"/>
                  </a:cubicBezTo>
                  <a:cubicBezTo>
                    <a:pt x="30225" y="6650"/>
                    <a:pt x="29580" y="6583"/>
                    <a:pt x="28945" y="6472"/>
                  </a:cubicBezTo>
                  <a:lnTo>
                    <a:pt x="28472" y="5046"/>
                  </a:lnTo>
                  <a:cubicBezTo>
                    <a:pt x="28240" y="4336"/>
                    <a:pt x="27595" y="3934"/>
                    <a:pt x="26935" y="3934"/>
                  </a:cubicBezTo>
                  <a:cubicBezTo>
                    <a:pt x="26535" y="3934"/>
                    <a:pt x="26130" y="4082"/>
                    <a:pt x="25807" y="4397"/>
                  </a:cubicBezTo>
                  <a:lnTo>
                    <a:pt x="25079" y="4682"/>
                  </a:lnTo>
                  <a:cubicBezTo>
                    <a:pt x="24627" y="4358"/>
                    <a:pt x="24175" y="4023"/>
                    <a:pt x="23703" y="3669"/>
                  </a:cubicBezTo>
                  <a:cubicBezTo>
                    <a:pt x="22532" y="2784"/>
                    <a:pt x="21313" y="1860"/>
                    <a:pt x="19897" y="1181"/>
                  </a:cubicBezTo>
                  <a:cubicBezTo>
                    <a:pt x="18264" y="404"/>
                    <a:pt x="16484" y="1"/>
                    <a:pt x="14684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9"/>
            <p:cNvSpPr/>
            <p:nvPr/>
          </p:nvSpPr>
          <p:spPr>
            <a:xfrm rot="-573985">
              <a:off x="199583" y="3735440"/>
              <a:ext cx="1537797" cy="1202954"/>
            </a:xfrm>
            <a:custGeom>
              <a:avLst/>
              <a:gdLst/>
              <a:ahLst/>
              <a:cxnLst/>
              <a:rect l="l" t="t" r="r" b="b"/>
              <a:pathLst>
                <a:path w="53522" h="41868" extrusionOk="0">
                  <a:moveTo>
                    <a:pt x="13090" y="1"/>
                  </a:moveTo>
                  <a:cubicBezTo>
                    <a:pt x="12072" y="1"/>
                    <a:pt x="11053" y="147"/>
                    <a:pt x="10062" y="443"/>
                  </a:cubicBezTo>
                  <a:cubicBezTo>
                    <a:pt x="6689" y="1475"/>
                    <a:pt x="3925" y="4593"/>
                    <a:pt x="2292" y="7592"/>
                  </a:cubicBezTo>
                  <a:cubicBezTo>
                    <a:pt x="198" y="11418"/>
                    <a:pt x="1" y="15578"/>
                    <a:pt x="1034" y="19601"/>
                  </a:cubicBezTo>
                  <a:cubicBezTo>
                    <a:pt x="2627" y="25797"/>
                    <a:pt x="7121" y="31648"/>
                    <a:pt x="12058" y="35425"/>
                  </a:cubicBezTo>
                  <a:cubicBezTo>
                    <a:pt x="16602" y="38896"/>
                    <a:pt x="21913" y="41335"/>
                    <a:pt x="27656" y="41788"/>
                  </a:cubicBezTo>
                  <a:cubicBezTo>
                    <a:pt x="28332" y="41841"/>
                    <a:pt x="29004" y="41868"/>
                    <a:pt x="29672" y="41868"/>
                  </a:cubicBezTo>
                  <a:cubicBezTo>
                    <a:pt x="40668" y="41868"/>
                    <a:pt x="50406" y="34722"/>
                    <a:pt x="52863" y="23957"/>
                  </a:cubicBezTo>
                  <a:cubicBezTo>
                    <a:pt x="53335" y="21843"/>
                    <a:pt x="53522" y="19630"/>
                    <a:pt x="53089" y="17486"/>
                  </a:cubicBezTo>
                  <a:cubicBezTo>
                    <a:pt x="52450" y="14251"/>
                    <a:pt x="50434" y="11349"/>
                    <a:pt x="47896" y="9166"/>
                  </a:cubicBezTo>
                  <a:cubicBezTo>
                    <a:pt x="46087" y="7612"/>
                    <a:pt x="43943" y="6363"/>
                    <a:pt x="41602" y="5901"/>
                  </a:cubicBezTo>
                  <a:cubicBezTo>
                    <a:pt x="40778" y="5737"/>
                    <a:pt x="39945" y="5671"/>
                    <a:pt x="39108" y="5671"/>
                  </a:cubicBezTo>
                  <a:cubicBezTo>
                    <a:pt x="35875" y="5671"/>
                    <a:pt x="32569" y="6644"/>
                    <a:pt x="29387" y="6644"/>
                  </a:cubicBezTo>
                  <a:cubicBezTo>
                    <a:pt x="28063" y="6644"/>
                    <a:pt x="26760" y="6475"/>
                    <a:pt x="25493" y="5999"/>
                  </a:cubicBezTo>
                  <a:cubicBezTo>
                    <a:pt x="22582" y="4908"/>
                    <a:pt x="20438" y="2370"/>
                    <a:pt x="17635" y="1023"/>
                  </a:cubicBezTo>
                  <a:cubicBezTo>
                    <a:pt x="16201" y="344"/>
                    <a:pt x="14648" y="1"/>
                    <a:pt x="130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9"/>
            <p:cNvSpPr/>
            <p:nvPr/>
          </p:nvSpPr>
          <p:spPr>
            <a:xfrm rot="-573985">
              <a:off x="1290286" y="3940612"/>
              <a:ext cx="251233" cy="225144"/>
            </a:xfrm>
            <a:custGeom>
              <a:avLst/>
              <a:gdLst/>
              <a:ahLst/>
              <a:cxnLst/>
              <a:rect l="l" t="t" r="r" b="b"/>
              <a:pathLst>
                <a:path w="8744" h="7836" extrusionOk="0">
                  <a:moveTo>
                    <a:pt x="4375" y="1"/>
                  </a:moveTo>
                  <a:cubicBezTo>
                    <a:pt x="4001" y="1"/>
                    <a:pt x="3622" y="54"/>
                    <a:pt x="3246" y="166"/>
                  </a:cubicBezTo>
                  <a:cubicBezTo>
                    <a:pt x="1171" y="786"/>
                    <a:pt x="0" y="2969"/>
                    <a:pt x="620" y="5044"/>
                  </a:cubicBezTo>
                  <a:cubicBezTo>
                    <a:pt x="1128" y="6737"/>
                    <a:pt x="2686" y="7835"/>
                    <a:pt x="4374" y="7835"/>
                  </a:cubicBezTo>
                  <a:cubicBezTo>
                    <a:pt x="4746" y="7835"/>
                    <a:pt x="5124" y="7782"/>
                    <a:pt x="5498" y="7670"/>
                  </a:cubicBezTo>
                  <a:cubicBezTo>
                    <a:pt x="7563" y="7051"/>
                    <a:pt x="8743" y="4867"/>
                    <a:pt x="8124" y="2792"/>
                  </a:cubicBezTo>
                  <a:cubicBezTo>
                    <a:pt x="7617" y="1093"/>
                    <a:pt x="6061" y="1"/>
                    <a:pt x="4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9"/>
            <p:cNvSpPr/>
            <p:nvPr/>
          </p:nvSpPr>
          <p:spPr>
            <a:xfrm rot="-573985">
              <a:off x="339051" y="3954906"/>
              <a:ext cx="244452" cy="225058"/>
            </a:xfrm>
            <a:custGeom>
              <a:avLst/>
              <a:gdLst/>
              <a:ahLst/>
              <a:cxnLst/>
              <a:rect l="l" t="t" r="r" b="b"/>
              <a:pathLst>
                <a:path w="8508" h="7833" extrusionOk="0">
                  <a:moveTo>
                    <a:pt x="4269" y="0"/>
                  </a:moveTo>
                  <a:cubicBezTo>
                    <a:pt x="4023" y="0"/>
                    <a:pt x="3772" y="24"/>
                    <a:pt x="3521" y="73"/>
                  </a:cubicBezTo>
                  <a:cubicBezTo>
                    <a:pt x="1397" y="476"/>
                    <a:pt x="0" y="2531"/>
                    <a:pt x="413" y="4656"/>
                  </a:cubicBezTo>
                  <a:cubicBezTo>
                    <a:pt x="769" y="6532"/>
                    <a:pt x="2415" y="7833"/>
                    <a:pt x="4258" y="7833"/>
                  </a:cubicBezTo>
                  <a:cubicBezTo>
                    <a:pt x="4502" y="7833"/>
                    <a:pt x="4748" y="7810"/>
                    <a:pt x="4996" y="7763"/>
                  </a:cubicBezTo>
                  <a:cubicBezTo>
                    <a:pt x="7121" y="7360"/>
                    <a:pt x="8507" y="5305"/>
                    <a:pt x="8104" y="3180"/>
                  </a:cubicBezTo>
                  <a:cubicBezTo>
                    <a:pt x="7748" y="1307"/>
                    <a:pt x="6109" y="0"/>
                    <a:pt x="4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9"/>
            <p:cNvSpPr/>
            <p:nvPr/>
          </p:nvSpPr>
          <p:spPr>
            <a:xfrm rot="-573985">
              <a:off x="726635" y="4645770"/>
              <a:ext cx="257181" cy="225173"/>
            </a:xfrm>
            <a:custGeom>
              <a:avLst/>
              <a:gdLst/>
              <a:ahLst/>
              <a:cxnLst/>
              <a:rect l="l" t="t" r="r" b="b"/>
              <a:pathLst>
                <a:path w="8951" h="7837" extrusionOk="0">
                  <a:moveTo>
                    <a:pt x="4468" y="1"/>
                  </a:moveTo>
                  <a:cubicBezTo>
                    <a:pt x="3852" y="1"/>
                    <a:pt x="3228" y="147"/>
                    <a:pt x="2646" y="455"/>
                  </a:cubicBezTo>
                  <a:cubicBezTo>
                    <a:pt x="728" y="1468"/>
                    <a:pt x="1" y="3839"/>
                    <a:pt x="1014" y="5756"/>
                  </a:cubicBezTo>
                  <a:cubicBezTo>
                    <a:pt x="1717" y="7080"/>
                    <a:pt x="3073" y="7836"/>
                    <a:pt x="4478" y="7836"/>
                  </a:cubicBezTo>
                  <a:cubicBezTo>
                    <a:pt x="5098" y="7836"/>
                    <a:pt x="5728" y="7689"/>
                    <a:pt x="6315" y="7379"/>
                  </a:cubicBezTo>
                  <a:cubicBezTo>
                    <a:pt x="8222" y="6366"/>
                    <a:pt x="8950" y="3996"/>
                    <a:pt x="7937" y="2088"/>
                  </a:cubicBezTo>
                  <a:cubicBezTo>
                    <a:pt x="7233" y="761"/>
                    <a:pt x="5873" y="1"/>
                    <a:pt x="4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9"/>
            <p:cNvSpPr/>
            <p:nvPr/>
          </p:nvSpPr>
          <p:spPr>
            <a:xfrm rot="-573985">
              <a:off x="300130" y="3886666"/>
              <a:ext cx="889861" cy="569987"/>
            </a:xfrm>
            <a:custGeom>
              <a:avLst/>
              <a:gdLst/>
              <a:ahLst/>
              <a:cxnLst/>
              <a:rect l="l" t="t" r="r" b="b"/>
              <a:pathLst>
                <a:path w="30971" h="19838" extrusionOk="0">
                  <a:moveTo>
                    <a:pt x="20762" y="1"/>
                  </a:moveTo>
                  <a:cubicBezTo>
                    <a:pt x="20762" y="1"/>
                    <a:pt x="5636" y="6089"/>
                    <a:pt x="0" y="6974"/>
                  </a:cubicBezTo>
                  <a:lnTo>
                    <a:pt x="3216" y="19838"/>
                  </a:lnTo>
                  <a:lnTo>
                    <a:pt x="9629" y="18156"/>
                  </a:lnTo>
                  <a:lnTo>
                    <a:pt x="9914" y="19247"/>
                  </a:lnTo>
                  <a:cubicBezTo>
                    <a:pt x="9914" y="19247"/>
                    <a:pt x="23633" y="16238"/>
                    <a:pt x="30970" y="12993"/>
                  </a:cubicBezTo>
                  <a:lnTo>
                    <a:pt x="26692" y="3010"/>
                  </a:lnTo>
                  <a:lnTo>
                    <a:pt x="22227" y="4407"/>
                  </a:lnTo>
                  <a:lnTo>
                    <a:pt x="207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9"/>
            <p:cNvSpPr/>
            <p:nvPr/>
          </p:nvSpPr>
          <p:spPr>
            <a:xfrm rot="-573985">
              <a:off x="389165" y="3890201"/>
              <a:ext cx="624520" cy="577486"/>
            </a:xfrm>
            <a:custGeom>
              <a:avLst/>
              <a:gdLst/>
              <a:ahLst/>
              <a:cxnLst/>
              <a:rect l="l" t="t" r="r" b="b"/>
              <a:pathLst>
                <a:path w="21736" h="20099" extrusionOk="0">
                  <a:moveTo>
                    <a:pt x="17676" y="1"/>
                  </a:moveTo>
                  <a:cubicBezTo>
                    <a:pt x="17665" y="1"/>
                    <a:pt x="17655" y="3"/>
                    <a:pt x="17644" y="6"/>
                  </a:cubicBezTo>
                  <a:cubicBezTo>
                    <a:pt x="17575" y="36"/>
                    <a:pt x="17536" y="104"/>
                    <a:pt x="17566" y="163"/>
                  </a:cubicBezTo>
                  <a:lnTo>
                    <a:pt x="21450" y="11985"/>
                  </a:lnTo>
                  <a:cubicBezTo>
                    <a:pt x="14104" y="16764"/>
                    <a:pt x="246" y="19823"/>
                    <a:pt x="109" y="19853"/>
                  </a:cubicBezTo>
                  <a:cubicBezTo>
                    <a:pt x="40" y="19862"/>
                    <a:pt x="1" y="19931"/>
                    <a:pt x="10" y="20000"/>
                  </a:cubicBezTo>
                  <a:cubicBezTo>
                    <a:pt x="20" y="20059"/>
                    <a:pt x="79" y="20098"/>
                    <a:pt x="138" y="20098"/>
                  </a:cubicBezTo>
                  <a:lnTo>
                    <a:pt x="158" y="20098"/>
                  </a:lnTo>
                  <a:cubicBezTo>
                    <a:pt x="296" y="20059"/>
                    <a:pt x="14300" y="16971"/>
                    <a:pt x="21667" y="12142"/>
                  </a:cubicBezTo>
                  <a:cubicBezTo>
                    <a:pt x="21716" y="12113"/>
                    <a:pt x="21736" y="12054"/>
                    <a:pt x="21716" y="12004"/>
                  </a:cubicBezTo>
                  <a:lnTo>
                    <a:pt x="17802" y="85"/>
                  </a:lnTo>
                  <a:cubicBezTo>
                    <a:pt x="17777" y="36"/>
                    <a:pt x="17726" y="1"/>
                    <a:pt x="17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9"/>
            <p:cNvSpPr/>
            <p:nvPr/>
          </p:nvSpPr>
          <p:spPr>
            <a:xfrm rot="-573985">
              <a:off x="351303" y="3959900"/>
              <a:ext cx="591162" cy="460776"/>
            </a:xfrm>
            <a:custGeom>
              <a:avLst/>
              <a:gdLst/>
              <a:ahLst/>
              <a:cxnLst/>
              <a:rect l="l" t="t" r="r" b="b"/>
              <a:pathLst>
                <a:path w="20575" h="16037" extrusionOk="0">
                  <a:moveTo>
                    <a:pt x="17300" y="281"/>
                  </a:moveTo>
                  <a:lnTo>
                    <a:pt x="20290" y="9506"/>
                  </a:lnTo>
                  <a:cubicBezTo>
                    <a:pt x="12982" y="13509"/>
                    <a:pt x="3728" y="15515"/>
                    <a:pt x="2587" y="15761"/>
                  </a:cubicBezTo>
                  <a:lnTo>
                    <a:pt x="276" y="5946"/>
                  </a:lnTo>
                  <a:lnTo>
                    <a:pt x="286" y="5946"/>
                  </a:lnTo>
                  <a:cubicBezTo>
                    <a:pt x="4918" y="4972"/>
                    <a:pt x="16011" y="783"/>
                    <a:pt x="17300" y="281"/>
                  </a:cubicBezTo>
                  <a:close/>
                  <a:moveTo>
                    <a:pt x="17379" y="1"/>
                  </a:moveTo>
                  <a:cubicBezTo>
                    <a:pt x="17361" y="1"/>
                    <a:pt x="17344" y="6"/>
                    <a:pt x="17329" y="16"/>
                  </a:cubicBezTo>
                  <a:cubicBezTo>
                    <a:pt x="17201" y="55"/>
                    <a:pt x="4898" y="4756"/>
                    <a:pt x="109" y="5730"/>
                  </a:cubicBezTo>
                  <a:cubicBezTo>
                    <a:pt x="69" y="5739"/>
                    <a:pt x="40" y="5759"/>
                    <a:pt x="20" y="5789"/>
                  </a:cubicBezTo>
                  <a:cubicBezTo>
                    <a:pt x="10" y="5808"/>
                    <a:pt x="0" y="5848"/>
                    <a:pt x="10" y="5877"/>
                  </a:cubicBezTo>
                  <a:lnTo>
                    <a:pt x="2371" y="15938"/>
                  </a:lnTo>
                  <a:cubicBezTo>
                    <a:pt x="2380" y="15997"/>
                    <a:pt x="2430" y="16036"/>
                    <a:pt x="2489" y="16036"/>
                  </a:cubicBezTo>
                  <a:lnTo>
                    <a:pt x="2518" y="16026"/>
                  </a:lnTo>
                  <a:cubicBezTo>
                    <a:pt x="2616" y="16007"/>
                    <a:pt x="12687" y="13971"/>
                    <a:pt x="20496" y="9673"/>
                  </a:cubicBezTo>
                  <a:cubicBezTo>
                    <a:pt x="20545" y="9644"/>
                    <a:pt x="20575" y="9575"/>
                    <a:pt x="20555" y="9526"/>
                  </a:cubicBezTo>
                  <a:lnTo>
                    <a:pt x="17497" y="84"/>
                  </a:lnTo>
                  <a:cubicBezTo>
                    <a:pt x="17477" y="55"/>
                    <a:pt x="17457" y="25"/>
                    <a:pt x="17428" y="16"/>
                  </a:cubicBezTo>
                  <a:cubicBezTo>
                    <a:pt x="17413" y="6"/>
                    <a:pt x="17396" y="1"/>
                    <a:pt x="17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9"/>
            <p:cNvSpPr/>
            <p:nvPr/>
          </p:nvSpPr>
          <p:spPr>
            <a:xfrm rot="-573985">
              <a:off x="453207" y="4209101"/>
              <a:ext cx="40167" cy="55137"/>
            </a:xfrm>
            <a:custGeom>
              <a:avLst/>
              <a:gdLst/>
              <a:ahLst/>
              <a:cxnLst/>
              <a:rect l="l" t="t" r="r" b="b"/>
              <a:pathLst>
                <a:path w="1398" h="1919" extrusionOk="0">
                  <a:moveTo>
                    <a:pt x="1348" y="0"/>
                  </a:moveTo>
                  <a:lnTo>
                    <a:pt x="1" y="443"/>
                  </a:lnTo>
                  <a:lnTo>
                    <a:pt x="50" y="600"/>
                  </a:lnTo>
                  <a:lnTo>
                    <a:pt x="640" y="404"/>
                  </a:lnTo>
                  <a:lnTo>
                    <a:pt x="1142" y="1918"/>
                  </a:lnTo>
                  <a:lnTo>
                    <a:pt x="1319" y="1859"/>
                  </a:lnTo>
                  <a:lnTo>
                    <a:pt x="817" y="345"/>
                  </a:lnTo>
                  <a:lnTo>
                    <a:pt x="1397" y="148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9"/>
            <p:cNvSpPr/>
            <p:nvPr/>
          </p:nvSpPr>
          <p:spPr>
            <a:xfrm rot="-573985">
              <a:off x="504718" y="4195128"/>
              <a:ext cx="20946" cy="49764"/>
            </a:xfrm>
            <a:custGeom>
              <a:avLst/>
              <a:gdLst/>
              <a:ahLst/>
              <a:cxnLst/>
              <a:rect l="l" t="t" r="r" b="b"/>
              <a:pathLst>
                <a:path w="729" h="1732" extrusionOk="0">
                  <a:moveTo>
                    <a:pt x="178" y="0"/>
                  </a:moveTo>
                  <a:lnTo>
                    <a:pt x="1" y="59"/>
                  </a:lnTo>
                  <a:lnTo>
                    <a:pt x="551" y="1731"/>
                  </a:lnTo>
                  <a:lnTo>
                    <a:pt x="728" y="1672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9"/>
            <p:cNvSpPr/>
            <p:nvPr/>
          </p:nvSpPr>
          <p:spPr>
            <a:xfrm rot="-573985">
              <a:off x="527880" y="4171984"/>
              <a:ext cx="53413" cy="51833"/>
            </a:xfrm>
            <a:custGeom>
              <a:avLst/>
              <a:gdLst/>
              <a:ahLst/>
              <a:cxnLst/>
              <a:rect l="l" t="t" r="r" b="b"/>
              <a:pathLst>
                <a:path w="1859" h="1804" extrusionOk="0">
                  <a:moveTo>
                    <a:pt x="1057" y="0"/>
                  </a:moveTo>
                  <a:cubicBezTo>
                    <a:pt x="955" y="0"/>
                    <a:pt x="854" y="18"/>
                    <a:pt x="757" y="56"/>
                  </a:cubicBezTo>
                  <a:cubicBezTo>
                    <a:pt x="276" y="194"/>
                    <a:pt x="0" y="715"/>
                    <a:pt x="167" y="1197"/>
                  </a:cubicBezTo>
                  <a:cubicBezTo>
                    <a:pt x="291" y="1567"/>
                    <a:pt x="644" y="1804"/>
                    <a:pt x="1018" y="1804"/>
                  </a:cubicBezTo>
                  <a:cubicBezTo>
                    <a:pt x="1121" y="1804"/>
                    <a:pt x="1226" y="1786"/>
                    <a:pt x="1328" y="1747"/>
                  </a:cubicBezTo>
                  <a:cubicBezTo>
                    <a:pt x="1554" y="1679"/>
                    <a:pt x="1751" y="1511"/>
                    <a:pt x="1859" y="1295"/>
                  </a:cubicBezTo>
                  <a:lnTo>
                    <a:pt x="1702" y="1226"/>
                  </a:lnTo>
                  <a:cubicBezTo>
                    <a:pt x="1623" y="1403"/>
                    <a:pt x="1466" y="1531"/>
                    <a:pt x="1279" y="1590"/>
                  </a:cubicBezTo>
                  <a:cubicBezTo>
                    <a:pt x="1198" y="1619"/>
                    <a:pt x="1115" y="1633"/>
                    <a:pt x="1034" y="1633"/>
                  </a:cubicBezTo>
                  <a:cubicBezTo>
                    <a:pt x="730" y="1633"/>
                    <a:pt x="445" y="1440"/>
                    <a:pt x="344" y="1138"/>
                  </a:cubicBezTo>
                  <a:cubicBezTo>
                    <a:pt x="207" y="744"/>
                    <a:pt x="423" y="331"/>
                    <a:pt x="816" y="213"/>
                  </a:cubicBezTo>
                  <a:cubicBezTo>
                    <a:pt x="898" y="183"/>
                    <a:pt x="982" y="168"/>
                    <a:pt x="1065" y="168"/>
                  </a:cubicBezTo>
                  <a:cubicBezTo>
                    <a:pt x="1172" y="168"/>
                    <a:pt x="1277" y="193"/>
                    <a:pt x="1377" y="243"/>
                  </a:cubicBezTo>
                  <a:lnTo>
                    <a:pt x="1456" y="95"/>
                  </a:lnTo>
                  <a:cubicBezTo>
                    <a:pt x="1331" y="33"/>
                    <a:pt x="1194" y="0"/>
                    <a:pt x="10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9"/>
            <p:cNvSpPr/>
            <p:nvPr/>
          </p:nvSpPr>
          <p:spPr>
            <a:xfrm rot="-573985">
              <a:off x="581118" y="4139798"/>
              <a:ext cx="56545" cy="61056"/>
            </a:xfrm>
            <a:custGeom>
              <a:avLst/>
              <a:gdLst/>
              <a:ahLst/>
              <a:cxnLst/>
              <a:rect l="l" t="t" r="r" b="b"/>
              <a:pathLst>
                <a:path w="1968" h="2125" extrusionOk="0">
                  <a:moveTo>
                    <a:pt x="1358" y="0"/>
                  </a:moveTo>
                  <a:lnTo>
                    <a:pt x="1161" y="69"/>
                  </a:lnTo>
                  <a:lnTo>
                    <a:pt x="512" y="1397"/>
                  </a:lnTo>
                  <a:lnTo>
                    <a:pt x="178" y="393"/>
                  </a:lnTo>
                  <a:lnTo>
                    <a:pt x="1" y="452"/>
                  </a:lnTo>
                  <a:lnTo>
                    <a:pt x="561" y="2124"/>
                  </a:lnTo>
                  <a:lnTo>
                    <a:pt x="738" y="2065"/>
                  </a:lnTo>
                  <a:lnTo>
                    <a:pt x="591" y="1623"/>
                  </a:lnTo>
                  <a:lnTo>
                    <a:pt x="817" y="1161"/>
                  </a:lnTo>
                  <a:lnTo>
                    <a:pt x="1761" y="1721"/>
                  </a:lnTo>
                  <a:lnTo>
                    <a:pt x="1968" y="1652"/>
                  </a:lnTo>
                  <a:lnTo>
                    <a:pt x="896" y="993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9"/>
            <p:cNvSpPr/>
            <p:nvPr/>
          </p:nvSpPr>
          <p:spPr>
            <a:xfrm rot="-573985">
              <a:off x="633158" y="4114949"/>
              <a:ext cx="49764" cy="58815"/>
            </a:xfrm>
            <a:custGeom>
              <a:avLst/>
              <a:gdLst/>
              <a:ahLst/>
              <a:cxnLst/>
              <a:rect l="l" t="t" r="r" b="b"/>
              <a:pathLst>
                <a:path w="1732" h="2047" extrusionOk="0">
                  <a:moveTo>
                    <a:pt x="1141" y="1"/>
                  </a:moveTo>
                  <a:lnTo>
                    <a:pt x="0" y="384"/>
                  </a:lnTo>
                  <a:lnTo>
                    <a:pt x="551" y="2046"/>
                  </a:lnTo>
                  <a:lnTo>
                    <a:pt x="1731" y="1653"/>
                  </a:lnTo>
                  <a:lnTo>
                    <a:pt x="1682" y="1505"/>
                  </a:lnTo>
                  <a:lnTo>
                    <a:pt x="679" y="1830"/>
                  </a:lnTo>
                  <a:lnTo>
                    <a:pt x="472" y="1220"/>
                  </a:lnTo>
                  <a:lnTo>
                    <a:pt x="1328" y="935"/>
                  </a:lnTo>
                  <a:lnTo>
                    <a:pt x="1279" y="778"/>
                  </a:lnTo>
                  <a:lnTo>
                    <a:pt x="423" y="1073"/>
                  </a:lnTo>
                  <a:lnTo>
                    <a:pt x="226" y="473"/>
                  </a:lnTo>
                  <a:lnTo>
                    <a:pt x="1190" y="158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9"/>
            <p:cNvSpPr/>
            <p:nvPr/>
          </p:nvSpPr>
          <p:spPr>
            <a:xfrm rot="-573985">
              <a:off x="674382" y="4091572"/>
              <a:ext cx="40455" cy="55137"/>
            </a:xfrm>
            <a:custGeom>
              <a:avLst/>
              <a:gdLst/>
              <a:ahLst/>
              <a:cxnLst/>
              <a:rect l="l" t="t" r="r" b="b"/>
              <a:pathLst>
                <a:path w="1408" h="1919" extrusionOk="0">
                  <a:moveTo>
                    <a:pt x="1358" y="1"/>
                  </a:moveTo>
                  <a:lnTo>
                    <a:pt x="1" y="453"/>
                  </a:lnTo>
                  <a:lnTo>
                    <a:pt x="50" y="600"/>
                  </a:lnTo>
                  <a:lnTo>
                    <a:pt x="640" y="404"/>
                  </a:lnTo>
                  <a:lnTo>
                    <a:pt x="1142" y="1918"/>
                  </a:lnTo>
                  <a:lnTo>
                    <a:pt x="1319" y="1859"/>
                  </a:lnTo>
                  <a:lnTo>
                    <a:pt x="817" y="345"/>
                  </a:lnTo>
                  <a:lnTo>
                    <a:pt x="1407" y="158"/>
                  </a:lnTo>
                  <a:lnTo>
                    <a:pt x="13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9"/>
            <p:cNvSpPr/>
            <p:nvPr/>
          </p:nvSpPr>
          <p:spPr>
            <a:xfrm rot="-573985">
              <a:off x="722931" y="4071340"/>
              <a:ext cx="46661" cy="52321"/>
            </a:xfrm>
            <a:custGeom>
              <a:avLst/>
              <a:gdLst/>
              <a:ahLst/>
              <a:cxnLst/>
              <a:rect l="l" t="t" r="r" b="b"/>
              <a:pathLst>
                <a:path w="1624" h="1821" extrusionOk="0">
                  <a:moveTo>
                    <a:pt x="866" y="0"/>
                  </a:moveTo>
                  <a:cubicBezTo>
                    <a:pt x="757" y="0"/>
                    <a:pt x="648" y="18"/>
                    <a:pt x="542" y="51"/>
                  </a:cubicBezTo>
                  <a:cubicBezTo>
                    <a:pt x="119" y="199"/>
                    <a:pt x="1" y="474"/>
                    <a:pt x="80" y="720"/>
                  </a:cubicBezTo>
                  <a:cubicBezTo>
                    <a:pt x="161" y="960"/>
                    <a:pt x="355" y="1010"/>
                    <a:pt x="570" y="1010"/>
                  </a:cubicBezTo>
                  <a:cubicBezTo>
                    <a:pt x="720" y="1010"/>
                    <a:pt x="881" y="985"/>
                    <a:pt x="1019" y="985"/>
                  </a:cubicBezTo>
                  <a:cubicBezTo>
                    <a:pt x="1185" y="985"/>
                    <a:pt x="1319" y="1020"/>
                    <a:pt x="1368" y="1173"/>
                  </a:cubicBezTo>
                  <a:cubicBezTo>
                    <a:pt x="1427" y="1330"/>
                    <a:pt x="1338" y="1507"/>
                    <a:pt x="1024" y="1615"/>
                  </a:cubicBezTo>
                  <a:cubicBezTo>
                    <a:pt x="931" y="1646"/>
                    <a:pt x="836" y="1661"/>
                    <a:pt x="742" y="1661"/>
                  </a:cubicBezTo>
                  <a:cubicBezTo>
                    <a:pt x="626" y="1661"/>
                    <a:pt x="512" y="1639"/>
                    <a:pt x="404" y="1595"/>
                  </a:cubicBezTo>
                  <a:lnTo>
                    <a:pt x="384" y="1753"/>
                  </a:lnTo>
                  <a:cubicBezTo>
                    <a:pt x="496" y="1798"/>
                    <a:pt x="615" y="1820"/>
                    <a:pt x="735" y="1820"/>
                  </a:cubicBezTo>
                  <a:cubicBezTo>
                    <a:pt x="849" y="1820"/>
                    <a:pt x="963" y="1801"/>
                    <a:pt x="1073" y="1763"/>
                  </a:cubicBezTo>
                  <a:cubicBezTo>
                    <a:pt x="1496" y="1625"/>
                    <a:pt x="1624" y="1350"/>
                    <a:pt x="1545" y="1104"/>
                  </a:cubicBezTo>
                  <a:cubicBezTo>
                    <a:pt x="1464" y="864"/>
                    <a:pt x="1270" y="814"/>
                    <a:pt x="1055" y="814"/>
                  </a:cubicBezTo>
                  <a:cubicBezTo>
                    <a:pt x="904" y="814"/>
                    <a:pt x="744" y="838"/>
                    <a:pt x="605" y="838"/>
                  </a:cubicBezTo>
                  <a:cubicBezTo>
                    <a:pt x="440" y="838"/>
                    <a:pt x="305" y="804"/>
                    <a:pt x="257" y="651"/>
                  </a:cubicBezTo>
                  <a:cubicBezTo>
                    <a:pt x="198" y="484"/>
                    <a:pt x="286" y="307"/>
                    <a:pt x="591" y="209"/>
                  </a:cubicBezTo>
                  <a:cubicBezTo>
                    <a:pt x="683" y="176"/>
                    <a:pt x="778" y="162"/>
                    <a:pt x="873" y="162"/>
                  </a:cubicBezTo>
                  <a:cubicBezTo>
                    <a:pt x="950" y="162"/>
                    <a:pt x="1027" y="171"/>
                    <a:pt x="1102" y="189"/>
                  </a:cubicBezTo>
                  <a:lnTo>
                    <a:pt x="1112" y="32"/>
                  </a:lnTo>
                  <a:cubicBezTo>
                    <a:pt x="1031" y="10"/>
                    <a:pt x="949" y="0"/>
                    <a:pt x="8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9"/>
            <p:cNvSpPr/>
            <p:nvPr/>
          </p:nvSpPr>
          <p:spPr>
            <a:xfrm rot="-573985">
              <a:off x="507566" y="4272369"/>
              <a:ext cx="65567" cy="64733"/>
            </a:xfrm>
            <a:custGeom>
              <a:avLst/>
              <a:gdLst/>
              <a:ahLst/>
              <a:cxnLst/>
              <a:rect l="l" t="t" r="r" b="b"/>
              <a:pathLst>
                <a:path w="2282" h="2253" extrusionOk="0">
                  <a:moveTo>
                    <a:pt x="1731" y="0"/>
                  </a:moveTo>
                  <a:lnTo>
                    <a:pt x="1584" y="49"/>
                  </a:lnTo>
                  <a:lnTo>
                    <a:pt x="1279" y="1525"/>
                  </a:lnTo>
                  <a:lnTo>
                    <a:pt x="138" y="531"/>
                  </a:lnTo>
                  <a:lnTo>
                    <a:pt x="0" y="581"/>
                  </a:lnTo>
                  <a:lnTo>
                    <a:pt x="551" y="2252"/>
                  </a:lnTo>
                  <a:lnTo>
                    <a:pt x="718" y="2193"/>
                  </a:lnTo>
                  <a:lnTo>
                    <a:pt x="276" y="866"/>
                  </a:lnTo>
                  <a:lnTo>
                    <a:pt x="1308" y="1761"/>
                  </a:lnTo>
                  <a:lnTo>
                    <a:pt x="1387" y="1731"/>
                  </a:lnTo>
                  <a:lnTo>
                    <a:pt x="1672" y="394"/>
                  </a:lnTo>
                  <a:lnTo>
                    <a:pt x="2115" y="1731"/>
                  </a:lnTo>
                  <a:lnTo>
                    <a:pt x="2282" y="1672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9"/>
            <p:cNvSpPr/>
            <p:nvPr/>
          </p:nvSpPr>
          <p:spPr>
            <a:xfrm rot="-573985">
              <a:off x="571694" y="4243407"/>
              <a:ext cx="64705" cy="53585"/>
            </a:xfrm>
            <a:custGeom>
              <a:avLst/>
              <a:gdLst/>
              <a:ahLst/>
              <a:cxnLst/>
              <a:rect l="l" t="t" r="r" b="b"/>
              <a:pathLst>
                <a:path w="2252" h="1865" extrusionOk="0">
                  <a:moveTo>
                    <a:pt x="1106" y="208"/>
                  </a:moveTo>
                  <a:cubicBezTo>
                    <a:pt x="1405" y="208"/>
                    <a:pt x="1703" y="384"/>
                    <a:pt x="1809" y="722"/>
                  </a:cubicBezTo>
                  <a:cubicBezTo>
                    <a:pt x="1946" y="1105"/>
                    <a:pt x="1740" y="1528"/>
                    <a:pt x="1346" y="1646"/>
                  </a:cubicBezTo>
                  <a:cubicBezTo>
                    <a:pt x="1265" y="1673"/>
                    <a:pt x="1184" y="1685"/>
                    <a:pt x="1107" y="1685"/>
                  </a:cubicBezTo>
                  <a:cubicBezTo>
                    <a:pt x="586" y="1685"/>
                    <a:pt x="195" y="1127"/>
                    <a:pt x="451" y="613"/>
                  </a:cubicBezTo>
                  <a:cubicBezTo>
                    <a:pt x="588" y="340"/>
                    <a:pt x="848" y="208"/>
                    <a:pt x="1106" y="208"/>
                  </a:cubicBezTo>
                  <a:close/>
                  <a:moveTo>
                    <a:pt x="1103" y="0"/>
                  </a:moveTo>
                  <a:cubicBezTo>
                    <a:pt x="503" y="0"/>
                    <a:pt x="1" y="605"/>
                    <a:pt x="235" y="1243"/>
                  </a:cubicBezTo>
                  <a:cubicBezTo>
                    <a:pt x="357" y="1625"/>
                    <a:pt x="705" y="1865"/>
                    <a:pt x="1076" y="1865"/>
                  </a:cubicBezTo>
                  <a:cubicBezTo>
                    <a:pt x="1182" y="1865"/>
                    <a:pt x="1290" y="1845"/>
                    <a:pt x="1396" y="1803"/>
                  </a:cubicBezTo>
                  <a:cubicBezTo>
                    <a:pt x="2182" y="1538"/>
                    <a:pt x="2251" y="456"/>
                    <a:pt x="1504" y="92"/>
                  </a:cubicBezTo>
                  <a:cubicBezTo>
                    <a:pt x="1370" y="29"/>
                    <a:pt x="1234" y="0"/>
                    <a:pt x="11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9"/>
            <p:cNvSpPr/>
            <p:nvPr/>
          </p:nvSpPr>
          <p:spPr>
            <a:xfrm rot="-573985">
              <a:off x="625472" y="4211836"/>
              <a:ext cx="47523" cy="56545"/>
            </a:xfrm>
            <a:custGeom>
              <a:avLst/>
              <a:gdLst/>
              <a:ahLst/>
              <a:cxnLst/>
              <a:rect l="l" t="t" r="r" b="b"/>
              <a:pathLst>
                <a:path w="1654" h="1968" extrusionOk="0">
                  <a:moveTo>
                    <a:pt x="1653" y="1"/>
                  </a:moveTo>
                  <a:lnTo>
                    <a:pt x="1476" y="60"/>
                  </a:lnTo>
                  <a:lnTo>
                    <a:pt x="1319" y="1722"/>
                  </a:lnTo>
                  <a:lnTo>
                    <a:pt x="198" y="483"/>
                  </a:lnTo>
                  <a:lnTo>
                    <a:pt x="1" y="551"/>
                  </a:lnTo>
                  <a:lnTo>
                    <a:pt x="1299" y="1968"/>
                  </a:lnTo>
                  <a:lnTo>
                    <a:pt x="1476" y="1918"/>
                  </a:lnTo>
                  <a:lnTo>
                    <a:pt x="16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9"/>
            <p:cNvSpPr/>
            <p:nvPr/>
          </p:nvSpPr>
          <p:spPr>
            <a:xfrm rot="-573985">
              <a:off x="684780" y="4197740"/>
              <a:ext cx="20946" cy="49477"/>
            </a:xfrm>
            <a:custGeom>
              <a:avLst/>
              <a:gdLst/>
              <a:ahLst/>
              <a:cxnLst/>
              <a:rect l="l" t="t" r="r" b="b"/>
              <a:pathLst>
                <a:path w="729" h="1722" extrusionOk="0">
                  <a:moveTo>
                    <a:pt x="178" y="0"/>
                  </a:moveTo>
                  <a:lnTo>
                    <a:pt x="1" y="59"/>
                  </a:lnTo>
                  <a:lnTo>
                    <a:pt x="552" y="1721"/>
                  </a:lnTo>
                  <a:lnTo>
                    <a:pt x="729" y="1662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9"/>
            <p:cNvSpPr/>
            <p:nvPr/>
          </p:nvSpPr>
          <p:spPr>
            <a:xfrm rot="-573985">
              <a:off x="709071" y="4172616"/>
              <a:ext cx="50023" cy="58815"/>
            </a:xfrm>
            <a:custGeom>
              <a:avLst/>
              <a:gdLst/>
              <a:ahLst/>
              <a:cxnLst/>
              <a:rect l="l" t="t" r="r" b="b"/>
              <a:pathLst>
                <a:path w="1741" h="2047" extrusionOk="0">
                  <a:moveTo>
                    <a:pt x="1151" y="1"/>
                  </a:moveTo>
                  <a:lnTo>
                    <a:pt x="0" y="375"/>
                  </a:lnTo>
                  <a:lnTo>
                    <a:pt x="561" y="2047"/>
                  </a:lnTo>
                  <a:lnTo>
                    <a:pt x="1741" y="1653"/>
                  </a:lnTo>
                  <a:lnTo>
                    <a:pt x="1682" y="1506"/>
                  </a:lnTo>
                  <a:lnTo>
                    <a:pt x="679" y="1830"/>
                  </a:lnTo>
                  <a:lnTo>
                    <a:pt x="472" y="1220"/>
                  </a:lnTo>
                  <a:lnTo>
                    <a:pt x="1338" y="925"/>
                  </a:lnTo>
                  <a:lnTo>
                    <a:pt x="1288" y="778"/>
                  </a:lnTo>
                  <a:lnTo>
                    <a:pt x="423" y="1063"/>
                  </a:lnTo>
                  <a:lnTo>
                    <a:pt x="226" y="473"/>
                  </a:lnTo>
                  <a:lnTo>
                    <a:pt x="1200" y="149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9"/>
            <p:cNvSpPr/>
            <p:nvPr/>
          </p:nvSpPr>
          <p:spPr>
            <a:xfrm rot="-573985">
              <a:off x="756768" y="4151300"/>
              <a:ext cx="46632" cy="52321"/>
            </a:xfrm>
            <a:custGeom>
              <a:avLst/>
              <a:gdLst/>
              <a:ahLst/>
              <a:cxnLst/>
              <a:rect l="l" t="t" r="r" b="b"/>
              <a:pathLst>
                <a:path w="1623" h="1821" extrusionOk="0">
                  <a:moveTo>
                    <a:pt x="865" y="1"/>
                  </a:moveTo>
                  <a:cubicBezTo>
                    <a:pt x="756" y="1"/>
                    <a:pt x="647" y="18"/>
                    <a:pt x="541" y="52"/>
                  </a:cubicBezTo>
                  <a:cubicBezTo>
                    <a:pt x="118" y="199"/>
                    <a:pt x="0" y="475"/>
                    <a:pt x="79" y="721"/>
                  </a:cubicBezTo>
                  <a:cubicBezTo>
                    <a:pt x="160" y="961"/>
                    <a:pt x="354" y="1010"/>
                    <a:pt x="569" y="1010"/>
                  </a:cubicBezTo>
                  <a:cubicBezTo>
                    <a:pt x="719" y="1010"/>
                    <a:pt x="880" y="986"/>
                    <a:pt x="1019" y="986"/>
                  </a:cubicBezTo>
                  <a:cubicBezTo>
                    <a:pt x="1184" y="986"/>
                    <a:pt x="1319" y="1021"/>
                    <a:pt x="1367" y="1173"/>
                  </a:cubicBezTo>
                  <a:cubicBezTo>
                    <a:pt x="1426" y="1330"/>
                    <a:pt x="1328" y="1507"/>
                    <a:pt x="1023" y="1616"/>
                  </a:cubicBezTo>
                  <a:cubicBezTo>
                    <a:pt x="930" y="1647"/>
                    <a:pt x="835" y="1662"/>
                    <a:pt x="741" y="1662"/>
                  </a:cubicBezTo>
                  <a:cubicBezTo>
                    <a:pt x="626" y="1662"/>
                    <a:pt x="512" y="1639"/>
                    <a:pt x="403" y="1596"/>
                  </a:cubicBezTo>
                  <a:lnTo>
                    <a:pt x="384" y="1753"/>
                  </a:lnTo>
                  <a:cubicBezTo>
                    <a:pt x="495" y="1799"/>
                    <a:pt x="614" y="1821"/>
                    <a:pt x="735" y="1821"/>
                  </a:cubicBezTo>
                  <a:cubicBezTo>
                    <a:pt x="848" y="1821"/>
                    <a:pt x="962" y="1801"/>
                    <a:pt x="1072" y="1763"/>
                  </a:cubicBezTo>
                  <a:cubicBezTo>
                    <a:pt x="1495" y="1625"/>
                    <a:pt x="1623" y="1350"/>
                    <a:pt x="1544" y="1104"/>
                  </a:cubicBezTo>
                  <a:cubicBezTo>
                    <a:pt x="1463" y="864"/>
                    <a:pt x="1269" y="815"/>
                    <a:pt x="1054" y="815"/>
                  </a:cubicBezTo>
                  <a:cubicBezTo>
                    <a:pt x="904" y="815"/>
                    <a:pt x="743" y="839"/>
                    <a:pt x="604" y="839"/>
                  </a:cubicBezTo>
                  <a:cubicBezTo>
                    <a:pt x="439" y="839"/>
                    <a:pt x="305" y="804"/>
                    <a:pt x="256" y="652"/>
                  </a:cubicBezTo>
                  <a:cubicBezTo>
                    <a:pt x="197" y="485"/>
                    <a:pt x="285" y="308"/>
                    <a:pt x="590" y="209"/>
                  </a:cubicBezTo>
                  <a:cubicBezTo>
                    <a:pt x="682" y="177"/>
                    <a:pt x="774" y="162"/>
                    <a:pt x="866" y="162"/>
                  </a:cubicBezTo>
                  <a:cubicBezTo>
                    <a:pt x="942" y="162"/>
                    <a:pt x="1017" y="172"/>
                    <a:pt x="1092" y="190"/>
                  </a:cubicBezTo>
                  <a:lnTo>
                    <a:pt x="1112" y="32"/>
                  </a:lnTo>
                  <a:cubicBezTo>
                    <a:pt x="1031" y="11"/>
                    <a:pt x="948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9"/>
            <p:cNvSpPr/>
            <p:nvPr/>
          </p:nvSpPr>
          <p:spPr>
            <a:xfrm rot="-573985">
              <a:off x="870444" y="4610250"/>
              <a:ext cx="370213" cy="194861"/>
            </a:xfrm>
            <a:custGeom>
              <a:avLst/>
              <a:gdLst/>
              <a:ahLst/>
              <a:cxnLst/>
              <a:rect l="l" t="t" r="r" b="b"/>
              <a:pathLst>
                <a:path w="12885" h="6782" extrusionOk="0">
                  <a:moveTo>
                    <a:pt x="12048" y="1"/>
                  </a:moveTo>
                  <a:cubicBezTo>
                    <a:pt x="11881" y="837"/>
                    <a:pt x="11625" y="1663"/>
                    <a:pt x="11271" y="2440"/>
                  </a:cubicBezTo>
                  <a:cubicBezTo>
                    <a:pt x="10543" y="4033"/>
                    <a:pt x="9216" y="5843"/>
                    <a:pt x="6934" y="5931"/>
                  </a:cubicBezTo>
                  <a:cubicBezTo>
                    <a:pt x="6865" y="5934"/>
                    <a:pt x="6796" y="5936"/>
                    <a:pt x="6728" y="5936"/>
                  </a:cubicBezTo>
                  <a:cubicBezTo>
                    <a:pt x="4756" y="5936"/>
                    <a:pt x="3281" y="4718"/>
                    <a:pt x="2302" y="3482"/>
                  </a:cubicBezTo>
                  <a:cubicBezTo>
                    <a:pt x="1682" y="2696"/>
                    <a:pt x="1181" y="1830"/>
                    <a:pt x="797" y="906"/>
                  </a:cubicBezTo>
                  <a:lnTo>
                    <a:pt x="0" y="1201"/>
                  </a:lnTo>
                  <a:cubicBezTo>
                    <a:pt x="345" y="2047"/>
                    <a:pt x="777" y="2853"/>
                    <a:pt x="1308" y="3591"/>
                  </a:cubicBezTo>
                  <a:cubicBezTo>
                    <a:pt x="1918" y="4476"/>
                    <a:pt x="2685" y="5233"/>
                    <a:pt x="3580" y="5833"/>
                  </a:cubicBezTo>
                  <a:cubicBezTo>
                    <a:pt x="4508" y="6458"/>
                    <a:pt x="5608" y="6782"/>
                    <a:pt x="6726" y="6782"/>
                  </a:cubicBezTo>
                  <a:cubicBezTo>
                    <a:pt x="6805" y="6782"/>
                    <a:pt x="6884" y="6780"/>
                    <a:pt x="6964" y="6777"/>
                  </a:cubicBezTo>
                  <a:cubicBezTo>
                    <a:pt x="9953" y="6649"/>
                    <a:pt x="11497" y="4200"/>
                    <a:pt x="12255" y="2312"/>
                  </a:cubicBezTo>
                  <a:cubicBezTo>
                    <a:pt x="12530" y="1614"/>
                    <a:pt x="12746" y="886"/>
                    <a:pt x="12884" y="148"/>
                  </a:cubicBezTo>
                  <a:lnTo>
                    <a:pt x="1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9"/>
            <p:cNvSpPr/>
            <p:nvPr/>
          </p:nvSpPr>
          <p:spPr>
            <a:xfrm rot="-573985">
              <a:off x="867123" y="4661973"/>
              <a:ext cx="66141" cy="77462"/>
            </a:xfrm>
            <a:custGeom>
              <a:avLst/>
              <a:gdLst/>
              <a:ahLst/>
              <a:cxnLst/>
              <a:rect l="l" t="t" r="r" b="b"/>
              <a:pathLst>
                <a:path w="2302" h="2696" extrusionOk="0">
                  <a:moveTo>
                    <a:pt x="797" y="1"/>
                  </a:moveTo>
                  <a:lnTo>
                    <a:pt x="0" y="296"/>
                  </a:lnTo>
                  <a:cubicBezTo>
                    <a:pt x="335" y="1151"/>
                    <a:pt x="777" y="1948"/>
                    <a:pt x="1299" y="2695"/>
                  </a:cubicBezTo>
                  <a:lnTo>
                    <a:pt x="2302" y="2577"/>
                  </a:lnTo>
                  <a:cubicBezTo>
                    <a:pt x="1682" y="1791"/>
                    <a:pt x="1171" y="925"/>
                    <a:pt x="797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9"/>
            <p:cNvSpPr/>
            <p:nvPr/>
          </p:nvSpPr>
          <p:spPr>
            <a:xfrm rot="-573985">
              <a:off x="1181645" y="4584225"/>
              <a:ext cx="46374" cy="70106"/>
            </a:xfrm>
            <a:custGeom>
              <a:avLst/>
              <a:gdLst/>
              <a:ahLst/>
              <a:cxnLst/>
              <a:rect l="l" t="t" r="r" b="b"/>
              <a:pathLst>
                <a:path w="1614" h="2440" extrusionOk="0">
                  <a:moveTo>
                    <a:pt x="777" y="1"/>
                  </a:moveTo>
                  <a:cubicBezTo>
                    <a:pt x="610" y="837"/>
                    <a:pt x="344" y="1663"/>
                    <a:pt x="0" y="2440"/>
                  </a:cubicBezTo>
                  <a:lnTo>
                    <a:pt x="984" y="2312"/>
                  </a:lnTo>
                  <a:cubicBezTo>
                    <a:pt x="1259" y="1614"/>
                    <a:pt x="1475" y="886"/>
                    <a:pt x="1613" y="148"/>
                  </a:cubicBezTo>
                  <a:lnTo>
                    <a:pt x="777" y="1"/>
                  </a:ln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9"/>
            <p:cNvSpPr/>
            <p:nvPr/>
          </p:nvSpPr>
          <p:spPr>
            <a:xfrm rot="-573985">
              <a:off x="400145" y="4001777"/>
              <a:ext cx="1306935" cy="696264"/>
            </a:xfrm>
            <a:custGeom>
              <a:avLst/>
              <a:gdLst/>
              <a:ahLst/>
              <a:cxnLst/>
              <a:rect l="l" t="t" r="r" b="b"/>
              <a:pathLst>
                <a:path w="45487" h="24233" extrusionOk="0">
                  <a:moveTo>
                    <a:pt x="32151" y="0"/>
                  </a:moveTo>
                  <a:cubicBezTo>
                    <a:pt x="32151" y="0"/>
                    <a:pt x="31639" y="325"/>
                    <a:pt x="30734" y="875"/>
                  </a:cubicBezTo>
                  <a:cubicBezTo>
                    <a:pt x="30646" y="934"/>
                    <a:pt x="30548" y="993"/>
                    <a:pt x="30449" y="1052"/>
                  </a:cubicBezTo>
                  <a:cubicBezTo>
                    <a:pt x="23870" y="5134"/>
                    <a:pt x="374" y="19670"/>
                    <a:pt x="1" y="19994"/>
                  </a:cubicBezTo>
                  <a:lnTo>
                    <a:pt x="1653" y="24233"/>
                  </a:lnTo>
                  <a:lnTo>
                    <a:pt x="38406" y="21459"/>
                  </a:lnTo>
                  <a:lnTo>
                    <a:pt x="38710" y="21440"/>
                  </a:lnTo>
                  <a:lnTo>
                    <a:pt x="39694" y="21361"/>
                  </a:lnTo>
                  <a:cubicBezTo>
                    <a:pt x="45487" y="10317"/>
                    <a:pt x="39301" y="4199"/>
                    <a:pt x="35190" y="1574"/>
                  </a:cubicBezTo>
                  <a:cubicBezTo>
                    <a:pt x="35150" y="1544"/>
                    <a:pt x="35101" y="1515"/>
                    <a:pt x="35062" y="1495"/>
                  </a:cubicBezTo>
                  <a:cubicBezTo>
                    <a:pt x="34137" y="905"/>
                    <a:pt x="33164" y="403"/>
                    <a:pt x="32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9"/>
            <p:cNvSpPr/>
            <p:nvPr/>
          </p:nvSpPr>
          <p:spPr>
            <a:xfrm rot="-573985">
              <a:off x="456169" y="4671615"/>
              <a:ext cx="93006" cy="123289"/>
            </a:xfrm>
            <a:custGeom>
              <a:avLst/>
              <a:gdLst/>
              <a:ahLst/>
              <a:cxnLst/>
              <a:rect l="l" t="t" r="r" b="b"/>
              <a:pathLst>
                <a:path w="3237" h="4291" extrusionOk="0">
                  <a:moveTo>
                    <a:pt x="426" y="0"/>
                  </a:moveTo>
                  <a:cubicBezTo>
                    <a:pt x="170" y="0"/>
                    <a:pt x="1" y="52"/>
                    <a:pt x="1" y="52"/>
                  </a:cubicBezTo>
                  <a:lnTo>
                    <a:pt x="1643" y="4291"/>
                  </a:lnTo>
                  <a:cubicBezTo>
                    <a:pt x="1643" y="4291"/>
                    <a:pt x="3236" y="3819"/>
                    <a:pt x="2479" y="1734"/>
                  </a:cubicBezTo>
                  <a:cubicBezTo>
                    <a:pt x="1929" y="238"/>
                    <a:pt x="977" y="0"/>
                    <a:pt x="426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9"/>
            <p:cNvSpPr/>
            <p:nvPr/>
          </p:nvSpPr>
          <p:spPr>
            <a:xfrm rot="-573985">
              <a:off x="433298" y="4066402"/>
              <a:ext cx="975769" cy="559787"/>
            </a:xfrm>
            <a:custGeom>
              <a:avLst/>
              <a:gdLst/>
              <a:ahLst/>
              <a:cxnLst/>
              <a:rect l="l" t="t" r="r" b="b"/>
              <a:pathLst>
                <a:path w="33961" h="19483" extrusionOk="0">
                  <a:moveTo>
                    <a:pt x="33823" y="0"/>
                  </a:moveTo>
                  <a:lnTo>
                    <a:pt x="552" y="19040"/>
                  </a:lnTo>
                  <a:lnTo>
                    <a:pt x="1" y="19355"/>
                  </a:lnTo>
                  <a:lnTo>
                    <a:pt x="70" y="19483"/>
                  </a:lnTo>
                  <a:lnTo>
                    <a:pt x="650" y="19148"/>
                  </a:lnTo>
                  <a:lnTo>
                    <a:pt x="33960" y="89"/>
                  </a:lnTo>
                  <a:cubicBezTo>
                    <a:pt x="33921" y="59"/>
                    <a:pt x="33872" y="30"/>
                    <a:pt x="3382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9"/>
            <p:cNvSpPr/>
            <p:nvPr/>
          </p:nvSpPr>
          <p:spPr>
            <a:xfrm rot="-573985">
              <a:off x="1324630" y="4450548"/>
              <a:ext cx="210836" cy="92575"/>
            </a:xfrm>
            <a:custGeom>
              <a:avLst/>
              <a:gdLst/>
              <a:ahLst/>
              <a:cxnLst/>
              <a:rect l="l" t="t" r="r" b="b"/>
              <a:pathLst>
                <a:path w="7338" h="3222" extrusionOk="0">
                  <a:moveTo>
                    <a:pt x="5970" y="1"/>
                  </a:moveTo>
                  <a:cubicBezTo>
                    <a:pt x="5905" y="1"/>
                    <a:pt x="5839" y="6"/>
                    <a:pt x="5774" y="17"/>
                  </a:cubicBezTo>
                  <a:lnTo>
                    <a:pt x="1072" y="794"/>
                  </a:lnTo>
                  <a:cubicBezTo>
                    <a:pt x="443" y="902"/>
                    <a:pt x="0" y="1472"/>
                    <a:pt x="59" y="2112"/>
                  </a:cubicBezTo>
                  <a:cubicBezTo>
                    <a:pt x="114" y="2743"/>
                    <a:pt x="655" y="3221"/>
                    <a:pt x="1276" y="3221"/>
                  </a:cubicBezTo>
                  <a:cubicBezTo>
                    <a:pt x="1323" y="3221"/>
                    <a:pt x="1370" y="3219"/>
                    <a:pt x="1417" y="3213"/>
                  </a:cubicBezTo>
                  <a:lnTo>
                    <a:pt x="6157" y="2653"/>
                  </a:lnTo>
                  <a:cubicBezTo>
                    <a:pt x="6855" y="2574"/>
                    <a:pt x="7337" y="1915"/>
                    <a:pt x="7209" y="1217"/>
                  </a:cubicBezTo>
                  <a:lnTo>
                    <a:pt x="7170" y="1000"/>
                  </a:lnTo>
                  <a:cubicBezTo>
                    <a:pt x="7064" y="417"/>
                    <a:pt x="6545" y="1"/>
                    <a:pt x="5970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9"/>
            <p:cNvSpPr/>
            <p:nvPr/>
          </p:nvSpPr>
          <p:spPr>
            <a:xfrm rot="-573985">
              <a:off x="1214075" y="4519515"/>
              <a:ext cx="86972" cy="69934"/>
            </a:xfrm>
            <a:custGeom>
              <a:avLst/>
              <a:gdLst/>
              <a:ahLst/>
              <a:cxnLst/>
              <a:rect l="l" t="t" r="r" b="b"/>
              <a:pathLst>
                <a:path w="3027" h="2434" extrusionOk="0">
                  <a:moveTo>
                    <a:pt x="1803" y="0"/>
                  </a:moveTo>
                  <a:cubicBezTo>
                    <a:pt x="1756" y="0"/>
                    <a:pt x="1708" y="3"/>
                    <a:pt x="1659" y="9"/>
                  </a:cubicBezTo>
                  <a:lnTo>
                    <a:pt x="1079" y="68"/>
                  </a:lnTo>
                  <a:cubicBezTo>
                    <a:pt x="509" y="137"/>
                    <a:pt x="66" y="599"/>
                    <a:pt x="37" y="1179"/>
                  </a:cubicBezTo>
                  <a:lnTo>
                    <a:pt x="37" y="1209"/>
                  </a:lnTo>
                  <a:cubicBezTo>
                    <a:pt x="1" y="1883"/>
                    <a:pt x="548" y="2434"/>
                    <a:pt x="1205" y="2434"/>
                  </a:cubicBezTo>
                  <a:cubicBezTo>
                    <a:pt x="1267" y="2434"/>
                    <a:pt x="1330" y="2429"/>
                    <a:pt x="1394" y="2418"/>
                  </a:cubicBezTo>
                  <a:lnTo>
                    <a:pt x="1974" y="2330"/>
                  </a:lnTo>
                  <a:cubicBezTo>
                    <a:pt x="2594" y="2232"/>
                    <a:pt x="3026" y="1661"/>
                    <a:pt x="2958" y="1042"/>
                  </a:cubicBezTo>
                  <a:cubicBezTo>
                    <a:pt x="2894" y="441"/>
                    <a:pt x="2392" y="0"/>
                    <a:pt x="1803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9"/>
            <p:cNvSpPr/>
            <p:nvPr/>
          </p:nvSpPr>
          <p:spPr>
            <a:xfrm rot="-573985">
              <a:off x="1265555" y="3965773"/>
              <a:ext cx="297578" cy="591449"/>
            </a:xfrm>
            <a:custGeom>
              <a:avLst/>
              <a:gdLst/>
              <a:ahLst/>
              <a:cxnLst/>
              <a:rect l="l" t="t" r="r" b="b"/>
              <a:pathLst>
                <a:path w="10357" h="20585" extrusionOk="0">
                  <a:moveTo>
                    <a:pt x="275" y="0"/>
                  </a:moveTo>
                  <a:cubicBezTo>
                    <a:pt x="187" y="50"/>
                    <a:pt x="98" y="118"/>
                    <a:pt x="0" y="177"/>
                  </a:cubicBezTo>
                  <a:cubicBezTo>
                    <a:pt x="895" y="649"/>
                    <a:pt x="1770" y="1171"/>
                    <a:pt x="2606" y="1761"/>
                  </a:cubicBezTo>
                  <a:cubicBezTo>
                    <a:pt x="2636" y="1790"/>
                    <a:pt x="2685" y="1820"/>
                    <a:pt x="2724" y="1849"/>
                  </a:cubicBezTo>
                  <a:cubicBezTo>
                    <a:pt x="4829" y="3334"/>
                    <a:pt x="7415" y="5675"/>
                    <a:pt x="8507" y="8714"/>
                  </a:cubicBezTo>
                  <a:cubicBezTo>
                    <a:pt x="10081" y="13120"/>
                    <a:pt x="8596" y="18578"/>
                    <a:pt x="7947" y="20584"/>
                  </a:cubicBezTo>
                  <a:lnTo>
                    <a:pt x="8251" y="20565"/>
                  </a:lnTo>
                  <a:cubicBezTo>
                    <a:pt x="8930" y="18440"/>
                    <a:pt x="10356" y="13022"/>
                    <a:pt x="8773" y="8616"/>
                  </a:cubicBezTo>
                  <a:cubicBezTo>
                    <a:pt x="7671" y="5567"/>
                    <a:pt x="5114" y="3206"/>
                    <a:pt x="3000" y="1692"/>
                  </a:cubicBezTo>
                  <a:lnTo>
                    <a:pt x="2872" y="1603"/>
                  </a:lnTo>
                  <a:cubicBezTo>
                    <a:pt x="2046" y="1013"/>
                    <a:pt x="1180" y="482"/>
                    <a:pt x="2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9"/>
            <p:cNvSpPr/>
            <p:nvPr/>
          </p:nvSpPr>
          <p:spPr>
            <a:xfrm rot="-573985">
              <a:off x="344102" y="3898743"/>
              <a:ext cx="232873" cy="146907"/>
            </a:xfrm>
            <a:custGeom>
              <a:avLst/>
              <a:gdLst/>
              <a:ahLst/>
              <a:cxnLst/>
              <a:rect l="l" t="t" r="r" b="b"/>
              <a:pathLst>
                <a:path w="8105" h="5113" extrusionOk="0">
                  <a:moveTo>
                    <a:pt x="3846" y="2664"/>
                  </a:moveTo>
                  <a:cubicBezTo>
                    <a:pt x="4387" y="3018"/>
                    <a:pt x="4712" y="3628"/>
                    <a:pt x="4702" y="4267"/>
                  </a:cubicBezTo>
                  <a:cubicBezTo>
                    <a:pt x="4702" y="4346"/>
                    <a:pt x="4702" y="4474"/>
                    <a:pt x="4613" y="4523"/>
                  </a:cubicBezTo>
                  <a:cubicBezTo>
                    <a:pt x="4598" y="4531"/>
                    <a:pt x="4582" y="4535"/>
                    <a:pt x="4564" y="4535"/>
                  </a:cubicBezTo>
                  <a:cubicBezTo>
                    <a:pt x="4476" y="4535"/>
                    <a:pt x="4361" y="4444"/>
                    <a:pt x="4279" y="4346"/>
                  </a:cubicBezTo>
                  <a:cubicBezTo>
                    <a:pt x="3915" y="3864"/>
                    <a:pt x="3768" y="3254"/>
                    <a:pt x="3846" y="2664"/>
                  </a:cubicBezTo>
                  <a:close/>
                  <a:moveTo>
                    <a:pt x="6724" y="1"/>
                  </a:moveTo>
                  <a:cubicBezTo>
                    <a:pt x="5854" y="1"/>
                    <a:pt x="5014" y="306"/>
                    <a:pt x="4417" y="884"/>
                  </a:cubicBezTo>
                  <a:cubicBezTo>
                    <a:pt x="4033" y="1248"/>
                    <a:pt x="3768" y="1720"/>
                    <a:pt x="3640" y="2231"/>
                  </a:cubicBezTo>
                  <a:lnTo>
                    <a:pt x="3532" y="2192"/>
                  </a:lnTo>
                  <a:cubicBezTo>
                    <a:pt x="3268" y="2106"/>
                    <a:pt x="2997" y="2064"/>
                    <a:pt x="2728" y="2064"/>
                  </a:cubicBezTo>
                  <a:cubicBezTo>
                    <a:pt x="2106" y="2064"/>
                    <a:pt x="1498" y="2290"/>
                    <a:pt x="1024" y="2723"/>
                  </a:cubicBezTo>
                  <a:cubicBezTo>
                    <a:pt x="355" y="3343"/>
                    <a:pt x="1" y="4208"/>
                    <a:pt x="40" y="5113"/>
                  </a:cubicBezTo>
                  <a:lnTo>
                    <a:pt x="316" y="5103"/>
                  </a:lnTo>
                  <a:cubicBezTo>
                    <a:pt x="286" y="4287"/>
                    <a:pt x="611" y="3490"/>
                    <a:pt x="1211" y="2940"/>
                  </a:cubicBezTo>
                  <a:cubicBezTo>
                    <a:pt x="1639" y="2552"/>
                    <a:pt x="2209" y="2345"/>
                    <a:pt x="2763" y="2345"/>
                  </a:cubicBezTo>
                  <a:cubicBezTo>
                    <a:pt x="2996" y="2345"/>
                    <a:pt x="3227" y="2382"/>
                    <a:pt x="3443" y="2458"/>
                  </a:cubicBezTo>
                  <a:cubicBezTo>
                    <a:pt x="3492" y="2477"/>
                    <a:pt x="3541" y="2497"/>
                    <a:pt x="3581" y="2517"/>
                  </a:cubicBezTo>
                  <a:cubicBezTo>
                    <a:pt x="3463" y="3225"/>
                    <a:pt x="3630" y="3943"/>
                    <a:pt x="4053" y="4523"/>
                  </a:cubicBezTo>
                  <a:cubicBezTo>
                    <a:pt x="4179" y="4672"/>
                    <a:pt x="4367" y="4820"/>
                    <a:pt x="4562" y="4820"/>
                  </a:cubicBezTo>
                  <a:cubicBezTo>
                    <a:pt x="4625" y="4820"/>
                    <a:pt x="4689" y="4805"/>
                    <a:pt x="4751" y="4769"/>
                  </a:cubicBezTo>
                  <a:cubicBezTo>
                    <a:pt x="4899" y="4680"/>
                    <a:pt x="4977" y="4523"/>
                    <a:pt x="4987" y="4287"/>
                  </a:cubicBezTo>
                  <a:cubicBezTo>
                    <a:pt x="4997" y="3490"/>
                    <a:pt x="4584" y="2762"/>
                    <a:pt x="3905" y="2369"/>
                  </a:cubicBezTo>
                  <a:cubicBezTo>
                    <a:pt x="4004" y="1877"/>
                    <a:pt x="4250" y="1435"/>
                    <a:pt x="4604" y="1091"/>
                  </a:cubicBezTo>
                  <a:cubicBezTo>
                    <a:pt x="5155" y="565"/>
                    <a:pt x="5927" y="286"/>
                    <a:pt x="6725" y="286"/>
                  </a:cubicBezTo>
                  <a:cubicBezTo>
                    <a:pt x="7152" y="286"/>
                    <a:pt x="7586" y="366"/>
                    <a:pt x="7997" y="530"/>
                  </a:cubicBezTo>
                  <a:lnTo>
                    <a:pt x="8105" y="264"/>
                  </a:lnTo>
                  <a:cubicBezTo>
                    <a:pt x="7658" y="87"/>
                    <a:pt x="7187" y="1"/>
                    <a:pt x="67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9"/>
            <p:cNvSpPr/>
            <p:nvPr/>
          </p:nvSpPr>
          <p:spPr>
            <a:xfrm rot="-573985">
              <a:off x="1086341" y="4634479"/>
              <a:ext cx="347888" cy="122772"/>
            </a:xfrm>
            <a:custGeom>
              <a:avLst/>
              <a:gdLst/>
              <a:ahLst/>
              <a:cxnLst/>
              <a:rect l="l" t="t" r="r" b="b"/>
              <a:pathLst>
                <a:path w="12108" h="4273" extrusionOk="0">
                  <a:moveTo>
                    <a:pt x="8231" y="278"/>
                  </a:moveTo>
                  <a:cubicBezTo>
                    <a:pt x="8241" y="278"/>
                    <a:pt x="8251" y="278"/>
                    <a:pt x="8262" y="279"/>
                  </a:cubicBezTo>
                  <a:cubicBezTo>
                    <a:pt x="8409" y="279"/>
                    <a:pt x="8557" y="318"/>
                    <a:pt x="8685" y="397"/>
                  </a:cubicBezTo>
                  <a:cubicBezTo>
                    <a:pt x="8950" y="613"/>
                    <a:pt x="9127" y="928"/>
                    <a:pt x="9147" y="1272"/>
                  </a:cubicBezTo>
                  <a:cubicBezTo>
                    <a:pt x="9186" y="1597"/>
                    <a:pt x="9147" y="1931"/>
                    <a:pt x="9029" y="2236"/>
                  </a:cubicBezTo>
                  <a:cubicBezTo>
                    <a:pt x="8626" y="2108"/>
                    <a:pt x="8272" y="1872"/>
                    <a:pt x="7996" y="1558"/>
                  </a:cubicBezTo>
                  <a:cubicBezTo>
                    <a:pt x="7731" y="1233"/>
                    <a:pt x="7583" y="751"/>
                    <a:pt x="7829" y="466"/>
                  </a:cubicBezTo>
                  <a:cubicBezTo>
                    <a:pt x="7931" y="346"/>
                    <a:pt x="8075" y="278"/>
                    <a:pt x="8231" y="278"/>
                  </a:cubicBezTo>
                  <a:close/>
                  <a:moveTo>
                    <a:pt x="5036" y="1528"/>
                  </a:moveTo>
                  <a:cubicBezTo>
                    <a:pt x="5125" y="1528"/>
                    <a:pt x="5223" y="1548"/>
                    <a:pt x="5302" y="1597"/>
                  </a:cubicBezTo>
                  <a:cubicBezTo>
                    <a:pt x="5538" y="1705"/>
                    <a:pt x="5695" y="1931"/>
                    <a:pt x="5734" y="2187"/>
                  </a:cubicBezTo>
                  <a:cubicBezTo>
                    <a:pt x="5784" y="2600"/>
                    <a:pt x="5538" y="3052"/>
                    <a:pt x="5076" y="3407"/>
                  </a:cubicBezTo>
                  <a:cubicBezTo>
                    <a:pt x="5026" y="3446"/>
                    <a:pt x="4977" y="3475"/>
                    <a:pt x="4928" y="3515"/>
                  </a:cubicBezTo>
                  <a:cubicBezTo>
                    <a:pt x="4456" y="3092"/>
                    <a:pt x="4279" y="2394"/>
                    <a:pt x="4535" y="1892"/>
                  </a:cubicBezTo>
                  <a:cubicBezTo>
                    <a:pt x="4594" y="1764"/>
                    <a:pt x="4682" y="1666"/>
                    <a:pt x="4800" y="1587"/>
                  </a:cubicBezTo>
                  <a:cubicBezTo>
                    <a:pt x="4869" y="1548"/>
                    <a:pt x="4948" y="1528"/>
                    <a:pt x="5036" y="1528"/>
                  </a:cubicBezTo>
                  <a:close/>
                  <a:moveTo>
                    <a:pt x="8273" y="1"/>
                  </a:moveTo>
                  <a:cubicBezTo>
                    <a:pt x="8016" y="1"/>
                    <a:pt x="7770" y="98"/>
                    <a:pt x="7613" y="289"/>
                  </a:cubicBezTo>
                  <a:cubicBezTo>
                    <a:pt x="7269" y="692"/>
                    <a:pt x="7436" y="1322"/>
                    <a:pt x="7780" y="1744"/>
                  </a:cubicBezTo>
                  <a:cubicBezTo>
                    <a:pt x="8075" y="2089"/>
                    <a:pt x="8469" y="2354"/>
                    <a:pt x="8911" y="2502"/>
                  </a:cubicBezTo>
                  <a:cubicBezTo>
                    <a:pt x="8469" y="3259"/>
                    <a:pt x="7711" y="3800"/>
                    <a:pt x="6846" y="3957"/>
                  </a:cubicBezTo>
                  <a:cubicBezTo>
                    <a:pt x="6689" y="3987"/>
                    <a:pt x="6530" y="4002"/>
                    <a:pt x="6371" y="4002"/>
                  </a:cubicBezTo>
                  <a:cubicBezTo>
                    <a:pt x="5952" y="4002"/>
                    <a:pt x="5535" y="3898"/>
                    <a:pt x="5164" y="3692"/>
                  </a:cubicBezTo>
                  <a:cubicBezTo>
                    <a:pt x="5194" y="3672"/>
                    <a:pt x="5223" y="3652"/>
                    <a:pt x="5253" y="3633"/>
                  </a:cubicBezTo>
                  <a:cubicBezTo>
                    <a:pt x="5793" y="3229"/>
                    <a:pt x="6079" y="2679"/>
                    <a:pt x="6020" y="2157"/>
                  </a:cubicBezTo>
                  <a:cubicBezTo>
                    <a:pt x="5970" y="1803"/>
                    <a:pt x="5744" y="1508"/>
                    <a:pt x="5430" y="1351"/>
                  </a:cubicBezTo>
                  <a:cubicBezTo>
                    <a:pt x="5312" y="1282"/>
                    <a:pt x="5179" y="1248"/>
                    <a:pt x="5046" y="1248"/>
                  </a:cubicBezTo>
                  <a:cubicBezTo>
                    <a:pt x="4913" y="1248"/>
                    <a:pt x="4780" y="1282"/>
                    <a:pt x="4662" y="1351"/>
                  </a:cubicBezTo>
                  <a:cubicBezTo>
                    <a:pt x="4495" y="1449"/>
                    <a:pt x="4367" y="1597"/>
                    <a:pt x="4279" y="1774"/>
                  </a:cubicBezTo>
                  <a:cubicBezTo>
                    <a:pt x="3984" y="2354"/>
                    <a:pt x="4161" y="3151"/>
                    <a:pt x="4672" y="3662"/>
                  </a:cubicBezTo>
                  <a:cubicBezTo>
                    <a:pt x="4257" y="3861"/>
                    <a:pt x="3808" y="3961"/>
                    <a:pt x="3358" y="3961"/>
                  </a:cubicBezTo>
                  <a:cubicBezTo>
                    <a:pt x="3008" y="3961"/>
                    <a:pt x="2657" y="3901"/>
                    <a:pt x="2322" y="3780"/>
                  </a:cubicBezTo>
                  <a:cubicBezTo>
                    <a:pt x="1397" y="3436"/>
                    <a:pt x="660" y="2728"/>
                    <a:pt x="256" y="1823"/>
                  </a:cubicBezTo>
                  <a:lnTo>
                    <a:pt x="1" y="1951"/>
                  </a:lnTo>
                  <a:cubicBezTo>
                    <a:pt x="433" y="2915"/>
                    <a:pt x="1240" y="3672"/>
                    <a:pt x="2233" y="4046"/>
                  </a:cubicBezTo>
                  <a:cubicBezTo>
                    <a:pt x="2594" y="4176"/>
                    <a:pt x="2972" y="4240"/>
                    <a:pt x="3349" y="4240"/>
                  </a:cubicBezTo>
                  <a:cubicBezTo>
                    <a:pt x="3887" y="4240"/>
                    <a:pt x="4423" y="4109"/>
                    <a:pt x="4908" y="3849"/>
                  </a:cubicBezTo>
                  <a:cubicBezTo>
                    <a:pt x="5318" y="4125"/>
                    <a:pt x="5811" y="4272"/>
                    <a:pt x="6306" y="4272"/>
                  </a:cubicBezTo>
                  <a:cubicBezTo>
                    <a:pt x="6322" y="4272"/>
                    <a:pt x="6338" y="4272"/>
                    <a:pt x="6354" y="4272"/>
                  </a:cubicBezTo>
                  <a:cubicBezTo>
                    <a:pt x="6531" y="4272"/>
                    <a:pt x="6718" y="4262"/>
                    <a:pt x="6895" y="4233"/>
                  </a:cubicBezTo>
                  <a:cubicBezTo>
                    <a:pt x="7869" y="4056"/>
                    <a:pt x="8714" y="3446"/>
                    <a:pt x="9186" y="2571"/>
                  </a:cubicBezTo>
                  <a:cubicBezTo>
                    <a:pt x="9357" y="2606"/>
                    <a:pt x="9529" y="2624"/>
                    <a:pt x="9701" y="2624"/>
                  </a:cubicBezTo>
                  <a:cubicBezTo>
                    <a:pt x="9906" y="2624"/>
                    <a:pt x="10110" y="2599"/>
                    <a:pt x="10308" y="2551"/>
                  </a:cubicBezTo>
                  <a:cubicBezTo>
                    <a:pt x="11232" y="2295"/>
                    <a:pt x="11930" y="1538"/>
                    <a:pt x="12107" y="604"/>
                  </a:cubicBezTo>
                  <a:lnTo>
                    <a:pt x="11832" y="554"/>
                  </a:lnTo>
                  <a:cubicBezTo>
                    <a:pt x="11665" y="1381"/>
                    <a:pt x="11045" y="2039"/>
                    <a:pt x="10239" y="2276"/>
                  </a:cubicBezTo>
                  <a:cubicBezTo>
                    <a:pt x="10065" y="2320"/>
                    <a:pt x="9887" y="2343"/>
                    <a:pt x="9708" y="2343"/>
                  </a:cubicBezTo>
                  <a:cubicBezTo>
                    <a:pt x="9574" y="2343"/>
                    <a:pt x="9439" y="2330"/>
                    <a:pt x="9304" y="2305"/>
                  </a:cubicBezTo>
                  <a:cubicBezTo>
                    <a:pt x="9432" y="1961"/>
                    <a:pt x="9472" y="1597"/>
                    <a:pt x="9432" y="1243"/>
                  </a:cubicBezTo>
                  <a:cubicBezTo>
                    <a:pt x="9393" y="820"/>
                    <a:pt x="9177" y="427"/>
                    <a:pt x="8842" y="171"/>
                  </a:cubicBezTo>
                  <a:cubicBezTo>
                    <a:pt x="8669" y="57"/>
                    <a:pt x="8468" y="1"/>
                    <a:pt x="8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9"/>
            <p:cNvSpPr/>
            <p:nvPr/>
          </p:nvSpPr>
          <p:spPr>
            <a:xfrm rot="-573985">
              <a:off x="1014561" y="3889955"/>
              <a:ext cx="358634" cy="119439"/>
            </a:xfrm>
            <a:custGeom>
              <a:avLst/>
              <a:gdLst/>
              <a:ahLst/>
              <a:cxnLst/>
              <a:rect l="l" t="t" r="r" b="b"/>
              <a:pathLst>
                <a:path w="12482" h="4157" extrusionOk="0">
                  <a:moveTo>
                    <a:pt x="8331" y="1078"/>
                  </a:moveTo>
                  <a:cubicBezTo>
                    <a:pt x="8527" y="1383"/>
                    <a:pt x="8557" y="1767"/>
                    <a:pt x="8409" y="2111"/>
                  </a:cubicBezTo>
                  <a:cubicBezTo>
                    <a:pt x="8341" y="2239"/>
                    <a:pt x="8232" y="2347"/>
                    <a:pt x="8085" y="2386"/>
                  </a:cubicBezTo>
                  <a:cubicBezTo>
                    <a:pt x="8060" y="2395"/>
                    <a:pt x="8036" y="2399"/>
                    <a:pt x="8012" y="2399"/>
                  </a:cubicBezTo>
                  <a:cubicBezTo>
                    <a:pt x="7977" y="2399"/>
                    <a:pt x="7942" y="2390"/>
                    <a:pt x="7908" y="2367"/>
                  </a:cubicBezTo>
                  <a:cubicBezTo>
                    <a:pt x="7829" y="2288"/>
                    <a:pt x="7790" y="2190"/>
                    <a:pt x="7790" y="2072"/>
                  </a:cubicBezTo>
                  <a:cubicBezTo>
                    <a:pt x="7760" y="1678"/>
                    <a:pt x="7996" y="1324"/>
                    <a:pt x="8331" y="1078"/>
                  </a:cubicBezTo>
                  <a:close/>
                  <a:moveTo>
                    <a:pt x="3590" y="1944"/>
                  </a:moveTo>
                  <a:cubicBezTo>
                    <a:pt x="3807" y="2082"/>
                    <a:pt x="3984" y="2259"/>
                    <a:pt x="4121" y="2485"/>
                  </a:cubicBezTo>
                  <a:cubicBezTo>
                    <a:pt x="4279" y="2760"/>
                    <a:pt x="4387" y="3173"/>
                    <a:pt x="4200" y="3517"/>
                  </a:cubicBezTo>
                  <a:cubicBezTo>
                    <a:pt x="4102" y="3685"/>
                    <a:pt x="3944" y="3803"/>
                    <a:pt x="3767" y="3852"/>
                  </a:cubicBezTo>
                  <a:cubicBezTo>
                    <a:pt x="3720" y="3866"/>
                    <a:pt x="3674" y="3873"/>
                    <a:pt x="3627" y="3873"/>
                  </a:cubicBezTo>
                  <a:cubicBezTo>
                    <a:pt x="3547" y="3873"/>
                    <a:pt x="3468" y="3853"/>
                    <a:pt x="3394" y="3822"/>
                  </a:cubicBezTo>
                  <a:cubicBezTo>
                    <a:pt x="3207" y="3193"/>
                    <a:pt x="3276" y="2514"/>
                    <a:pt x="3590" y="1944"/>
                  </a:cubicBezTo>
                  <a:close/>
                  <a:moveTo>
                    <a:pt x="6630" y="1"/>
                  </a:moveTo>
                  <a:cubicBezTo>
                    <a:pt x="6514" y="1"/>
                    <a:pt x="6405" y="7"/>
                    <a:pt x="6305" y="16"/>
                  </a:cubicBezTo>
                  <a:cubicBezTo>
                    <a:pt x="5282" y="95"/>
                    <a:pt x="4348" y="538"/>
                    <a:pt x="3748" y="1226"/>
                  </a:cubicBezTo>
                  <a:cubicBezTo>
                    <a:pt x="3649" y="1334"/>
                    <a:pt x="3561" y="1442"/>
                    <a:pt x="3482" y="1560"/>
                  </a:cubicBezTo>
                  <a:cubicBezTo>
                    <a:pt x="3180" y="1418"/>
                    <a:pt x="2850" y="1345"/>
                    <a:pt x="2519" y="1345"/>
                  </a:cubicBezTo>
                  <a:cubicBezTo>
                    <a:pt x="2257" y="1345"/>
                    <a:pt x="1993" y="1390"/>
                    <a:pt x="1741" y="1482"/>
                  </a:cubicBezTo>
                  <a:cubicBezTo>
                    <a:pt x="866" y="1796"/>
                    <a:pt x="178" y="2662"/>
                    <a:pt x="1" y="3675"/>
                  </a:cubicBezTo>
                  <a:lnTo>
                    <a:pt x="276" y="3724"/>
                  </a:lnTo>
                  <a:cubicBezTo>
                    <a:pt x="443" y="2809"/>
                    <a:pt x="1053" y="2023"/>
                    <a:pt x="1840" y="1737"/>
                  </a:cubicBezTo>
                  <a:cubicBezTo>
                    <a:pt x="2051" y="1666"/>
                    <a:pt x="2271" y="1630"/>
                    <a:pt x="2491" y="1630"/>
                  </a:cubicBezTo>
                  <a:cubicBezTo>
                    <a:pt x="2784" y="1630"/>
                    <a:pt x="3075" y="1693"/>
                    <a:pt x="3345" y="1816"/>
                  </a:cubicBezTo>
                  <a:cubicBezTo>
                    <a:pt x="2981" y="2475"/>
                    <a:pt x="2912" y="3252"/>
                    <a:pt x="3148" y="3960"/>
                  </a:cubicBezTo>
                  <a:lnTo>
                    <a:pt x="3167" y="3999"/>
                  </a:lnTo>
                  <a:lnTo>
                    <a:pt x="3207" y="4029"/>
                  </a:lnTo>
                  <a:cubicBezTo>
                    <a:pt x="3325" y="4108"/>
                    <a:pt x="3472" y="4157"/>
                    <a:pt x="3620" y="4157"/>
                  </a:cubicBezTo>
                  <a:cubicBezTo>
                    <a:pt x="3689" y="4157"/>
                    <a:pt x="3758" y="4147"/>
                    <a:pt x="3826" y="4137"/>
                  </a:cubicBezTo>
                  <a:cubicBezTo>
                    <a:pt x="4092" y="4068"/>
                    <a:pt x="4318" y="3901"/>
                    <a:pt x="4446" y="3665"/>
                  </a:cubicBezTo>
                  <a:cubicBezTo>
                    <a:pt x="4643" y="3291"/>
                    <a:pt x="4613" y="2790"/>
                    <a:pt x="4358" y="2347"/>
                  </a:cubicBezTo>
                  <a:cubicBezTo>
                    <a:pt x="4200" y="2091"/>
                    <a:pt x="3984" y="1865"/>
                    <a:pt x="3728" y="1708"/>
                  </a:cubicBezTo>
                  <a:cubicBezTo>
                    <a:pt x="3797" y="1600"/>
                    <a:pt x="3876" y="1511"/>
                    <a:pt x="3954" y="1413"/>
                  </a:cubicBezTo>
                  <a:cubicBezTo>
                    <a:pt x="4505" y="793"/>
                    <a:pt x="5370" y="380"/>
                    <a:pt x="6324" y="302"/>
                  </a:cubicBezTo>
                  <a:cubicBezTo>
                    <a:pt x="6430" y="290"/>
                    <a:pt x="6546" y="283"/>
                    <a:pt x="6668" y="283"/>
                  </a:cubicBezTo>
                  <a:cubicBezTo>
                    <a:pt x="7088" y="283"/>
                    <a:pt x="7578" y="368"/>
                    <a:pt x="7967" y="665"/>
                  </a:cubicBezTo>
                  <a:cubicBezTo>
                    <a:pt x="8036" y="724"/>
                    <a:pt x="8105" y="783"/>
                    <a:pt x="8164" y="852"/>
                  </a:cubicBezTo>
                  <a:cubicBezTo>
                    <a:pt x="7760" y="1157"/>
                    <a:pt x="7475" y="1590"/>
                    <a:pt x="7514" y="2101"/>
                  </a:cubicBezTo>
                  <a:cubicBezTo>
                    <a:pt x="7514" y="2298"/>
                    <a:pt x="7603" y="2485"/>
                    <a:pt x="7760" y="2603"/>
                  </a:cubicBezTo>
                  <a:cubicBezTo>
                    <a:pt x="7839" y="2655"/>
                    <a:pt x="7935" y="2682"/>
                    <a:pt x="8031" y="2682"/>
                  </a:cubicBezTo>
                  <a:cubicBezTo>
                    <a:pt x="8079" y="2682"/>
                    <a:pt x="8128" y="2675"/>
                    <a:pt x="8173" y="2662"/>
                  </a:cubicBezTo>
                  <a:cubicBezTo>
                    <a:pt x="8390" y="2593"/>
                    <a:pt x="8567" y="2436"/>
                    <a:pt x="8675" y="2229"/>
                  </a:cubicBezTo>
                  <a:cubicBezTo>
                    <a:pt x="8852" y="1806"/>
                    <a:pt x="8813" y="1315"/>
                    <a:pt x="8567" y="931"/>
                  </a:cubicBezTo>
                  <a:cubicBezTo>
                    <a:pt x="8704" y="852"/>
                    <a:pt x="8862" y="793"/>
                    <a:pt x="9019" y="754"/>
                  </a:cubicBezTo>
                  <a:cubicBezTo>
                    <a:pt x="9217" y="703"/>
                    <a:pt x="9419" y="679"/>
                    <a:pt x="9622" y="679"/>
                  </a:cubicBezTo>
                  <a:cubicBezTo>
                    <a:pt x="10720" y="679"/>
                    <a:pt x="11825" y="1385"/>
                    <a:pt x="12216" y="2406"/>
                  </a:cubicBezTo>
                  <a:lnTo>
                    <a:pt x="12481" y="2308"/>
                  </a:lnTo>
                  <a:cubicBezTo>
                    <a:pt x="12040" y="1177"/>
                    <a:pt x="10827" y="398"/>
                    <a:pt x="9618" y="398"/>
                  </a:cubicBezTo>
                  <a:cubicBezTo>
                    <a:pt x="9397" y="398"/>
                    <a:pt x="9176" y="424"/>
                    <a:pt x="8960" y="479"/>
                  </a:cubicBezTo>
                  <a:cubicBezTo>
                    <a:pt x="8763" y="528"/>
                    <a:pt x="8586" y="597"/>
                    <a:pt x="8409" y="695"/>
                  </a:cubicBezTo>
                  <a:cubicBezTo>
                    <a:pt x="8331" y="606"/>
                    <a:pt x="8242" y="518"/>
                    <a:pt x="8144" y="439"/>
                  </a:cubicBezTo>
                  <a:cubicBezTo>
                    <a:pt x="7677" y="99"/>
                    <a:pt x="7103" y="1"/>
                    <a:pt x="6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Ondertitel 26">
            <a:extLst>
              <a:ext uri="{FF2B5EF4-FFF2-40B4-BE49-F238E27FC236}">
                <a16:creationId xmlns:a16="http://schemas.microsoft.com/office/drawing/2014/main" id="{FBE49B80-D1FA-82EB-449F-82A3C1341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780" y="733706"/>
            <a:ext cx="6869257" cy="449100"/>
          </a:xfrm>
        </p:spPr>
        <p:txBody>
          <a:bodyPr/>
          <a:lstStyle/>
          <a:p>
            <a:r>
              <a:rPr lang="nl-NL" dirty="0"/>
              <a:t>Op deze vragen geven de schrijvers antwoord</a:t>
            </a:r>
          </a:p>
        </p:txBody>
      </p:sp>
      <p:sp>
        <p:nvSpPr>
          <p:cNvPr id="29" name="Ondertitel 26">
            <a:extLst>
              <a:ext uri="{FF2B5EF4-FFF2-40B4-BE49-F238E27FC236}">
                <a16:creationId xmlns:a16="http://schemas.microsoft.com/office/drawing/2014/main" id="{BE109849-39F8-9E83-786F-8CA65C28609F}"/>
              </a:ext>
            </a:extLst>
          </p:cNvPr>
          <p:cNvSpPr txBox="1">
            <a:spLocks/>
          </p:cNvSpPr>
          <p:nvPr/>
        </p:nvSpPr>
        <p:spPr>
          <a:xfrm>
            <a:off x="307397" y="1267719"/>
            <a:ext cx="2955349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385963"/>
                </a:solidFill>
              </a:rPr>
              <a:t>Hoe bedenk je personages?</a:t>
            </a:r>
          </a:p>
        </p:txBody>
      </p:sp>
      <p:sp>
        <p:nvSpPr>
          <p:cNvPr id="31" name="Ondertitel 26">
            <a:extLst>
              <a:ext uri="{FF2B5EF4-FFF2-40B4-BE49-F238E27FC236}">
                <a16:creationId xmlns:a16="http://schemas.microsoft.com/office/drawing/2014/main" id="{FF2FE333-BF4F-B9EC-6DC9-21B300984FB4}"/>
              </a:ext>
            </a:extLst>
          </p:cNvPr>
          <p:cNvSpPr txBox="1">
            <a:spLocks/>
          </p:cNvSpPr>
          <p:nvPr/>
        </p:nvSpPr>
        <p:spPr>
          <a:xfrm>
            <a:off x="549850" y="1816064"/>
            <a:ext cx="2955349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9E855C"/>
                </a:solidFill>
              </a:rPr>
              <a:t>Hoe start je een verhaal?</a:t>
            </a:r>
          </a:p>
        </p:txBody>
      </p:sp>
      <p:sp>
        <p:nvSpPr>
          <p:cNvPr id="33" name="Ondertitel 26">
            <a:extLst>
              <a:ext uri="{FF2B5EF4-FFF2-40B4-BE49-F238E27FC236}">
                <a16:creationId xmlns:a16="http://schemas.microsoft.com/office/drawing/2014/main" id="{4C80C9AC-9AB2-B0F0-13C1-E1395649F1CA}"/>
              </a:ext>
            </a:extLst>
          </p:cNvPr>
          <p:cNvSpPr txBox="1">
            <a:spLocks/>
          </p:cNvSpPr>
          <p:nvPr/>
        </p:nvSpPr>
        <p:spPr>
          <a:xfrm>
            <a:off x="2930236" y="1533249"/>
            <a:ext cx="5407604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6A8A95"/>
                </a:solidFill>
              </a:rPr>
              <a:t>Hoe verzin je een probleem voor jouw hoofdpersoon?</a:t>
            </a:r>
          </a:p>
        </p:txBody>
      </p:sp>
      <p:sp>
        <p:nvSpPr>
          <p:cNvPr id="35" name="Ondertitel 26">
            <a:extLst>
              <a:ext uri="{FF2B5EF4-FFF2-40B4-BE49-F238E27FC236}">
                <a16:creationId xmlns:a16="http://schemas.microsoft.com/office/drawing/2014/main" id="{D119F642-1359-6851-E0BD-9FD4018A2A80}"/>
              </a:ext>
            </a:extLst>
          </p:cNvPr>
          <p:cNvSpPr txBox="1">
            <a:spLocks/>
          </p:cNvSpPr>
          <p:nvPr/>
        </p:nvSpPr>
        <p:spPr>
          <a:xfrm>
            <a:off x="2277125" y="2126752"/>
            <a:ext cx="2955349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6A8A95"/>
                </a:solidFill>
              </a:rPr>
              <a:t>Hoe eindig je een verhaal?</a:t>
            </a:r>
          </a:p>
        </p:txBody>
      </p:sp>
      <p:sp>
        <p:nvSpPr>
          <p:cNvPr id="37" name="Ondertitel 26">
            <a:extLst>
              <a:ext uri="{FF2B5EF4-FFF2-40B4-BE49-F238E27FC236}">
                <a16:creationId xmlns:a16="http://schemas.microsoft.com/office/drawing/2014/main" id="{AAE804CB-E293-2D1D-613D-1829FF72DA36}"/>
              </a:ext>
            </a:extLst>
          </p:cNvPr>
          <p:cNvSpPr txBox="1">
            <a:spLocks/>
          </p:cNvSpPr>
          <p:nvPr/>
        </p:nvSpPr>
        <p:spPr>
          <a:xfrm>
            <a:off x="3744840" y="2447967"/>
            <a:ext cx="5479473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9E855C"/>
                </a:solidFill>
              </a:rPr>
              <a:t>Hoe maak je van een verhaal een spannend avontuur?</a:t>
            </a:r>
          </a:p>
        </p:txBody>
      </p:sp>
      <p:sp>
        <p:nvSpPr>
          <p:cNvPr id="39" name="Ondertitel 26">
            <a:extLst>
              <a:ext uri="{FF2B5EF4-FFF2-40B4-BE49-F238E27FC236}">
                <a16:creationId xmlns:a16="http://schemas.microsoft.com/office/drawing/2014/main" id="{7B6F37CE-3A97-DE96-66B0-D240BE8ECE24}"/>
              </a:ext>
            </a:extLst>
          </p:cNvPr>
          <p:cNvSpPr txBox="1">
            <a:spLocks/>
          </p:cNvSpPr>
          <p:nvPr/>
        </p:nvSpPr>
        <p:spPr>
          <a:xfrm>
            <a:off x="5232474" y="1890347"/>
            <a:ext cx="3858490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385963"/>
                </a:solidFill>
              </a:rPr>
              <a:t>Hoe maak je een verhaal grappig?</a:t>
            </a:r>
          </a:p>
        </p:txBody>
      </p:sp>
      <p:sp>
        <p:nvSpPr>
          <p:cNvPr id="41" name="Ondertitel 26">
            <a:extLst>
              <a:ext uri="{FF2B5EF4-FFF2-40B4-BE49-F238E27FC236}">
                <a16:creationId xmlns:a16="http://schemas.microsoft.com/office/drawing/2014/main" id="{911C4FDE-7922-F43D-81D0-73DD001B3C4D}"/>
              </a:ext>
            </a:extLst>
          </p:cNvPr>
          <p:cNvSpPr txBox="1">
            <a:spLocks/>
          </p:cNvSpPr>
          <p:nvPr/>
        </p:nvSpPr>
        <p:spPr>
          <a:xfrm>
            <a:off x="138326" y="2748789"/>
            <a:ext cx="3778396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6A8A95"/>
                </a:solidFill>
              </a:rPr>
              <a:t>Hoe maak je een verhaal verdrietig?</a:t>
            </a:r>
          </a:p>
        </p:txBody>
      </p:sp>
      <p:sp>
        <p:nvSpPr>
          <p:cNvPr id="43" name="Ondertitel 26">
            <a:extLst>
              <a:ext uri="{FF2B5EF4-FFF2-40B4-BE49-F238E27FC236}">
                <a16:creationId xmlns:a16="http://schemas.microsoft.com/office/drawing/2014/main" id="{568037C4-4F64-44FE-B06E-44141FABE687}"/>
              </a:ext>
            </a:extLst>
          </p:cNvPr>
          <p:cNvSpPr txBox="1">
            <a:spLocks/>
          </p:cNvSpPr>
          <p:nvPr/>
        </p:nvSpPr>
        <p:spPr>
          <a:xfrm>
            <a:off x="3744840" y="3112200"/>
            <a:ext cx="3778396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385963"/>
                </a:solidFill>
              </a:rPr>
              <a:t>Hoe maak je een verhaal eng?</a:t>
            </a:r>
          </a:p>
        </p:txBody>
      </p:sp>
      <p:sp>
        <p:nvSpPr>
          <p:cNvPr id="45" name="Ondertitel 26">
            <a:extLst>
              <a:ext uri="{FF2B5EF4-FFF2-40B4-BE49-F238E27FC236}">
                <a16:creationId xmlns:a16="http://schemas.microsoft.com/office/drawing/2014/main" id="{671D32B8-47AC-4711-E9A4-4CDEFF138BB5}"/>
              </a:ext>
            </a:extLst>
          </p:cNvPr>
          <p:cNvSpPr txBox="1">
            <a:spLocks/>
          </p:cNvSpPr>
          <p:nvPr/>
        </p:nvSpPr>
        <p:spPr>
          <a:xfrm>
            <a:off x="367146" y="3412413"/>
            <a:ext cx="3778396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9E855C"/>
                </a:solidFill>
              </a:rPr>
              <a:t>Hoe verzin je een plottwist?</a:t>
            </a:r>
          </a:p>
        </p:txBody>
      </p:sp>
      <p:sp>
        <p:nvSpPr>
          <p:cNvPr id="47" name="Ondertitel 26">
            <a:extLst>
              <a:ext uri="{FF2B5EF4-FFF2-40B4-BE49-F238E27FC236}">
                <a16:creationId xmlns:a16="http://schemas.microsoft.com/office/drawing/2014/main" id="{EB44A648-97E8-CB81-A98F-3729B13457D7}"/>
              </a:ext>
            </a:extLst>
          </p:cNvPr>
          <p:cNvSpPr txBox="1">
            <a:spLocks/>
          </p:cNvSpPr>
          <p:nvPr/>
        </p:nvSpPr>
        <p:spPr>
          <a:xfrm>
            <a:off x="4785447" y="3585011"/>
            <a:ext cx="3778396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6A8A95"/>
                </a:solidFill>
              </a:rPr>
              <a:t>Hoe verzin je een cliffhanger?</a:t>
            </a:r>
          </a:p>
        </p:txBody>
      </p:sp>
      <p:sp>
        <p:nvSpPr>
          <p:cNvPr id="49" name="Ondertitel 26">
            <a:extLst>
              <a:ext uri="{FF2B5EF4-FFF2-40B4-BE49-F238E27FC236}">
                <a16:creationId xmlns:a16="http://schemas.microsoft.com/office/drawing/2014/main" id="{295A786D-3400-095E-DC10-B73EA07FA93D}"/>
              </a:ext>
            </a:extLst>
          </p:cNvPr>
          <p:cNvSpPr txBox="1">
            <a:spLocks/>
          </p:cNvSpPr>
          <p:nvPr/>
        </p:nvSpPr>
        <p:spPr>
          <a:xfrm>
            <a:off x="1625313" y="4138014"/>
            <a:ext cx="6320268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sz="1800" dirty="0">
                <a:solidFill>
                  <a:srgbClr val="385963"/>
                </a:solidFill>
              </a:rPr>
              <a:t>Hoe zorg je ervoor dat een lezer vanaf letter 1 geboeid is?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  <p:bldP spid="35" grpId="0"/>
      <p:bldP spid="37" grpId="0"/>
      <p:bldP spid="39" grpId="0"/>
      <p:bldP spid="43" grpId="0"/>
      <p:bldP spid="45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>
          <a:extLst>
            <a:ext uri="{FF2B5EF4-FFF2-40B4-BE49-F238E27FC236}">
              <a16:creationId xmlns:a16="http://schemas.microsoft.com/office/drawing/2014/main" id="{9D1376C1-0482-55A1-F658-2D98C600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9">
            <a:extLst>
              <a:ext uri="{FF2B5EF4-FFF2-40B4-BE49-F238E27FC236}">
                <a16:creationId xmlns:a16="http://schemas.microsoft.com/office/drawing/2014/main" id="{C03FA991-4AB2-AA7B-AF8B-D4782AC0877E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720000" y="16100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Bekijk de tips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729" name="Google Shape;729;p29">
            <a:extLst>
              <a:ext uri="{FF2B5EF4-FFF2-40B4-BE49-F238E27FC236}">
                <a16:creationId xmlns:a16="http://schemas.microsoft.com/office/drawing/2014/main" id="{99BB6811-BB3F-7F79-6FFB-A5490232E94A}"/>
              </a:ext>
            </a:extLst>
          </p:cNvPr>
          <p:cNvGrpSpPr/>
          <p:nvPr/>
        </p:nvGrpSpPr>
        <p:grpSpPr>
          <a:xfrm rot="1028086">
            <a:off x="7735261" y="3893910"/>
            <a:ext cx="1155832" cy="1085718"/>
            <a:chOff x="220838" y="-10150"/>
            <a:chExt cx="1417700" cy="1331700"/>
          </a:xfrm>
        </p:grpSpPr>
        <p:sp>
          <p:nvSpPr>
            <p:cNvPr id="730" name="Google Shape;730;p29">
              <a:extLst>
                <a:ext uri="{FF2B5EF4-FFF2-40B4-BE49-F238E27FC236}">
                  <a16:creationId xmlns:a16="http://schemas.microsoft.com/office/drawing/2014/main" id="{0E417C9A-A271-C0A0-1767-5477B029E31E}"/>
                </a:ext>
              </a:extLst>
            </p:cNvPr>
            <p:cNvSpPr/>
            <p:nvPr/>
          </p:nvSpPr>
          <p:spPr>
            <a:xfrm>
              <a:off x="220838" y="-10150"/>
              <a:ext cx="1241175" cy="540250"/>
            </a:xfrm>
            <a:custGeom>
              <a:avLst/>
              <a:gdLst/>
              <a:ahLst/>
              <a:cxnLst/>
              <a:rect l="l" t="t" r="r" b="b"/>
              <a:pathLst>
                <a:path w="49647" h="21610" extrusionOk="0">
                  <a:moveTo>
                    <a:pt x="46637" y="0"/>
                  </a:moveTo>
                  <a:cubicBezTo>
                    <a:pt x="46539" y="0"/>
                    <a:pt x="46440" y="21"/>
                    <a:pt x="46342" y="62"/>
                  </a:cubicBezTo>
                  <a:lnTo>
                    <a:pt x="44296" y="750"/>
                  </a:lnTo>
                  <a:cubicBezTo>
                    <a:pt x="44228" y="760"/>
                    <a:pt x="44159" y="780"/>
                    <a:pt x="44090" y="799"/>
                  </a:cubicBezTo>
                  <a:lnTo>
                    <a:pt x="40569" y="1989"/>
                  </a:lnTo>
                  <a:cubicBezTo>
                    <a:pt x="40490" y="2019"/>
                    <a:pt x="40422" y="2048"/>
                    <a:pt x="40353" y="2088"/>
                  </a:cubicBezTo>
                  <a:lnTo>
                    <a:pt x="36773" y="3307"/>
                  </a:lnTo>
                  <a:cubicBezTo>
                    <a:pt x="36694" y="3317"/>
                    <a:pt x="36615" y="3337"/>
                    <a:pt x="36537" y="3357"/>
                  </a:cubicBezTo>
                  <a:lnTo>
                    <a:pt x="33006" y="4556"/>
                  </a:lnTo>
                  <a:cubicBezTo>
                    <a:pt x="32927" y="4586"/>
                    <a:pt x="32859" y="4615"/>
                    <a:pt x="32790" y="4665"/>
                  </a:cubicBezTo>
                  <a:lnTo>
                    <a:pt x="28797" y="6012"/>
                  </a:lnTo>
                  <a:cubicBezTo>
                    <a:pt x="28708" y="6022"/>
                    <a:pt x="28620" y="6041"/>
                    <a:pt x="28541" y="6071"/>
                  </a:cubicBezTo>
                  <a:lnTo>
                    <a:pt x="25010" y="7261"/>
                  </a:lnTo>
                  <a:cubicBezTo>
                    <a:pt x="24932" y="7290"/>
                    <a:pt x="24853" y="7330"/>
                    <a:pt x="24774" y="7379"/>
                  </a:cubicBezTo>
                  <a:lnTo>
                    <a:pt x="20850" y="8707"/>
                  </a:lnTo>
                  <a:cubicBezTo>
                    <a:pt x="20762" y="8716"/>
                    <a:pt x="20673" y="8736"/>
                    <a:pt x="20585" y="8766"/>
                  </a:cubicBezTo>
                  <a:lnTo>
                    <a:pt x="17054" y="9965"/>
                  </a:lnTo>
                  <a:cubicBezTo>
                    <a:pt x="16966" y="9995"/>
                    <a:pt x="16887" y="10034"/>
                    <a:pt x="16808" y="10083"/>
                  </a:cubicBezTo>
                  <a:lnTo>
                    <a:pt x="12914" y="11411"/>
                  </a:lnTo>
                  <a:cubicBezTo>
                    <a:pt x="12815" y="11411"/>
                    <a:pt x="12727" y="11431"/>
                    <a:pt x="12628" y="11460"/>
                  </a:cubicBezTo>
                  <a:lnTo>
                    <a:pt x="9098" y="12660"/>
                  </a:lnTo>
                  <a:cubicBezTo>
                    <a:pt x="9009" y="12690"/>
                    <a:pt x="8921" y="12739"/>
                    <a:pt x="8832" y="12788"/>
                  </a:cubicBezTo>
                  <a:lnTo>
                    <a:pt x="905" y="15483"/>
                  </a:lnTo>
                  <a:cubicBezTo>
                    <a:pt x="305" y="15689"/>
                    <a:pt x="1" y="16348"/>
                    <a:pt x="227" y="16938"/>
                  </a:cubicBezTo>
                  <a:lnTo>
                    <a:pt x="1781" y="20912"/>
                  </a:lnTo>
                  <a:cubicBezTo>
                    <a:pt x="1948" y="21334"/>
                    <a:pt x="2351" y="21610"/>
                    <a:pt x="2813" y="21610"/>
                  </a:cubicBezTo>
                  <a:cubicBezTo>
                    <a:pt x="2931" y="21610"/>
                    <a:pt x="3049" y="21590"/>
                    <a:pt x="3167" y="21551"/>
                  </a:cubicBezTo>
                  <a:lnTo>
                    <a:pt x="5744" y="20675"/>
                  </a:lnTo>
                  <a:cubicBezTo>
                    <a:pt x="5783" y="20685"/>
                    <a:pt x="5823" y="20685"/>
                    <a:pt x="5872" y="20685"/>
                  </a:cubicBezTo>
                  <a:cubicBezTo>
                    <a:pt x="5980" y="20685"/>
                    <a:pt x="6098" y="20666"/>
                    <a:pt x="6206" y="20636"/>
                  </a:cubicBezTo>
                  <a:lnTo>
                    <a:pt x="9786" y="19485"/>
                  </a:lnTo>
                  <a:cubicBezTo>
                    <a:pt x="9983" y="19417"/>
                    <a:pt x="10150" y="19299"/>
                    <a:pt x="10288" y="19141"/>
                  </a:cubicBezTo>
                  <a:lnTo>
                    <a:pt x="13169" y="18168"/>
                  </a:lnTo>
                  <a:cubicBezTo>
                    <a:pt x="13228" y="18158"/>
                    <a:pt x="13287" y="18148"/>
                    <a:pt x="13336" y="18128"/>
                  </a:cubicBezTo>
                  <a:lnTo>
                    <a:pt x="16916" y="16978"/>
                  </a:lnTo>
                  <a:cubicBezTo>
                    <a:pt x="17044" y="16938"/>
                    <a:pt x="17162" y="16869"/>
                    <a:pt x="17270" y="16791"/>
                  </a:cubicBezTo>
                  <a:lnTo>
                    <a:pt x="20988" y="15532"/>
                  </a:lnTo>
                  <a:cubicBezTo>
                    <a:pt x="21106" y="15532"/>
                    <a:pt x="21224" y="15512"/>
                    <a:pt x="21342" y="15473"/>
                  </a:cubicBezTo>
                  <a:lnTo>
                    <a:pt x="22473" y="15089"/>
                  </a:lnTo>
                  <a:cubicBezTo>
                    <a:pt x="23260" y="14824"/>
                    <a:pt x="24066" y="14548"/>
                    <a:pt x="24883" y="14273"/>
                  </a:cubicBezTo>
                  <a:cubicBezTo>
                    <a:pt x="24991" y="14234"/>
                    <a:pt x="25099" y="14175"/>
                    <a:pt x="25197" y="14106"/>
                  </a:cubicBezTo>
                  <a:lnTo>
                    <a:pt x="28964" y="12827"/>
                  </a:lnTo>
                  <a:cubicBezTo>
                    <a:pt x="29082" y="12827"/>
                    <a:pt x="29200" y="12808"/>
                    <a:pt x="29308" y="12778"/>
                  </a:cubicBezTo>
                  <a:cubicBezTo>
                    <a:pt x="30488" y="12375"/>
                    <a:pt x="31659" y="11982"/>
                    <a:pt x="32839" y="11578"/>
                  </a:cubicBezTo>
                  <a:cubicBezTo>
                    <a:pt x="32937" y="11539"/>
                    <a:pt x="33036" y="11490"/>
                    <a:pt x="33124" y="11431"/>
                  </a:cubicBezTo>
                  <a:lnTo>
                    <a:pt x="36999" y="10123"/>
                  </a:lnTo>
                  <a:cubicBezTo>
                    <a:pt x="37097" y="10113"/>
                    <a:pt x="37206" y="10093"/>
                    <a:pt x="37304" y="10064"/>
                  </a:cubicBezTo>
                  <a:lnTo>
                    <a:pt x="38759" y="9572"/>
                  </a:lnTo>
                  <a:cubicBezTo>
                    <a:pt x="39458" y="9336"/>
                    <a:pt x="40156" y="9100"/>
                    <a:pt x="40835" y="8864"/>
                  </a:cubicBezTo>
                  <a:cubicBezTo>
                    <a:pt x="40923" y="8834"/>
                    <a:pt x="41012" y="8795"/>
                    <a:pt x="41090" y="8746"/>
                  </a:cubicBezTo>
                  <a:lnTo>
                    <a:pt x="44591" y="7566"/>
                  </a:lnTo>
                  <a:cubicBezTo>
                    <a:pt x="44680" y="7556"/>
                    <a:pt x="44769" y="7536"/>
                    <a:pt x="44857" y="7507"/>
                  </a:cubicBezTo>
                  <a:cubicBezTo>
                    <a:pt x="45722" y="7212"/>
                    <a:pt x="46529" y="6936"/>
                    <a:pt x="47276" y="6681"/>
                  </a:cubicBezTo>
                  <a:lnTo>
                    <a:pt x="48388" y="6307"/>
                  </a:lnTo>
                  <a:cubicBezTo>
                    <a:pt x="48457" y="6277"/>
                    <a:pt x="48525" y="6248"/>
                    <a:pt x="48594" y="6209"/>
                  </a:cubicBezTo>
                  <a:lnTo>
                    <a:pt x="48732" y="6159"/>
                  </a:lnTo>
                  <a:cubicBezTo>
                    <a:pt x="49342" y="5953"/>
                    <a:pt x="49647" y="5274"/>
                    <a:pt x="49401" y="4684"/>
                  </a:cubicBezTo>
                  <a:lnTo>
                    <a:pt x="47719" y="681"/>
                  </a:lnTo>
                  <a:cubicBezTo>
                    <a:pt x="47545" y="276"/>
                    <a:pt x="47162" y="3"/>
                    <a:pt x="46720" y="3"/>
                  </a:cubicBezTo>
                  <a:cubicBezTo>
                    <a:pt x="46712" y="3"/>
                    <a:pt x="46704" y="3"/>
                    <a:pt x="46696" y="3"/>
                  </a:cubicBezTo>
                  <a:cubicBezTo>
                    <a:pt x="46676" y="1"/>
                    <a:pt x="46657" y="0"/>
                    <a:pt x="46637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9">
              <a:extLst>
                <a:ext uri="{FF2B5EF4-FFF2-40B4-BE49-F238E27FC236}">
                  <a16:creationId xmlns:a16="http://schemas.microsoft.com/office/drawing/2014/main" id="{FA42284F-EEBA-AD66-7016-13F5C79A946F}"/>
                </a:ext>
              </a:extLst>
            </p:cNvPr>
            <p:cNvSpPr/>
            <p:nvPr/>
          </p:nvSpPr>
          <p:spPr>
            <a:xfrm>
              <a:off x="259938" y="212725"/>
              <a:ext cx="1378600" cy="1108825"/>
            </a:xfrm>
            <a:custGeom>
              <a:avLst/>
              <a:gdLst/>
              <a:ahLst/>
              <a:cxnLst/>
              <a:rect l="l" t="t" r="r" b="b"/>
              <a:pathLst>
                <a:path w="55144" h="44353" extrusionOk="0">
                  <a:moveTo>
                    <a:pt x="47660" y="0"/>
                  </a:moveTo>
                  <a:cubicBezTo>
                    <a:pt x="47578" y="0"/>
                    <a:pt x="47496" y="9"/>
                    <a:pt x="47414" y="28"/>
                  </a:cubicBezTo>
                  <a:lnTo>
                    <a:pt x="46735" y="185"/>
                  </a:lnTo>
                  <a:lnTo>
                    <a:pt x="46676" y="195"/>
                  </a:lnTo>
                  <a:lnTo>
                    <a:pt x="43037" y="1021"/>
                  </a:lnTo>
                  <a:lnTo>
                    <a:pt x="42949" y="1041"/>
                  </a:lnTo>
                  <a:lnTo>
                    <a:pt x="42909" y="1050"/>
                  </a:lnTo>
                  <a:lnTo>
                    <a:pt x="39713" y="1768"/>
                  </a:lnTo>
                  <a:cubicBezTo>
                    <a:pt x="39654" y="1759"/>
                    <a:pt x="39595" y="1759"/>
                    <a:pt x="39536" y="1759"/>
                  </a:cubicBezTo>
                  <a:cubicBezTo>
                    <a:pt x="39448" y="1759"/>
                    <a:pt x="39369" y="1768"/>
                    <a:pt x="39290" y="1788"/>
                  </a:cubicBezTo>
                  <a:lnTo>
                    <a:pt x="35651" y="2604"/>
                  </a:lnTo>
                  <a:cubicBezTo>
                    <a:pt x="35504" y="2634"/>
                    <a:pt x="35376" y="2703"/>
                    <a:pt x="35248" y="2781"/>
                  </a:cubicBezTo>
                  <a:lnTo>
                    <a:pt x="31521" y="3627"/>
                  </a:lnTo>
                  <a:cubicBezTo>
                    <a:pt x="31462" y="3617"/>
                    <a:pt x="31403" y="3607"/>
                    <a:pt x="31334" y="3607"/>
                  </a:cubicBezTo>
                  <a:cubicBezTo>
                    <a:pt x="31255" y="3607"/>
                    <a:pt x="31167" y="3617"/>
                    <a:pt x="31088" y="3637"/>
                  </a:cubicBezTo>
                  <a:lnTo>
                    <a:pt x="27449" y="4463"/>
                  </a:lnTo>
                  <a:cubicBezTo>
                    <a:pt x="27311" y="4493"/>
                    <a:pt x="27174" y="4552"/>
                    <a:pt x="27056" y="4640"/>
                  </a:cubicBezTo>
                  <a:lnTo>
                    <a:pt x="23328" y="5486"/>
                  </a:lnTo>
                  <a:cubicBezTo>
                    <a:pt x="23269" y="5466"/>
                    <a:pt x="23201" y="5466"/>
                    <a:pt x="23132" y="5466"/>
                  </a:cubicBezTo>
                  <a:cubicBezTo>
                    <a:pt x="23053" y="5466"/>
                    <a:pt x="22974" y="5476"/>
                    <a:pt x="22886" y="5496"/>
                  </a:cubicBezTo>
                  <a:lnTo>
                    <a:pt x="19257" y="6312"/>
                  </a:lnTo>
                  <a:cubicBezTo>
                    <a:pt x="19109" y="6342"/>
                    <a:pt x="18972" y="6410"/>
                    <a:pt x="18854" y="6499"/>
                  </a:cubicBezTo>
                  <a:lnTo>
                    <a:pt x="15097" y="7345"/>
                  </a:lnTo>
                  <a:cubicBezTo>
                    <a:pt x="15028" y="7335"/>
                    <a:pt x="14969" y="7325"/>
                    <a:pt x="14900" y="7325"/>
                  </a:cubicBezTo>
                  <a:cubicBezTo>
                    <a:pt x="14821" y="7325"/>
                    <a:pt x="14733" y="7335"/>
                    <a:pt x="14654" y="7355"/>
                  </a:cubicBezTo>
                  <a:lnTo>
                    <a:pt x="11015" y="8181"/>
                  </a:lnTo>
                  <a:cubicBezTo>
                    <a:pt x="10868" y="8210"/>
                    <a:pt x="10730" y="8269"/>
                    <a:pt x="10612" y="8358"/>
                  </a:cubicBezTo>
                  <a:lnTo>
                    <a:pt x="7317" y="9105"/>
                  </a:lnTo>
                  <a:cubicBezTo>
                    <a:pt x="7249" y="9091"/>
                    <a:pt x="7178" y="9084"/>
                    <a:pt x="7109" y="9084"/>
                  </a:cubicBezTo>
                  <a:cubicBezTo>
                    <a:pt x="7028" y="9084"/>
                    <a:pt x="6949" y="9094"/>
                    <a:pt x="6875" y="9115"/>
                  </a:cubicBezTo>
                  <a:lnTo>
                    <a:pt x="3236" y="9941"/>
                  </a:lnTo>
                  <a:cubicBezTo>
                    <a:pt x="3088" y="9971"/>
                    <a:pt x="2951" y="10030"/>
                    <a:pt x="2833" y="10118"/>
                  </a:cubicBezTo>
                  <a:lnTo>
                    <a:pt x="964" y="10541"/>
                  </a:lnTo>
                  <a:cubicBezTo>
                    <a:pt x="374" y="10679"/>
                    <a:pt x="0" y="11259"/>
                    <a:pt x="128" y="11859"/>
                  </a:cubicBezTo>
                  <a:lnTo>
                    <a:pt x="1013" y="15999"/>
                  </a:lnTo>
                  <a:cubicBezTo>
                    <a:pt x="1023" y="16019"/>
                    <a:pt x="1023" y="16029"/>
                    <a:pt x="1023" y="16048"/>
                  </a:cubicBezTo>
                  <a:lnTo>
                    <a:pt x="1023" y="16058"/>
                  </a:lnTo>
                  <a:lnTo>
                    <a:pt x="1033" y="16107"/>
                  </a:lnTo>
                  <a:lnTo>
                    <a:pt x="6855" y="43478"/>
                  </a:lnTo>
                  <a:cubicBezTo>
                    <a:pt x="6963" y="43989"/>
                    <a:pt x="7416" y="44353"/>
                    <a:pt x="7937" y="44353"/>
                  </a:cubicBezTo>
                  <a:cubicBezTo>
                    <a:pt x="8016" y="44353"/>
                    <a:pt x="8094" y="44343"/>
                    <a:pt x="8173" y="44323"/>
                  </a:cubicBezTo>
                  <a:lnTo>
                    <a:pt x="54170" y="34489"/>
                  </a:lnTo>
                  <a:cubicBezTo>
                    <a:pt x="54760" y="34371"/>
                    <a:pt x="55144" y="33790"/>
                    <a:pt x="55026" y="33200"/>
                  </a:cubicBezTo>
                  <a:lnTo>
                    <a:pt x="48751" y="893"/>
                  </a:lnTo>
                  <a:cubicBezTo>
                    <a:pt x="48649" y="366"/>
                    <a:pt x="48179" y="0"/>
                    <a:pt x="4766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9">
              <a:extLst>
                <a:ext uri="{FF2B5EF4-FFF2-40B4-BE49-F238E27FC236}">
                  <a16:creationId xmlns:a16="http://schemas.microsoft.com/office/drawing/2014/main" id="{CDA00060-EFDC-EF0D-C00A-707A212E519B}"/>
                </a:ext>
              </a:extLst>
            </p:cNvPr>
            <p:cNvSpPr/>
            <p:nvPr/>
          </p:nvSpPr>
          <p:spPr>
            <a:xfrm>
              <a:off x="248725" y="11400"/>
              <a:ext cx="1178225" cy="485125"/>
            </a:xfrm>
            <a:custGeom>
              <a:avLst/>
              <a:gdLst/>
              <a:ahLst/>
              <a:cxnLst/>
              <a:rect l="l" t="t" r="r" b="b"/>
              <a:pathLst>
                <a:path w="47129" h="19405" extrusionOk="0">
                  <a:moveTo>
                    <a:pt x="45447" y="1"/>
                  </a:moveTo>
                  <a:lnTo>
                    <a:pt x="1" y="15431"/>
                  </a:lnTo>
                  <a:lnTo>
                    <a:pt x="1555" y="19405"/>
                  </a:lnTo>
                  <a:lnTo>
                    <a:pt x="47129" y="4013"/>
                  </a:lnTo>
                  <a:lnTo>
                    <a:pt x="454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9">
              <a:extLst>
                <a:ext uri="{FF2B5EF4-FFF2-40B4-BE49-F238E27FC236}">
                  <a16:creationId xmlns:a16="http://schemas.microsoft.com/office/drawing/2014/main" id="{B1A10F8D-63ED-B654-B84C-A5257C606523}"/>
                </a:ext>
              </a:extLst>
            </p:cNvPr>
            <p:cNvSpPr/>
            <p:nvPr/>
          </p:nvSpPr>
          <p:spPr>
            <a:xfrm>
              <a:off x="453775" y="296600"/>
              <a:ext cx="177800" cy="114375"/>
            </a:xfrm>
            <a:custGeom>
              <a:avLst/>
              <a:gdLst/>
              <a:ahLst/>
              <a:cxnLst/>
              <a:rect l="l" t="t" r="r" b="b"/>
              <a:pathLst>
                <a:path w="7112" h="4575" extrusionOk="0">
                  <a:moveTo>
                    <a:pt x="3532" y="1"/>
                  </a:moveTo>
                  <a:lnTo>
                    <a:pt x="1" y="1201"/>
                  </a:lnTo>
                  <a:lnTo>
                    <a:pt x="3532" y="4574"/>
                  </a:lnTo>
                  <a:lnTo>
                    <a:pt x="7111" y="3423"/>
                  </a:lnTo>
                  <a:lnTo>
                    <a:pt x="35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9">
              <a:extLst>
                <a:ext uri="{FF2B5EF4-FFF2-40B4-BE49-F238E27FC236}">
                  <a16:creationId xmlns:a16="http://schemas.microsoft.com/office/drawing/2014/main" id="{72A127D0-CD48-1B54-897A-B20B882E1EF3}"/>
                </a:ext>
              </a:extLst>
            </p:cNvPr>
            <p:cNvSpPr/>
            <p:nvPr/>
          </p:nvSpPr>
          <p:spPr>
            <a:xfrm>
              <a:off x="275525" y="359300"/>
              <a:ext cx="177800" cy="114350"/>
            </a:xfrm>
            <a:custGeom>
              <a:avLst/>
              <a:gdLst/>
              <a:ahLst/>
              <a:cxnLst/>
              <a:rect l="l" t="t" r="r" b="b"/>
              <a:pathLst>
                <a:path w="7112" h="4574" extrusionOk="0">
                  <a:moveTo>
                    <a:pt x="3531" y="1"/>
                  </a:moveTo>
                  <a:lnTo>
                    <a:pt x="1" y="1201"/>
                  </a:lnTo>
                  <a:lnTo>
                    <a:pt x="3531" y="4574"/>
                  </a:lnTo>
                  <a:lnTo>
                    <a:pt x="7111" y="3413"/>
                  </a:ln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9">
              <a:extLst>
                <a:ext uri="{FF2B5EF4-FFF2-40B4-BE49-F238E27FC236}">
                  <a16:creationId xmlns:a16="http://schemas.microsoft.com/office/drawing/2014/main" id="{7136F86D-DD3E-AC6A-541E-F9855BAA9747}"/>
                </a:ext>
              </a:extLst>
            </p:cNvPr>
            <p:cNvSpPr/>
            <p:nvPr/>
          </p:nvSpPr>
          <p:spPr>
            <a:xfrm>
              <a:off x="652700" y="229250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70" y="4613"/>
                  </a:lnTo>
                  <a:lnTo>
                    <a:pt x="7111" y="3413"/>
                  </a:ln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9">
              <a:extLst>
                <a:ext uri="{FF2B5EF4-FFF2-40B4-BE49-F238E27FC236}">
                  <a16:creationId xmlns:a16="http://schemas.microsoft.com/office/drawing/2014/main" id="{2C3030CD-6686-11B9-A0FE-D2F29AFC749D}"/>
                </a:ext>
              </a:extLst>
            </p:cNvPr>
            <p:cNvSpPr/>
            <p:nvPr/>
          </p:nvSpPr>
          <p:spPr>
            <a:xfrm>
              <a:off x="851600" y="161875"/>
              <a:ext cx="177800" cy="115350"/>
            </a:xfrm>
            <a:custGeom>
              <a:avLst/>
              <a:gdLst/>
              <a:ahLst/>
              <a:cxnLst/>
              <a:rect l="l" t="t" r="r" b="b"/>
              <a:pathLst>
                <a:path w="7112" h="4614" extrusionOk="0">
                  <a:moveTo>
                    <a:pt x="3531" y="1"/>
                  </a:moveTo>
                  <a:lnTo>
                    <a:pt x="1" y="1191"/>
                  </a:lnTo>
                  <a:lnTo>
                    <a:pt x="3580" y="4613"/>
                  </a:lnTo>
                  <a:cubicBezTo>
                    <a:pt x="4761" y="4210"/>
                    <a:pt x="5931" y="3816"/>
                    <a:pt x="7111" y="3413"/>
                  </a:cubicBez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9">
              <a:extLst>
                <a:ext uri="{FF2B5EF4-FFF2-40B4-BE49-F238E27FC236}">
                  <a16:creationId xmlns:a16="http://schemas.microsoft.com/office/drawing/2014/main" id="{A3F90253-D0F1-C513-739A-BAA3B0FB38AD}"/>
                </a:ext>
              </a:extLst>
            </p:cNvPr>
            <p:cNvSpPr/>
            <p:nvPr/>
          </p:nvSpPr>
          <p:spPr>
            <a:xfrm>
              <a:off x="1051500" y="94025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80" y="4613"/>
                  </a:lnTo>
                  <a:cubicBezTo>
                    <a:pt x="4790" y="4200"/>
                    <a:pt x="5970" y="3806"/>
                    <a:pt x="7111" y="3423"/>
                  </a:cubicBez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9">
              <a:extLst>
                <a:ext uri="{FF2B5EF4-FFF2-40B4-BE49-F238E27FC236}">
                  <a16:creationId xmlns:a16="http://schemas.microsoft.com/office/drawing/2014/main" id="{CA2671A9-5F62-6F9B-B52A-3508F947129B}"/>
                </a:ext>
              </a:extLst>
            </p:cNvPr>
            <p:cNvSpPr/>
            <p:nvPr/>
          </p:nvSpPr>
          <p:spPr>
            <a:xfrm>
              <a:off x="286600" y="234650"/>
              <a:ext cx="1318125" cy="1053325"/>
            </a:xfrm>
            <a:custGeom>
              <a:avLst/>
              <a:gdLst/>
              <a:ahLst/>
              <a:cxnLst/>
              <a:rect l="l" t="t" r="r" b="b"/>
              <a:pathLst>
                <a:path w="52725" h="42133" extrusionOk="0">
                  <a:moveTo>
                    <a:pt x="46450" y="1"/>
                  </a:moveTo>
                  <a:lnTo>
                    <a:pt x="45703" y="168"/>
                  </a:lnTo>
                  <a:lnTo>
                    <a:pt x="43627" y="2292"/>
                  </a:lnTo>
                  <a:lnTo>
                    <a:pt x="41946" y="1014"/>
                  </a:lnTo>
                  <a:lnTo>
                    <a:pt x="0" y="10514"/>
                  </a:lnTo>
                  <a:lnTo>
                    <a:pt x="6737" y="42133"/>
                  </a:lnTo>
                  <a:lnTo>
                    <a:pt x="52725" y="32298"/>
                  </a:lnTo>
                  <a:lnTo>
                    <a:pt x="46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9">
              <a:extLst>
                <a:ext uri="{FF2B5EF4-FFF2-40B4-BE49-F238E27FC236}">
                  <a16:creationId xmlns:a16="http://schemas.microsoft.com/office/drawing/2014/main" id="{5B1501DE-6BFA-1714-609F-DB046BA886BD}"/>
                </a:ext>
              </a:extLst>
            </p:cNvPr>
            <p:cNvSpPr/>
            <p:nvPr/>
          </p:nvSpPr>
          <p:spPr>
            <a:xfrm>
              <a:off x="413450" y="645750"/>
              <a:ext cx="67650" cy="67150"/>
            </a:xfrm>
            <a:custGeom>
              <a:avLst/>
              <a:gdLst/>
              <a:ahLst/>
              <a:cxnLst/>
              <a:rect l="l" t="t" r="r" b="b"/>
              <a:pathLst>
                <a:path w="2706" h="2686" extrusionOk="0">
                  <a:moveTo>
                    <a:pt x="1313" y="234"/>
                  </a:moveTo>
                  <a:cubicBezTo>
                    <a:pt x="1819" y="234"/>
                    <a:pt x="2194" y="542"/>
                    <a:pt x="2302" y="1033"/>
                  </a:cubicBezTo>
                  <a:cubicBezTo>
                    <a:pt x="2420" y="1613"/>
                    <a:pt x="2096" y="2115"/>
                    <a:pt x="1447" y="2252"/>
                  </a:cubicBezTo>
                  <a:lnTo>
                    <a:pt x="729" y="2410"/>
                  </a:lnTo>
                  <a:lnTo>
                    <a:pt x="306" y="423"/>
                  </a:lnTo>
                  <a:lnTo>
                    <a:pt x="1024" y="266"/>
                  </a:lnTo>
                  <a:cubicBezTo>
                    <a:pt x="1124" y="245"/>
                    <a:pt x="1221" y="234"/>
                    <a:pt x="1313" y="234"/>
                  </a:cubicBezTo>
                  <a:close/>
                  <a:moveTo>
                    <a:pt x="1341" y="1"/>
                  </a:moveTo>
                  <a:cubicBezTo>
                    <a:pt x="1227" y="1"/>
                    <a:pt x="1108" y="13"/>
                    <a:pt x="984" y="40"/>
                  </a:cubicBezTo>
                  <a:lnTo>
                    <a:pt x="1" y="246"/>
                  </a:lnTo>
                  <a:lnTo>
                    <a:pt x="522" y="2685"/>
                  </a:lnTo>
                  <a:lnTo>
                    <a:pt x="1506" y="2469"/>
                  </a:lnTo>
                  <a:cubicBezTo>
                    <a:pt x="2292" y="2302"/>
                    <a:pt x="2706" y="1692"/>
                    <a:pt x="2548" y="974"/>
                  </a:cubicBezTo>
                  <a:cubicBezTo>
                    <a:pt x="2424" y="368"/>
                    <a:pt x="195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9">
              <a:extLst>
                <a:ext uri="{FF2B5EF4-FFF2-40B4-BE49-F238E27FC236}">
                  <a16:creationId xmlns:a16="http://schemas.microsoft.com/office/drawing/2014/main" id="{AD585166-2B05-0BA1-1C75-F817FD6AB736}"/>
                </a:ext>
              </a:extLst>
            </p:cNvPr>
            <p:cNvSpPr/>
            <p:nvPr/>
          </p:nvSpPr>
          <p:spPr>
            <a:xfrm>
              <a:off x="489425" y="634425"/>
              <a:ext cx="19450" cy="62250"/>
            </a:xfrm>
            <a:custGeom>
              <a:avLst/>
              <a:gdLst/>
              <a:ahLst/>
              <a:cxnLst/>
              <a:rect l="l" t="t" r="r" b="b"/>
              <a:pathLst>
                <a:path w="778" h="2490" extrusionOk="0">
                  <a:moveTo>
                    <a:pt x="257" y="1"/>
                  </a:moveTo>
                  <a:lnTo>
                    <a:pt x="1" y="50"/>
                  </a:lnTo>
                  <a:lnTo>
                    <a:pt x="522" y="2489"/>
                  </a:lnTo>
                  <a:lnTo>
                    <a:pt x="778" y="2430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9">
              <a:extLst>
                <a:ext uri="{FF2B5EF4-FFF2-40B4-BE49-F238E27FC236}">
                  <a16:creationId xmlns:a16="http://schemas.microsoft.com/office/drawing/2014/main" id="{1E5A63D6-B886-340C-4AB0-38929861E6C6}"/>
                </a:ext>
              </a:extLst>
            </p:cNvPr>
            <p:cNvSpPr/>
            <p:nvPr/>
          </p:nvSpPr>
          <p:spPr>
            <a:xfrm>
              <a:off x="520175" y="623400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2" y="227"/>
                  </a:moveTo>
                  <a:cubicBezTo>
                    <a:pt x="1543" y="227"/>
                    <a:pt x="1756" y="396"/>
                    <a:pt x="1820" y="707"/>
                  </a:cubicBezTo>
                  <a:lnTo>
                    <a:pt x="1820" y="717"/>
                  </a:lnTo>
                  <a:cubicBezTo>
                    <a:pt x="1908" y="1101"/>
                    <a:pt x="170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3" y="227"/>
                    <a:pt x="1202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26"/>
                  </a:lnTo>
                  <a:lnTo>
                    <a:pt x="522" y="2665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6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1"/>
                  </a:lnTo>
                  <a:lnTo>
                    <a:pt x="2459" y="2252"/>
                  </a:lnTo>
                  <a:lnTo>
                    <a:pt x="1692" y="1543"/>
                  </a:lnTo>
                  <a:cubicBezTo>
                    <a:pt x="2007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9">
              <a:extLst>
                <a:ext uri="{FF2B5EF4-FFF2-40B4-BE49-F238E27FC236}">
                  <a16:creationId xmlns:a16="http://schemas.microsoft.com/office/drawing/2014/main" id="{B8BF88C3-C326-1AE0-5DD9-3F6CF574174B}"/>
                </a:ext>
              </a:extLst>
            </p:cNvPr>
            <p:cNvSpPr/>
            <p:nvPr/>
          </p:nvSpPr>
          <p:spPr>
            <a:xfrm>
              <a:off x="587300" y="605925"/>
              <a:ext cx="56075" cy="69850"/>
            </a:xfrm>
            <a:custGeom>
              <a:avLst/>
              <a:gdLst/>
              <a:ahLst/>
              <a:cxnLst/>
              <a:rect l="l" t="t" r="r" b="b"/>
              <a:pathLst>
                <a:path w="2243" h="2794" extrusionOk="0">
                  <a:moveTo>
                    <a:pt x="1672" y="0"/>
                  </a:moveTo>
                  <a:lnTo>
                    <a:pt x="0" y="354"/>
                  </a:lnTo>
                  <a:lnTo>
                    <a:pt x="521" y="2793"/>
                  </a:lnTo>
                  <a:lnTo>
                    <a:pt x="2242" y="2419"/>
                  </a:lnTo>
                  <a:lnTo>
                    <a:pt x="2193" y="2203"/>
                  </a:lnTo>
                  <a:lnTo>
                    <a:pt x="738" y="2508"/>
                  </a:lnTo>
                  <a:lnTo>
                    <a:pt x="541" y="1603"/>
                  </a:lnTo>
                  <a:lnTo>
                    <a:pt x="1800" y="1338"/>
                  </a:lnTo>
                  <a:lnTo>
                    <a:pt x="1751" y="1121"/>
                  </a:lnTo>
                  <a:lnTo>
                    <a:pt x="492" y="1387"/>
                  </a:lnTo>
                  <a:lnTo>
                    <a:pt x="305" y="521"/>
                  </a:lnTo>
                  <a:lnTo>
                    <a:pt x="1711" y="216"/>
                  </a:lnTo>
                  <a:lnTo>
                    <a:pt x="16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9">
              <a:extLst>
                <a:ext uri="{FF2B5EF4-FFF2-40B4-BE49-F238E27FC236}">
                  <a16:creationId xmlns:a16="http://schemas.microsoft.com/office/drawing/2014/main" id="{7D3A0E13-EAC7-07B2-222D-532754DCE6CA}"/>
                </a:ext>
              </a:extLst>
            </p:cNvPr>
            <p:cNvSpPr/>
            <p:nvPr/>
          </p:nvSpPr>
          <p:spPr>
            <a:xfrm>
              <a:off x="646800" y="594325"/>
              <a:ext cx="62725" cy="63825"/>
            </a:xfrm>
            <a:custGeom>
              <a:avLst/>
              <a:gdLst/>
              <a:ahLst/>
              <a:cxnLst/>
              <a:rect l="l" t="t" r="r" b="b"/>
              <a:pathLst>
                <a:path w="2509" h="2553" extrusionOk="0">
                  <a:moveTo>
                    <a:pt x="1469" y="1"/>
                  </a:moveTo>
                  <a:cubicBezTo>
                    <a:pt x="1366" y="1"/>
                    <a:pt x="1263" y="14"/>
                    <a:pt x="1161" y="41"/>
                  </a:cubicBezTo>
                  <a:cubicBezTo>
                    <a:pt x="423" y="199"/>
                    <a:pt x="0" y="838"/>
                    <a:pt x="148" y="1546"/>
                  </a:cubicBezTo>
                  <a:cubicBezTo>
                    <a:pt x="283" y="2161"/>
                    <a:pt x="779" y="2553"/>
                    <a:pt x="1383" y="2553"/>
                  </a:cubicBezTo>
                  <a:cubicBezTo>
                    <a:pt x="1483" y="2553"/>
                    <a:pt x="1587" y="2542"/>
                    <a:pt x="1692" y="2520"/>
                  </a:cubicBezTo>
                  <a:cubicBezTo>
                    <a:pt x="2026" y="2461"/>
                    <a:pt x="2331" y="2254"/>
                    <a:pt x="2508" y="1969"/>
                  </a:cubicBezTo>
                  <a:lnTo>
                    <a:pt x="2311" y="1841"/>
                  </a:lnTo>
                  <a:cubicBezTo>
                    <a:pt x="2164" y="2067"/>
                    <a:pt x="1928" y="2234"/>
                    <a:pt x="1652" y="2284"/>
                  </a:cubicBezTo>
                  <a:cubicBezTo>
                    <a:pt x="1581" y="2299"/>
                    <a:pt x="1510" y="2306"/>
                    <a:pt x="1439" y="2306"/>
                  </a:cubicBezTo>
                  <a:cubicBezTo>
                    <a:pt x="966" y="2306"/>
                    <a:pt x="536" y="1975"/>
                    <a:pt x="433" y="1487"/>
                  </a:cubicBezTo>
                  <a:cubicBezTo>
                    <a:pt x="315" y="936"/>
                    <a:pt x="669" y="385"/>
                    <a:pt x="1220" y="267"/>
                  </a:cubicBezTo>
                  <a:cubicBezTo>
                    <a:pt x="1301" y="247"/>
                    <a:pt x="1382" y="237"/>
                    <a:pt x="1463" y="237"/>
                  </a:cubicBezTo>
                  <a:cubicBezTo>
                    <a:pt x="1654" y="237"/>
                    <a:pt x="1840" y="294"/>
                    <a:pt x="2006" y="405"/>
                  </a:cubicBezTo>
                  <a:lnTo>
                    <a:pt x="2124" y="199"/>
                  </a:lnTo>
                  <a:cubicBezTo>
                    <a:pt x="1927" y="69"/>
                    <a:pt x="1700" y="1"/>
                    <a:pt x="14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9">
              <a:extLst>
                <a:ext uri="{FF2B5EF4-FFF2-40B4-BE49-F238E27FC236}">
                  <a16:creationId xmlns:a16="http://schemas.microsoft.com/office/drawing/2014/main" id="{EE53A528-A6A3-3888-C21A-A0B46F634C0C}"/>
                </a:ext>
              </a:extLst>
            </p:cNvPr>
            <p:cNvSpPr/>
            <p:nvPr/>
          </p:nvSpPr>
          <p:spPr>
            <a:xfrm>
              <a:off x="705800" y="578875"/>
              <a:ext cx="50425" cy="66900"/>
            </a:xfrm>
            <a:custGeom>
              <a:avLst/>
              <a:gdLst/>
              <a:ahLst/>
              <a:cxnLst/>
              <a:rect l="l" t="t" r="r" b="b"/>
              <a:pathLst>
                <a:path w="2017" h="2676" extrusionOk="0">
                  <a:moveTo>
                    <a:pt x="1967" y="0"/>
                  </a:moveTo>
                  <a:lnTo>
                    <a:pt x="1" y="423"/>
                  </a:lnTo>
                  <a:lnTo>
                    <a:pt x="50" y="640"/>
                  </a:lnTo>
                  <a:lnTo>
                    <a:pt x="905" y="462"/>
                  </a:lnTo>
                  <a:lnTo>
                    <a:pt x="1368" y="2675"/>
                  </a:lnTo>
                  <a:lnTo>
                    <a:pt x="1623" y="2616"/>
                  </a:lnTo>
                  <a:lnTo>
                    <a:pt x="1151" y="403"/>
                  </a:lnTo>
                  <a:lnTo>
                    <a:pt x="2017" y="217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9">
              <a:extLst>
                <a:ext uri="{FF2B5EF4-FFF2-40B4-BE49-F238E27FC236}">
                  <a16:creationId xmlns:a16="http://schemas.microsoft.com/office/drawing/2014/main" id="{9DA919F7-2866-5D88-4162-B09ECC1FC965}"/>
                </a:ext>
              </a:extLst>
            </p:cNvPr>
            <p:cNvSpPr/>
            <p:nvPr/>
          </p:nvSpPr>
          <p:spPr>
            <a:xfrm>
              <a:off x="766050" y="568850"/>
              <a:ext cx="71550" cy="63575"/>
            </a:xfrm>
            <a:custGeom>
              <a:avLst/>
              <a:gdLst/>
              <a:ahLst/>
              <a:cxnLst/>
              <a:rect l="l" t="t" r="r" b="b"/>
              <a:pathLst>
                <a:path w="2862" h="2543" extrusionOk="0">
                  <a:moveTo>
                    <a:pt x="1420" y="215"/>
                  </a:moveTo>
                  <a:cubicBezTo>
                    <a:pt x="1882" y="215"/>
                    <a:pt x="2339" y="515"/>
                    <a:pt x="2449" y="1050"/>
                  </a:cubicBezTo>
                  <a:lnTo>
                    <a:pt x="2459" y="1050"/>
                  </a:lnTo>
                  <a:cubicBezTo>
                    <a:pt x="2596" y="1621"/>
                    <a:pt x="2223" y="2181"/>
                    <a:pt x="1652" y="2280"/>
                  </a:cubicBezTo>
                  <a:cubicBezTo>
                    <a:pt x="1573" y="2297"/>
                    <a:pt x="1496" y="2305"/>
                    <a:pt x="1421" y="2305"/>
                  </a:cubicBezTo>
                  <a:cubicBezTo>
                    <a:pt x="626" y="2305"/>
                    <a:pt x="84" y="1405"/>
                    <a:pt x="551" y="686"/>
                  </a:cubicBezTo>
                  <a:cubicBezTo>
                    <a:pt x="763" y="365"/>
                    <a:pt x="1093" y="215"/>
                    <a:pt x="1420" y="215"/>
                  </a:cubicBezTo>
                  <a:close/>
                  <a:moveTo>
                    <a:pt x="1494" y="0"/>
                  </a:moveTo>
                  <a:cubicBezTo>
                    <a:pt x="1389" y="0"/>
                    <a:pt x="1281" y="12"/>
                    <a:pt x="1170" y="37"/>
                  </a:cubicBezTo>
                  <a:cubicBezTo>
                    <a:pt x="433" y="195"/>
                    <a:pt x="0" y="834"/>
                    <a:pt x="157" y="1542"/>
                  </a:cubicBezTo>
                  <a:cubicBezTo>
                    <a:pt x="283" y="2153"/>
                    <a:pt x="778" y="2543"/>
                    <a:pt x="1378" y="2543"/>
                  </a:cubicBezTo>
                  <a:cubicBezTo>
                    <a:pt x="1483" y="2543"/>
                    <a:pt x="1591" y="2531"/>
                    <a:pt x="1701" y="2506"/>
                  </a:cubicBezTo>
                  <a:cubicBezTo>
                    <a:pt x="2429" y="2349"/>
                    <a:pt x="2862" y="1709"/>
                    <a:pt x="2705" y="1001"/>
                  </a:cubicBezTo>
                  <a:cubicBezTo>
                    <a:pt x="2579" y="390"/>
                    <a:pt x="2091" y="0"/>
                    <a:pt x="14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9">
              <a:extLst>
                <a:ext uri="{FF2B5EF4-FFF2-40B4-BE49-F238E27FC236}">
                  <a16:creationId xmlns:a16="http://schemas.microsoft.com/office/drawing/2014/main" id="{72BBF996-AD78-BDAC-F797-041E1A42F36E}"/>
                </a:ext>
              </a:extLst>
            </p:cNvPr>
            <p:cNvSpPr/>
            <p:nvPr/>
          </p:nvSpPr>
          <p:spPr>
            <a:xfrm>
              <a:off x="846200" y="553575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1" y="227"/>
                  </a:moveTo>
                  <a:cubicBezTo>
                    <a:pt x="1543" y="227"/>
                    <a:pt x="1756" y="398"/>
                    <a:pt x="1820" y="717"/>
                  </a:cubicBezTo>
                  <a:cubicBezTo>
                    <a:pt x="1908" y="1101"/>
                    <a:pt x="169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2" y="227"/>
                    <a:pt x="1201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35"/>
                  </a:lnTo>
                  <a:lnTo>
                    <a:pt x="521" y="2664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5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0"/>
                  </a:lnTo>
                  <a:lnTo>
                    <a:pt x="2459" y="2251"/>
                  </a:lnTo>
                  <a:lnTo>
                    <a:pt x="1692" y="1543"/>
                  </a:lnTo>
                  <a:cubicBezTo>
                    <a:pt x="2006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9">
              <a:extLst>
                <a:ext uri="{FF2B5EF4-FFF2-40B4-BE49-F238E27FC236}">
                  <a16:creationId xmlns:a16="http://schemas.microsoft.com/office/drawing/2014/main" id="{07E42831-D591-7274-4708-B8DD023E755B}"/>
                </a:ext>
              </a:extLst>
            </p:cNvPr>
            <p:cNvSpPr/>
            <p:nvPr/>
          </p:nvSpPr>
          <p:spPr>
            <a:xfrm>
              <a:off x="525575" y="1019700"/>
              <a:ext cx="71075" cy="69375"/>
            </a:xfrm>
            <a:custGeom>
              <a:avLst/>
              <a:gdLst/>
              <a:ahLst/>
              <a:cxnLst/>
              <a:rect l="l" t="t" r="r" b="b"/>
              <a:pathLst>
                <a:path w="2843" h="2775" extrusionOk="0">
                  <a:moveTo>
                    <a:pt x="2351" y="1"/>
                  </a:moveTo>
                  <a:lnTo>
                    <a:pt x="2164" y="50"/>
                  </a:lnTo>
                  <a:lnTo>
                    <a:pt x="1545" y="1938"/>
                  </a:lnTo>
                  <a:lnTo>
                    <a:pt x="197" y="463"/>
                  </a:lnTo>
                  <a:lnTo>
                    <a:pt x="1" y="503"/>
                  </a:lnTo>
                  <a:lnTo>
                    <a:pt x="492" y="2774"/>
                  </a:lnTo>
                  <a:lnTo>
                    <a:pt x="719" y="2725"/>
                  </a:lnTo>
                  <a:lnTo>
                    <a:pt x="325" y="916"/>
                  </a:lnTo>
                  <a:lnTo>
                    <a:pt x="1545" y="2243"/>
                  </a:lnTo>
                  <a:lnTo>
                    <a:pt x="1663" y="2224"/>
                  </a:lnTo>
                  <a:lnTo>
                    <a:pt x="2223" y="503"/>
                  </a:lnTo>
                  <a:lnTo>
                    <a:pt x="2617" y="2312"/>
                  </a:lnTo>
                  <a:lnTo>
                    <a:pt x="2843" y="2263"/>
                  </a:lnTo>
                  <a:lnTo>
                    <a:pt x="235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9">
              <a:extLst>
                <a:ext uri="{FF2B5EF4-FFF2-40B4-BE49-F238E27FC236}">
                  <a16:creationId xmlns:a16="http://schemas.microsoft.com/office/drawing/2014/main" id="{856F8403-E765-7AE9-EB80-ECABB3FCB9D4}"/>
                </a:ext>
              </a:extLst>
            </p:cNvPr>
            <p:cNvSpPr/>
            <p:nvPr/>
          </p:nvSpPr>
          <p:spPr>
            <a:xfrm>
              <a:off x="604500" y="1008100"/>
              <a:ext cx="66650" cy="59375"/>
            </a:xfrm>
            <a:custGeom>
              <a:avLst/>
              <a:gdLst/>
              <a:ahLst/>
              <a:cxnLst/>
              <a:rect l="l" t="t" r="r" b="b"/>
              <a:pathLst>
                <a:path w="2666" h="2375" extrusionOk="0">
                  <a:moveTo>
                    <a:pt x="1324" y="202"/>
                  </a:moveTo>
                  <a:cubicBezTo>
                    <a:pt x="1757" y="202"/>
                    <a:pt x="2184" y="484"/>
                    <a:pt x="2282" y="986"/>
                  </a:cubicBezTo>
                  <a:cubicBezTo>
                    <a:pt x="2410" y="1507"/>
                    <a:pt x="2066" y="2039"/>
                    <a:pt x="1535" y="2127"/>
                  </a:cubicBezTo>
                  <a:cubicBezTo>
                    <a:pt x="1461" y="2143"/>
                    <a:pt x="1389" y="2151"/>
                    <a:pt x="1319" y="2151"/>
                  </a:cubicBezTo>
                  <a:cubicBezTo>
                    <a:pt x="584" y="2151"/>
                    <a:pt x="81" y="1306"/>
                    <a:pt x="512" y="642"/>
                  </a:cubicBezTo>
                  <a:cubicBezTo>
                    <a:pt x="711" y="341"/>
                    <a:pt x="1019" y="202"/>
                    <a:pt x="1324" y="202"/>
                  </a:cubicBezTo>
                  <a:close/>
                  <a:moveTo>
                    <a:pt x="1382" y="1"/>
                  </a:moveTo>
                  <a:cubicBezTo>
                    <a:pt x="1288" y="1"/>
                    <a:pt x="1191" y="11"/>
                    <a:pt x="1092" y="32"/>
                  </a:cubicBezTo>
                  <a:cubicBezTo>
                    <a:pt x="404" y="180"/>
                    <a:pt x="1" y="780"/>
                    <a:pt x="138" y="1448"/>
                  </a:cubicBezTo>
                  <a:cubicBezTo>
                    <a:pt x="265" y="2013"/>
                    <a:pt x="737" y="2375"/>
                    <a:pt x="1296" y="2375"/>
                  </a:cubicBezTo>
                  <a:cubicBezTo>
                    <a:pt x="1390" y="2375"/>
                    <a:pt x="1486" y="2365"/>
                    <a:pt x="1584" y="2343"/>
                  </a:cubicBezTo>
                  <a:cubicBezTo>
                    <a:pt x="2263" y="2196"/>
                    <a:pt x="2666" y="1596"/>
                    <a:pt x="2528" y="937"/>
                  </a:cubicBezTo>
                  <a:cubicBezTo>
                    <a:pt x="2402" y="364"/>
                    <a:pt x="1944" y="1"/>
                    <a:pt x="13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9">
              <a:extLst>
                <a:ext uri="{FF2B5EF4-FFF2-40B4-BE49-F238E27FC236}">
                  <a16:creationId xmlns:a16="http://schemas.microsoft.com/office/drawing/2014/main" id="{CDA55287-CD6C-79FC-E588-34C258A11FA0}"/>
                </a:ext>
              </a:extLst>
            </p:cNvPr>
            <p:cNvSpPr/>
            <p:nvPr/>
          </p:nvSpPr>
          <p:spPr>
            <a:xfrm>
              <a:off x="668425" y="989725"/>
              <a:ext cx="56075" cy="63200"/>
            </a:xfrm>
            <a:custGeom>
              <a:avLst/>
              <a:gdLst/>
              <a:ahLst/>
              <a:cxnLst/>
              <a:rect l="l" t="t" r="r" b="b"/>
              <a:pathLst>
                <a:path w="2243" h="2528" extrusionOk="0">
                  <a:moveTo>
                    <a:pt x="2243" y="0"/>
                  </a:moveTo>
                  <a:lnTo>
                    <a:pt x="2007" y="49"/>
                  </a:lnTo>
                  <a:lnTo>
                    <a:pt x="1555" y="2203"/>
                  </a:lnTo>
                  <a:lnTo>
                    <a:pt x="256" y="423"/>
                  </a:lnTo>
                  <a:lnTo>
                    <a:pt x="1" y="472"/>
                  </a:lnTo>
                  <a:lnTo>
                    <a:pt x="1496" y="2528"/>
                  </a:lnTo>
                  <a:lnTo>
                    <a:pt x="1732" y="2478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9">
              <a:extLst>
                <a:ext uri="{FF2B5EF4-FFF2-40B4-BE49-F238E27FC236}">
                  <a16:creationId xmlns:a16="http://schemas.microsoft.com/office/drawing/2014/main" id="{96FDC582-277C-0E75-2ABB-26B6145A481C}"/>
                </a:ext>
              </a:extLst>
            </p:cNvPr>
            <p:cNvSpPr/>
            <p:nvPr/>
          </p:nvSpPr>
          <p:spPr>
            <a:xfrm>
              <a:off x="736775" y="985775"/>
              <a:ext cx="18475" cy="58050"/>
            </a:xfrm>
            <a:custGeom>
              <a:avLst/>
              <a:gdLst/>
              <a:ahLst/>
              <a:cxnLst/>
              <a:rect l="l" t="t" r="r" b="b"/>
              <a:pathLst>
                <a:path w="739" h="2322" extrusionOk="0">
                  <a:moveTo>
                    <a:pt x="247" y="1"/>
                  </a:moveTo>
                  <a:lnTo>
                    <a:pt x="1" y="50"/>
                  </a:lnTo>
                  <a:lnTo>
                    <a:pt x="492" y="2322"/>
                  </a:lnTo>
                  <a:lnTo>
                    <a:pt x="738" y="226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9">
              <a:extLst>
                <a:ext uri="{FF2B5EF4-FFF2-40B4-BE49-F238E27FC236}">
                  <a16:creationId xmlns:a16="http://schemas.microsoft.com/office/drawing/2014/main" id="{DAAFA391-122F-D897-D4CB-C9441F9CB33B}"/>
                </a:ext>
              </a:extLst>
            </p:cNvPr>
            <p:cNvSpPr/>
            <p:nvPr/>
          </p:nvSpPr>
          <p:spPr>
            <a:xfrm>
              <a:off x="765300" y="972500"/>
              <a:ext cx="52400" cy="65175"/>
            </a:xfrm>
            <a:custGeom>
              <a:avLst/>
              <a:gdLst/>
              <a:ahLst/>
              <a:cxnLst/>
              <a:rect l="l" t="t" r="r" b="b"/>
              <a:pathLst>
                <a:path w="2096" h="2607" extrusionOk="0">
                  <a:moveTo>
                    <a:pt x="1554" y="1"/>
                  </a:moveTo>
                  <a:lnTo>
                    <a:pt x="1" y="335"/>
                  </a:lnTo>
                  <a:lnTo>
                    <a:pt x="492" y="2607"/>
                  </a:lnTo>
                  <a:lnTo>
                    <a:pt x="2095" y="2263"/>
                  </a:lnTo>
                  <a:lnTo>
                    <a:pt x="2056" y="2056"/>
                  </a:lnTo>
                  <a:lnTo>
                    <a:pt x="679" y="2341"/>
                  </a:lnTo>
                  <a:lnTo>
                    <a:pt x="502" y="1496"/>
                  </a:lnTo>
                  <a:lnTo>
                    <a:pt x="1672" y="1250"/>
                  </a:lnTo>
                  <a:lnTo>
                    <a:pt x="1633" y="1043"/>
                  </a:lnTo>
                  <a:lnTo>
                    <a:pt x="453" y="1299"/>
                  </a:lnTo>
                  <a:lnTo>
                    <a:pt x="286" y="492"/>
                  </a:lnTo>
                  <a:lnTo>
                    <a:pt x="1604" y="207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9">
              <a:extLst>
                <a:ext uri="{FF2B5EF4-FFF2-40B4-BE49-F238E27FC236}">
                  <a16:creationId xmlns:a16="http://schemas.microsoft.com/office/drawing/2014/main" id="{092CB98F-C940-19CF-382E-F8A1C94242F4}"/>
                </a:ext>
              </a:extLst>
            </p:cNvPr>
            <p:cNvSpPr/>
            <p:nvPr/>
          </p:nvSpPr>
          <p:spPr>
            <a:xfrm>
              <a:off x="1121825" y="278425"/>
              <a:ext cx="122700" cy="140400"/>
            </a:xfrm>
            <a:custGeom>
              <a:avLst/>
              <a:gdLst/>
              <a:ahLst/>
              <a:cxnLst/>
              <a:rect l="l" t="t" r="r" b="b"/>
              <a:pathLst>
                <a:path w="4908" h="5616" extrusionOk="0">
                  <a:moveTo>
                    <a:pt x="4908" y="0"/>
                  </a:moveTo>
                  <a:lnTo>
                    <a:pt x="1269" y="826"/>
                  </a:lnTo>
                  <a:lnTo>
                    <a:pt x="0" y="5616"/>
                  </a:lnTo>
                  <a:lnTo>
                    <a:pt x="0" y="5616"/>
                  </a:lnTo>
                  <a:lnTo>
                    <a:pt x="3777" y="4829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9">
              <a:extLst>
                <a:ext uri="{FF2B5EF4-FFF2-40B4-BE49-F238E27FC236}">
                  <a16:creationId xmlns:a16="http://schemas.microsoft.com/office/drawing/2014/main" id="{4B085807-125A-BA37-A9BB-99DAC7FCB118}"/>
                </a:ext>
              </a:extLst>
            </p:cNvPr>
            <p:cNvSpPr/>
            <p:nvPr/>
          </p:nvSpPr>
          <p:spPr>
            <a:xfrm>
              <a:off x="1306450" y="238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9" y="1"/>
                  </a:moveTo>
                  <a:lnTo>
                    <a:pt x="1270" y="817"/>
                  </a:lnTo>
                  <a:lnTo>
                    <a:pt x="1" y="5607"/>
                  </a:lnTo>
                  <a:lnTo>
                    <a:pt x="3650" y="4721"/>
                  </a:lnTo>
                  <a:lnTo>
                    <a:pt x="49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9">
              <a:extLst>
                <a:ext uri="{FF2B5EF4-FFF2-40B4-BE49-F238E27FC236}">
                  <a16:creationId xmlns:a16="http://schemas.microsoft.com/office/drawing/2014/main" id="{44A0D446-9A8C-2794-0982-8044413B441F}"/>
                </a:ext>
              </a:extLst>
            </p:cNvPr>
            <p:cNvSpPr/>
            <p:nvPr/>
          </p:nvSpPr>
          <p:spPr>
            <a:xfrm>
              <a:off x="917000" y="32487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7"/>
                  </a:lnTo>
                  <a:cubicBezTo>
                    <a:pt x="1250" y="5322"/>
                    <a:pt x="2469" y="5046"/>
                    <a:pt x="3639" y="4781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9">
              <a:extLst>
                <a:ext uri="{FF2B5EF4-FFF2-40B4-BE49-F238E27FC236}">
                  <a16:creationId xmlns:a16="http://schemas.microsoft.com/office/drawing/2014/main" id="{488455DB-2584-7446-C15D-1207E0B64852}"/>
                </a:ext>
              </a:extLst>
            </p:cNvPr>
            <p:cNvSpPr/>
            <p:nvPr/>
          </p:nvSpPr>
          <p:spPr>
            <a:xfrm>
              <a:off x="712200" y="371100"/>
              <a:ext cx="122450" cy="140175"/>
            </a:xfrm>
            <a:custGeom>
              <a:avLst/>
              <a:gdLst/>
              <a:ahLst/>
              <a:cxnLst/>
              <a:rect l="l" t="t" r="r" b="b"/>
              <a:pathLst>
                <a:path w="4898" h="5607" extrusionOk="0">
                  <a:moveTo>
                    <a:pt x="4898" y="1"/>
                  </a:moveTo>
                  <a:lnTo>
                    <a:pt x="1259" y="827"/>
                  </a:lnTo>
                  <a:lnTo>
                    <a:pt x="0" y="5607"/>
                  </a:lnTo>
                  <a:cubicBezTo>
                    <a:pt x="1210" y="5331"/>
                    <a:pt x="2420" y="5066"/>
                    <a:pt x="3629" y="4790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9">
              <a:extLst>
                <a:ext uri="{FF2B5EF4-FFF2-40B4-BE49-F238E27FC236}">
                  <a16:creationId xmlns:a16="http://schemas.microsoft.com/office/drawing/2014/main" id="{A3093431-4AF1-A7F4-4A54-7A09B5C7A5EC}"/>
                </a:ext>
              </a:extLst>
            </p:cNvPr>
            <p:cNvSpPr/>
            <p:nvPr/>
          </p:nvSpPr>
          <p:spPr>
            <a:xfrm>
              <a:off x="506150" y="417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6"/>
                  </a:lnTo>
                  <a:cubicBezTo>
                    <a:pt x="1181" y="5341"/>
                    <a:pt x="2391" y="5065"/>
                    <a:pt x="3640" y="4780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9">
              <a:extLst>
                <a:ext uri="{FF2B5EF4-FFF2-40B4-BE49-F238E27FC236}">
                  <a16:creationId xmlns:a16="http://schemas.microsoft.com/office/drawing/2014/main" id="{1A7BFD43-58A0-91C3-3546-7297E3117703}"/>
                </a:ext>
              </a:extLst>
            </p:cNvPr>
            <p:cNvSpPr/>
            <p:nvPr/>
          </p:nvSpPr>
          <p:spPr>
            <a:xfrm>
              <a:off x="311675" y="461825"/>
              <a:ext cx="122475" cy="139925"/>
            </a:xfrm>
            <a:custGeom>
              <a:avLst/>
              <a:gdLst/>
              <a:ahLst/>
              <a:cxnLst/>
              <a:rect l="l" t="t" r="r" b="b"/>
              <a:pathLst>
                <a:path w="4899" h="5597" extrusionOk="0">
                  <a:moveTo>
                    <a:pt x="4898" y="1"/>
                  </a:moveTo>
                  <a:lnTo>
                    <a:pt x="1269" y="817"/>
                  </a:lnTo>
                  <a:lnTo>
                    <a:pt x="0" y="5597"/>
                  </a:lnTo>
                  <a:cubicBezTo>
                    <a:pt x="1053" y="5361"/>
                    <a:pt x="2282" y="5085"/>
                    <a:pt x="3639" y="4781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9">
              <a:extLst>
                <a:ext uri="{FF2B5EF4-FFF2-40B4-BE49-F238E27FC236}">
                  <a16:creationId xmlns:a16="http://schemas.microsoft.com/office/drawing/2014/main" id="{C7C1F22E-85B5-8626-71D3-DA6D3D99E407}"/>
                </a:ext>
              </a:extLst>
            </p:cNvPr>
            <p:cNvSpPr/>
            <p:nvPr/>
          </p:nvSpPr>
          <p:spPr>
            <a:xfrm>
              <a:off x="307725" y="342050"/>
              <a:ext cx="1160800" cy="262650"/>
            </a:xfrm>
            <a:custGeom>
              <a:avLst/>
              <a:gdLst/>
              <a:ahLst/>
              <a:cxnLst/>
              <a:rect l="l" t="t" r="r" b="b"/>
              <a:pathLst>
                <a:path w="46432" h="10506" extrusionOk="0">
                  <a:moveTo>
                    <a:pt x="46302" y="1"/>
                  </a:moveTo>
                  <a:cubicBezTo>
                    <a:pt x="46296" y="1"/>
                    <a:pt x="46290" y="1"/>
                    <a:pt x="46284" y="2"/>
                  </a:cubicBezTo>
                  <a:lnTo>
                    <a:pt x="129" y="10280"/>
                  </a:lnTo>
                  <a:cubicBezTo>
                    <a:pt x="1" y="10309"/>
                    <a:pt x="21" y="10506"/>
                    <a:pt x="158" y="10506"/>
                  </a:cubicBezTo>
                  <a:lnTo>
                    <a:pt x="178" y="10496"/>
                  </a:lnTo>
                  <a:lnTo>
                    <a:pt x="46333" y="219"/>
                  </a:lnTo>
                  <a:cubicBezTo>
                    <a:pt x="46392" y="209"/>
                    <a:pt x="46431" y="150"/>
                    <a:pt x="46411" y="91"/>
                  </a:cubicBezTo>
                  <a:cubicBezTo>
                    <a:pt x="46403" y="38"/>
                    <a:pt x="46354" y="1"/>
                    <a:pt x="46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9">
              <a:extLst>
                <a:ext uri="{FF2B5EF4-FFF2-40B4-BE49-F238E27FC236}">
                  <a16:creationId xmlns:a16="http://schemas.microsoft.com/office/drawing/2014/main" id="{EFEE8797-CE2D-C8EA-4466-006206F4D65D}"/>
                </a:ext>
              </a:extLst>
            </p:cNvPr>
            <p:cNvSpPr/>
            <p:nvPr/>
          </p:nvSpPr>
          <p:spPr>
            <a:xfrm>
              <a:off x="414775" y="555250"/>
              <a:ext cx="1012100" cy="219375"/>
            </a:xfrm>
            <a:custGeom>
              <a:avLst/>
              <a:gdLst/>
              <a:ahLst/>
              <a:cxnLst/>
              <a:rect l="l" t="t" r="r" b="b"/>
              <a:pathLst>
                <a:path w="40484" h="8775" extrusionOk="0">
                  <a:moveTo>
                    <a:pt x="40320" y="1"/>
                  </a:moveTo>
                  <a:cubicBezTo>
                    <a:pt x="40317" y="1"/>
                    <a:pt x="40313" y="1"/>
                    <a:pt x="40310" y="1"/>
                  </a:cubicBezTo>
                  <a:lnTo>
                    <a:pt x="145" y="8548"/>
                  </a:lnTo>
                  <a:cubicBezTo>
                    <a:pt x="0" y="8567"/>
                    <a:pt x="16" y="8774"/>
                    <a:pt x="155" y="8774"/>
                  </a:cubicBezTo>
                  <a:cubicBezTo>
                    <a:pt x="158" y="8774"/>
                    <a:pt x="161" y="8774"/>
                    <a:pt x="164" y="8774"/>
                  </a:cubicBezTo>
                  <a:cubicBezTo>
                    <a:pt x="174" y="8774"/>
                    <a:pt x="184" y="8764"/>
                    <a:pt x="194" y="8764"/>
                  </a:cubicBezTo>
                  <a:lnTo>
                    <a:pt x="40359" y="217"/>
                  </a:lnTo>
                  <a:cubicBezTo>
                    <a:pt x="40484" y="179"/>
                    <a:pt x="40450" y="1"/>
                    <a:pt x="4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9">
              <a:extLst>
                <a:ext uri="{FF2B5EF4-FFF2-40B4-BE49-F238E27FC236}">
                  <a16:creationId xmlns:a16="http://schemas.microsoft.com/office/drawing/2014/main" id="{47124189-B16C-555C-89C3-67D1DF80F5F6}"/>
                </a:ext>
              </a:extLst>
            </p:cNvPr>
            <p:cNvSpPr/>
            <p:nvPr/>
          </p:nvSpPr>
          <p:spPr>
            <a:xfrm>
              <a:off x="468775" y="787750"/>
              <a:ext cx="1011475" cy="219450"/>
            </a:xfrm>
            <a:custGeom>
              <a:avLst/>
              <a:gdLst/>
              <a:ahLst/>
              <a:cxnLst/>
              <a:rect l="l" t="t" r="r" b="b"/>
              <a:pathLst>
                <a:path w="40459" h="8778" extrusionOk="0">
                  <a:moveTo>
                    <a:pt x="40306" y="0"/>
                  </a:moveTo>
                  <a:cubicBezTo>
                    <a:pt x="40296" y="0"/>
                    <a:pt x="40286" y="2"/>
                    <a:pt x="40274" y="5"/>
                  </a:cubicBezTo>
                  <a:lnTo>
                    <a:pt x="99" y="8551"/>
                  </a:lnTo>
                  <a:cubicBezTo>
                    <a:pt x="40" y="8571"/>
                    <a:pt x="1" y="8630"/>
                    <a:pt x="20" y="8689"/>
                  </a:cubicBezTo>
                  <a:cubicBezTo>
                    <a:pt x="30" y="8738"/>
                    <a:pt x="70" y="8777"/>
                    <a:pt x="129" y="8777"/>
                  </a:cubicBezTo>
                  <a:lnTo>
                    <a:pt x="148" y="8768"/>
                  </a:lnTo>
                  <a:lnTo>
                    <a:pt x="40314" y="221"/>
                  </a:lnTo>
                  <a:cubicBezTo>
                    <a:pt x="40459" y="203"/>
                    <a:pt x="40428" y="0"/>
                    <a:pt x="40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9">
              <a:extLst>
                <a:ext uri="{FF2B5EF4-FFF2-40B4-BE49-F238E27FC236}">
                  <a16:creationId xmlns:a16="http://schemas.microsoft.com/office/drawing/2014/main" id="{89FCCB2B-0056-DFD5-8E61-2ABCB4132E64}"/>
                </a:ext>
              </a:extLst>
            </p:cNvPr>
            <p:cNvSpPr/>
            <p:nvPr/>
          </p:nvSpPr>
          <p:spPr>
            <a:xfrm>
              <a:off x="644825" y="719875"/>
              <a:ext cx="54600" cy="234225"/>
            </a:xfrm>
            <a:custGeom>
              <a:avLst/>
              <a:gdLst/>
              <a:ahLst/>
              <a:cxnLst/>
              <a:rect l="l" t="t" r="r" b="b"/>
              <a:pathLst>
                <a:path w="2184" h="9369" extrusionOk="0">
                  <a:moveTo>
                    <a:pt x="130" y="0"/>
                  </a:moveTo>
                  <a:cubicBezTo>
                    <a:pt x="120" y="0"/>
                    <a:pt x="109" y="2"/>
                    <a:pt x="99" y="5"/>
                  </a:cubicBezTo>
                  <a:cubicBezTo>
                    <a:pt x="40" y="15"/>
                    <a:pt x="1" y="74"/>
                    <a:pt x="10" y="133"/>
                  </a:cubicBezTo>
                  <a:lnTo>
                    <a:pt x="1948" y="9280"/>
                  </a:lnTo>
                  <a:cubicBezTo>
                    <a:pt x="1967" y="9329"/>
                    <a:pt x="2007" y="9368"/>
                    <a:pt x="2066" y="9368"/>
                  </a:cubicBezTo>
                  <a:lnTo>
                    <a:pt x="2085" y="9368"/>
                  </a:lnTo>
                  <a:cubicBezTo>
                    <a:pt x="2144" y="9358"/>
                    <a:pt x="2184" y="9299"/>
                    <a:pt x="2174" y="9240"/>
                  </a:cubicBezTo>
                  <a:lnTo>
                    <a:pt x="227" y="84"/>
                  </a:lnTo>
                  <a:cubicBezTo>
                    <a:pt x="219" y="36"/>
                    <a:pt x="177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>
              <a:extLst>
                <a:ext uri="{FF2B5EF4-FFF2-40B4-BE49-F238E27FC236}">
                  <a16:creationId xmlns:a16="http://schemas.microsoft.com/office/drawing/2014/main" id="{DC966B66-9B79-5D9A-BC67-B521547D5A71}"/>
                </a:ext>
              </a:extLst>
            </p:cNvPr>
            <p:cNvSpPr/>
            <p:nvPr/>
          </p:nvSpPr>
          <p:spPr>
            <a:xfrm>
              <a:off x="1170500" y="611925"/>
              <a:ext cx="55350" cy="236450"/>
            </a:xfrm>
            <a:custGeom>
              <a:avLst/>
              <a:gdLst/>
              <a:ahLst/>
              <a:cxnLst/>
              <a:rect l="l" t="t" r="r" b="b"/>
              <a:pathLst>
                <a:path w="2214" h="9458" extrusionOk="0">
                  <a:moveTo>
                    <a:pt x="129" y="1"/>
                  </a:moveTo>
                  <a:cubicBezTo>
                    <a:pt x="119" y="1"/>
                    <a:pt x="109" y="3"/>
                    <a:pt x="99" y="6"/>
                  </a:cubicBezTo>
                  <a:cubicBezTo>
                    <a:pt x="40" y="16"/>
                    <a:pt x="0" y="75"/>
                    <a:pt x="10" y="134"/>
                  </a:cubicBezTo>
                  <a:lnTo>
                    <a:pt x="1977" y="9369"/>
                  </a:lnTo>
                  <a:cubicBezTo>
                    <a:pt x="1987" y="9418"/>
                    <a:pt x="2036" y="9447"/>
                    <a:pt x="2085" y="9457"/>
                  </a:cubicBezTo>
                  <a:lnTo>
                    <a:pt x="2115" y="9447"/>
                  </a:lnTo>
                  <a:cubicBezTo>
                    <a:pt x="2174" y="9437"/>
                    <a:pt x="2213" y="9378"/>
                    <a:pt x="2193" y="9319"/>
                  </a:cubicBezTo>
                  <a:lnTo>
                    <a:pt x="226" y="94"/>
                  </a:lnTo>
                  <a:cubicBezTo>
                    <a:pt x="218" y="38"/>
                    <a:pt x="177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>
              <a:extLst>
                <a:ext uri="{FF2B5EF4-FFF2-40B4-BE49-F238E27FC236}">
                  <a16:creationId xmlns:a16="http://schemas.microsoft.com/office/drawing/2014/main" id="{030BA3C3-7BF9-C374-4EEB-CA5E2B838D34}"/>
                </a:ext>
              </a:extLst>
            </p:cNvPr>
            <p:cNvSpPr/>
            <p:nvPr/>
          </p:nvSpPr>
          <p:spPr>
            <a:xfrm>
              <a:off x="514275" y="969425"/>
              <a:ext cx="989650" cy="215525"/>
            </a:xfrm>
            <a:custGeom>
              <a:avLst/>
              <a:gdLst/>
              <a:ahLst/>
              <a:cxnLst/>
              <a:rect l="l" t="t" r="r" b="b"/>
              <a:pathLst>
                <a:path w="39586" h="8621" extrusionOk="0">
                  <a:moveTo>
                    <a:pt x="39469" y="1"/>
                  </a:moveTo>
                  <a:cubicBezTo>
                    <a:pt x="39459" y="1"/>
                    <a:pt x="39448" y="2"/>
                    <a:pt x="39438" y="6"/>
                  </a:cubicBezTo>
                  <a:lnTo>
                    <a:pt x="99" y="8395"/>
                  </a:lnTo>
                  <a:cubicBezTo>
                    <a:pt x="40" y="8414"/>
                    <a:pt x="0" y="8473"/>
                    <a:pt x="10" y="8532"/>
                  </a:cubicBezTo>
                  <a:cubicBezTo>
                    <a:pt x="20" y="8582"/>
                    <a:pt x="69" y="8621"/>
                    <a:pt x="118" y="8621"/>
                  </a:cubicBezTo>
                  <a:lnTo>
                    <a:pt x="148" y="8611"/>
                  </a:lnTo>
                  <a:lnTo>
                    <a:pt x="39487" y="222"/>
                  </a:lnTo>
                  <a:cubicBezTo>
                    <a:pt x="39546" y="202"/>
                    <a:pt x="39585" y="143"/>
                    <a:pt x="39566" y="84"/>
                  </a:cubicBezTo>
                  <a:cubicBezTo>
                    <a:pt x="39558" y="36"/>
                    <a:pt x="39516" y="1"/>
                    <a:pt x="39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>
              <a:extLst>
                <a:ext uri="{FF2B5EF4-FFF2-40B4-BE49-F238E27FC236}">
                  <a16:creationId xmlns:a16="http://schemas.microsoft.com/office/drawing/2014/main" id="{1A7FC086-6C8E-6E8F-C66D-FAF873F1A4C6}"/>
                </a:ext>
              </a:extLst>
            </p:cNvPr>
            <p:cNvSpPr/>
            <p:nvPr/>
          </p:nvSpPr>
          <p:spPr>
            <a:xfrm>
              <a:off x="439275" y="809950"/>
              <a:ext cx="48950" cy="52425"/>
            </a:xfrm>
            <a:custGeom>
              <a:avLst/>
              <a:gdLst/>
              <a:ahLst/>
              <a:cxnLst/>
              <a:rect l="l" t="t" r="r" b="b"/>
              <a:pathLst>
                <a:path w="1958" h="2097" extrusionOk="0">
                  <a:moveTo>
                    <a:pt x="969" y="181"/>
                  </a:moveTo>
                  <a:cubicBezTo>
                    <a:pt x="1223" y="181"/>
                    <a:pt x="1382" y="311"/>
                    <a:pt x="1436" y="553"/>
                  </a:cubicBezTo>
                  <a:cubicBezTo>
                    <a:pt x="1505" y="858"/>
                    <a:pt x="1348" y="1084"/>
                    <a:pt x="964" y="1162"/>
                  </a:cubicBezTo>
                  <a:lnTo>
                    <a:pt x="463" y="1280"/>
                  </a:lnTo>
                  <a:lnTo>
                    <a:pt x="246" y="326"/>
                  </a:lnTo>
                  <a:lnTo>
                    <a:pt x="748" y="208"/>
                  </a:lnTo>
                  <a:cubicBezTo>
                    <a:pt x="828" y="190"/>
                    <a:pt x="902" y="181"/>
                    <a:pt x="969" y="181"/>
                  </a:cubicBezTo>
                  <a:close/>
                  <a:moveTo>
                    <a:pt x="976" y="0"/>
                  </a:moveTo>
                  <a:cubicBezTo>
                    <a:pt x="893" y="0"/>
                    <a:pt x="804" y="11"/>
                    <a:pt x="709" y="31"/>
                  </a:cubicBezTo>
                  <a:lnTo>
                    <a:pt x="1" y="199"/>
                  </a:lnTo>
                  <a:lnTo>
                    <a:pt x="433" y="2097"/>
                  </a:lnTo>
                  <a:lnTo>
                    <a:pt x="640" y="2048"/>
                  </a:lnTo>
                  <a:lnTo>
                    <a:pt x="502" y="1448"/>
                  </a:lnTo>
                  <a:lnTo>
                    <a:pt x="1014" y="1330"/>
                  </a:lnTo>
                  <a:cubicBezTo>
                    <a:pt x="1063" y="1320"/>
                    <a:pt x="1112" y="1310"/>
                    <a:pt x="1161" y="1290"/>
                  </a:cubicBezTo>
                  <a:lnTo>
                    <a:pt x="1732" y="1802"/>
                  </a:lnTo>
                  <a:lnTo>
                    <a:pt x="1958" y="1753"/>
                  </a:lnTo>
                  <a:lnTo>
                    <a:pt x="1338" y="1202"/>
                  </a:lnTo>
                  <a:cubicBezTo>
                    <a:pt x="1594" y="1074"/>
                    <a:pt x="1712" y="779"/>
                    <a:pt x="1643" y="513"/>
                  </a:cubicBezTo>
                  <a:cubicBezTo>
                    <a:pt x="1564" y="180"/>
                    <a:pt x="1324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>
              <a:extLst>
                <a:ext uri="{FF2B5EF4-FFF2-40B4-BE49-F238E27FC236}">
                  <a16:creationId xmlns:a16="http://schemas.microsoft.com/office/drawing/2014/main" id="{2BB43735-6EFE-0215-685D-7D8C38F2617E}"/>
                </a:ext>
              </a:extLst>
            </p:cNvPr>
            <p:cNvSpPr/>
            <p:nvPr/>
          </p:nvSpPr>
          <p:spPr>
            <a:xfrm>
              <a:off x="489975" y="794975"/>
              <a:ext cx="62425" cy="51550"/>
            </a:xfrm>
            <a:custGeom>
              <a:avLst/>
              <a:gdLst/>
              <a:ahLst/>
              <a:cxnLst/>
              <a:rect l="l" t="t" r="r" b="b"/>
              <a:pathLst>
                <a:path w="2497" h="2062" extrusionOk="0">
                  <a:moveTo>
                    <a:pt x="1179" y="229"/>
                  </a:moveTo>
                  <a:cubicBezTo>
                    <a:pt x="1538" y="229"/>
                    <a:pt x="1894" y="460"/>
                    <a:pt x="1985" y="876"/>
                  </a:cubicBezTo>
                  <a:cubicBezTo>
                    <a:pt x="2093" y="1319"/>
                    <a:pt x="1808" y="1761"/>
                    <a:pt x="1366" y="1850"/>
                  </a:cubicBezTo>
                  <a:cubicBezTo>
                    <a:pt x="1300" y="1865"/>
                    <a:pt x="1236" y="1873"/>
                    <a:pt x="1173" y="1873"/>
                  </a:cubicBezTo>
                  <a:cubicBezTo>
                    <a:pt x="562" y="1873"/>
                    <a:pt x="133" y="1173"/>
                    <a:pt x="490" y="611"/>
                  </a:cubicBezTo>
                  <a:cubicBezTo>
                    <a:pt x="656" y="350"/>
                    <a:pt x="918" y="229"/>
                    <a:pt x="1179" y="229"/>
                  </a:cubicBezTo>
                  <a:close/>
                  <a:moveTo>
                    <a:pt x="1185" y="0"/>
                  </a:moveTo>
                  <a:cubicBezTo>
                    <a:pt x="557" y="0"/>
                    <a:pt x="1" y="596"/>
                    <a:pt x="185" y="1289"/>
                  </a:cubicBezTo>
                  <a:cubicBezTo>
                    <a:pt x="285" y="1752"/>
                    <a:pt x="696" y="2062"/>
                    <a:pt x="1146" y="2062"/>
                  </a:cubicBezTo>
                  <a:cubicBezTo>
                    <a:pt x="1231" y="2062"/>
                    <a:pt x="1318" y="2051"/>
                    <a:pt x="1405" y="2027"/>
                  </a:cubicBezTo>
                  <a:cubicBezTo>
                    <a:pt x="2300" y="1820"/>
                    <a:pt x="2497" y="630"/>
                    <a:pt x="1710" y="149"/>
                  </a:cubicBezTo>
                  <a:cubicBezTo>
                    <a:pt x="1539" y="46"/>
                    <a:pt x="1359" y="0"/>
                    <a:pt x="11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>
              <a:extLst>
                <a:ext uri="{FF2B5EF4-FFF2-40B4-BE49-F238E27FC236}">
                  <a16:creationId xmlns:a16="http://schemas.microsoft.com/office/drawing/2014/main" id="{240EA598-89B3-CCA7-C326-16CBC4A3E154}"/>
                </a:ext>
              </a:extLst>
            </p:cNvPr>
            <p:cNvSpPr/>
            <p:nvPr/>
          </p:nvSpPr>
          <p:spPr>
            <a:xfrm>
              <a:off x="555325" y="787125"/>
              <a:ext cx="42575" cy="48450"/>
            </a:xfrm>
            <a:custGeom>
              <a:avLst/>
              <a:gdLst/>
              <a:ahLst/>
              <a:cxnLst/>
              <a:rect l="l" t="t" r="r" b="b"/>
              <a:pathLst>
                <a:path w="1703" h="1938" extrusionOk="0">
                  <a:moveTo>
                    <a:pt x="207" y="0"/>
                  </a:moveTo>
                  <a:lnTo>
                    <a:pt x="1" y="49"/>
                  </a:lnTo>
                  <a:lnTo>
                    <a:pt x="433" y="1938"/>
                  </a:lnTo>
                  <a:lnTo>
                    <a:pt x="1702" y="1653"/>
                  </a:lnTo>
                  <a:lnTo>
                    <a:pt x="1663" y="1475"/>
                  </a:lnTo>
                  <a:lnTo>
                    <a:pt x="601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>
              <a:extLst>
                <a:ext uri="{FF2B5EF4-FFF2-40B4-BE49-F238E27FC236}">
                  <a16:creationId xmlns:a16="http://schemas.microsoft.com/office/drawing/2014/main" id="{5EC7BC9F-6FCD-0C5D-D52F-19B4C182591C}"/>
                </a:ext>
              </a:extLst>
            </p:cNvPr>
            <p:cNvSpPr/>
            <p:nvPr/>
          </p:nvSpPr>
          <p:spPr>
            <a:xfrm>
              <a:off x="600325" y="776800"/>
              <a:ext cx="42550" cy="48450"/>
            </a:xfrm>
            <a:custGeom>
              <a:avLst/>
              <a:gdLst/>
              <a:ahLst/>
              <a:cxnLst/>
              <a:rect l="l" t="t" r="r" b="b"/>
              <a:pathLst>
                <a:path w="1702" h="1938" extrusionOk="0">
                  <a:moveTo>
                    <a:pt x="207" y="0"/>
                  </a:moveTo>
                  <a:lnTo>
                    <a:pt x="0" y="49"/>
                  </a:lnTo>
                  <a:lnTo>
                    <a:pt x="433" y="1938"/>
                  </a:lnTo>
                  <a:lnTo>
                    <a:pt x="1702" y="1652"/>
                  </a:lnTo>
                  <a:lnTo>
                    <a:pt x="1662" y="1475"/>
                  </a:lnTo>
                  <a:lnTo>
                    <a:pt x="600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>
              <a:extLst>
                <a:ext uri="{FF2B5EF4-FFF2-40B4-BE49-F238E27FC236}">
                  <a16:creationId xmlns:a16="http://schemas.microsoft.com/office/drawing/2014/main" id="{41CBCC3C-6991-020C-BB41-7012E31DDF20}"/>
                </a:ext>
              </a:extLst>
            </p:cNvPr>
            <p:cNvSpPr/>
            <p:nvPr/>
          </p:nvSpPr>
          <p:spPr>
            <a:xfrm>
              <a:off x="694000" y="749725"/>
              <a:ext cx="42550" cy="50325"/>
            </a:xfrm>
            <a:custGeom>
              <a:avLst/>
              <a:gdLst/>
              <a:ahLst/>
              <a:cxnLst/>
              <a:rect l="l" t="t" r="r" b="b"/>
              <a:pathLst>
                <a:path w="1702" h="2013" extrusionOk="0">
                  <a:moveTo>
                    <a:pt x="903" y="1"/>
                  </a:moveTo>
                  <a:cubicBezTo>
                    <a:pt x="818" y="1"/>
                    <a:pt x="733" y="11"/>
                    <a:pt x="650" y="31"/>
                  </a:cubicBezTo>
                  <a:cubicBezTo>
                    <a:pt x="168" y="139"/>
                    <a:pt x="0" y="434"/>
                    <a:pt x="69" y="710"/>
                  </a:cubicBezTo>
                  <a:cubicBezTo>
                    <a:pt x="227" y="1418"/>
                    <a:pt x="1318" y="828"/>
                    <a:pt x="1446" y="1349"/>
                  </a:cubicBezTo>
                  <a:cubicBezTo>
                    <a:pt x="1486" y="1536"/>
                    <a:pt x="1367" y="1722"/>
                    <a:pt x="1013" y="1801"/>
                  </a:cubicBezTo>
                  <a:cubicBezTo>
                    <a:pt x="935" y="1821"/>
                    <a:pt x="856" y="1831"/>
                    <a:pt x="779" y="1831"/>
                  </a:cubicBezTo>
                  <a:cubicBezTo>
                    <a:pt x="623" y="1831"/>
                    <a:pt x="473" y="1791"/>
                    <a:pt x="335" y="1713"/>
                  </a:cubicBezTo>
                  <a:lnTo>
                    <a:pt x="286" y="1890"/>
                  </a:lnTo>
                  <a:cubicBezTo>
                    <a:pt x="443" y="1968"/>
                    <a:pt x="618" y="2012"/>
                    <a:pt x="793" y="2012"/>
                  </a:cubicBezTo>
                  <a:cubicBezTo>
                    <a:pt x="880" y="2012"/>
                    <a:pt x="968" y="2001"/>
                    <a:pt x="1053" y="1978"/>
                  </a:cubicBezTo>
                  <a:cubicBezTo>
                    <a:pt x="1535" y="1860"/>
                    <a:pt x="1702" y="1575"/>
                    <a:pt x="1643" y="1290"/>
                  </a:cubicBezTo>
                  <a:cubicBezTo>
                    <a:pt x="1486" y="601"/>
                    <a:pt x="384" y="1182"/>
                    <a:pt x="266" y="660"/>
                  </a:cubicBezTo>
                  <a:cubicBezTo>
                    <a:pt x="227" y="473"/>
                    <a:pt x="345" y="287"/>
                    <a:pt x="689" y="208"/>
                  </a:cubicBezTo>
                  <a:cubicBezTo>
                    <a:pt x="764" y="192"/>
                    <a:pt x="838" y="184"/>
                    <a:pt x="913" y="184"/>
                  </a:cubicBezTo>
                  <a:cubicBezTo>
                    <a:pt x="1024" y="184"/>
                    <a:pt x="1133" y="202"/>
                    <a:pt x="1240" y="237"/>
                  </a:cubicBezTo>
                  <a:lnTo>
                    <a:pt x="1279" y="70"/>
                  </a:lnTo>
                  <a:cubicBezTo>
                    <a:pt x="1156" y="23"/>
                    <a:pt x="1029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>
              <a:extLst>
                <a:ext uri="{FF2B5EF4-FFF2-40B4-BE49-F238E27FC236}">
                  <a16:creationId xmlns:a16="http://schemas.microsoft.com/office/drawing/2014/main" id="{DDBCA0B7-279D-4CD9-3D1E-261425E2F61D}"/>
                </a:ext>
              </a:extLst>
            </p:cNvPr>
            <p:cNvSpPr/>
            <p:nvPr/>
          </p:nvSpPr>
          <p:spPr>
            <a:xfrm>
              <a:off x="740950" y="737425"/>
              <a:ext cx="49450" cy="50075"/>
            </a:xfrm>
            <a:custGeom>
              <a:avLst/>
              <a:gdLst/>
              <a:ahLst/>
              <a:cxnLst/>
              <a:rect l="l" t="t" r="r" b="b"/>
              <a:pathLst>
                <a:path w="1978" h="2003" extrusionOk="0">
                  <a:moveTo>
                    <a:pt x="1139" y="1"/>
                  </a:moveTo>
                  <a:cubicBezTo>
                    <a:pt x="1060" y="1"/>
                    <a:pt x="982" y="11"/>
                    <a:pt x="906" y="31"/>
                  </a:cubicBezTo>
                  <a:cubicBezTo>
                    <a:pt x="355" y="139"/>
                    <a:pt x="1" y="680"/>
                    <a:pt x="129" y="1231"/>
                  </a:cubicBezTo>
                  <a:cubicBezTo>
                    <a:pt x="228" y="1687"/>
                    <a:pt x="635" y="2003"/>
                    <a:pt x="1090" y="2003"/>
                  </a:cubicBezTo>
                  <a:cubicBezTo>
                    <a:pt x="1175" y="2003"/>
                    <a:pt x="1262" y="1992"/>
                    <a:pt x="1348" y="1969"/>
                  </a:cubicBezTo>
                  <a:cubicBezTo>
                    <a:pt x="1604" y="1919"/>
                    <a:pt x="1840" y="1762"/>
                    <a:pt x="1978" y="1536"/>
                  </a:cubicBezTo>
                  <a:lnTo>
                    <a:pt x="1820" y="1438"/>
                  </a:lnTo>
                  <a:cubicBezTo>
                    <a:pt x="1712" y="1615"/>
                    <a:pt x="1525" y="1752"/>
                    <a:pt x="1309" y="1792"/>
                  </a:cubicBezTo>
                  <a:cubicBezTo>
                    <a:pt x="1239" y="1810"/>
                    <a:pt x="1170" y="1819"/>
                    <a:pt x="1101" y="1819"/>
                  </a:cubicBezTo>
                  <a:cubicBezTo>
                    <a:pt x="733" y="1819"/>
                    <a:pt x="399" y="1565"/>
                    <a:pt x="316" y="1192"/>
                  </a:cubicBezTo>
                  <a:cubicBezTo>
                    <a:pt x="207" y="739"/>
                    <a:pt x="502" y="297"/>
                    <a:pt x="955" y="218"/>
                  </a:cubicBezTo>
                  <a:cubicBezTo>
                    <a:pt x="1019" y="200"/>
                    <a:pt x="1084" y="191"/>
                    <a:pt x="1148" y="191"/>
                  </a:cubicBezTo>
                  <a:cubicBezTo>
                    <a:pt x="1293" y="191"/>
                    <a:pt x="1436" y="235"/>
                    <a:pt x="1565" y="316"/>
                  </a:cubicBezTo>
                  <a:lnTo>
                    <a:pt x="1663" y="159"/>
                  </a:lnTo>
                  <a:cubicBezTo>
                    <a:pt x="1504" y="56"/>
                    <a:pt x="1322" y="1"/>
                    <a:pt x="11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9">
              <a:extLst>
                <a:ext uri="{FF2B5EF4-FFF2-40B4-BE49-F238E27FC236}">
                  <a16:creationId xmlns:a16="http://schemas.microsoft.com/office/drawing/2014/main" id="{6B85F1D9-878D-33DF-A9FA-E7088C903950}"/>
                </a:ext>
              </a:extLst>
            </p:cNvPr>
            <p:cNvSpPr/>
            <p:nvPr/>
          </p:nvSpPr>
          <p:spPr>
            <a:xfrm>
              <a:off x="796775" y="723675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9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1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33" y="1270"/>
                  </a:lnTo>
                  <a:lnTo>
                    <a:pt x="1417" y="1043"/>
                  </a:lnTo>
                  <a:lnTo>
                    <a:pt x="1377" y="876"/>
                  </a:lnTo>
                  <a:lnTo>
                    <a:pt x="39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9">
              <a:extLst>
                <a:ext uri="{FF2B5EF4-FFF2-40B4-BE49-F238E27FC236}">
                  <a16:creationId xmlns:a16="http://schemas.microsoft.com/office/drawing/2014/main" id="{A4FE41A7-3CE6-4CE8-DEDC-0647BA78C565}"/>
                </a:ext>
              </a:extLst>
            </p:cNvPr>
            <p:cNvSpPr/>
            <p:nvPr/>
          </p:nvSpPr>
          <p:spPr>
            <a:xfrm>
              <a:off x="847175" y="710400"/>
              <a:ext cx="50675" cy="56575"/>
            </a:xfrm>
            <a:custGeom>
              <a:avLst/>
              <a:gdLst/>
              <a:ahLst/>
              <a:cxnLst/>
              <a:rect l="l" t="t" r="r" b="b"/>
              <a:pathLst>
                <a:path w="2027" h="2263" extrusionOk="0">
                  <a:moveTo>
                    <a:pt x="1594" y="1"/>
                  </a:moveTo>
                  <a:lnTo>
                    <a:pt x="1387" y="50"/>
                  </a:lnTo>
                  <a:lnTo>
                    <a:pt x="1741" y="1584"/>
                  </a:lnTo>
                  <a:lnTo>
                    <a:pt x="168" y="325"/>
                  </a:lnTo>
                  <a:lnTo>
                    <a:pt x="1" y="365"/>
                  </a:lnTo>
                  <a:lnTo>
                    <a:pt x="433" y="2263"/>
                  </a:lnTo>
                  <a:lnTo>
                    <a:pt x="640" y="2223"/>
                  </a:lnTo>
                  <a:lnTo>
                    <a:pt x="286" y="679"/>
                  </a:lnTo>
                  <a:lnTo>
                    <a:pt x="286" y="679"/>
                  </a:lnTo>
                  <a:lnTo>
                    <a:pt x="1859" y="1938"/>
                  </a:lnTo>
                  <a:lnTo>
                    <a:pt x="2027" y="1899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9">
              <a:extLst>
                <a:ext uri="{FF2B5EF4-FFF2-40B4-BE49-F238E27FC236}">
                  <a16:creationId xmlns:a16="http://schemas.microsoft.com/office/drawing/2014/main" id="{5CFAEA7E-4077-2CF9-2F97-7AE4E56FE7F1}"/>
                </a:ext>
              </a:extLst>
            </p:cNvPr>
            <p:cNvSpPr/>
            <p:nvPr/>
          </p:nvSpPr>
          <p:spPr>
            <a:xfrm>
              <a:off x="907425" y="698350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8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0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23" y="1270"/>
                  </a:lnTo>
                  <a:lnTo>
                    <a:pt x="1406" y="1043"/>
                  </a:lnTo>
                  <a:lnTo>
                    <a:pt x="1367" y="876"/>
                  </a:lnTo>
                  <a:lnTo>
                    <a:pt x="38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9">
              <a:extLst>
                <a:ext uri="{FF2B5EF4-FFF2-40B4-BE49-F238E27FC236}">
                  <a16:creationId xmlns:a16="http://schemas.microsoft.com/office/drawing/2014/main" id="{D6E33EDF-9DEF-903A-748D-D00916FC8B80}"/>
                </a:ext>
              </a:extLst>
            </p:cNvPr>
            <p:cNvSpPr/>
            <p:nvPr/>
          </p:nvSpPr>
          <p:spPr>
            <a:xfrm>
              <a:off x="1210825" y="630675"/>
              <a:ext cx="49425" cy="50050"/>
            </a:xfrm>
            <a:custGeom>
              <a:avLst/>
              <a:gdLst/>
              <a:ahLst/>
              <a:cxnLst/>
              <a:rect l="l" t="t" r="r" b="b"/>
              <a:pathLst>
                <a:path w="1977" h="2002" extrusionOk="0">
                  <a:moveTo>
                    <a:pt x="1153" y="0"/>
                  </a:moveTo>
                  <a:cubicBezTo>
                    <a:pt x="1070" y="0"/>
                    <a:pt x="986" y="11"/>
                    <a:pt x="905" y="33"/>
                  </a:cubicBezTo>
                  <a:cubicBezTo>
                    <a:pt x="354" y="131"/>
                    <a:pt x="0" y="672"/>
                    <a:pt x="128" y="1223"/>
                  </a:cubicBezTo>
                  <a:cubicBezTo>
                    <a:pt x="228" y="1690"/>
                    <a:pt x="639" y="2001"/>
                    <a:pt x="1092" y="2001"/>
                  </a:cubicBezTo>
                  <a:cubicBezTo>
                    <a:pt x="1173" y="2001"/>
                    <a:pt x="1255" y="1991"/>
                    <a:pt x="1338" y="1970"/>
                  </a:cubicBezTo>
                  <a:cubicBezTo>
                    <a:pt x="1603" y="1921"/>
                    <a:pt x="1839" y="1754"/>
                    <a:pt x="1977" y="1528"/>
                  </a:cubicBezTo>
                  <a:lnTo>
                    <a:pt x="1820" y="1429"/>
                  </a:lnTo>
                  <a:cubicBezTo>
                    <a:pt x="1702" y="1616"/>
                    <a:pt x="1525" y="1744"/>
                    <a:pt x="1308" y="1783"/>
                  </a:cubicBezTo>
                  <a:cubicBezTo>
                    <a:pt x="1237" y="1802"/>
                    <a:pt x="1166" y="1811"/>
                    <a:pt x="1096" y="1811"/>
                  </a:cubicBezTo>
                  <a:cubicBezTo>
                    <a:pt x="730" y="1811"/>
                    <a:pt x="397" y="1563"/>
                    <a:pt x="315" y="1184"/>
                  </a:cubicBezTo>
                  <a:cubicBezTo>
                    <a:pt x="207" y="741"/>
                    <a:pt x="502" y="298"/>
                    <a:pt x="944" y="210"/>
                  </a:cubicBezTo>
                  <a:cubicBezTo>
                    <a:pt x="1011" y="195"/>
                    <a:pt x="1077" y="187"/>
                    <a:pt x="1143" y="187"/>
                  </a:cubicBezTo>
                  <a:cubicBezTo>
                    <a:pt x="1291" y="187"/>
                    <a:pt x="1434" y="226"/>
                    <a:pt x="1564" y="308"/>
                  </a:cubicBezTo>
                  <a:lnTo>
                    <a:pt x="1662" y="151"/>
                  </a:lnTo>
                  <a:cubicBezTo>
                    <a:pt x="1508" y="50"/>
                    <a:pt x="133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9">
              <a:extLst>
                <a:ext uri="{FF2B5EF4-FFF2-40B4-BE49-F238E27FC236}">
                  <a16:creationId xmlns:a16="http://schemas.microsoft.com/office/drawing/2014/main" id="{60930AEC-310C-2AA8-F04F-BEC61C317441}"/>
                </a:ext>
              </a:extLst>
            </p:cNvPr>
            <p:cNvSpPr/>
            <p:nvPr/>
          </p:nvSpPr>
          <p:spPr>
            <a:xfrm>
              <a:off x="1266150" y="615500"/>
              <a:ext cx="48450" cy="53075"/>
            </a:xfrm>
            <a:custGeom>
              <a:avLst/>
              <a:gdLst/>
              <a:ahLst/>
              <a:cxnLst/>
              <a:rect l="l" t="t" r="r" b="b"/>
              <a:pathLst>
                <a:path w="1938" h="2123" extrusionOk="0">
                  <a:moveTo>
                    <a:pt x="1564" y="1"/>
                  </a:moveTo>
                  <a:lnTo>
                    <a:pt x="1367" y="40"/>
                  </a:lnTo>
                  <a:lnTo>
                    <a:pt x="1613" y="1122"/>
                  </a:lnTo>
                  <a:cubicBezTo>
                    <a:pt x="1721" y="1574"/>
                    <a:pt x="1564" y="1830"/>
                    <a:pt x="1180" y="1909"/>
                  </a:cubicBezTo>
                  <a:cubicBezTo>
                    <a:pt x="1114" y="1924"/>
                    <a:pt x="1052" y="1932"/>
                    <a:pt x="993" y="1932"/>
                  </a:cubicBezTo>
                  <a:cubicBezTo>
                    <a:pt x="721" y="1932"/>
                    <a:pt x="532" y="1760"/>
                    <a:pt x="443" y="1387"/>
                  </a:cubicBezTo>
                  <a:lnTo>
                    <a:pt x="197" y="306"/>
                  </a:lnTo>
                  <a:lnTo>
                    <a:pt x="0" y="355"/>
                  </a:lnTo>
                  <a:lnTo>
                    <a:pt x="246" y="1446"/>
                  </a:lnTo>
                  <a:cubicBezTo>
                    <a:pt x="352" y="1897"/>
                    <a:pt x="623" y="2122"/>
                    <a:pt x="989" y="2122"/>
                  </a:cubicBezTo>
                  <a:cubicBezTo>
                    <a:pt x="1062" y="2122"/>
                    <a:pt x="1139" y="2113"/>
                    <a:pt x="1220" y="2095"/>
                  </a:cubicBezTo>
                  <a:cubicBezTo>
                    <a:pt x="1711" y="1977"/>
                    <a:pt x="1937" y="1633"/>
                    <a:pt x="1810" y="1082"/>
                  </a:cubicBezTo>
                  <a:lnTo>
                    <a:pt x="156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9">
              <a:extLst>
                <a:ext uri="{FF2B5EF4-FFF2-40B4-BE49-F238E27FC236}">
                  <a16:creationId xmlns:a16="http://schemas.microsoft.com/office/drawing/2014/main" id="{61A7B63C-A4CE-DEBE-8AF2-E0035064CEA4}"/>
                </a:ext>
              </a:extLst>
            </p:cNvPr>
            <p:cNvSpPr/>
            <p:nvPr/>
          </p:nvSpPr>
          <p:spPr>
            <a:xfrm>
              <a:off x="1316800" y="603950"/>
              <a:ext cx="39350" cy="52400"/>
            </a:xfrm>
            <a:custGeom>
              <a:avLst/>
              <a:gdLst/>
              <a:ahLst/>
              <a:cxnLst/>
              <a:rect l="l" t="t" r="r" b="b"/>
              <a:pathLst>
                <a:path w="1574" h="2096" extrusionOk="0">
                  <a:moveTo>
                    <a:pt x="1534" y="0"/>
                  </a:moveTo>
                  <a:lnTo>
                    <a:pt x="0" y="354"/>
                  </a:lnTo>
                  <a:lnTo>
                    <a:pt x="39" y="522"/>
                  </a:lnTo>
                  <a:lnTo>
                    <a:pt x="708" y="374"/>
                  </a:lnTo>
                  <a:lnTo>
                    <a:pt x="1101" y="2095"/>
                  </a:lnTo>
                  <a:lnTo>
                    <a:pt x="1308" y="2046"/>
                  </a:lnTo>
                  <a:lnTo>
                    <a:pt x="905" y="325"/>
                  </a:lnTo>
                  <a:lnTo>
                    <a:pt x="1574" y="177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>
            <a:extLst>
              <a:ext uri="{FF2B5EF4-FFF2-40B4-BE49-F238E27FC236}">
                <a16:creationId xmlns:a16="http://schemas.microsoft.com/office/drawing/2014/main" id="{41F12E45-5838-AAED-8038-0D707988C34B}"/>
              </a:ext>
            </a:extLst>
          </p:cNvPr>
          <p:cNvGrpSpPr/>
          <p:nvPr/>
        </p:nvGrpSpPr>
        <p:grpSpPr>
          <a:xfrm rot="-611180">
            <a:off x="203878" y="3939646"/>
            <a:ext cx="1253041" cy="994265"/>
            <a:chOff x="1291550" y="1421925"/>
            <a:chExt cx="1399875" cy="1110775"/>
          </a:xfrm>
        </p:grpSpPr>
        <p:sp>
          <p:nvSpPr>
            <p:cNvPr id="783" name="Google Shape;783;p29">
              <a:extLst>
                <a:ext uri="{FF2B5EF4-FFF2-40B4-BE49-F238E27FC236}">
                  <a16:creationId xmlns:a16="http://schemas.microsoft.com/office/drawing/2014/main" id="{04CE00E5-4611-5EFA-187D-010848AA83B0}"/>
                </a:ext>
              </a:extLst>
            </p:cNvPr>
            <p:cNvSpPr/>
            <p:nvPr/>
          </p:nvSpPr>
          <p:spPr>
            <a:xfrm>
              <a:off x="1291550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78"/>
                    <a:pt x="2282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>
              <a:extLst>
                <a:ext uri="{FF2B5EF4-FFF2-40B4-BE49-F238E27FC236}">
                  <a16:creationId xmlns:a16="http://schemas.microsoft.com/office/drawing/2014/main" id="{C6A593B0-B9E5-F182-0656-A8F5C9F67D9B}"/>
                </a:ext>
              </a:extLst>
            </p:cNvPr>
            <p:cNvSpPr/>
            <p:nvPr/>
          </p:nvSpPr>
          <p:spPr>
            <a:xfrm>
              <a:off x="1958675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88"/>
                    <a:pt x="2281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>
              <a:extLst>
                <a:ext uri="{FF2B5EF4-FFF2-40B4-BE49-F238E27FC236}">
                  <a16:creationId xmlns:a16="http://schemas.microsoft.com/office/drawing/2014/main" id="{D2473286-AFBC-A85D-8691-03F0272FE7AF}"/>
                </a:ext>
              </a:extLst>
            </p:cNvPr>
            <p:cNvSpPr/>
            <p:nvPr/>
          </p:nvSpPr>
          <p:spPr>
            <a:xfrm>
              <a:off x="1359275" y="1947625"/>
              <a:ext cx="1332150" cy="585075"/>
            </a:xfrm>
            <a:custGeom>
              <a:avLst/>
              <a:gdLst/>
              <a:ahLst/>
              <a:cxnLst/>
              <a:rect l="l" t="t" r="r" b="b"/>
              <a:pathLst>
                <a:path w="53286" h="23403" extrusionOk="0">
                  <a:moveTo>
                    <a:pt x="52182" y="0"/>
                  </a:moveTo>
                  <a:cubicBezTo>
                    <a:pt x="52060" y="0"/>
                    <a:pt x="51935" y="21"/>
                    <a:pt x="51810" y="65"/>
                  </a:cubicBezTo>
                  <a:lnTo>
                    <a:pt x="50670" y="468"/>
                  </a:lnTo>
                  <a:lnTo>
                    <a:pt x="50325" y="596"/>
                  </a:lnTo>
                  <a:lnTo>
                    <a:pt x="39291" y="4510"/>
                  </a:lnTo>
                  <a:cubicBezTo>
                    <a:pt x="39104" y="3910"/>
                    <a:pt x="38543" y="3497"/>
                    <a:pt x="37914" y="3497"/>
                  </a:cubicBezTo>
                  <a:lnTo>
                    <a:pt x="7849" y="3497"/>
                  </a:lnTo>
                  <a:cubicBezTo>
                    <a:pt x="7052" y="3497"/>
                    <a:pt x="6403" y="4146"/>
                    <a:pt x="6403" y="4943"/>
                  </a:cubicBezTo>
                  <a:lnTo>
                    <a:pt x="6403" y="7353"/>
                  </a:lnTo>
                  <a:lnTo>
                    <a:pt x="3571" y="7353"/>
                  </a:lnTo>
                  <a:cubicBezTo>
                    <a:pt x="3010" y="7353"/>
                    <a:pt x="2538" y="7756"/>
                    <a:pt x="2459" y="8316"/>
                  </a:cubicBezTo>
                  <a:lnTo>
                    <a:pt x="1112" y="8316"/>
                  </a:lnTo>
                  <a:cubicBezTo>
                    <a:pt x="492" y="8316"/>
                    <a:pt x="1" y="8808"/>
                    <a:pt x="1" y="9418"/>
                  </a:cubicBezTo>
                  <a:lnTo>
                    <a:pt x="1" y="11876"/>
                  </a:lnTo>
                  <a:cubicBezTo>
                    <a:pt x="1" y="12486"/>
                    <a:pt x="492" y="12978"/>
                    <a:pt x="1112" y="12978"/>
                  </a:cubicBezTo>
                  <a:lnTo>
                    <a:pt x="2459" y="12978"/>
                  </a:lnTo>
                  <a:cubicBezTo>
                    <a:pt x="2489" y="13568"/>
                    <a:pt x="2971" y="14030"/>
                    <a:pt x="3571" y="14030"/>
                  </a:cubicBezTo>
                  <a:lnTo>
                    <a:pt x="6403" y="14030"/>
                  </a:lnTo>
                  <a:lnTo>
                    <a:pt x="6403" y="21957"/>
                  </a:lnTo>
                  <a:cubicBezTo>
                    <a:pt x="6403" y="22754"/>
                    <a:pt x="7052" y="23403"/>
                    <a:pt x="7849" y="23403"/>
                  </a:cubicBezTo>
                  <a:lnTo>
                    <a:pt x="37914" y="23403"/>
                  </a:lnTo>
                  <a:cubicBezTo>
                    <a:pt x="38710" y="23403"/>
                    <a:pt x="39360" y="22754"/>
                    <a:pt x="39369" y="21957"/>
                  </a:cubicBezTo>
                  <a:lnTo>
                    <a:pt x="39369" y="16784"/>
                  </a:lnTo>
                  <a:lnTo>
                    <a:pt x="50374" y="20020"/>
                  </a:lnTo>
                  <a:lnTo>
                    <a:pt x="50719" y="20128"/>
                  </a:lnTo>
                  <a:lnTo>
                    <a:pt x="51869" y="20462"/>
                  </a:lnTo>
                  <a:cubicBezTo>
                    <a:pt x="51968" y="20492"/>
                    <a:pt x="52076" y="20502"/>
                    <a:pt x="52174" y="20511"/>
                  </a:cubicBezTo>
                  <a:cubicBezTo>
                    <a:pt x="52784" y="20511"/>
                    <a:pt x="53286" y="20010"/>
                    <a:pt x="53286" y="19400"/>
                  </a:cubicBezTo>
                  <a:lnTo>
                    <a:pt x="53286" y="1107"/>
                  </a:lnTo>
                  <a:cubicBezTo>
                    <a:pt x="53286" y="473"/>
                    <a:pt x="52768" y="0"/>
                    <a:pt x="52182" y="0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9">
              <a:extLst>
                <a:ext uri="{FF2B5EF4-FFF2-40B4-BE49-F238E27FC236}">
                  <a16:creationId xmlns:a16="http://schemas.microsoft.com/office/drawing/2014/main" id="{7B33FB8E-F05C-B1CB-DFF5-DD66CB804706}"/>
                </a:ext>
              </a:extLst>
            </p:cNvPr>
            <p:cNvSpPr/>
            <p:nvPr/>
          </p:nvSpPr>
          <p:spPr>
            <a:xfrm>
              <a:off x="1353763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9">
              <a:extLst>
                <a:ext uri="{FF2B5EF4-FFF2-40B4-BE49-F238E27FC236}">
                  <a16:creationId xmlns:a16="http://schemas.microsoft.com/office/drawing/2014/main" id="{0A0E9CD9-1945-23C5-DA98-C9910764C2D5}"/>
                </a:ext>
              </a:extLst>
            </p:cNvPr>
            <p:cNvSpPr/>
            <p:nvPr/>
          </p:nvSpPr>
          <p:spPr>
            <a:xfrm>
              <a:off x="2020888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9">
              <a:extLst>
                <a:ext uri="{FF2B5EF4-FFF2-40B4-BE49-F238E27FC236}">
                  <a16:creationId xmlns:a16="http://schemas.microsoft.com/office/drawing/2014/main" id="{9227F88E-A681-76EF-8116-07E4B80A90C1}"/>
                </a:ext>
              </a:extLst>
            </p:cNvPr>
            <p:cNvSpPr/>
            <p:nvPr/>
          </p:nvSpPr>
          <p:spPr>
            <a:xfrm>
              <a:off x="1537525" y="2060850"/>
              <a:ext cx="768875" cy="442350"/>
            </a:xfrm>
            <a:custGeom>
              <a:avLst/>
              <a:gdLst/>
              <a:ahLst/>
              <a:cxnLst/>
              <a:rect l="l" t="t" r="r" b="b"/>
              <a:pathLst>
                <a:path w="30755" h="17694" extrusionOk="0">
                  <a:moveTo>
                    <a:pt x="345" y="1"/>
                  </a:moveTo>
                  <a:cubicBezTo>
                    <a:pt x="158" y="1"/>
                    <a:pt x="1" y="148"/>
                    <a:pt x="1" y="345"/>
                  </a:cubicBezTo>
                  <a:lnTo>
                    <a:pt x="1" y="17349"/>
                  </a:lnTo>
                  <a:cubicBezTo>
                    <a:pt x="1" y="17536"/>
                    <a:pt x="158" y="17694"/>
                    <a:pt x="345" y="17694"/>
                  </a:cubicBezTo>
                  <a:lnTo>
                    <a:pt x="30410" y="17694"/>
                  </a:lnTo>
                  <a:cubicBezTo>
                    <a:pt x="30597" y="17694"/>
                    <a:pt x="30754" y="17536"/>
                    <a:pt x="30754" y="17349"/>
                  </a:cubicBezTo>
                  <a:lnTo>
                    <a:pt x="30754" y="345"/>
                  </a:lnTo>
                  <a:cubicBezTo>
                    <a:pt x="30754" y="148"/>
                    <a:pt x="30597" y="1"/>
                    <a:pt x="30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9">
              <a:extLst>
                <a:ext uri="{FF2B5EF4-FFF2-40B4-BE49-F238E27FC236}">
                  <a16:creationId xmlns:a16="http://schemas.microsoft.com/office/drawing/2014/main" id="{6720E9B7-A7AB-7DC8-B0FB-70813E6D86B8}"/>
                </a:ext>
              </a:extLst>
            </p:cNvPr>
            <p:cNvSpPr/>
            <p:nvPr/>
          </p:nvSpPr>
          <p:spPr>
            <a:xfrm>
              <a:off x="1557450" y="2083725"/>
              <a:ext cx="731250" cy="402525"/>
            </a:xfrm>
            <a:custGeom>
              <a:avLst/>
              <a:gdLst/>
              <a:ahLst/>
              <a:cxnLst/>
              <a:rect l="l" t="t" r="r" b="b"/>
              <a:pathLst>
                <a:path w="29250" h="16101" extrusionOk="0">
                  <a:moveTo>
                    <a:pt x="28905" y="335"/>
                  </a:moveTo>
                  <a:lnTo>
                    <a:pt x="28905" y="15756"/>
                  </a:lnTo>
                  <a:lnTo>
                    <a:pt x="345" y="15756"/>
                  </a:lnTo>
                  <a:lnTo>
                    <a:pt x="345" y="335"/>
                  </a:lnTo>
                  <a:close/>
                  <a:moveTo>
                    <a:pt x="1" y="1"/>
                  </a:moveTo>
                  <a:lnTo>
                    <a:pt x="1" y="16100"/>
                  </a:lnTo>
                  <a:lnTo>
                    <a:pt x="29249" y="16100"/>
                  </a:lnTo>
                  <a:lnTo>
                    <a:pt x="292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>
              <a:extLst>
                <a:ext uri="{FF2B5EF4-FFF2-40B4-BE49-F238E27FC236}">
                  <a16:creationId xmlns:a16="http://schemas.microsoft.com/office/drawing/2014/main" id="{588CEC45-0B29-E6DD-D441-C53D65E902A0}"/>
                </a:ext>
              </a:extLst>
            </p:cNvPr>
            <p:cNvSpPr/>
            <p:nvPr/>
          </p:nvSpPr>
          <p:spPr>
            <a:xfrm>
              <a:off x="1439175" y="2157250"/>
              <a:ext cx="917375" cy="111650"/>
            </a:xfrm>
            <a:custGeom>
              <a:avLst/>
              <a:gdLst/>
              <a:ahLst/>
              <a:cxnLst/>
              <a:rect l="l" t="t" r="r" b="b"/>
              <a:pathLst>
                <a:path w="36695" h="4466" extrusionOk="0">
                  <a:moveTo>
                    <a:pt x="1" y="0"/>
                  </a:moveTo>
                  <a:lnTo>
                    <a:pt x="1" y="4465"/>
                  </a:lnTo>
                  <a:lnTo>
                    <a:pt x="35672" y="4465"/>
                  </a:lnTo>
                  <a:cubicBezTo>
                    <a:pt x="36242" y="4465"/>
                    <a:pt x="36695" y="4003"/>
                    <a:pt x="36695" y="3432"/>
                  </a:cubicBezTo>
                  <a:lnTo>
                    <a:pt x="36695" y="1023"/>
                  </a:lnTo>
                  <a:cubicBezTo>
                    <a:pt x="36695" y="453"/>
                    <a:pt x="36242" y="0"/>
                    <a:pt x="35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>
              <a:extLst>
                <a:ext uri="{FF2B5EF4-FFF2-40B4-BE49-F238E27FC236}">
                  <a16:creationId xmlns:a16="http://schemas.microsoft.com/office/drawing/2014/main" id="{A6C5CDC3-9BB1-D0F9-A156-A383D9B46627}"/>
                </a:ext>
              </a:extLst>
            </p:cNvPr>
            <p:cNvSpPr/>
            <p:nvPr/>
          </p:nvSpPr>
          <p:spPr>
            <a:xfrm>
              <a:off x="1623100" y="2187725"/>
              <a:ext cx="293350" cy="52650"/>
            </a:xfrm>
            <a:custGeom>
              <a:avLst/>
              <a:gdLst/>
              <a:ahLst/>
              <a:cxnLst/>
              <a:rect l="l" t="t" r="r" b="b"/>
              <a:pathLst>
                <a:path w="11734" h="2106" fill="none" extrusionOk="0">
                  <a:moveTo>
                    <a:pt x="1053" y="1"/>
                  </a:moveTo>
                  <a:lnTo>
                    <a:pt x="10681" y="1"/>
                  </a:lnTo>
                  <a:cubicBezTo>
                    <a:pt x="11271" y="1"/>
                    <a:pt x="11733" y="473"/>
                    <a:pt x="11733" y="1053"/>
                  </a:cubicBezTo>
                  <a:cubicBezTo>
                    <a:pt x="11733" y="1633"/>
                    <a:pt x="11271" y="2105"/>
                    <a:pt x="10681" y="2105"/>
                  </a:cubicBezTo>
                  <a:lnTo>
                    <a:pt x="1053" y="2105"/>
                  </a:lnTo>
                  <a:cubicBezTo>
                    <a:pt x="472" y="2105"/>
                    <a:pt x="0" y="1633"/>
                    <a:pt x="0" y="1053"/>
                  </a:cubicBezTo>
                  <a:cubicBezTo>
                    <a:pt x="0" y="473"/>
                    <a:pt x="472" y="1"/>
                    <a:pt x="1053" y="1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9">
              <a:extLst>
                <a:ext uri="{FF2B5EF4-FFF2-40B4-BE49-F238E27FC236}">
                  <a16:creationId xmlns:a16="http://schemas.microsoft.com/office/drawing/2014/main" id="{D80ECD14-0678-E0C0-3B5A-A1C279194ABD}"/>
                </a:ext>
              </a:extLst>
            </p:cNvPr>
            <p:cNvSpPr/>
            <p:nvPr/>
          </p:nvSpPr>
          <p:spPr>
            <a:xfrm>
              <a:off x="19968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1" y="2214"/>
                    <a:pt x="1112" y="2214"/>
                  </a:cubicBezTo>
                  <a:cubicBezTo>
                    <a:pt x="492" y="2214"/>
                    <a:pt x="0" y="1722"/>
                    <a:pt x="0" y="1102"/>
                  </a:cubicBezTo>
                  <a:cubicBezTo>
                    <a:pt x="0" y="493"/>
                    <a:pt x="492" y="1"/>
                    <a:pt x="1112" y="1"/>
                  </a:cubicBezTo>
                  <a:cubicBezTo>
                    <a:pt x="1721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9">
              <a:extLst>
                <a:ext uri="{FF2B5EF4-FFF2-40B4-BE49-F238E27FC236}">
                  <a16:creationId xmlns:a16="http://schemas.microsoft.com/office/drawing/2014/main" id="{12EE7772-53E7-A0F6-A306-6F13724E73E7}"/>
                </a:ext>
              </a:extLst>
            </p:cNvPr>
            <p:cNvSpPr/>
            <p:nvPr/>
          </p:nvSpPr>
          <p:spPr>
            <a:xfrm>
              <a:off x="20917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2" y="2214"/>
                    <a:pt x="1112" y="2214"/>
                  </a:cubicBezTo>
                  <a:cubicBezTo>
                    <a:pt x="492" y="2214"/>
                    <a:pt x="1" y="1722"/>
                    <a:pt x="1" y="1102"/>
                  </a:cubicBezTo>
                  <a:cubicBezTo>
                    <a:pt x="1" y="493"/>
                    <a:pt x="492" y="1"/>
                    <a:pt x="1112" y="1"/>
                  </a:cubicBezTo>
                  <a:cubicBezTo>
                    <a:pt x="1722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9">
              <a:extLst>
                <a:ext uri="{FF2B5EF4-FFF2-40B4-BE49-F238E27FC236}">
                  <a16:creationId xmlns:a16="http://schemas.microsoft.com/office/drawing/2014/main" id="{F06B74C0-A4FA-1B42-341C-E4F15DD924E6}"/>
                </a:ext>
              </a:extLst>
            </p:cNvPr>
            <p:cNvSpPr/>
            <p:nvPr/>
          </p:nvSpPr>
          <p:spPr>
            <a:xfrm>
              <a:off x="1377725" y="2181325"/>
              <a:ext cx="120500" cy="61250"/>
            </a:xfrm>
            <a:custGeom>
              <a:avLst/>
              <a:gdLst/>
              <a:ahLst/>
              <a:cxnLst/>
              <a:rect l="l" t="t" r="r" b="b"/>
              <a:pathLst>
                <a:path w="4820" h="2450" extrusionOk="0">
                  <a:moveTo>
                    <a:pt x="0" y="1"/>
                  </a:moveTo>
                  <a:lnTo>
                    <a:pt x="0" y="2450"/>
                  </a:lnTo>
                  <a:lnTo>
                    <a:pt x="4819" y="2450"/>
                  </a:lnTo>
                  <a:lnTo>
                    <a:pt x="48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9">
              <a:extLst>
                <a:ext uri="{FF2B5EF4-FFF2-40B4-BE49-F238E27FC236}">
                  <a16:creationId xmlns:a16="http://schemas.microsoft.com/office/drawing/2014/main" id="{2E343397-4F41-590A-5ACE-D98272266C4A}"/>
                </a:ext>
              </a:extLst>
            </p:cNvPr>
            <p:cNvSpPr/>
            <p:nvPr/>
          </p:nvSpPr>
          <p:spPr>
            <a:xfrm>
              <a:off x="2334650" y="1973325"/>
              <a:ext cx="319900" cy="457600"/>
            </a:xfrm>
            <a:custGeom>
              <a:avLst/>
              <a:gdLst/>
              <a:ahLst/>
              <a:cxnLst/>
              <a:rect l="l" t="t" r="r" b="b"/>
              <a:pathLst>
                <a:path w="12796" h="18304" extrusionOk="0">
                  <a:moveTo>
                    <a:pt x="12795" y="1"/>
                  </a:moveTo>
                  <a:lnTo>
                    <a:pt x="11655" y="404"/>
                  </a:lnTo>
                  <a:lnTo>
                    <a:pt x="11310" y="522"/>
                  </a:lnTo>
                  <a:lnTo>
                    <a:pt x="0" y="4554"/>
                  </a:lnTo>
                  <a:lnTo>
                    <a:pt x="0" y="14537"/>
                  </a:lnTo>
                  <a:lnTo>
                    <a:pt x="11310" y="17861"/>
                  </a:lnTo>
                  <a:lnTo>
                    <a:pt x="11655" y="17969"/>
                  </a:lnTo>
                  <a:lnTo>
                    <a:pt x="12795" y="18303"/>
                  </a:lnTo>
                  <a:lnTo>
                    <a:pt x="127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>
              <a:extLst>
                <a:ext uri="{FF2B5EF4-FFF2-40B4-BE49-F238E27FC236}">
                  <a16:creationId xmlns:a16="http://schemas.microsoft.com/office/drawing/2014/main" id="{6B1FA790-A39C-6F3A-8456-D3EE1315223E}"/>
                </a:ext>
              </a:extLst>
            </p:cNvPr>
            <p:cNvSpPr/>
            <p:nvPr/>
          </p:nvSpPr>
          <p:spPr>
            <a:xfrm>
              <a:off x="2617400" y="1983425"/>
              <a:ext cx="8625" cy="439125"/>
            </a:xfrm>
            <a:custGeom>
              <a:avLst/>
              <a:gdLst/>
              <a:ahLst/>
              <a:cxnLst/>
              <a:rect l="l" t="t" r="r" b="b"/>
              <a:pathLst>
                <a:path w="345" h="17565" extrusionOk="0">
                  <a:moveTo>
                    <a:pt x="345" y="0"/>
                  </a:moveTo>
                  <a:lnTo>
                    <a:pt x="0" y="118"/>
                  </a:lnTo>
                  <a:lnTo>
                    <a:pt x="0" y="17457"/>
                  </a:lnTo>
                  <a:lnTo>
                    <a:pt x="345" y="1756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>
              <a:extLst>
                <a:ext uri="{FF2B5EF4-FFF2-40B4-BE49-F238E27FC236}">
                  <a16:creationId xmlns:a16="http://schemas.microsoft.com/office/drawing/2014/main" id="{B59BBA7D-F23D-2E10-F2E0-29C430E199A7}"/>
                </a:ext>
              </a:extLst>
            </p:cNvPr>
            <p:cNvSpPr/>
            <p:nvPr/>
          </p:nvSpPr>
          <p:spPr>
            <a:xfrm>
              <a:off x="1413263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6" y="334"/>
                  </a:moveTo>
                  <a:cubicBezTo>
                    <a:pt x="12845" y="334"/>
                    <a:pt x="16267" y="3767"/>
                    <a:pt x="16277" y="7986"/>
                  </a:cubicBezTo>
                  <a:cubicBezTo>
                    <a:pt x="16277" y="11084"/>
                    <a:pt x="14409" y="13877"/>
                    <a:pt x="11547" y="15057"/>
                  </a:cubicBezTo>
                  <a:cubicBezTo>
                    <a:pt x="10602" y="15451"/>
                    <a:pt x="9609" y="15642"/>
                    <a:pt x="8624" y="15642"/>
                  </a:cubicBezTo>
                  <a:cubicBezTo>
                    <a:pt x="6633" y="15642"/>
                    <a:pt x="4674" y="14862"/>
                    <a:pt x="3207" y="13395"/>
                  </a:cubicBezTo>
                  <a:cubicBezTo>
                    <a:pt x="1023" y="11212"/>
                    <a:pt x="365" y="7917"/>
                    <a:pt x="1555" y="5055"/>
                  </a:cubicBezTo>
                  <a:cubicBezTo>
                    <a:pt x="2735" y="2193"/>
                    <a:pt x="5528" y="334"/>
                    <a:pt x="8626" y="334"/>
                  </a:cubicBezTo>
                  <a:close/>
                  <a:moveTo>
                    <a:pt x="8628" y="1"/>
                  </a:moveTo>
                  <a:cubicBezTo>
                    <a:pt x="6548" y="1"/>
                    <a:pt x="4504" y="814"/>
                    <a:pt x="2971" y="2341"/>
                  </a:cubicBezTo>
                  <a:cubicBezTo>
                    <a:pt x="689" y="4632"/>
                    <a:pt x="1" y="8064"/>
                    <a:pt x="1240" y="11054"/>
                  </a:cubicBezTo>
                  <a:cubicBezTo>
                    <a:pt x="2479" y="14034"/>
                    <a:pt x="5390" y="15981"/>
                    <a:pt x="8626" y="15981"/>
                  </a:cubicBezTo>
                  <a:cubicBezTo>
                    <a:pt x="13032" y="15972"/>
                    <a:pt x="16602" y="12402"/>
                    <a:pt x="16612" y="7996"/>
                  </a:cubicBezTo>
                  <a:cubicBezTo>
                    <a:pt x="16612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9">
              <a:extLst>
                <a:ext uri="{FF2B5EF4-FFF2-40B4-BE49-F238E27FC236}">
                  <a16:creationId xmlns:a16="http://schemas.microsoft.com/office/drawing/2014/main" id="{73789EDF-D9DD-52DB-5192-5A1625A32CF6}"/>
                </a:ext>
              </a:extLst>
            </p:cNvPr>
            <p:cNvSpPr/>
            <p:nvPr/>
          </p:nvSpPr>
          <p:spPr>
            <a:xfrm>
              <a:off x="2080388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5" y="334"/>
                  </a:moveTo>
                  <a:cubicBezTo>
                    <a:pt x="12854" y="334"/>
                    <a:pt x="16277" y="3757"/>
                    <a:pt x="16287" y="7986"/>
                  </a:cubicBezTo>
                  <a:cubicBezTo>
                    <a:pt x="16277" y="11084"/>
                    <a:pt x="14418" y="13877"/>
                    <a:pt x="11556" y="15057"/>
                  </a:cubicBezTo>
                  <a:cubicBezTo>
                    <a:pt x="10608" y="15451"/>
                    <a:pt x="9613" y="15643"/>
                    <a:pt x="8626" y="15643"/>
                  </a:cubicBezTo>
                  <a:cubicBezTo>
                    <a:pt x="6637" y="15643"/>
                    <a:pt x="4682" y="14864"/>
                    <a:pt x="3216" y="13405"/>
                  </a:cubicBezTo>
                  <a:cubicBezTo>
                    <a:pt x="1033" y="11212"/>
                    <a:pt x="374" y="7917"/>
                    <a:pt x="1554" y="5065"/>
                  </a:cubicBezTo>
                  <a:cubicBezTo>
                    <a:pt x="2734" y="2203"/>
                    <a:pt x="5527" y="334"/>
                    <a:pt x="8625" y="334"/>
                  </a:cubicBezTo>
                  <a:close/>
                  <a:moveTo>
                    <a:pt x="8628" y="1"/>
                  </a:moveTo>
                  <a:cubicBezTo>
                    <a:pt x="6547" y="1"/>
                    <a:pt x="4504" y="814"/>
                    <a:pt x="2970" y="2341"/>
                  </a:cubicBezTo>
                  <a:cubicBezTo>
                    <a:pt x="689" y="4632"/>
                    <a:pt x="0" y="8064"/>
                    <a:pt x="1239" y="11054"/>
                  </a:cubicBezTo>
                  <a:cubicBezTo>
                    <a:pt x="2479" y="14034"/>
                    <a:pt x="5390" y="15981"/>
                    <a:pt x="8625" y="15981"/>
                  </a:cubicBezTo>
                  <a:cubicBezTo>
                    <a:pt x="13031" y="15972"/>
                    <a:pt x="16601" y="12402"/>
                    <a:pt x="16611" y="7996"/>
                  </a:cubicBezTo>
                  <a:cubicBezTo>
                    <a:pt x="16611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9">
              <a:extLst>
                <a:ext uri="{FF2B5EF4-FFF2-40B4-BE49-F238E27FC236}">
                  <a16:creationId xmlns:a16="http://schemas.microsoft.com/office/drawing/2014/main" id="{40060EC6-3FFB-5AB7-FAFD-9A73C023D494}"/>
                </a:ext>
              </a:extLst>
            </p:cNvPr>
            <p:cNvSpPr/>
            <p:nvPr/>
          </p:nvSpPr>
          <p:spPr>
            <a:xfrm>
              <a:off x="1572463" y="1675300"/>
              <a:ext cx="96900" cy="83025"/>
            </a:xfrm>
            <a:custGeom>
              <a:avLst/>
              <a:gdLst/>
              <a:ahLst/>
              <a:cxnLst/>
              <a:rect l="l" t="t" r="r" b="b"/>
              <a:pathLst>
                <a:path w="3876" h="3321" extrusionOk="0">
                  <a:moveTo>
                    <a:pt x="2211" y="350"/>
                  </a:moveTo>
                  <a:cubicBezTo>
                    <a:pt x="2215" y="350"/>
                    <a:pt x="2219" y="350"/>
                    <a:pt x="2223" y="350"/>
                  </a:cubicBezTo>
                  <a:cubicBezTo>
                    <a:pt x="2941" y="350"/>
                    <a:pt x="3531" y="940"/>
                    <a:pt x="3531" y="1668"/>
                  </a:cubicBezTo>
                  <a:cubicBezTo>
                    <a:pt x="3531" y="2459"/>
                    <a:pt x="2885" y="2985"/>
                    <a:pt x="2207" y="2985"/>
                  </a:cubicBezTo>
                  <a:cubicBezTo>
                    <a:pt x="1882" y="2985"/>
                    <a:pt x="1550" y="2864"/>
                    <a:pt x="1279" y="2593"/>
                  </a:cubicBezTo>
                  <a:cubicBezTo>
                    <a:pt x="456" y="1769"/>
                    <a:pt x="1039" y="350"/>
                    <a:pt x="2211" y="350"/>
                  </a:cubicBezTo>
                  <a:close/>
                  <a:moveTo>
                    <a:pt x="2202" y="0"/>
                  </a:moveTo>
                  <a:cubicBezTo>
                    <a:pt x="1795" y="0"/>
                    <a:pt x="1380" y="151"/>
                    <a:pt x="1043" y="488"/>
                  </a:cubicBezTo>
                  <a:cubicBezTo>
                    <a:pt x="1" y="1540"/>
                    <a:pt x="738" y="3320"/>
                    <a:pt x="2223" y="3320"/>
                  </a:cubicBezTo>
                  <a:cubicBezTo>
                    <a:pt x="3138" y="3320"/>
                    <a:pt x="3876" y="2583"/>
                    <a:pt x="3876" y="1668"/>
                  </a:cubicBezTo>
                  <a:cubicBezTo>
                    <a:pt x="3876" y="663"/>
                    <a:pt x="3055" y="0"/>
                    <a:pt x="2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9">
              <a:extLst>
                <a:ext uri="{FF2B5EF4-FFF2-40B4-BE49-F238E27FC236}">
                  <a16:creationId xmlns:a16="http://schemas.microsoft.com/office/drawing/2014/main" id="{7E173C45-59D4-B172-3892-20DCCEEC14E1}"/>
                </a:ext>
              </a:extLst>
            </p:cNvPr>
            <p:cNvSpPr/>
            <p:nvPr/>
          </p:nvSpPr>
          <p:spPr>
            <a:xfrm>
              <a:off x="2239475" y="1675300"/>
              <a:ext cx="97125" cy="83025"/>
            </a:xfrm>
            <a:custGeom>
              <a:avLst/>
              <a:gdLst/>
              <a:ahLst/>
              <a:cxnLst/>
              <a:rect l="l" t="t" r="r" b="b"/>
              <a:pathLst>
                <a:path w="3885" h="3321" extrusionOk="0">
                  <a:moveTo>
                    <a:pt x="2223" y="350"/>
                  </a:moveTo>
                  <a:cubicBezTo>
                    <a:pt x="2951" y="350"/>
                    <a:pt x="3541" y="940"/>
                    <a:pt x="3541" y="1668"/>
                  </a:cubicBezTo>
                  <a:cubicBezTo>
                    <a:pt x="3541" y="2459"/>
                    <a:pt x="2894" y="2985"/>
                    <a:pt x="2217" y="2985"/>
                  </a:cubicBezTo>
                  <a:cubicBezTo>
                    <a:pt x="1892" y="2985"/>
                    <a:pt x="1560" y="2864"/>
                    <a:pt x="1289" y="2593"/>
                  </a:cubicBezTo>
                  <a:cubicBezTo>
                    <a:pt x="462" y="1766"/>
                    <a:pt x="1043" y="350"/>
                    <a:pt x="2223" y="350"/>
                  </a:cubicBezTo>
                  <a:close/>
                  <a:moveTo>
                    <a:pt x="2211" y="0"/>
                  </a:moveTo>
                  <a:cubicBezTo>
                    <a:pt x="1804" y="0"/>
                    <a:pt x="1389" y="151"/>
                    <a:pt x="1053" y="488"/>
                  </a:cubicBezTo>
                  <a:cubicBezTo>
                    <a:pt x="0" y="1530"/>
                    <a:pt x="738" y="3320"/>
                    <a:pt x="2223" y="3320"/>
                  </a:cubicBezTo>
                  <a:cubicBezTo>
                    <a:pt x="2229" y="3320"/>
                    <a:pt x="2235" y="3320"/>
                    <a:pt x="2241" y="3320"/>
                  </a:cubicBezTo>
                  <a:cubicBezTo>
                    <a:pt x="3147" y="3320"/>
                    <a:pt x="3885" y="2577"/>
                    <a:pt x="3885" y="1668"/>
                  </a:cubicBezTo>
                  <a:cubicBezTo>
                    <a:pt x="3885" y="663"/>
                    <a:pt x="3065" y="0"/>
                    <a:pt x="22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29">
            <a:extLst>
              <a:ext uri="{FF2B5EF4-FFF2-40B4-BE49-F238E27FC236}">
                <a16:creationId xmlns:a16="http://schemas.microsoft.com/office/drawing/2014/main" id="{56FCEDAD-AD37-AA63-22E3-2C1ED10134B9}"/>
              </a:ext>
            </a:extLst>
          </p:cNvPr>
          <p:cNvGrpSpPr/>
          <p:nvPr/>
        </p:nvGrpSpPr>
        <p:grpSpPr>
          <a:xfrm rot="411809">
            <a:off x="7324920" y="-72781"/>
            <a:ext cx="1817755" cy="1541152"/>
            <a:chOff x="50279" y="3561268"/>
            <a:chExt cx="1817816" cy="1541204"/>
          </a:xfrm>
        </p:grpSpPr>
        <p:sp>
          <p:nvSpPr>
            <p:cNvPr id="802" name="Google Shape;802;p29">
              <a:extLst>
                <a:ext uri="{FF2B5EF4-FFF2-40B4-BE49-F238E27FC236}">
                  <a16:creationId xmlns:a16="http://schemas.microsoft.com/office/drawing/2014/main" id="{F7224C72-62C4-D715-3105-7CE67E67CF74}"/>
                </a:ext>
              </a:extLst>
            </p:cNvPr>
            <p:cNvSpPr/>
            <p:nvPr/>
          </p:nvSpPr>
          <p:spPr>
            <a:xfrm rot="-573985">
              <a:off x="146070" y="3687439"/>
              <a:ext cx="1626235" cy="1288863"/>
            </a:xfrm>
            <a:custGeom>
              <a:avLst/>
              <a:gdLst/>
              <a:ahLst/>
              <a:cxnLst/>
              <a:rect l="l" t="t" r="r" b="b"/>
              <a:pathLst>
                <a:path w="56600" h="44858" extrusionOk="0">
                  <a:moveTo>
                    <a:pt x="14684" y="1"/>
                  </a:moveTo>
                  <a:cubicBezTo>
                    <a:pt x="13514" y="1"/>
                    <a:pt x="12353" y="168"/>
                    <a:pt x="11242" y="512"/>
                  </a:cubicBezTo>
                  <a:cubicBezTo>
                    <a:pt x="6531" y="1958"/>
                    <a:pt x="3620" y="6482"/>
                    <a:pt x="2597" y="8360"/>
                  </a:cubicBezTo>
                  <a:cubicBezTo>
                    <a:pt x="483" y="12235"/>
                    <a:pt x="1" y="16759"/>
                    <a:pt x="1201" y="21460"/>
                  </a:cubicBezTo>
                  <a:cubicBezTo>
                    <a:pt x="2243" y="25512"/>
                    <a:pt x="4476" y="29594"/>
                    <a:pt x="7672" y="33282"/>
                  </a:cubicBezTo>
                  <a:lnTo>
                    <a:pt x="8734" y="36026"/>
                  </a:lnTo>
                  <a:cubicBezTo>
                    <a:pt x="8960" y="36596"/>
                    <a:pt x="9511" y="36970"/>
                    <a:pt x="10131" y="36970"/>
                  </a:cubicBezTo>
                  <a:lnTo>
                    <a:pt x="10308" y="36970"/>
                  </a:lnTo>
                  <a:lnTo>
                    <a:pt x="11291" y="36901"/>
                  </a:lnTo>
                  <a:cubicBezTo>
                    <a:pt x="11783" y="37324"/>
                    <a:pt x="12275" y="37727"/>
                    <a:pt x="12776" y="38111"/>
                  </a:cubicBezTo>
                  <a:cubicBezTo>
                    <a:pt x="17900" y="42025"/>
                    <a:pt x="23565" y="44336"/>
                    <a:pt x="29161" y="44778"/>
                  </a:cubicBezTo>
                  <a:cubicBezTo>
                    <a:pt x="29869" y="44828"/>
                    <a:pt x="30577" y="44857"/>
                    <a:pt x="31285" y="44857"/>
                  </a:cubicBezTo>
                  <a:lnTo>
                    <a:pt x="31285" y="44847"/>
                  </a:lnTo>
                  <a:cubicBezTo>
                    <a:pt x="43234" y="44847"/>
                    <a:pt x="53374" y="37019"/>
                    <a:pt x="55931" y="25797"/>
                  </a:cubicBezTo>
                  <a:cubicBezTo>
                    <a:pt x="56521" y="23221"/>
                    <a:pt x="56600" y="20831"/>
                    <a:pt x="56177" y="18697"/>
                  </a:cubicBezTo>
                  <a:cubicBezTo>
                    <a:pt x="55508" y="15363"/>
                    <a:pt x="53492" y="12117"/>
                    <a:pt x="50483" y="9531"/>
                  </a:cubicBezTo>
                  <a:cubicBezTo>
                    <a:pt x="48260" y="7623"/>
                    <a:pt x="45910" y="6413"/>
                    <a:pt x="43520" y="5941"/>
                  </a:cubicBezTo>
                  <a:cubicBezTo>
                    <a:pt x="42595" y="5764"/>
                    <a:pt x="41661" y="5676"/>
                    <a:pt x="40727" y="5676"/>
                  </a:cubicBezTo>
                  <a:cubicBezTo>
                    <a:pt x="38996" y="5676"/>
                    <a:pt x="37275" y="5941"/>
                    <a:pt x="35603" y="6187"/>
                  </a:cubicBezTo>
                  <a:cubicBezTo>
                    <a:pt x="34000" y="6423"/>
                    <a:pt x="32485" y="6649"/>
                    <a:pt x="31010" y="6649"/>
                  </a:cubicBezTo>
                  <a:cubicBezTo>
                    <a:pt x="30966" y="6650"/>
                    <a:pt x="30922" y="6650"/>
                    <a:pt x="30877" y="6650"/>
                  </a:cubicBezTo>
                  <a:cubicBezTo>
                    <a:pt x="30225" y="6650"/>
                    <a:pt x="29580" y="6583"/>
                    <a:pt x="28945" y="6472"/>
                  </a:cubicBezTo>
                  <a:lnTo>
                    <a:pt x="28472" y="5046"/>
                  </a:lnTo>
                  <a:cubicBezTo>
                    <a:pt x="28240" y="4336"/>
                    <a:pt x="27595" y="3934"/>
                    <a:pt x="26935" y="3934"/>
                  </a:cubicBezTo>
                  <a:cubicBezTo>
                    <a:pt x="26535" y="3934"/>
                    <a:pt x="26130" y="4082"/>
                    <a:pt x="25807" y="4397"/>
                  </a:cubicBezTo>
                  <a:lnTo>
                    <a:pt x="25079" y="4682"/>
                  </a:lnTo>
                  <a:cubicBezTo>
                    <a:pt x="24627" y="4358"/>
                    <a:pt x="24175" y="4023"/>
                    <a:pt x="23703" y="3669"/>
                  </a:cubicBezTo>
                  <a:cubicBezTo>
                    <a:pt x="22532" y="2784"/>
                    <a:pt x="21313" y="1860"/>
                    <a:pt x="19897" y="1181"/>
                  </a:cubicBezTo>
                  <a:cubicBezTo>
                    <a:pt x="18264" y="404"/>
                    <a:pt x="16484" y="1"/>
                    <a:pt x="14684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9">
              <a:extLst>
                <a:ext uri="{FF2B5EF4-FFF2-40B4-BE49-F238E27FC236}">
                  <a16:creationId xmlns:a16="http://schemas.microsoft.com/office/drawing/2014/main" id="{1D4CE7DE-FB2C-848E-D021-34C98F8EB944}"/>
                </a:ext>
              </a:extLst>
            </p:cNvPr>
            <p:cNvSpPr/>
            <p:nvPr/>
          </p:nvSpPr>
          <p:spPr>
            <a:xfrm rot="-573985">
              <a:off x="199583" y="3735440"/>
              <a:ext cx="1537797" cy="1202954"/>
            </a:xfrm>
            <a:custGeom>
              <a:avLst/>
              <a:gdLst/>
              <a:ahLst/>
              <a:cxnLst/>
              <a:rect l="l" t="t" r="r" b="b"/>
              <a:pathLst>
                <a:path w="53522" h="41868" extrusionOk="0">
                  <a:moveTo>
                    <a:pt x="13090" y="1"/>
                  </a:moveTo>
                  <a:cubicBezTo>
                    <a:pt x="12072" y="1"/>
                    <a:pt x="11053" y="147"/>
                    <a:pt x="10062" y="443"/>
                  </a:cubicBezTo>
                  <a:cubicBezTo>
                    <a:pt x="6689" y="1475"/>
                    <a:pt x="3925" y="4593"/>
                    <a:pt x="2292" y="7592"/>
                  </a:cubicBezTo>
                  <a:cubicBezTo>
                    <a:pt x="198" y="11418"/>
                    <a:pt x="1" y="15578"/>
                    <a:pt x="1034" y="19601"/>
                  </a:cubicBezTo>
                  <a:cubicBezTo>
                    <a:pt x="2627" y="25797"/>
                    <a:pt x="7121" y="31648"/>
                    <a:pt x="12058" y="35425"/>
                  </a:cubicBezTo>
                  <a:cubicBezTo>
                    <a:pt x="16602" y="38896"/>
                    <a:pt x="21913" y="41335"/>
                    <a:pt x="27656" y="41788"/>
                  </a:cubicBezTo>
                  <a:cubicBezTo>
                    <a:pt x="28332" y="41841"/>
                    <a:pt x="29004" y="41868"/>
                    <a:pt x="29672" y="41868"/>
                  </a:cubicBezTo>
                  <a:cubicBezTo>
                    <a:pt x="40668" y="41868"/>
                    <a:pt x="50406" y="34722"/>
                    <a:pt x="52863" y="23957"/>
                  </a:cubicBezTo>
                  <a:cubicBezTo>
                    <a:pt x="53335" y="21843"/>
                    <a:pt x="53522" y="19630"/>
                    <a:pt x="53089" y="17486"/>
                  </a:cubicBezTo>
                  <a:cubicBezTo>
                    <a:pt x="52450" y="14251"/>
                    <a:pt x="50434" y="11349"/>
                    <a:pt x="47896" y="9166"/>
                  </a:cubicBezTo>
                  <a:cubicBezTo>
                    <a:pt x="46087" y="7612"/>
                    <a:pt x="43943" y="6363"/>
                    <a:pt x="41602" y="5901"/>
                  </a:cubicBezTo>
                  <a:cubicBezTo>
                    <a:pt x="40778" y="5737"/>
                    <a:pt x="39945" y="5671"/>
                    <a:pt x="39108" y="5671"/>
                  </a:cubicBezTo>
                  <a:cubicBezTo>
                    <a:pt x="35875" y="5671"/>
                    <a:pt x="32569" y="6644"/>
                    <a:pt x="29387" y="6644"/>
                  </a:cubicBezTo>
                  <a:cubicBezTo>
                    <a:pt x="28063" y="6644"/>
                    <a:pt x="26760" y="6475"/>
                    <a:pt x="25493" y="5999"/>
                  </a:cubicBezTo>
                  <a:cubicBezTo>
                    <a:pt x="22582" y="4908"/>
                    <a:pt x="20438" y="2370"/>
                    <a:pt x="17635" y="1023"/>
                  </a:cubicBezTo>
                  <a:cubicBezTo>
                    <a:pt x="16201" y="344"/>
                    <a:pt x="14648" y="1"/>
                    <a:pt x="130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9">
              <a:extLst>
                <a:ext uri="{FF2B5EF4-FFF2-40B4-BE49-F238E27FC236}">
                  <a16:creationId xmlns:a16="http://schemas.microsoft.com/office/drawing/2014/main" id="{8AB046CE-2247-2165-D8A6-8B0713CD7F4D}"/>
                </a:ext>
              </a:extLst>
            </p:cNvPr>
            <p:cNvSpPr/>
            <p:nvPr/>
          </p:nvSpPr>
          <p:spPr>
            <a:xfrm rot="-573985">
              <a:off x="1290286" y="3940612"/>
              <a:ext cx="251233" cy="225144"/>
            </a:xfrm>
            <a:custGeom>
              <a:avLst/>
              <a:gdLst/>
              <a:ahLst/>
              <a:cxnLst/>
              <a:rect l="l" t="t" r="r" b="b"/>
              <a:pathLst>
                <a:path w="8744" h="7836" extrusionOk="0">
                  <a:moveTo>
                    <a:pt x="4375" y="1"/>
                  </a:moveTo>
                  <a:cubicBezTo>
                    <a:pt x="4001" y="1"/>
                    <a:pt x="3622" y="54"/>
                    <a:pt x="3246" y="166"/>
                  </a:cubicBezTo>
                  <a:cubicBezTo>
                    <a:pt x="1171" y="786"/>
                    <a:pt x="0" y="2969"/>
                    <a:pt x="620" y="5044"/>
                  </a:cubicBezTo>
                  <a:cubicBezTo>
                    <a:pt x="1128" y="6737"/>
                    <a:pt x="2686" y="7835"/>
                    <a:pt x="4374" y="7835"/>
                  </a:cubicBezTo>
                  <a:cubicBezTo>
                    <a:pt x="4746" y="7835"/>
                    <a:pt x="5124" y="7782"/>
                    <a:pt x="5498" y="7670"/>
                  </a:cubicBezTo>
                  <a:cubicBezTo>
                    <a:pt x="7563" y="7051"/>
                    <a:pt x="8743" y="4867"/>
                    <a:pt x="8124" y="2792"/>
                  </a:cubicBezTo>
                  <a:cubicBezTo>
                    <a:pt x="7617" y="1093"/>
                    <a:pt x="6061" y="1"/>
                    <a:pt x="4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9">
              <a:extLst>
                <a:ext uri="{FF2B5EF4-FFF2-40B4-BE49-F238E27FC236}">
                  <a16:creationId xmlns:a16="http://schemas.microsoft.com/office/drawing/2014/main" id="{D68D1FF7-961C-B3DE-4409-2DC0A95975D1}"/>
                </a:ext>
              </a:extLst>
            </p:cNvPr>
            <p:cNvSpPr/>
            <p:nvPr/>
          </p:nvSpPr>
          <p:spPr>
            <a:xfrm rot="-573985">
              <a:off x="339051" y="3954906"/>
              <a:ext cx="244452" cy="225058"/>
            </a:xfrm>
            <a:custGeom>
              <a:avLst/>
              <a:gdLst/>
              <a:ahLst/>
              <a:cxnLst/>
              <a:rect l="l" t="t" r="r" b="b"/>
              <a:pathLst>
                <a:path w="8508" h="7833" extrusionOk="0">
                  <a:moveTo>
                    <a:pt x="4269" y="0"/>
                  </a:moveTo>
                  <a:cubicBezTo>
                    <a:pt x="4023" y="0"/>
                    <a:pt x="3772" y="24"/>
                    <a:pt x="3521" y="73"/>
                  </a:cubicBezTo>
                  <a:cubicBezTo>
                    <a:pt x="1397" y="476"/>
                    <a:pt x="0" y="2531"/>
                    <a:pt x="413" y="4656"/>
                  </a:cubicBezTo>
                  <a:cubicBezTo>
                    <a:pt x="769" y="6532"/>
                    <a:pt x="2415" y="7833"/>
                    <a:pt x="4258" y="7833"/>
                  </a:cubicBezTo>
                  <a:cubicBezTo>
                    <a:pt x="4502" y="7833"/>
                    <a:pt x="4748" y="7810"/>
                    <a:pt x="4996" y="7763"/>
                  </a:cubicBezTo>
                  <a:cubicBezTo>
                    <a:pt x="7121" y="7360"/>
                    <a:pt x="8507" y="5305"/>
                    <a:pt x="8104" y="3180"/>
                  </a:cubicBezTo>
                  <a:cubicBezTo>
                    <a:pt x="7748" y="1307"/>
                    <a:pt x="6109" y="0"/>
                    <a:pt x="4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9">
              <a:extLst>
                <a:ext uri="{FF2B5EF4-FFF2-40B4-BE49-F238E27FC236}">
                  <a16:creationId xmlns:a16="http://schemas.microsoft.com/office/drawing/2014/main" id="{B6B93F0F-CF2C-3BB9-92EA-9B4D36515C3C}"/>
                </a:ext>
              </a:extLst>
            </p:cNvPr>
            <p:cNvSpPr/>
            <p:nvPr/>
          </p:nvSpPr>
          <p:spPr>
            <a:xfrm rot="-573985">
              <a:off x="726635" y="4645770"/>
              <a:ext cx="257181" cy="225173"/>
            </a:xfrm>
            <a:custGeom>
              <a:avLst/>
              <a:gdLst/>
              <a:ahLst/>
              <a:cxnLst/>
              <a:rect l="l" t="t" r="r" b="b"/>
              <a:pathLst>
                <a:path w="8951" h="7837" extrusionOk="0">
                  <a:moveTo>
                    <a:pt x="4468" y="1"/>
                  </a:moveTo>
                  <a:cubicBezTo>
                    <a:pt x="3852" y="1"/>
                    <a:pt x="3228" y="147"/>
                    <a:pt x="2646" y="455"/>
                  </a:cubicBezTo>
                  <a:cubicBezTo>
                    <a:pt x="728" y="1468"/>
                    <a:pt x="1" y="3839"/>
                    <a:pt x="1014" y="5756"/>
                  </a:cubicBezTo>
                  <a:cubicBezTo>
                    <a:pt x="1717" y="7080"/>
                    <a:pt x="3073" y="7836"/>
                    <a:pt x="4478" y="7836"/>
                  </a:cubicBezTo>
                  <a:cubicBezTo>
                    <a:pt x="5098" y="7836"/>
                    <a:pt x="5728" y="7689"/>
                    <a:pt x="6315" y="7379"/>
                  </a:cubicBezTo>
                  <a:cubicBezTo>
                    <a:pt x="8222" y="6366"/>
                    <a:pt x="8950" y="3996"/>
                    <a:pt x="7937" y="2088"/>
                  </a:cubicBezTo>
                  <a:cubicBezTo>
                    <a:pt x="7233" y="761"/>
                    <a:pt x="5873" y="1"/>
                    <a:pt x="4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9">
              <a:extLst>
                <a:ext uri="{FF2B5EF4-FFF2-40B4-BE49-F238E27FC236}">
                  <a16:creationId xmlns:a16="http://schemas.microsoft.com/office/drawing/2014/main" id="{C83D6CCA-FC5A-F0F3-ADDF-F9068DA1AC8C}"/>
                </a:ext>
              </a:extLst>
            </p:cNvPr>
            <p:cNvSpPr/>
            <p:nvPr/>
          </p:nvSpPr>
          <p:spPr>
            <a:xfrm rot="-573985">
              <a:off x="300130" y="3886666"/>
              <a:ext cx="889861" cy="569987"/>
            </a:xfrm>
            <a:custGeom>
              <a:avLst/>
              <a:gdLst/>
              <a:ahLst/>
              <a:cxnLst/>
              <a:rect l="l" t="t" r="r" b="b"/>
              <a:pathLst>
                <a:path w="30971" h="19838" extrusionOk="0">
                  <a:moveTo>
                    <a:pt x="20762" y="1"/>
                  </a:moveTo>
                  <a:cubicBezTo>
                    <a:pt x="20762" y="1"/>
                    <a:pt x="5636" y="6089"/>
                    <a:pt x="0" y="6974"/>
                  </a:cubicBezTo>
                  <a:lnTo>
                    <a:pt x="3216" y="19838"/>
                  </a:lnTo>
                  <a:lnTo>
                    <a:pt x="9629" y="18156"/>
                  </a:lnTo>
                  <a:lnTo>
                    <a:pt x="9914" y="19247"/>
                  </a:lnTo>
                  <a:cubicBezTo>
                    <a:pt x="9914" y="19247"/>
                    <a:pt x="23633" y="16238"/>
                    <a:pt x="30970" y="12993"/>
                  </a:cubicBezTo>
                  <a:lnTo>
                    <a:pt x="26692" y="3010"/>
                  </a:lnTo>
                  <a:lnTo>
                    <a:pt x="22227" y="4407"/>
                  </a:lnTo>
                  <a:lnTo>
                    <a:pt x="207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9">
              <a:extLst>
                <a:ext uri="{FF2B5EF4-FFF2-40B4-BE49-F238E27FC236}">
                  <a16:creationId xmlns:a16="http://schemas.microsoft.com/office/drawing/2014/main" id="{DAE12EE9-0343-4157-1534-C5E87AA78595}"/>
                </a:ext>
              </a:extLst>
            </p:cNvPr>
            <p:cNvSpPr/>
            <p:nvPr/>
          </p:nvSpPr>
          <p:spPr>
            <a:xfrm rot="-573985">
              <a:off x="389165" y="3890201"/>
              <a:ext cx="624520" cy="577486"/>
            </a:xfrm>
            <a:custGeom>
              <a:avLst/>
              <a:gdLst/>
              <a:ahLst/>
              <a:cxnLst/>
              <a:rect l="l" t="t" r="r" b="b"/>
              <a:pathLst>
                <a:path w="21736" h="20099" extrusionOk="0">
                  <a:moveTo>
                    <a:pt x="17676" y="1"/>
                  </a:moveTo>
                  <a:cubicBezTo>
                    <a:pt x="17665" y="1"/>
                    <a:pt x="17655" y="3"/>
                    <a:pt x="17644" y="6"/>
                  </a:cubicBezTo>
                  <a:cubicBezTo>
                    <a:pt x="17575" y="36"/>
                    <a:pt x="17536" y="104"/>
                    <a:pt x="17566" y="163"/>
                  </a:cubicBezTo>
                  <a:lnTo>
                    <a:pt x="21450" y="11985"/>
                  </a:lnTo>
                  <a:cubicBezTo>
                    <a:pt x="14104" y="16764"/>
                    <a:pt x="246" y="19823"/>
                    <a:pt x="109" y="19853"/>
                  </a:cubicBezTo>
                  <a:cubicBezTo>
                    <a:pt x="40" y="19862"/>
                    <a:pt x="1" y="19931"/>
                    <a:pt x="10" y="20000"/>
                  </a:cubicBezTo>
                  <a:cubicBezTo>
                    <a:pt x="20" y="20059"/>
                    <a:pt x="79" y="20098"/>
                    <a:pt x="138" y="20098"/>
                  </a:cubicBezTo>
                  <a:lnTo>
                    <a:pt x="158" y="20098"/>
                  </a:lnTo>
                  <a:cubicBezTo>
                    <a:pt x="296" y="20059"/>
                    <a:pt x="14300" y="16971"/>
                    <a:pt x="21667" y="12142"/>
                  </a:cubicBezTo>
                  <a:cubicBezTo>
                    <a:pt x="21716" y="12113"/>
                    <a:pt x="21736" y="12054"/>
                    <a:pt x="21716" y="12004"/>
                  </a:cubicBezTo>
                  <a:lnTo>
                    <a:pt x="17802" y="85"/>
                  </a:lnTo>
                  <a:cubicBezTo>
                    <a:pt x="17777" y="36"/>
                    <a:pt x="17726" y="1"/>
                    <a:pt x="17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9">
              <a:extLst>
                <a:ext uri="{FF2B5EF4-FFF2-40B4-BE49-F238E27FC236}">
                  <a16:creationId xmlns:a16="http://schemas.microsoft.com/office/drawing/2014/main" id="{0C89CF6B-7A29-00BE-D4B5-A468AC4E4EE6}"/>
                </a:ext>
              </a:extLst>
            </p:cNvPr>
            <p:cNvSpPr/>
            <p:nvPr/>
          </p:nvSpPr>
          <p:spPr>
            <a:xfrm rot="-573985">
              <a:off x="351303" y="3959900"/>
              <a:ext cx="591162" cy="460776"/>
            </a:xfrm>
            <a:custGeom>
              <a:avLst/>
              <a:gdLst/>
              <a:ahLst/>
              <a:cxnLst/>
              <a:rect l="l" t="t" r="r" b="b"/>
              <a:pathLst>
                <a:path w="20575" h="16037" extrusionOk="0">
                  <a:moveTo>
                    <a:pt x="17300" y="281"/>
                  </a:moveTo>
                  <a:lnTo>
                    <a:pt x="20290" y="9506"/>
                  </a:lnTo>
                  <a:cubicBezTo>
                    <a:pt x="12982" y="13509"/>
                    <a:pt x="3728" y="15515"/>
                    <a:pt x="2587" y="15761"/>
                  </a:cubicBezTo>
                  <a:lnTo>
                    <a:pt x="276" y="5946"/>
                  </a:lnTo>
                  <a:lnTo>
                    <a:pt x="286" y="5946"/>
                  </a:lnTo>
                  <a:cubicBezTo>
                    <a:pt x="4918" y="4972"/>
                    <a:pt x="16011" y="783"/>
                    <a:pt x="17300" y="281"/>
                  </a:cubicBezTo>
                  <a:close/>
                  <a:moveTo>
                    <a:pt x="17379" y="1"/>
                  </a:moveTo>
                  <a:cubicBezTo>
                    <a:pt x="17361" y="1"/>
                    <a:pt x="17344" y="6"/>
                    <a:pt x="17329" y="16"/>
                  </a:cubicBezTo>
                  <a:cubicBezTo>
                    <a:pt x="17201" y="55"/>
                    <a:pt x="4898" y="4756"/>
                    <a:pt x="109" y="5730"/>
                  </a:cubicBezTo>
                  <a:cubicBezTo>
                    <a:pt x="69" y="5739"/>
                    <a:pt x="40" y="5759"/>
                    <a:pt x="20" y="5789"/>
                  </a:cubicBezTo>
                  <a:cubicBezTo>
                    <a:pt x="10" y="5808"/>
                    <a:pt x="0" y="5848"/>
                    <a:pt x="10" y="5877"/>
                  </a:cubicBezTo>
                  <a:lnTo>
                    <a:pt x="2371" y="15938"/>
                  </a:lnTo>
                  <a:cubicBezTo>
                    <a:pt x="2380" y="15997"/>
                    <a:pt x="2430" y="16036"/>
                    <a:pt x="2489" y="16036"/>
                  </a:cubicBezTo>
                  <a:lnTo>
                    <a:pt x="2518" y="16026"/>
                  </a:lnTo>
                  <a:cubicBezTo>
                    <a:pt x="2616" y="16007"/>
                    <a:pt x="12687" y="13971"/>
                    <a:pt x="20496" y="9673"/>
                  </a:cubicBezTo>
                  <a:cubicBezTo>
                    <a:pt x="20545" y="9644"/>
                    <a:pt x="20575" y="9575"/>
                    <a:pt x="20555" y="9526"/>
                  </a:cubicBezTo>
                  <a:lnTo>
                    <a:pt x="17497" y="84"/>
                  </a:lnTo>
                  <a:cubicBezTo>
                    <a:pt x="17477" y="55"/>
                    <a:pt x="17457" y="25"/>
                    <a:pt x="17428" y="16"/>
                  </a:cubicBezTo>
                  <a:cubicBezTo>
                    <a:pt x="17413" y="6"/>
                    <a:pt x="17396" y="1"/>
                    <a:pt x="17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9">
              <a:extLst>
                <a:ext uri="{FF2B5EF4-FFF2-40B4-BE49-F238E27FC236}">
                  <a16:creationId xmlns:a16="http://schemas.microsoft.com/office/drawing/2014/main" id="{C3CE8388-0FFE-0C3B-EBBB-C84BE00F2D80}"/>
                </a:ext>
              </a:extLst>
            </p:cNvPr>
            <p:cNvSpPr/>
            <p:nvPr/>
          </p:nvSpPr>
          <p:spPr>
            <a:xfrm rot="-573985">
              <a:off x="453207" y="4209101"/>
              <a:ext cx="40167" cy="55137"/>
            </a:xfrm>
            <a:custGeom>
              <a:avLst/>
              <a:gdLst/>
              <a:ahLst/>
              <a:cxnLst/>
              <a:rect l="l" t="t" r="r" b="b"/>
              <a:pathLst>
                <a:path w="1398" h="1919" extrusionOk="0">
                  <a:moveTo>
                    <a:pt x="1348" y="0"/>
                  </a:moveTo>
                  <a:lnTo>
                    <a:pt x="1" y="443"/>
                  </a:lnTo>
                  <a:lnTo>
                    <a:pt x="50" y="600"/>
                  </a:lnTo>
                  <a:lnTo>
                    <a:pt x="640" y="404"/>
                  </a:lnTo>
                  <a:lnTo>
                    <a:pt x="1142" y="1918"/>
                  </a:lnTo>
                  <a:lnTo>
                    <a:pt x="1319" y="1859"/>
                  </a:lnTo>
                  <a:lnTo>
                    <a:pt x="817" y="345"/>
                  </a:lnTo>
                  <a:lnTo>
                    <a:pt x="1397" y="148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9">
              <a:extLst>
                <a:ext uri="{FF2B5EF4-FFF2-40B4-BE49-F238E27FC236}">
                  <a16:creationId xmlns:a16="http://schemas.microsoft.com/office/drawing/2014/main" id="{45A83B6A-0CF4-C549-A194-0D0905FA5BF5}"/>
                </a:ext>
              </a:extLst>
            </p:cNvPr>
            <p:cNvSpPr/>
            <p:nvPr/>
          </p:nvSpPr>
          <p:spPr>
            <a:xfrm rot="-573985">
              <a:off x="504718" y="4195128"/>
              <a:ext cx="20946" cy="49764"/>
            </a:xfrm>
            <a:custGeom>
              <a:avLst/>
              <a:gdLst/>
              <a:ahLst/>
              <a:cxnLst/>
              <a:rect l="l" t="t" r="r" b="b"/>
              <a:pathLst>
                <a:path w="729" h="1732" extrusionOk="0">
                  <a:moveTo>
                    <a:pt x="178" y="0"/>
                  </a:moveTo>
                  <a:lnTo>
                    <a:pt x="1" y="59"/>
                  </a:lnTo>
                  <a:lnTo>
                    <a:pt x="551" y="1731"/>
                  </a:lnTo>
                  <a:lnTo>
                    <a:pt x="728" y="1672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9">
              <a:extLst>
                <a:ext uri="{FF2B5EF4-FFF2-40B4-BE49-F238E27FC236}">
                  <a16:creationId xmlns:a16="http://schemas.microsoft.com/office/drawing/2014/main" id="{B1EAF9DD-C366-AC6B-A6F0-8D04512970BA}"/>
                </a:ext>
              </a:extLst>
            </p:cNvPr>
            <p:cNvSpPr/>
            <p:nvPr/>
          </p:nvSpPr>
          <p:spPr>
            <a:xfrm rot="-573985">
              <a:off x="527880" y="4171984"/>
              <a:ext cx="53413" cy="51833"/>
            </a:xfrm>
            <a:custGeom>
              <a:avLst/>
              <a:gdLst/>
              <a:ahLst/>
              <a:cxnLst/>
              <a:rect l="l" t="t" r="r" b="b"/>
              <a:pathLst>
                <a:path w="1859" h="1804" extrusionOk="0">
                  <a:moveTo>
                    <a:pt x="1057" y="0"/>
                  </a:moveTo>
                  <a:cubicBezTo>
                    <a:pt x="955" y="0"/>
                    <a:pt x="854" y="18"/>
                    <a:pt x="757" y="56"/>
                  </a:cubicBezTo>
                  <a:cubicBezTo>
                    <a:pt x="276" y="194"/>
                    <a:pt x="0" y="715"/>
                    <a:pt x="167" y="1197"/>
                  </a:cubicBezTo>
                  <a:cubicBezTo>
                    <a:pt x="291" y="1567"/>
                    <a:pt x="644" y="1804"/>
                    <a:pt x="1018" y="1804"/>
                  </a:cubicBezTo>
                  <a:cubicBezTo>
                    <a:pt x="1121" y="1804"/>
                    <a:pt x="1226" y="1786"/>
                    <a:pt x="1328" y="1747"/>
                  </a:cubicBezTo>
                  <a:cubicBezTo>
                    <a:pt x="1554" y="1679"/>
                    <a:pt x="1751" y="1511"/>
                    <a:pt x="1859" y="1295"/>
                  </a:cubicBezTo>
                  <a:lnTo>
                    <a:pt x="1702" y="1226"/>
                  </a:lnTo>
                  <a:cubicBezTo>
                    <a:pt x="1623" y="1403"/>
                    <a:pt x="1466" y="1531"/>
                    <a:pt x="1279" y="1590"/>
                  </a:cubicBezTo>
                  <a:cubicBezTo>
                    <a:pt x="1198" y="1619"/>
                    <a:pt x="1115" y="1633"/>
                    <a:pt x="1034" y="1633"/>
                  </a:cubicBezTo>
                  <a:cubicBezTo>
                    <a:pt x="730" y="1633"/>
                    <a:pt x="445" y="1440"/>
                    <a:pt x="344" y="1138"/>
                  </a:cubicBezTo>
                  <a:cubicBezTo>
                    <a:pt x="207" y="744"/>
                    <a:pt x="423" y="331"/>
                    <a:pt x="816" y="213"/>
                  </a:cubicBezTo>
                  <a:cubicBezTo>
                    <a:pt x="898" y="183"/>
                    <a:pt x="982" y="168"/>
                    <a:pt x="1065" y="168"/>
                  </a:cubicBezTo>
                  <a:cubicBezTo>
                    <a:pt x="1172" y="168"/>
                    <a:pt x="1277" y="193"/>
                    <a:pt x="1377" y="243"/>
                  </a:cubicBezTo>
                  <a:lnTo>
                    <a:pt x="1456" y="95"/>
                  </a:lnTo>
                  <a:cubicBezTo>
                    <a:pt x="1331" y="33"/>
                    <a:pt x="1194" y="0"/>
                    <a:pt x="10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9">
              <a:extLst>
                <a:ext uri="{FF2B5EF4-FFF2-40B4-BE49-F238E27FC236}">
                  <a16:creationId xmlns:a16="http://schemas.microsoft.com/office/drawing/2014/main" id="{D93DCFDD-5749-42FA-9F3E-0F5E1C2B55DD}"/>
                </a:ext>
              </a:extLst>
            </p:cNvPr>
            <p:cNvSpPr/>
            <p:nvPr/>
          </p:nvSpPr>
          <p:spPr>
            <a:xfrm rot="-573985">
              <a:off x="581118" y="4139798"/>
              <a:ext cx="56545" cy="61056"/>
            </a:xfrm>
            <a:custGeom>
              <a:avLst/>
              <a:gdLst/>
              <a:ahLst/>
              <a:cxnLst/>
              <a:rect l="l" t="t" r="r" b="b"/>
              <a:pathLst>
                <a:path w="1968" h="2125" extrusionOk="0">
                  <a:moveTo>
                    <a:pt x="1358" y="0"/>
                  </a:moveTo>
                  <a:lnTo>
                    <a:pt x="1161" y="69"/>
                  </a:lnTo>
                  <a:lnTo>
                    <a:pt x="512" y="1397"/>
                  </a:lnTo>
                  <a:lnTo>
                    <a:pt x="178" y="393"/>
                  </a:lnTo>
                  <a:lnTo>
                    <a:pt x="1" y="452"/>
                  </a:lnTo>
                  <a:lnTo>
                    <a:pt x="561" y="2124"/>
                  </a:lnTo>
                  <a:lnTo>
                    <a:pt x="738" y="2065"/>
                  </a:lnTo>
                  <a:lnTo>
                    <a:pt x="591" y="1623"/>
                  </a:lnTo>
                  <a:lnTo>
                    <a:pt x="817" y="1161"/>
                  </a:lnTo>
                  <a:lnTo>
                    <a:pt x="1761" y="1721"/>
                  </a:lnTo>
                  <a:lnTo>
                    <a:pt x="1968" y="1652"/>
                  </a:lnTo>
                  <a:lnTo>
                    <a:pt x="896" y="993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9">
              <a:extLst>
                <a:ext uri="{FF2B5EF4-FFF2-40B4-BE49-F238E27FC236}">
                  <a16:creationId xmlns:a16="http://schemas.microsoft.com/office/drawing/2014/main" id="{CB664521-AC8C-01C8-74A8-AD2AA3E42459}"/>
                </a:ext>
              </a:extLst>
            </p:cNvPr>
            <p:cNvSpPr/>
            <p:nvPr/>
          </p:nvSpPr>
          <p:spPr>
            <a:xfrm rot="-573985">
              <a:off x="633158" y="4114949"/>
              <a:ext cx="49764" cy="58815"/>
            </a:xfrm>
            <a:custGeom>
              <a:avLst/>
              <a:gdLst/>
              <a:ahLst/>
              <a:cxnLst/>
              <a:rect l="l" t="t" r="r" b="b"/>
              <a:pathLst>
                <a:path w="1732" h="2047" extrusionOk="0">
                  <a:moveTo>
                    <a:pt x="1141" y="1"/>
                  </a:moveTo>
                  <a:lnTo>
                    <a:pt x="0" y="384"/>
                  </a:lnTo>
                  <a:lnTo>
                    <a:pt x="551" y="2046"/>
                  </a:lnTo>
                  <a:lnTo>
                    <a:pt x="1731" y="1653"/>
                  </a:lnTo>
                  <a:lnTo>
                    <a:pt x="1682" y="1505"/>
                  </a:lnTo>
                  <a:lnTo>
                    <a:pt x="679" y="1830"/>
                  </a:lnTo>
                  <a:lnTo>
                    <a:pt x="472" y="1220"/>
                  </a:lnTo>
                  <a:lnTo>
                    <a:pt x="1328" y="935"/>
                  </a:lnTo>
                  <a:lnTo>
                    <a:pt x="1279" y="778"/>
                  </a:lnTo>
                  <a:lnTo>
                    <a:pt x="423" y="1073"/>
                  </a:lnTo>
                  <a:lnTo>
                    <a:pt x="226" y="473"/>
                  </a:lnTo>
                  <a:lnTo>
                    <a:pt x="1190" y="158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9">
              <a:extLst>
                <a:ext uri="{FF2B5EF4-FFF2-40B4-BE49-F238E27FC236}">
                  <a16:creationId xmlns:a16="http://schemas.microsoft.com/office/drawing/2014/main" id="{1DCB6CA4-AFA1-9E0C-64F9-12BB425F7E76}"/>
                </a:ext>
              </a:extLst>
            </p:cNvPr>
            <p:cNvSpPr/>
            <p:nvPr/>
          </p:nvSpPr>
          <p:spPr>
            <a:xfrm rot="-573985">
              <a:off x="674382" y="4091572"/>
              <a:ext cx="40455" cy="55137"/>
            </a:xfrm>
            <a:custGeom>
              <a:avLst/>
              <a:gdLst/>
              <a:ahLst/>
              <a:cxnLst/>
              <a:rect l="l" t="t" r="r" b="b"/>
              <a:pathLst>
                <a:path w="1408" h="1919" extrusionOk="0">
                  <a:moveTo>
                    <a:pt x="1358" y="1"/>
                  </a:moveTo>
                  <a:lnTo>
                    <a:pt x="1" y="453"/>
                  </a:lnTo>
                  <a:lnTo>
                    <a:pt x="50" y="600"/>
                  </a:lnTo>
                  <a:lnTo>
                    <a:pt x="640" y="404"/>
                  </a:lnTo>
                  <a:lnTo>
                    <a:pt x="1142" y="1918"/>
                  </a:lnTo>
                  <a:lnTo>
                    <a:pt x="1319" y="1859"/>
                  </a:lnTo>
                  <a:lnTo>
                    <a:pt x="817" y="345"/>
                  </a:lnTo>
                  <a:lnTo>
                    <a:pt x="1407" y="158"/>
                  </a:lnTo>
                  <a:lnTo>
                    <a:pt x="13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9">
              <a:extLst>
                <a:ext uri="{FF2B5EF4-FFF2-40B4-BE49-F238E27FC236}">
                  <a16:creationId xmlns:a16="http://schemas.microsoft.com/office/drawing/2014/main" id="{6BF6719A-7F31-5E7B-CBE7-F21A0ADA9F4E}"/>
                </a:ext>
              </a:extLst>
            </p:cNvPr>
            <p:cNvSpPr/>
            <p:nvPr/>
          </p:nvSpPr>
          <p:spPr>
            <a:xfrm rot="-573985">
              <a:off x="722931" y="4071340"/>
              <a:ext cx="46661" cy="52321"/>
            </a:xfrm>
            <a:custGeom>
              <a:avLst/>
              <a:gdLst/>
              <a:ahLst/>
              <a:cxnLst/>
              <a:rect l="l" t="t" r="r" b="b"/>
              <a:pathLst>
                <a:path w="1624" h="1821" extrusionOk="0">
                  <a:moveTo>
                    <a:pt x="866" y="0"/>
                  </a:moveTo>
                  <a:cubicBezTo>
                    <a:pt x="757" y="0"/>
                    <a:pt x="648" y="18"/>
                    <a:pt x="542" y="51"/>
                  </a:cubicBezTo>
                  <a:cubicBezTo>
                    <a:pt x="119" y="199"/>
                    <a:pt x="1" y="474"/>
                    <a:pt x="80" y="720"/>
                  </a:cubicBezTo>
                  <a:cubicBezTo>
                    <a:pt x="161" y="960"/>
                    <a:pt x="355" y="1010"/>
                    <a:pt x="570" y="1010"/>
                  </a:cubicBezTo>
                  <a:cubicBezTo>
                    <a:pt x="720" y="1010"/>
                    <a:pt x="881" y="985"/>
                    <a:pt x="1019" y="985"/>
                  </a:cubicBezTo>
                  <a:cubicBezTo>
                    <a:pt x="1185" y="985"/>
                    <a:pt x="1319" y="1020"/>
                    <a:pt x="1368" y="1173"/>
                  </a:cubicBezTo>
                  <a:cubicBezTo>
                    <a:pt x="1427" y="1330"/>
                    <a:pt x="1338" y="1507"/>
                    <a:pt x="1024" y="1615"/>
                  </a:cubicBezTo>
                  <a:cubicBezTo>
                    <a:pt x="931" y="1646"/>
                    <a:pt x="836" y="1661"/>
                    <a:pt x="742" y="1661"/>
                  </a:cubicBezTo>
                  <a:cubicBezTo>
                    <a:pt x="626" y="1661"/>
                    <a:pt x="512" y="1639"/>
                    <a:pt x="404" y="1595"/>
                  </a:cubicBezTo>
                  <a:lnTo>
                    <a:pt x="384" y="1753"/>
                  </a:lnTo>
                  <a:cubicBezTo>
                    <a:pt x="496" y="1798"/>
                    <a:pt x="615" y="1820"/>
                    <a:pt x="735" y="1820"/>
                  </a:cubicBezTo>
                  <a:cubicBezTo>
                    <a:pt x="849" y="1820"/>
                    <a:pt x="963" y="1801"/>
                    <a:pt x="1073" y="1763"/>
                  </a:cubicBezTo>
                  <a:cubicBezTo>
                    <a:pt x="1496" y="1625"/>
                    <a:pt x="1624" y="1350"/>
                    <a:pt x="1545" y="1104"/>
                  </a:cubicBezTo>
                  <a:cubicBezTo>
                    <a:pt x="1464" y="864"/>
                    <a:pt x="1270" y="814"/>
                    <a:pt x="1055" y="814"/>
                  </a:cubicBezTo>
                  <a:cubicBezTo>
                    <a:pt x="904" y="814"/>
                    <a:pt x="744" y="838"/>
                    <a:pt x="605" y="838"/>
                  </a:cubicBezTo>
                  <a:cubicBezTo>
                    <a:pt x="440" y="838"/>
                    <a:pt x="305" y="804"/>
                    <a:pt x="257" y="651"/>
                  </a:cubicBezTo>
                  <a:cubicBezTo>
                    <a:pt x="198" y="484"/>
                    <a:pt x="286" y="307"/>
                    <a:pt x="591" y="209"/>
                  </a:cubicBezTo>
                  <a:cubicBezTo>
                    <a:pt x="683" y="176"/>
                    <a:pt x="778" y="162"/>
                    <a:pt x="873" y="162"/>
                  </a:cubicBezTo>
                  <a:cubicBezTo>
                    <a:pt x="950" y="162"/>
                    <a:pt x="1027" y="171"/>
                    <a:pt x="1102" y="189"/>
                  </a:cubicBezTo>
                  <a:lnTo>
                    <a:pt x="1112" y="32"/>
                  </a:lnTo>
                  <a:cubicBezTo>
                    <a:pt x="1031" y="10"/>
                    <a:pt x="949" y="0"/>
                    <a:pt x="8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9">
              <a:extLst>
                <a:ext uri="{FF2B5EF4-FFF2-40B4-BE49-F238E27FC236}">
                  <a16:creationId xmlns:a16="http://schemas.microsoft.com/office/drawing/2014/main" id="{DBFA79AF-0A0C-CF6B-F94B-8E39AE199A7F}"/>
                </a:ext>
              </a:extLst>
            </p:cNvPr>
            <p:cNvSpPr/>
            <p:nvPr/>
          </p:nvSpPr>
          <p:spPr>
            <a:xfrm rot="-573985">
              <a:off x="507566" y="4272369"/>
              <a:ext cx="65567" cy="64733"/>
            </a:xfrm>
            <a:custGeom>
              <a:avLst/>
              <a:gdLst/>
              <a:ahLst/>
              <a:cxnLst/>
              <a:rect l="l" t="t" r="r" b="b"/>
              <a:pathLst>
                <a:path w="2282" h="2253" extrusionOk="0">
                  <a:moveTo>
                    <a:pt x="1731" y="0"/>
                  </a:moveTo>
                  <a:lnTo>
                    <a:pt x="1584" y="49"/>
                  </a:lnTo>
                  <a:lnTo>
                    <a:pt x="1279" y="1525"/>
                  </a:lnTo>
                  <a:lnTo>
                    <a:pt x="138" y="531"/>
                  </a:lnTo>
                  <a:lnTo>
                    <a:pt x="0" y="581"/>
                  </a:lnTo>
                  <a:lnTo>
                    <a:pt x="551" y="2252"/>
                  </a:lnTo>
                  <a:lnTo>
                    <a:pt x="718" y="2193"/>
                  </a:lnTo>
                  <a:lnTo>
                    <a:pt x="276" y="866"/>
                  </a:lnTo>
                  <a:lnTo>
                    <a:pt x="1308" y="1761"/>
                  </a:lnTo>
                  <a:lnTo>
                    <a:pt x="1387" y="1731"/>
                  </a:lnTo>
                  <a:lnTo>
                    <a:pt x="1672" y="394"/>
                  </a:lnTo>
                  <a:lnTo>
                    <a:pt x="2115" y="1731"/>
                  </a:lnTo>
                  <a:lnTo>
                    <a:pt x="2282" y="1672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9">
              <a:extLst>
                <a:ext uri="{FF2B5EF4-FFF2-40B4-BE49-F238E27FC236}">
                  <a16:creationId xmlns:a16="http://schemas.microsoft.com/office/drawing/2014/main" id="{377C0F33-94F1-DC30-6A91-8E455485B0D4}"/>
                </a:ext>
              </a:extLst>
            </p:cNvPr>
            <p:cNvSpPr/>
            <p:nvPr/>
          </p:nvSpPr>
          <p:spPr>
            <a:xfrm rot="-573985">
              <a:off x="571694" y="4243407"/>
              <a:ext cx="64705" cy="53585"/>
            </a:xfrm>
            <a:custGeom>
              <a:avLst/>
              <a:gdLst/>
              <a:ahLst/>
              <a:cxnLst/>
              <a:rect l="l" t="t" r="r" b="b"/>
              <a:pathLst>
                <a:path w="2252" h="1865" extrusionOk="0">
                  <a:moveTo>
                    <a:pt x="1106" y="208"/>
                  </a:moveTo>
                  <a:cubicBezTo>
                    <a:pt x="1405" y="208"/>
                    <a:pt x="1703" y="384"/>
                    <a:pt x="1809" y="722"/>
                  </a:cubicBezTo>
                  <a:cubicBezTo>
                    <a:pt x="1946" y="1105"/>
                    <a:pt x="1740" y="1528"/>
                    <a:pt x="1346" y="1646"/>
                  </a:cubicBezTo>
                  <a:cubicBezTo>
                    <a:pt x="1265" y="1673"/>
                    <a:pt x="1184" y="1685"/>
                    <a:pt x="1107" y="1685"/>
                  </a:cubicBezTo>
                  <a:cubicBezTo>
                    <a:pt x="586" y="1685"/>
                    <a:pt x="195" y="1127"/>
                    <a:pt x="451" y="613"/>
                  </a:cubicBezTo>
                  <a:cubicBezTo>
                    <a:pt x="588" y="340"/>
                    <a:pt x="848" y="208"/>
                    <a:pt x="1106" y="208"/>
                  </a:cubicBezTo>
                  <a:close/>
                  <a:moveTo>
                    <a:pt x="1103" y="0"/>
                  </a:moveTo>
                  <a:cubicBezTo>
                    <a:pt x="503" y="0"/>
                    <a:pt x="1" y="605"/>
                    <a:pt x="235" y="1243"/>
                  </a:cubicBezTo>
                  <a:cubicBezTo>
                    <a:pt x="357" y="1625"/>
                    <a:pt x="705" y="1865"/>
                    <a:pt x="1076" y="1865"/>
                  </a:cubicBezTo>
                  <a:cubicBezTo>
                    <a:pt x="1182" y="1865"/>
                    <a:pt x="1290" y="1845"/>
                    <a:pt x="1396" y="1803"/>
                  </a:cubicBezTo>
                  <a:cubicBezTo>
                    <a:pt x="2182" y="1538"/>
                    <a:pt x="2251" y="456"/>
                    <a:pt x="1504" y="92"/>
                  </a:cubicBezTo>
                  <a:cubicBezTo>
                    <a:pt x="1370" y="29"/>
                    <a:pt x="1234" y="0"/>
                    <a:pt x="11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9">
              <a:extLst>
                <a:ext uri="{FF2B5EF4-FFF2-40B4-BE49-F238E27FC236}">
                  <a16:creationId xmlns:a16="http://schemas.microsoft.com/office/drawing/2014/main" id="{5D492C0D-ED1C-E9E5-DA2C-50624605176C}"/>
                </a:ext>
              </a:extLst>
            </p:cNvPr>
            <p:cNvSpPr/>
            <p:nvPr/>
          </p:nvSpPr>
          <p:spPr>
            <a:xfrm rot="-573985">
              <a:off x="625472" y="4211836"/>
              <a:ext cx="47523" cy="56545"/>
            </a:xfrm>
            <a:custGeom>
              <a:avLst/>
              <a:gdLst/>
              <a:ahLst/>
              <a:cxnLst/>
              <a:rect l="l" t="t" r="r" b="b"/>
              <a:pathLst>
                <a:path w="1654" h="1968" extrusionOk="0">
                  <a:moveTo>
                    <a:pt x="1653" y="1"/>
                  </a:moveTo>
                  <a:lnTo>
                    <a:pt x="1476" y="60"/>
                  </a:lnTo>
                  <a:lnTo>
                    <a:pt x="1319" y="1722"/>
                  </a:lnTo>
                  <a:lnTo>
                    <a:pt x="198" y="483"/>
                  </a:lnTo>
                  <a:lnTo>
                    <a:pt x="1" y="551"/>
                  </a:lnTo>
                  <a:lnTo>
                    <a:pt x="1299" y="1968"/>
                  </a:lnTo>
                  <a:lnTo>
                    <a:pt x="1476" y="1918"/>
                  </a:lnTo>
                  <a:lnTo>
                    <a:pt x="16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9">
              <a:extLst>
                <a:ext uri="{FF2B5EF4-FFF2-40B4-BE49-F238E27FC236}">
                  <a16:creationId xmlns:a16="http://schemas.microsoft.com/office/drawing/2014/main" id="{D3C58AB5-3DD6-0E09-1C9E-91B8F48F44FA}"/>
                </a:ext>
              </a:extLst>
            </p:cNvPr>
            <p:cNvSpPr/>
            <p:nvPr/>
          </p:nvSpPr>
          <p:spPr>
            <a:xfrm rot="-573985">
              <a:off x="684780" y="4197740"/>
              <a:ext cx="20946" cy="49477"/>
            </a:xfrm>
            <a:custGeom>
              <a:avLst/>
              <a:gdLst/>
              <a:ahLst/>
              <a:cxnLst/>
              <a:rect l="l" t="t" r="r" b="b"/>
              <a:pathLst>
                <a:path w="729" h="1722" extrusionOk="0">
                  <a:moveTo>
                    <a:pt x="178" y="0"/>
                  </a:moveTo>
                  <a:lnTo>
                    <a:pt x="1" y="59"/>
                  </a:lnTo>
                  <a:lnTo>
                    <a:pt x="552" y="1721"/>
                  </a:lnTo>
                  <a:lnTo>
                    <a:pt x="729" y="1662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9">
              <a:extLst>
                <a:ext uri="{FF2B5EF4-FFF2-40B4-BE49-F238E27FC236}">
                  <a16:creationId xmlns:a16="http://schemas.microsoft.com/office/drawing/2014/main" id="{F697796A-0C05-74F4-8EB1-075D89B0E2DB}"/>
                </a:ext>
              </a:extLst>
            </p:cNvPr>
            <p:cNvSpPr/>
            <p:nvPr/>
          </p:nvSpPr>
          <p:spPr>
            <a:xfrm rot="-573985">
              <a:off x="709071" y="4172616"/>
              <a:ext cx="50023" cy="58815"/>
            </a:xfrm>
            <a:custGeom>
              <a:avLst/>
              <a:gdLst/>
              <a:ahLst/>
              <a:cxnLst/>
              <a:rect l="l" t="t" r="r" b="b"/>
              <a:pathLst>
                <a:path w="1741" h="2047" extrusionOk="0">
                  <a:moveTo>
                    <a:pt x="1151" y="1"/>
                  </a:moveTo>
                  <a:lnTo>
                    <a:pt x="0" y="375"/>
                  </a:lnTo>
                  <a:lnTo>
                    <a:pt x="561" y="2047"/>
                  </a:lnTo>
                  <a:lnTo>
                    <a:pt x="1741" y="1653"/>
                  </a:lnTo>
                  <a:lnTo>
                    <a:pt x="1682" y="1506"/>
                  </a:lnTo>
                  <a:lnTo>
                    <a:pt x="679" y="1830"/>
                  </a:lnTo>
                  <a:lnTo>
                    <a:pt x="472" y="1220"/>
                  </a:lnTo>
                  <a:lnTo>
                    <a:pt x="1338" y="925"/>
                  </a:lnTo>
                  <a:lnTo>
                    <a:pt x="1288" y="778"/>
                  </a:lnTo>
                  <a:lnTo>
                    <a:pt x="423" y="1063"/>
                  </a:lnTo>
                  <a:lnTo>
                    <a:pt x="226" y="473"/>
                  </a:lnTo>
                  <a:lnTo>
                    <a:pt x="1200" y="149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9">
              <a:extLst>
                <a:ext uri="{FF2B5EF4-FFF2-40B4-BE49-F238E27FC236}">
                  <a16:creationId xmlns:a16="http://schemas.microsoft.com/office/drawing/2014/main" id="{922C9EFF-13BC-C0C4-D76A-E5B006C265A8}"/>
                </a:ext>
              </a:extLst>
            </p:cNvPr>
            <p:cNvSpPr/>
            <p:nvPr/>
          </p:nvSpPr>
          <p:spPr>
            <a:xfrm rot="-573985">
              <a:off x="756768" y="4151300"/>
              <a:ext cx="46632" cy="52321"/>
            </a:xfrm>
            <a:custGeom>
              <a:avLst/>
              <a:gdLst/>
              <a:ahLst/>
              <a:cxnLst/>
              <a:rect l="l" t="t" r="r" b="b"/>
              <a:pathLst>
                <a:path w="1623" h="1821" extrusionOk="0">
                  <a:moveTo>
                    <a:pt x="865" y="1"/>
                  </a:moveTo>
                  <a:cubicBezTo>
                    <a:pt x="756" y="1"/>
                    <a:pt x="647" y="18"/>
                    <a:pt x="541" y="52"/>
                  </a:cubicBezTo>
                  <a:cubicBezTo>
                    <a:pt x="118" y="199"/>
                    <a:pt x="0" y="475"/>
                    <a:pt x="79" y="721"/>
                  </a:cubicBezTo>
                  <a:cubicBezTo>
                    <a:pt x="160" y="961"/>
                    <a:pt x="354" y="1010"/>
                    <a:pt x="569" y="1010"/>
                  </a:cubicBezTo>
                  <a:cubicBezTo>
                    <a:pt x="719" y="1010"/>
                    <a:pt x="880" y="986"/>
                    <a:pt x="1019" y="986"/>
                  </a:cubicBezTo>
                  <a:cubicBezTo>
                    <a:pt x="1184" y="986"/>
                    <a:pt x="1319" y="1021"/>
                    <a:pt x="1367" y="1173"/>
                  </a:cubicBezTo>
                  <a:cubicBezTo>
                    <a:pt x="1426" y="1330"/>
                    <a:pt x="1328" y="1507"/>
                    <a:pt x="1023" y="1616"/>
                  </a:cubicBezTo>
                  <a:cubicBezTo>
                    <a:pt x="930" y="1647"/>
                    <a:pt x="835" y="1662"/>
                    <a:pt x="741" y="1662"/>
                  </a:cubicBezTo>
                  <a:cubicBezTo>
                    <a:pt x="626" y="1662"/>
                    <a:pt x="512" y="1639"/>
                    <a:pt x="403" y="1596"/>
                  </a:cubicBezTo>
                  <a:lnTo>
                    <a:pt x="384" y="1753"/>
                  </a:lnTo>
                  <a:cubicBezTo>
                    <a:pt x="495" y="1799"/>
                    <a:pt x="614" y="1821"/>
                    <a:pt x="735" y="1821"/>
                  </a:cubicBezTo>
                  <a:cubicBezTo>
                    <a:pt x="848" y="1821"/>
                    <a:pt x="962" y="1801"/>
                    <a:pt x="1072" y="1763"/>
                  </a:cubicBezTo>
                  <a:cubicBezTo>
                    <a:pt x="1495" y="1625"/>
                    <a:pt x="1623" y="1350"/>
                    <a:pt x="1544" y="1104"/>
                  </a:cubicBezTo>
                  <a:cubicBezTo>
                    <a:pt x="1463" y="864"/>
                    <a:pt x="1269" y="815"/>
                    <a:pt x="1054" y="815"/>
                  </a:cubicBezTo>
                  <a:cubicBezTo>
                    <a:pt x="904" y="815"/>
                    <a:pt x="743" y="839"/>
                    <a:pt x="604" y="839"/>
                  </a:cubicBezTo>
                  <a:cubicBezTo>
                    <a:pt x="439" y="839"/>
                    <a:pt x="305" y="804"/>
                    <a:pt x="256" y="652"/>
                  </a:cubicBezTo>
                  <a:cubicBezTo>
                    <a:pt x="197" y="485"/>
                    <a:pt x="285" y="308"/>
                    <a:pt x="590" y="209"/>
                  </a:cubicBezTo>
                  <a:cubicBezTo>
                    <a:pt x="682" y="177"/>
                    <a:pt x="774" y="162"/>
                    <a:pt x="866" y="162"/>
                  </a:cubicBezTo>
                  <a:cubicBezTo>
                    <a:pt x="942" y="162"/>
                    <a:pt x="1017" y="172"/>
                    <a:pt x="1092" y="190"/>
                  </a:cubicBezTo>
                  <a:lnTo>
                    <a:pt x="1112" y="32"/>
                  </a:lnTo>
                  <a:cubicBezTo>
                    <a:pt x="1031" y="11"/>
                    <a:pt x="948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9">
              <a:extLst>
                <a:ext uri="{FF2B5EF4-FFF2-40B4-BE49-F238E27FC236}">
                  <a16:creationId xmlns:a16="http://schemas.microsoft.com/office/drawing/2014/main" id="{30AD6971-3569-7C9C-C598-A59C4DA215BD}"/>
                </a:ext>
              </a:extLst>
            </p:cNvPr>
            <p:cNvSpPr/>
            <p:nvPr/>
          </p:nvSpPr>
          <p:spPr>
            <a:xfrm rot="-573985">
              <a:off x="870444" y="4610250"/>
              <a:ext cx="370213" cy="194861"/>
            </a:xfrm>
            <a:custGeom>
              <a:avLst/>
              <a:gdLst/>
              <a:ahLst/>
              <a:cxnLst/>
              <a:rect l="l" t="t" r="r" b="b"/>
              <a:pathLst>
                <a:path w="12885" h="6782" extrusionOk="0">
                  <a:moveTo>
                    <a:pt x="12048" y="1"/>
                  </a:moveTo>
                  <a:cubicBezTo>
                    <a:pt x="11881" y="837"/>
                    <a:pt x="11625" y="1663"/>
                    <a:pt x="11271" y="2440"/>
                  </a:cubicBezTo>
                  <a:cubicBezTo>
                    <a:pt x="10543" y="4033"/>
                    <a:pt x="9216" y="5843"/>
                    <a:pt x="6934" y="5931"/>
                  </a:cubicBezTo>
                  <a:cubicBezTo>
                    <a:pt x="6865" y="5934"/>
                    <a:pt x="6796" y="5936"/>
                    <a:pt x="6728" y="5936"/>
                  </a:cubicBezTo>
                  <a:cubicBezTo>
                    <a:pt x="4756" y="5936"/>
                    <a:pt x="3281" y="4718"/>
                    <a:pt x="2302" y="3482"/>
                  </a:cubicBezTo>
                  <a:cubicBezTo>
                    <a:pt x="1682" y="2696"/>
                    <a:pt x="1181" y="1830"/>
                    <a:pt x="797" y="906"/>
                  </a:cubicBezTo>
                  <a:lnTo>
                    <a:pt x="0" y="1201"/>
                  </a:lnTo>
                  <a:cubicBezTo>
                    <a:pt x="345" y="2047"/>
                    <a:pt x="777" y="2853"/>
                    <a:pt x="1308" y="3591"/>
                  </a:cubicBezTo>
                  <a:cubicBezTo>
                    <a:pt x="1918" y="4476"/>
                    <a:pt x="2685" y="5233"/>
                    <a:pt x="3580" y="5833"/>
                  </a:cubicBezTo>
                  <a:cubicBezTo>
                    <a:pt x="4508" y="6458"/>
                    <a:pt x="5608" y="6782"/>
                    <a:pt x="6726" y="6782"/>
                  </a:cubicBezTo>
                  <a:cubicBezTo>
                    <a:pt x="6805" y="6782"/>
                    <a:pt x="6884" y="6780"/>
                    <a:pt x="6964" y="6777"/>
                  </a:cubicBezTo>
                  <a:cubicBezTo>
                    <a:pt x="9953" y="6649"/>
                    <a:pt x="11497" y="4200"/>
                    <a:pt x="12255" y="2312"/>
                  </a:cubicBezTo>
                  <a:cubicBezTo>
                    <a:pt x="12530" y="1614"/>
                    <a:pt x="12746" y="886"/>
                    <a:pt x="12884" y="148"/>
                  </a:cubicBezTo>
                  <a:lnTo>
                    <a:pt x="1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9">
              <a:extLst>
                <a:ext uri="{FF2B5EF4-FFF2-40B4-BE49-F238E27FC236}">
                  <a16:creationId xmlns:a16="http://schemas.microsoft.com/office/drawing/2014/main" id="{25769D8D-3A0F-D26D-5545-C58A48AD176B}"/>
                </a:ext>
              </a:extLst>
            </p:cNvPr>
            <p:cNvSpPr/>
            <p:nvPr/>
          </p:nvSpPr>
          <p:spPr>
            <a:xfrm rot="-573985">
              <a:off x="867123" y="4661973"/>
              <a:ext cx="66141" cy="77462"/>
            </a:xfrm>
            <a:custGeom>
              <a:avLst/>
              <a:gdLst/>
              <a:ahLst/>
              <a:cxnLst/>
              <a:rect l="l" t="t" r="r" b="b"/>
              <a:pathLst>
                <a:path w="2302" h="2696" extrusionOk="0">
                  <a:moveTo>
                    <a:pt x="797" y="1"/>
                  </a:moveTo>
                  <a:lnTo>
                    <a:pt x="0" y="296"/>
                  </a:lnTo>
                  <a:cubicBezTo>
                    <a:pt x="335" y="1151"/>
                    <a:pt x="777" y="1948"/>
                    <a:pt x="1299" y="2695"/>
                  </a:cubicBezTo>
                  <a:lnTo>
                    <a:pt x="2302" y="2577"/>
                  </a:lnTo>
                  <a:cubicBezTo>
                    <a:pt x="1682" y="1791"/>
                    <a:pt x="1171" y="925"/>
                    <a:pt x="797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9">
              <a:extLst>
                <a:ext uri="{FF2B5EF4-FFF2-40B4-BE49-F238E27FC236}">
                  <a16:creationId xmlns:a16="http://schemas.microsoft.com/office/drawing/2014/main" id="{3A5610E2-84E3-13B9-3A5B-B6D360649521}"/>
                </a:ext>
              </a:extLst>
            </p:cNvPr>
            <p:cNvSpPr/>
            <p:nvPr/>
          </p:nvSpPr>
          <p:spPr>
            <a:xfrm rot="-573985">
              <a:off x="1181645" y="4584225"/>
              <a:ext cx="46374" cy="70106"/>
            </a:xfrm>
            <a:custGeom>
              <a:avLst/>
              <a:gdLst/>
              <a:ahLst/>
              <a:cxnLst/>
              <a:rect l="l" t="t" r="r" b="b"/>
              <a:pathLst>
                <a:path w="1614" h="2440" extrusionOk="0">
                  <a:moveTo>
                    <a:pt x="777" y="1"/>
                  </a:moveTo>
                  <a:cubicBezTo>
                    <a:pt x="610" y="837"/>
                    <a:pt x="344" y="1663"/>
                    <a:pt x="0" y="2440"/>
                  </a:cubicBezTo>
                  <a:lnTo>
                    <a:pt x="984" y="2312"/>
                  </a:lnTo>
                  <a:cubicBezTo>
                    <a:pt x="1259" y="1614"/>
                    <a:pt x="1475" y="886"/>
                    <a:pt x="1613" y="148"/>
                  </a:cubicBezTo>
                  <a:lnTo>
                    <a:pt x="777" y="1"/>
                  </a:ln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9">
              <a:extLst>
                <a:ext uri="{FF2B5EF4-FFF2-40B4-BE49-F238E27FC236}">
                  <a16:creationId xmlns:a16="http://schemas.microsoft.com/office/drawing/2014/main" id="{D81CCE49-1DCC-1EE1-372E-DEB1332C8F72}"/>
                </a:ext>
              </a:extLst>
            </p:cNvPr>
            <p:cNvSpPr/>
            <p:nvPr/>
          </p:nvSpPr>
          <p:spPr>
            <a:xfrm rot="-573985">
              <a:off x="400145" y="4001777"/>
              <a:ext cx="1306935" cy="696264"/>
            </a:xfrm>
            <a:custGeom>
              <a:avLst/>
              <a:gdLst/>
              <a:ahLst/>
              <a:cxnLst/>
              <a:rect l="l" t="t" r="r" b="b"/>
              <a:pathLst>
                <a:path w="45487" h="24233" extrusionOk="0">
                  <a:moveTo>
                    <a:pt x="32151" y="0"/>
                  </a:moveTo>
                  <a:cubicBezTo>
                    <a:pt x="32151" y="0"/>
                    <a:pt x="31639" y="325"/>
                    <a:pt x="30734" y="875"/>
                  </a:cubicBezTo>
                  <a:cubicBezTo>
                    <a:pt x="30646" y="934"/>
                    <a:pt x="30548" y="993"/>
                    <a:pt x="30449" y="1052"/>
                  </a:cubicBezTo>
                  <a:cubicBezTo>
                    <a:pt x="23870" y="5134"/>
                    <a:pt x="374" y="19670"/>
                    <a:pt x="1" y="19994"/>
                  </a:cubicBezTo>
                  <a:lnTo>
                    <a:pt x="1653" y="24233"/>
                  </a:lnTo>
                  <a:lnTo>
                    <a:pt x="38406" y="21459"/>
                  </a:lnTo>
                  <a:lnTo>
                    <a:pt x="38710" y="21440"/>
                  </a:lnTo>
                  <a:lnTo>
                    <a:pt x="39694" y="21361"/>
                  </a:lnTo>
                  <a:cubicBezTo>
                    <a:pt x="45487" y="10317"/>
                    <a:pt x="39301" y="4199"/>
                    <a:pt x="35190" y="1574"/>
                  </a:cubicBezTo>
                  <a:cubicBezTo>
                    <a:pt x="35150" y="1544"/>
                    <a:pt x="35101" y="1515"/>
                    <a:pt x="35062" y="1495"/>
                  </a:cubicBezTo>
                  <a:cubicBezTo>
                    <a:pt x="34137" y="905"/>
                    <a:pt x="33164" y="403"/>
                    <a:pt x="32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9">
              <a:extLst>
                <a:ext uri="{FF2B5EF4-FFF2-40B4-BE49-F238E27FC236}">
                  <a16:creationId xmlns:a16="http://schemas.microsoft.com/office/drawing/2014/main" id="{9B458DC2-95E6-9108-229A-E509A192AE89}"/>
                </a:ext>
              </a:extLst>
            </p:cNvPr>
            <p:cNvSpPr/>
            <p:nvPr/>
          </p:nvSpPr>
          <p:spPr>
            <a:xfrm rot="-573985">
              <a:off x="456169" y="4671615"/>
              <a:ext cx="93006" cy="123289"/>
            </a:xfrm>
            <a:custGeom>
              <a:avLst/>
              <a:gdLst/>
              <a:ahLst/>
              <a:cxnLst/>
              <a:rect l="l" t="t" r="r" b="b"/>
              <a:pathLst>
                <a:path w="3237" h="4291" extrusionOk="0">
                  <a:moveTo>
                    <a:pt x="426" y="0"/>
                  </a:moveTo>
                  <a:cubicBezTo>
                    <a:pt x="170" y="0"/>
                    <a:pt x="1" y="52"/>
                    <a:pt x="1" y="52"/>
                  </a:cubicBezTo>
                  <a:lnTo>
                    <a:pt x="1643" y="4291"/>
                  </a:lnTo>
                  <a:cubicBezTo>
                    <a:pt x="1643" y="4291"/>
                    <a:pt x="3236" y="3819"/>
                    <a:pt x="2479" y="1734"/>
                  </a:cubicBezTo>
                  <a:cubicBezTo>
                    <a:pt x="1929" y="238"/>
                    <a:pt x="977" y="0"/>
                    <a:pt x="426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9">
              <a:extLst>
                <a:ext uri="{FF2B5EF4-FFF2-40B4-BE49-F238E27FC236}">
                  <a16:creationId xmlns:a16="http://schemas.microsoft.com/office/drawing/2014/main" id="{21CCD80F-75C4-D327-BE11-D287AF6F983F}"/>
                </a:ext>
              </a:extLst>
            </p:cNvPr>
            <p:cNvSpPr/>
            <p:nvPr/>
          </p:nvSpPr>
          <p:spPr>
            <a:xfrm rot="-573985">
              <a:off x="433298" y="4066402"/>
              <a:ext cx="975769" cy="559787"/>
            </a:xfrm>
            <a:custGeom>
              <a:avLst/>
              <a:gdLst/>
              <a:ahLst/>
              <a:cxnLst/>
              <a:rect l="l" t="t" r="r" b="b"/>
              <a:pathLst>
                <a:path w="33961" h="19483" extrusionOk="0">
                  <a:moveTo>
                    <a:pt x="33823" y="0"/>
                  </a:moveTo>
                  <a:lnTo>
                    <a:pt x="552" y="19040"/>
                  </a:lnTo>
                  <a:lnTo>
                    <a:pt x="1" y="19355"/>
                  </a:lnTo>
                  <a:lnTo>
                    <a:pt x="70" y="19483"/>
                  </a:lnTo>
                  <a:lnTo>
                    <a:pt x="650" y="19148"/>
                  </a:lnTo>
                  <a:lnTo>
                    <a:pt x="33960" y="89"/>
                  </a:lnTo>
                  <a:cubicBezTo>
                    <a:pt x="33921" y="59"/>
                    <a:pt x="33872" y="30"/>
                    <a:pt x="3382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9">
              <a:extLst>
                <a:ext uri="{FF2B5EF4-FFF2-40B4-BE49-F238E27FC236}">
                  <a16:creationId xmlns:a16="http://schemas.microsoft.com/office/drawing/2014/main" id="{F07DECF9-C09B-13D4-FE96-1DFBCC44F067}"/>
                </a:ext>
              </a:extLst>
            </p:cNvPr>
            <p:cNvSpPr/>
            <p:nvPr/>
          </p:nvSpPr>
          <p:spPr>
            <a:xfrm rot="-573985">
              <a:off x="1324630" y="4450548"/>
              <a:ext cx="210836" cy="92575"/>
            </a:xfrm>
            <a:custGeom>
              <a:avLst/>
              <a:gdLst/>
              <a:ahLst/>
              <a:cxnLst/>
              <a:rect l="l" t="t" r="r" b="b"/>
              <a:pathLst>
                <a:path w="7338" h="3222" extrusionOk="0">
                  <a:moveTo>
                    <a:pt x="5970" y="1"/>
                  </a:moveTo>
                  <a:cubicBezTo>
                    <a:pt x="5905" y="1"/>
                    <a:pt x="5839" y="6"/>
                    <a:pt x="5774" y="17"/>
                  </a:cubicBezTo>
                  <a:lnTo>
                    <a:pt x="1072" y="794"/>
                  </a:lnTo>
                  <a:cubicBezTo>
                    <a:pt x="443" y="902"/>
                    <a:pt x="0" y="1472"/>
                    <a:pt x="59" y="2112"/>
                  </a:cubicBezTo>
                  <a:cubicBezTo>
                    <a:pt x="114" y="2743"/>
                    <a:pt x="655" y="3221"/>
                    <a:pt x="1276" y="3221"/>
                  </a:cubicBezTo>
                  <a:cubicBezTo>
                    <a:pt x="1323" y="3221"/>
                    <a:pt x="1370" y="3219"/>
                    <a:pt x="1417" y="3213"/>
                  </a:cubicBezTo>
                  <a:lnTo>
                    <a:pt x="6157" y="2653"/>
                  </a:lnTo>
                  <a:cubicBezTo>
                    <a:pt x="6855" y="2574"/>
                    <a:pt x="7337" y="1915"/>
                    <a:pt x="7209" y="1217"/>
                  </a:cubicBezTo>
                  <a:lnTo>
                    <a:pt x="7170" y="1000"/>
                  </a:lnTo>
                  <a:cubicBezTo>
                    <a:pt x="7064" y="417"/>
                    <a:pt x="6545" y="1"/>
                    <a:pt x="5970" y="1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9">
              <a:extLst>
                <a:ext uri="{FF2B5EF4-FFF2-40B4-BE49-F238E27FC236}">
                  <a16:creationId xmlns:a16="http://schemas.microsoft.com/office/drawing/2014/main" id="{85137D34-7DC6-B217-D296-A0BB67A12204}"/>
                </a:ext>
              </a:extLst>
            </p:cNvPr>
            <p:cNvSpPr/>
            <p:nvPr/>
          </p:nvSpPr>
          <p:spPr>
            <a:xfrm rot="-573985">
              <a:off x="1214075" y="4519515"/>
              <a:ext cx="86972" cy="69934"/>
            </a:xfrm>
            <a:custGeom>
              <a:avLst/>
              <a:gdLst/>
              <a:ahLst/>
              <a:cxnLst/>
              <a:rect l="l" t="t" r="r" b="b"/>
              <a:pathLst>
                <a:path w="3027" h="2434" extrusionOk="0">
                  <a:moveTo>
                    <a:pt x="1803" y="0"/>
                  </a:moveTo>
                  <a:cubicBezTo>
                    <a:pt x="1756" y="0"/>
                    <a:pt x="1708" y="3"/>
                    <a:pt x="1659" y="9"/>
                  </a:cubicBezTo>
                  <a:lnTo>
                    <a:pt x="1079" y="68"/>
                  </a:lnTo>
                  <a:cubicBezTo>
                    <a:pt x="509" y="137"/>
                    <a:pt x="66" y="599"/>
                    <a:pt x="37" y="1179"/>
                  </a:cubicBezTo>
                  <a:lnTo>
                    <a:pt x="37" y="1209"/>
                  </a:lnTo>
                  <a:cubicBezTo>
                    <a:pt x="1" y="1883"/>
                    <a:pt x="548" y="2434"/>
                    <a:pt x="1205" y="2434"/>
                  </a:cubicBezTo>
                  <a:cubicBezTo>
                    <a:pt x="1267" y="2434"/>
                    <a:pt x="1330" y="2429"/>
                    <a:pt x="1394" y="2418"/>
                  </a:cubicBezTo>
                  <a:lnTo>
                    <a:pt x="1974" y="2330"/>
                  </a:lnTo>
                  <a:cubicBezTo>
                    <a:pt x="2594" y="2232"/>
                    <a:pt x="3026" y="1661"/>
                    <a:pt x="2958" y="1042"/>
                  </a:cubicBezTo>
                  <a:cubicBezTo>
                    <a:pt x="2894" y="441"/>
                    <a:pt x="2392" y="0"/>
                    <a:pt x="1803" y="0"/>
                  </a:cubicBezTo>
                  <a:close/>
                </a:path>
              </a:pathLst>
            </a:custGeom>
            <a:solidFill>
              <a:srgbClr val="FFFFFF">
                <a:alpha val="21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9">
              <a:extLst>
                <a:ext uri="{FF2B5EF4-FFF2-40B4-BE49-F238E27FC236}">
                  <a16:creationId xmlns:a16="http://schemas.microsoft.com/office/drawing/2014/main" id="{F6B5DA93-F785-D435-0ED6-5552A1BAF7F5}"/>
                </a:ext>
              </a:extLst>
            </p:cNvPr>
            <p:cNvSpPr/>
            <p:nvPr/>
          </p:nvSpPr>
          <p:spPr>
            <a:xfrm rot="-573985">
              <a:off x="1265555" y="3965773"/>
              <a:ext cx="297578" cy="591449"/>
            </a:xfrm>
            <a:custGeom>
              <a:avLst/>
              <a:gdLst/>
              <a:ahLst/>
              <a:cxnLst/>
              <a:rect l="l" t="t" r="r" b="b"/>
              <a:pathLst>
                <a:path w="10357" h="20585" extrusionOk="0">
                  <a:moveTo>
                    <a:pt x="275" y="0"/>
                  </a:moveTo>
                  <a:cubicBezTo>
                    <a:pt x="187" y="50"/>
                    <a:pt x="98" y="118"/>
                    <a:pt x="0" y="177"/>
                  </a:cubicBezTo>
                  <a:cubicBezTo>
                    <a:pt x="895" y="649"/>
                    <a:pt x="1770" y="1171"/>
                    <a:pt x="2606" y="1761"/>
                  </a:cubicBezTo>
                  <a:cubicBezTo>
                    <a:pt x="2636" y="1790"/>
                    <a:pt x="2685" y="1820"/>
                    <a:pt x="2724" y="1849"/>
                  </a:cubicBezTo>
                  <a:cubicBezTo>
                    <a:pt x="4829" y="3334"/>
                    <a:pt x="7415" y="5675"/>
                    <a:pt x="8507" y="8714"/>
                  </a:cubicBezTo>
                  <a:cubicBezTo>
                    <a:pt x="10081" y="13120"/>
                    <a:pt x="8596" y="18578"/>
                    <a:pt x="7947" y="20584"/>
                  </a:cubicBezTo>
                  <a:lnTo>
                    <a:pt x="8251" y="20565"/>
                  </a:lnTo>
                  <a:cubicBezTo>
                    <a:pt x="8930" y="18440"/>
                    <a:pt x="10356" y="13022"/>
                    <a:pt x="8773" y="8616"/>
                  </a:cubicBezTo>
                  <a:cubicBezTo>
                    <a:pt x="7671" y="5567"/>
                    <a:pt x="5114" y="3206"/>
                    <a:pt x="3000" y="1692"/>
                  </a:cubicBezTo>
                  <a:lnTo>
                    <a:pt x="2872" y="1603"/>
                  </a:lnTo>
                  <a:cubicBezTo>
                    <a:pt x="2046" y="1013"/>
                    <a:pt x="1180" y="482"/>
                    <a:pt x="2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9">
              <a:extLst>
                <a:ext uri="{FF2B5EF4-FFF2-40B4-BE49-F238E27FC236}">
                  <a16:creationId xmlns:a16="http://schemas.microsoft.com/office/drawing/2014/main" id="{EB369015-658E-165D-4387-01F2B5C1B42E}"/>
                </a:ext>
              </a:extLst>
            </p:cNvPr>
            <p:cNvSpPr/>
            <p:nvPr/>
          </p:nvSpPr>
          <p:spPr>
            <a:xfrm rot="-573985">
              <a:off x="344102" y="3898743"/>
              <a:ext cx="232873" cy="146907"/>
            </a:xfrm>
            <a:custGeom>
              <a:avLst/>
              <a:gdLst/>
              <a:ahLst/>
              <a:cxnLst/>
              <a:rect l="l" t="t" r="r" b="b"/>
              <a:pathLst>
                <a:path w="8105" h="5113" extrusionOk="0">
                  <a:moveTo>
                    <a:pt x="3846" y="2664"/>
                  </a:moveTo>
                  <a:cubicBezTo>
                    <a:pt x="4387" y="3018"/>
                    <a:pt x="4712" y="3628"/>
                    <a:pt x="4702" y="4267"/>
                  </a:cubicBezTo>
                  <a:cubicBezTo>
                    <a:pt x="4702" y="4346"/>
                    <a:pt x="4702" y="4474"/>
                    <a:pt x="4613" y="4523"/>
                  </a:cubicBezTo>
                  <a:cubicBezTo>
                    <a:pt x="4598" y="4531"/>
                    <a:pt x="4582" y="4535"/>
                    <a:pt x="4564" y="4535"/>
                  </a:cubicBezTo>
                  <a:cubicBezTo>
                    <a:pt x="4476" y="4535"/>
                    <a:pt x="4361" y="4444"/>
                    <a:pt x="4279" y="4346"/>
                  </a:cubicBezTo>
                  <a:cubicBezTo>
                    <a:pt x="3915" y="3864"/>
                    <a:pt x="3768" y="3254"/>
                    <a:pt x="3846" y="2664"/>
                  </a:cubicBezTo>
                  <a:close/>
                  <a:moveTo>
                    <a:pt x="6724" y="1"/>
                  </a:moveTo>
                  <a:cubicBezTo>
                    <a:pt x="5854" y="1"/>
                    <a:pt x="5014" y="306"/>
                    <a:pt x="4417" y="884"/>
                  </a:cubicBezTo>
                  <a:cubicBezTo>
                    <a:pt x="4033" y="1248"/>
                    <a:pt x="3768" y="1720"/>
                    <a:pt x="3640" y="2231"/>
                  </a:cubicBezTo>
                  <a:lnTo>
                    <a:pt x="3532" y="2192"/>
                  </a:lnTo>
                  <a:cubicBezTo>
                    <a:pt x="3268" y="2106"/>
                    <a:pt x="2997" y="2064"/>
                    <a:pt x="2728" y="2064"/>
                  </a:cubicBezTo>
                  <a:cubicBezTo>
                    <a:pt x="2106" y="2064"/>
                    <a:pt x="1498" y="2290"/>
                    <a:pt x="1024" y="2723"/>
                  </a:cubicBezTo>
                  <a:cubicBezTo>
                    <a:pt x="355" y="3343"/>
                    <a:pt x="1" y="4208"/>
                    <a:pt x="40" y="5113"/>
                  </a:cubicBezTo>
                  <a:lnTo>
                    <a:pt x="316" y="5103"/>
                  </a:lnTo>
                  <a:cubicBezTo>
                    <a:pt x="286" y="4287"/>
                    <a:pt x="611" y="3490"/>
                    <a:pt x="1211" y="2940"/>
                  </a:cubicBezTo>
                  <a:cubicBezTo>
                    <a:pt x="1639" y="2552"/>
                    <a:pt x="2209" y="2345"/>
                    <a:pt x="2763" y="2345"/>
                  </a:cubicBezTo>
                  <a:cubicBezTo>
                    <a:pt x="2996" y="2345"/>
                    <a:pt x="3227" y="2382"/>
                    <a:pt x="3443" y="2458"/>
                  </a:cubicBezTo>
                  <a:cubicBezTo>
                    <a:pt x="3492" y="2477"/>
                    <a:pt x="3541" y="2497"/>
                    <a:pt x="3581" y="2517"/>
                  </a:cubicBezTo>
                  <a:cubicBezTo>
                    <a:pt x="3463" y="3225"/>
                    <a:pt x="3630" y="3943"/>
                    <a:pt x="4053" y="4523"/>
                  </a:cubicBezTo>
                  <a:cubicBezTo>
                    <a:pt x="4179" y="4672"/>
                    <a:pt x="4367" y="4820"/>
                    <a:pt x="4562" y="4820"/>
                  </a:cubicBezTo>
                  <a:cubicBezTo>
                    <a:pt x="4625" y="4820"/>
                    <a:pt x="4689" y="4805"/>
                    <a:pt x="4751" y="4769"/>
                  </a:cubicBezTo>
                  <a:cubicBezTo>
                    <a:pt x="4899" y="4680"/>
                    <a:pt x="4977" y="4523"/>
                    <a:pt x="4987" y="4287"/>
                  </a:cubicBezTo>
                  <a:cubicBezTo>
                    <a:pt x="4997" y="3490"/>
                    <a:pt x="4584" y="2762"/>
                    <a:pt x="3905" y="2369"/>
                  </a:cubicBezTo>
                  <a:cubicBezTo>
                    <a:pt x="4004" y="1877"/>
                    <a:pt x="4250" y="1435"/>
                    <a:pt x="4604" y="1091"/>
                  </a:cubicBezTo>
                  <a:cubicBezTo>
                    <a:pt x="5155" y="565"/>
                    <a:pt x="5927" y="286"/>
                    <a:pt x="6725" y="286"/>
                  </a:cubicBezTo>
                  <a:cubicBezTo>
                    <a:pt x="7152" y="286"/>
                    <a:pt x="7586" y="366"/>
                    <a:pt x="7997" y="530"/>
                  </a:cubicBezTo>
                  <a:lnTo>
                    <a:pt x="8105" y="264"/>
                  </a:lnTo>
                  <a:cubicBezTo>
                    <a:pt x="7658" y="87"/>
                    <a:pt x="7187" y="1"/>
                    <a:pt x="67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9">
              <a:extLst>
                <a:ext uri="{FF2B5EF4-FFF2-40B4-BE49-F238E27FC236}">
                  <a16:creationId xmlns:a16="http://schemas.microsoft.com/office/drawing/2014/main" id="{8011A82E-7BB3-1C26-35E2-3573FFB6A6B6}"/>
                </a:ext>
              </a:extLst>
            </p:cNvPr>
            <p:cNvSpPr/>
            <p:nvPr/>
          </p:nvSpPr>
          <p:spPr>
            <a:xfrm rot="-573985">
              <a:off x="1086341" y="4634479"/>
              <a:ext cx="347888" cy="122772"/>
            </a:xfrm>
            <a:custGeom>
              <a:avLst/>
              <a:gdLst/>
              <a:ahLst/>
              <a:cxnLst/>
              <a:rect l="l" t="t" r="r" b="b"/>
              <a:pathLst>
                <a:path w="12108" h="4273" extrusionOk="0">
                  <a:moveTo>
                    <a:pt x="8231" y="278"/>
                  </a:moveTo>
                  <a:cubicBezTo>
                    <a:pt x="8241" y="278"/>
                    <a:pt x="8251" y="278"/>
                    <a:pt x="8262" y="279"/>
                  </a:cubicBezTo>
                  <a:cubicBezTo>
                    <a:pt x="8409" y="279"/>
                    <a:pt x="8557" y="318"/>
                    <a:pt x="8685" y="397"/>
                  </a:cubicBezTo>
                  <a:cubicBezTo>
                    <a:pt x="8950" y="613"/>
                    <a:pt x="9127" y="928"/>
                    <a:pt x="9147" y="1272"/>
                  </a:cubicBezTo>
                  <a:cubicBezTo>
                    <a:pt x="9186" y="1597"/>
                    <a:pt x="9147" y="1931"/>
                    <a:pt x="9029" y="2236"/>
                  </a:cubicBezTo>
                  <a:cubicBezTo>
                    <a:pt x="8626" y="2108"/>
                    <a:pt x="8272" y="1872"/>
                    <a:pt x="7996" y="1558"/>
                  </a:cubicBezTo>
                  <a:cubicBezTo>
                    <a:pt x="7731" y="1233"/>
                    <a:pt x="7583" y="751"/>
                    <a:pt x="7829" y="466"/>
                  </a:cubicBezTo>
                  <a:cubicBezTo>
                    <a:pt x="7931" y="346"/>
                    <a:pt x="8075" y="278"/>
                    <a:pt x="8231" y="278"/>
                  </a:cubicBezTo>
                  <a:close/>
                  <a:moveTo>
                    <a:pt x="5036" y="1528"/>
                  </a:moveTo>
                  <a:cubicBezTo>
                    <a:pt x="5125" y="1528"/>
                    <a:pt x="5223" y="1548"/>
                    <a:pt x="5302" y="1597"/>
                  </a:cubicBezTo>
                  <a:cubicBezTo>
                    <a:pt x="5538" y="1705"/>
                    <a:pt x="5695" y="1931"/>
                    <a:pt x="5734" y="2187"/>
                  </a:cubicBezTo>
                  <a:cubicBezTo>
                    <a:pt x="5784" y="2600"/>
                    <a:pt x="5538" y="3052"/>
                    <a:pt x="5076" y="3407"/>
                  </a:cubicBezTo>
                  <a:cubicBezTo>
                    <a:pt x="5026" y="3446"/>
                    <a:pt x="4977" y="3475"/>
                    <a:pt x="4928" y="3515"/>
                  </a:cubicBezTo>
                  <a:cubicBezTo>
                    <a:pt x="4456" y="3092"/>
                    <a:pt x="4279" y="2394"/>
                    <a:pt x="4535" y="1892"/>
                  </a:cubicBezTo>
                  <a:cubicBezTo>
                    <a:pt x="4594" y="1764"/>
                    <a:pt x="4682" y="1666"/>
                    <a:pt x="4800" y="1587"/>
                  </a:cubicBezTo>
                  <a:cubicBezTo>
                    <a:pt x="4869" y="1548"/>
                    <a:pt x="4948" y="1528"/>
                    <a:pt x="5036" y="1528"/>
                  </a:cubicBezTo>
                  <a:close/>
                  <a:moveTo>
                    <a:pt x="8273" y="1"/>
                  </a:moveTo>
                  <a:cubicBezTo>
                    <a:pt x="8016" y="1"/>
                    <a:pt x="7770" y="98"/>
                    <a:pt x="7613" y="289"/>
                  </a:cubicBezTo>
                  <a:cubicBezTo>
                    <a:pt x="7269" y="692"/>
                    <a:pt x="7436" y="1322"/>
                    <a:pt x="7780" y="1744"/>
                  </a:cubicBezTo>
                  <a:cubicBezTo>
                    <a:pt x="8075" y="2089"/>
                    <a:pt x="8469" y="2354"/>
                    <a:pt x="8911" y="2502"/>
                  </a:cubicBezTo>
                  <a:cubicBezTo>
                    <a:pt x="8469" y="3259"/>
                    <a:pt x="7711" y="3800"/>
                    <a:pt x="6846" y="3957"/>
                  </a:cubicBezTo>
                  <a:cubicBezTo>
                    <a:pt x="6689" y="3987"/>
                    <a:pt x="6530" y="4002"/>
                    <a:pt x="6371" y="4002"/>
                  </a:cubicBezTo>
                  <a:cubicBezTo>
                    <a:pt x="5952" y="4002"/>
                    <a:pt x="5535" y="3898"/>
                    <a:pt x="5164" y="3692"/>
                  </a:cubicBezTo>
                  <a:cubicBezTo>
                    <a:pt x="5194" y="3672"/>
                    <a:pt x="5223" y="3652"/>
                    <a:pt x="5253" y="3633"/>
                  </a:cubicBezTo>
                  <a:cubicBezTo>
                    <a:pt x="5793" y="3229"/>
                    <a:pt x="6079" y="2679"/>
                    <a:pt x="6020" y="2157"/>
                  </a:cubicBezTo>
                  <a:cubicBezTo>
                    <a:pt x="5970" y="1803"/>
                    <a:pt x="5744" y="1508"/>
                    <a:pt x="5430" y="1351"/>
                  </a:cubicBezTo>
                  <a:cubicBezTo>
                    <a:pt x="5312" y="1282"/>
                    <a:pt x="5179" y="1248"/>
                    <a:pt x="5046" y="1248"/>
                  </a:cubicBezTo>
                  <a:cubicBezTo>
                    <a:pt x="4913" y="1248"/>
                    <a:pt x="4780" y="1282"/>
                    <a:pt x="4662" y="1351"/>
                  </a:cubicBezTo>
                  <a:cubicBezTo>
                    <a:pt x="4495" y="1449"/>
                    <a:pt x="4367" y="1597"/>
                    <a:pt x="4279" y="1774"/>
                  </a:cubicBezTo>
                  <a:cubicBezTo>
                    <a:pt x="3984" y="2354"/>
                    <a:pt x="4161" y="3151"/>
                    <a:pt x="4672" y="3662"/>
                  </a:cubicBezTo>
                  <a:cubicBezTo>
                    <a:pt x="4257" y="3861"/>
                    <a:pt x="3808" y="3961"/>
                    <a:pt x="3358" y="3961"/>
                  </a:cubicBezTo>
                  <a:cubicBezTo>
                    <a:pt x="3008" y="3961"/>
                    <a:pt x="2657" y="3901"/>
                    <a:pt x="2322" y="3780"/>
                  </a:cubicBezTo>
                  <a:cubicBezTo>
                    <a:pt x="1397" y="3436"/>
                    <a:pt x="660" y="2728"/>
                    <a:pt x="256" y="1823"/>
                  </a:cubicBezTo>
                  <a:lnTo>
                    <a:pt x="1" y="1951"/>
                  </a:lnTo>
                  <a:cubicBezTo>
                    <a:pt x="433" y="2915"/>
                    <a:pt x="1240" y="3672"/>
                    <a:pt x="2233" y="4046"/>
                  </a:cubicBezTo>
                  <a:cubicBezTo>
                    <a:pt x="2594" y="4176"/>
                    <a:pt x="2972" y="4240"/>
                    <a:pt x="3349" y="4240"/>
                  </a:cubicBezTo>
                  <a:cubicBezTo>
                    <a:pt x="3887" y="4240"/>
                    <a:pt x="4423" y="4109"/>
                    <a:pt x="4908" y="3849"/>
                  </a:cubicBezTo>
                  <a:cubicBezTo>
                    <a:pt x="5318" y="4125"/>
                    <a:pt x="5811" y="4272"/>
                    <a:pt x="6306" y="4272"/>
                  </a:cubicBezTo>
                  <a:cubicBezTo>
                    <a:pt x="6322" y="4272"/>
                    <a:pt x="6338" y="4272"/>
                    <a:pt x="6354" y="4272"/>
                  </a:cubicBezTo>
                  <a:cubicBezTo>
                    <a:pt x="6531" y="4272"/>
                    <a:pt x="6718" y="4262"/>
                    <a:pt x="6895" y="4233"/>
                  </a:cubicBezTo>
                  <a:cubicBezTo>
                    <a:pt x="7869" y="4056"/>
                    <a:pt x="8714" y="3446"/>
                    <a:pt x="9186" y="2571"/>
                  </a:cubicBezTo>
                  <a:cubicBezTo>
                    <a:pt x="9357" y="2606"/>
                    <a:pt x="9529" y="2624"/>
                    <a:pt x="9701" y="2624"/>
                  </a:cubicBezTo>
                  <a:cubicBezTo>
                    <a:pt x="9906" y="2624"/>
                    <a:pt x="10110" y="2599"/>
                    <a:pt x="10308" y="2551"/>
                  </a:cubicBezTo>
                  <a:cubicBezTo>
                    <a:pt x="11232" y="2295"/>
                    <a:pt x="11930" y="1538"/>
                    <a:pt x="12107" y="604"/>
                  </a:cubicBezTo>
                  <a:lnTo>
                    <a:pt x="11832" y="554"/>
                  </a:lnTo>
                  <a:cubicBezTo>
                    <a:pt x="11665" y="1381"/>
                    <a:pt x="11045" y="2039"/>
                    <a:pt x="10239" y="2276"/>
                  </a:cubicBezTo>
                  <a:cubicBezTo>
                    <a:pt x="10065" y="2320"/>
                    <a:pt x="9887" y="2343"/>
                    <a:pt x="9708" y="2343"/>
                  </a:cubicBezTo>
                  <a:cubicBezTo>
                    <a:pt x="9574" y="2343"/>
                    <a:pt x="9439" y="2330"/>
                    <a:pt x="9304" y="2305"/>
                  </a:cubicBezTo>
                  <a:cubicBezTo>
                    <a:pt x="9432" y="1961"/>
                    <a:pt x="9472" y="1597"/>
                    <a:pt x="9432" y="1243"/>
                  </a:cubicBezTo>
                  <a:cubicBezTo>
                    <a:pt x="9393" y="820"/>
                    <a:pt x="9177" y="427"/>
                    <a:pt x="8842" y="171"/>
                  </a:cubicBezTo>
                  <a:cubicBezTo>
                    <a:pt x="8669" y="57"/>
                    <a:pt x="8468" y="1"/>
                    <a:pt x="8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9">
              <a:extLst>
                <a:ext uri="{FF2B5EF4-FFF2-40B4-BE49-F238E27FC236}">
                  <a16:creationId xmlns:a16="http://schemas.microsoft.com/office/drawing/2014/main" id="{7E2448B9-B4F0-CE84-561E-C47CA761CB98}"/>
                </a:ext>
              </a:extLst>
            </p:cNvPr>
            <p:cNvSpPr/>
            <p:nvPr/>
          </p:nvSpPr>
          <p:spPr>
            <a:xfrm rot="-573985">
              <a:off x="1014561" y="3889955"/>
              <a:ext cx="358634" cy="119439"/>
            </a:xfrm>
            <a:custGeom>
              <a:avLst/>
              <a:gdLst/>
              <a:ahLst/>
              <a:cxnLst/>
              <a:rect l="l" t="t" r="r" b="b"/>
              <a:pathLst>
                <a:path w="12482" h="4157" extrusionOk="0">
                  <a:moveTo>
                    <a:pt x="8331" y="1078"/>
                  </a:moveTo>
                  <a:cubicBezTo>
                    <a:pt x="8527" y="1383"/>
                    <a:pt x="8557" y="1767"/>
                    <a:pt x="8409" y="2111"/>
                  </a:cubicBezTo>
                  <a:cubicBezTo>
                    <a:pt x="8341" y="2239"/>
                    <a:pt x="8232" y="2347"/>
                    <a:pt x="8085" y="2386"/>
                  </a:cubicBezTo>
                  <a:cubicBezTo>
                    <a:pt x="8060" y="2395"/>
                    <a:pt x="8036" y="2399"/>
                    <a:pt x="8012" y="2399"/>
                  </a:cubicBezTo>
                  <a:cubicBezTo>
                    <a:pt x="7977" y="2399"/>
                    <a:pt x="7942" y="2390"/>
                    <a:pt x="7908" y="2367"/>
                  </a:cubicBezTo>
                  <a:cubicBezTo>
                    <a:pt x="7829" y="2288"/>
                    <a:pt x="7790" y="2190"/>
                    <a:pt x="7790" y="2072"/>
                  </a:cubicBezTo>
                  <a:cubicBezTo>
                    <a:pt x="7760" y="1678"/>
                    <a:pt x="7996" y="1324"/>
                    <a:pt x="8331" y="1078"/>
                  </a:cubicBezTo>
                  <a:close/>
                  <a:moveTo>
                    <a:pt x="3590" y="1944"/>
                  </a:moveTo>
                  <a:cubicBezTo>
                    <a:pt x="3807" y="2082"/>
                    <a:pt x="3984" y="2259"/>
                    <a:pt x="4121" y="2485"/>
                  </a:cubicBezTo>
                  <a:cubicBezTo>
                    <a:pt x="4279" y="2760"/>
                    <a:pt x="4387" y="3173"/>
                    <a:pt x="4200" y="3517"/>
                  </a:cubicBezTo>
                  <a:cubicBezTo>
                    <a:pt x="4102" y="3685"/>
                    <a:pt x="3944" y="3803"/>
                    <a:pt x="3767" y="3852"/>
                  </a:cubicBezTo>
                  <a:cubicBezTo>
                    <a:pt x="3720" y="3866"/>
                    <a:pt x="3674" y="3873"/>
                    <a:pt x="3627" y="3873"/>
                  </a:cubicBezTo>
                  <a:cubicBezTo>
                    <a:pt x="3547" y="3873"/>
                    <a:pt x="3468" y="3853"/>
                    <a:pt x="3394" y="3822"/>
                  </a:cubicBezTo>
                  <a:cubicBezTo>
                    <a:pt x="3207" y="3193"/>
                    <a:pt x="3276" y="2514"/>
                    <a:pt x="3590" y="1944"/>
                  </a:cubicBezTo>
                  <a:close/>
                  <a:moveTo>
                    <a:pt x="6630" y="1"/>
                  </a:moveTo>
                  <a:cubicBezTo>
                    <a:pt x="6514" y="1"/>
                    <a:pt x="6405" y="7"/>
                    <a:pt x="6305" y="16"/>
                  </a:cubicBezTo>
                  <a:cubicBezTo>
                    <a:pt x="5282" y="95"/>
                    <a:pt x="4348" y="538"/>
                    <a:pt x="3748" y="1226"/>
                  </a:cubicBezTo>
                  <a:cubicBezTo>
                    <a:pt x="3649" y="1334"/>
                    <a:pt x="3561" y="1442"/>
                    <a:pt x="3482" y="1560"/>
                  </a:cubicBezTo>
                  <a:cubicBezTo>
                    <a:pt x="3180" y="1418"/>
                    <a:pt x="2850" y="1345"/>
                    <a:pt x="2519" y="1345"/>
                  </a:cubicBezTo>
                  <a:cubicBezTo>
                    <a:pt x="2257" y="1345"/>
                    <a:pt x="1993" y="1390"/>
                    <a:pt x="1741" y="1482"/>
                  </a:cubicBezTo>
                  <a:cubicBezTo>
                    <a:pt x="866" y="1796"/>
                    <a:pt x="178" y="2662"/>
                    <a:pt x="1" y="3675"/>
                  </a:cubicBezTo>
                  <a:lnTo>
                    <a:pt x="276" y="3724"/>
                  </a:lnTo>
                  <a:cubicBezTo>
                    <a:pt x="443" y="2809"/>
                    <a:pt x="1053" y="2023"/>
                    <a:pt x="1840" y="1737"/>
                  </a:cubicBezTo>
                  <a:cubicBezTo>
                    <a:pt x="2051" y="1666"/>
                    <a:pt x="2271" y="1630"/>
                    <a:pt x="2491" y="1630"/>
                  </a:cubicBezTo>
                  <a:cubicBezTo>
                    <a:pt x="2784" y="1630"/>
                    <a:pt x="3075" y="1693"/>
                    <a:pt x="3345" y="1816"/>
                  </a:cubicBezTo>
                  <a:cubicBezTo>
                    <a:pt x="2981" y="2475"/>
                    <a:pt x="2912" y="3252"/>
                    <a:pt x="3148" y="3960"/>
                  </a:cubicBezTo>
                  <a:lnTo>
                    <a:pt x="3167" y="3999"/>
                  </a:lnTo>
                  <a:lnTo>
                    <a:pt x="3207" y="4029"/>
                  </a:lnTo>
                  <a:cubicBezTo>
                    <a:pt x="3325" y="4108"/>
                    <a:pt x="3472" y="4157"/>
                    <a:pt x="3620" y="4157"/>
                  </a:cubicBezTo>
                  <a:cubicBezTo>
                    <a:pt x="3689" y="4157"/>
                    <a:pt x="3758" y="4147"/>
                    <a:pt x="3826" y="4137"/>
                  </a:cubicBezTo>
                  <a:cubicBezTo>
                    <a:pt x="4092" y="4068"/>
                    <a:pt x="4318" y="3901"/>
                    <a:pt x="4446" y="3665"/>
                  </a:cubicBezTo>
                  <a:cubicBezTo>
                    <a:pt x="4643" y="3291"/>
                    <a:pt x="4613" y="2790"/>
                    <a:pt x="4358" y="2347"/>
                  </a:cubicBezTo>
                  <a:cubicBezTo>
                    <a:pt x="4200" y="2091"/>
                    <a:pt x="3984" y="1865"/>
                    <a:pt x="3728" y="1708"/>
                  </a:cubicBezTo>
                  <a:cubicBezTo>
                    <a:pt x="3797" y="1600"/>
                    <a:pt x="3876" y="1511"/>
                    <a:pt x="3954" y="1413"/>
                  </a:cubicBezTo>
                  <a:cubicBezTo>
                    <a:pt x="4505" y="793"/>
                    <a:pt x="5370" y="380"/>
                    <a:pt x="6324" y="302"/>
                  </a:cubicBezTo>
                  <a:cubicBezTo>
                    <a:pt x="6430" y="290"/>
                    <a:pt x="6546" y="283"/>
                    <a:pt x="6668" y="283"/>
                  </a:cubicBezTo>
                  <a:cubicBezTo>
                    <a:pt x="7088" y="283"/>
                    <a:pt x="7578" y="368"/>
                    <a:pt x="7967" y="665"/>
                  </a:cubicBezTo>
                  <a:cubicBezTo>
                    <a:pt x="8036" y="724"/>
                    <a:pt x="8105" y="783"/>
                    <a:pt x="8164" y="852"/>
                  </a:cubicBezTo>
                  <a:cubicBezTo>
                    <a:pt x="7760" y="1157"/>
                    <a:pt x="7475" y="1590"/>
                    <a:pt x="7514" y="2101"/>
                  </a:cubicBezTo>
                  <a:cubicBezTo>
                    <a:pt x="7514" y="2298"/>
                    <a:pt x="7603" y="2485"/>
                    <a:pt x="7760" y="2603"/>
                  </a:cubicBezTo>
                  <a:cubicBezTo>
                    <a:pt x="7839" y="2655"/>
                    <a:pt x="7935" y="2682"/>
                    <a:pt x="8031" y="2682"/>
                  </a:cubicBezTo>
                  <a:cubicBezTo>
                    <a:pt x="8079" y="2682"/>
                    <a:pt x="8128" y="2675"/>
                    <a:pt x="8173" y="2662"/>
                  </a:cubicBezTo>
                  <a:cubicBezTo>
                    <a:pt x="8390" y="2593"/>
                    <a:pt x="8567" y="2436"/>
                    <a:pt x="8675" y="2229"/>
                  </a:cubicBezTo>
                  <a:cubicBezTo>
                    <a:pt x="8852" y="1806"/>
                    <a:pt x="8813" y="1315"/>
                    <a:pt x="8567" y="931"/>
                  </a:cubicBezTo>
                  <a:cubicBezTo>
                    <a:pt x="8704" y="852"/>
                    <a:pt x="8862" y="793"/>
                    <a:pt x="9019" y="754"/>
                  </a:cubicBezTo>
                  <a:cubicBezTo>
                    <a:pt x="9217" y="703"/>
                    <a:pt x="9419" y="679"/>
                    <a:pt x="9622" y="679"/>
                  </a:cubicBezTo>
                  <a:cubicBezTo>
                    <a:pt x="10720" y="679"/>
                    <a:pt x="11825" y="1385"/>
                    <a:pt x="12216" y="2406"/>
                  </a:cubicBezTo>
                  <a:lnTo>
                    <a:pt x="12481" y="2308"/>
                  </a:lnTo>
                  <a:cubicBezTo>
                    <a:pt x="12040" y="1177"/>
                    <a:pt x="10827" y="398"/>
                    <a:pt x="9618" y="398"/>
                  </a:cubicBezTo>
                  <a:cubicBezTo>
                    <a:pt x="9397" y="398"/>
                    <a:pt x="9176" y="424"/>
                    <a:pt x="8960" y="479"/>
                  </a:cubicBezTo>
                  <a:cubicBezTo>
                    <a:pt x="8763" y="528"/>
                    <a:pt x="8586" y="597"/>
                    <a:pt x="8409" y="695"/>
                  </a:cubicBezTo>
                  <a:cubicBezTo>
                    <a:pt x="8331" y="606"/>
                    <a:pt x="8242" y="518"/>
                    <a:pt x="8144" y="439"/>
                  </a:cubicBezTo>
                  <a:cubicBezTo>
                    <a:pt x="7677" y="99"/>
                    <a:pt x="7103" y="1"/>
                    <a:pt x="6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204866DE-D621-C594-FD13-B3464C598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699" y="1434833"/>
            <a:ext cx="1009633" cy="155044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EBF6374-DDBA-BBF3-7B09-10B1FE843F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019121" y="1109132"/>
            <a:ext cx="971223" cy="149227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D3580AD-82EA-C12D-F2D5-845C8C2DB0B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19877" y="3339694"/>
            <a:ext cx="1033630" cy="1550445"/>
          </a:xfrm>
          <a:prstGeom prst="rect">
            <a:avLst/>
          </a:prstGeom>
        </p:spPr>
      </p:pic>
      <p:sp>
        <p:nvSpPr>
          <p:cNvPr id="8" name="Ondertitel 26">
            <a:extLst>
              <a:ext uri="{FF2B5EF4-FFF2-40B4-BE49-F238E27FC236}">
                <a16:creationId xmlns:a16="http://schemas.microsoft.com/office/drawing/2014/main" id="{CB9132B4-B59A-FF8F-FF0F-E23B3E108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3507" y="2779097"/>
            <a:ext cx="3488623" cy="449100"/>
          </a:xfrm>
        </p:spPr>
        <p:txBody>
          <a:bodyPr/>
          <a:lstStyle/>
          <a:p>
            <a:r>
              <a:rPr lang="nl-NL" sz="2800" dirty="0">
                <a:hlinkClick r:id="rId6"/>
              </a:rPr>
              <a:t>Klik hier voor de tips!</a:t>
            </a:r>
            <a:endParaRPr lang="nl-NL" sz="280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CDA2490-3D76-91D0-CE8F-6F6AA411E5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21446" y="1250990"/>
            <a:ext cx="1001329" cy="155044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593C36CB-F0EC-2EE6-84E3-024FAF2FE65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595314" y="1828062"/>
            <a:ext cx="1078851" cy="1535891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FDC41AF-787F-6C8F-3342-2E88DE3C49D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475415" y="3339695"/>
            <a:ext cx="1009635" cy="155044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FCC88635-49C1-D4DE-EFC3-9DF2B5C5212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734985" y="3467290"/>
            <a:ext cx="1078851" cy="1546739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1653EFE-05E4-CBA9-7299-3B6D447FB5C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404845" y="3363953"/>
            <a:ext cx="1043751" cy="155044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E59217F-681C-02CF-9AC0-17C0A7BAD02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41646" y="2147710"/>
            <a:ext cx="1007789" cy="155044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D0F35841-0991-00A0-0A28-5300BA465DA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2794687" y="1162084"/>
            <a:ext cx="998560" cy="155044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1C0DD1C-50AA-EDA5-D7EB-151131F54C5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299346" y="902840"/>
            <a:ext cx="1078851" cy="1550445"/>
          </a:xfrm>
          <a:prstGeom prst="rect">
            <a:avLst/>
          </a:prstGeom>
        </p:spPr>
      </p:pic>
      <p:sp>
        <p:nvSpPr>
          <p:cNvPr id="26" name="Ondertitel 26">
            <a:extLst>
              <a:ext uri="{FF2B5EF4-FFF2-40B4-BE49-F238E27FC236}">
                <a16:creationId xmlns:a16="http://schemas.microsoft.com/office/drawing/2014/main" id="{95A3DFE3-6AA1-D80B-F5C5-954F7C6C9523}"/>
              </a:ext>
            </a:extLst>
          </p:cNvPr>
          <p:cNvSpPr txBox="1">
            <a:spLocks/>
          </p:cNvSpPr>
          <p:nvPr/>
        </p:nvSpPr>
        <p:spPr>
          <a:xfrm>
            <a:off x="584493" y="678290"/>
            <a:ext cx="6869257" cy="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nl-NL" dirty="0"/>
              <a:t>Dit zijn de boeken van de schrijvers</a:t>
            </a:r>
          </a:p>
        </p:txBody>
      </p:sp>
    </p:spTree>
    <p:extLst>
      <p:ext uri="{BB962C8B-B14F-4D97-AF65-F5344CB8AC3E}">
        <p14:creationId xmlns:p14="http://schemas.microsoft.com/office/powerpoint/2010/main" val="808058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30"/>
          <p:cNvSpPr txBox="1">
            <a:spLocks noGrp="1"/>
          </p:cNvSpPr>
          <p:nvPr>
            <p:ph type="body" idx="1"/>
          </p:nvPr>
        </p:nvSpPr>
        <p:spPr>
          <a:xfrm>
            <a:off x="1151286" y="1079340"/>
            <a:ext cx="3512400" cy="34372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In ieder verhaal wil de hoofdpersoon iets. </a:t>
            </a:r>
            <a:br>
              <a:rPr lang="en" dirty="0"/>
            </a:br>
            <a:r>
              <a:rPr lang="en" dirty="0"/>
              <a:t>Bedenk wat jouw hoofdpersoon wil.</a:t>
            </a:r>
            <a:br>
              <a:rPr lang="en" dirty="0"/>
            </a:br>
            <a:r>
              <a:rPr lang="en" dirty="0">
                <a:solidFill>
                  <a:schemeClr val="lt2"/>
                </a:solidFill>
              </a:rPr>
              <a:t>Gebruik de volgende formule:</a:t>
            </a:r>
            <a:endParaRPr dirty="0">
              <a:solidFill>
                <a:schemeClr val="lt2"/>
              </a:solidFill>
            </a:endParaRPr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Font typeface="Fira Sans Light"/>
              <a:buChar char="●"/>
            </a:pPr>
            <a:r>
              <a:rPr lang="en" dirty="0"/>
              <a:t>Mijn hoofdpersoon wil..., </a:t>
            </a:r>
            <a:r>
              <a:rPr lang="nl-NL" dirty="0"/>
              <a:t>m</a:t>
            </a:r>
            <a:r>
              <a:rPr lang="en" dirty="0"/>
              <a:t>aar…, dus...</a:t>
            </a:r>
            <a:endParaRPr dirty="0">
              <a:solidFill>
                <a:schemeClr val="lt2"/>
              </a:solidFill>
            </a:endParaRPr>
          </a:p>
          <a:p>
            <a:pPr marL="0" indent="0">
              <a:spcBef>
                <a:spcPts val="1000"/>
              </a:spcBef>
              <a:buNone/>
            </a:pPr>
            <a:r>
              <a:rPr lang="nl-NL" dirty="0">
                <a:solidFill>
                  <a:srgbClr val="9E855C"/>
                </a:solidFill>
              </a:rPr>
              <a:t>Bijvoorbeeld:</a:t>
            </a:r>
            <a:br>
              <a:rPr lang="nl-NL" dirty="0"/>
            </a:br>
            <a:r>
              <a:rPr lang="nl-NL" i="1" dirty="0"/>
              <a:t>Joran </a:t>
            </a:r>
            <a:r>
              <a:rPr lang="nl-NL" b="1" i="1" dirty="0"/>
              <a:t>wil</a:t>
            </a:r>
            <a:r>
              <a:rPr lang="nl-NL" i="1" dirty="0"/>
              <a:t> beroemd worden met de BiebBoys, </a:t>
            </a:r>
            <a:r>
              <a:rPr lang="nl-NL" b="1" i="1" dirty="0"/>
              <a:t>maar</a:t>
            </a:r>
            <a:r>
              <a:rPr lang="nl-NL" i="1" dirty="0"/>
              <a:t> Kees wilt dat niet, </a:t>
            </a:r>
            <a:r>
              <a:rPr lang="nl-NL" b="1" i="1" dirty="0"/>
              <a:t>dus</a:t>
            </a:r>
            <a:r>
              <a:rPr lang="nl-NL" i="1" dirty="0"/>
              <a:t> gaat Joran alleen verder als </a:t>
            </a:r>
            <a:r>
              <a:rPr lang="nl-NL" i="1" dirty="0" err="1"/>
              <a:t>BiebBoy</a:t>
            </a:r>
            <a:r>
              <a:rPr lang="nl-NL" i="1" dirty="0"/>
              <a:t>.</a:t>
            </a:r>
            <a:br>
              <a:rPr lang="nl-NL" i="1" dirty="0"/>
            </a:br>
            <a:br>
              <a:rPr lang="nl-NL" i="1" dirty="0"/>
            </a:br>
            <a:r>
              <a:rPr lang="nl-NL" i="1" dirty="0"/>
              <a:t>Milan </a:t>
            </a:r>
            <a:r>
              <a:rPr lang="nl-NL" b="1" i="1" dirty="0"/>
              <a:t>wil</a:t>
            </a:r>
            <a:r>
              <a:rPr lang="nl-NL" i="1" dirty="0"/>
              <a:t> een fabriek ontdekken, </a:t>
            </a:r>
            <a:r>
              <a:rPr lang="nl-NL" b="1" i="1" dirty="0"/>
              <a:t>maar</a:t>
            </a:r>
            <a:r>
              <a:rPr lang="nl-NL" i="1" dirty="0"/>
              <a:t> daar raakt hij verstrikt in het doolhof van </a:t>
            </a:r>
            <a:r>
              <a:rPr lang="nl-NL" i="1" dirty="0" err="1"/>
              <a:t>Hollowface</a:t>
            </a:r>
            <a:r>
              <a:rPr lang="nl-NL" i="1" dirty="0"/>
              <a:t>, </a:t>
            </a:r>
            <a:r>
              <a:rPr lang="nl-NL" b="1" i="1" dirty="0"/>
              <a:t>dus</a:t>
            </a:r>
            <a:r>
              <a:rPr lang="nl-NL" i="1" dirty="0"/>
              <a:t> moet hij hem verslaan.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dirty="0"/>
              <a:t>Het verhaal hoeft niet groot of ingewikkeld te zijn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846" name="Google Shape;846;p30"/>
          <p:cNvSpPr txBox="1">
            <a:spLocks noGrp="1"/>
          </p:cNvSpPr>
          <p:nvPr>
            <p:ph type="title"/>
          </p:nvPr>
        </p:nvSpPr>
        <p:spPr>
          <a:xfrm>
            <a:off x="720000" y="37575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 motor </a:t>
            </a:r>
            <a:r>
              <a:rPr lang="en" dirty="0">
                <a:solidFill>
                  <a:schemeClr val="lt1"/>
                </a:solidFill>
              </a:rPr>
              <a:t>van het verhaal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847" name="Google Shape;847;p30"/>
          <p:cNvGrpSpPr/>
          <p:nvPr/>
        </p:nvGrpSpPr>
        <p:grpSpPr>
          <a:xfrm>
            <a:off x="5459150" y="1242100"/>
            <a:ext cx="2964844" cy="2815459"/>
            <a:chOff x="5171900" y="1164025"/>
            <a:chExt cx="2964844" cy="2815459"/>
          </a:xfrm>
        </p:grpSpPr>
        <p:sp>
          <p:nvSpPr>
            <p:cNvPr id="848" name="Google Shape;848;p30"/>
            <p:cNvSpPr/>
            <p:nvPr/>
          </p:nvSpPr>
          <p:spPr>
            <a:xfrm>
              <a:off x="5171900" y="1164025"/>
              <a:ext cx="2964844" cy="2815459"/>
            </a:xfrm>
            <a:custGeom>
              <a:avLst/>
              <a:gdLst/>
              <a:ahLst/>
              <a:cxnLst/>
              <a:rect l="l" t="t" r="r" b="b"/>
              <a:pathLst>
                <a:path w="59541" h="56541" extrusionOk="0">
                  <a:moveTo>
                    <a:pt x="33931" y="0"/>
                  </a:moveTo>
                  <a:cubicBezTo>
                    <a:pt x="32829" y="10"/>
                    <a:pt x="31738" y="305"/>
                    <a:pt x="30784" y="866"/>
                  </a:cubicBezTo>
                  <a:cubicBezTo>
                    <a:pt x="30211" y="560"/>
                    <a:pt x="29574" y="403"/>
                    <a:pt x="28934" y="403"/>
                  </a:cubicBezTo>
                  <a:cubicBezTo>
                    <a:pt x="28915" y="403"/>
                    <a:pt x="28895" y="403"/>
                    <a:pt x="28876" y="404"/>
                  </a:cubicBezTo>
                  <a:cubicBezTo>
                    <a:pt x="28355" y="404"/>
                    <a:pt x="27843" y="492"/>
                    <a:pt x="27351" y="669"/>
                  </a:cubicBezTo>
                  <a:cubicBezTo>
                    <a:pt x="27056" y="777"/>
                    <a:pt x="26781" y="915"/>
                    <a:pt x="26506" y="1072"/>
                  </a:cubicBezTo>
                  <a:cubicBezTo>
                    <a:pt x="26457" y="1043"/>
                    <a:pt x="26407" y="1023"/>
                    <a:pt x="26348" y="1003"/>
                  </a:cubicBezTo>
                  <a:cubicBezTo>
                    <a:pt x="25807" y="758"/>
                    <a:pt x="25227" y="630"/>
                    <a:pt x="24637" y="630"/>
                  </a:cubicBezTo>
                  <a:cubicBezTo>
                    <a:pt x="23368" y="630"/>
                    <a:pt x="22149" y="1171"/>
                    <a:pt x="21303" y="2125"/>
                  </a:cubicBezTo>
                  <a:cubicBezTo>
                    <a:pt x="21087" y="2370"/>
                    <a:pt x="20890" y="2646"/>
                    <a:pt x="20733" y="2941"/>
                  </a:cubicBezTo>
                  <a:cubicBezTo>
                    <a:pt x="19385" y="3669"/>
                    <a:pt x="18421" y="4937"/>
                    <a:pt x="18077" y="6422"/>
                  </a:cubicBezTo>
                  <a:cubicBezTo>
                    <a:pt x="16168" y="4676"/>
                    <a:pt x="13772" y="3823"/>
                    <a:pt x="11390" y="3823"/>
                  </a:cubicBezTo>
                  <a:cubicBezTo>
                    <a:pt x="8446" y="3823"/>
                    <a:pt x="5523" y="5124"/>
                    <a:pt x="3561" y="7652"/>
                  </a:cubicBezTo>
                  <a:cubicBezTo>
                    <a:pt x="1" y="12215"/>
                    <a:pt x="1102" y="18844"/>
                    <a:pt x="5941" y="22030"/>
                  </a:cubicBezTo>
                  <a:cubicBezTo>
                    <a:pt x="2538" y="24115"/>
                    <a:pt x="719" y="28039"/>
                    <a:pt x="1329" y="31993"/>
                  </a:cubicBezTo>
                  <a:cubicBezTo>
                    <a:pt x="1938" y="35936"/>
                    <a:pt x="4859" y="39133"/>
                    <a:pt x="8734" y="40097"/>
                  </a:cubicBezTo>
                  <a:cubicBezTo>
                    <a:pt x="9019" y="41857"/>
                    <a:pt x="9619" y="43539"/>
                    <a:pt x="10504" y="45083"/>
                  </a:cubicBezTo>
                  <a:cubicBezTo>
                    <a:pt x="11036" y="46007"/>
                    <a:pt x="11635" y="46883"/>
                    <a:pt x="12314" y="47709"/>
                  </a:cubicBezTo>
                  <a:lnTo>
                    <a:pt x="10790" y="48309"/>
                  </a:lnTo>
                  <a:cubicBezTo>
                    <a:pt x="10593" y="48387"/>
                    <a:pt x="10416" y="48505"/>
                    <a:pt x="10268" y="48653"/>
                  </a:cubicBezTo>
                  <a:cubicBezTo>
                    <a:pt x="9373" y="49538"/>
                    <a:pt x="9855" y="51062"/>
                    <a:pt x="11095" y="51279"/>
                  </a:cubicBezTo>
                  <a:cubicBezTo>
                    <a:pt x="11183" y="51288"/>
                    <a:pt x="11272" y="51298"/>
                    <a:pt x="11360" y="51298"/>
                  </a:cubicBezTo>
                  <a:lnTo>
                    <a:pt x="11517" y="51298"/>
                  </a:lnTo>
                  <a:cubicBezTo>
                    <a:pt x="11694" y="51288"/>
                    <a:pt x="12491" y="51269"/>
                    <a:pt x="15963" y="51259"/>
                  </a:cubicBezTo>
                  <a:cubicBezTo>
                    <a:pt x="17792" y="52685"/>
                    <a:pt x="19808" y="53846"/>
                    <a:pt x="21962" y="54721"/>
                  </a:cubicBezTo>
                  <a:cubicBezTo>
                    <a:pt x="24952" y="55930"/>
                    <a:pt x="27942" y="56540"/>
                    <a:pt x="30843" y="56540"/>
                  </a:cubicBezTo>
                  <a:cubicBezTo>
                    <a:pt x="32190" y="56540"/>
                    <a:pt x="33547" y="56403"/>
                    <a:pt x="34875" y="56127"/>
                  </a:cubicBezTo>
                  <a:cubicBezTo>
                    <a:pt x="35800" y="55930"/>
                    <a:pt x="36704" y="55675"/>
                    <a:pt x="37580" y="55350"/>
                  </a:cubicBezTo>
                  <a:cubicBezTo>
                    <a:pt x="38387" y="55776"/>
                    <a:pt x="39226" y="55970"/>
                    <a:pt x="40041" y="55970"/>
                  </a:cubicBezTo>
                  <a:cubicBezTo>
                    <a:pt x="42992" y="55970"/>
                    <a:pt x="45631" y="53430"/>
                    <a:pt x="45300" y="50148"/>
                  </a:cubicBezTo>
                  <a:cubicBezTo>
                    <a:pt x="46844" y="48436"/>
                    <a:pt x="48064" y="46450"/>
                    <a:pt x="48890" y="44296"/>
                  </a:cubicBezTo>
                  <a:lnTo>
                    <a:pt x="57987" y="44296"/>
                  </a:lnTo>
                  <a:cubicBezTo>
                    <a:pt x="58843" y="44296"/>
                    <a:pt x="59541" y="43598"/>
                    <a:pt x="59541" y="42752"/>
                  </a:cubicBezTo>
                  <a:lnTo>
                    <a:pt x="59541" y="7071"/>
                  </a:lnTo>
                  <a:cubicBezTo>
                    <a:pt x="59541" y="6222"/>
                    <a:pt x="58852" y="5527"/>
                    <a:pt x="58005" y="5527"/>
                  </a:cubicBezTo>
                  <a:cubicBezTo>
                    <a:pt x="57999" y="5527"/>
                    <a:pt x="57993" y="5527"/>
                    <a:pt x="57987" y="5527"/>
                  </a:cubicBezTo>
                  <a:lnTo>
                    <a:pt x="32987" y="5527"/>
                  </a:lnTo>
                  <a:cubicBezTo>
                    <a:pt x="33036" y="5173"/>
                    <a:pt x="33036" y="4810"/>
                    <a:pt x="32997" y="4455"/>
                  </a:cubicBezTo>
                  <a:cubicBezTo>
                    <a:pt x="32957" y="4170"/>
                    <a:pt x="32898" y="3875"/>
                    <a:pt x="32829" y="3600"/>
                  </a:cubicBezTo>
                  <a:cubicBezTo>
                    <a:pt x="33184" y="3442"/>
                    <a:pt x="33577" y="3364"/>
                    <a:pt x="33970" y="3364"/>
                  </a:cubicBezTo>
                  <a:cubicBezTo>
                    <a:pt x="34275" y="3364"/>
                    <a:pt x="34580" y="3423"/>
                    <a:pt x="34875" y="3541"/>
                  </a:cubicBezTo>
                  <a:cubicBezTo>
                    <a:pt x="35093" y="3637"/>
                    <a:pt x="35319" y="3682"/>
                    <a:pt x="35542" y="3682"/>
                  </a:cubicBezTo>
                  <a:cubicBezTo>
                    <a:pt x="36186" y="3682"/>
                    <a:pt x="36800" y="3304"/>
                    <a:pt x="37078" y="2675"/>
                  </a:cubicBezTo>
                  <a:cubicBezTo>
                    <a:pt x="37452" y="1830"/>
                    <a:pt x="37058" y="836"/>
                    <a:pt x="36213" y="472"/>
                  </a:cubicBezTo>
                  <a:cubicBezTo>
                    <a:pt x="35495" y="158"/>
                    <a:pt x="34718" y="0"/>
                    <a:pt x="339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5647932" y="2475506"/>
              <a:ext cx="1955001" cy="1429166"/>
            </a:xfrm>
            <a:custGeom>
              <a:avLst/>
              <a:gdLst/>
              <a:ahLst/>
              <a:cxnLst/>
              <a:rect l="l" t="t" r="r" b="b"/>
              <a:pathLst>
                <a:path w="39261" h="28701" extrusionOk="0">
                  <a:moveTo>
                    <a:pt x="28250" y="1"/>
                  </a:moveTo>
                  <a:cubicBezTo>
                    <a:pt x="28029" y="1"/>
                    <a:pt x="27808" y="10"/>
                    <a:pt x="27587" y="29"/>
                  </a:cubicBezTo>
                  <a:cubicBezTo>
                    <a:pt x="23867" y="349"/>
                    <a:pt x="20659" y="3414"/>
                    <a:pt x="16976" y="3414"/>
                  </a:cubicBezTo>
                  <a:cubicBezTo>
                    <a:pt x="16803" y="3414"/>
                    <a:pt x="16629" y="3407"/>
                    <a:pt x="16454" y="3393"/>
                  </a:cubicBezTo>
                  <a:cubicBezTo>
                    <a:pt x="14231" y="3216"/>
                    <a:pt x="12264" y="1849"/>
                    <a:pt x="10061" y="1475"/>
                  </a:cubicBezTo>
                  <a:cubicBezTo>
                    <a:pt x="9647" y="1405"/>
                    <a:pt x="9230" y="1371"/>
                    <a:pt x="8816" y="1371"/>
                  </a:cubicBezTo>
                  <a:cubicBezTo>
                    <a:pt x="7363" y="1371"/>
                    <a:pt x="5936" y="1795"/>
                    <a:pt x="4711" y="2606"/>
                  </a:cubicBezTo>
                  <a:cubicBezTo>
                    <a:pt x="2577" y="4032"/>
                    <a:pt x="1269" y="6805"/>
                    <a:pt x="708" y="9264"/>
                  </a:cubicBezTo>
                  <a:cubicBezTo>
                    <a:pt x="0" y="12401"/>
                    <a:pt x="669" y="15391"/>
                    <a:pt x="2154" y="18037"/>
                  </a:cubicBezTo>
                  <a:cubicBezTo>
                    <a:pt x="4455" y="22098"/>
                    <a:pt x="8694" y="25324"/>
                    <a:pt x="12845" y="26996"/>
                  </a:cubicBezTo>
                  <a:cubicBezTo>
                    <a:pt x="15497" y="28065"/>
                    <a:pt x="18317" y="28700"/>
                    <a:pt x="21158" y="28700"/>
                  </a:cubicBezTo>
                  <a:cubicBezTo>
                    <a:pt x="22393" y="28700"/>
                    <a:pt x="23632" y="28580"/>
                    <a:pt x="24863" y="28324"/>
                  </a:cubicBezTo>
                  <a:cubicBezTo>
                    <a:pt x="33203" y="26563"/>
                    <a:pt x="39261" y="19158"/>
                    <a:pt x="38858" y="10533"/>
                  </a:cubicBezTo>
                  <a:cubicBezTo>
                    <a:pt x="38779" y="8940"/>
                    <a:pt x="38484" y="7327"/>
                    <a:pt x="37776" y="5891"/>
                  </a:cubicBezTo>
                  <a:cubicBezTo>
                    <a:pt x="36704" y="3727"/>
                    <a:pt x="34747" y="2085"/>
                    <a:pt x="32563" y="1062"/>
                  </a:cubicBezTo>
                  <a:cubicBezTo>
                    <a:pt x="31210" y="420"/>
                    <a:pt x="29738" y="1"/>
                    <a:pt x="28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6135665" y="1358920"/>
              <a:ext cx="371272" cy="371272"/>
            </a:xfrm>
            <a:custGeom>
              <a:avLst/>
              <a:gdLst/>
              <a:ahLst/>
              <a:cxnLst/>
              <a:rect l="l" t="t" r="r" b="b"/>
              <a:pathLst>
                <a:path w="7456" h="7456" extrusionOk="0">
                  <a:moveTo>
                    <a:pt x="3728" y="1"/>
                  </a:moveTo>
                  <a:cubicBezTo>
                    <a:pt x="1663" y="1"/>
                    <a:pt x="1" y="1663"/>
                    <a:pt x="1" y="3728"/>
                  </a:cubicBezTo>
                  <a:cubicBezTo>
                    <a:pt x="1" y="5783"/>
                    <a:pt x="1663" y="7455"/>
                    <a:pt x="3728" y="7455"/>
                  </a:cubicBezTo>
                  <a:cubicBezTo>
                    <a:pt x="5784" y="7455"/>
                    <a:pt x="7456" y="5783"/>
                    <a:pt x="7456" y="3728"/>
                  </a:cubicBezTo>
                  <a:cubicBezTo>
                    <a:pt x="7456" y="1663"/>
                    <a:pt x="5784" y="1"/>
                    <a:pt x="3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6338925" y="1518560"/>
              <a:ext cx="1713595" cy="1776287"/>
            </a:xfrm>
            <a:custGeom>
              <a:avLst/>
              <a:gdLst/>
              <a:ahLst/>
              <a:cxnLst/>
              <a:rect l="l" t="t" r="r" b="b"/>
              <a:pathLst>
                <a:path w="34413" h="35672" extrusionOk="0">
                  <a:moveTo>
                    <a:pt x="0" y="1"/>
                  </a:moveTo>
                  <a:lnTo>
                    <a:pt x="0" y="35671"/>
                  </a:lnTo>
                  <a:lnTo>
                    <a:pt x="34412" y="35671"/>
                  </a:lnTo>
                  <a:lnTo>
                    <a:pt x="344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6406993" y="1588620"/>
              <a:ext cx="1577904" cy="1636164"/>
            </a:xfrm>
            <a:custGeom>
              <a:avLst/>
              <a:gdLst/>
              <a:ahLst/>
              <a:cxnLst/>
              <a:rect l="l" t="t" r="r" b="b"/>
              <a:pathLst>
                <a:path w="31688" h="32858" fill="none" extrusionOk="0">
                  <a:moveTo>
                    <a:pt x="0" y="0"/>
                  </a:moveTo>
                  <a:lnTo>
                    <a:pt x="31688" y="0"/>
                  </a:lnTo>
                  <a:lnTo>
                    <a:pt x="31688" y="32858"/>
                  </a:lnTo>
                  <a:lnTo>
                    <a:pt x="0" y="32858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6496125" y="1719828"/>
              <a:ext cx="1392816" cy="1340083"/>
            </a:xfrm>
            <a:custGeom>
              <a:avLst/>
              <a:gdLst/>
              <a:ahLst/>
              <a:cxnLst/>
              <a:rect l="l" t="t" r="r" b="b"/>
              <a:pathLst>
                <a:path w="27971" h="26912" extrusionOk="0">
                  <a:moveTo>
                    <a:pt x="14516" y="1"/>
                  </a:moveTo>
                  <a:cubicBezTo>
                    <a:pt x="9078" y="1"/>
                    <a:pt x="4170" y="3276"/>
                    <a:pt x="2085" y="8301"/>
                  </a:cubicBezTo>
                  <a:cubicBezTo>
                    <a:pt x="0" y="13337"/>
                    <a:pt x="1151" y="19119"/>
                    <a:pt x="5006" y="22965"/>
                  </a:cubicBezTo>
                  <a:cubicBezTo>
                    <a:pt x="7578" y="25543"/>
                    <a:pt x="11016" y="26912"/>
                    <a:pt x="14515" y="26912"/>
                  </a:cubicBezTo>
                  <a:cubicBezTo>
                    <a:pt x="16248" y="26912"/>
                    <a:pt x="17996" y="26576"/>
                    <a:pt x="19660" y="25886"/>
                  </a:cubicBezTo>
                  <a:cubicBezTo>
                    <a:pt x="24695" y="23801"/>
                    <a:pt x="27970" y="18903"/>
                    <a:pt x="27970" y="13455"/>
                  </a:cubicBezTo>
                  <a:cubicBezTo>
                    <a:pt x="27970" y="13238"/>
                    <a:pt x="27970" y="13012"/>
                    <a:pt x="27961" y="12796"/>
                  </a:cubicBezTo>
                  <a:lnTo>
                    <a:pt x="15293" y="12796"/>
                  </a:lnTo>
                  <a:lnTo>
                    <a:pt x="15293" y="30"/>
                  </a:lnTo>
                  <a:cubicBezTo>
                    <a:pt x="15038" y="11"/>
                    <a:pt x="14782" y="1"/>
                    <a:pt x="14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0"/>
            <p:cNvSpPr/>
            <p:nvPr/>
          </p:nvSpPr>
          <p:spPr>
            <a:xfrm>
              <a:off x="7021553" y="2097916"/>
              <a:ext cx="409464" cy="570551"/>
            </a:xfrm>
            <a:custGeom>
              <a:avLst/>
              <a:gdLst/>
              <a:ahLst/>
              <a:cxnLst/>
              <a:rect l="l" t="t" r="r" b="b"/>
              <a:pathLst>
                <a:path w="8223" h="11458" extrusionOk="0">
                  <a:moveTo>
                    <a:pt x="473" y="0"/>
                  </a:moveTo>
                  <a:lnTo>
                    <a:pt x="473" y="1033"/>
                  </a:lnTo>
                  <a:lnTo>
                    <a:pt x="6285" y="1033"/>
                  </a:lnTo>
                  <a:lnTo>
                    <a:pt x="3128" y="4986"/>
                  </a:lnTo>
                  <a:lnTo>
                    <a:pt x="3128" y="5842"/>
                  </a:lnTo>
                  <a:lnTo>
                    <a:pt x="3945" y="5842"/>
                  </a:lnTo>
                  <a:cubicBezTo>
                    <a:pt x="6059" y="5842"/>
                    <a:pt x="7013" y="6737"/>
                    <a:pt x="7013" y="8104"/>
                  </a:cubicBezTo>
                  <a:cubicBezTo>
                    <a:pt x="7013" y="9510"/>
                    <a:pt x="5980" y="10386"/>
                    <a:pt x="4092" y="10386"/>
                  </a:cubicBezTo>
                  <a:cubicBezTo>
                    <a:pt x="2617" y="10386"/>
                    <a:pt x="1299" y="9835"/>
                    <a:pt x="571" y="9078"/>
                  </a:cubicBezTo>
                  <a:lnTo>
                    <a:pt x="1" y="10002"/>
                  </a:lnTo>
                  <a:cubicBezTo>
                    <a:pt x="876" y="10897"/>
                    <a:pt x="2460" y="11458"/>
                    <a:pt x="4092" y="11458"/>
                  </a:cubicBezTo>
                  <a:cubicBezTo>
                    <a:pt x="6836" y="11458"/>
                    <a:pt x="8223" y="10002"/>
                    <a:pt x="8223" y="8104"/>
                  </a:cubicBezTo>
                  <a:cubicBezTo>
                    <a:pt x="8223" y="6285"/>
                    <a:pt x="7003" y="4996"/>
                    <a:pt x="4564" y="4868"/>
                  </a:cubicBezTo>
                  <a:lnTo>
                    <a:pt x="7780" y="826"/>
                  </a:lnTo>
                  <a:lnTo>
                    <a:pt x="7780" y="0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5314909" y="1433362"/>
              <a:ext cx="833070" cy="833568"/>
            </a:xfrm>
            <a:custGeom>
              <a:avLst/>
              <a:gdLst/>
              <a:ahLst/>
              <a:cxnLst/>
              <a:rect l="l" t="t" r="r" b="b"/>
              <a:pathLst>
                <a:path w="16730" h="16740" extrusionOk="0">
                  <a:moveTo>
                    <a:pt x="8360" y="0"/>
                  </a:moveTo>
                  <a:cubicBezTo>
                    <a:pt x="3738" y="0"/>
                    <a:pt x="1" y="3747"/>
                    <a:pt x="1" y="8370"/>
                  </a:cubicBezTo>
                  <a:cubicBezTo>
                    <a:pt x="1" y="12992"/>
                    <a:pt x="3738" y="16739"/>
                    <a:pt x="8360" y="16739"/>
                  </a:cubicBezTo>
                  <a:cubicBezTo>
                    <a:pt x="12983" y="16739"/>
                    <a:pt x="16730" y="12992"/>
                    <a:pt x="16730" y="8370"/>
                  </a:cubicBezTo>
                  <a:cubicBezTo>
                    <a:pt x="16730" y="3747"/>
                    <a:pt x="12983" y="0"/>
                    <a:pt x="83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5536293" y="1642946"/>
              <a:ext cx="405530" cy="405530"/>
            </a:xfrm>
            <a:custGeom>
              <a:avLst/>
              <a:gdLst/>
              <a:ahLst/>
              <a:cxnLst/>
              <a:rect l="l" t="t" r="r" b="b"/>
              <a:pathLst>
                <a:path w="8144" h="8144" fill="none" extrusionOk="0">
                  <a:moveTo>
                    <a:pt x="8143" y="4072"/>
                  </a:moveTo>
                  <a:cubicBezTo>
                    <a:pt x="8143" y="6315"/>
                    <a:pt x="6324" y="8144"/>
                    <a:pt x="4072" y="8144"/>
                  </a:cubicBezTo>
                  <a:cubicBezTo>
                    <a:pt x="1829" y="8144"/>
                    <a:pt x="0" y="6315"/>
                    <a:pt x="0" y="4072"/>
                  </a:cubicBezTo>
                  <a:cubicBezTo>
                    <a:pt x="0" y="1820"/>
                    <a:pt x="1829" y="1"/>
                    <a:pt x="4072" y="1"/>
                  </a:cubicBezTo>
                  <a:cubicBezTo>
                    <a:pt x="6324" y="1"/>
                    <a:pt x="8143" y="1820"/>
                    <a:pt x="8143" y="407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5691004" y="1809458"/>
              <a:ext cx="84303" cy="72352"/>
            </a:xfrm>
            <a:custGeom>
              <a:avLst/>
              <a:gdLst/>
              <a:ahLst/>
              <a:cxnLst/>
              <a:rect l="l" t="t" r="r" b="b"/>
              <a:pathLst>
                <a:path w="1693" h="1453" extrusionOk="0">
                  <a:moveTo>
                    <a:pt x="965" y="1"/>
                  </a:moveTo>
                  <a:cubicBezTo>
                    <a:pt x="316" y="1"/>
                    <a:pt x="1" y="787"/>
                    <a:pt x="453" y="1240"/>
                  </a:cubicBezTo>
                  <a:cubicBezTo>
                    <a:pt x="600" y="1387"/>
                    <a:pt x="782" y="1453"/>
                    <a:pt x="961" y="1453"/>
                  </a:cubicBezTo>
                  <a:cubicBezTo>
                    <a:pt x="1333" y="1453"/>
                    <a:pt x="1692" y="1167"/>
                    <a:pt x="1692" y="728"/>
                  </a:cubicBezTo>
                  <a:cubicBezTo>
                    <a:pt x="1692" y="325"/>
                    <a:pt x="1368" y="1"/>
                    <a:pt x="9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5562236" y="1462243"/>
              <a:ext cx="264959" cy="163128"/>
            </a:xfrm>
            <a:custGeom>
              <a:avLst/>
              <a:gdLst/>
              <a:ahLst/>
              <a:cxnLst/>
              <a:rect l="l" t="t" r="r" b="b"/>
              <a:pathLst>
                <a:path w="5321" h="3276" fill="none" extrusionOk="0">
                  <a:moveTo>
                    <a:pt x="5213" y="1289"/>
                  </a:moveTo>
                  <a:cubicBezTo>
                    <a:pt x="5321" y="2086"/>
                    <a:pt x="4269" y="2892"/>
                    <a:pt x="2862" y="3079"/>
                  </a:cubicBezTo>
                  <a:cubicBezTo>
                    <a:pt x="1456" y="3276"/>
                    <a:pt x="226" y="2784"/>
                    <a:pt x="118" y="1987"/>
                  </a:cubicBezTo>
                  <a:cubicBezTo>
                    <a:pt x="0" y="1191"/>
                    <a:pt x="1062" y="384"/>
                    <a:pt x="2469" y="197"/>
                  </a:cubicBezTo>
                  <a:cubicBezTo>
                    <a:pt x="3875" y="1"/>
                    <a:pt x="5105" y="492"/>
                    <a:pt x="5213" y="128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5653310" y="2074861"/>
              <a:ext cx="265009" cy="163128"/>
            </a:xfrm>
            <a:custGeom>
              <a:avLst/>
              <a:gdLst/>
              <a:ahLst/>
              <a:cxnLst/>
              <a:rect l="l" t="t" r="r" b="b"/>
              <a:pathLst>
                <a:path w="5322" h="3276" fill="none" extrusionOk="0">
                  <a:moveTo>
                    <a:pt x="5213" y="1289"/>
                  </a:moveTo>
                  <a:cubicBezTo>
                    <a:pt x="5321" y="2086"/>
                    <a:pt x="4269" y="2892"/>
                    <a:pt x="2862" y="3079"/>
                  </a:cubicBezTo>
                  <a:cubicBezTo>
                    <a:pt x="1456" y="3276"/>
                    <a:pt x="217" y="2784"/>
                    <a:pt x="109" y="1988"/>
                  </a:cubicBezTo>
                  <a:cubicBezTo>
                    <a:pt x="1" y="1191"/>
                    <a:pt x="1053" y="384"/>
                    <a:pt x="2469" y="198"/>
                  </a:cubicBezTo>
                  <a:cubicBezTo>
                    <a:pt x="3875" y="1"/>
                    <a:pt x="5105" y="493"/>
                    <a:pt x="5213" y="128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5859457" y="1518560"/>
              <a:ext cx="227314" cy="246884"/>
            </a:xfrm>
            <a:custGeom>
              <a:avLst/>
              <a:gdLst/>
              <a:ahLst/>
              <a:cxnLst/>
              <a:rect l="l" t="t" r="r" b="b"/>
              <a:pathLst>
                <a:path w="4565" h="4958" fill="none" extrusionOk="0">
                  <a:moveTo>
                    <a:pt x="3394" y="1535"/>
                  </a:moveTo>
                  <a:cubicBezTo>
                    <a:pt x="4309" y="2617"/>
                    <a:pt x="4564" y="3915"/>
                    <a:pt x="3955" y="4436"/>
                  </a:cubicBezTo>
                  <a:cubicBezTo>
                    <a:pt x="3345" y="4957"/>
                    <a:pt x="2096" y="4505"/>
                    <a:pt x="1171" y="3423"/>
                  </a:cubicBezTo>
                  <a:cubicBezTo>
                    <a:pt x="257" y="2351"/>
                    <a:pt x="1" y="1043"/>
                    <a:pt x="611" y="522"/>
                  </a:cubicBezTo>
                  <a:cubicBezTo>
                    <a:pt x="1220" y="1"/>
                    <a:pt x="2470" y="453"/>
                    <a:pt x="3394" y="153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5393285" y="1929910"/>
              <a:ext cx="227264" cy="247382"/>
            </a:xfrm>
            <a:custGeom>
              <a:avLst/>
              <a:gdLst/>
              <a:ahLst/>
              <a:cxnLst/>
              <a:rect l="l" t="t" r="r" b="b"/>
              <a:pathLst>
                <a:path w="4564" h="4968" fill="none" extrusionOk="0">
                  <a:moveTo>
                    <a:pt x="3954" y="4446"/>
                  </a:moveTo>
                  <a:cubicBezTo>
                    <a:pt x="3334" y="4967"/>
                    <a:pt x="2095" y="4505"/>
                    <a:pt x="1171" y="3423"/>
                  </a:cubicBezTo>
                  <a:cubicBezTo>
                    <a:pt x="256" y="2342"/>
                    <a:pt x="0" y="1043"/>
                    <a:pt x="610" y="522"/>
                  </a:cubicBezTo>
                  <a:cubicBezTo>
                    <a:pt x="1230" y="1"/>
                    <a:pt x="2469" y="453"/>
                    <a:pt x="3393" y="1535"/>
                  </a:cubicBezTo>
                  <a:cubicBezTo>
                    <a:pt x="4308" y="2617"/>
                    <a:pt x="4564" y="3925"/>
                    <a:pt x="3954" y="444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0"/>
            <p:cNvSpPr/>
            <p:nvPr/>
          </p:nvSpPr>
          <p:spPr>
            <a:xfrm>
              <a:off x="5935393" y="1828579"/>
              <a:ext cx="187130" cy="267399"/>
            </a:xfrm>
            <a:custGeom>
              <a:avLst/>
              <a:gdLst/>
              <a:ahLst/>
              <a:cxnLst/>
              <a:rect l="l" t="t" r="r" b="b"/>
              <a:pathLst>
                <a:path w="3758" h="5370" fill="none" extrusionOk="0">
                  <a:moveTo>
                    <a:pt x="2843" y="295"/>
                  </a:moveTo>
                  <a:cubicBezTo>
                    <a:pt x="3590" y="600"/>
                    <a:pt x="3757" y="1908"/>
                    <a:pt x="3226" y="3226"/>
                  </a:cubicBezTo>
                  <a:cubicBezTo>
                    <a:pt x="2695" y="4544"/>
                    <a:pt x="1662" y="5370"/>
                    <a:pt x="915" y="5075"/>
                  </a:cubicBezTo>
                  <a:cubicBezTo>
                    <a:pt x="168" y="4770"/>
                    <a:pt x="0" y="3462"/>
                    <a:pt x="531" y="2144"/>
                  </a:cubicBezTo>
                  <a:cubicBezTo>
                    <a:pt x="1063" y="826"/>
                    <a:pt x="2095" y="0"/>
                    <a:pt x="2843" y="2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5358030" y="1603758"/>
              <a:ext cx="187578" cy="267449"/>
            </a:xfrm>
            <a:custGeom>
              <a:avLst/>
              <a:gdLst/>
              <a:ahLst/>
              <a:cxnLst/>
              <a:rect l="l" t="t" r="r" b="b"/>
              <a:pathLst>
                <a:path w="3767" h="5371" fill="none" extrusionOk="0">
                  <a:moveTo>
                    <a:pt x="2842" y="306"/>
                  </a:moveTo>
                  <a:cubicBezTo>
                    <a:pt x="3590" y="601"/>
                    <a:pt x="3767" y="1909"/>
                    <a:pt x="3236" y="3237"/>
                  </a:cubicBezTo>
                  <a:cubicBezTo>
                    <a:pt x="2705" y="4554"/>
                    <a:pt x="1662" y="5371"/>
                    <a:pt x="925" y="5076"/>
                  </a:cubicBezTo>
                  <a:cubicBezTo>
                    <a:pt x="177" y="4771"/>
                    <a:pt x="0" y="3463"/>
                    <a:pt x="531" y="2145"/>
                  </a:cubicBezTo>
                  <a:cubicBezTo>
                    <a:pt x="1062" y="827"/>
                    <a:pt x="2095" y="1"/>
                    <a:pt x="2842" y="30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5261529" y="2266868"/>
              <a:ext cx="914884" cy="833519"/>
            </a:xfrm>
            <a:custGeom>
              <a:avLst/>
              <a:gdLst/>
              <a:ahLst/>
              <a:cxnLst/>
              <a:rect l="l" t="t" r="r" b="b"/>
              <a:pathLst>
                <a:path w="18373" h="16739" extrusionOk="0">
                  <a:moveTo>
                    <a:pt x="9186" y="0"/>
                  </a:moveTo>
                  <a:cubicBezTo>
                    <a:pt x="7045" y="0"/>
                    <a:pt x="4903" y="816"/>
                    <a:pt x="3266" y="2449"/>
                  </a:cubicBezTo>
                  <a:cubicBezTo>
                    <a:pt x="1" y="5724"/>
                    <a:pt x="1" y="11015"/>
                    <a:pt x="3266" y="14290"/>
                  </a:cubicBezTo>
                  <a:cubicBezTo>
                    <a:pt x="4903" y="15923"/>
                    <a:pt x="7045" y="16739"/>
                    <a:pt x="9186" y="16739"/>
                  </a:cubicBezTo>
                  <a:cubicBezTo>
                    <a:pt x="11328" y="16739"/>
                    <a:pt x="13469" y="15923"/>
                    <a:pt x="15107" y="14290"/>
                  </a:cubicBezTo>
                  <a:cubicBezTo>
                    <a:pt x="18372" y="11015"/>
                    <a:pt x="18372" y="5724"/>
                    <a:pt x="15107" y="2449"/>
                  </a:cubicBezTo>
                  <a:cubicBezTo>
                    <a:pt x="13469" y="816"/>
                    <a:pt x="11328" y="0"/>
                    <a:pt x="9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5538235" y="2502893"/>
              <a:ext cx="361960" cy="361960"/>
            </a:xfrm>
            <a:custGeom>
              <a:avLst/>
              <a:gdLst/>
              <a:ahLst/>
              <a:cxnLst/>
              <a:rect l="l" t="t" r="r" b="b"/>
              <a:pathLst>
                <a:path w="7269" h="7269" extrusionOk="0">
                  <a:moveTo>
                    <a:pt x="3718" y="119"/>
                  </a:moveTo>
                  <a:cubicBezTo>
                    <a:pt x="4593" y="128"/>
                    <a:pt x="5439" y="482"/>
                    <a:pt x="6078" y="1102"/>
                  </a:cubicBezTo>
                  <a:cubicBezTo>
                    <a:pt x="6108" y="1122"/>
                    <a:pt x="6127" y="1151"/>
                    <a:pt x="6157" y="1181"/>
                  </a:cubicBezTo>
                  <a:cubicBezTo>
                    <a:pt x="6777" y="1820"/>
                    <a:pt x="7121" y="2666"/>
                    <a:pt x="7140" y="3541"/>
                  </a:cubicBezTo>
                  <a:lnTo>
                    <a:pt x="7140" y="3630"/>
                  </a:lnTo>
                  <a:lnTo>
                    <a:pt x="7140" y="3659"/>
                  </a:lnTo>
                  <a:cubicBezTo>
                    <a:pt x="7131" y="4554"/>
                    <a:pt x="6786" y="5410"/>
                    <a:pt x="6177" y="6049"/>
                  </a:cubicBezTo>
                  <a:cubicBezTo>
                    <a:pt x="6147" y="6078"/>
                    <a:pt x="6118" y="6108"/>
                    <a:pt x="6098" y="6137"/>
                  </a:cubicBezTo>
                  <a:cubicBezTo>
                    <a:pt x="5459" y="6767"/>
                    <a:pt x="4603" y="7121"/>
                    <a:pt x="3708" y="7141"/>
                  </a:cubicBezTo>
                  <a:lnTo>
                    <a:pt x="3590" y="7141"/>
                  </a:lnTo>
                  <a:cubicBezTo>
                    <a:pt x="2695" y="7131"/>
                    <a:pt x="1830" y="6777"/>
                    <a:pt x="1190" y="6157"/>
                  </a:cubicBezTo>
                  <a:lnTo>
                    <a:pt x="1102" y="6069"/>
                  </a:lnTo>
                  <a:cubicBezTo>
                    <a:pt x="482" y="5429"/>
                    <a:pt x="128" y="4564"/>
                    <a:pt x="118" y="3669"/>
                  </a:cubicBezTo>
                  <a:lnTo>
                    <a:pt x="118" y="3630"/>
                  </a:lnTo>
                  <a:lnTo>
                    <a:pt x="118" y="3551"/>
                  </a:lnTo>
                  <a:cubicBezTo>
                    <a:pt x="138" y="2656"/>
                    <a:pt x="502" y="1800"/>
                    <a:pt x="1131" y="1171"/>
                  </a:cubicBezTo>
                  <a:cubicBezTo>
                    <a:pt x="1151" y="1141"/>
                    <a:pt x="1181" y="1112"/>
                    <a:pt x="1210" y="1082"/>
                  </a:cubicBezTo>
                  <a:cubicBezTo>
                    <a:pt x="1859" y="473"/>
                    <a:pt x="2705" y="128"/>
                    <a:pt x="3590" y="119"/>
                  </a:cubicBezTo>
                  <a:close/>
                  <a:moveTo>
                    <a:pt x="3590" y="0"/>
                  </a:moveTo>
                  <a:cubicBezTo>
                    <a:pt x="2675" y="10"/>
                    <a:pt x="1790" y="374"/>
                    <a:pt x="1131" y="1013"/>
                  </a:cubicBezTo>
                  <a:cubicBezTo>
                    <a:pt x="1102" y="1033"/>
                    <a:pt x="1072" y="1063"/>
                    <a:pt x="1043" y="1092"/>
                  </a:cubicBezTo>
                  <a:cubicBezTo>
                    <a:pt x="394" y="1751"/>
                    <a:pt x="20" y="2626"/>
                    <a:pt x="0" y="3551"/>
                  </a:cubicBezTo>
                  <a:lnTo>
                    <a:pt x="0" y="3630"/>
                  </a:lnTo>
                  <a:lnTo>
                    <a:pt x="0" y="3669"/>
                  </a:lnTo>
                  <a:cubicBezTo>
                    <a:pt x="10" y="4603"/>
                    <a:pt x="374" y="5488"/>
                    <a:pt x="1023" y="6157"/>
                  </a:cubicBezTo>
                  <a:lnTo>
                    <a:pt x="1112" y="6246"/>
                  </a:lnTo>
                  <a:cubicBezTo>
                    <a:pt x="1771" y="6885"/>
                    <a:pt x="2666" y="7259"/>
                    <a:pt x="3590" y="7268"/>
                  </a:cubicBezTo>
                  <a:lnTo>
                    <a:pt x="3718" y="7268"/>
                  </a:lnTo>
                  <a:cubicBezTo>
                    <a:pt x="4642" y="7249"/>
                    <a:pt x="5518" y="6875"/>
                    <a:pt x="6177" y="6226"/>
                  </a:cubicBezTo>
                  <a:cubicBezTo>
                    <a:pt x="6206" y="6196"/>
                    <a:pt x="6236" y="6167"/>
                    <a:pt x="6265" y="6137"/>
                  </a:cubicBezTo>
                  <a:cubicBezTo>
                    <a:pt x="6904" y="5478"/>
                    <a:pt x="7258" y="4593"/>
                    <a:pt x="7268" y="3669"/>
                  </a:cubicBezTo>
                  <a:lnTo>
                    <a:pt x="7268" y="3630"/>
                  </a:lnTo>
                  <a:cubicBezTo>
                    <a:pt x="7268" y="3600"/>
                    <a:pt x="7268" y="3580"/>
                    <a:pt x="7268" y="3551"/>
                  </a:cubicBezTo>
                  <a:cubicBezTo>
                    <a:pt x="7249" y="2636"/>
                    <a:pt x="6885" y="1761"/>
                    <a:pt x="6245" y="1102"/>
                  </a:cubicBezTo>
                  <a:cubicBezTo>
                    <a:pt x="6216" y="1072"/>
                    <a:pt x="6186" y="1053"/>
                    <a:pt x="6157" y="1023"/>
                  </a:cubicBezTo>
                  <a:cubicBezTo>
                    <a:pt x="5498" y="384"/>
                    <a:pt x="4623" y="20"/>
                    <a:pt x="3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5304651" y="2301126"/>
              <a:ext cx="796820" cy="765250"/>
            </a:xfrm>
            <a:custGeom>
              <a:avLst/>
              <a:gdLst/>
              <a:ahLst/>
              <a:cxnLst/>
              <a:rect l="l" t="t" r="r" b="b"/>
              <a:pathLst>
                <a:path w="16002" h="15368" extrusionOk="0">
                  <a:moveTo>
                    <a:pt x="8399" y="109"/>
                  </a:moveTo>
                  <a:cubicBezTo>
                    <a:pt x="10366" y="128"/>
                    <a:pt x="12235" y="915"/>
                    <a:pt x="13631" y="2292"/>
                  </a:cubicBezTo>
                  <a:cubicBezTo>
                    <a:pt x="13661" y="2322"/>
                    <a:pt x="13680" y="2341"/>
                    <a:pt x="13710" y="2371"/>
                  </a:cubicBezTo>
                  <a:cubicBezTo>
                    <a:pt x="15087" y="3767"/>
                    <a:pt x="15864" y="5636"/>
                    <a:pt x="15893" y="7593"/>
                  </a:cubicBezTo>
                  <a:lnTo>
                    <a:pt x="15893" y="7721"/>
                  </a:lnTo>
                  <a:cubicBezTo>
                    <a:pt x="15883" y="9678"/>
                    <a:pt x="15106" y="11566"/>
                    <a:pt x="13730" y="12973"/>
                  </a:cubicBezTo>
                  <a:lnTo>
                    <a:pt x="13671" y="13032"/>
                  </a:lnTo>
                  <a:lnTo>
                    <a:pt x="13641" y="13051"/>
                  </a:lnTo>
                  <a:cubicBezTo>
                    <a:pt x="12166" y="14526"/>
                    <a:pt x="10231" y="15264"/>
                    <a:pt x="8296" y="15264"/>
                  </a:cubicBezTo>
                  <a:cubicBezTo>
                    <a:pt x="6361" y="15264"/>
                    <a:pt x="4426" y="14526"/>
                    <a:pt x="2951" y="13051"/>
                  </a:cubicBezTo>
                  <a:cubicBezTo>
                    <a:pt x="0" y="10101"/>
                    <a:pt x="0" y="5311"/>
                    <a:pt x="2951" y="2351"/>
                  </a:cubicBezTo>
                  <a:lnTo>
                    <a:pt x="2960" y="2341"/>
                  </a:lnTo>
                  <a:lnTo>
                    <a:pt x="2970" y="2331"/>
                  </a:lnTo>
                  <a:cubicBezTo>
                    <a:pt x="2990" y="2312"/>
                    <a:pt x="3010" y="2292"/>
                    <a:pt x="3039" y="2272"/>
                  </a:cubicBezTo>
                  <a:cubicBezTo>
                    <a:pt x="4436" y="896"/>
                    <a:pt x="6314" y="119"/>
                    <a:pt x="8281" y="109"/>
                  </a:cubicBezTo>
                  <a:close/>
                  <a:moveTo>
                    <a:pt x="8320" y="1"/>
                  </a:moveTo>
                  <a:cubicBezTo>
                    <a:pt x="5213" y="1"/>
                    <a:pt x="2410" y="1869"/>
                    <a:pt x="1220" y="4741"/>
                  </a:cubicBezTo>
                  <a:cubicBezTo>
                    <a:pt x="30" y="7613"/>
                    <a:pt x="689" y="10917"/>
                    <a:pt x="2882" y="13110"/>
                  </a:cubicBezTo>
                  <a:cubicBezTo>
                    <a:pt x="4349" y="14584"/>
                    <a:pt x="6315" y="15367"/>
                    <a:pt x="8318" y="15367"/>
                  </a:cubicBezTo>
                  <a:cubicBezTo>
                    <a:pt x="9308" y="15367"/>
                    <a:pt x="10308" y="15176"/>
                    <a:pt x="11261" y="14782"/>
                  </a:cubicBezTo>
                  <a:cubicBezTo>
                    <a:pt x="14133" y="13592"/>
                    <a:pt x="16001" y="10789"/>
                    <a:pt x="16001" y="7682"/>
                  </a:cubicBezTo>
                  <a:cubicBezTo>
                    <a:pt x="16001" y="3443"/>
                    <a:pt x="12559" y="10"/>
                    <a:pt x="832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5666555" y="2631212"/>
              <a:ext cx="104818" cy="104818"/>
            </a:xfrm>
            <a:custGeom>
              <a:avLst/>
              <a:gdLst/>
              <a:ahLst/>
              <a:cxnLst/>
              <a:rect l="l" t="t" r="r" b="b"/>
              <a:pathLst>
                <a:path w="2105" h="2105" extrusionOk="0">
                  <a:moveTo>
                    <a:pt x="1013" y="0"/>
                  </a:moveTo>
                  <a:cubicBezTo>
                    <a:pt x="777" y="10"/>
                    <a:pt x="551" y="99"/>
                    <a:pt x="374" y="246"/>
                  </a:cubicBezTo>
                  <a:cubicBezTo>
                    <a:pt x="344" y="276"/>
                    <a:pt x="315" y="305"/>
                    <a:pt x="285" y="335"/>
                  </a:cubicBezTo>
                  <a:cubicBezTo>
                    <a:pt x="118" y="502"/>
                    <a:pt x="20" y="728"/>
                    <a:pt x="10" y="974"/>
                  </a:cubicBezTo>
                  <a:cubicBezTo>
                    <a:pt x="0" y="1003"/>
                    <a:pt x="0" y="1023"/>
                    <a:pt x="10" y="1053"/>
                  </a:cubicBezTo>
                  <a:cubicBezTo>
                    <a:pt x="10" y="1062"/>
                    <a:pt x="10" y="1082"/>
                    <a:pt x="10" y="1092"/>
                  </a:cubicBezTo>
                  <a:cubicBezTo>
                    <a:pt x="10" y="1338"/>
                    <a:pt x="108" y="1574"/>
                    <a:pt x="275" y="1751"/>
                  </a:cubicBezTo>
                  <a:cubicBezTo>
                    <a:pt x="295" y="1780"/>
                    <a:pt x="325" y="1810"/>
                    <a:pt x="354" y="1839"/>
                  </a:cubicBezTo>
                  <a:cubicBezTo>
                    <a:pt x="541" y="2006"/>
                    <a:pt x="777" y="2095"/>
                    <a:pt x="1023" y="2105"/>
                  </a:cubicBezTo>
                  <a:lnTo>
                    <a:pt x="1141" y="2105"/>
                  </a:lnTo>
                  <a:cubicBezTo>
                    <a:pt x="1377" y="2085"/>
                    <a:pt x="1603" y="1987"/>
                    <a:pt x="1780" y="1820"/>
                  </a:cubicBezTo>
                  <a:cubicBezTo>
                    <a:pt x="1810" y="1790"/>
                    <a:pt x="1839" y="1761"/>
                    <a:pt x="1859" y="1731"/>
                  </a:cubicBezTo>
                  <a:cubicBezTo>
                    <a:pt x="2016" y="1554"/>
                    <a:pt x="2105" y="1328"/>
                    <a:pt x="2105" y="1092"/>
                  </a:cubicBezTo>
                  <a:cubicBezTo>
                    <a:pt x="2105" y="1082"/>
                    <a:pt x="2105" y="1062"/>
                    <a:pt x="2105" y="1053"/>
                  </a:cubicBezTo>
                  <a:cubicBezTo>
                    <a:pt x="2105" y="1023"/>
                    <a:pt x="2105" y="1003"/>
                    <a:pt x="2105" y="974"/>
                  </a:cubicBezTo>
                  <a:cubicBezTo>
                    <a:pt x="2085" y="738"/>
                    <a:pt x="1997" y="521"/>
                    <a:pt x="1839" y="354"/>
                  </a:cubicBezTo>
                  <a:cubicBezTo>
                    <a:pt x="1819" y="325"/>
                    <a:pt x="1790" y="295"/>
                    <a:pt x="1760" y="266"/>
                  </a:cubicBezTo>
                  <a:cubicBezTo>
                    <a:pt x="1583" y="118"/>
                    <a:pt x="1367" y="20"/>
                    <a:pt x="1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5716996" y="2306006"/>
              <a:ext cx="5926" cy="202815"/>
            </a:xfrm>
            <a:custGeom>
              <a:avLst/>
              <a:gdLst/>
              <a:ahLst/>
              <a:cxnLst/>
              <a:rect l="l" t="t" r="r" b="b"/>
              <a:pathLst>
                <a:path w="119" h="4073" extrusionOk="0">
                  <a:moveTo>
                    <a:pt x="0" y="1"/>
                  </a:moveTo>
                  <a:lnTo>
                    <a:pt x="0" y="4073"/>
                  </a:lnTo>
                  <a:lnTo>
                    <a:pt x="118" y="4073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5716996" y="2631212"/>
              <a:ext cx="5926" cy="104818"/>
            </a:xfrm>
            <a:custGeom>
              <a:avLst/>
              <a:gdLst/>
              <a:ahLst/>
              <a:cxnLst/>
              <a:rect l="l" t="t" r="r" b="b"/>
              <a:pathLst>
                <a:path w="119" h="2105" extrusionOk="0">
                  <a:moveTo>
                    <a:pt x="0" y="0"/>
                  </a:moveTo>
                  <a:lnTo>
                    <a:pt x="0" y="2105"/>
                  </a:lnTo>
                  <a:lnTo>
                    <a:pt x="118" y="210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5716996" y="2858423"/>
              <a:ext cx="5926" cy="200823"/>
            </a:xfrm>
            <a:custGeom>
              <a:avLst/>
              <a:gdLst/>
              <a:ahLst/>
              <a:cxnLst/>
              <a:rect l="l" t="t" r="r" b="b"/>
              <a:pathLst>
                <a:path w="119" h="4033" extrusionOk="0">
                  <a:moveTo>
                    <a:pt x="118" y="1"/>
                  </a:moveTo>
                  <a:cubicBezTo>
                    <a:pt x="98" y="10"/>
                    <a:pt x="69" y="10"/>
                    <a:pt x="39" y="10"/>
                  </a:cubicBezTo>
                  <a:lnTo>
                    <a:pt x="0" y="10"/>
                  </a:lnTo>
                  <a:lnTo>
                    <a:pt x="0" y="4033"/>
                  </a:lnTo>
                  <a:lnTo>
                    <a:pt x="118" y="4033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5451544" y="2805044"/>
              <a:ext cx="145999" cy="145999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853" y="1"/>
                  </a:moveTo>
                  <a:lnTo>
                    <a:pt x="1" y="2843"/>
                  </a:lnTo>
                  <a:lnTo>
                    <a:pt x="89" y="2931"/>
                  </a:lnTo>
                  <a:lnTo>
                    <a:pt x="2931" y="89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5679750" y="2644408"/>
              <a:ext cx="78427" cy="78427"/>
            </a:xfrm>
            <a:custGeom>
              <a:avLst/>
              <a:gdLst/>
              <a:ahLst/>
              <a:cxnLst/>
              <a:rect l="l" t="t" r="r" b="b"/>
              <a:pathLst>
                <a:path w="1575" h="1575" extrusionOk="0">
                  <a:moveTo>
                    <a:pt x="1495" y="1"/>
                  </a:moveTo>
                  <a:lnTo>
                    <a:pt x="866" y="630"/>
                  </a:lnTo>
                  <a:lnTo>
                    <a:pt x="807" y="689"/>
                  </a:lnTo>
                  <a:lnTo>
                    <a:pt x="787" y="709"/>
                  </a:lnTo>
                  <a:lnTo>
                    <a:pt x="748" y="738"/>
                  </a:lnTo>
                  <a:lnTo>
                    <a:pt x="669" y="827"/>
                  </a:lnTo>
                  <a:lnTo>
                    <a:pt x="1" y="1486"/>
                  </a:lnTo>
                  <a:cubicBezTo>
                    <a:pt x="30" y="1515"/>
                    <a:pt x="60" y="1545"/>
                    <a:pt x="89" y="1574"/>
                  </a:cubicBezTo>
                  <a:lnTo>
                    <a:pt x="866" y="797"/>
                  </a:lnTo>
                  <a:lnTo>
                    <a:pt x="896" y="768"/>
                  </a:lnTo>
                  <a:lnTo>
                    <a:pt x="1574" y="89"/>
                  </a:lnTo>
                  <a:cubicBezTo>
                    <a:pt x="1545" y="60"/>
                    <a:pt x="1525" y="30"/>
                    <a:pt x="14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5840386" y="2414259"/>
              <a:ext cx="147941" cy="147941"/>
            </a:xfrm>
            <a:custGeom>
              <a:avLst/>
              <a:gdLst/>
              <a:ahLst/>
              <a:cxnLst/>
              <a:rect l="l" t="t" r="r" b="b"/>
              <a:pathLst>
                <a:path w="2971" h="2971" extrusionOk="0">
                  <a:moveTo>
                    <a:pt x="2892" y="0"/>
                  </a:moveTo>
                  <a:lnTo>
                    <a:pt x="89" y="2803"/>
                  </a:lnTo>
                  <a:lnTo>
                    <a:pt x="0" y="2882"/>
                  </a:lnTo>
                  <a:cubicBezTo>
                    <a:pt x="30" y="2911"/>
                    <a:pt x="59" y="2941"/>
                    <a:pt x="89" y="2970"/>
                  </a:cubicBezTo>
                  <a:lnTo>
                    <a:pt x="177" y="2882"/>
                  </a:lnTo>
                  <a:lnTo>
                    <a:pt x="2951" y="109"/>
                  </a:lnTo>
                  <a:lnTo>
                    <a:pt x="2971" y="89"/>
                  </a:lnTo>
                  <a:lnTo>
                    <a:pt x="289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5343341" y="2679662"/>
              <a:ext cx="201321" cy="5926"/>
            </a:xfrm>
            <a:custGeom>
              <a:avLst/>
              <a:gdLst/>
              <a:ahLst/>
              <a:cxnLst/>
              <a:rect l="l" t="t" r="r" b="b"/>
              <a:pathLst>
                <a:path w="4043" h="119" extrusionOk="0">
                  <a:moveTo>
                    <a:pt x="0" y="1"/>
                  </a:moveTo>
                  <a:lnTo>
                    <a:pt x="0" y="119"/>
                  </a:lnTo>
                  <a:lnTo>
                    <a:pt x="4042" y="119"/>
                  </a:lnTo>
                  <a:lnTo>
                    <a:pt x="4042" y="80"/>
                  </a:lnTo>
                  <a:lnTo>
                    <a:pt x="4042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5666555" y="2679662"/>
              <a:ext cx="104818" cy="5926"/>
            </a:xfrm>
            <a:custGeom>
              <a:avLst/>
              <a:gdLst/>
              <a:ahLst/>
              <a:cxnLst/>
              <a:rect l="l" t="t" r="r" b="b"/>
              <a:pathLst>
                <a:path w="2105" h="119" extrusionOk="0">
                  <a:moveTo>
                    <a:pt x="10" y="1"/>
                  </a:moveTo>
                  <a:cubicBezTo>
                    <a:pt x="0" y="30"/>
                    <a:pt x="0" y="50"/>
                    <a:pt x="10" y="80"/>
                  </a:cubicBezTo>
                  <a:cubicBezTo>
                    <a:pt x="0" y="89"/>
                    <a:pt x="0" y="109"/>
                    <a:pt x="10" y="119"/>
                  </a:cubicBezTo>
                  <a:lnTo>
                    <a:pt x="2105" y="119"/>
                  </a:lnTo>
                  <a:cubicBezTo>
                    <a:pt x="2105" y="109"/>
                    <a:pt x="2105" y="89"/>
                    <a:pt x="2105" y="80"/>
                  </a:cubicBezTo>
                  <a:lnTo>
                    <a:pt x="21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5894263" y="2679662"/>
              <a:ext cx="202317" cy="5926"/>
            </a:xfrm>
            <a:custGeom>
              <a:avLst/>
              <a:gdLst/>
              <a:ahLst/>
              <a:cxnLst/>
              <a:rect l="l" t="t" r="r" b="b"/>
              <a:pathLst>
                <a:path w="4063" h="119" extrusionOk="0">
                  <a:moveTo>
                    <a:pt x="0" y="1"/>
                  </a:moveTo>
                  <a:lnTo>
                    <a:pt x="0" y="89"/>
                  </a:lnTo>
                  <a:lnTo>
                    <a:pt x="0" y="119"/>
                  </a:lnTo>
                  <a:lnTo>
                    <a:pt x="4062" y="119"/>
                  </a:lnTo>
                  <a:lnTo>
                    <a:pt x="4062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5451544" y="2414259"/>
              <a:ext cx="146995" cy="146945"/>
            </a:xfrm>
            <a:custGeom>
              <a:avLst/>
              <a:gdLst/>
              <a:ahLst/>
              <a:cxnLst/>
              <a:rect l="l" t="t" r="r" b="b"/>
              <a:pathLst>
                <a:path w="2952" h="2951" extrusionOk="0">
                  <a:moveTo>
                    <a:pt x="89" y="0"/>
                  </a:moveTo>
                  <a:lnTo>
                    <a:pt x="30" y="59"/>
                  </a:lnTo>
                  <a:lnTo>
                    <a:pt x="10" y="79"/>
                  </a:lnTo>
                  <a:lnTo>
                    <a:pt x="1" y="89"/>
                  </a:lnTo>
                  <a:lnTo>
                    <a:pt x="2863" y="2951"/>
                  </a:lnTo>
                  <a:cubicBezTo>
                    <a:pt x="2892" y="2921"/>
                    <a:pt x="2922" y="2892"/>
                    <a:pt x="2951" y="2862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5680746" y="2643462"/>
              <a:ext cx="78377" cy="78377"/>
            </a:xfrm>
            <a:custGeom>
              <a:avLst/>
              <a:gdLst/>
              <a:ahLst/>
              <a:cxnLst/>
              <a:rect l="l" t="t" r="r" b="b"/>
              <a:pathLst>
                <a:path w="1574" h="1574" extrusionOk="0">
                  <a:moveTo>
                    <a:pt x="89" y="0"/>
                  </a:moveTo>
                  <a:cubicBezTo>
                    <a:pt x="59" y="30"/>
                    <a:pt x="30" y="59"/>
                    <a:pt x="0" y="89"/>
                  </a:cubicBezTo>
                  <a:lnTo>
                    <a:pt x="640" y="728"/>
                  </a:lnTo>
                  <a:lnTo>
                    <a:pt x="708" y="787"/>
                  </a:lnTo>
                  <a:lnTo>
                    <a:pt x="728" y="816"/>
                  </a:lnTo>
                  <a:lnTo>
                    <a:pt x="767" y="846"/>
                  </a:lnTo>
                  <a:lnTo>
                    <a:pt x="787" y="875"/>
                  </a:lnTo>
                  <a:lnTo>
                    <a:pt x="846" y="934"/>
                  </a:lnTo>
                  <a:lnTo>
                    <a:pt x="1495" y="1574"/>
                  </a:lnTo>
                  <a:cubicBezTo>
                    <a:pt x="1515" y="1544"/>
                    <a:pt x="1544" y="1515"/>
                    <a:pt x="1574" y="1485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5841830" y="2804048"/>
              <a:ext cx="146497" cy="146995"/>
            </a:xfrm>
            <a:custGeom>
              <a:avLst/>
              <a:gdLst/>
              <a:ahLst/>
              <a:cxnLst/>
              <a:rect l="l" t="t" r="r" b="b"/>
              <a:pathLst>
                <a:path w="2942" h="2952" extrusionOk="0">
                  <a:moveTo>
                    <a:pt x="80" y="1"/>
                  </a:moveTo>
                  <a:cubicBezTo>
                    <a:pt x="50" y="30"/>
                    <a:pt x="21" y="60"/>
                    <a:pt x="1" y="89"/>
                  </a:cubicBezTo>
                  <a:lnTo>
                    <a:pt x="2863" y="2951"/>
                  </a:lnTo>
                  <a:lnTo>
                    <a:pt x="2883" y="2932"/>
                  </a:lnTo>
                  <a:lnTo>
                    <a:pt x="2942" y="2873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6034284" y="1889278"/>
              <a:ext cx="556409" cy="955964"/>
            </a:xfrm>
            <a:custGeom>
              <a:avLst/>
              <a:gdLst/>
              <a:ahLst/>
              <a:cxnLst/>
              <a:rect l="l" t="t" r="r" b="b"/>
              <a:pathLst>
                <a:path w="11174" h="19198" extrusionOk="0">
                  <a:moveTo>
                    <a:pt x="493" y="1"/>
                  </a:moveTo>
                  <a:cubicBezTo>
                    <a:pt x="217" y="1"/>
                    <a:pt x="1" y="227"/>
                    <a:pt x="1" y="502"/>
                  </a:cubicBezTo>
                  <a:lnTo>
                    <a:pt x="1" y="18696"/>
                  </a:lnTo>
                  <a:cubicBezTo>
                    <a:pt x="1" y="18972"/>
                    <a:pt x="217" y="19198"/>
                    <a:pt x="493" y="19198"/>
                  </a:cubicBezTo>
                  <a:lnTo>
                    <a:pt x="9531" y="19198"/>
                  </a:lnTo>
                  <a:lnTo>
                    <a:pt x="10898" y="17890"/>
                  </a:lnTo>
                  <a:cubicBezTo>
                    <a:pt x="11173" y="17890"/>
                    <a:pt x="10770" y="16356"/>
                    <a:pt x="10770" y="16080"/>
                  </a:cubicBezTo>
                  <a:lnTo>
                    <a:pt x="10967" y="4387"/>
                  </a:lnTo>
                  <a:cubicBezTo>
                    <a:pt x="10967" y="4111"/>
                    <a:pt x="11045" y="1938"/>
                    <a:pt x="10770" y="1938"/>
                  </a:cubicBezTo>
                  <a:lnTo>
                    <a:pt x="95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6508822" y="1889278"/>
              <a:ext cx="126927" cy="955516"/>
            </a:xfrm>
            <a:custGeom>
              <a:avLst/>
              <a:gdLst/>
              <a:ahLst/>
              <a:cxnLst/>
              <a:rect l="l" t="t" r="r" b="b"/>
              <a:pathLst>
                <a:path w="2549" h="19189" extrusionOk="0">
                  <a:moveTo>
                    <a:pt x="1" y="1"/>
                  </a:moveTo>
                  <a:lnTo>
                    <a:pt x="1" y="19188"/>
                  </a:lnTo>
                  <a:lnTo>
                    <a:pt x="2056" y="19188"/>
                  </a:lnTo>
                  <a:cubicBezTo>
                    <a:pt x="2332" y="19188"/>
                    <a:pt x="2548" y="18972"/>
                    <a:pt x="2548" y="18696"/>
                  </a:cubicBezTo>
                  <a:lnTo>
                    <a:pt x="2548" y="502"/>
                  </a:lnTo>
                  <a:cubicBezTo>
                    <a:pt x="2548" y="227"/>
                    <a:pt x="2322" y="1"/>
                    <a:pt x="20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6395242" y="2196309"/>
              <a:ext cx="466729" cy="191561"/>
            </a:xfrm>
            <a:custGeom>
              <a:avLst/>
              <a:gdLst/>
              <a:ahLst/>
              <a:cxnLst/>
              <a:rect l="l" t="t" r="r" b="b"/>
              <a:pathLst>
                <a:path w="9373" h="3847" extrusionOk="0">
                  <a:moveTo>
                    <a:pt x="0" y="1"/>
                  </a:moveTo>
                  <a:lnTo>
                    <a:pt x="0" y="3846"/>
                  </a:lnTo>
                  <a:lnTo>
                    <a:pt x="9373" y="3846"/>
                  </a:lnTo>
                  <a:lnTo>
                    <a:pt x="8930" y="1820"/>
                  </a:lnTo>
                  <a:lnTo>
                    <a:pt x="93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6820285" y="2196309"/>
              <a:ext cx="41678" cy="191561"/>
            </a:xfrm>
            <a:custGeom>
              <a:avLst/>
              <a:gdLst/>
              <a:ahLst/>
              <a:cxnLst/>
              <a:rect l="l" t="t" r="r" b="b"/>
              <a:pathLst>
                <a:path w="837" h="3847" extrusionOk="0">
                  <a:moveTo>
                    <a:pt x="837" y="1"/>
                  </a:moveTo>
                  <a:cubicBezTo>
                    <a:pt x="837" y="1"/>
                    <a:pt x="188" y="316"/>
                    <a:pt x="60" y="1653"/>
                  </a:cubicBezTo>
                  <a:cubicBezTo>
                    <a:pt x="1" y="2460"/>
                    <a:pt x="276" y="3256"/>
                    <a:pt x="837" y="3846"/>
                  </a:cubicBezTo>
                  <a:lnTo>
                    <a:pt x="8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6366810" y="2189986"/>
              <a:ext cx="148439" cy="202765"/>
            </a:xfrm>
            <a:custGeom>
              <a:avLst/>
              <a:gdLst/>
              <a:ahLst/>
              <a:cxnLst/>
              <a:rect l="l" t="t" r="r" b="b"/>
              <a:pathLst>
                <a:path w="2981" h="4072" extrusionOk="0">
                  <a:moveTo>
                    <a:pt x="2105" y="0"/>
                  </a:moveTo>
                  <a:cubicBezTo>
                    <a:pt x="1525" y="0"/>
                    <a:pt x="965" y="246"/>
                    <a:pt x="571" y="669"/>
                  </a:cubicBezTo>
                  <a:cubicBezTo>
                    <a:pt x="188" y="1072"/>
                    <a:pt x="1" y="1623"/>
                    <a:pt x="40" y="2183"/>
                  </a:cubicBezTo>
                  <a:lnTo>
                    <a:pt x="40" y="2242"/>
                  </a:lnTo>
                  <a:cubicBezTo>
                    <a:pt x="158" y="3285"/>
                    <a:pt x="1043" y="4072"/>
                    <a:pt x="2096" y="4072"/>
                  </a:cubicBezTo>
                  <a:lnTo>
                    <a:pt x="2892" y="4072"/>
                  </a:lnTo>
                  <a:cubicBezTo>
                    <a:pt x="2978" y="4072"/>
                    <a:pt x="2981" y="3943"/>
                    <a:pt x="2901" y="3943"/>
                  </a:cubicBezTo>
                  <a:cubicBezTo>
                    <a:pt x="2898" y="3943"/>
                    <a:pt x="2895" y="3943"/>
                    <a:pt x="2892" y="3944"/>
                  </a:cubicBezTo>
                  <a:lnTo>
                    <a:pt x="2096" y="3944"/>
                  </a:lnTo>
                  <a:cubicBezTo>
                    <a:pt x="1102" y="3944"/>
                    <a:pt x="276" y="3206"/>
                    <a:pt x="168" y="2223"/>
                  </a:cubicBezTo>
                  <a:lnTo>
                    <a:pt x="168" y="2174"/>
                  </a:lnTo>
                  <a:cubicBezTo>
                    <a:pt x="129" y="1652"/>
                    <a:pt x="306" y="1141"/>
                    <a:pt x="670" y="757"/>
                  </a:cubicBezTo>
                  <a:cubicBezTo>
                    <a:pt x="1033" y="354"/>
                    <a:pt x="1555" y="128"/>
                    <a:pt x="2105" y="128"/>
                  </a:cubicBezTo>
                  <a:lnTo>
                    <a:pt x="2833" y="128"/>
                  </a:lnTo>
                  <a:cubicBezTo>
                    <a:pt x="2873" y="128"/>
                    <a:pt x="2902" y="98"/>
                    <a:pt x="2902" y="69"/>
                  </a:cubicBezTo>
                  <a:cubicBezTo>
                    <a:pt x="2902" y="30"/>
                    <a:pt x="2873" y="0"/>
                    <a:pt x="283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6746838" y="2196807"/>
              <a:ext cx="41678" cy="191063"/>
            </a:xfrm>
            <a:custGeom>
              <a:avLst/>
              <a:gdLst/>
              <a:ahLst/>
              <a:cxnLst/>
              <a:rect l="l" t="t" r="r" b="b"/>
              <a:pathLst>
                <a:path w="837" h="3837" extrusionOk="0">
                  <a:moveTo>
                    <a:pt x="679" y="1"/>
                  </a:moveTo>
                  <a:cubicBezTo>
                    <a:pt x="601" y="119"/>
                    <a:pt x="532" y="256"/>
                    <a:pt x="473" y="394"/>
                  </a:cubicBezTo>
                  <a:cubicBezTo>
                    <a:pt x="1" y="1496"/>
                    <a:pt x="1" y="2735"/>
                    <a:pt x="463" y="3836"/>
                  </a:cubicBezTo>
                  <a:lnTo>
                    <a:pt x="601" y="3836"/>
                  </a:lnTo>
                  <a:cubicBezTo>
                    <a:pt x="128" y="2755"/>
                    <a:pt x="128" y="1525"/>
                    <a:pt x="591" y="443"/>
                  </a:cubicBezTo>
                  <a:cubicBezTo>
                    <a:pt x="660" y="286"/>
                    <a:pt x="738" y="138"/>
                    <a:pt x="83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6205228" y="2034727"/>
              <a:ext cx="118562" cy="101632"/>
            </a:xfrm>
            <a:custGeom>
              <a:avLst/>
              <a:gdLst/>
              <a:ahLst/>
              <a:cxnLst/>
              <a:rect l="l" t="t" r="r" b="b"/>
              <a:pathLst>
                <a:path w="2381" h="2041" extrusionOk="0">
                  <a:moveTo>
                    <a:pt x="1361" y="131"/>
                  </a:moveTo>
                  <a:cubicBezTo>
                    <a:pt x="1817" y="131"/>
                    <a:pt x="2253" y="485"/>
                    <a:pt x="2253" y="1023"/>
                  </a:cubicBezTo>
                  <a:cubicBezTo>
                    <a:pt x="2253" y="1515"/>
                    <a:pt x="1859" y="1908"/>
                    <a:pt x="1367" y="1908"/>
                  </a:cubicBezTo>
                  <a:cubicBezTo>
                    <a:pt x="571" y="1908"/>
                    <a:pt x="177" y="954"/>
                    <a:pt x="738" y="394"/>
                  </a:cubicBezTo>
                  <a:cubicBezTo>
                    <a:pt x="920" y="212"/>
                    <a:pt x="1143" y="131"/>
                    <a:pt x="1361" y="131"/>
                  </a:cubicBezTo>
                  <a:close/>
                  <a:moveTo>
                    <a:pt x="1367" y="0"/>
                  </a:moveTo>
                  <a:cubicBezTo>
                    <a:pt x="463" y="0"/>
                    <a:pt x="0" y="1102"/>
                    <a:pt x="649" y="1741"/>
                  </a:cubicBezTo>
                  <a:cubicBezTo>
                    <a:pt x="856" y="1948"/>
                    <a:pt x="1110" y="2041"/>
                    <a:pt x="1359" y="2041"/>
                  </a:cubicBezTo>
                  <a:cubicBezTo>
                    <a:pt x="1881" y="2041"/>
                    <a:pt x="2380" y="1635"/>
                    <a:pt x="2380" y="1023"/>
                  </a:cubicBezTo>
                  <a:cubicBezTo>
                    <a:pt x="2380" y="463"/>
                    <a:pt x="1928" y="0"/>
                    <a:pt x="13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6169475" y="2479888"/>
              <a:ext cx="181254" cy="154962"/>
            </a:xfrm>
            <a:custGeom>
              <a:avLst/>
              <a:gdLst/>
              <a:ahLst/>
              <a:cxnLst/>
              <a:rect l="l" t="t" r="r" b="b"/>
              <a:pathLst>
                <a:path w="3640" h="3112" extrusionOk="0">
                  <a:moveTo>
                    <a:pt x="2075" y="117"/>
                  </a:moveTo>
                  <a:cubicBezTo>
                    <a:pt x="2810" y="117"/>
                    <a:pt x="3511" y="689"/>
                    <a:pt x="3511" y="1554"/>
                  </a:cubicBezTo>
                  <a:cubicBezTo>
                    <a:pt x="3511" y="2341"/>
                    <a:pt x="2872" y="2980"/>
                    <a:pt x="2085" y="2980"/>
                  </a:cubicBezTo>
                  <a:cubicBezTo>
                    <a:pt x="807" y="2980"/>
                    <a:pt x="168" y="1436"/>
                    <a:pt x="1072" y="541"/>
                  </a:cubicBezTo>
                  <a:cubicBezTo>
                    <a:pt x="1365" y="248"/>
                    <a:pt x="1724" y="117"/>
                    <a:pt x="2075" y="117"/>
                  </a:cubicBezTo>
                  <a:close/>
                  <a:moveTo>
                    <a:pt x="2085" y="0"/>
                  </a:moveTo>
                  <a:cubicBezTo>
                    <a:pt x="699" y="0"/>
                    <a:pt x="0" y="1672"/>
                    <a:pt x="984" y="2656"/>
                  </a:cubicBezTo>
                  <a:cubicBezTo>
                    <a:pt x="1302" y="2970"/>
                    <a:pt x="1691" y="3111"/>
                    <a:pt x="2073" y="3111"/>
                  </a:cubicBezTo>
                  <a:cubicBezTo>
                    <a:pt x="2873" y="3111"/>
                    <a:pt x="3639" y="2493"/>
                    <a:pt x="3639" y="1554"/>
                  </a:cubicBezTo>
                  <a:cubicBezTo>
                    <a:pt x="3639" y="689"/>
                    <a:pt x="2941" y="0"/>
                    <a:pt x="20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6129300" y="2844800"/>
              <a:ext cx="142549" cy="785006"/>
            </a:xfrm>
            <a:custGeom>
              <a:avLst/>
              <a:gdLst/>
              <a:ahLst/>
              <a:cxnLst/>
              <a:rect l="l" t="t" r="r" b="b"/>
              <a:pathLst>
                <a:path w="2863" h="16779" extrusionOk="0">
                  <a:moveTo>
                    <a:pt x="1" y="0"/>
                  </a:moveTo>
                  <a:lnTo>
                    <a:pt x="1" y="16778"/>
                  </a:lnTo>
                  <a:lnTo>
                    <a:pt x="2863" y="16778"/>
                  </a:lnTo>
                  <a:lnTo>
                    <a:pt x="28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5730690" y="3481349"/>
              <a:ext cx="938835" cy="162630"/>
            </a:xfrm>
            <a:custGeom>
              <a:avLst/>
              <a:gdLst/>
              <a:ahLst/>
              <a:cxnLst/>
              <a:rect l="l" t="t" r="r" b="b"/>
              <a:pathLst>
                <a:path w="18854" h="3266" extrusionOk="0">
                  <a:moveTo>
                    <a:pt x="8212" y="0"/>
                  </a:moveTo>
                  <a:lnTo>
                    <a:pt x="4" y="3264"/>
                  </a:lnTo>
                  <a:lnTo>
                    <a:pt x="4" y="3264"/>
                  </a:lnTo>
                  <a:cubicBezTo>
                    <a:pt x="286" y="3196"/>
                    <a:pt x="18854" y="3177"/>
                    <a:pt x="18854" y="3177"/>
                  </a:cubicBezTo>
                  <a:lnTo>
                    <a:pt x="10592" y="0"/>
                  </a:lnTo>
                  <a:close/>
                  <a:moveTo>
                    <a:pt x="4" y="3264"/>
                  </a:moveTo>
                  <a:lnTo>
                    <a:pt x="4" y="3264"/>
                  </a:lnTo>
                  <a:cubicBezTo>
                    <a:pt x="2" y="3265"/>
                    <a:pt x="1" y="3265"/>
                    <a:pt x="0" y="3265"/>
                  </a:cubicBezTo>
                  <a:lnTo>
                    <a:pt x="4" y="326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6954978" y="3504354"/>
              <a:ext cx="407970" cy="371272"/>
            </a:xfrm>
            <a:custGeom>
              <a:avLst/>
              <a:gdLst/>
              <a:ahLst/>
              <a:cxnLst/>
              <a:rect l="l" t="t" r="r" b="b"/>
              <a:pathLst>
                <a:path w="8193" h="7456" extrusionOk="0">
                  <a:moveTo>
                    <a:pt x="4093" y="1"/>
                  </a:moveTo>
                  <a:cubicBezTo>
                    <a:pt x="3138" y="1"/>
                    <a:pt x="2184" y="364"/>
                    <a:pt x="1456" y="1092"/>
                  </a:cubicBezTo>
                  <a:cubicBezTo>
                    <a:pt x="0" y="2548"/>
                    <a:pt x="0" y="4908"/>
                    <a:pt x="1456" y="6364"/>
                  </a:cubicBezTo>
                  <a:cubicBezTo>
                    <a:pt x="2184" y="7091"/>
                    <a:pt x="3138" y="7455"/>
                    <a:pt x="4093" y="7455"/>
                  </a:cubicBezTo>
                  <a:cubicBezTo>
                    <a:pt x="5048" y="7455"/>
                    <a:pt x="6005" y="7091"/>
                    <a:pt x="6737" y="6364"/>
                  </a:cubicBezTo>
                  <a:cubicBezTo>
                    <a:pt x="8193" y="4908"/>
                    <a:pt x="8193" y="2548"/>
                    <a:pt x="6737" y="1092"/>
                  </a:cubicBezTo>
                  <a:cubicBezTo>
                    <a:pt x="6005" y="364"/>
                    <a:pt x="5048" y="1"/>
                    <a:pt x="4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6553388" y="3363337"/>
              <a:ext cx="730244" cy="262021"/>
            </a:xfrm>
            <a:custGeom>
              <a:avLst/>
              <a:gdLst/>
              <a:ahLst/>
              <a:cxnLst/>
              <a:rect l="l" t="t" r="r" b="b"/>
              <a:pathLst>
                <a:path w="14665" h="5262" fill="none" extrusionOk="0">
                  <a:moveTo>
                    <a:pt x="1250" y="167"/>
                  </a:moveTo>
                  <a:cubicBezTo>
                    <a:pt x="1" y="1603"/>
                    <a:pt x="916" y="3846"/>
                    <a:pt x="2814" y="4003"/>
                  </a:cubicBezTo>
                  <a:cubicBezTo>
                    <a:pt x="4200" y="4111"/>
                    <a:pt x="5459" y="2862"/>
                    <a:pt x="5597" y="1475"/>
                  </a:cubicBezTo>
                  <a:cubicBezTo>
                    <a:pt x="5636" y="1131"/>
                    <a:pt x="5607" y="767"/>
                    <a:pt x="5420" y="472"/>
                  </a:cubicBezTo>
                  <a:cubicBezTo>
                    <a:pt x="5233" y="187"/>
                    <a:pt x="4849" y="0"/>
                    <a:pt x="4525" y="118"/>
                  </a:cubicBezTo>
                  <a:cubicBezTo>
                    <a:pt x="4230" y="236"/>
                    <a:pt x="4072" y="561"/>
                    <a:pt x="3994" y="875"/>
                  </a:cubicBezTo>
                  <a:cubicBezTo>
                    <a:pt x="3551" y="2537"/>
                    <a:pt x="4692" y="4455"/>
                    <a:pt x="6364" y="4858"/>
                  </a:cubicBezTo>
                  <a:cubicBezTo>
                    <a:pt x="8046" y="5262"/>
                    <a:pt x="9934" y="4072"/>
                    <a:pt x="10288" y="2380"/>
                  </a:cubicBezTo>
                  <a:cubicBezTo>
                    <a:pt x="10396" y="1987"/>
                    <a:pt x="10367" y="1564"/>
                    <a:pt x="10209" y="1180"/>
                  </a:cubicBezTo>
                  <a:cubicBezTo>
                    <a:pt x="10032" y="816"/>
                    <a:pt x="9659" y="521"/>
                    <a:pt x="9246" y="551"/>
                  </a:cubicBezTo>
                  <a:cubicBezTo>
                    <a:pt x="8793" y="571"/>
                    <a:pt x="8429" y="984"/>
                    <a:pt x="8341" y="1436"/>
                  </a:cubicBezTo>
                  <a:cubicBezTo>
                    <a:pt x="8252" y="1879"/>
                    <a:pt x="8400" y="2341"/>
                    <a:pt x="8636" y="2734"/>
                  </a:cubicBezTo>
                  <a:cubicBezTo>
                    <a:pt x="9305" y="3885"/>
                    <a:pt x="10613" y="4514"/>
                    <a:pt x="11940" y="4327"/>
                  </a:cubicBezTo>
                  <a:cubicBezTo>
                    <a:pt x="13258" y="4141"/>
                    <a:pt x="14340" y="3167"/>
                    <a:pt x="14665" y="1879"/>
                  </a:cubicBez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6241926" y="1222284"/>
              <a:ext cx="693047" cy="264511"/>
            </a:xfrm>
            <a:custGeom>
              <a:avLst/>
              <a:gdLst/>
              <a:ahLst/>
              <a:cxnLst/>
              <a:rect l="l" t="t" r="r" b="b"/>
              <a:pathLst>
                <a:path w="13918" h="5312" fill="none" extrusionOk="0">
                  <a:moveTo>
                    <a:pt x="444" y="5311"/>
                  </a:moveTo>
                  <a:cubicBezTo>
                    <a:pt x="1" y="4259"/>
                    <a:pt x="178" y="2961"/>
                    <a:pt x="935" y="2115"/>
                  </a:cubicBezTo>
                  <a:cubicBezTo>
                    <a:pt x="1683" y="1259"/>
                    <a:pt x="3001" y="935"/>
                    <a:pt x="4033" y="1397"/>
                  </a:cubicBezTo>
                  <a:cubicBezTo>
                    <a:pt x="5076" y="1869"/>
                    <a:pt x="5715" y="3118"/>
                    <a:pt x="5410" y="4220"/>
                  </a:cubicBezTo>
                  <a:cubicBezTo>
                    <a:pt x="5381" y="4338"/>
                    <a:pt x="5331" y="4456"/>
                    <a:pt x="5253" y="4564"/>
                  </a:cubicBezTo>
                  <a:cubicBezTo>
                    <a:pt x="4909" y="4997"/>
                    <a:pt x="4112" y="4672"/>
                    <a:pt x="3964" y="4131"/>
                  </a:cubicBezTo>
                  <a:cubicBezTo>
                    <a:pt x="3817" y="3590"/>
                    <a:pt x="4102" y="3030"/>
                    <a:pt x="4446" y="2577"/>
                  </a:cubicBezTo>
                  <a:cubicBezTo>
                    <a:pt x="4928" y="1948"/>
                    <a:pt x="5548" y="1397"/>
                    <a:pt x="6295" y="1122"/>
                  </a:cubicBezTo>
                  <a:cubicBezTo>
                    <a:pt x="7043" y="846"/>
                    <a:pt x="7928" y="896"/>
                    <a:pt x="8587" y="1348"/>
                  </a:cubicBezTo>
                  <a:cubicBezTo>
                    <a:pt x="9275" y="1840"/>
                    <a:pt x="9600" y="2705"/>
                    <a:pt x="9708" y="3541"/>
                  </a:cubicBezTo>
                  <a:cubicBezTo>
                    <a:pt x="9777" y="4102"/>
                    <a:pt x="9669" y="4810"/>
                    <a:pt x="9128" y="4977"/>
                  </a:cubicBezTo>
                  <a:cubicBezTo>
                    <a:pt x="8705" y="5105"/>
                    <a:pt x="8243" y="4761"/>
                    <a:pt x="8115" y="4338"/>
                  </a:cubicBezTo>
                  <a:cubicBezTo>
                    <a:pt x="7977" y="3905"/>
                    <a:pt x="8105" y="3443"/>
                    <a:pt x="8292" y="3040"/>
                  </a:cubicBezTo>
                  <a:cubicBezTo>
                    <a:pt x="9216" y="1023"/>
                    <a:pt x="11881" y="1"/>
                    <a:pt x="13917" y="886"/>
                  </a:cubicBez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" name="Google Shape;909;p30"/>
          <p:cNvGrpSpPr/>
          <p:nvPr/>
        </p:nvGrpSpPr>
        <p:grpSpPr>
          <a:xfrm>
            <a:off x="7893446" y="188324"/>
            <a:ext cx="926750" cy="870532"/>
            <a:chOff x="220838" y="-10150"/>
            <a:chExt cx="1417700" cy="1331700"/>
          </a:xfrm>
        </p:grpSpPr>
        <p:sp>
          <p:nvSpPr>
            <p:cNvPr id="910" name="Google Shape;910;p30"/>
            <p:cNvSpPr/>
            <p:nvPr/>
          </p:nvSpPr>
          <p:spPr>
            <a:xfrm>
              <a:off x="220838" y="-10150"/>
              <a:ext cx="1241175" cy="540250"/>
            </a:xfrm>
            <a:custGeom>
              <a:avLst/>
              <a:gdLst/>
              <a:ahLst/>
              <a:cxnLst/>
              <a:rect l="l" t="t" r="r" b="b"/>
              <a:pathLst>
                <a:path w="49647" h="21610" extrusionOk="0">
                  <a:moveTo>
                    <a:pt x="46637" y="0"/>
                  </a:moveTo>
                  <a:cubicBezTo>
                    <a:pt x="46539" y="0"/>
                    <a:pt x="46440" y="21"/>
                    <a:pt x="46342" y="62"/>
                  </a:cubicBezTo>
                  <a:lnTo>
                    <a:pt x="44296" y="750"/>
                  </a:lnTo>
                  <a:cubicBezTo>
                    <a:pt x="44228" y="760"/>
                    <a:pt x="44159" y="780"/>
                    <a:pt x="44090" y="799"/>
                  </a:cubicBezTo>
                  <a:lnTo>
                    <a:pt x="40569" y="1989"/>
                  </a:lnTo>
                  <a:cubicBezTo>
                    <a:pt x="40490" y="2019"/>
                    <a:pt x="40422" y="2048"/>
                    <a:pt x="40353" y="2088"/>
                  </a:cubicBezTo>
                  <a:lnTo>
                    <a:pt x="36773" y="3307"/>
                  </a:lnTo>
                  <a:cubicBezTo>
                    <a:pt x="36694" y="3317"/>
                    <a:pt x="36615" y="3337"/>
                    <a:pt x="36537" y="3357"/>
                  </a:cubicBezTo>
                  <a:lnTo>
                    <a:pt x="33006" y="4556"/>
                  </a:lnTo>
                  <a:cubicBezTo>
                    <a:pt x="32927" y="4586"/>
                    <a:pt x="32859" y="4615"/>
                    <a:pt x="32790" y="4665"/>
                  </a:cubicBezTo>
                  <a:lnTo>
                    <a:pt x="28797" y="6012"/>
                  </a:lnTo>
                  <a:cubicBezTo>
                    <a:pt x="28708" y="6022"/>
                    <a:pt x="28620" y="6041"/>
                    <a:pt x="28541" y="6071"/>
                  </a:cubicBezTo>
                  <a:lnTo>
                    <a:pt x="25010" y="7261"/>
                  </a:lnTo>
                  <a:cubicBezTo>
                    <a:pt x="24932" y="7290"/>
                    <a:pt x="24853" y="7330"/>
                    <a:pt x="24774" y="7379"/>
                  </a:cubicBezTo>
                  <a:lnTo>
                    <a:pt x="20850" y="8707"/>
                  </a:lnTo>
                  <a:cubicBezTo>
                    <a:pt x="20762" y="8716"/>
                    <a:pt x="20673" y="8736"/>
                    <a:pt x="20585" y="8766"/>
                  </a:cubicBezTo>
                  <a:lnTo>
                    <a:pt x="17054" y="9965"/>
                  </a:lnTo>
                  <a:cubicBezTo>
                    <a:pt x="16966" y="9995"/>
                    <a:pt x="16887" y="10034"/>
                    <a:pt x="16808" y="10083"/>
                  </a:cubicBezTo>
                  <a:lnTo>
                    <a:pt x="12914" y="11411"/>
                  </a:lnTo>
                  <a:cubicBezTo>
                    <a:pt x="12815" y="11411"/>
                    <a:pt x="12727" y="11431"/>
                    <a:pt x="12628" y="11460"/>
                  </a:cubicBezTo>
                  <a:lnTo>
                    <a:pt x="9098" y="12660"/>
                  </a:lnTo>
                  <a:cubicBezTo>
                    <a:pt x="9009" y="12690"/>
                    <a:pt x="8921" y="12739"/>
                    <a:pt x="8832" y="12788"/>
                  </a:cubicBezTo>
                  <a:lnTo>
                    <a:pt x="905" y="15483"/>
                  </a:lnTo>
                  <a:cubicBezTo>
                    <a:pt x="305" y="15689"/>
                    <a:pt x="1" y="16348"/>
                    <a:pt x="227" y="16938"/>
                  </a:cubicBezTo>
                  <a:lnTo>
                    <a:pt x="1781" y="20912"/>
                  </a:lnTo>
                  <a:cubicBezTo>
                    <a:pt x="1948" y="21334"/>
                    <a:pt x="2351" y="21610"/>
                    <a:pt x="2813" y="21610"/>
                  </a:cubicBezTo>
                  <a:cubicBezTo>
                    <a:pt x="2931" y="21610"/>
                    <a:pt x="3049" y="21590"/>
                    <a:pt x="3167" y="21551"/>
                  </a:cubicBezTo>
                  <a:lnTo>
                    <a:pt x="5744" y="20675"/>
                  </a:lnTo>
                  <a:cubicBezTo>
                    <a:pt x="5783" y="20685"/>
                    <a:pt x="5823" y="20685"/>
                    <a:pt x="5872" y="20685"/>
                  </a:cubicBezTo>
                  <a:cubicBezTo>
                    <a:pt x="5980" y="20685"/>
                    <a:pt x="6098" y="20666"/>
                    <a:pt x="6206" y="20636"/>
                  </a:cubicBezTo>
                  <a:lnTo>
                    <a:pt x="9786" y="19485"/>
                  </a:lnTo>
                  <a:cubicBezTo>
                    <a:pt x="9983" y="19417"/>
                    <a:pt x="10150" y="19299"/>
                    <a:pt x="10288" y="19141"/>
                  </a:cubicBezTo>
                  <a:lnTo>
                    <a:pt x="13169" y="18168"/>
                  </a:lnTo>
                  <a:cubicBezTo>
                    <a:pt x="13228" y="18158"/>
                    <a:pt x="13287" y="18148"/>
                    <a:pt x="13336" y="18128"/>
                  </a:cubicBezTo>
                  <a:lnTo>
                    <a:pt x="16916" y="16978"/>
                  </a:lnTo>
                  <a:cubicBezTo>
                    <a:pt x="17044" y="16938"/>
                    <a:pt x="17162" y="16869"/>
                    <a:pt x="17270" y="16791"/>
                  </a:cubicBezTo>
                  <a:lnTo>
                    <a:pt x="20988" y="15532"/>
                  </a:lnTo>
                  <a:cubicBezTo>
                    <a:pt x="21106" y="15532"/>
                    <a:pt x="21224" y="15512"/>
                    <a:pt x="21342" y="15473"/>
                  </a:cubicBezTo>
                  <a:lnTo>
                    <a:pt x="22473" y="15089"/>
                  </a:lnTo>
                  <a:cubicBezTo>
                    <a:pt x="23260" y="14824"/>
                    <a:pt x="24066" y="14548"/>
                    <a:pt x="24883" y="14273"/>
                  </a:cubicBezTo>
                  <a:cubicBezTo>
                    <a:pt x="24991" y="14234"/>
                    <a:pt x="25099" y="14175"/>
                    <a:pt x="25197" y="14106"/>
                  </a:cubicBezTo>
                  <a:lnTo>
                    <a:pt x="28964" y="12827"/>
                  </a:lnTo>
                  <a:cubicBezTo>
                    <a:pt x="29082" y="12827"/>
                    <a:pt x="29200" y="12808"/>
                    <a:pt x="29308" y="12778"/>
                  </a:cubicBezTo>
                  <a:cubicBezTo>
                    <a:pt x="30488" y="12375"/>
                    <a:pt x="31659" y="11982"/>
                    <a:pt x="32839" y="11578"/>
                  </a:cubicBezTo>
                  <a:cubicBezTo>
                    <a:pt x="32937" y="11539"/>
                    <a:pt x="33036" y="11490"/>
                    <a:pt x="33124" y="11431"/>
                  </a:cubicBezTo>
                  <a:lnTo>
                    <a:pt x="36999" y="10123"/>
                  </a:lnTo>
                  <a:cubicBezTo>
                    <a:pt x="37097" y="10113"/>
                    <a:pt x="37206" y="10093"/>
                    <a:pt x="37304" y="10064"/>
                  </a:cubicBezTo>
                  <a:lnTo>
                    <a:pt x="38759" y="9572"/>
                  </a:lnTo>
                  <a:cubicBezTo>
                    <a:pt x="39458" y="9336"/>
                    <a:pt x="40156" y="9100"/>
                    <a:pt x="40835" y="8864"/>
                  </a:cubicBezTo>
                  <a:cubicBezTo>
                    <a:pt x="40923" y="8834"/>
                    <a:pt x="41012" y="8795"/>
                    <a:pt x="41090" y="8746"/>
                  </a:cubicBezTo>
                  <a:lnTo>
                    <a:pt x="44591" y="7566"/>
                  </a:lnTo>
                  <a:cubicBezTo>
                    <a:pt x="44680" y="7556"/>
                    <a:pt x="44769" y="7536"/>
                    <a:pt x="44857" y="7507"/>
                  </a:cubicBezTo>
                  <a:cubicBezTo>
                    <a:pt x="45722" y="7212"/>
                    <a:pt x="46529" y="6936"/>
                    <a:pt x="47276" y="6681"/>
                  </a:cubicBezTo>
                  <a:lnTo>
                    <a:pt x="48388" y="6307"/>
                  </a:lnTo>
                  <a:cubicBezTo>
                    <a:pt x="48457" y="6277"/>
                    <a:pt x="48525" y="6248"/>
                    <a:pt x="48594" y="6209"/>
                  </a:cubicBezTo>
                  <a:lnTo>
                    <a:pt x="48732" y="6159"/>
                  </a:lnTo>
                  <a:cubicBezTo>
                    <a:pt x="49342" y="5953"/>
                    <a:pt x="49647" y="5274"/>
                    <a:pt x="49401" y="4684"/>
                  </a:cubicBezTo>
                  <a:lnTo>
                    <a:pt x="47719" y="681"/>
                  </a:lnTo>
                  <a:cubicBezTo>
                    <a:pt x="47545" y="276"/>
                    <a:pt x="47162" y="3"/>
                    <a:pt x="46720" y="3"/>
                  </a:cubicBezTo>
                  <a:cubicBezTo>
                    <a:pt x="46712" y="3"/>
                    <a:pt x="46704" y="3"/>
                    <a:pt x="46696" y="3"/>
                  </a:cubicBezTo>
                  <a:cubicBezTo>
                    <a:pt x="46676" y="1"/>
                    <a:pt x="46657" y="0"/>
                    <a:pt x="46637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259938" y="212725"/>
              <a:ext cx="1378600" cy="1108825"/>
            </a:xfrm>
            <a:custGeom>
              <a:avLst/>
              <a:gdLst/>
              <a:ahLst/>
              <a:cxnLst/>
              <a:rect l="l" t="t" r="r" b="b"/>
              <a:pathLst>
                <a:path w="55144" h="44353" extrusionOk="0">
                  <a:moveTo>
                    <a:pt x="47660" y="0"/>
                  </a:moveTo>
                  <a:cubicBezTo>
                    <a:pt x="47578" y="0"/>
                    <a:pt x="47496" y="9"/>
                    <a:pt x="47414" y="28"/>
                  </a:cubicBezTo>
                  <a:lnTo>
                    <a:pt x="46735" y="185"/>
                  </a:lnTo>
                  <a:lnTo>
                    <a:pt x="46676" y="195"/>
                  </a:lnTo>
                  <a:lnTo>
                    <a:pt x="43037" y="1021"/>
                  </a:lnTo>
                  <a:lnTo>
                    <a:pt x="42949" y="1041"/>
                  </a:lnTo>
                  <a:lnTo>
                    <a:pt x="42909" y="1050"/>
                  </a:lnTo>
                  <a:lnTo>
                    <a:pt x="39713" y="1768"/>
                  </a:lnTo>
                  <a:cubicBezTo>
                    <a:pt x="39654" y="1759"/>
                    <a:pt x="39595" y="1759"/>
                    <a:pt x="39536" y="1759"/>
                  </a:cubicBezTo>
                  <a:cubicBezTo>
                    <a:pt x="39448" y="1759"/>
                    <a:pt x="39369" y="1768"/>
                    <a:pt x="39290" y="1788"/>
                  </a:cubicBezTo>
                  <a:lnTo>
                    <a:pt x="35651" y="2604"/>
                  </a:lnTo>
                  <a:cubicBezTo>
                    <a:pt x="35504" y="2634"/>
                    <a:pt x="35376" y="2703"/>
                    <a:pt x="35248" y="2781"/>
                  </a:cubicBezTo>
                  <a:lnTo>
                    <a:pt x="31521" y="3627"/>
                  </a:lnTo>
                  <a:cubicBezTo>
                    <a:pt x="31462" y="3617"/>
                    <a:pt x="31403" y="3607"/>
                    <a:pt x="31334" y="3607"/>
                  </a:cubicBezTo>
                  <a:cubicBezTo>
                    <a:pt x="31255" y="3607"/>
                    <a:pt x="31167" y="3617"/>
                    <a:pt x="31088" y="3637"/>
                  </a:cubicBezTo>
                  <a:lnTo>
                    <a:pt x="27449" y="4463"/>
                  </a:lnTo>
                  <a:cubicBezTo>
                    <a:pt x="27311" y="4493"/>
                    <a:pt x="27174" y="4552"/>
                    <a:pt x="27056" y="4640"/>
                  </a:cubicBezTo>
                  <a:lnTo>
                    <a:pt x="23328" y="5486"/>
                  </a:lnTo>
                  <a:cubicBezTo>
                    <a:pt x="23269" y="5466"/>
                    <a:pt x="23201" y="5466"/>
                    <a:pt x="23132" y="5466"/>
                  </a:cubicBezTo>
                  <a:cubicBezTo>
                    <a:pt x="23053" y="5466"/>
                    <a:pt x="22974" y="5476"/>
                    <a:pt x="22886" y="5496"/>
                  </a:cubicBezTo>
                  <a:lnTo>
                    <a:pt x="19257" y="6312"/>
                  </a:lnTo>
                  <a:cubicBezTo>
                    <a:pt x="19109" y="6342"/>
                    <a:pt x="18972" y="6410"/>
                    <a:pt x="18854" y="6499"/>
                  </a:cubicBezTo>
                  <a:lnTo>
                    <a:pt x="15097" y="7345"/>
                  </a:lnTo>
                  <a:cubicBezTo>
                    <a:pt x="15028" y="7335"/>
                    <a:pt x="14969" y="7325"/>
                    <a:pt x="14900" y="7325"/>
                  </a:cubicBezTo>
                  <a:cubicBezTo>
                    <a:pt x="14821" y="7325"/>
                    <a:pt x="14733" y="7335"/>
                    <a:pt x="14654" y="7355"/>
                  </a:cubicBezTo>
                  <a:lnTo>
                    <a:pt x="11015" y="8181"/>
                  </a:lnTo>
                  <a:cubicBezTo>
                    <a:pt x="10868" y="8210"/>
                    <a:pt x="10730" y="8269"/>
                    <a:pt x="10612" y="8358"/>
                  </a:cubicBezTo>
                  <a:lnTo>
                    <a:pt x="7317" y="9105"/>
                  </a:lnTo>
                  <a:cubicBezTo>
                    <a:pt x="7249" y="9091"/>
                    <a:pt x="7178" y="9084"/>
                    <a:pt x="7109" y="9084"/>
                  </a:cubicBezTo>
                  <a:cubicBezTo>
                    <a:pt x="7028" y="9084"/>
                    <a:pt x="6949" y="9094"/>
                    <a:pt x="6875" y="9115"/>
                  </a:cubicBezTo>
                  <a:lnTo>
                    <a:pt x="3236" y="9941"/>
                  </a:lnTo>
                  <a:cubicBezTo>
                    <a:pt x="3088" y="9971"/>
                    <a:pt x="2951" y="10030"/>
                    <a:pt x="2833" y="10118"/>
                  </a:cubicBezTo>
                  <a:lnTo>
                    <a:pt x="964" y="10541"/>
                  </a:lnTo>
                  <a:cubicBezTo>
                    <a:pt x="374" y="10679"/>
                    <a:pt x="0" y="11259"/>
                    <a:pt x="128" y="11859"/>
                  </a:cubicBezTo>
                  <a:lnTo>
                    <a:pt x="1013" y="15999"/>
                  </a:lnTo>
                  <a:cubicBezTo>
                    <a:pt x="1023" y="16019"/>
                    <a:pt x="1023" y="16029"/>
                    <a:pt x="1023" y="16048"/>
                  </a:cubicBezTo>
                  <a:lnTo>
                    <a:pt x="1023" y="16058"/>
                  </a:lnTo>
                  <a:lnTo>
                    <a:pt x="1033" y="16107"/>
                  </a:lnTo>
                  <a:lnTo>
                    <a:pt x="6855" y="43478"/>
                  </a:lnTo>
                  <a:cubicBezTo>
                    <a:pt x="6963" y="43989"/>
                    <a:pt x="7416" y="44353"/>
                    <a:pt x="7937" y="44353"/>
                  </a:cubicBezTo>
                  <a:cubicBezTo>
                    <a:pt x="8016" y="44353"/>
                    <a:pt x="8094" y="44343"/>
                    <a:pt x="8173" y="44323"/>
                  </a:cubicBezTo>
                  <a:lnTo>
                    <a:pt x="54170" y="34489"/>
                  </a:lnTo>
                  <a:cubicBezTo>
                    <a:pt x="54760" y="34371"/>
                    <a:pt x="55144" y="33790"/>
                    <a:pt x="55026" y="33200"/>
                  </a:cubicBezTo>
                  <a:lnTo>
                    <a:pt x="48751" y="893"/>
                  </a:lnTo>
                  <a:cubicBezTo>
                    <a:pt x="48649" y="366"/>
                    <a:pt x="48179" y="0"/>
                    <a:pt x="4766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248725" y="11400"/>
              <a:ext cx="1178225" cy="485125"/>
            </a:xfrm>
            <a:custGeom>
              <a:avLst/>
              <a:gdLst/>
              <a:ahLst/>
              <a:cxnLst/>
              <a:rect l="l" t="t" r="r" b="b"/>
              <a:pathLst>
                <a:path w="47129" h="19405" extrusionOk="0">
                  <a:moveTo>
                    <a:pt x="45447" y="1"/>
                  </a:moveTo>
                  <a:lnTo>
                    <a:pt x="1" y="15431"/>
                  </a:lnTo>
                  <a:lnTo>
                    <a:pt x="1555" y="19405"/>
                  </a:lnTo>
                  <a:lnTo>
                    <a:pt x="47129" y="4013"/>
                  </a:lnTo>
                  <a:lnTo>
                    <a:pt x="454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453775" y="296600"/>
              <a:ext cx="177800" cy="114375"/>
            </a:xfrm>
            <a:custGeom>
              <a:avLst/>
              <a:gdLst/>
              <a:ahLst/>
              <a:cxnLst/>
              <a:rect l="l" t="t" r="r" b="b"/>
              <a:pathLst>
                <a:path w="7112" h="4575" extrusionOk="0">
                  <a:moveTo>
                    <a:pt x="3532" y="1"/>
                  </a:moveTo>
                  <a:lnTo>
                    <a:pt x="1" y="1201"/>
                  </a:lnTo>
                  <a:lnTo>
                    <a:pt x="3532" y="4574"/>
                  </a:lnTo>
                  <a:lnTo>
                    <a:pt x="7111" y="3423"/>
                  </a:lnTo>
                  <a:lnTo>
                    <a:pt x="35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275525" y="359300"/>
              <a:ext cx="177800" cy="114350"/>
            </a:xfrm>
            <a:custGeom>
              <a:avLst/>
              <a:gdLst/>
              <a:ahLst/>
              <a:cxnLst/>
              <a:rect l="l" t="t" r="r" b="b"/>
              <a:pathLst>
                <a:path w="7112" h="4574" extrusionOk="0">
                  <a:moveTo>
                    <a:pt x="3531" y="1"/>
                  </a:moveTo>
                  <a:lnTo>
                    <a:pt x="1" y="1201"/>
                  </a:lnTo>
                  <a:lnTo>
                    <a:pt x="3531" y="4574"/>
                  </a:lnTo>
                  <a:lnTo>
                    <a:pt x="7111" y="3413"/>
                  </a:ln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652700" y="229250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70" y="4613"/>
                  </a:lnTo>
                  <a:lnTo>
                    <a:pt x="7111" y="3413"/>
                  </a:ln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851600" y="161875"/>
              <a:ext cx="177800" cy="115350"/>
            </a:xfrm>
            <a:custGeom>
              <a:avLst/>
              <a:gdLst/>
              <a:ahLst/>
              <a:cxnLst/>
              <a:rect l="l" t="t" r="r" b="b"/>
              <a:pathLst>
                <a:path w="7112" h="4614" extrusionOk="0">
                  <a:moveTo>
                    <a:pt x="3531" y="1"/>
                  </a:moveTo>
                  <a:lnTo>
                    <a:pt x="1" y="1191"/>
                  </a:lnTo>
                  <a:lnTo>
                    <a:pt x="3580" y="4613"/>
                  </a:lnTo>
                  <a:cubicBezTo>
                    <a:pt x="4761" y="4210"/>
                    <a:pt x="5931" y="3816"/>
                    <a:pt x="7111" y="3413"/>
                  </a:cubicBez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1051500" y="94025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80" y="4613"/>
                  </a:lnTo>
                  <a:cubicBezTo>
                    <a:pt x="4790" y="4200"/>
                    <a:pt x="5970" y="3806"/>
                    <a:pt x="7111" y="3423"/>
                  </a:cubicBez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286600" y="234650"/>
              <a:ext cx="1318125" cy="1053325"/>
            </a:xfrm>
            <a:custGeom>
              <a:avLst/>
              <a:gdLst/>
              <a:ahLst/>
              <a:cxnLst/>
              <a:rect l="l" t="t" r="r" b="b"/>
              <a:pathLst>
                <a:path w="52725" h="42133" extrusionOk="0">
                  <a:moveTo>
                    <a:pt x="46450" y="1"/>
                  </a:moveTo>
                  <a:lnTo>
                    <a:pt x="45703" y="168"/>
                  </a:lnTo>
                  <a:lnTo>
                    <a:pt x="43627" y="2292"/>
                  </a:lnTo>
                  <a:lnTo>
                    <a:pt x="41946" y="1014"/>
                  </a:lnTo>
                  <a:lnTo>
                    <a:pt x="0" y="10514"/>
                  </a:lnTo>
                  <a:lnTo>
                    <a:pt x="6737" y="42133"/>
                  </a:lnTo>
                  <a:lnTo>
                    <a:pt x="52725" y="32298"/>
                  </a:lnTo>
                  <a:lnTo>
                    <a:pt x="46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413450" y="645750"/>
              <a:ext cx="67650" cy="67150"/>
            </a:xfrm>
            <a:custGeom>
              <a:avLst/>
              <a:gdLst/>
              <a:ahLst/>
              <a:cxnLst/>
              <a:rect l="l" t="t" r="r" b="b"/>
              <a:pathLst>
                <a:path w="2706" h="2686" extrusionOk="0">
                  <a:moveTo>
                    <a:pt x="1313" y="234"/>
                  </a:moveTo>
                  <a:cubicBezTo>
                    <a:pt x="1819" y="234"/>
                    <a:pt x="2194" y="542"/>
                    <a:pt x="2302" y="1033"/>
                  </a:cubicBezTo>
                  <a:cubicBezTo>
                    <a:pt x="2420" y="1613"/>
                    <a:pt x="2096" y="2115"/>
                    <a:pt x="1447" y="2252"/>
                  </a:cubicBezTo>
                  <a:lnTo>
                    <a:pt x="729" y="2410"/>
                  </a:lnTo>
                  <a:lnTo>
                    <a:pt x="306" y="423"/>
                  </a:lnTo>
                  <a:lnTo>
                    <a:pt x="1024" y="266"/>
                  </a:lnTo>
                  <a:cubicBezTo>
                    <a:pt x="1124" y="245"/>
                    <a:pt x="1221" y="234"/>
                    <a:pt x="1313" y="234"/>
                  </a:cubicBezTo>
                  <a:close/>
                  <a:moveTo>
                    <a:pt x="1341" y="1"/>
                  </a:moveTo>
                  <a:cubicBezTo>
                    <a:pt x="1227" y="1"/>
                    <a:pt x="1108" y="13"/>
                    <a:pt x="984" y="40"/>
                  </a:cubicBezTo>
                  <a:lnTo>
                    <a:pt x="1" y="246"/>
                  </a:lnTo>
                  <a:lnTo>
                    <a:pt x="522" y="2685"/>
                  </a:lnTo>
                  <a:lnTo>
                    <a:pt x="1506" y="2469"/>
                  </a:lnTo>
                  <a:cubicBezTo>
                    <a:pt x="2292" y="2302"/>
                    <a:pt x="2706" y="1692"/>
                    <a:pt x="2548" y="974"/>
                  </a:cubicBezTo>
                  <a:cubicBezTo>
                    <a:pt x="2424" y="368"/>
                    <a:pt x="195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489425" y="634425"/>
              <a:ext cx="19450" cy="62250"/>
            </a:xfrm>
            <a:custGeom>
              <a:avLst/>
              <a:gdLst/>
              <a:ahLst/>
              <a:cxnLst/>
              <a:rect l="l" t="t" r="r" b="b"/>
              <a:pathLst>
                <a:path w="778" h="2490" extrusionOk="0">
                  <a:moveTo>
                    <a:pt x="257" y="1"/>
                  </a:moveTo>
                  <a:lnTo>
                    <a:pt x="1" y="50"/>
                  </a:lnTo>
                  <a:lnTo>
                    <a:pt x="522" y="2489"/>
                  </a:lnTo>
                  <a:lnTo>
                    <a:pt x="778" y="2430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520175" y="623400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2" y="227"/>
                  </a:moveTo>
                  <a:cubicBezTo>
                    <a:pt x="1543" y="227"/>
                    <a:pt x="1756" y="396"/>
                    <a:pt x="1820" y="707"/>
                  </a:cubicBezTo>
                  <a:lnTo>
                    <a:pt x="1820" y="717"/>
                  </a:lnTo>
                  <a:cubicBezTo>
                    <a:pt x="1908" y="1101"/>
                    <a:pt x="170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3" y="227"/>
                    <a:pt x="1202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26"/>
                  </a:lnTo>
                  <a:lnTo>
                    <a:pt x="522" y="2665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6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1"/>
                  </a:lnTo>
                  <a:lnTo>
                    <a:pt x="2459" y="2252"/>
                  </a:lnTo>
                  <a:lnTo>
                    <a:pt x="1692" y="1543"/>
                  </a:lnTo>
                  <a:cubicBezTo>
                    <a:pt x="2007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587300" y="605925"/>
              <a:ext cx="56075" cy="69850"/>
            </a:xfrm>
            <a:custGeom>
              <a:avLst/>
              <a:gdLst/>
              <a:ahLst/>
              <a:cxnLst/>
              <a:rect l="l" t="t" r="r" b="b"/>
              <a:pathLst>
                <a:path w="2243" h="2794" extrusionOk="0">
                  <a:moveTo>
                    <a:pt x="1672" y="0"/>
                  </a:moveTo>
                  <a:lnTo>
                    <a:pt x="0" y="354"/>
                  </a:lnTo>
                  <a:lnTo>
                    <a:pt x="521" y="2793"/>
                  </a:lnTo>
                  <a:lnTo>
                    <a:pt x="2242" y="2419"/>
                  </a:lnTo>
                  <a:lnTo>
                    <a:pt x="2193" y="2203"/>
                  </a:lnTo>
                  <a:lnTo>
                    <a:pt x="738" y="2508"/>
                  </a:lnTo>
                  <a:lnTo>
                    <a:pt x="541" y="1603"/>
                  </a:lnTo>
                  <a:lnTo>
                    <a:pt x="1800" y="1338"/>
                  </a:lnTo>
                  <a:lnTo>
                    <a:pt x="1751" y="1121"/>
                  </a:lnTo>
                  <a:lnTo>
                    <a:pt x="492" y="1387"/>
                  </a:lnTo>
                  <a:lnTo>
                    <a:pt x="305" y="521"/>
                  </a:lnTo>
                  <a:lnTo>
                    <a:pt x="1711" y="216"/>
                  </a:lnTo>
                  <a:lnTo>
                    <a:pt x="16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646800" y="594325"/>
              <a:ext cx="62725" cy="63825"/>
            </a:xfrm>
            <a:custGeom>
              <a:avLst/>
              <a:gdLst/>
              <a:ahLst/>
              <a:cxnLst/>
              <a:rect l="l" t="t" r="r" b="b"/>
              <a:pathLst>
                <a:path w="2509" h="2553" extrusionOk="0">
                  <a:moveTo>
                    <a:pt x="1469" y="1"/>
                  </a:moveTo>
                  <a:cubicBezTo>
                    <a:pt x="1366" y="1"/>
                    <a:pt x="1263" y="14"/>
                    <a:pt x="1161" y="41"/>
                  </a:cubicBezTo>
                  <a:cubicBezTo>
                    <a:pt x="423" y="199"/>
                    <a:pt x="0" y="838"/>
                    <a:pt x="148" y="1546"/>
                  </a:cubicBezTo>
                  <a:cubicBezTo>
                    <a:pt x="283" y="2161"/>
                    <a:pt x="779" y="2553"/>
                    <a:pt x="1383" y="2553"/>
                  </a:cubicBezTo>
                  <a:cubicBezTo>
                    <a:pt x="1483" y="2553"/>
                    <a:pt x="1587" y="2542"/>
                    <a:pt x="1692" y="2520"/>
                  </a:cubicBezTo>
                  <a:cubicBezTo>
                    <a:pt x="2026" y="2461"/>
                    <a:pt x="2331" y="2254"/>
                    <a:pt x="2508" y="1969"/>
                  </a:cubicBezTo>
                  <a:lnTo>
                    <a:pt x="2311" y="1841"/>
                  </a:lnTo>
                  <a:cubicBezTo>
                    <a:pt x="2164" y="2067"/>
                    <a:pt x="1928" y="2234"/>
                    <a:pt x="1652" y="2284"/>
                  </a:cubicBezTo>
                  <a:cubicBezTo>
                    <a:pt x="1581" y="2299"/>
                    <a:pt x="1510" y="2306"/>
                    <a:pt x="1439" y="2306"/>
                  </a:cubicBezTo>
                  <a:cubicBezTo>
                    <a:pt x="966" y="2306"/>
                    <a:pt x="536" y="1975"/>
                    <a:pt x="433" y="1487"/>
                  </a:cubicBezTo>
                  <a:cubicBezTo>
                    <a:pt x="315" y="936"/>
                    <a:pt x="669" y="385"/>
                    <a:pt x="1220" y="267"/>
                  </a:cubicBezTo>
                  <a:cubicBezTo>
                    <a:pt x="1301" y="247"/>
                    <a:pt x="1382" y="237"/>
                    <a:pt x="1463" y="237"/>
                  </a:cubicBezTo>
                  <a:cubicBezTo>
                    <a:pt x="1654" y="237"/>
                    <a:pt x="1840" y="294"/>
                    <a:pt x="2006" y="405"/>
                  </a:cubicBezTo>
                  <a:lnTo>
                    <a:pt x="2124" y="199"/>
                  </a:lnTo>
                  <a:cubicBezTo>
                    <a:pt x="1927" y="69"/>
                    <a:pt x="1700" y="1"/>
                    <a:pt x="14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705800" y="578875"/>
              <a:ext cx="50425" cy="66900"/>
            </a:xfrm>
            <a:custGeom>
              <a:avLst/>
              <a:gdLst/>
              <a:ahLst/>
              <a:cxnLst/>
              <a:rect l="l" t="t" r="r" b="b"/>
              <a:pathLst>
                <a:path w="2017" h="2676" extrusionOk="0">
                  <a:moveTo>
                    <a:pt x="1967" y="0"/>
                  </a:moveTo>
                  <a:lnTo>
                    <a:pt x="1" y="423"/>
                  </a:lnTo>
                  <a:lnTo>
                    <a:pt x="50" y="640"/>
                  </a:lnTo>
                  <a:lnTo>
                    <a:pt x="905" y="462"/>
                  </a:lnTo>
                  <a:lnTo>
                    <a:pt x="1368" y="2675"/>
                  </a:lnTo>
                  <a:lnTo>
                    <a:pt x="1623" y="2616"/>
                  </a:lnTo>
                  <a:lnTo>
                    <a:pt x="1151" y="403"/>
                  </a:lnTo>
                  <a:lnTo>
                    <a:pt x="2017" y="217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766050" y="568850"/>
              <a:ext cx="71550" cy="63575"/>
            </a:xfrm>
            <a:custGeom>
              <a:avLst/>
              <a:gdLst/>
              <a:ahLst/>
              <a:cxnLst/>
              <a:rect l="l" t="t" r="r" b="b"/>
              <a:pathLst>
                <a:path w="2862" h="2543" extrusionOk="0">
                  <a:moveTo>
                    <a:pt x="1420" y="215"/>
                  </a:moveTo>
                  <a:cubicBezTo>
                    <a:pt x="1882" y="215"/>
                    <a:pt x="2339" y="515"/>
                    <a:pt x="2449" y="1050"/>
                  </a:cubicBezTo>
                  <a:lnTo>
                    <a:pt x="2459" y="1050"/>
                  </a:lnTo>
                  <a:cubicBezTo>
                    <a:pt x="2596" y="1621"/>
                    <a:pt x="2223" y="2181"/>
                    <a:pt x="1652" y="2280"/>
                  </a:cubicBezTo>
                  <a:cubicBezTo>
                    <a:pt x="1573" y="2297"/>
                    <a:pt x="1496" y="2305"/>
                    <a:pt x="1421" y="2305"/>
                  </a:cubicBezTo>
                  <a:cubicBezTo>
                    <a:pt x="626" y="2305"/>
                    <a:pt x="84" y="1405"/>
                    <a:pt x="551" y="686"/>
                  </a:cubicBezTo>
                  <a:cubicBezTo>
                    <a:pt x="763" y="365"/>
                    <a:pt x="1093" y="215"/>
                    <a:pt x="1420" y="215"/>
                  </a:cubicBezTo>
                  <a:close/>
                  <a:moveTo>
                    <a:pt x="1494" y="0"/>
                  </a:moveTo>
                  <a:cubicBezTo>
                    <a:pt x="1389" y="0"/>
                    <a:pt x="1281" y="12"/>
                    <a:pt x="1170" y="37"/>
                  </a:cubicBezTo>
                  <a:cubicBezTo>
                    <a:pt x="433" y="195"/>
                    <a:pt x="0" y="834"/>
                    <a:pt x="157" y="1542"/>
                  </a:cubicBezTo>
                  <a:cubicBezTo>
                    <a:pt x="283" y="2153"/>
                    <a:pt x="778" y="2543"/>
                    <a:pt x="1378" y="2543"/>
                  </a:cubicBezTo>
                  <a:cubicBezTo>
                    <a:pt x="1483" y="2543"/>
                    <a:pt x="1591" y="2531"/>
                    <a:pt x="1701" y="2506"/>
                  </a:cubicBezTo>
                  <a:cubicBezTo>
                    <a:pt x="2429" y="2349"/>
                    <a:pt x="2862" y="1709"/>
                    <a:pt x="2705" y="1001"/>
                  </a:cubicBezTo>
                  <a:cubicBezTo>
                    <a:pt x="2579" y="390"/>
                    <a:pt x="2091" y="0"/>
                    <a:pt x="14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846200" y="553575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1" y="227"/>
                  </a:moveTo>
                  <a:cubicBezTo>
                    <a:pt x="1543" y="227"/>
                    <a:pt x="1756" y="398"/>
                    <a:pt x="1820" y="717"/>
                  </a:cubicBezTo>
                  <a:cubicBezTo>
                    <a:pt x="1908" y="1101"/>
                    <a:pt x="169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2" y="227"/>
                    <a:pt x="1201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35"/>
                  </a:lnTo>
                  <a:lnTo>
                    <a:pt x="521" y="2664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5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0"/>
                  </a:lnTo>
                  <a:lnTo>
                    <a:pt x="2459" y="2251"/>
                  </a:lnTo>
                  <a:lnTo>
                    <a:pt x="1692" y="1543"/>
                  </a:lnTo>
                  <a:cubicBezTo>
                    <a:pt x="2006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525575" y="1019700"/>
              <a:ext cx="71075" cy="69375"/>
            </a:xfrm>
            <a:custGeom>
              <a:avLst/>
              <a:gdLst/>
              <a:ahLst/>
              <a:cxnLst/>
              <a:rect l="l" t="t" r="r" b="b"/>
              <a:pathLst>
                <a:path w="2843" h="2775" extrusionOk="0">
                  <a:moveTo>
                    <a:pt x="2351" y="1"/>
                  </a:moveTo>
                  <a:lnTo>
                    <a:pt x="2164" y="50"/>
                  </a:lnTo>
                  <a:lnTo>
                    <a:pt x="1545" y="1938"/>
                  </a:lnTo>
                  <a:lnTo>
                    <a:pt x="197" y="463"/>
                  </a:lnTo>
                  <a:lnTo>
                    <a:pt x="1" y="503"/>
                  </a:lnTo>
                  <a:lnTo>
                    <a:pt x="492" y="2774"/>
                  </a:lnTo>
                  <a:lnTo>
                    <a:pt x="719" y="2725"/>
                  </a:lnTo>
                  <a:lnTo>
                    <a:pt x="325" y="916"/>
                  </a:lnTo>
                  <a:lnTo>
                    <a:pt x="1545" y="2243"/>
                  </a:lnTo>
                  <a:lnTo>
                    <a:pt x="1663" y="2224"/>
                  </a:lnTo>
                  <a:lnTo>
                    <a:pt x="2223" y="503"/>
                  </a:lnTo>
                  <a:lnTo>
                    <a:pt x="2617" y="2312"/>
                  </a:lnTo>
                  <a:lnTo>
                    <a:pt x="2843" y="2263"/>
                  </a:lnTo>
                  <a:lnTo>
                    <a:pt x="235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604500" y="1008100"/>
              <a:ext cx="66650" cy="59375"/>
            </a:xfrm>
            <a:custGeom>
              <a:avLst/>
              <a:gdLst/>
              <a:ahLst/>
              <a:cxnLst/>
              <a:rect l="l" t="t" r="r" b="b"/>
              <a:pathLst>
                <a:path w="2666" h="2375" extrusionOk="0">
                  <a:moveTo>
                    <a:pt x="1324" y="202"/>
                  </a:moveTo>
                  <a:cubicBezTo>
                    <a:pt x="1757" y="202"/>
                    <a:pt x="2184" y="484"/>
                    <a:pt x="2282" y="986"/>
                  </a:cubicBezTo>
                  <a:cubicBezTo>
                    <a:pt x="2410" y="1507"/>
                    <a:pt x="2066" y="2039"/>
                    <a:pt x="1535" y="2127"/>
                  </a:cubicBezTo>
                  <a:cubicBezTo>
                    <a:pt x="1461" y="2143"/>
                    <a:pt x="1389" y="2151"/>
                    <a:pt x="1319" y="2151"/>
                  </a:cubicBezTo>
                  <a:cubicBezTo>
                    <a:pt x="584" y="2151"/>
                    <a:pt x="81" y="1306"/>
                    <a:pt x="512" y="642"/>
                  </a:cubicBezTo>
                  <a:cubicBezTo>
                    <a:pt x="711" y="341"/>
                    <a:pt x="1019" y="202"/>
                    <a:pt x="1324" y="202"/>
                  </a:cubicBezTo>
                  <a:close/>
                  <a:moveTo>
                    <a:pt x="1382" y="1"/>
                  </a:moveTo>
                  <a:cubicBezTo>
                    <a:pt x="1288" y="1"/>
                    <a:pt x="1191" y="11"/>
                    <a:pt x="1092" y="32"/>
                  </a:cubicBezTo>
                  <a:cubicBezTo>
                    <a:pt x="404" y="180"/>
                    <a:pt x="1" y="780"/>
                    <a:pt x="138" y="1448"/>
                  </a:cubicBezTo>
                  <a:cubicBezTo>
                    <a:pt x="265" y="2013"/>
                    <a:pt x="737" y="2375"/>
                    <a:pt x="1296" y="2375"/>
                  </a:cubicBezTo>
                  <a:cubicBezTo>
                    <a:pt x="1390" y="2375"/>
                    <a:pt x="1486" y="2365"/>
                    <a:pt x="1584" y="2343"/>
                  </a:cubicBezTo>
                  <a:cubicBezTo>
                    <a:pt x="2263" y="2196"/>
                    <a:pt x="2666" y="1596"/>
                    <a:pt x="2528" y="937"/>
                  </a:cubicBezTo>
                  <a:cubicBezTo>
                    <a:pt x="2402" y="364"/>
                    <a:pt x="1944" y="1"/>
                    <a:pt x="13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668425" y="989725"/>
              <a:ext cx="56075" cy="63200"/>
            </a:xfrm>
            <a:custGeom>
              <a:avLst/>
              <a:gdLst/>
              <a:ahLst/>
              <a:cxnLst/>
              <a:rect l="l" t="t" r="r" b="b"/>
              <a:pathLst>
                <a:path w="2243" h="2528" extrusionOk="0">
                  <a:moveTo>
                    <a:pt x="2243" y="0"/>
                  </a:moveTo>
                  <a:lnTo>
                    <a:pt x="2007" y="49"/>
                  </a:lnTo>
                  <a:lnTo>
                    <a:pt x="1555" y="2203"/>
                  </a:lnTo>
                  <a:lnTo>
                    <a:pt x="256" y="423"/>
                  </a:lnTo>
                  <a:lnTo>
                    <a:pt x="1" y="472"/>
                  </a:lnTo>
                  <a:lnTo>
                    <a:pt x="1496" y="2528"/>
                  </a:lnTo>
                  <a:lnTo>
                    <a:pt x="1732" y="2478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736775" y="985775"/>
              <a:ext cx="18475" cy="58050"/>
            </a:xfrm>
            <a:custGeom>
              <a:avLst/>
              <a:gdLst/>
              <a:ahLst/>
              <a:cxnLst/>
              <a:rect l="l" t="t" r="r" b="b"/>
              <a:pathLst>
                <a:path w="739" h="2322" extrusionOk="0">
                  <a:moveTo>
                    <a:pt x="247" y="1"/>
                  </a:moveTo>
                  <a:lnTo>
                    <a:pt x="1" y="50"/>
                  </a:lnTo>
                  <a:lnTo>
                    <a:pt x="492" y="2322"/>
                  </a:lnTo>
                  <a:lnTo>
                    <a:pt x="738" y="226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765300" y="972500"/>
              <a:ext cx="52400" cy="65175"/>
            </a:xfrm>
            <a:custGeom>
              <a:avLst/>
              <a:gdLst/>
              <a:ahLst/>
              <a:cxnLst/>
              <a:rect l="l" t="t" r="r" b="b"/>
              <a:pathLst>
                <a:path w="2096" h="2607" extrusionOk="0">
                  <a:moveTo>
                    <a:pt x="1554" y="1"/>
                  </a:moveTo>
                  <a:lnTo>
                    <a:pt x="1" y="335"/>
                  </a:lnTo>
                  <a:lnTo>
                    <a:pt x="492" y="2607"/>
                  </a:lnTo>
                  <a:lnTo>
                    <a:pt x="2095" y="2263"/>
                  </a:lnTo>
                  <a:lnTo>
                    <a:pt x="2056" y="2056"/>
                  </a:lnTo>
                  <a:lnTo>
                    <a:pt x="679" y="2341"/>
                  </a:lnTo>
                  <a:lnTo>
                    <a:pt x="502" y="1496"/>
                  </a:lnTo>
                  <a:lnTo>
                    <a:pt x="1672" y="1250"/>
                  </a:lnTo>
                  <a:lnTo>
                    <a:pt x="1633" y="1043"/>
                  </a:lnTo>
                  <a:lnTo>
                    <a:pt x="453" y="1299"/>
                  </a:lnTo>
                  <a:lnTo>
                    <a:pt x="286" y="492"/>
                  </a:lnTo>
                  <a:lnTo>
                    <a:pt x="1604" y="207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1121825" y="278425"/>
              <a:ext cx="122700" cy="140400"/>
            </a:xfrm>
            <a:custGeom>
              <a:avLst/>
              <a:gdLst/>
              <a:ahLst/>
              <a:cxnLst/>
              <a:rect l="l" t="t" r="r" b="b"/>
              <a:pathLst>
                <a:path w="4908" h="5616" extrusionOk="0">
                  <a:moveTo>
                    <a:pt x="4908" y="0"/>
                  </a:moveTo>
                  <a:lnTo>
                    <a:pt x="1269" y="826"/>
                  </a:lnTo>
                  <a:lnTo>
                    <a:pt x="0" y="5616"/>
                  </a:lnTo>
                  <a:lnTo>
                    <a:pt x="0" y="5616"/>
                  </a:lnTo>
                  <a:lnTo>
                    <a:pt x="3777" y="4829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1306450" y="238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9" y="1"/>
                  </a:moveTo>
                  <a:lnTo>
                    <a:pt x="1270" y="817"/>
                  </a:lnTo>
                  <a:lnTo>
                    <a:pt x="1" y="5607"/>
                  </a:lnTo>
                  <a:lnTo>
                    <a:pt x="3650" y="4721"/>
                  </a:lnTo>
                  <a:lnTo>
                    <a:pt x="49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917000" y="32487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7"/>
                  </a:lnTo>
                  <a:cubicBezTo>
                    <a:pt x="1250" y="5322"/>
                    <a:pt x="2469" y="5046"/>
                    <a:pt x="3639" y="4781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712200" y="371100"/>
              <a:ext cx="122450" cy="140175"/>
            </a:xfrm>
            <a:custGeom>
              <a:avLst/>
              <a:gdLst/>
              <a:ahLst/>
              <a:cxnLst/>
              <a:rect l="l" t="t" r="r" b="b"/>
              <a:pathLst>
                <a:path w="4898" h="5607" extrusionOk="0">
                  <a:moveTo>
                    <a:pt x="4898" y="1"/>
                  </a:moveTo>
                  <a:lnTo>
                    <a:pt x="1259" y="827"/>
                  </a:lnTo>
                  <a:lnTo>
                    <a:pt x="0" y="5607"/>
                  </a:lnTo>
                  <a:cubicBezTo>
                    <a:pt x="1210" y="5331"/>
                    <a:pt x="2420" y="5066"/>
                    <a:pt x="3629" y="4790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506150" y="417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6"/>
                  </a:lnTo>
                  <a:cubicBezTo>
                    <a:pt x="1181" y="5341"/>
                    <a:pt x="2391" y="5065"/>
                    <a:pt x="3640" y="4780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311675" y="461825"/>
              <a:ext cx="122475" cy="139925"/>
            </a:xfrm>
            <a:custGeom>
              <a:avLst/>
              <a:gdLst/>
              <a:ahLst/>
              <a:cxnLst/>
              <a:rect l="l" t="t" r="r" b="b"/>
              <a:pathLst>
                <a:path w="4899" h="5597" extrusionOk="0">
                  <a:moveTo>
                    <a:pt x="4898" y="1"/>
                  </a:moveTo>
                  <a:lnTo>
                    <a:pt x="1269" y="817"/>
                  </a:lnTo>
                  <a:lnTo>
                    <a:pt x="0" y="5597"/>
                  </a:lnTo>
                  <a:cubicBezTo>
                    <a:pt x="1053" y="5361"/>
                    <a:pt x="2282" y="5085"/>
                    <a:pt x="3639" y="4781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307725" y="342050"/>
              <a:ext cx="1160800" cy="262650"/>
            </a:xfrm>
            <a:custGeom>
              <a:avLst/>
              <a:gdLst/>
              <a:ahLst/>
              <a:cxnLst/>
              <a:rect l="l" t="t" r="r" b="b"/>
              <a:pathLst>
                <a:path w="46432" h="10506" extrusionOk="0">
                  <a:moveTo>
                    <a:pt x="46302" y="1"/>
                  </a:moveTo>
                  <a:cubicBezTo>
                    <a:pt x="46296" y="1"/>
                    <a:pt x="46290" y="1"/>
                    <a:pt x="46284" y="2"/>
                  </a:cubicBezTo>
                  <a:lnTo>
                    <a:pt x="129" y="10280"/>
                  </a:lnTo>
                  <a:cubicBezTo>
                    <a:pt x="1" y="10309"/>
                    <a:pt x="21" y="10506"/>
                    <a:pt x="158" y="10506"/>
                  </a:cubicBezTo>
                  <a:lnTo>
                    <a:pt x="178" y="10496"/>
                  </a:lnTo>
                  <a:lnTo>
                    <a:pt x="46333" y="219"/>
                  </a:lnTo>
                  <a:cubicBezTo>
                    <a:pt x="46392" y="209"/>
                    <a:pt x="46431" y="150"/>
                    <a:pt x="46411" y="91"/>
                  </a:cubicBezTo>
                  <a:cubicBezTo>
                    <a:pt x="46403" y="38"/>
                    <a:pt x="46354" y="1"/>
                    <a:pt x="46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414775" y="555250"/>
              <a:ext cx="1012100" cy="219375"/>
            </a:xfrm>
            <a:custGeom>
              <a:avLst/>
              <a:gdLst/>
              <a:ahLst/>
              <a:cxnLst/>
              <a:rect l="l" t="t" r="r" b="b"/>
              <a:pathLst>
                <a:path w="40484" h="8775" extrusionOk="0">
                  <a:moveTo>
                    <a:pt x="40320" y="1"/>
                  </a:moveTo>
                  <a:cubicBezTo>
                    <a:pt x="40317" y="1"/>
                    <a:pt x="40313" y="1"/>
                    <a:pt x="40310" y="1"/>
                  </a:cubicBezTo>
                  <a:lnTo>
                    <a:pt x="145" y="8548"/>
                  </a:lnTo>
                  <a:cubicBezTo>
                    <a:pt x="0" y="8567"/>
                    <a:pt x="16" y="8774"/>
                    <a:pt x="155" y="8774"/>
                  </a:cubicBezTo>
                  <a:cubicBezTo>
                    <a:pt x="158" y="8774"/>
                    <a:pt x="161" y="8774"/>
                    <a:pt x="164" y="8774"/>
                  </a:cubicBezTo>
                  <a:cubicBezTo>
                    <a:pt x="174" y="8774"/>
                    <a:pt x="184" y="8764"/>
                    <a:pt x="194" y="8764"/>
                  </a:cubicBezTo>
                  <a:lnTo>
                    <a:pt x="40359" y="217"/>
                  </a:lnTo>
                  <a:cubicBezTo>
                    <a:pt x="40484" y="179"/>
                    <a:pt x="40450" y="1"/>
                    <a:pt x="4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468775" y="787750"/>
              <a:ext cx="1011475" cy="219450"/>
            </a:xfrm>
            <a:custGeom>
              <a:avLst/>
              <a:gdLst/>
              <a:ahLst/>
              <a:cxnLst/>
              <a:rect l="l" t="t" r="r" b="b"/>
              <a:pathLst>
                <a:path w="40459" h="8778" extrusionOk="0">
                  <a:moveTo>
                    <a:pt x="40306" y="0"/>
                  </a:moveTo>
                  <a:cubicBezTo>
                    <a:pt x="40296" y="0"/>
                    <a:pt x="40286" y="2"/>
                    <a:pt x="40274" y="5"/>
                  </a:cubicBezTo>
                  <a:lnTo>
                    <a:pt x="99" y="8551"/>
                  </a:lnTo>
                  <a:cubicBezTo>
                    <a:pt x="40" y="8571"/>
                    <a:pt x="1" y="8630"/>
                    <a:pt x="20" y="8689"/>
                  </a:cubicBezTo>
                  <a:cubicBezTo>
                    <a:pt x="30" y="8738"/>
                    <a:pt x="70" y="8777"/>
                    <a:pt x="129" y="8777"/>
                  </a:cubicBezTo>
                  <a:lnTo>
                    <a:pt x="148" y="8768"/>
                  </a:lnTo>
                  <a:lnTo>
                    <a:pt x="40314" y="221"/>
                  </a:lnTo>
                  <a:cubicBezTo>
                    <a:pt x="40459" y="203"/>
                    <a:pt x="40428" y="0"/>
                    <a:pt x="40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644825" y="719875"/>
              <a:ext cx="54600" cy="234225"/>
            </a:xfrm>
            <a:custGeom>
              <a:avLst/>
              <a:gdLst/>
              <a:ahLst/>
              <a:cxnLst/>
              <a:rect l="l" t="t" r="r" b="b"/>
              <a:pathLst>
                <a:path w="2184" h="9369" extrusionOk="0">
                  <a:moveTo>
                    <a:pt x="130" y="0"/>
                  </a:moveTo>
                  <a:cubicBezTo>
                    <a:pt x="120" y="0"/>
                    <a:pt x="109" y="2"/>
                    <a:pt x="99" y="5"/>
                  </a:cubicBezTo>
                  <a:cubicBezTo>
                    <a:pt x="40" y="15"/>
                    <a:pt x="1" y="74"/>
                    <a:pt x="10" y="133"/>
                  </a:cubicBezTo>
                  <a:lnTo>
                    <a:pt x="1948" y="9280"/>
                  </a:lnTo>
                  <a:cubicBezTo>
                    <a:pt x="1967" y="9329"/>
                    <a:pt x="2007" y="9368"/>
                    <a:pt x="2066" y="9368"/>
                  </a:cubicBezTo>
                  <a:lnTo>
                    <a:pt x="2085" y="9368"/>
                  </a:lnTo>
                  <a:cubicBezTo>
                    <a:pt x="2144" y="9358"/>
                    <a:pt x="2184" y="9299"/>
                    <a:pt x="2174" y="9240"/>
                  </a:cubicBezTo>
                  <a:lnTo>
                    <a:pt x="227" y="84"/>
                  </a:lnTo>
                  <a:cubicBezTo>
                    <a:pt x="219" y="36"/>
                    <a:pt x="177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1170500" y="611925"/>
              <a:ext cx="55350" cy="236450"/>
            </a:xfrm>
            <a:custGeom>
              <a:avLst/>
              <a:gdLst/>
              <a:ahLst/>
              <a:cxnLst/>
              <a:rect l="l" t="t" r="r" b="b"/>
              <a:pathLst>
                <a:path w="2214" h="9458" extrusionOk="0">
                  <a:moveTo>
                    <a:pt x="129" y="1"/>
                  </a:moveTo>
                  <a:cubicBezTo>
                    <a:pt x="119" y="1"/>
                    <a:pt x="109" y="3"/>
                    <a:pt x="99" y="6"/>
                  </a:cubicBezTo>
                  <a:cubicBezTo>
                    <a:pt x="40" y="16"/>
                    <a:pt x="0" y="75"/>
                    <a:pt x="10" y="134"/>
                  </a:cubicBezTo>
                  <a:lnTo>
                    <a:pt x="1977" y="9369"/>
                  </a:lnTo>
                  <a:cubicBezTo>
                    <a:pt x="1987" y="9418"/>
                    <a:pt x="2036" y="9447"/>
                    <a:pt x="2085" y="9457"/>
                  </a:cubicBezTo>
                  <a:lnTo>
                    <a:pt x="2115" y="9447"/>
                  </a:lnTo>
                  <a:cubicBezTo>
                    <a:pt x="2174" y="9437"/>
                    <a:pt x="2213" y="9378"/>
                    <a:pt x="2193" y="9319"/>
                  </a:cubicBezTo>
                  <a:lnTo>
                    <a:pt x="226" y="94"/>
                  </a:lnTo>
                  <a:cubicBezTo>
                    <a:pt x="218" y="38"/>
                    <a:pt x="177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514275" y="969425"/>
              <a:ext cx="989650" cy="215525"/>
            </a:xfrm>
            <a:custGeom>
              <a:avLst/>
              <a:gdLst/>
              <a:ahLst/>
              <a:cxnLst/>
              <a:rect l="l" t="t" r="r" b="b"/>
              <a:pathLst>
                <a:path w="39586" h="8621" extrusionOk="0">
                  <a:moveTo>
                    <a:pt x="39469" y="1"/>
                  </a:moveTo>
                  <a:cubicBezTo>
                    <a:pt x="39459" y="1"/>
                    <a:pt x="39448" y="2"/>
                    <a:pt x="39438" y="6"/>
                  </a:cubicBezTo>
                  <a:lnTo>
                    <a:pt x="99" y="8395"/>
                  </a:lnTo>
                  <a:cubicBezTo>
                    <a:pt x="40" y="8414"/>
                    <a:pt x="0" y="8473"/>
                    <a:pt x="10" y="8532"/>
                  </a:cubicBezTo>
                  <a:cubicBezTo>
                    <a:pt x="20" y="8582"/>
                    <a:pt x="69" y="8621"/>
                    <a:pt x="118" y="8621"/>
                  </a:cubicBezTo>
                  <a:lnTo>
                    <a:pt x="148" y="8611"/>
                  </a:lnTo>
                  <a:lnTo>
                    <a:pt x="39487" y="222"/>
                  </a:lnTo>
                  <a:cubicBezTo>
                    <a:pt x="39546" y="202"/>
                    <a:pt x="39585" y="143"/>
                    <a:pt x="39566" y="84"/>
                  </a:cubicBezTo>
                  <a:cubicBezTo>
                    <a:pt x="39558" y="36"/>
                    <a:pt x="39516" y="1"/>
                    <a:pt x="39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439275" y="809950"/>
              <a:ext cx="48950" cy="52425"/>
            </a:xfrm>
            <a:custGeom>
              <a:avLst/>
              <a:gdLst/>
              <a:ahLst/>
              <a:cxnLst/>
              <a:rect l="l" t="t" r="r" b="b"/>
              <a:pathLst>
                <a:path w="1958" h="2097" extrusionOk="0">
                  <a:moveTo>
                    <a:pt x="969" y="181"/>
                  </a:moveTo>
                  <a:cubicBezTo>
                    <a:pt x="1223" y="181"/>
                    <a:pt x="1382" y="311"/>
                    <a:pt x="1436" y="553"/>
                  </a:cubicBezTo>
                  <a:cubicBezTo>
                    <a:pt x="1505" y="858"/>
                    <a:pt x="1348" y="1084"/>
                    <a:pt x="964" y="1162"/>
                  </a:cubicBezTo>
                  <a:lnTo>
                    <a:pt x="463" y="1280"/>
                  </a:lnTo>
                  <a:lnTo>
                    <a:pt x="246" y="326"/>
                  </a:lnTo>
                  <a:lnTo>
                    <a:pt x="748" y="208"/>
                  </a:lnTo>
                  <a:cubicBezTo>
                    <a:pt x="828" y="190"/>
                    <a:pt x="902" y="181"/>
                    <a:pt x="969" y="181"/>
                  </a:cubicBezTo>
                  <a:close/>
                  <a:moveTo>
                    <a:pt x="976" y="0"/>
                  </a:moveTo>
                  <a:cubicBezTo>
                    <a:pt x="893" y="0"/>
                    <a:pt x="804" y="11"/>
                    <a:pt x="709" y="31"/>
                  </a:cubicBezTo>
                  <a:lnTo>
                    <a:pt x="1" y="199"/>
                  </a:lnTo>
                  <a:lnTo>
                    <a:pt x="433" y="2097"/>
                  </a:lnTo>
                  <a:lnTo>
                    <a:pt x="640" y="2048"/>
                  </a:lnTo>
                  <a:lnTo>
                    <a:pt x="502" y="1448"/>
                  </a:lnTo>
                  <a:lnTo>
                    <a:pt x="1014" y="1330"/>
                  </a:lnTo>
                  <a:cubicBezTo>
                    <a:pt x="1063" y="1320"/>
                    <a:pt x="1112" y="1310"/>
                    <a:pt x="1161" y="1290"/>
                  </a:cubicBezTo>
                  <a:lnTo>
                    <a:pt x="1732" y="1802"/>
                  </a:lnTo>
                  <a:lnTo>
                    <a:pt x="1958" y="1753"/>
                  </a:lnTo>
                  <a:lnTo>
                    <a:pt x="1338" y="1202"/>
                  </a:lnTo>
                  <a:cubicBezTo>
                    <a:pt x="1594" y="1074"/>
                    <a:pt x="1712" y="779"/>
                    <a:pt x="1643" y="513"/>
                  </a:cubicBezTo>
                  <a:cubicBezTo>
                    <a:pt x="1564" y="180"/>
                    <a:pt x="1324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489975" y="794975"/>
              <a:ext cx="62425" cy="51550"/>
            </a:xfrm>
            <a:custGeom>
              <a:avLst/>
              <a:gdLst/>
              <a:ahLst/>
              <a:cxnLst/>
              <a:rect l="l" t="t" r="r" b="b"/>
              <a:pathLst>
                <a:path w="2497" h="2062" extrusionOk="0">
                  <a:moveTo>
                    <a:pt x="1179" y="229"/>
                  </a:moveTo>
                  <a:cubicBezTo>
                    <a:pt x="1538" y="229"/>
                    <a:pt x="1894" y="460"/>
                    <a:pt x="1985" y="876"/>
                  </a:cubicBezTo>
                  <a:cubicBezTo>
                    <a:pt x="2093" y="1319"/>
                    <a:pt x="1808" y="1761"/>
                    <a:pt x="1366" y="1850"/>
                  </a:cubicBezTo>
                  <a:cubicBezTo>
                    <a:pt x="1300" y="1865"/>
                    <a:pt x="1236" y="1873"/>
                    <a:pt x="1173" y="1873"/>
                  </a:cubicBezTo>
                  <a:cubicBezTo>
                    <a:pt x="562" y="1873"/>
                    <a:pt x="133" y="1173"/>
                    <a:pt x="490" y="611"/>
                  </a:cubicBezTo>
                  <a:cubicBezTo>
                    <a:pt x="656" y="350"/>
                    <a:pt x="918" y="229"/>
                    <a:pt x="1179" y="229"/>
                  </a:cubicBezTo>
                  <a:close/>
                  <a:moveTo>
                    <a:pt x="1185" y="0"/>
                  </a:moveTo>
                  <a:cubicBezTo>
                    <a:pt x="557" y="0"/>
                    <a:pt x="1" y="596"/>
                    <a:pt x="185" y="1289"/>
                  </a:cubicBezTo>
                  <a:cubicBezTo>
                    <a:pt x="285" y="1752"/>
                    <a:pt x="696" y="2062"/>
                    <a:pt x="1146" y="2062"/>
                  </a:cubicBezTo>
                  <a:cubicBezTo>
                    <a:pt x="1231" y="2062"/>
                    <a:pt x="1318" y="2051"/>
                    <a:pt x="1405" y="2027"/>
                  </a:cubicBezTo>
                  <a:cubicBezTo>
                    <a:pt x="2300" y="1820"/>
                    <a:pt x="2497" y="630"/>
                    <a:pt x="1710" y="149"/>
                  </a:cubicBezTo>
                  <a:cubicBezTo>
                    <a:pt x="1539" y="46"/>
                    <a:pt x="1359" y="0"/>
                    <a:pt x="11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555325" y="787125"/>
              <a:ext cx="42575" cy="48450"/>
            </a:xfrm>
            <a:custGeom>
              <a:avLst/>
              <a:gdLst/>
              <a:ahLst/>
              <a:cxnLst/>
              <a:rect l="l" t="t" r="r" b="b"/>
              <a:pathLst>
                <a:path w="1703" h="1938" extrusionOk="0">
                  <a:moveTo>
                    <a:pt x="207" y="0"/>
                  </a:moveTo>
                  <a:lnTo>
                    <a:pt x="1" y="49"/>
                  </a:lnTo>
                  <a:lnTo>
                    <a:pt x="433" y="1938"/>
                  </a:lnTo>
                  <a:lnTo>
                    <a:pt x="1702" y="1653"/>
                  </a:lnTo>
                  <a:lnTo>
                    <a:pt x="1663" y="1475"/>
                  </a:lnTo>
                  <a:lnTo>
                    <a:pt x="601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00325" y="776800"/>
              <a:ext cx="42550" cy="48450"/>
            </a:xfrm>
            <a:custGeom>
              <a:avLst/>
              <a:gdLst/>
              <a:ahLst/>
              <a:cxnLst/>
              <a:rect l="l" t="t" r="r" b="b"/>
              <a:pathLst>
                <a:path w="1702" h="1938" extrusionOk="0">
                  <a:moveTo>
                    <a:pt x="207" y="0"/>
                  </a:moveTo>
                  <a:lnTo>
                    <a:pt x="0" y="49"/>
                  </a:lnTo>
                  <a:lnTo>
                    <a:pt x="433" y="1938"/>
                  </a:lnTo>
                  <a:lnTo>
                    <a:pt x="1702" y="1652"/>
                  </a:lnTo>
                  <a:lnTo>
                    <a:pt x="1662" y="1475"/>
                  </a:lnTo>
                  <a:lnTo>
                    <a:pt x="600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694000" y="749725"/>
              <a:ext cx="42550" cy="50325"/>
            </a:xfrm>
            <a:custGeom>
              <a:avLst/>
              <a:gdLst/>
              <a:ahLst/>
              <a:cxnLst/>
              <a:rect l="l" t="t" r="r" b="b"/>
              <a:pathLst>
                <a:path w="1702" h="2013" extrusionOk="0">
                  <a:moveTo>
                    <a:pt x="903" y="1"/>
                  </a:moveTo>
                  <a:cubicBezTo>
                    <a:pt x="818" y="1"/>
                    <a:pt x="733" y="11"/>
                    <a:pt x="650" y="31"/>
                  </a:cubicBezTo>
                  <a:cubicBezTo>
                    <a:pt x="168" y="139"/>
                    <a:pt x="0" y="434"/>
                    <a:pt x="69" y="710"/>
                  </a:cubicBezTo>
                  <a:cubicBezTo>
                    <a:pt x="227" y="1418"/>
                    <a:pt x="1318" y="828"/>
                    <a:pt x="1446" y="1349"/>
                  </a:cubicBezTo>
                  <a:cubicBezTo>
                    <a:pt x="1486" y="1536"/>
                    <a:pt x="1367" y="1722"/>
                    <a:pt x="1013" y="1801"/>
                  </a:cubicBezTo>
                  <a:cubicBezTo>
                    <a:pt x="935" y="1821"/>
                    <a:pt x="856" y="1831"/>
                    <a:pt x="779" y="1831"/>
                  </a:cubicBezTo>
                  <a:cubicBezTo>
                    <a:pt x="623" y="1831"/>
                    <a:pt x="473" y="1791"/>
                    <a:pt x="335" y="1713"/>
                  </a:cubicBezTo>
                  <a:lnTo>
                    <a:pt x="286" y="1890"/>
                  </a:lnTo>
                  <a:cubicBezTo>
                    <a:pt x="443" y="1968"/>
                    <a:pt x="618" y="2012"/>
                    <a:pt x="793" y="2012"/>
                  </a:cubicBezTo>
                  <a:cubicBezTo>
                    <a:pt x="880" y="2012"/>
                    <a:pt x="968" y="2001"/>
                    <a:pt x="1053" y="1978"/>
                  </a:cubicBezTo>
                  <a:cubicBezTo>
                    <a:pt x="1535" y="1860"/>
                    <a:pt x="1702" y="1575"/>
                    <a:pt x="1643" y="1290"/>
                  </a:cubicBezTo>
                  <a:cubicBezTo>
                    <a:pt x="1486" y="601"/>
                    <a:pt x="384" y="1182"/>
                    <a:pt x="266" y="660"/>
                  </a:cubicBezTo>
                  <a:cubicBezTo>
                    <a:pt x="227" y="473"/>
                    <a:pt x="345" y="287"/>
                    <a:pt x="689" y="208"/>
                  </a:cubicBezTo>
                  <a:cubicBezTo>
                    <a:pt x="764" y="192"/>
                    <a:pt x="838" y="184"/>
                    <a:pt x="913" y="184"/>
                  </a:cubicBezTo>
                  <a:cubicBezTo>
                    <a:pt x="1024" y="184"/>
                    <a:pt x="1133" y="202"/>
                    <a:pt x="1240" y="237"/>
                  </a:cubicBezTo>
                  <a:lnTo>
                    <a:pt x="1279" y="70"/>
                  </a:lnTo>
                  <a:cubicBezTo>
                    <a:pt x="1156" y="23"/>
                    <a:pt x="1029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740950" y="737425"/>
              <a:ext cx="49450" cy="50075"/>
            </a:xfrm>
            <a:custGeom>
              <a:avLst/>
              <a:gdLst/>
              <a:ahLst/>
              <a:cxnLst/>
              <a:rect l="l" t="t" r="r" b="b"/>
              <a:pathLst>
                <a:path w="1978" h="2003" extrusionOk="0">
                  <a:moveTo>
                    <a:pt x="1139" y="1"/>
                  </a:moveTo>
                  <a:cubicBezTo>
                    <a:pt x="1060" y="1"/>
                    <a:pt x="982" y="11"/>
                    <a:pt x="906" y="31"/>
                  </a:cubicBezTo>
                  <a:cubicBezTo>
                    <a:pt x="355" y="139"/>
                    <a:pt x="1" y="680"/>
                    <a:pt x="129" y="1231"/>
                  </a:cubicBezTo>
                  <a:cubicBezTo>
                    <a:pt x="228" y="1687"/>
                    <a:pt x="635" y="2003"/>
                    <a:pt x="1090" y="2003"/>
                  </a:cubicBezTo>
                  <a:cubicBezTo>
                    <a:pt x="1175" y="2003"/>
                    <a:pt x="1262" y="1992"/>
                    <a:pt x="1348" y="1969"/>
                  </a:cubicBezTo>
                  <a:cubicBezTo>
                    <a:pt x="1604" y="1919"/>
                    <a:pt x="1840" y="1762"/>
                    <a:pt x="1978" y="1536"/>
                  </a:cubicBezTo>
                  <a:lnTo>
                    <a:pt x="1820" y="1438"/>
                  </a:lnTo>
                  <a:cubicBezTo>
                    <a:pt x="1712" y="1615"/>
                    <a:pt x="1525" y="1752"/>
                    <a:pt x="1309" y="1792"/>
                  </a:cubicBezTo>
                  <a:cubicBezTo>
                    <a:pt x="1239" y="1810"/>
                    <a:pt x="1170" y="1819"/>
                    <a:pt x="1101" y="1819"/>
                  </a:cubicBezTo>
                  <a:cubicBezTo>
                    <a:pt x="733" y="1819"/>
                    <a:pt x="399" y="1565"/>
                    <a:pt x="316" y="1192"/>
                  </a:cubicBezTo>
                  <a:cubicBezTo>
                    <a:pt x="207" y="739"/>
                    <a:pt x="502" y="297"/>
                    <a:pt x="955" y="218"/>
                  </a:cubicBezTo>
                  <a:cubicBezTo>
                    <a:pt x="1019" y="200"/>
                    <a:pt x="1084" y="191"/>
                    <a:pt x="1148" y="191"/>
                  </a:cubicBezTo>
                  <a:cubicBezTo>
                    <a:pt x="1293" y="191"/>
                    <a:pt x="1436" y="235"/>
                    <a:pt x="1565" y="316"/>
                  </a:cubicBezTo>
                  <a:lnTo>
                    <a:pt x="1663" y="159"/>
                  </a:lnTo>
                  <a:cubicBezTo>
                    <a:pt x="1504" y="56"/>
                    <a:pt x="1322" y="1"/>
                    <a:pt x="11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796775" y="723675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9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1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33" y="1270"/>
                  </a:lnTo>
                  <a:lnTo>
                    <a:pt x="1417" y="1043"/>
                  </a:lnTo>
                  <a:lnTo>
                    <a:pt x="1377" y="876"/>
                  </a:lnTo>
                  <a:lnTo>
                    <a:pt x="39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847175" y="710400"/>
              <a:ext cx="50675" cy="56575"/>
            </a:xfrm>
            <a:custGeom>
              <a:avLst/>
              <a:gdLst/>
              <a:ahLst/>
              <a:cxnLst/>
              <a:rect l="l" t="t" r="r" b="b"/>
              <a:pathLst>
                <a:path w="2027" h="2263" extrusionOk="0">
                  <a:moveTo>
                    <a:pt x="1594" y="1"/>
                  </a:moveTo>
                  <a:lnTo>
                    <a:pt x="1387" y="50"/>
                  </a:lnTo>
                  <a:lnTo>
                    <a:pt x="1741" y="1584"/>
                  </a:lnTo>
                  <a:lnTo>
                    <a:pt x="168" y="325"/>
                  </a:lnTo>
                  <a:lnTo>
                    <a:pt x="1" y="365"/>
                  </a:lnTo>
                  <a:lnTo>
                    <a:pt x="433" y="2263"/>
                  </a:lnTo>
                  <a:lnTo>
                    <a:pt x="640" y="2223"/>
                  </a:lnTo>
                  <a:lnTo>
                    <a:pt x="286" y="679"/>
                  </a:lnTo>
                  <a:lnTo>
                    <a:pt x="286" y="679"/>
                  </a:lnTo>
                  <a:lnTo>
                    <a:pt x="1859" y="1938"/>
                  </a:lnTo>
                  <a:lnTo>
                    <a:pt x="2027" y="1899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907425" y="698350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8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0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23" y="1270"/>
                  </a:lnTo>
                  <a:lnTo>
                    <a:pt x="1406" y="1043"/>
                  </a:lnTo>
                  <a:lnTo>
                    <a:pt x="1367" y="876"/>
                  </a:lnTo>
                  <a:lnTo>
                    <a:pt x="38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1210825" y="630675"/>
              <a:ext cx="49425" cy="50050"/>
            </a:xfrm>
            <a:custGeom>
              <a:avLst/>
              <a:gdLst/>
              <a:ahLst/>
              <a:cxnLst/>
              <a:rect l="l" t="t" r="r" b="b"/>
              <a:pathLst>
                <a:path w="1977" h="2002" extrusionOk="0">
                  <a:moveTo>
                    <a:pt x="1153" y="0"/>
                  </a:moveTo>
                  <a:cubicBezTo>
                    <a:pt x="1070" y="0"/>
                    <a:pt x="986" y="11"/>
                    <a:pt x="905" y="33"/>
                  </a:cubicBezTo>
                  <a:cubicBezTo>
                    <a:pt x="354" y="131"/>
                    <a:pt x="0" y="672"/>
                    <a:pt x="128" y="1223"/>
                  </a:cubicBezTo>
                  <a:cubicBezTo>
                    <a:pt x="228" y="1690"/>
                    <a:pt x="639" y="2001"/>
                    <a:pt x="1092" y="2001"/>
                  </a:cubicBezTo>
                  <a:cubicBezTo>
                    <a:pt x="1173" y="2001"/>
                    <a:pt x="1255" y="1991"/>
                    <a:pt x="1338" y="1970"/>
                  </a:cubicBezTo>
                  <a:cubicBezTo>
                    <a:pt x="1603" y="1921"/>
                    <a:pt x="1839" y="1754"/>
                    <a:pt x="1977" y="1528"/>
                  </a:cubicBezTo>
                  <a:lnTo>
                    <a:pt x="1820" y="1429"/>
                  </a:lnTo>
                  <a:cubicBezTo>
                    <a:pt x="1702" y="1616"/>
                    <a:pt x="1525" y="1744"/>
                    <a:pt x="1308" y="1783"/>
                  </a:cubicBezTo>
                  <a:cubicBezTo>
                    <a:pt x="1237" y="1802"/>
                    <a:pt x="1166" y="1811"/>
                    <a:pt x="1096" y="1811"/>
                  </a:cubicBezTo>
                  <a:cubicBezTo>
                    <a:pt x="730" y="1811"/>
                    <a:pt x="397" y="1563"/>
                    <a:pt x="315" y="1184"/>
                  </a:cubicBezTo>
                  <a:cubicBezTo>
                    <a:pt x="207" y="741"/>
                    <a:pt x="502" y="298"/>
                    <a:pt x="944" y="210"/>
                  </a:cubicBezTo>
                  <a:cubicBezTo>
                    <a:pt x="1011" y="195"/>
                    <a:pt x="1077" y="187"/>
                    <a:pt x="1143" y="187"/>
                  </a:cubicBezTo>
                  <a:cubicBezTo>
                    <a:pt x="1291" y="187"/>
                    <a:pt x="1434" y="226"/>
                    <a:pt x="1564" y="308"/>
                  </a:cubicBezTo>
                  <a:lnTo>
                    <a:pt x="1662" y="151"/>
                  </a:lnTo>
                  <a:cubicBezTo>
                    <a:pt x="1508" y="50"/>
                    <a:pt x="133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1266150" y="615500"/>
              <a:ext cx="48450" cy="53075"/>
            </a:xfrm>
            <a:custGeom>
              <a:avLst/>
              <a:gdLst/>
              <a:ahLst/>
              <a:cxnLst/>
              <a:rect l="l" t="t" r="r" b="b"/>
              <a:pathLst>
                <a:path w="1938" h="2123" extrusionOk="0">
                  <a:moveTo>
                    <a:pt x="1564" y="1"/>
                  </a:moveTo>
                  <a:lnTo>
                    <a:pt x="1367" y="40"/>
                  </a:lnTo>
                  <a:lnTo>
                    <a:pt x="1613" y="1122"/>
                  </a:lnTo>
                  <a:cubicBezTo>
                    <a:pt x="1721" y="1574"/>
                    <a:pt x="1564" y="1830"/>
                    <a:pt x="1180" y="1909"/>
                  </a:cubicBezTo>
                  <a:cubicBezTo>
                    <a:pt x="1114" y="1924"/>
                    <a:pt x="1052" y="1932"/>
                    <a:pt x="993" y="1932"/>
                  </a:cubicBezTo>
                  <a:cubicBezTo>
                    <a:pt x="721" y="1932"/>
                    <a:pt x="532" y="1760"/>
                    <a:pt x="443" y="1387"/>
                  </a:cubicBezTo>
                  <a:lnTo>
                    <a:pt x="197" y="306"/>
                  </a:lnTo>
                  <a:lnTo>
                    <a:pt x="0" y="355"/>
                  </a:lnTo>
                  <a:lnTo>
                    <a:pt x="246" y="1446"/>
                  </a:lnTo>
                  <a:cubicBezTo>
                    <a:pt x="352" y="1897"/>
                    <a:pt x="623" y="2122"/>
                    <a:pt x="989" y="2122"/>
                  </a:cubicBezTo>
                  <a:cubicBezTo>
                    <a:pt x="1062" y="2122"/>
                    <a:pt x="1139" y="2113"/>
                    <a:pt x="1220" y="2095"/>
                  </a:cubicBezTo>
                  <a:cubicBezTo>
                    <a:pt x="1711" y="1977"/>
                    <a:pt x="1937" y="1633"/>
                    <a:pt x="1810" y="1082"/>
                  </a:cubicBezTo>
                  <a:lnTo>
                    <a:pt x="156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1316800" y="603950"/>
              <a:ext cx="39350" cy="52400"/>
            </a:xfrm>
            <a:custGeom>
              <a:avLst/>
              <a:gdLst/>
              <a:ahLst/>
              <a:cxnLst/>
              <a:rect l="l" t="t" r="r" b="b"/>
              <a:pathLst>
                <a:path w="1574" h="2096" extrusionOk="0">
                  <a:moveTo>
                    <a:pt x="1534" y="0"/>
                  </a:moveTo>
                  <a:lnTo>
                    <a:pt x="0" y="354"/>
                  </a:lnTo>
                  <a:lnTo>
                    <a:pt x="39" y="522"/>
                  </a:lnTo>
                  <a:lnTo>
                    <a:pt x="708" y="374"/>
                  </a:lnTo>
                  <a:lnTo>
                    <a:pt x="1101" y="2095"/>
                  </a:lnTo>
                  <a:lnTo>
                    <a:pt x="1308" y="2046"/>
                  </a:lnTo>
                  <a:lnTo>
                    <a:pt x="905" y="325"/>
                  </a:lnTo>
                  <a:lnTo>
                    <a:pt x="1574" y="177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8D4C2316-AEF4-16DB-604C-94691B874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44" y="4203720"/>
            <a:ext cx="1381139" cy="887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31"/>
          <p:cNvGrpSpPr/>
          <p:nvPr/>
        </p:nvGrpSpPr>
        <p:grpSpPr>
          <a:xfrm flipH="1">
            <a:off x="5028775" y="3174275"/>
            <a:ext cx="3753450" cy="1969225"/>
            <a:chOff x="143902" y="3174400"/>
            <a:chExt cx="3753450" cy="1969225"/>
          </a:xfrm>
        </p:grpSpPr>
        <p:sp>
          <p:nvSpPr>
            <p:cNvPr id="961" name="Google Shape;961;p31"/>
            <p:cNvSpPr/>
            <p:nvPr/>
          </p:nvSpPr>
          <p:spPr>
            <a:xfrm>
              <a:off x="416350" y="4817825"/>
              <a:ext cx="136200" cy="32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31"/>
            <p:cNvGrpSpPr/>
            <p:nvPr/>
          </p:nvGrpSpPr>
          <p:grpSpPr>
            <a:xfrm>
              <a:off x="143902" y="3174400"/>
              <a:ext cx="3753450" cy="1909665"/>
              <a:chOff x="143902" y="3174400"/>
              <a:chExt cx="3753450" cy="1909665"/>
            </a:xfrm>
          </p:grpSpPr>
          <p:sp>
            <p:nvSpPr>
              <p:cNvPr id="963" name="Google Shape;963;p31"/>
              <p:cNvSpPr/>
              <p:nvPr/>
            </p:nvSpPr>
            <p:spPr>
              <a:xfrm>
                <a:off x="488377" y="3174400"/>
                <a:ext cx="3408975" cy="1596450"/>
              </a:xfrm>
              <a:custGeom>
                <a:avLst/>
                <a:gdLst/>
                <a:ahLst/>
                <a:cxnLst/>
                <a:rect l="l" t="t" r="r" b="b"/>
                <a:pathLst>
                  <a:path w="136359" h="63858" extrusionOk="0">
                    <a:moveTo>
                      <a:pt x="0" y="53244"/>
                    </a:moveTo>
                    <a:lnTo>
                      <a:pt x="35284" y="0"/>
                    </a:lnTo>
                    <a:lnTo>
                      <a:pt x="136359" y="234"/>
                    </a:lnTo>
                    <a:lnTo>
                      <a:pt x="3746" y="63858"/>
                    </a:lnTo>
                    <a:close/>
                  </a:path>
                </a:pathLst>
              </a:custGeom>
              <a:solidFill>
                <a:srgbClr val="9E855C">
                  <a:alpha val="148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64" name="Google Shape;964;p31"/>
              <p:cNvGrpSpPr/>
              <p:nvPr/>
            </p:nvGrpSpPr>
            <p:grpSpPr>
              <a:xfrm rot="-3088787">
                <a:off x="247795" y="4300754"/>
                <a:ext cx="725754" cy="615483"/>
                <a:chOff x="5417612" y="4008755"/>
                <a:chExt cx="725743" cy="615474"/>
              </a:xfrm>
            </p:grpSpPr>
            <p:sp>
              <p:nvSpPr>
                <p:cNvPr id="965" name="Google Shape;965;p31"/>
                <p:cNvSpPr/>
                <p:nvPr/>
              </p:nvSpPr>
              <p:spPr>
                <a:xfrm>
                  <a:off x="5417612" y="4008755"/>
                  <a:ext cx="725743" cy="61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9" h="16248" extrusionOk="0">
                      <a:moveTo>
                        <a:pt x="9796" y="1"/>
                      </a:moveTo>
                      <a:lnTo>
                        <a:pt x="8616" y="2155"/>
                      </a:lnTo>
                      <a:lnTo>
                        <a:pt x="5125" y="80"/>
                      </a:lnTo>
                      <a:cubicBezTo>
                        <a:pt x="5125" y="80"/>
                        <a:pt x="1358" y="778"/>
                        <a:pt x="1643" y="5184"/>
                      </a:cubicBezTo>
                      <a:lnTo>
                        <a:pt x="1" y="9452"/>
                      </a:lnTo>
                      <a:lnTo>
                        <a:pt x="3935" y="11281"/>
                      </a:lnTo>
                      <a:lnTo>
                        <a:pt x="2961" y="13130"/>
                      </a:lnTo>
                      <a:lnTo>
                        <a:pt x="5685" y="11901"/>
                      </a:lnTo>
                      <a:lnTo>
                        <a:pt x="5439" y="15540"/>
                      </a:lnTo>
                      <a:lnTo>
                        <a:pt x="10554" y="14920"/>
                      </a:lnTo>
                      <a:lnTo>
                        <a:pt x="9767" y="10711"/>
                      </a:lnTo>
                      <a:lnTo>
                        <a:pt x="13179" y="16248"/>
                      </a:lnTo>
                      <a:lnTo>
                        <a:pt x="19159" y="5459"/>
                      </a:lnTo>
                      <a:lnTo>
                        <a:pt x="11999" y="5705"/>
                      </a:lnTo>
                      <a:lnTo>
                        <a:pt x="16887" y="3059"/>
                      </a:lnTo>
                      <a:lnTo>
                        <a:pt x="13130" y="965"/>
                      </a:lnTo>
                      <a:lnTo>
                        <a:pt x="10347" y="3669"/>
                      </a:lnTo>
                      <a:lnTo>
                        <a:pt x="979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1"/>
                <p:cNvSpPr/>
                <p:nvPr/>
              </p:nvSpPr>
              <p:spPr>
                <a:xfrm>
                  <a:off x="5673949" y="4155542"/>
                  <a:ext cx="193377" cy="2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" h="6125" extrusionOk="0">
                      <a:moveTo>
                        <a:pt x="3442" y="1"/>
                      </a:moveTo>
                      <a:lnTo>
                        <a:pt x="0" y="6098"/>
                      </a:lnTo>
                      <a:cubicBezTo>
                        <a:pt x="0" y="6098"/>
                        <a:pt x="127" y="6125"/>
                        <a:pt x="342" y="6125"/>
                      </a:cubicBezTo>
                      <a:cubicBezTo>
                        <a:pt x="1038" y="6125"/>
                        <a:pt x="2655" y="5849"/>
                        <a:pt x="3865" y="3512"/>
                      </a:cubicBezTo>
                      <a:cubicBezTo>
                        <a:pt x="5104" y="1142"/>
                        <a:pt x="3442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1"/>
                <p:cNvSpPr/>
                <p:nvPr/>
              </p:nvSpPr>
              <p:spPr>
                <a:xfrm>
                  <a:off x="5529776" y="4008755"/>
                  <a:ext cx="258569" cy="4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6" h="13131" fill="none" extrusionOk="0">
                      <a:moveTo>
                        <a:pt x="6825" y="1"/>
                      </a:moveTo>
                      <a:lnTo>
                        <a:pt x="0" y="13130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1"/>
                <p:cNvSpPr/>
                <p:nvPr/>
              </p:nvSpPr>
              <p:spPr>
                <a:xfrm>
                  <a:off x="5632963" y="4147359"/>
                  <a:ext cx="176256" cy="31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8242" fill="none" extrusionOk="0">
                      <a:moveTo>
                        <a:pt x="4652" y="0"/>
                      </a:moveTo>
                      <a:lnTo>
                        <a:pt x="0" y="8242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69" name="Google Shape;969;p31"/>
          <p:cNvSpPr txBox="1">
            <a:spLocks noGrp="1"/>
          </p:cNvSpPr>
          <p:nvPr>
            <p:ph type="title"/>
          </p:nvPr>
        </p:nvSpPr>
        <p:spPr>
          <a:xfrm>
            <a:off x="3838978" y="2577510"/>
            <a:ext cx="5302101" cy="92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Het verhaal in 3 stappen</a:t>
            </a:r>
            <a:endParaRPr dirty="0"/>
          </a:p>
        </p:txBody>
      </p:sp>
      <p:sp>
        <p:nvSpPr>
          <p:cNvPr id="970" name="Google Shape;970;p31"/>
          <p:cNvSpPr txBox="1">
            <a:spLocks noGrp="1"/>
          </p:cNvSpPr>
          <p:nvPr>
            <p:ph type="title" idx="2"/>
          </p:nvPr>
        </p:nvSpPr>
        <p:spPr>
          <a:xfrm>
            <a:off x="4891063" y="1333488"/>
            <a:ext cx="2796900" cy="12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035" name="Google Shape;1035;p31"/>
          <p:cNvGrpSpPr/>
          <p:nvPr/>
        </p:nvGrpSpPr>
        <p:grpSpPr>
          <a:xfrm rot="-2168336">
            <a:off x="340929" y="483154"/>
            <a:ext cx="825790" cy="701108"/>
            <a:chOff x="3502275" y="3218775"/>
            <a:chExt cx="1175775" cy="998250"/>
          </a:xfrm>
        </p:grpSpPr>
        <p:sp>
          <p:nvSpPr>
            <p:cNvPr id="1036" name="Google Shape;1036;p31"/>
            <p:cNvSpPr/>
            <p:nvPr/>
          </p:nvSpPr>
          <p:spPr>
            <a:xfrm>
              <a:off x="3503750" y="3218775"/>
              <a:ext cx="1174300" cy="997175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1"/>
            <p:cNvSpPr/>
            <p:nvPr/>
          </p:nvSpPr>
          <p:spPr>
            <a:xfrm>
              <a:off x="3502275" y="3292450"/>
              <a:ext cx="1155375" cy="92457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1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1"/>
            <p:cNvSpPr/>
            <p:nvPr/>
          </p:nvSpPr>
          <p:spPr>
            <a:xfrm>
              <a:off x="3520975" y="3219525"/>
              <a:ext cx="1155350" cy="924475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1"/>
            <p:cNvSpPr/>
            <p:nvPr/>
          </p:nvSpPr>
          <p:spPr>
            <a:xfrm>
              <a:off x="3937225" y="3272500"/>
              <a:ext cx="241475" cy="223800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1"/>
            <p:cNvSpPr/>
            <p:nvPr/>
          </p:nvSpPr>
          <p:spPr>
            <a:xfrm>
              <a:off x="3672925" y="3396275"/>
              <a:ext cx="267525" cy="219150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1"/>
            <p:cNvSpPr/>
            <p:nvPr/>
          </p:nvSpPr>
          <p:spPr>
            <a:xfrm>
              <a:off x="3693700" y="3683175"/>
              <a:ext cx="296650" cy="24367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1"/>
            <p:cNvSpPr/>
            <p:nvPr/>
          </p:nvSpPr>
          <p:spPr>
            <a:xfrm>
              <a:off x="4051550" y="3806075"/>
              <a:ext cx="278725" cy="279350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1"/>
            <p:cNvSpPr/>
            <p:nvPr/>
          </p:nvSpPr>
          <p:spPr>
            <a:xfrm>
              <a:off x="4311675" y="3673800"/>
              <a:ext cx="296825" cy="25870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1"/>
            <p:cNvSpPr/>
            <p:nvPr/>
          </p:nvSpPr>
          <p:spPr>
            <a:xfrm>
              <a:off x="4234725" y="3403275"/>
              <a:ext cx="267050" cy="221800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/>
            <p:cNvSpPr/>
            <p:nvPr/>
          </p:nvSpPr>
          <p:spPr>
            <a:xfrm>
              <a:off x="4027700" y="3566800"/>
              <a:ext cx="189350" cy="161850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1"/>
            <p:cNvSpPr/>
            <p:nvPr/>
          </p:nvSpPr>
          <p:spPr>
            <a:xfrm>
              <a:off x="3796600" y="3346750"/>
              <a:ext cx="638775" cy="639525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" name="Google Shape;1048;p31"/>
          <p:cNvSpPr/>
          <p:nvPr/>
        </p:nvSpPr>
        <p:spPr>
          <a:xfrm rot="3391622">
            <a:off x="8780552" y="4920052"/>
            <a:ext cx="246675" cy="155422"/>
          </a:xfrm>
          <a:custGeom>
            <a:avLst/>
            <a:gdLst/>
            <a:ahLst/>
            <a:cxnLst/>
            <a:rect l="l" t="t" r="r" b="b"/>
            <a:pathLst>
              <a:path w="6512" h="4103" extrusionOk="0">
                <a:moveTo>
                  <a:pt x="3266" y="1191"/>
                </a:moveTo>
                <a:cubicBezTo>
                  <a:pt x="3885" y="1466"/>
                  <a:pt x="4318" y="2057"/>
                  <a:pt x="4406" y="2735"/>
                </a:cubicBezTo>
                <a:cubicBezTo>
                  <a:pt x="4436" y="2991"/>
                  <a:pt x="4387" y="3266"/>
                  <a:pt x="4259" y="3492"/>
                </a:cubicBezTo>
                <a:cubicBezTo>
                  <a:pt x="4131" y="3709"/>
                  <a:pt x="3895" y="3837"/>
                  <a:pt x="3649" y="3837"/>
                </a:cubicBezTo>
                <a:cubicBezTo>
                  <a:pt x="3226" y="3817"/>
                  <a:pt x="2951" y="3315"/>
                  <a:pt x="2902" y="2834"/>
                </a:cubicBezTo>
                <a:cubicBezTo>
                  <a:pt x="2833" y="2263"/>
                  <a:pt x="2961" y="1683"/>
                  <a:pt x="3266" y="1191"/>
                </a:cubicBezTo>
                <a:close/>
                <a:moveTo>
                  <a:pt x="4913" y="1"/>
                </a:moveTo>
                <a:cubicBezTo>
                  <a:pt x="4515" y="1"/>
                  <a:pt x="4112" y="106"/>
                  <a:pt x="3767" y="326"/>
                </a:cubicBezTo>
                <a:cubicBezTo>
                  <a:pt x="3541" y="473"/>
                  <a:pt x="3344" y="660"/>
                  <a:pt x="3177" y="876"/>
                </a:cubicBezTo>
                <a:lnTo>
                  <a:pt x="3118" y="857"/>
                </a:lnTo>
                <a:cubicBezTo>
                  <a:pt x="2913" y="801"/>
                  <a:pt x="2705" y="774"/>
                  <a:pt x="2498" y="774"/>
                </a:cubicBezTo>
                <a:cubicBezTo>
                  <a:pt x="1861" y="774"/>
                  <a:pt x="1240" y="1031"/>
                  <a:pt x="787" y="1506"/>
                </a:cubicBezTo>
                <a:cubicBezTo>
                  <a:pt x="207" y="2145"/>
                  <a:pt x="0" y="3040"/>
                  <a:pt x="227" y="3866"/>
                </a:cubicBezTo>
                <a:cubicBezTo>
                  <a:pt x="250" y="3920"/>
                  <a:pt x="296" y="3944"/>
                  <a:pt x="342" y="3944"/>
                </a:cubicBezTo>
                <a:cubicBezTo>
                  <a:pt x="413" y="3944"/>
                  <a:pt x="484" y="3887"/>
                  <a:pt x="473" y="3797"/>
                </a:cubicBezTo>
                <a:cubicBezTo>
                  <a:pt x="266" y="3050"/>
                  <a:pt x="453" y="2253"/>
                  <a:pt x="974" y="1683"/>
                </a:cubicBezTo>
                <a:cubicBezTo>
                  <a:pt x="1371" y="1264"/>
                  <a:pt x="1921" y="1033"/>
                  <a:pt x="2486" y="1033"/>
                </a:cubicBezTo>
                <a:cubicBezTo>
                  <a:pt x="2664" y="1033"/>
                  <a:pt x="2843" y="1056"/>
                  <a:pt x="3020" y="1103"/>
                </a:cubicBezTo>
                <a:cubicBezTo>
                  <a:pt x="2705" y="1634"/>
                  <a:pt x="2567" y="2253"/>
                  <a:pt x="2646" y="2873"/>
                </a:cubicBezTo>
                <a:cubicBezTo>
                  <a:pt x="2705" y="3433"/>
                  <a:pt x="3049" y="4063"/>
                  <a:pt x="3639" y="4102"/>
                </a:cubicBezTo>
                <a:lnTo>
                  <a:pt x="3679" y="4102"/>
                </a:lnTo>
                <a:cubicBezTo>
                  <a:pt x="4013" y="4092"/>
                  <a:pt x="4308" y="3915"/>
                  <a:pt x="4485" y="3630"/>
                </a:cubicBezTo>
                <a:cubicBezTo>
                  <a:pt x="4642" y="3355"/>
                  <a:pt x="4711" y="3030"/>
                  <a:pt x="4672" y="2715"/>
                </a:cubicBezTo>
                <a:cubicBezTo>
                  <a:pt x="4583" y="1958"/>
                  <a:pt x="4111" y="1299"/>
                  <a:pt x="3423" y="975"/>
                </a:cubicBezTo>
                <a:cubicBezTo>
                  <a:pt x="3561" y="808"/>
                  <a:pt x="3728" y="660"/>
                  <a:pt x="3905" y="542"/>
                </a:cubicBezTo>
                <a:cubicBezTo>
                  <a:pt x="4210" y="348"/>
                  <a:pt x="4566" y="254"/>
                  <a:pt x="4917" y="254"/>
                </a:cubicBezTo>
                <a:cubicBezTo>
                  <a:pt x="5437" y="254"/>
                  <a:pt x="5944" y="459"/>
                  <a:pt x="6255" y="847"/>
                </a:cubicBezTo>
                <a:cubicBezTo>
                  <a:pt x="6283" y="880"/>
                  <a:pt x="6321" y="898"/>
                  <a:pt x="6359" y="898"/>
                </a:cubicBezTo>
                <a:cubicBezTo>
                  <a:pt x="6388" y="898"/>
                  <a:pt x="6417" y="888"/>
                  <a:pt x="6442" y="867"/>
                </a:cubicBezTo>
                <a:cubicBezTo>
                  <a:pt x="6501" y="827"/>
                  <a:pt x="6511" y="739"/>
                  <a:pt x="6462" y="690"/>
                </a:cubicBezTo>
                <a:cubicBezTo>
                  <a:pt x="6101" y="240"/>
                  <a:pt x="5513" y="1"/>
                  <a:pt x="49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6F1EFA4-97CE-C18E-8BEF-299C01EE1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525" y="242252"/>
            <a:ext cx="1698195" cy="1091236"/>
          </a:xfrm>
          <a:prstGeom prst="rect">
            <a:avLst/>
          </a:prstGeom>
        </p:spPr>
      </p:pic>
      <p:grpSp>
        <p:nvGrpSpPr>
          <p:cNvPr id="4" name="Google Shape;1649;p36">
            <a:extLst>
              <a:ext uri="{FF2B5EF4-FFF2-40B4-BE49-F238E27FC236}">
                <a16:creationId xmlns:a16="http://schemas.microsoft.com/office/drawing/2014/main" id="{8C69B0A0-0221-D7F2-6025-B1F32E552ECA}"/>
              </a:ext>
            </a:extLst>
          </p:cNvPr>
          <p:cNvGrpSpPr/>
          <p:nvPr/>
        </p:nvGrpSpPr>
        <p:grpSpPr>
          <a:xfrm rot="-1314811">
            <a:off x="699923" y="1617149"/>
            <a:ext cx="2669487" cy="2798720"/>
            <a:chOff x="2689065" y="3004678"/>
            <a:chExt cx="1544026" cy="1585728"/>
          </a:xfrm>
        </p:grpSpPr>
        <p:sp>
          <p:nvSpPr>
            <p:cNvPr id="5" name="Google Shape;1650;p36">
              <a:extLst>
                <a:ext uri="{FF2B5EF4-FFF2-40B4-BE49-F238E27FC236}">
                  <a16:creationId xmlns:a16="http://schemas.microsoft.com/office/drawing/2014/main" id="{71225C6A-34DD-9399-998F-B110C412C56B}"/>
                </a:ext>
              </a:extLst>
            </p:cNvPr>
            <p:cNvSpPr/>
            <p:nvPr/>
          </p:nvSpPr>
          <p:spPr>
            <a:xfrm>
              <a:off x="2689065" y="3004678"/>
              <a:ext cx="1544026" cy="1585728"/>
            </a:xfrm>
            <a:custGeom>
              <a:avLst/>
              <a:gdLst/>
              <a:ahLst/>
              <a:cxnLst/>
              <a:rect l="l" t="t" r="r" b="b"/>
              <a:pathLst>
                <a:path w="56797" h="58331" extrusionOk="0">
                  <a:moveTo>
                    <a:pt x="51555" y="0"/>
                  </a:moveTo>
                  <a:cubicBezTo>
                    <a:pt x="51466" y="0"/>
                    <a:pt x="51387" y="10"/>
                    <a:pt x="51309" y="20"/>
                  </a:cubicBezTo>
                  <a:lnTo>
                    <a:pt x="50414" y="168"/>
                  </a:lnTo>
                  <a:cubicBezTo>
                    <a:pt x="48968" y="394"/>
                    <a:pt x="48014" y="502"/>
                    <a:pt x="46077" y="856"/>
                  </a:cubicBezTo>
                  <a:cubicBezTo>
                    <a:pt x="44946" y="1063"/>
                    <a:pt x="43933" y="1171"/>
                    <a:pt x="42634" y="1397"/>
                  </a:cubicBezTo>
                  <a:cubicBezTo>
                    <a:pt x="41336" y="1623"/>
                    <a:pt x="40068" y="1820"/>
                    <a:pt x="38769" y="2026"/>
                  </a:cubicBezTo>
                  <a:lnTo>
                    <a:pt x="31777" y="3148"/>
                  </a:lnTo>
                  <a:lnTo>
                    <a:pt x="27902" y="3767"/>
                  </a:lnTo>
                  <a:lnTo>
                    <a:pt x="20949" y="4879"/>
                  </a:lnTo>
                  <a:lnTo>
                    <a:pt x="13612" y="6059"/>
                  </a:lnTo>
                  <a:cubicBezTo>
                    <a:pt x="12865" y="6177"/>
                    <a:pt x="12324" y="6816"/>
                    <a:pt x="12324" y="7563"/>
                  </a:cubicBezTo>
                  <a:lnTo>
                    <a:pt x="12324" y="11202"/>
                  </a:lnTo>
                  <a:lnTo>
                    <a:pt x="12068" y="14733"/>
                  </a:lnTo>
                  <a:lnTo>
                    <a:pt x="12058" y="14871"/>
                  </a:lnTo>
                  <a:lnTo>
                    <a:pt x="11301" y="25128"/>
                  </a:lnTo>
                  <a:cubicBezTo>
                    <a:pt x="6708" y="27272"/>
                    <a:pt x="3531" y="31059"/>
                    <a:pt x="2528" y="35632"/>
                  </a:cubicBezTo>
                  <a:cubicBezTo>
                    <a:pt x="2479" y="35858"/>
                    <a:pt x="2430" y="36084"/>
                    <a:pt x="2390" y="36320"/>
                  </a:cubicBezTo>
                  <a:cubicBezTo>
                    <a:pt x="2204" y="36861"/>
                    <a:pt x="2046" y="37412"/>
                    <a:pt x="1918" y="37972"/>
                  </a:cubicBezTo>
                  <a:cubicBezTo>
                    <a:pt x="1" y="46706"/>
                    <a:pt x="6639" y="55606"/>
                    <a:pt x="16710" y="57819"/>
                  </a:cubicBezTo>
                  <a:cubicBezTo>
                    <a:pt x="18215" y="58153"/>
                    <a:pt x="19759" y="58320"/>
                    <a:pt x="21313" y="58330"/>
                  </a:cubicBezTo>
                  <a:cubicBezTo>
                    <a:pt x="21340" y="58330"/>
                    <a:pt x="21368" y="58331"/>
                    <a:pt x="21396" y="58331"/>
                  </a:cubicBezTo>
                  <a:cubicBezTo>
                    <a:pt x="23689" y="58331"/>
                    <a:pt x="25971" y="57928"/>
                    <a:pt x="28128" y="57150"/>
                  </a:cubicBezTo>
                  <a:cubicBezTo>
                    <a:pt x="29367" y="57327"/>
                    <a:pt x="30626" y="57416"/>
                    <a:pt x="31875" y="57426"/>
                  </a:cubicBezTo>
                  <a:cubicBezTo>
                    <a:pt x="32062" y="57426"/>
                    <a:pt x="32259" y="57416"/>
                    <a:pt x="32446" y="57416"/>
                  </a:cubicBezTo>
                  <a:cubicBezTo>
                    <a:pt x="37511" y="57298"/>
                    <a:pt x="42094" y="55891"/>
                    <a:pt x="45723" y="53334"/>
                  </a:cubicBezTo>
                  <a:cubicBezTo>
                    <a:pt x="49332" y="50817"/>
                    <a:pt x="52037" y="47207"/>
                    <a:pt x="53443" y="43027"/>
                  </a:cubicBezTo>
                  <a:cubicBezTo>
                    <a:pt x="54466" y="40028"/>
                    <a:pt x="54751" y="36812"/>
                    <a:pt x="54279" y="33675"/>
                  </a:cubicBezTo>
                  <a:cubicBezTo>
                    <a:pt x="56285" y="31904"/>
                    <a:pt x="56797" y="28738"/>
                    <a:pt x="55400" y="26446"/>
                  </a:cubicBezTo>
                  <a:cubicBezTo>
                    <a:pt x="55361" y="26377"/>
                    <a:pt x="55311" y="26308"/>
                    <a:pt x="55272" y="26240"/>
                  </a:cubicBezTo>
                  <a:cubicBezTo>
                    <a:pt x="55282" y="26122"/>
                    <a:pt x="55292" y="25994"/>
                    <a:pt x="55292" y="25876"/>
                  </a:cubicBezTo>
                  <a:cubicBezTo>
                    <a:pt x="55321" y="24518"/>
                    <a:pt x="54761" y="23289"/>
                    <a:pt x="53787" y="22552"/>
                  </a:cubicBezTo>
                  <a:cubicBezTo>
                    <a:pt x="53256" y="22158"/>
                    <a:pt x="52627" y="21932"/>
                    <a:pt x="51968" y="21902"/>
                  </a:cubicBezTo>
                  <a:lnTo>
                    <a:pt x="52312" y="19306"/>
                  </a:lnTo>
                  <a:cubicBezTo>
                    <a:pt x="52430" y="19109"/>
                    <a:pt x="52499" y="18883"/>
                    <a:pt x="52518" y="18647"/>
                  </a:cubicBezTo>
                  <a:lnTo>
                    <a:pt x="52528" y="18519"/>
                  </a:lnTo>
                  <a:cubicBezTo>
                    <a:pt x="52538" y="18342"/>
                    <a:pt x="52528" y="18165"/>
                    <a:pt x="52479" y="17998"/>
                  </a:cubicBezTo>
                  <a:lnTo>
                    <a:pt x="52863" y="15018"/>
                  </a:lnTo>
                  <a:cubicBezTo>
                    <a:pt x="52981" y="14153"/>
                    <a:pt x="52361" y="13376"/>
                    <a:pt x="51496" y="13297"/>
                  </a:cubicBezTo>
                  <a:lnTo>
                    <a:pt x="27695" y="11045"/>
                  </a:lnTo>
                  <a:lnTo>
                    <a:pt x="35071" y="9963"/>
                  </a:lnTo>
                  <a:lnTo>
                    <a:pt x="42123" y="8930"/>
                  </a:lnTo>
                  <a:lnTo>
                    <a:pt x="51840" y="7514"/>
                  </a:lnTo>
                  <a:cubicBezTo>
                    <a:pt x="52597" y="7406"/>
                    <a:pt x="53158" y="6737"/>
                    <a:pt x="53138" y="5970"/>
                  </a:cubicBezTo>
                  <a:lnTo>
                    <a:pt x="53138" y="5872"/>
                  </a:lnTo>
                  <a:lnTo>
                    <a:pt x="53079" y="1505"/>
                  </a:lnTo>
                  <a:cubicBezTo>
                    <a:pt x="53069" y="669"/>
                    <a:pt x="52391" y="0"/>
                    <a:pt x="51555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651;p36">
              <a:extLst>
                <a:ext uri="{FF2B5EF4-FFF2-40B4-BE49-F238E27FC236}">
                  <a16:creationId xmlns:a16="http://schemas.microsoft.com/office/drawing/2014/main" id="{135E39D1-E4A6-54D6-C324-715EAC8B399E}"/>
                </a:ext>
              </a:extLst>
            </p:cNvPr>
            <p:cNvSpPr/>
            <p:nvPr/>
          </p:nvSpPr>
          <p:spPr>
            <a:xfrm>
              <a:off x="3030480" y="3597742"/>
              <a:ext cx="1163029" cy="924643"/>
            </a:xfrm>
            <a:custGeom>
              <a:avLst/>
              <a:gdLst/>
              <a:ahLst/>
              <a:cxnLst/>
              <a:rect l="l" t="t" r="r" b="b"/>
              <a:pathLst>
                <a:path w="42782" h="34013" extrusionOk="0">
                  <a:moveTo>
                    <a:pt x="28020" y="0"/>
                  </a:moveTo>
                  <a:cubicBezTo>
                    <a:pt x="26321" y="0"/>
                    <a:pt x="24610" y="307"/>
                    <a:pt x="23122" y="1109"/>
                  </a:cubicBezTo>
                  <a:cubicBezTo>
                    <a:pt x="19415" y="3096"/>
                    <a:pt x="17546" y="7807"/>
                    <a:pt x="13563" y="9154"/>
                  </a:cubicBezTo>
                  <a:cubicBezTo>
                    <a:pt x="11281" y="9931"/>
                    <a:pt x="8754" y="9420"/>
                    <a:pt x="6423" y="9980"/>
                  </a:cubicBezTo>
                  <a:cubicBezTo>
                    <a:pt x="4446" y="10462"/>
                    <a:pt x="2735" y="11672"/>
                    <a:pt x="1623" y="13373"/>
                  </a:cubicBezTo>
                  <a:cubicBezTo>
                    <a:pt x="119" y="15684"/>
                    <a:pt x="1" y="18979"/>
                    <a:pt x="492" y="21644"/>
                  </a:cubicBezTo>
                  <a:cubicBezTo>
                    <a:pt x="1132" y="25047"/>
                    <a:pt x="3059" y="27712"/>
                    <a:pt x="5656" y="29689"/>
                  </a:cubicBezTo>
                  <a:cubicBezTo>
                    <a:pt x="9504" y="32618"/>
                    <a:pt x="14815" y="34012"/>
                    <a:pt x="19492" y="34012"/>
                  </a:cubicBezTo>
                  <a:cubicBezTo>
                    <a:pt x="19667" y="34012"/>
                    <a:pt x="19841" y="34010"/>
                    <a:pt x="20014" y="34006"/>
                  </a:cubicBezTo>
                  <a:cubicBezTo>
                    <a:pt x="24440" y="33908"/>
                    <a:pt x="28797" y="32777"/>
                    <a:pt x="32446" y="30210"/>
                  </a:cubicBezTo>
                  <a:cubicBezTo>
                    <a:pt x="39950" y="24929"/>
                    <a:pt x="42782" y="15035"/>
                    <a:pt x="38720" y="6695"/>
                  </a:cubicBezTo>
                  <a:cubicBezTo>
                    <a:pt x="37973" y="5151"/>
                    <a:pt x="36989" y="3686"/>
                    <a:pt x="35671" y="2575"/>
                  </a:cubicBezTo>
                  <a:cubicBezTo>
                    <a:pt x="33704" y="893"/>
                    <a:pt x="31069" y="96"/>
                    <a:pt x="28482" y="8"/>
                  </a:cubicBezTo>
                  <a:cubicBezTo>
                    <a:pt x="28328" y="3"/>
                    <a:pt x="28174" y="0"/>
                    <a:pt x="28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652;p36">
              <a:extLst>
                <a:ext uri="{FF2B5EF4-FFF2-40B4-BE49-F238E27FC236}">
                  <a16:creationId xmlns:a16="http://schemas.microsoft.com/office/drawing/2014/main" id="{DEA0D25D-FD39-2138-05F8-E2BE5F1C5C41}"/>
                </a:ext>
              </a:extLst>
            </p:cNvPr>
            <p:cNvSpPr/>
            <p:nvPr/>
          </p:nvSpPr>
          <p:spPr>
            <a:xfrm>
              <a:off x="3021917" y="3308931"/>
              <a:ext cx="1067881" cy="774011"/>
            </a:xfrm>
            <a:custGeom>
              <a:avLst/>
              <a:gdLst/>
              <a:ahLst/>
              <a:cxnLst/>
              <a:rect l="l" t="t" r="r" b="b"/>
              <a:pathLst>
                <a:path w="39282" h="28472" extrusionOk="0">
                  <a:moveTo>
                    <a:pt x="1771" y="0"/>
                  </a:moveTo>
                  <a:lnTo>
                    <a:pt x="1506" y="3600"/>
                  </a:lnTo>
                  <a:lnTo>
                    <a:pt x="1496" y="3728"/>
                  </a:lnTo>
                  <a:lnTo>
                    <a:pt x="1" y="24056"/>
                  </a:lnTo>
                  <a:lnTo>
                    <a:pt x="35996" y="28472"/>
                  </a:lnTo>
                  <a:lnTo>
                    <a:pt x="38799" y="7258"/>
                  </a:lnTo>
                  <a:lnTo>
                    <a:pt x="38809" y="7131"/>
                  </a:lnTo>
                  <a:lnTo>
                    <a:pt x="39281" y="3551"/>
                  </a:lnTo>
                  <a:lnTo>
                    <a:pt x="37963" y="3423"/>
                  </a:lnTo>
                  <a:lnTo>
                    <a:pt x="35554" y="4544"/>
                  </a:lnTo>
                  <a:lnTo>
                    <a:pt x="34855" y="3128"/>
                  </a:lnTo>
                  <a:lnTo>
                    <a:pt x="30951" y="2764"/>
                  </a:lnTo>
                  <a:lnTo>
                    <a:pt x="28640" y="3738"/>
                  </a:lnTo>
                  <a:lnTo>
                    <a:pt x="27843" y="2469"/>
                  </a:lnTo>
                  <a:lnTo>
                    <a:pt x="23939" y="2095"/>
                  </a:lnTo>
                  <a:lnTo>
                    <a:pt x="21795" y="2921"/>
                  </a:lnTo>
                  <a:lnTo>
                    <a:pt x="20831" y="1800"/>
                  </a:lnTo>
                  <a:lnTo>
                    <a:pt x="16897" y="1436"/>
                  </a:lnTo>
                  <a:lnTo>
                    <a:pt x="14881" y="2144"/>
                  </a:lnTo>
                  <a:lnTo>
                    <a:pt x="13789" y="1141"/>
                  </a:lnTo>
                  <a:lnTo>
                    <a:pt x="10239" y="807"/>
                  </a:lnTo>
                  <a:lnTo>
                    <a:pt x="8065" y="1564"/>
                  </a:lnTo>
                  <a:lnTo>
                    <a:pt x="7131" y="512"/>
                  </a:lnTo>
                  <a:lnTo>
                    <a:pt x="17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653;p36">
              <a:extLst>
                <a:ext uri="{FF2B5EF4-FFF2-40B4-BE49-F238E27FC236}">
                  <a16:creationId xmlns:a16="http://schemas.microsoft.com/office/drawing/2014/main" id="{E15350A2-4224-9C2C-8BF6-768DD911BB42}"/>
                </a:ext>
              </a:extLst>
            </p:cNvPr>
            <p:cNvSpPr/>
            <p:nvPr/>
          </p:nvSpPr>
          <p:spPr>
            <a:xfrm>
              <a:off x="3111383" y="3545221"/>
              <a:ext cx="864238" cy="383743"/>
            </a:xfrm>
            <a:custGeom>
              <a:avLst/>
              <a:gdLst/>
              <a:ahLst/>
              <a:cxnLst/>
              <a:rect l="l" t="t" r="r" b="b"/>
              <a:pathLst>
                <a:path w="31791" h="14116" extrusionOk="0">
                  <a:moveTo>
                    <a:pt x="813" y="1"/>
                  </a:moveTo>
                  <a:cubicBezTo>
                    <a:pt x="764" y="1"/>
                    <a:pt x="731" y="37"/>
                    <a:pt x="723" y="81"/>
                  </a:cubicBezTo>
                  <a:cubicBezTo>
                    <a:pt x="723" y="140"/>
                    <a:pt x="762" y="179"/>
                    <a:pt x="811" y="189"/>
                  </a:cubicBezTo>
                  <a:lnTo>
                    <a:pt x="16684" y="1655"/>
                  </a:lnTo>
                  <a:lnTo>
                    <a:pt x="16183" y="7270"/>
                  </a:lnTo>
                  <a:lnTo>
                    <a:pt x="486" y="5579"/>
                  </a:lnTo>
                  <a:cubicBezTo>
                    <a:pt x="483" y="5578"/>
                    <a:pt x="480" y="5578"/>
                    <a:pt x="477" y="5578"/>
                  </a:cubicBezTo>
                  <a:cubicBezTo>
                    <a:pt x="358" y="5578"/>
                    <a:pt x="342" y="5756"/>
                    <a:pt x="467" y="5765"/>
                  </a:cubicBezTo>
                  <a:lnTo>
                    <a:pt x="16202" y="7467"/>
                  </a:lnTo>
                  <a:cubicBezTo>
                    <a:pt x="16212" y="7487"/>
                    <a:pt x="16232" y="7496"/>
                    <a:pt x="16261" y="7496"/>
                  </a:cubicBezTo>
                  <a:lnTo>
                    <a:pt x="16271" y="7496"/>
                  </a:lnTo>
                  <a:cubicBezTo>
                    <a:pt x="16281" y="7496"/>
                    <a:pt x="16301" y="7496"/>
                    <a:pt x="16320" y="7477"/>
                  </a:cubicBezTo>
                  <a:lnTo>
                    <a:pt x="24601" y="8382"/>
                  </a:lnTo>
                  <a:lnTo>
                    <a:pt x="24218" y="13279"/>
                  </a:lnTo>
                  <a:cubicBezTo>
                    <a:pt x="24218" y="13289"/>
                    <a:pt x="24218" y="13299"/>
                    <a:pt x="24218" y="13299"/>
                  </a:cubicBezTo>
                  <a:lnTo>
                    <a:pt x="132" y="11076"/>
                  </a:lnTo>
                  <a:cubicBezTo>
                    <a:pt x="127" y="11075"/>
                    <a:pt x="121" y="11075"/>
                    <a:pt x="116" y="11075"/>
                  </a:cubicBezTo>
                  <a:cubicBezTo>
                    <a:pt x="13" y="11075"/>
                    <a:pt x="1" y="11254"/>
                    <a:pt x="123" y="11263"/>
                  </a:cubicBezTo>
                  <a:lnTo>
                    <a:pt x="30965" y="14115"/>
                  </a:lnTo>
                  <a:lnTo>
                    <a:pt x="30974" y="14115"/>
                  </a:lnTo>
                  <a:cubicBezTo>
                    <a:pt x="31092" y="14115"/>
                    <a:pt x="31092" y="13948"/>
                    <a:pt x="30984" y="13928"/>
                  </a:cubicBezTo>
                  <a:lnTo>
                    <a:pt x="24405" y="13319"/>
                  </a:lnTo>
                  <a:cubicBezTo>
                    <a:pt x="24405" y="13309"/>
                    <a:pt x="24415" y="13299"/>
                    <a:pt x="24415" y="13299"/>
                  </a:cubicBezTo>
                  <a:lnTo>
                    <a:pt x="24798" y="8401"/>
                  </a:lnTo>
                  <a:lnTo>
                    <a:pt x="31269" y="9099"/>
                  </a:lnTo>
                  <a:lnTo>
                    <a:pt x="31279" y="9099"/>
                  </a:lnTo>
                  <a:cubicBezTo>
                    <a:pt x="31397" y="9090"/>
                    <a:pt x="31407" y="8922"/>
                    <a:pt x="31289" y="8913"/>
                  </a:cubicBezTo>
                  <a:lnTo>
                    <a:pt x="16380" y="7300"/>
                  </a:lnTo>
                  <a:lnTo>
                    <a:pt x="16881" y="1674"/>
                  </a:lnTo>
                  <a:lnTo>
                    <a:pt x="31663" y="3041"/>
                  </a:lnTo>
                  <a:cubicBezTo>
                    <a:pt x="31781" y="3031"/>
                    <a:pt x="31791" y="2864"/>
                    <a:pt x="31673" y="2854"/>
                  </a:cubicBezTo>
                  <a:lnTo>
                    <a:pt x="831" y="2"/>
                  </a:lnTo>
                  <a:cubicBezTo>
                    <a:pt x="825" y="1"/>
                    <a:pt x="819" y="1"/>
                    <a:pt x="8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54;p36">
              <a:extLst>
                <a:ext uri="{FF2B5EF4-FFF2-40B4-BE49-F238E27FC236}">
                  <a16:creationId xmlns:a16="http://schemas.microsoft.com/office/drawing/2014/main" id="{6D76309A-F389-B9BB-017F-DD81DC5760D0}"/>
                </a:ext>
              </a:extLst>
            </p:cNvPr>
            <p:cNvSpPr/>
            <p:nvPr/>
          </p:nvSpPr>
          <p:spPr>
            <a:xfrm>
              <a:off x="3070061" y="3044259"/>
              <a:ext cx="1026941" cy="271904"/>
            </a:xfrm>
            <a:custGeom>
              <a:avLst/>
              <a:gdLst/>
              <a:ahLst/>
              <a:cxnLst/>
              <a:rect l="l" t="t" r="r" b="b"/>
              <a:pathLst>
                <a:path w="37776" h="10002" extrusionOk="0">
                  <a:moveTo>
                    <a:pt x="37707" y="0"/>
                  </a:moveTo>
                  <a:lnTo>
                    <a:pt x="34855" y="462"/>
                  </a:lnTo>
                  <a:lnTo>
                    <a:pt x="34137" y="1898"/>
                  </a:lnTo>
                  <a:lnTo>
                    <a:pt x="31767" y="954"/>
                  </a:lnTo>
                  <a:lnTo>
                    <a:pt x="28246" y="1515"/>
                  </a:lnTo>
                  <a:lnTo>
                    <a:pt x="27154" y="2095"/>
                  </a:lnTo>
                  <a:lnTo>
                    <a:pt x="25158" y="2016"/>
                  </a:lnTo>
                  <a:lnTo>
                    <a:pt x="21253" y="2636"/>
                  </a:lnTo>
                  <a:lnTo>
                    <a:pt x="20250" y="3344"/>
                  </a:lnTo>
                  <a:lnTo>
                    <a:pt x="18175" y="3137"/>
                  </a:lnTo>
                  <a:lnTo>
                    <a:pt x="14300" y="3747"/>
                  </a:lnTo>
                  <a:lnTo>
                    <a:pt x="13238" y="4544"/>
                  </a:lnTo>
                  <a:lnTo>
                    <a:pt x="11212" y="4249"/>
                  </a:lnTo>
                  <a:lnTo>
                    <a:pt x="7347" y="4868"/>
                  </a:lnTo>
                  <a:lnTo>
                    <a:pt x="6167" y="5842"/>
                  </a:lnTo>
                  <a:lnTo>
                    <a:pt x="4259" y="5360"/>
                  </a:lnTo>
                  <a:lnTo>
                    <a:pt x="0" y="6039"/>
                  </a:lnTo>
                  <a:lnTo>
                    <a:pt x="0" y="10002"/>
                  </a:lnTo>
                  <a:lnTo>
                    <a:pt x="6963" y="8979"/>
                  </a:lnTo>
                  <a:lnTo>
                    <a:pt x="8084" y="8281"/>
                  </a:lnTo>
                  <a:lnTo>
                    <a:pt x="10081" y="8527"/>
                  </a:lnTo>
                  <a:lnTo>
                    <a:pt x="13985" y="7956"/>
                  </a:lnTo>
                  <a:lnTo>
                    <a:pt x="15087" y="7337"/>
                  </a:lnTo>
                  <a:lnTo>
                    <a:pt x="17103" y="7504"/>
                  </a:lnTo>
                  <a:lnTo>
                    <a:pt x="21007" y="6934"/>
                  </a:lnTo>
                  <a:lnTo>
                    <a:pt x="22001" y="6304"/>
                  </a:lnTo>
                  <a:lnTo>
                    <a:pt x="24125" y="6471"/>
                  </a:lnTo>
                  <a:lnTo>
                    <a:pt x="28059" y="5901"/>
                  </a:lnTo>
                  <a:lnTo>
                    <a:pt x="29042" y="5035"/>
                  </a:lnTo>
                  <a:lnTo>
                    <a:pt x="31176" y="5448"/>
                  </a:lnTo>
                  <a:lnTo>
                    <a:pt x="34727" y="4927"/>
                  </a:lnTo>
                  <a:lnTo>
                    <a:pt x="35838" y="3934"/>
                  </a:lnTo>
                  <a:lnTo>
                    <a:pt x="37776" y="4485"/>
                  </a:lnTo>
                  <a:lnTo>
                    <a:pt x="37776" y="4485"/>
                  </a:lnTo>
                  <a:lnTo>
                    <a:pt x="37766" y="4367"/>
                  </a:lnTo>
                  <a:lnTo>
                    <a:pt x="377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55;p36">
              <a:extLst>
                <a:ext uri="{FF2B5EF4-FFF2-40B4-BE49-F238E27FC236}">
                  <a16:creationId xmlns:a16="http://schemas.microsoft.com/office/drawing/2014/main" id="{F54BB276-733F-A712-AD2C-6312181C6DF9}"/>
                </a:ext>
              </a:extLst>
            </p:cNvPr>
            <p:cNvSpPr/>
            <p:nvPr/>
          </p:nvSpPr>
          <p:spPr>
            <a:xfrm>
              <a:off x="3185815" y="3176595"/>
              <a:ext cx="158298" cy="111785"/>
            </a:xfrm>
            <a:custGeom>
              <a:avLst/>
              <a:gdLst/>
              <a:ahLst/>
              <a:cxnLst/>
              <a:rect l="l" t="t" r="r" b="b"/>
              <a:pathLst>
                <a:path w="5823" h="4112" extrusionOk="0">
                  <a:moveTo>
                    <a:pt x="3089" y="0"/>
                  </a:moveTo>
                  <a:lnTo>
                    <a:pt x="1" y="492"/>
                  </a:lnTo>
                  <a:lnTo>
                    <a:pt x="2705" y="4111"/>
                  </a:lnTo>
                  <a:lnTo>
                    <a:pt x="5823" y="3659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56;p36">
              <a:extLst>
                <a:ext uri="{FF2B5EF4-FFF2-40B4-BE49-F238E27FC236}">
                  <a16:creationId xmlns:a16="http://schemas.microsoft.com/office/drawing/2014/main" id="{FE2AE0F1-5FA9-37C1-60AE-405034952B08}"/>
                </a:ext>
              </a:extLst>
            </p:cNvPr>
            <p:cNvSpPr/>
            <p:nvPr/>
          </p:nvSpPr>
          <p:spPr>
            <a:xfrm>
              <a:off x="3374831" y="3146121"/>
              <a:ext cx="160174" cy="114449"/>
            </a:xfrm>
            <a:custGeom>
              <a:avLst/>
              <a:gdLst/>
              <a:ahLst/>
              <a:cxnLst/>
              <a:rect l="l" t="t" r="r" b="b"/>
              <a:pathLst>
                <a:path w="5892" h="4210" extrusionOk="0">
                  <a:moveTo>
                    <a:pt x="3089" y="0"/>
                  </a:moveTo>
                  <a:lnTo>
                    <a:pt x="1" y="502"/>
                  </a:lnTo>
                  <a:lnTo>
                    <a:pt x="2774" y="4209"/>
                  </a:lnTo>
                  <a:lnTo>
                    <a:pt x="5892" y="3757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57;p36">
              <a:extLst>
                <a:ext uri="{FF2B5EF4-FFF2-40B4-BE49-F238E27FC236}">
                  <a16:creationId xmlns:a16="http://schemas.microsoft.com/office/drawing/2014/main" id="{ED892180-3BD9-7D6D-A6EB-3F216D14A57A}"/>
                </a:ext>
              </a:extLst>
            </p:cNvPr>
            <p:cNvSpPr/>
            <p:nvPr/>
          </p:nvSpPr>
          <p:spPr>
            <a:xfrm>
              <a:off x="3564120" y="3115891"/>
              <a:ext cx="161778" cy="116868"/>
            </a:xfrm>
            <a:custGeom>
              <a:avLst/>
              <a:gdLst/>
              <a:ahLst/>
              <a:cxnLst/>
              <a:rect l="l" t="t" r="r" b="b"/>
              <a:pathLst>
                <a:path w="5951" h="4299" extrusionOk="0">
                  <a:moveTo>
                    <a:pt x="3079" y="1"/>
                  </a:moveTo>
                  <a:lnTo>
                    <a:pt x="1" y="502"/>
                  </a:lnTo>
                  <a:lnTo>
                    <a:pt x="2833" y="4299"/>
                  </a:lnTo>
                  <a:lnTo>
                    <a:pt x="5951" y="3836"/>
                  </a:lnTo>
                  <a:lnTo>
                    <a:pt x="30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58;p36">
              <a:extLst>
                <a:ext uri="{FF2B5EF4-FFF2-40B4-BE49-F238E27FC236}">
                  <a16:creationId xmlns:a16="http://schemas.microsoft.com/office/drawing/2014/main" id="{160C487A-B575-E53C-FBFF-D9BD1A0B4681}"/>
                </a:ext>
              </a:extLst>
            </p:cNvPr>
            <p:cNvSpPr/>
            <p:nvPr/>
          </p:nvSpPr>
          <p:spPr>
            <a:xfrm>
              <a:off x="3753952" y="3085417"/>
              <a:ext cx="163654" cy="119261"/>
            </a:xfrm>
            <a:custGeom>
              <a:avLst/>
              <a:gdLst/>
              <a:ahLst/>
              <a:cxnLst/>
              <a:rect l="l" t="t" r="r" b="b"/>
              <a:pathLst>
                <a:path w="6020" h="4387" extrusionOk="0">
                  <a:moveTo>
                    <a:pt x="3089" y="1"/>
                  </a:moveTo>
                  <a:lnTo>
                    <a:pt x="1" y="502"/>
                  </a:lnTo>
                  <a:lnTo>
                    <a:pt x="2902" y="4387"/>
                  </a:lnTo>
                  <a:lnTo>
                    <a:pt x="6019" y="3934"/>
                  </a:lnTo>
                  <a:lnTo>
                    <a:pt x="30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59;p36">
              <a:extLst>
                <a:ext uri="{FF2B5EF4-FFF2-40B4-BE49-F238E27FC236}">
                  <a16:creationId xmlns:a16="http://schemas.microsoft.com/office/drawing/2014/main" id="{23294C50-68D7-57CE-14A6-CA7E29ED6430}"/>
                </a:ext>
              </a:extLst>
            </p:cNvPr>
            <p:cNvSpPr/>
            <p:nvPr/>
          </p:nvSpPr>
          <p:spPr>
            <a:xfrm>
              <a:off x="3933617" y="3056819"/>
              <a:ext cx="163382" cy="121408"/>
            </a:xfrm>
            <a:custGeom>
              <a:avLst/>
              <a:gdLst/>
              <a:ahLst/>
              <a:cxnLst/>
              <a:rect l="l" t="t" r="r" b="b"/>
              <a:pathLst>
                <a:path w="6010" h="4466" extrusionOk="0">
                  <a:moveTo>
                    <a:pt x="3089" y="0"/>
                  </a:moveTo>
                  <a:lnTo>
                    <a:pt x="1" y="492"/>
                  </a:lnTo>
                  <a:lnTo>
                    <a:pt x="2961" y="4465"/>
                  </a:lnTo>
                  <a:lnTo>
                    <a:pt x="6010" y="4023"/>
                  </a:lnTo>
                  <a:lnTo>
                    <a:pt x="6000" y="3905"/>
                  </a:lnTo>
                  <a:lnTo>
                    <a:pt x="30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60;p36">
              <a:extLst>
                <a:ext uri="{FF2B5EF4-FFF2-40B4-BE49-F238E27FC236}">
                  <a16:creationId xmlns:a16="http://schemas.microsoft.com/office/drawing/2014/main" id="{D450343A-8DFC-F6B5-0493-C30DF736EBC3}"/>
                </a:ext>
              </a:extLst>
            </p:cNvPr>
            <p:cNvSpPr/>
            <p:nvPr/>
          </p:nvSpPr>
          <p:spPr>
            <a:xfrm>
              <a:off x="3907954" y="3393938"/>
              <a:ext cx="146011" cy="101373"/>
            </a:xfrm>
            <a:custGeom>
              <a:avLst/>
              <a:gdLst/>
              <a:ahLst/>
              <a:cxnLst/>
              <a:rect l="l" t="t" r="r" b="b"/>
              <a:pathLst>
                <a:path w="5371" h="3729" extrusionOk="0">
                  <a:moveTo>
                    <a:pt x="2262" y="1"/>
                  </a:moveTo>
                  <a:lnTo>
                    <a:pt x="0" y="3482"/>
                  </a:lnTo>
                  <a:lnTo>
                    <a:pt x="3138" y="3728"/>
                  </a:ln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61;p36">
              <a:extLst>
                <a:ext uri="{FF2B5EF4-FFF2-40B4-BE49-F238E27FC236}">
                  <a16:creationId xmlns:a16="http://schemas.microsoft.com/office/drawing/2014/main" id="{FDA8A1A3-EDDB-65CE-3B6D-0670B7461B9B}"/>
                </a:ext>
              </a:extLst>
            </p:cNvPr>
            <p:cNvSpPr/>
            <p:nvPr/>
          </p:nvSpPr>
          <p:spPr>
            <a:xfrm>
              <a:off x="3717334" y="3376023"/>
              <a:ext cx="146011" cy="102433"/>
            </a:xfrm>
            <a:custGeom>
              <a:avLst/>
              <a:gdLst/>
              <a:ahLst/>
              <a:cxnLst/>
              <a:rect l="l" t="t" r="r" b="b"/>
              <a:pathLst>
                <a:path w="5371" h="3768" extrusionOk="0">
                  <a:moveTo>
                    <a:pt x="2262" y="1"/>
                  </a:moveTo>
                  <a:lnTo>
                    <a:pt x="0" y="3482"/>
                  </a:lnTo>
                  <a:cubicBezTo>
                    <a:pt x="1072" y="3581"/>
                    <a:pt x="2115" y="3679"/>
                    <a:pt x="3118" y="3768"/>
                  </a:cubicBez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62;p36">
              <a:extLst>
                <a:ext uri="{FF2B5EF4-FFF2-40B4-BE49-F238E27FC236}">
                  <a16:creationId xmlns:a16="http://schemas.microsoft.com/office/drawing/2014/main" id="{F37D36F1-945B-E89E-1BE4-40171963387E}"/>
                </a:ext>
              </a:extLst>
            </p:cNvPr>
            <p:cNvSpPr/>
            <p:nvPr/>
          </p:nvSpPr>
          <p:spPr>
            <a:xfrm>
              <a:off x="3526958" y="3357863"/>
              <a:ext cx="145739" cy="102678"/>
            </a:xfrm>
            <a:custGeom>
              <a:avLst/>
              <a:gdLst/>
              <a:ahLst/>
              <a:cxnLst/>
              <a:rect l="l" t="t" r="r" b="b"/>
              <a:pathLst>
                <a:path w="5361" h="3777" extrusionOk="0">
                  <a:moveTo>
                    <a:pt x="2253" y="0"/>
                  </a:moveTo>
                  <a:lnTo>
                    <a:pt x="1" y="3482"/>
                  </a:lnTo>
                  <a:cubicBezTo>
                    <a:pt x="1033" y="3580"/>
                    <a:pt x="2066" y="3678"/>
                    <a:pt x="3109" y="3777"/>
                  </a:cubicBezTo>
                  <a:lnTo>
                    <a:pt x="5361" y="295"/>
                  </a:lnTo>
                  <a:lnTo>
                    <a:pt x="22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63;p36">
              <a:extLst>
                <a:ext uri="{FF2B5EF4-FFF2-40B4-BE49-F238E27FC236}">
                  <a16:creationId xmlns:a16="http://schemas.microsoft.com/office/drawing/2014/main" id="{80A9444D-40CD-C467-D88B-768FAA054C35}"/>
                </a:ext>
              </a:extLst>
            </p:cNvPr>
            <p:cNvSpPr/>
            <p:nvPr/>
          </p:nvSpPr>
          <p:spPr>
            <a:xfrm>
              <a:off x="3335277" y="3339949"/>
              <a:ext cx="146011" cy="102678"/>
            </a:xfrm>
            <a:custGeom>
              <a:avLst/>
              <a:gdLst/>
              <a:ahLst/>
              <a:cxnLst/>
              <a:rect l="l" t="t" r="r" b="b"/>
              <a:pathLst>
                <a:path w="5371" h="3777" extrusionOk="0">
                  <a:moveTo>
                    <a:pt x="2262" y="0"/>
                  </a:moveTo>
                  <a:lnTo>
                    <a:pt x="0" y="3482"/>
                  </a:lnTo>
                  <a:lnTo>
                    <a:pt x="3118" y="3777"/>
                  </a:lnTo>
                  <a:lnTo>
                    <a:pt x="5370" y="295"/>
                  </a:lnTo>
                  <a:lnTo>
                    <a:pt x="22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64;p36">
              <a:extLst>
                <a:ext uri="{FF2B5EF4-FFF2-40B4-BE49-F238E27FC236}">
                  <a16:creationId xmlns:a16="http://schemas.microsoft.com/office/drawing/2014/main" id="{0BEF84AC-256B-8158-19F6-CA652F7FE378}"/>
                </a:ext>
              </a:extLst>
            </p:cNvPr>
            <p:cNvSpPr/>
            <p:nvPr/>
          </p:nvSpPr>
          <p:spPr>
            <a:xfrm>
              <a:off x="3154280" y="3322822"/>
              <a:ext cx="145983" cy="102433"/>
            </a:xfrm>
            <a:custGeom>
              <a:avLst/>
              <a:gdLst/>
              <a:ahLst/>
              <a:cxnLst/>
              <a:rect l="l" t="t" r="r" b="b"/>
              <a:pathLst>
                <a:path w="5370" h="3768" extrusionOk="0">
                  <a:moveTo>
                    <a:pt x="2262" y="1"/>
                  </a:moveTo>
                  <a:lnTo>
                    <a:pt x="0" y="3472"/>
                  </a:lnTo>
                  <a:lnTo>
                    <a:pt x="3118" y="3768"/>
                  </a:lnTo>
                  <a:lnTo>
                    <a:pt x="5370" y="296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65;p36">
              <a:extLst>
                <a:ext uri="{FF2B5EF4-FFF2-40B4-BE49-F238E27FC236}">
                  <a16:creationId xmlns:a16="http://schemas.microsoft.com/office/drawing/2014/main" id="{E7F5835F-95A6-A573-D787-C373BF6B10EA}"/>
                </a:ext>
              </a:extLst>
            </p:cNvPr>
            <p:cNvSpPr/>
            <p:nvPr/>
          </p:nvSpPr>
          <p:spPr>
            <a:xfrm>
              <a:off x="3062830" y="3406769"/>
              <a:ext cx="1017344" cy="99769"/>
            </a:xfrm>
            <a:custGeom>
              <a:avLst/>
              <a:gdLst/>
              <a:ahLst/>
              <a:cxnLst/>
              <a:rect l="l" t="t" r="r" b="b"/>
              <a:pathLst>
                <a:path w="37423" h="3670" extrusionOk="0">
                  <a:moveTo>
                    <a:pt x="10" y="1"/>
                  </a:moveTo>
                  <a:lnTo>
                    <a:pt x="1" y="129"/>
                  </a:lnTo>
                  <a:cubicBezTo>
                    <a:pt x="345" y="158"/>
                    <a:pt x="1200" y="247"/>
                    <a:pt x="3374" y="453"/>
                  </a:cubicBezTo>
                  <a:lnTo>
                    <a:pt x="4357" y="542"/>
                  </a:lnTo>
                  <a:cubicBezTo>
                    <a:pt x="4997" y="611"/>
                    <a:pt x="5715" y="680"/>
                    <a:pt x="6472" y="748"/>
                  </a:cubicBezTo>
                  <a:lnTo>
                    <a:pt x="10022" y="1083"/>
                  </a:lnTo>
                  <a:cubicBezTo>
                    <a:pt x="10612" y="1142"/>
                    <a:pt x="11232" y="1201"/>
                    <a:pt x="11842" y="1260"/>
                  </a:cubicBezTo>
                  <a:lnTo>
                    <a:pt x="13130" y="1378"/>
                  </a:lnTo>
                  <a:cubicBezTo>
                    <a:pt x="14409" y="1506"/>
                    <a:pt x="15726" y="1624"/>
                    <a:pt x="17064" y="1752"/>
                  </a:cubicBezTo>
                  <a:cubicBezTo>
                    <a:pt x="18097" y="1850"/>
                    <a:pt x="19129" y="1948"/>
                    <a:pt x="20172" y="2047"/>
                  </a:cubicBezTo>
                  <a:lnTo>
                    <a:pt x="21696" y="2194"/>
                  </a:lnTo>
                  <a:cubicBezTo>
                    <a:pt x="22503" y="2273"/>
                    <a:pt x="23289" y="2342"/>
                    <a:pt x="24076" y="2420"/>
                  </a:cubicBezTo>
                  <a:lnTo>
                    <a:pt x="26132" y="2607"/>
                  </a:lnTo>
                  <a:lnTo>
                    <a:pt x="27282" y="2715"/>
                  </a:lnTo>
                  <a:lnTo>
                    <a:pt x="31079" y="3079"/>
                  </a:lnTo>
                  <a:lnTo>
                    <a:pt x="31157" y="3089"/>
                  </a:lnTo>
                  <a:lnTo>
                    <a:pt x="31265" y="3089"/>
                  </a:lnTo>
                  <a:lnTo>
                    <a:pt x="37294" y="3650"/>
                  </a:lnTo>
                  <a:lnTo>
                    <a:pt x="37412" y="3669"/>
                  </a:lnTo>
                  <a:lnTo>
                    <a:pt x="37422" y="3541"/>
                  </a:lnTo>
                  <a:lnTo>
                    <a:pt x="37314" y="3502"/>
                  </a:lnTo>
                  <a:lnTo>
                    <a:pt x="34245" y="3217"/>
                  </a:lnTo>
                  <a:lnTo>
                    <a:pt x="31275" y="2932"/>
                  </a:lnTo>
                  <a:lnTo>
                    <a:pt x="31098" y="2932"/>
                  </a:lnTo>
                  <a:lnTo>
                    <a:pt x="27302" y="2568"/>
                  </a:lnTo>
                  <a:lnTo>
                    <a:pt x="27233" y="2568"/>
                  </a:lnTo>
                  <a:lnTo>
                    <a:pt x="26142" y="2469"/>
                  </a:lnTo>
                  <a:cubicBezTo>
                    <a:pt x="25483" y="2401"/>
                    <a:pt x="24814" y="2342"/>
                    <a:pt x="24125" y="2273"/>
                  </a:cubicBezTo>
                  <a:lnTo>
                    <a:pt x="24086" y="2273"/>
                  </a:lnTo>
                  <a:cubicBezTo>
                    <a:pt x="23309" y="2204"/>
                    <a:pt x="22512" y="2125"/>
                    <a:pt x="21716" y="2056"/>
                  </a:cubicBezTo>
                  <a:lnTo>
                    <a:pt x="20221" y="1909"/>
                  </a:lnTo>
                  <a:lnTo>
                    <a:pt x="20191" y="1909"/>
                  </a:lnTo>
                  <a:cubicBezTo>
                    <a:pt x="19169" y="1811"/>
                    <a:pt x="18136" y="1722"/>
                    <a:pt x="17113" y="1614"/>
                  </a:cubicBezTo>
                  <a:lnTo>
                    <a:pt x="17084" y="1614"/>
                  </a:lnTo>
                  <a:cubicBezTo>
                    <a:pt x="15756" y="1496"/>
                    <a:pt x="14448" y="1368"/>
                    <a:pt x="13179" y="1250"/>
                  </a:cubicBezTo>
                  <a:lnTo>
                    <a:pt x="13150" y="1250"/>
                  </a:lnTo>
                  <a:lnTo>
                    <a:pt x="11861" y="1122"/>
                  </a:lnTo>
                  <a:cubicBezTo>
                    <a:pt x="11252" y="1063"/>
                    <a:pt x="10662" y="1014"/>
                    <a:pt x="10071" y="955"/>
                  </a:cubicBezTo>
                  <a:lnTo>
                    <a:pt x="10032" y="955"/>
                  </a:lnTo>
                  <a:lnTo>
                    <a:pt x="6521" y="621"/>
                  </a:lnTo>
                  <a:lnTo>
                    <a:pt x="6492" y="621"/>
                  </a:lnTo>
                  <a:cubicBezTo>
                    <a:pt x="5734" y="552"/>
                    <a:pt x="5026" y="483"/>
                    <a:pt x="4367" y="424"/>
                  </a:cubicBezTo>
                  <a:lnTo>
                    <a:pt x="3413" y="325"/>
                  </a:lnTo>
                  <a:lnTo>
                    <a:pt x="3384" y="325"/>
                  </a:lnTo>
                  <a:cubicBezTo>
                    <a:pt x="1240" y="129"/>
                    <a:pt x="355" y="40"/>
                    <a:pt x="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66;p36">
              <a:extLst>
                <a:ext uri="{FF2B5EF4-FFF2-40B4-BE49-F238E27FC236}">
                  <a16:creationId xmlns:a16="http://schemas.microsoft.com/office/drawing/2014/main" id="{F9708011-6887-EB9D-857B-3FA9DBC96EFF}"/>
                </a:ext>
              </a:extLst>
            </p:cNvPr>
            <p:cNvSpPr/>
            <p:nvPr/>
          </p:nvSpPr>
          <p:spPr>
            <a:xfrm>
              <a:off x="3152006" y="3482343"/>
              <a:ext cx="39337" cy="48688"/>
            </a:xfrm>
            <a:custGeom>
              <a:avLst/>
              <a:gdLst/>
              <a:ahLst/>
              <a:cxnLst/>
              <a:rect l="l" t="t" r="r" b="b"/>
              <a:pathLst>
                <a:path w="1447" h="1791" extrusionOk="0">
                  <a:moveTo>
                    <a:pt x="325" y="158"/>
                  </a:moveTo>
                  <a:lnTo>
                    <a:pt x="768" y="207"/>
                  </a:lnTo>
                  <a:cubicBezTo>
                    <a:pt x="1102" y="237"/>
                    <a:pt x="1260" y="404"/>
                    <a:pt x="1240" y="670"/>
                  </a:cubicBezTo>
                  <a:cubicBezTo>
                    <a:pt x="1214" y="905"/>
                    <a:pt x="1064" y="1040"/>
                    <a:pt x="797" y="1040"/>
                  </a:cubicBezTo>
                  <a:cubicBezTo>
                    <a:pt x="763" y="1040"/>
                    <a:pt x="727" y="1038"/>
                    <a:pt x="689" y="1034"/>
                  </a:cubicBezTo>
                  <a:lnTo>
                    <a:pt x="247" y="994"/>
                  </a:lnTo>
                  <a:lnTo>
                    <a:pt x="325" y="158"/>
                  </a:lnTo>
                  <a:close/>
                  <a:moveTo>
                    <a:pt x="158" y="1"/>
                  </a:moveTo>
                  <a:lnTo>
                    <a:pt x="1" y="1663"/>
                  </a:lnTo>
                  <a:lnTo>
                    <a:pt x="178" y="1683"/>
                  </a:lnTo>
                  <a:lnTo>
                    <a:pt x="227" y="1152"/>
                  </a:lnTo>
                  <a:lnTo>
                    <a:pt x="679" y="1191"/>
                  </a:lnTo>
                  <a:lnTo>
                    <a:pt x="817" y="1191"/>
                  </a:lnTo>
                  <a:lnTo>
                    <a:pt x="1142" y="1761"/>
                  </a:lnTo>
                  <a:lnTo>
                    <a:pt x="1338" y="1791"/>
                  </a:lnTo>
                  <a:lnTo>
                    <a:pt x="984" y="1181"/>
                  </a:lnTo>
                  <a:cubicBezTo>
                    <a:pt x="1220" y="1142"/>
                    <a:pt x="1397" y="935"/>
                    <a:pt x="1407" y="689"/>
                  </a:cubicBezTo>
                  <a:cubicBezTo>
                    <a:pt x="1446" y="335"/>
                    <a:pt x="1210" y="99"/>
                    <a:pt x="788" y="60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67;p36">
              <a:extLst>
                <a:ext uri="{FF2B5EF4-FFF2-40B4-BE49-F238E27FC236}">
                  <a16:creationId xmlns:a16="http://schemas.microsoft.com/office/drawing/2014/main" id="{5AA3ED7E-464B-257B-B3F6-EF24AE427411}"/>
                </a:ext>
              </a:extLst>
            </p:cNvPr>
            <p:cNvSpPr/>
            <p:nvPr/>
          </p:nvSpPr>
          <p:spPr>
            <a:xfrm>
              <a:off x="3200151" y="3486774"/>
              <a:ext cx="57007" cy="47846"/>
            </a:xfrm>
            <a:custGeom>
              <a:avLst/>
              <a:gdLst/>
              <a:ahLst/>
              <a:cxnLst/>
              <a:rect l="l" t="t" r="r" b="b"/>
              <a:pathLst>
                <a:path w="2097" h="1760" extrusionOk="0">
                  <a:moveTo>
                    <a:pt x="926" y="192"/>
                  </a:moveTo>
                  <a:cubicBezTo>
                    <a:pt x="1316" y="192"/>
                    <a:pt x="1682" y="524"/>
                    <a:pt x="1633" y="979"/>
                  </a:cubicBezTo>
                  <a:cubicBezTo>
                    <a:pt x="1605" y="1333"/>
                    <a:pt x="1309" y="1604"/>
                    <a:pt x="961" y="1604"/>
                  </a:cubicBezTo>
                  <a:cubicBezTo>
                    <a:pt x="933" y="1604"/>
                    <a:pt x="904" y="1602"/>
                    <a:pt x="875" y="1598"/>
                  </a:cubicBezTo>
                  <a:cubicBezTo>
                    <a:pt x="246" y="1539"/>
                    <a:pt x="0" y="753"/>
                    <a:pt x="492" y="349"/>
                  </a:cubicBezTo>
                  <a:cubicBezTo>
                    <a:pt x="625" y="240"/>
                    <a:pt x="777" y="192"/>
                    <a:pt x="926" y="192"/>
                  </a:cubicBezTo>
                  <a:close/>
                  <a:moveTo>
                    <a:pt x="942" y="0"/>
                  </a:moveTo>
                  <a:cubicBezTo>
                    <a:pt x="511" y="0"/>
                    <a:pt x="91" y="318"/>
                    <a:pt x="59" y="831"/>
                  </a:cubicBezTo>
                  <a:cubicBezTo>
                    <a:pt x="10" y="1303"/>
                    <a:pt x="374" y="1736"/>
                    <a:pt x="856" y="1756"/>
                  </a:cubicBezTo>
                  <a:cubicBezTo>
                    <a:pt x="884" y="1758"/>
                    <a:pt x="912" y="1759"/>
                    <a:pt x="939" y="1759"/>
                  </a:cubicBezTo>
                  <a:cubicBezTo>
                    <a:pt x="1675" y="1759"/>
                    <a:pt x="2096" y="888"/>
                    <a:pt x="1603" y="310"/>
                  </a:cubicBezTo>
                  <a:cubicBezTo>
                    <a:pt x="1421" y="97"/>
                    <a:pt x="1180" y="0"/>
                    <a:pt x="9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68;p36">
              <a:extLst>
                <a:ext uri="{FF2B5EF4-FFF2-40B4-BE49-F238E27FC236}">
                  <a16:creationId xmlns:a16="http://schemas.microsoft.com/office/drawing/2014/main" id="{290F3A45-2CFE-6755-7810-CC2E107874A4}"/>
                </a:ext>
              </a:extLst>
            </p:cNvPr>
            <p:cNvSpPr/>
            <p:nvPr/>
          </p:nvSpPr>
          <p:spPr>
            <a:xfrm>
              <a:off x="3262975" y="3492510"/>
              <a:ext cx="30502" cy="48145"/>
            </a:xfrm>
            <a:custGeom>
              <a:avLst/>
              <a:gdLst/>
              <a:ahLst/>
              <a:cxnLst/>
              <a:rect l="l" t="t" r="r" b="b"/>
              <a:pathLst>
                <a:path w="1122" h="1771" extrusionOk="0">
                  <a:moveTo>
                    <a:pt x="158" y="1"/>
                  </a:moveTo>
                  <a:lnTo>
                    <a:pt x="0" y="1663"/>
                  </a:lnTo>
                  <a:lnTo>
                    <a:pt x="1102" y="1771"/>
                  </a:lnTo>
                  <a:lnTo>
                    <a:pt x="1121" y="1623"/>
                  </a:lnTo>
                  <a:lnTo>
                    <a:pt x="187" y="1535"/>
                  </a:lnTo>
                  <a:lnTo>
                    <a:pt x="325" y="20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69;p36">
              <a:extLst>
                <a:ext uri="{FF2B5EF4-FFF2-40B4-BE49-F238E27FC236}">
                  <a16:creationId xmlns:a16="http://schemas.microsoft.com/office/drawing/2014/main" id="{86BC3637-F2F7-CA1B-21BA-F6EC7BC4FDA3}"/>
                </a:ext>
              </a:extLst>
            </p:cNvPr>
            <p:cNvSpPr/>
            <p:nvPr/>
          </p:nvSpPr>
          <p:spPr>
            <a:xfrm>
              <a:off x="3305737" y="3496533"/>
              <a:ext cx="30257" cy="48145"/>
            </a:xfrm>
            <a:custGeom>
              <a:avLst/>
              <a:gdLst/>
              <a:ahLst/>
              <a:cxnLst/>
              <a:rect l="l" t="t" r="r" b="b"/>
              <a:pathLst>
                <a:path w="1113" h="1771" extrusionOk="0">
                  <a:moveTo>
                    <a:pt x="148" y="0"/>
                  </a:moveTo>
                  <a:lnTo>
                    <a:pt x="1" y="1662"/>
                  </a:lnTo>
                  <a:lnTo>
                    <a:pt x="1102" y="1770"/>
                  </a:lnTo>
                  <a:lnTo>
                    <a:pt x="1112" y="1623"/>
                  </a:lnTo>
                  <a:lnTo>
                    <a:pt x="188" y="1534"/>
                  </a:lnTo>
                  <a:lnTo>
                    <a:pt x="325" y="2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70;p36">
              <a:extLst>
                <a:ext uri="{FF2B5EF4-FFF2-40B4-BE49-F238E27FC236}">
                  <a16:creationId xmlns:a16="http://schemas.microsoft.com/office/drawing/2014/main" id="{2A78F4DA-8C9A-D4D8-30FF-81C85CD8A781}"/>
                </a:ext>
              </a:extLst>
            </p:cNvPr>
            <p:cNvSpPr/>
            <p:nvPr/>
          </p:nvSpPr>
          <p:spPr>
            <a:xfrm>
              <a:off x="3136783" y="3581404"/>
              <a:ext cx="35857" cy="46296"/>
            </a:xfrm>
            <a:custGeom>
              <a:avLst/>
              <a:gdLst/>
              <a:ahLst/>
              <a:cxnLst/>
              <a:rect l="l" t="t" r="r" b="b"/>
              <a:pathLst>
                <a:path w="1319" h="1703" extrusionOk="0">
                  <a:moveTo>
                    <a:pt x="688" y="0"/>
                  </a:moveTo>
                  <a:cubicBezTo>
                    <a:pt x="338" y="0"/>
                    <a:pt x="165" y="175"/>
                    <a:pt x="138" y="399"/>
                  </a:cubicBezTo>
                  <a:cubicBezTo>
                    <a:pt x="79" y="1019"/>
                    <a:pt x="1131" y="832"/>
                    <a:pt x="1092" y="1294"/>
                  </a:cubicBezTo>
                  <a:cubicBezTo>
                    <a:pt x="1074" y="1436"/>
                    <a:pt x="952" y="1554"/>
                    <a:pt x="705" y="1554"/>
                  </a:cubicBezTo>
                  <a:cubicBezTo>
                    <a:pt x="678" y="1554"/>
                    <a:pt x="650" y="1553"/>
                    <a:pt x="620" y="1550"/>
                  </a:cubicBezTo>
                  <a:cubicBezTo>
                    <a:pt x="413" y="1530"/>
                    <a:pt x="226" y="1442"/>
                    <a:pt x="79" y="1294"/>
                  </a:cubicBezTo>
                  <a:lnTo>
                    <a:pt x="0" y="1422"/>
                  </a:lnTo>
                  <a:cubicBezTo>
                    <a:pt x="158" y="1589"/>
                    <a:pt x="374" y="1678"/>
                    <a:pt x="600" y="1697"/>
                  </a:cubicBezTo>
                  <a:cubicBezTo>
                    <a:pt x="637" y="1701"/>
                    <a:pt x="672" y="1702"/>
                    <a:pt x="705" y="1702"/>
                  </a:cubicBezTo>
                  <a:cubicBezTo>
                    <a:pt x="1059" y="1702"/>
                    <a:pt x="1242" y="1519"/>
                    <a:pt x="1269" y="1294"/>
                  </a:cubicBezTo>
                  <a:cubicBezTo>
                    <a:pt x="1318" y="694"/>
                    <a:pt x="276" y="871"/>
                    <a:pt x="315" y="419"/>
                  </a:cubicBezTo>
                  <a:cubicBezTo>
                    <a:pt x="324" y="268"/>
                    <a:pt x="453" y="149"/>
                    <a:pt x="695" y="149"/>
                  </a:cubicBezTo>
                  <a:cubicBezTo>
                    <a:pt x="721" y="149"/>
                    <a:pt x="748" y="150"/>
                    <a:pt x="777" y="153"/>
                  </a:cubicBezTo>
                  <a:cubicBezTo>
                    <a:pt x="944" y="173"/>
                    <a:pt x="1102" y="232"/>
                    <a:pt x="1220" y="330"/>
                  </a:cubicBezTo>
                  <a:lnTo>
                    <a:pt x="1298" y="202"/>
                  </a:lnTo>
                  <a:cubicBezTo>
                    <a:pt x="1151" y="84"/>
                    <a:pt x="974" y="15"/>
                    <a:pt x="797" y="6"/>
                  </a:cubicBezTo>
                  <a:cubicBezTo>
                    <a:pt x="759" y="2"/>
                    <a:pt x="722" y="0"/>
                    <a:pt x="6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671;p36">
              <a:extLst>
                <a:ext uri="{FF2B5EF4-FFF2-40B4-BE49-F238E27FC236}">
                  <a16:creationId xmlns:a16="http://schemas.microsoft.com/office/drawing/2014/main" id="{E4BB210B-33A9-5953-2718-70066427CE60}"/>
                </a:ext>
              </a:extLst>
            </p:cNvPr>
            <p:cNvSpPr/>
            <p:nvPr/>
          </p:nvSpPr>
          <p:spPr>
            <a:xfrm>
              <a:off x="3181964" y="3586107"/>
              <a:ext cx="43061" cy="46432"/>
            </a:xfrm>
            <a:custGeom>
              <a:avLst/>
              <a:gdLst/>
              <a:ahLst/>
              <a:cxnLst/>
              <a:rect l="l" t="t" r="r" b="b"/>
              <a:pathLst>
                <a:path w="1584" h="1708" extrusionOk="0">
                  <a:moveTo>
                    <a:pt x="881" y="1"/>
                  </a:moveTo>
                  <a:cubicBezTo>
                    <a:pt x="450" y="1"/>
                    <a:pt x="85" y="326"/>
                    <a:pt x="49" y="767"/>
                  </a:cubicBezTo>
                  <a:cubicBezTo>
                    <a:pt x="0" y="1249"/>
                    <a:pt x="364" y="1672"/>
                    <a:pt x="846" y="1701"/>
                  </a:cubicBezTo>
                  <a:cubicBezTo>
                    <a:pt x="881" y="1706"/>
                    <a:pt x="915" y="1708"/>
                    <a:pt x="950" y="1708"/>
                  </a:cubicBezTo>
                  <a:cubicBezTo>
                    <a:pt x="1143" y="1708"/>
                    <a:pt x="1334" y="1639"/>
                    <a:pt x="1475" y="1514"/>
                  </a:cubicBezTo>
                  <a:lnTo>
                    <a:pt x="1377" y="1387"/>
                  </a:lnTo>
                  <a:cubicBezTo>
                    <a:pt x="1259" y="1496"/>
                    <a:pt x="1104" y="1548"/>
                    <a:pt x="945" y="1548"/>
                  </a:cubicBezTo>
                  <a:cubicBezTo>
                    <a:pt x="919" y="1548"/>
                    <a:pt x="892" y="1547"/>
                    <a:pt x="866" y="1544"/>
                  </a:cubicBezTo>
                  <a:cubicBezTo>
                    <a:pt x="472" y="1524"/>
                    <a:pt x="167" y="1180"/>
                    <a:pt x="197" y="787"/>
                  </a:cubicBezTo>
                  <a:cubicBezTo>
                    <a:pt x="233" y="423"/>
                    <a:pt x="547" y="152"/>
                    <a:pt x="905" y="152"/>
                  </a:cubicBezTo>
                  <a:cubicBezTo>
                    <a:pt x="934" y="152"/>
                    <a:pt x="964" y="153"/>
                    <a:pt x="994" y="157"/>
                  </a:cubicBezTo>
                  <a:cubicBezTo>
                    <a:pt x="1171" y="177"/>
                    <a:pt x="1348" y="265"/>
                    <a:pt x="1466" y="403"/>
                  </a:cubicBezTo>
                  <a:lnTo>
                    <a:pt x="1584" y="305"/>
                  </a:lnTo>
                  <a:cubicBezTo>
                    <a:pt x="1446" y="128"/>
                    <a:pt x="1230" y="20"/>
                    <a:pt x="1003" y="10"/>
                  </a:cubicBezTo>
                  <a:cubicBezTo>
                    <a:pt x="962" y="4"/>
                    <a:pt x="921" y="1"/>
                    <a:pt x="8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672;p36">
              <a:extLst>
                <a:ext uri="{FF2B5EF4-FFF2-40B4-BE49-F238E27FC236}">
                  <a16:creationId xmlns:a16="http://schemas.microsoft.com/office/drawing/2014/main" id="{C391F0C1-D364-5C57-F783-4EAB05B8B70A}"/>
                </a:ext>
              </a:extLst>
            </p:cNvPr>
            <p:cNvSpPr/>
            <p:nvPr/>
          </p:nvSpPr>
          <p:spPr>
            <a:xfrm>
              <a:off x="3236497" y="3589560"/>
              <a:ext cx="35313" cy="48416"/>
            </a:xfrm>
            <a:custGeom>
              <a:avLst/>
              <a:gdLst/>
              <a:ahLst/>
              <a:cxnLst/>
              <a:rect l="l" t="t" r="r" b="b"/>
              <a:pathLst>
                <a:path w="1299" h="1781" extrusionOk="0">
                  <a:moveTo>
                    <a:pt x="158" y="1"/>
                  </a:moveTo>
                  <a:lnTo>
                    <a:pt x="1" y="1673"/>
                  </a:lnTo>
                  <a:lnTo>
                    <a:pt x="1181" y="1781"/>
                  </a:lnTo>
                  <a:lnTo>
                    <a:pt x="1191" y="1623"/>
                  </a:lnTo>
                  <a:lnTo>
                    <a:pt x="187" y="1525"/>
                  </a:lnTo>
                  <a:lnTo>
                    <a:pt x="246" y="915"/>
                  </a:lnTo>
                  <a:lnTo>
                    <a:pt x="1112" y="994"/>
                  </a:lnTo>
                  <a:lnTo>
                    <a:pt x="1122" y="846"/>
                  </a:lnTo>
                  <a:lnTo>
                    <a:pt x="266" y="768"/>
                  </a:lnTo>
                  <a:lnTo>
                    <a:pt x="315" y="168"/>
                  </a:lnTo>
                  <a:lnTo>
                    <a:pt x="1279" y="266"/>
                  </a:lnTo>
                  <a:lnTo>
                    <a:pt x="1299" y="10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73;p36">
              <a:extLst>
                <a:ext uri="{FF2B5EF4-FFF2-40B4-BE49-F238E27FC236}">
                  <a16:creationId xmlns:a16="http://schemas.microsoft.com/office/drawing/2014/main" id="{9F715A3A-47E8-2F58-ADFC-E36CB4F55B35}"/>
                </a:ext>
              </a:extLst>
            </p:cNvPr>
            <p:cNvSpPr/>
            <p:nvPr/>
          </p:nvSpPr>
          <p:spPr>
            <a:xfrm>
              <a:off x="3284614" y="3594100"/>
              <a:ext cx="42001" cy="48960"/>
            </a:xfrm>
            <a:custGeom>
              <a:avLst/>
              <a:gdLst/>
              <a:ahLst/>
              <a:cxnLst/>
              <a:rect l="l" t="t" r="r" b="b"/>
              <a:pathLst>
                <a:path w="1545" h="1801" extrusionOk="0">
                  <a:moveTo>
                    <a:pt x="158" y="1"/>
                  </a:moveTo>
                  <a:lnTo>
                    <a:pt x="1" y="1673"/>
                  </a:lnTo>
                  <a:lnTo>
                    <a:pt x="178" y="1683"/>
                  </a:lnTo>
                  <a:lnTo>
                    <a:pt x="296" y="335"/>
                  </a:lnTo>
                  <a:lnTo>
                    <a:pt x="1240" y="1781"/>
                  </a:lnTo>
                  <a:lnTo>
                    <a:pt x="1388" y="1801"/>
                  </a:lnTo>
                  <a:lnTo>
                    <a:pt x="1545" y="139"/>
                  </a:lnTo>
                  <a:lnTo>
                    <a:pt x="1368" y="119"/>
                  </a:lnTo>
                  <a:lnTo>
                    <a:pt x="1250" y="1466"/>
                  </a:lnTo>
                  <a:lnTo>
                    <a:pt x="296" y="21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74;p36">
              <a:extLst>
                <a:ext uri="{FF2B5EF4-FFF2-40B4-BE49-F238E27FC236}">
                  <a16:creationId xmlns:a16="http://schemas.microsoft.com/office/drawing/2014/main" id="{EC3D3DF5-1F12-9F86-19C0-238F4DD16DE0}"/>
                </a:ext>
              </a:extLst>
            </p:cNvPr>
            <p:cNvSpPr/>
            <p:nvPr/>
          </p:nvSpPr>
          <p:spPr>
            <a:xfrm>
              <a:off x="3341838" y="3599455"/>
              <a:ext cx="35313" cy="48416"/>
            </a:xfrm>
            <a:custGeom>
              <a:avLst/>
              <a:gdLst/>
              <a:ahLst/>
              <a:cxnLst/>
              <a:rect l="l" t="t" r="r" b="b"/>
              <a:pathLst>
                <a:path w="1299" h="1781" extrusionOk="0">
                  <a:moveTo>
                    <a:pt x="158" y="1"/>
                  </a:moveTo>
                  <a:lnTo>
                    <a:pt x="0" y="1663"/>
                  </a:lnTo>
                  <a:lnTo>
                    <a:pt x="1181" y="1781"/>
                  </a:lnTo>
                  <a:lnTo>
                    <a:pt x="1190" y="1623"/>
                  </a:lnTo>
                  <a:lnTo>
                    <a:pt x="187" y="1525"/>
                  </a:lnTo>
                  <a:lnTo>
                    <a:pt x="246" y="915"/>
                  </a:lnTo>
                  <a:lnTo>
                    <a:pt x="1112" y="994"/>
                  </a:lnTo>
                  <a:lnTo>
                    <a:pt x="1122" y="846"/>
                  </a:lnTo>
                  <a:lnTo>
                    <a:pt x="266" y="768"/>
                  </a:lnTo>
                  <a:lnTo>
                    <a:pt x="315" y="168"/>
                  </a:lnTo>
                  <a:lnTo>
                    <a:pt x="1289" y="266"/>
                  </a:lnTo>
                  <a:lnTo>
                    <a:pt x="1299" y="109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75;p36">
              <a:extLst>
                <a:ext uri="{FF2B5EF4-FFF2-40B4-BE49-F238E27FC236}">
                  <a16:creationId xmlns:a16="http://schemas.microsoft.com/office/drawing/2014/main" id="{D09450AA-6347-6EC4-9018-351F45DDFD78}"/>
                </a:ext>
              </a:extLst>
            </p:cNvPr>
            <p:cNvSpPr/>
            <p:nvPr/>
          </p:nvSpPr>
          <p:spPr>
            <a:xfrm>
              <a:off x="3611322" y="3618729"/>
              <a:ext cx="43088" cy="46432"/>
            </a:xfrm>
            <a:custGeom>
              <a:avLst/>
              <a:gdLst/>
              <a:ahLst/>
              <a:cxnLst/>
              <a:rect l="l" t="t" r="r" b="b"/>
              <a:pathLst>
                <a:path w="1585" h="1708" extrusionOk="0">
                  <a:moveTo>
                    <a:pt x="884" y="1"/>
                  </a:moveTo>
                  <a:cubicBezTo>
                    <a:pt x="452" y="1"/>
                    <a:pt x="86" y="335"/>
                    <a:pt x="50" y="777"/>
                  </a:cubicBezTo>
                  <a:cubicBezTo>
                    <a:pt x="1" y="1249"/>
                    <a:pt x="355" y="1681"/>
                    <a:pt x="837" y="1701"/>
                  </a:cubicBezTo>
                  <a:cubicBezTo>
                    <a:pt x="873" y="1706"/>
                    <a:pt x="909" y="1708"/>
                    <a:pt x="944" y="1708"/>
                  </a:cubicBezTo>
                  <a:cubicBezTo>
                    <a:pt x="1141" y="1708"/>
                    <a:pt x="1326" y="1639"/>
                    <a:pt x="1476" y="1514"/>
                  </a:cubicBezTo>
                  <a:lnTo>
                    <a:pt x="1378" y="1396"/>
                  </a:lnTo>
                  <a:cubicBezTo>
                    <a:pt x="1256" y="1494"/>
                    <a:pt x="1106" y="1551"/>
                    <a:pt x="958" y="1551"/>
                  </a:cubicBezTo>
                  <a:cubicBezTo>
                    <a:pt x="927" y="1551"/>
                    <a:pt x="897" y="1549"/>
                    <a:pt x="866" y="1544"/>
                  </a:cubicBezTo>
                  <a:cubicBezTo>
                    <a:pt x="483" y="1504"/>
                    <a:pt x="198" y="1170"/>
                    <a:pt x="237" y="786"/>
                  </a:cubicBezTo>
                  <a:cubicBezTo>
                    <a:pt x="274" y="436"/>
                    <a:pt x="570" y="163"/>
                    <a:pt x="924" y="163"/>
                  </a:cubicBezTo>
                  <a:cubicBezTo>
                    <a:pt x="947" y="163"/>
                    <a:pt x="970" y="164"/>
                    <a:pt x="994" y="167"/>
                  </a:cubicBezTo>
                  <a:cubicBezTo>
                    <a:pt x="1181" y="177"/>
                    <a:pt x="1348" y="265"/>
                    <a:pt x="1466" y="413"/>
                  </a:cubicBezTo>
                  <a:lnTo>
                    <a:pt x="1584" y="314"/>
                  </a:lnTo>
                  <a:cubicBezTo>
                    <a:pt x="1447" y="137"/>
                    <a:pt x="1230" y="29"/>
                    <a:pt x="1004" y="10"/>
                  </a:cubicBezTo>
                  <a:cubicBezTo>
                    <a:pt x="964" y="4"/>
                    <a:pt x="924" y="1"/>
                    <a:pt x="8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76;p36">
              <a:extLst>
                <a:ext uri="{FF2B5EF4-FFF2-40B4-BE49-F238E27FC236}">
                  <a16:creationId xmlns:a16="http://schemas.microsoft.com/office/drawing/2014/main" id="{F7DCCA66-B50D-DC11-9995-282F760DA2AB}"/>
                </a:ext>
              </a:extLst>
            </p:cNvPr>
            <p:cNvSpPr/>
            <p:nvPr/>
          </p:nvSpPr>
          <p:spPr>
            <a:xfrm>
              <a:off x="3665882" y="3622454"/>
              <a:ext cx="40913" cy="47465"/>
            </a:xfrm>
            <a:custGeom>
              <a:avLst/>
              <a:gdLst/>
              <a:ahLst/>
              <a:cxnLst/>
              <a:rect l="l" t="t" r="r" b="b"/>
              <a:pathLst>
                <a:path w="1505" h="1746" extrusionOk="0">
                  <a:moveTo>
                    <a:pt x="138" y="0"/>
                  </a:moveTo>
                  <a:lnTo>
                    <a:pt x="49" y="954"/>
                  </a:lnTo>
                  <a:cubicBezTo>
                    <a:pt x="0" y="1426"/>
                    <a:pt x="236" y="1702"/>
                    <a:pt x="659" y="1741"/>
                  </a:cubicBezTo>
                  <a:cubicBezTo>
                    <a:pt x="691" y="1744"/>
                    <a:pt x="723" y="1745"/>
                    <a:pt x="753" y="1745"/>
                  </a:cubicBezTo>
                  <a:cubicBezTo>
                    <a:pt x="1132" y="1745"/>
                    <a:pt x="1371" y="1519"/>
                    <a:pt x="1416" y="1082"/>
                  </a:cubicBezTo>
                  <a:lnTo>
                    <a:pt x="1505" y="128"/>
                  </a:lnTo>
                  <a:lnTo>
                    <a:pt x="1328" y="109"/>
                  </a:lnTo>
                  <a:lnTo>
                    <a:pt x="1239" y="1053"/>
                  </a:lnTo>
                  <a:cubicBezTo>
                    <a:pt x="1212" y="1417"/>
                    <a:pt x="1033" y="1587"/>
                    <a:pt x="749" y="1587"/>
                  </a:cubicBezTo>
                  <a:cubicBezTo>
                    <a:pt x="727" y="1587"/>
                    <a:pt x="703" y="1586"/>
                    <a:pt x="679" y="1584"/>
                  </a:cubicBezTo>
                  <a:cubicBezTo>
                    <a:pt x="354" y="1554"/>
                    <a:pt x="187" y="1358"/>
                    <a:pt x="226" y="964"/>
                  </a:cubicBezTo>
                  <a:lnTo>
                    <a:pt x="315" y="1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77;p36">
              <a:extLst>
                <a:ext uri="{FF2B5EF4-FFF2-40B4-BE49-F238E27FC236}">
                  <a16:creationId xmlns:a16="http://schemas.microsoft.com/office/drawing/2014/main" id="{BECD8C50-99AA-82C9-EECA-2A3375EC68A0}"/>
                </a:ext>
              </a:extLst>
            </p:cNvPr>
            <p:cNvSpPr/>
            <p:nvPr/>
          </p:nvSpPr>
          <p:spPr>
            <a:xfrm>
              <a:off x="3717479" y="3626993"/>
              <a:ext cx="37189" cy="47084"/>
            </a:xfrm>
            <a:custGeom>
              <a:avLst/>
              <a:gdLst/>
              <a:ahLst/>
              <a:cxnLst/>
              <a:rect l="l" t="t" r="r" b="b"/>
              <a:pathLst>
                <a:path w="1368" h="1732" extrusionOk="0">
                  <a:moveTo>
                    <a:pt x="20" y="1"/>
                  </a:moveTo>
                  <a:lnTo>
                    <a:pt x="0" y="148"/>
                  </a:lnTo>
                  <a:lnTo>
                    <a:pt x="590" y="207"/>
                  </a:lnTo>
                  <a:lnTo>
                    <a:pt x="443" y="1712"/>
                  </a:lnTo>
                  <a:lnTo>
                    <a:pt x="620" y="1731"/>
                  </a:lnTo>
                  <a:lnTo>
                    <a:pt x="767" y="217"/>
                  </a:lnTo>
                  <a:lnTo>
                    <a:pt x="1348" y="276"/>
                  </a:lnTo>
                  <a:lnTo>
                    <a:pt x="1367" y="11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78;p36">
              <a:extLst>
                <a:ext uri="{FF2B5EF4-FFF2-40B4-BE49-F238E27FC236}">
                  <a16:creationId xmlns:a16="http://schemas.microsoft.com/office/drawing/2014/main" id="{D86C146C-D277-79C6-AB8D-2A69F485EAA2}"/>
                </a:ext>
              </a:extLst>
            </p:cNvPr>
            <p:cNvSpPr/>
            <p:nvPr/>
          </p:nvSpPr>
          <p:spPr>
            <a:xfrm>
              <a:off x="3727501" y="4189964"/>
              <a:ext cx="228871" cy="192905"/>
            </a:xfrm>
            <a:custGeom>
              <a:avLst/>
              <a:gdLst/>
              <a:ahLst/>
              <a:cxnLst/>
              <a:rect l="l" t="t" r="r" b="b"/>
              <a:pathLst>
                <a:path w="8419" h="7096" extrusionOk="0">
                  <a:moveTo>
                    <a:pt x="4508" y="0"/>
                  </a:moveTo>
                  <a:cubicBezTo>
                    <a:pt x="1826" y="0"/>
                    <a:pt x="1" y="3049"/>
                    <a:pt x="1564" y="5475"/>
                  </a:cubicBezTo>
                  <a:cubicBezTo>
                    <a:pt x="2224" y="6495"/>
                    <a:pt x="3354" y="7096"/>
                    <a:pt x="4548" y="7096"/>
                  </a:cubicBezTo>
                  <a:cubicBezTo>
                    <a:pt x="4758" y="7096"/>
                    <a:pt x="4971" y="7077"/>
                    <a:pt x="5183" y="7039"/>
                  </a:cubicBezTo>
                  <a:cubicBezTo>
                    <a:pt x="6589" y="6783"/>
                    <a:pt x="7710" y="5701"/>
                    <a:pt x="8015" y="4305"/>
                  </a:cubicBezTo>
                  <a:cubicBezTo>
                    <a:pt x="8419" y="2387"/>
                    <a:pt x="7209" y="498"/>
                    <a:pt x="5291" y="85"/>
                  </a:cubicBezTo>
                  <a:cubicBezTo>
                    <a:pt x="5024" y="28"/>
                    <a:pt x="4762" y="0"/>
                    <a:pt x="45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79;p36">
              <a:extLst>
                <a:ext uri="{FF2B5EF4-FFF2-40B4-BE49-F238E27FC236}">
                  <a16:creationId xmlns:a16="http://schemas.microsoft.com/office/drawing/2014/main" id="{D387E255-2E0E-35A0-BEE1-14F0167E86E2}"/>
                </a:ext>
              </a:extLst>
            </p:cNvPr>
            <p:cNvSpPr/>
            <p:nvPr/>
          </p:nvSpPr>
          <p:spPr>
            <a:xfrm>
              <a:off x="3952864" y="3656842"/>
              <a:ext cx="219002" cy="192633"/>
            </a:xfrm>
            <a:custGeom>
              <a:avLst/>
              <a:gdLst/>
              <a:ahLst/>
              <a:cxnLst/>
              <a:rect l="l" t="t" r="r" b="b"/>
              <a:pathLst>
                <a:path w="8056" h="7086" extrusionOk="0">
                  <a:moveTo>
                    <a:pt x="4031" y="0"/>
                  </a:moveTo>
                  <a:cubicBezTo>
                    <a:pt x="2660" y="0"/>
                    <a:pt x="1356" y="799"/>
                    <a:pt x="778" y="2132"/>
                  </a:cubicBezTo>
                  <a:cubicBezTo>
                    <a:pt x="1" y="3931"/>
                    <a:pt x="827" y="6016"/>
                    <a:pt x="2617" y="6793"/>
                  </a:cubicBezTo>
                  <a:cubicBezTo>
                    <a:pt x="3076" y="6992"/>
                    <a:pt x="3554" y="7085"/>
                    <a:pt x="4025" y="7085"/>
                  </a:cubicBezTo>
                  <a:cubicBezTo>
                    <a:pt x="5396" y="7085"/>
                    <a:pt x="6700" y="6287"/>
                    <a:pt x="7278" y="4954"/>
                  </a:cubicBezTo>
                  <a:cubicBezTo>
                    <a:pt x="8055" y="3154"/>
                    <a:pt x="7229" y="1069"/>
                    <a:pt x="5439" y="292"/>
                  </a:cubicBezTo>
                  <a:cubicBezTo>
                    <a:pt x="4980" y="94"/>
                    <a:pt x="4502" y="0"/>
                    <a:pt x="40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80;p36">
              <a:extLst>
                <a:ext uri="{FF2B5EF4-FFF2-40B4-BE49-F238E27FC236}">
                  <a16:creationId xmlns:a16="http://schemas.microsoft.com/office/drawing/2014/main" id="{F48C3880-0D12-A6AC-C57A-60D76AC8A844}"/>
                </a:ext>
              </a:extLst>
            </p:cNvPr>
            <p:cNvSpPr/>
            <p:nvPr/>
          </p:nvSpPr>
          <p:spPr>
            <a:xfrm>
              <a:off x="2739058" y="3741577"/>
              <a:ext cx="1006633" cy="805437"/>
            </a:xfrm>
            <a:custGeom>
              <a:avLst/>
              <a:gdLst/>
              <a:ahLst/>
              <a:cxnLst/>
              <a:rect l="l" t="t" r="r" b="b"/>
              <a:pathLst>
                <a:path w="37029" h="29628" extrusionOk="0">
                  <a:moveTo>
                    <a:pt x="17379" y="0"/>
                  </a:moveTo>
                  <a:cubicBezTo>
                    <a:pt x="9792" y="0"/>
                    <a:pt x="3210" y="4442"/>
                    <a:pt x="1741" y="11131"/>
                  </a:cubicBezTo>
                  <a:cubicBezTo>
                    <a:pt x="1" y="19058"/>
                    <a:pt x="6098" y="27132"/>
                    <a:pt x="15363" y="29158"/>
                  </a:cubicBezTo>
                  <a:cubicBezTo>
                    <a:pt x="16809" y="29476"/>
                    <a:pt x="18247" y="29628"/>
                    <a:pt x="19650" y="29628"/>
                  </a:cubicBezTo>
                  <a:cubicBezTo>
                    <a:pt x="27237" y="29628"/>
                    <a:pt x="33819" y="25187"/>
                    <a:pt x="35288" y="18497"/>
                  </a:cubicBezTo>
                  <a:cubicBezTo>
                    <a:pt x="37029" y="10580"/>
                    <a:pt x="30931" y="2506"/>
                    <a:pt x="21667" y="470"/>
                  </a:cubicBezTo>
                  <a:cubicBezTo>
                    <a:pt x="20221" y="152"/>
                    <a:pt x="18783" y="0"/>
                    <a:pt x="17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81;p36">
              <a:extLst>
                <a:ext uri="{FF2B5EF4-FFF2-40B4-BE49-F238E27FC236}">
                  <a16:creationId xmlns:a16="http://schemas.microsoft.com/office/drawing/2014/main" id="{6E5F8E99-2D62-F202-6AE0-D0A3A129F646}"/>
                </a:ext>
              </a:extLst>
            </p:cNvPr>
            <p:cNvSpPr/>
            <p:nvPr/>
          </p:nvSpPr>
          <p:spPr>
            <a:xfrm>
              <a:off x="2755369" y="3677965"/>
              <a:ext cx="1006905" cy="805682"/>
            </a:xfrm>
            <a:custGeom>
              <a:avLst/>
              <a:gdLst/>
              <a:ahLst/>
              <a:cxnLst/>
              <a:rect l="l" t="t" r="r" b="b"/>
              <a:pathLst>
                <a:path w="37039" h="29637" extrusionOk="0">
                  <a:moveTo>
                    <a:pt x="17384" y="0"/>
                  </a:moveTo>
                  <a:cubicBezTo>
                    <a:pt x="9795" y="0"/>
                    <a:pt x="3211" y="4448"/>
                    <a:pt x="1741" y="11130"/>
                  </a:cubicBezTo>
                  <a:cubicBezTo>
                    <a:pt x="1" y="19057"/>
                    <a:pt x="6098" y="27131"/>
                    <a:pt x="15372" y="29167"/>
                  </a:cubicBezTo>
                  <a:cubicBezTo>
                    <a:pt x="16817" y="29485"/>
                    <a:pt x="18253" y="29636"/>
                    <a:pt x="19655" y="29636"/>
                  </a:cubicBezTo>
                  <a:cubicBezTo>
                    <a:pt x="27244" y="29636"/>
                    <a:pt x="33828" y="25189"/>
                    <a:pt x="35298" y="18506"/>
                  </a:cubicBezTo>
                  <a:cubicBezTo>
                    <a:pt x="37038" y="10580"/>
                    <a:pt x="30931" y="2505"/>
                    <a:pt x="21667" y="469"/>
                  </a:cubicBezTo>
                  <a:cubicBezTo>
                    <a:pt x="20222" y="152"/>
                    <a:pt x="18786" y="0"/>
                    <a:pt x="17384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82;p36">
              <a:extLst>
                <a:ext uri="{FF2B5EF4-FFF2-40B4-BE49-F238E27FC236}">
                  <a16:creationId xmlns:a16="http://schemas.microsoft.com/office/drawing/2014/main" id="{837A572E-A07F-2588-3DBA-89FBDEE8AEEF}"/>
                </a:ext>
              </a:extLst>
            </p:cNvPr>
            <p:cNvSpPr/>
            <p:nvPr/>
          </p:nvSpPr>
          <p:spPr>
            <a:xfrm>
              <a:off x="2755369" y="3677965"/>
              <a:ext cx="1006905" cy="805682"/>
            </a:xfrm>
            <a:custGeom>
              <a:avLst/>
              <a:gdLst/>
              <a:ahLst/>
              <a:cxnLst/>
              <a:rect l="l" t="t" r="r" b="b"/>
              <a:pathLst>
                <a:path w="37039" h="29637" extrusionOk="0">
                  <a:moveTo>
                    <a:pt x="17384" y="0"/>
                  </a:moveTo>
                  <a:cubicBezTo>
                    <a:pt x="9795" y="0"/>
                    <a:pt x="3211" y="4448"/>
                    <a:pt x="1741" y="11130"/>
                  </a:cubicBezTo>
                  <a:cubicBezTo>
                    <a:pt x="1" y="19057"/>
                    <a:pt x="6098" y="27131"/>
                    <a:pt x="15372" y="29167"/>
                  </a:cubicBezTo>
                  <a:cubicBezTo>
                    <a:pt x="16817" y="29485"/>
                    <a:pt x="18253" y="29636"/>
                    <a:pt x="19655" y="29636"/>
                  </a:cubicBezTo>
                  <a:cubicBezTo>
                    <a:pt x="27244" y="29636"/>
                    <a:pt x="33828" y="25189"/>
                    <a:pt x="35298" y="18506"/>
                  </a:cubicBezTo>
                  <a:cubicBezTo>
                    <a:pt x="37038" y="10580"/>
                    <a:pt x="30931" y="2505"/>
                    <a:pt x="21667" y="469"/>
                  </a:cubicBezTo>
                  <a:cubicBezTo>
                    <a:pt x="20222" y="152"/>
                    <a:pt x="18786" y="0"/>
                    <a:pt x="17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683;p36">
              <a:extLst>
                <a:ext uri="{FF2B5EF4-FFF2-40B4-BE49-F238E27FC236}">
                  <a16:creationId xmlns:a16="http://schemas.microsoft.com/office/drawing/2014/main" id="{4BBF027D-E8FB-601B-C97C-9AA45ABF5B49}"/>
                </a:ext>
              </a:extLst>
            </p:cNvPr>
            <p:cNvSpPr/>
            <p:nvPr/>
          </p:nvSpPr>
          <p:spPr>
            <a:xfrm>
              <a:off x="3118179" y="3724532"/>
              <a:ext cx="210167" cy="194862"/>
            </a:xfrm>
            <a:custGeom>
              <a:avLst/>
              <a:gdLst/>
              <a:ahLst/>
              <a:cxnLst/>
              <a:rect l="l" t="t" r="r" b="b"/>
              <a:pathLst>
                <a:path w="7731" h="7168" extrusionOk="0">
                  <a:moveTo>
                    <a:pt x="3750" y="0"/>
                  </a:moveTo>
                  <a:cubicBezTo>
                    <a:pt x="3570" y="0"/>
                    <a:pt x="3394" y="6"/>
                    <a:pt x="3226" y="15"/>
                  </a:cubicBezTo>
                  <a:cubicBezTo>
                    <a:pt x="1741" y="104"/>
                    <a:pt x="50" y="782"/>
                    <a:pt x="10" y="2503"/>
                  </a:cubicBezTo>
                  <a:cubicBezTo>
                    <a:pt x="0" y="2995"/>
                    <a:pt x="89" y="3487"/>
                    <a:pt x="286" y="3939"/>
                  </a:cubicBezTo>
                  <a:cubicBezTo>
                    <a:pt x="315" y="4018"/>
                    <a:pt x="354" y="4097"/>
                    <a:pt x="384" y="4166"/>
                  </a:cubicBezTo>
                  <a:cubicBezTo>
                    <a:pt x="807" y="5001"/>
                    <a:pt x="1515" y="5700"/>
                    <a:pt x="2282" y="6260"/>
                  </a:cubicBezTo>
                  <a:cubicBezTo>
                    <a:pt x="2833" y="6664"/>
                    <a:pt x="3433" y="7027"/>
                    <a:pt x="4102" y="7136"/>
                  </a:cubicBezTo>
                  <a:cubicBezTo>
                    <a:pt x="4235" y="7157"/>
                    <a:pt x="4367" y="7167"/>
                    <a:pt x="4496" y="7167"/>
                  </a:cubicBezTo>
                  <a:cubicBezTo>
                    <a:pt x="5494" y="7167"/>
                    <a:pt x="6368" y="6557"/>
                    <a:pt x="6934" y="5739"/>
                  </a:cubicBezTo>
                  <a:cubicBezTo>
                    <a:pt x="7121" y="5464"/>
                    <a:pt x="7278" y="5159"/>
                    <a:pt x="7396" y="4854"/>
                  </a:cubicBezTo>
                  <a:cubicBezTo>
                    <a:pt x="7642" y="4205"/>
                    <a:pt x="7731" y="3507"/>
                    <a:pt x="7662" y="2818"/>
                  </a:cubicBezTo>
                  <a:cubicBezTo>
                    <a:pt x="7652" y="2730"/>
                    <a:pt x="7642" y="2641"/>
                    <a:pt x="7622" y="2553"/>
                  </a:cubicBezTo>
                  <a:cubicBezTo>
                    <a:pt x="7544" y="2022"/>
                    <a:pt x="7318" y="1520"/>
                    <a:pt x="6983" y="1107"/>
                  </a:cubicBezTo>
                  <a:cubicBezTo>
                    <a:pt x="6253" y="223"/>
                    <a:pt x="4898" y="0"/>
                    <a:pt x="37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684;p36">
              <a:extLst>
                <a:ext uri="{FF2B5EF4-FFF2-40B4-BE49-F238E27FC236}">
                  <a16:creationId xmlns:a16="http://schemas.microsoft.com/office/drawing/2014/main" id="{EB2AB8B5-AA8C-2C90-0B90-25DB2408CB56}"/>
                </a:ext>
              </a:extLst>
            </p:cNvPr>
            <p:cNvSpPr/>
            <p:nvPr/>
          </p:nvSpPr>
          <p:spPr>
            <a:xfrm>
              <a:off x="2887705" y="3831967"/>
              <a:ext cx="233166" cy="191002"/>
            </a:xfrm>
            <a:custGeom>
              <a:avLst/>
              <a:gdLst/>
              <a:ahLst/>
              <a:cxnLst/>
              <a:rect l="l" t="t" r="r" b="b"/>
              <a:pathLst>
                <a:path w="8577" h="7026" extrusionOk="0">
                  <a:moveTo>
                    <a:pt x="5104" y="1"/>
                  </a:moveTo>
                  <a:cubicBezTo>
                    <a:pt x="3923" y="1"/>
                    <a:pt x="2732" y="871"/>
                    <a:pt x="1928" y="1630"/>
                  </a:cubicBezTo>
                  <a:cubicBezTo>
                    <a:pt x="856" y="2653"/>
                    <a:pt x="1" y="4265"/>
                    <a:pt x="1073" y="5603"/>
                  </a:cubicBezTo>
                  <a:cubicBezTo>
                    <a:pt x="1840" y="6547"/>
                    <a:pt x="2932" y="6931"/>
                    <a:pt x="4082" y="7009"/>
                  </a:cubicBezTo>
                  <a:cubicBezTo>
                    <a:pt x="4171" y="7019"/>
                    <a:pt x="4249" y="7019"/>
                    <a:pt x="4338" y="7019"/>
                  </a:cubicBezTo>
                  <a:cubicBezTo>
                    <a:pt x="4464" y="7023"/>
                    <a:pt x="4591" y="7026"/>
                    <a:pt x="4716" y="7026"/>
                  </a:cubicBezTo>
                  <a:cubicBezTo>
                    <a:pt x="4894" y="7026"/>
                    <a:pt x="5070" y="7021"/>
                    <a:pt x="5243" y="7009"/>
                  </a:cubicBezTo>
                  <a:cubicBezTo>
                    <a:pt x="5921" y="6960"/>
                    <a:pt x="6620" y="6852"/>
                    <a:pt x="7200" y="6498"/>
                  </a:cubicBezTo>
                  <a:cubicBezTo>
                    <a:pt x="8203" y="5898"/>
                    <a:pt x="8577" y="4738"/>
                    <a:pt x="8459" y="3607"/>
                  </a:cubicBezTo>
                  <a:cubicBezTo>
                    <a:pt x="8370" y="2751"/>
                    <a:pt x="8026" y="1935"/>
                    <a:pt x="7475" y="1276"/>
                  </a:cubicBezTo>
                  <a:cubicBezTo>
                    <a:pt x="7416" y="1207"/>
                    <a:pt x="7367" y="1138"/>
                    <a:pt x="7308" y="1079"/>
                  </a:cubicBezTo>
                  <a:cubicBezTo>
                    <a:pt x="6816" y="558"/>
                    <a:pt x="6197" y="155"/>
                    <a:pt x="5508" y="37"/>
                  </a:cubicBezTo>
                  <a:cubicBezTo>
                    <a:pt x="5374" y="12"/>
                    <a:pt x="5239" y="1"/>
                    <a:pt x="51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685;p36">
              <a:extLst>
                <a:ext uri="{FF2B5EF4-FFF2-40B4-BE49-F238E27FC236}">
                  <a16:creationId xmlns:a16="http://schemas.microsoft.com/office/drawing/2014/main" id="{2F3FE890-9EF7-AE02-05E5-D927BA1F4474}"/>
                </a:ext>
              </a:extLst>
            </p:cNvPr>
            <p:cNvSpPr/>
            <p:nvPr/>
          </p:nvSpPr>
          <p:spPr>
            <a:xfrm>
              <a:off x="2905810" y="4082176"/>
              <a:ext cx="258393" cy="212369"/>
            </a:xfrm>
            <a:custGeom>
              <a:avLst/>
              <a:gdLst/>
              <a:ahLst/>
              <a:cxnLst/>
              <a:rect l="l" t="t" r="r" b="b"/>
              <a:pathLst>
                <a:path w="9505" h="7812" extrusionOk="0">
                  <a:moveTo>
                    <a:pt x="4787" y="0"/>
                  </a:moveTo>
                  <a:cubicBezTo>
                    <a:pt x="4367" y="0"/>
                    <a:pt x="3947" y="26"/>
                    <a:pt x="3544" y="87"/>
                  </a:cubicBezTo>
                  <a:cubicBezTo>
                    <a:pt x="3465" y="97"/>
                    <a:pt x="3387" y="107"/>
                    <a:pt x="3298" y="126"/>
                  </a:cubicBezTo>
                  <a:cubicBezTo>
                    <a:pt x="2000" y="372"/>
                    <a:pt x="918" y="1031"/>
                    <a:pt x="633" y="2447"/>
                  </a:cubicBezTo>
                  <a:cubicBezTo>
                    <a:pt x="0" y="5699"/>
                    <a:pt x="3231" y="7812"/>
                    <a:pt x="5584" y="7812"/>
                  </a:cubicBezTo>
                  <a:cubicBezTo>
                    <a:pt x="6155" y="7812"/>
                    <a:pt x="6675" y="7687"/>
                    <a:pt x="7075" y="7424"/>
                  </a:cubicBezTo>
                  <a:cubicBezTo>
                    <a:pt x="7154" y="7375"/>
                    <a:pt x="7222" y="7325"/>
                    <a:pt x="7281" y="7266"/>
                  </a:cubicBezTo>
                  <a:lnTo>
                    <a:pt x="7301" y="7257"/>
                  </a:lnTo>
                  <a:cubicBezTo>
                    <a:pt x="8501" y="6165"/>
                    <a:pt x="9179" y="4119"/>
                    <a:pt x="9386" y="2575"/>
                  </a:cubicBezTo>
                  <a:cubicBezTo>
                    <a:pt x="9504" y="1513"/>
                    <a:pt x="8806" y="549"/>
                    <a:pt x="7763" y="343"/>
                  </a:cubicBezTo>
                  <a:cubicBezTo>
                    <a:pt x="6931" y="166"/>
                    <a:pt x="5855" y="0"/>
                    <a:pt x="4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686;p36">
              <a:extLst>
                <a:ext uri="{FF2B5EF4-FFF2-40B4-BE49-F238E27FC236}">
                  <a16:creationId xmlns:a16="http://schemas.microsoft.com/office/drawing/2014/main" id="{F07AE7D4-70D2-BC75-7E0D-57417A2FBEE4}"/>
                </a:ext>
              </a:extLst>
            </p:cNvPr>
            <p:cNvSpPr/>
            <p:nvPr/>
          </p:nvSpPr>
          <p:spPr>
            <a:xfrm>
              <a:off x="3217621" y="4189447"/>
              <a:ext cx="242871" cy="243251"/>
            </a:xfrm>
            <a:custGeom>
              <a:avLst/>
              <a:gdLst/>
              <a:ahLst/>
              <a:cxnLst/>
              <a:rect l="l" t="t" r="r" b="b"/>
              <a:pathLst>
                <a:path w="8934" h="8948" extrusionOk="0">
                  <a:moveTo>
                    <a:pt x="4062" y="0"/>
                  </a:moveTo>
                  <a:cubicBezTo>
                    <a:pt x="3454" y="0"/>
                    <a:pt x="2856" y="272"/>
                    <a:pt x="2460" y="783"/>
                  </a:cubicBezTo>
                  <a:cubicBezTo>
                    <a:pt x="1565" y="1914"/>
                    <a:pt x="365" y="3684"/>
                    <a:pt x="119" y="5327"/>
                  </a:cubicBezTo>
                  <a:cubicBezTo>
                    <a:pt x="99" y="5415"/>
                    <a:pt x="90" y="5494"/>
                    <a:pt x="90" y="5582"/>
                  </a:cubicBezTo>
                  <a:cubicBezTo>
                    <a:pt x="1" y="6526"/>
                    <a:pt x="276" y="7421"/>
                    <a:pt x="1132" y="8090"/>
                  </a:cubicBezTo>
                  <a:cubicBezTo>
                    <a:pt x="1915" y="8695"/>
                    <a:pt x="2761" y="8947"/>
                    <a:pt x="3591" y="8947"/>
                  </a:cubicBezTo>
                  <a:cubicBezTo>
                    <a:pt x="6350" y="8947"/>
                    <a:pt x="8934" y="6164"/>
                    <a:pt x="8420" y="4304"/>
                  </a:cubicBezTo>
                  <a:cubicBezTo>
                    <a:pt x="8361" y="4107"/>
                    <a:pt x="8292" y="3910"/>
                    <a:pt x="8213" y="3714"/>
                  </a:cubicBezTo>
                  <a:cubicBezTo>
                    <a:pt x="8174" y="3635"/>
                    <a:pt x="8134" y="3566"/>
                    <a:pt x="8095" y="3488"/>
                  </a:cubicBezTo>
                  <a:cubicBezTo>
                    <a:pt x="7456" y="2229"/>
                    <a:pt x="6236" y="1058"/>
                    <a:pt x="5184" y="340"/>
                  </a:cubicBezTo>
                  <a:cubicBezTo>
                    <a:pt x="4839" y="111"/>
                    <a:pt x="4449" y="0"/>
                    <a:pt x="40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687;p36">
              <a:extLst>
                <a:ext uri="{FF2B5EF4-FFF2-40B4-BE49-F238E27FC236}">
                  <a16:creationId xmlns:a16="http://schemas.microsoft.com/office/drawing/2014/main" id="{5A3C2B5E-8BD4-6BB7-F231-754DA17494D5}"/>
                </a:ext>
              </a:extLst>
            </p:cNvPr>
            <p:cNvSpPr/>
            <p:nvPr/>
          </p:nvSpPr>
          <p:spPr>
            <a:xfrm>
              <a:off x="3444098" y="4073640"/>
              <a:ext cx="258828" cy="225663"/>
            </a:xfrm>
            <a:custGeom>
              <a:avLst/>
              <a:gdLst/>
              <a:ahLst/>
              <a:cxnLst/>
              <a:rect l="l" t="t" r="r" b="b"/>
              <a:pathLst>
                <a:path w="9521" h="8301" extrusionOk="0">
                  <a:moveTo>
                    <a:pt x="3145" y="1"/>
                  </a:moveTo>
                  <a:cubicBezTo>
                    <a:pt x="2240" y="1"/>
                    <a:pt x="1352" y="264"/>
                    <a:pt x="590" y="775"/>
                  </a:cubicBezTo>
                  <a:cubicBezTo>
                    <a:pt x="344" y="942"/>
                    <a:pt x="177" y="1207"/>
                    <a:pt x="157" y="1512"/>
                  </a:cubicBezTo>
                  <a:cubicBezTo>
                    <a:pt x="0" y="3115"/>
                    <a:pt x="649" y="4768"/>
                    <a:pt x="1515" y="6036"/>
                  </a:cubicBezTo>
                  <a:cubicBezTo>
                    <a:pt x="1564" y="6105"/>
                    <a:pt x="1613" y="6184"/>
                    <a:pt x="1672" y="6253"/>
                  </a:cubicBezTo>
                  <a:cubicBezTo>
                    <a:pt x="2528" y="7453"/>
                    <a:pt x="3560" y="8259"/>
                    <a:pt x="4200" y="8298"/>
                  </a:cubicBezTo>
                  <a:cubicBezTo>
                    <a:pt x="4227" y="8300"/>
                    <a:pt x="4254" y="8300"/>
                    <a:pt x="4282" y="8300"/>
                  </a:cubicBezTo>
                  <a:cubicBezTo>
                    <a:pt x="6769" y="8300"/>
                    <a:pt x="9520" y="2613"/>
                    <a:pt x="5970" y="755"/>
                  </a:cubicBezTo>
                  <a:cubicBezTo>
                    <a:pt x="5340" y="421"/>
                    <a:pt x="4662" y="194"/>
                    <a:pt x="3973" y="76"/>
                  </a:cubicBezTo>
                  <a:cubicBezTo>
                    <a:pt x="3885" y="57"/>
                    <a:pt x="3806" y="47"/>
                    <a:pt x="3727" y="37"/>
                  </a:cubicBezTo>
                  <a:cubicBezTo>
                    <a:pt x="3533" y="13"/>
                    <a:pt x="3339" y="1"/>
                    <a:pt x="31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688;p36">
              <a:extLst>
                <a:ext uri="{FF2B5EF4-FFF2-40B4-BE49-F238E27FC236}">
                  <a16:creationId xmlns:a16="http://schemas.microsoft.com/office/drawing/2014/main" id="{61ADD3C0-ED62-C591-0FC6-930FF0C48AA0}"/>
                </a:ext>
              </a:extLst>
            </p:cNvPr>
            <p:cNvSpPr/>
            <p:nvPr/>
          </p:nvSpPr>
          <p:spPr>
            <a:xfrm>
              <a:off x="3376979" y="3838382"/>
              <a:ext cx="232894" cy="193177"/>
            </a:xfrm>
            <a:custGeom>
              <a:avLst/>
              <a:gdLst/>
              <a:ahLst/>
              <a:cxnLst/>
              <a:rect l="l" t="t" r="r" b="b"/>
              <a:pathLst>
                <a:path w="8567" h="7106" extrusionOk="0">
                  <a:moveTo>
                    <a:pt x="3136" y="1"/>
                  </a:moveTo>
                  <a:cubicBezTo>
                    <a:pt x="2809" y="1"/>
                    <a:pt x="2517" y="63"/>
                    <a:pt x="2253" y="174"/>
                  </a:cubicBezTo>
                  <a:cubicBezTo>
                    <a:pt x="2164" y="214"/>
                    <a:pt x="2076" y="253"/>
                    <a:pt x="1997" y="302"/>
                  </a:cubicBezTo>
                  <a:cubicBezTo>
                    <a:pt x="610" y="1099"/>
                    <a:pt x="158" y="3253"/>
                    <a:pt x="40" y="4128"/>
                  </a:cubicBezTo>
                  <a:cubicBezTo>
                    <a:pt x="1" y="4374"/>
                    <a:pt x="40" y="4629"/>
                    <a:pt x="148" y="4865"/>
                  </a:cubicBezTo>
                  <a:cubicBezTo>
                    <a:pt x="875" y="6275"/>
                    <a:pt x="2675" y="7105"/>
                    <a:pt x="4360" y="7105"/>
                  </a:cubicBezTo>
                  <a:cubicBezTo>
                    <a:pt x="4955" y="7105"/>
                    <a:pt x="5535" y="7001"/>
                    <a:pt x="6049" y="6783"/>
                  </a:cubicBezTo>
                  <a:cubicBezTo>
                    <a:pt x="6137" y="6744"/>
                    <a:pt x="6216" y="6704"/>
                    <a:pt x="6295" y="6665"/>
                  </a:cubicBezTo>
                  <a:cubicBezTo>
                    <a:pt x="6373" y="6626"/>
                    <a:pt x="6462" y="6577"/>
                    <a:pt x="6541" y="6527"/>
                  </a:cubicBezTo>
                  <a:cubicBezTo>
                    <a:pt x="8567" y="5229"/>
                    <a:pt x="7878" y="1374"/>
                    <a:pt x="4151" y="174"/>
                  </a:cubicBezTo>
                  <a:cubicBezTo>
                    <a:pt x="3779" y="55"/>
                    <a:pt x="3443" y="1"/>
                    <a:pt x="31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689;p36">
              <a:extLst>
                <a:ext uri="{FF2B5EF4-FFF2-40B4-BE49-F238E27FC236}">
                  <a16:creationId xmlns:a16="http://schemas.microsoft.com/office/drawing/2014/main" id="{CF1C914E-F6B7-3FB1-F099-81EFC46B59DB}"/>
                </a:ext>
              </a:extLst>
            </p:cNvPr>
            <p:cNvSpPr/>
            <p:nvPr/>
          </p:nvSpPr>
          <p:spPr>
            <a:xfrm>
              <a:off x="3196770" y="3980532"/>
              <a:ext cx="164986" cy="141253"/>
            </a:xfrm>
            <a:custGeom>
              <a:avLst/>
              <a:gdLst/>
              <a:ahLst/>
              <a:cxnLst/>
              <a:rect l="l" t="t" r="r" b="b"/>
              <a:pathLst>
                <a:path w="6069" h="5196" extrusionOk="0">
                  <a:moveTo>
                    <a:pt x="3473" y="0"/>
                  </a:moveTo>
                  <a:cubicBezTo>
                    <a:pt x="1161" y="0"/>
                    <a:pt x="1" y="2793"/>
                    <a:pt x="1643" y="4426"/>
                  </a:cubicBezTo>
                  <a:cubicBezTo>
                    <a:pt x="2172" y="4958"/>
                    <a:pt x="2823" y="5196"/>
                    <a:pt x="3461" y="5196"/>
                  </a:cubicBezTo>
                  <a:cubicBezTo>
                    <a:pt x="4792" y="5196"/>
                    <a:pt x="6069" y="4159"/>
                    <a:pt x="6069" y="2597"/>
                  </a:cubicBezTo>
                  <a:cubicBezTo>
                    <a:pt x="6069" y="1161"/>
                    <a:pt x="4908" y="0"/>
                    <a:pt x="3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90;p36">
              <a:extLst>
                <a:ext uri="{FF2B5EF4-FFF2-40B4-BE49-F238E27FC236}">
                  <a16:creationId xmlns:a16="http://schemas.microsoft.com/office/drawing/2014/main" id="{94E83F63-5EBB-6533-9497-58C241CB1E68}"/>
                </a:ext>
              </a:extLst>
            </p:cNvPr>
            <p:cNvSpPr/>
            <p:nvPr/>
          </p:nvSpPr>
          <p:spPr>
            <a:xfrm>
              <a:off x="2995738" y="3788824"/>
              <a:ext cx="556124" cy="557483"/>
            </a:xfrm>
            <a:custGeom>
              <a:avLst/>
              <a:gdLst/>
              <a:ahLst/>
              <a:cxnLst/>
              <a:rect l="l" t="t" r="r" b="b"/>
              <a:pathLst>
                <a:path w="20457" h="20507" extrusionOk="0">
                  <a:moveTo>
                    <a:pt x="10218" y="1"/>
                  </a:moveTo>
                  <a:cubicBezTo>
                    <a:pt x="8291" y="1"/>
                    <a:pt x="6412" y="542"/>
                    <a:pt x="4780" y="1565"/>
                  </a:cubicBezTo>
                  <a:cubicBezTo>
                    <a:pt x="4819" y="1653"/>
                    <a:pt x="4849" y="1722"/>
                    <a:pt x="4888" y="1801"/>
                  </a:cubicBezTo>
                  <a:cubicBezTo>
                    <a:pt x="6493" y="787"/>
                    <a:pt x="8335" y="260"/>
                    <a:pt x="10208" y="260"/>
                  </a:cubicBezTo>
                  <a:cubicBezTo>
                    <a:pt x="10860" y="260"/>
                    <a:pt x="11515" y="324"/>
                    <a:pt x="12166" y="453"/>
                  </a:cubicBezTo>
                  <a:cubicBezTo>
                    <a:pt x="12156" y="355"/>
                    <a:pt x="12136" y="266"/>
                    <a:pt x="12126" y="178"/>
                  </a:cubicBezTo>
                  <a:cubicBezTo>
                    <a:pt x="11497" y="60"/>
                    <a:pt x="10858" y="1"/>
                    <a:pt x="10218" y="1"/>
                  </a:cubicBezTo>
                  <a:close/>
                  <a:moveTo>
                    <a:pt x="16287" y="1997"/>
                  </a:moveTo>
                  <a:cubicBezTo>
                    <a:pt x="16198" y="2027"/>
                    <a:pt x="16110" y="2066"/>
                    <a:pt x="16031" y="2115"/>
                  </a:cubicBezTo>
                  <a:cubicBezTo>
                    <a:pt x="18185" y="3659"/>
                    <a:pt x="19640" y="5990"/>
                    <a:pt x="20083" y="8596"/>
                  </a:cubicBezTo>
                  <a:cubicBezTo>
                    <a:pt x="20171" y="8567"/>
                    <a:pt x="20250" y="8527"/>
                    <a:pt x="20329" y="8488"/>
                  </a:cubicBezTo>
                  <a:cubicBezTo>
                    <a:pt x="19866" y="5882"/>
                    <a:pt x="18421" y="3551"/>
                    <a:pt x="16287" y="1997"/>
                  </a:cubicBezTo>
                  <a:close/>
                  <a:moveTo>
                    <a:pt x="3334" y="2676"/>
                  </a:moveTo>
                  <a:cubicBezTo>
                    <a:pt x="1623" y="4220"/>
                    <a:pt x="482" y="6315"/>
                    <a:pt x="108" y="8596"/>
                  </a:cubicBezTo>
                  <a:cubicBezTo>
                    <a:pt x="197" y="8606"/>
                    <a:pt x="275" y="8606"/>
                    <a:pt x="364" y="8606"/>
                  </a:cubicBezTo>
                  <a:cubicBezTo>
                    <a:pt x="738" y="6393"/>
                    <a:pt x="1839" y="4367"/>
                    <a:pt x="3501" y="2863"/>
                  </a:cubicBezTo>
                  <a:cubicBezTo>
                    <a:pt x="3442" y="2794"/>
                    <a:pt x="3393" y="2735"/>
                    <a:pt x="3334" y="2676"/>
                  </a:cubicBezTo>
                  <a:close/>
                  <a:moveTo>
                    <a:pt x="20211" y="10524"/>
                  </a:moveTo>
                  <a:cubicBezTo>
                    <a:pt x="20152" y="12707"/>
                    <a:pt x="19375" y="14812"/>
                    <a:pt x="17998" y="16513"/>
                  </a:cubicBezTo>
                  <a:cubicBezTo>
                    <a:pt x="18047" y="16592"/>
                    <a:pt x="18106" y="16661"/>
                    <a:pt x="18155" y="16730"/>
                  </a:cubicBezTo>
                  <a:cubicBezTo>
                    <a:pt x="19581" y="14989"/>
                    <a:pt x="20397" y="12815"/>
                    <a:pt x="20456" y="10563"/>
                  </a:cubicBezTo>
                  <a:cubicBezTo>
                    <a:pt x="20378" y="10544"/>
                    <a:pt x="20299" y="10534"/>
                    <a:pt x="20220" y="10524"/>
                  </a:cubicBezTo>
                  <a:close/>
                  <a:moveTo>
                    <a:pt x="246" y="10868"/>
                  </a:moveTo>
                  <a:cubicBezTo>
                    <a:pt x="157" y="10888"/>
                    <a:pt x="79" y="10898"/>
                    <a:pt x="0" y="10917"/>
                  </a:cubicBezTo>
                  <a:cubicBezTo>
                    <a:pt x="177" y="13769"/>
                    <a:pt x="1554" y="16415"/>
                    <a:pt x="3777" y="18205"/>
                  </a:cubicBezTo>
                  <a:cubicBezTo>
                    <a:pt x="3846" y="18166"/>
                    <a:pt x="3914" y="18116"/>
                    <a:pt x="3983" y="18057"/>
                  </a:cubicBezTo>
                  <a:cubicBezTo>
                    <a:pt x="1780" y="16297"/>
                    <a:pt x="423" y="13681"/>
                    <a:pt x="246" y="10868"/>
                  </a:cubicBezTo>
                  <a:close/>
                  <a:moveTo>
                    <a:pt x="16257" y="18215"/>
                  </a:moveTo>
                  <a:cubicBezTo>
                    <a:pt x="14511" y="19545"/>
                    <a:pt x="12388" y="20248"/>
                    <a:pt x="10227" y="20248"/>
                  </a:cubicBezTo>
                  <a:cubicBezTo>
                    <a:pt x="9576" y="20248"/>
                    <a:pt x="8920" y="20184"/>
                    <a:pt x="8271" y="20054"/>
                  </a:cubicBezTo>
                  <a:cubicBezTo>
                    <a:pt x="8261" y="20142"/>
                    <a:pt x="8252" y="20231"/>
                    <a:pt x="8242" y="20310"/>
                  </a:cubicBezTo>
                  <a:cubicBezTo>
                    <a:pt x="8891" y="20437"/>
                    <a:pt x="9560" y="20506"/>
                    <a:pt x="10218" y="20506"/>
                  </a:cubicBezTo>
                  <a:cubicBezTo>
                    <a:pt x="12441" y="20506"/>
                    <a:pt x="14595" y="19788"/>
                    <a:pt x="16365" y="18451"/>
                  </a:cubicBezTo>
                  <a:cubicBezTo>
                    <a:pt x="16336" y="18372"/>
                    <a:pt x="16296" y="18293"/>
                    <a:pt x="16257" y="182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91;p36">
              <a:extLst>
                <a:ext uri="{FF2B5EF4-FFF2-40B4-BE49-F238E27FC236}">
                  <a16:creationId xmlns:a16="http://schemas.microsoft.com/office/drawing/2014/main" id="{12AE0D36-BE7F-B2A5-0B69-48FAC523F2A6}"/>
                </a:ext>
              </a:extLst>
            </p:cNvPr>
            <p:cNvSpPr/>
            <p:nvPr/>
          </p:nvSpPr>
          <p:spPr>
            <a:xfrm>
              <a:off x="3699147" y="4181835"/>
              <a:ext cx="329401" cy="228082"/>
            </a:xfrm>
            <a:custGeom>
              <a:avLst/>
              <a:gdLst/>
              <a:ahLst/>
              <a:cxnLst/>
              <a:rect l="l" t="t" r="r" b="b"/>
              <a:pathLst>
                <a:path w="12117" h="8390" extrusionOk="0">
                  <a:moveTo>
                    <a:pt x="7770" y="827"/>
                  </a:moveTo>
                  <a:cubicBezTo>
                    <a:pt x="8291" y="827"/>
                    <a:pt x="8842" y="1181"/>
                    <a:pt x="9117" y="1702"/>
                  </a:cubicBezTo>
                  <a:cubicBezTo>
                    <a:pt x="9344" y="2174"/>
                    <a:pt x="9403" y="2696"/>
                    <a:pt x="9304" y="3207"/>
                  </a:cubicBezTo>
                  <a:cubicBezTo>
                    <a:pt x="9166" y="3229"/>
                    <a:pt x="9031" y="3242"/>
                    <a:pt x="8896" y="3242"/>
                  </a:cubicBezTo>
                  <a:cubicBezTo>
                    <a:pt x="8790" y="3242"/>
                    <a:pt x="8684" y="3234"/>
                    <a:pt x="8576" y="3217"/>
                  </a:cubicBezTo>
                  <a:cubicBezTo>
                    <a:pt x="7721" y="3099"/>
                    <a:pt x="7013" y="2381"/>
                    <a:pt x="6963" y="1594"/>
                  </a:cubicBezTo>
                  <a:cubicBezTo>
                    <a:pt x="6954" y="1466"/>
                    <a:pt x="6963" y="1338"/>
                    <a:pt x="7013" y="1220"/>
                  </a:cubicBezTo>
                  <a:cubicBezTo>
                    <a:pt x="7121" y="984"/>
                    <a:pt x="7396" y="866"/>
                    <a:pt x="7613" y="837"/>
                  </a:cubicBezTo>
                  <a:cubicBezTo>
                    <a:pt x="7662" y="837"/>
                    <a:pt x="7711" y="827"/>
                    <a:pt x="7770" y="827"/>
                  </a:cubicBezTo>
                  <a:close/>
                  <a:moveTo>
                    <a:pt x="3944" y="4053"/>
                  </a:moveTo>
                  <a:cubicBezTo>
                    <a:pt x="4131" y="4053"/>
                    <a:pt x="4318" y="4092"/>
                    <a:pt x="4485" y="4181"/>
                  </a:cubicBezTo>
                  <a:cubicBezTo>
                    <a:pt x="5134" y="4525"/>
                    <a:pt x="5488" y="5341"/>
                    <a:pt x="5410" y="6118"/>
                  </a:cubicBezTo>
                  <a:cubicBezTo>
                    <a:pt x="4800" y="6059"/>
                    <a:pt x="4210" y="5843"/>
                    <a:pt x="3708" y="5498"/>
                  </a:cubicBezTo>
                  <a:cubicBezTo>
                    <a:pt x="3511" y="5371"/>
                    <a:pt x="3069" y="5007"/>
                    <a:pt x="3138" y="4584"/>
                  </a:cubicBezTo>
                  <a:cubicBezTo>
                    <a:pt x="3167" y="4397"/>
                    <a:pt x="3285" y="4240"/>
                    <a:pt x="3462" y="4161"/>
                  </a:cubicBezTo>
                  <a:cubicBezTo>
                    <a:pt x="3610" y="4092"/>
                    <a:pt x="3777" y="4053"/>
                    <a:pt x="3944" y="4053"/>
                  </a:cubicBezTo>
                  <a:close/>
                  <a:moveTo>
                    <a:pt x="11871" y="1"/>
                  </a:moveTo>
                  <a:cubicBezTo>
                    <a:pt x="11724" y="955"/>
                    <a:pt x="11369" y="1761"/>
                    <a:pt x="10848" y="2332"/>
                  </a:cubicBezTo>
                  <a:cubicBezTo>
                    <a:pt x="10504" y="2705"/>
                    <a:pt x="10061" y="2991"/>
                    <a:pt x="9570" y="3138"/>
                  </a:cubicBezTo>
                  <a:cubicBezTo>
                    <a:pt x="9658" y="2617"/>
                    <a:pt x="9580" y="2076"/>
                    <a:pt x="9344" y="1594"/>
                  </a:cubicBezTo>
                  <a:cubicBezTo>
                    <a:pt x="9021" y="977"/>
                    <a:pt x="8398" y="579"/>
                    <a:pt x="7770" y="579"/>
                  </a:cubicBezTo>
                  <a:cubicBezTo>
                    <a:pt x="7707" y="579"/>
                    <a:pt x="7645" y="583"/>
                    <a:pt x="7583" y="591"/>
                  </a:cubicBezTo>
                  <a:cubicBezTo>
                    <a:pt x="7249" y="620"/>
                    <a:pt x="6944" y="817"/>
                    <a:pt x="6786" y="1112"/>
                  </a:cubicBezTo>
                  <a:cubicBezTo>
                    <a:pt x="6727" y="1270"/>
                    <a:pt x="6698" y="1437"/>
                    <a:pt x="6718" y="1604"/>
                  </a:cubicBezTo>
                  <a:cubicBezTo>
                    <a:pt x="6777" y="2509"/>
                    <a:pt x="7583" y="3335"/>
                    <a:pt x="8547" y="3473"/>
                  </a:cubicBezTo>
                  <a:cubicBezTo>
                    <a:pt x="8665" y="3487"/>
                    <a:pt x="8780" y="3495"/>
                    <a:pt x="8896" y="3495"/>
                  </a:cubicBezTo>
                  <a:cubicBezTo>
                    <a:pt x="9012" y="3495"/>
                    <a:pt x="9127" y="3487"/>
                    <a:pt x="9245" y="3473"/>
                  </a:cubicBezTo>
                  <a:lnTo>
                    <a:pt x="9245" y="3473"/>
                  </a:lnTo>
                  <a:cubicBezTo>
                    <a:pt x="9235" y="3502"/>
                    <a:pt x="9225" y="3532"/>
                    <a:pt x="9216" y="3561"/>
                  </a:cubicBezTo>
                  <a:cubicBezTo>
                    <a:pt x="8881" y="4663"/>
                    <a:pt x="8045" y="5538"/>
                    <a:pt x="6963" y="5931"/>
                  </a:cubicBezTo>
                  <a:cubicBezTo>
                    <a:pt x="6588" y="6062"/>
                    <a:pt x="6205" y="6131"/>
                    <a:pt x="5813" y="6131"/>
                  </a:cubicBezTo>
                  <a:cubicBezTo>
                    <a:pt x="5764" y="6131"/>
                    <a:pt x="5715" y="6130"/>
                    <a:pt x="5665" y="6128"/>
                  </a:cubicBezTo>
                  <a:cubicBezTo>
                    <a:pt x="5754" y="5262"/>
                    <a:pt x="5341" y="4348"/>
                    <a:pt x="4603" y="3954"/>
                  </a:cubicBezTo>
                  <a:cubicBezTo>
                    <a:pt x="4399" y="3852"/>
                    <a:pt x="4179" y="3801"/>
                    <a:pt x="3958" y="3801"/>
                  </a:cubicBezTo>
                  <a:cubicBezTo>
                    <a:pt x="3753" y="3801"/>
                    <a:pt x="3548" y="3845"/>
                    <a:pt x="3354" y="3935"/>
                  </a:cubicBezTo>
                  <a:cubicBezTo>
                    <a:pt x="3108" y="4043"/>
                    <a:pt x="2931" y="4269"/>
                    <a:pt x="2892" y="4544"/>
                  </a:cubicBezTo>
                  <a:cubicBezTo>
                    <a:pt x="2833" y="4938"/>
                    <a:pt x="3079" y="5371"/>
                    <a:pt x="3570" y="5705"/>
                  </a:cubicBezTo>
                  <a:cubicBezTo>
                    <a:pt x="4102" y="6079"/>
                    <a:pt x="4721" y="6305"/>
                    <a:pt x="5370" y="6364"/>
                  </a:cubicBezTo>
                  <a:cubicBezTo>
                    <a:pt x="5341" y="6482"/>
                    <a:pt x="5292" y="6600"/>
                    <a:pt x="5242" y="6708"/>
                  </a:cubicBezTo>
                  <a:cubicBezTo>
                    <a:pt x="4859" y="7564"/>
                    <a:pt x="3895" y="8134"/>
                    <a:pt x="2853" y="8134"/>
                  </a:cubicBezTo>
                  <a:cubicBezTo>
                    <a:pt x="1928" y="8134"/>
                    <a:pt x="954" y="7701"/>
                    <a:pt x="187" y="6934"/>
                  </a:cubicBezTo>
                  <a:lnTo>
                    <a:pt x="0" y="7121"/>
                  </a:lnTo>
                  <a:cubicBezTo>
                    <a:pt x="827" y="7928"/>
                    <a:pt x="1859" y="8390"/>
                    <a:pt x="2853" y="8390"/>
                  </a:cubicBezTo>
                  <a:cubicBezTo>
                    <a:pt x="3993" y="8390"/>
                    <a:pt x="5046" y="7760"/>
                    <a:pt x="5478" y="6816"/>
                  </a:cubicBezTo>
                  <a:cubicBezTo>
                    <a:pt x="5537" y="6679"/>
                    <a:pt x="5587" y="6531"/>
                    <a:pt x="5616" y="6384"/>
                  </a:cubicBezTo>
                  <a:cubicBezTo>
                    <a:pt x="5670" y="6386"/>
                    <a:pt x="5723" y="6387"/>
                    <a:pt x="5777" y="6387"/>
                  </a:cubicBezTo>
                  <a:cubicBezTo>
                    <a:pt x="6205" y="6387"/>
                    <a:pt x="6631" y="6317"/>
                    <a:pt x="7042" y="6177"/>
                  </a:cubicBezTo>
                  <a:cubicBezTo>
                    <a:pt x="8203" y="5754"/>
                    <a:pt x="9098" y="4810"/>
                    <a:pt x="9462" y="3630"/>
                  </a:cubicBezTo>
                  <a:cubicBezTo>
                    <a:pt x="9481" y="3561"/>
                    <a:pt x="9501" y="3492"/>
                    <a:pt x="9511" y="3423"/>
                  </a:cubicBezTo>
                  <a:cubicBezTo>
                    <a:pt x="10101" y="3266"/>
                    <a:pt x="10622" y="2951"/>
                    <a:pt x="11025" y="2499"/>
                  </a:cubicBezTo>
                  <a:cubicBezTo>
                    <a:pt x="11586" y="1889"/>
                    <a:pt x="11960" y="1043"/>
                    <a:pt x="12117" y="40"/>
                  </a:cubicBezTo>
                  <a:lnTo>
                    <a:pt x="118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92;p36">
              <a:extLst>
                <a:ext uri="{FF2B5EF4-FFF2-40B4-BE49-F238E27FC236}">
                  <a16:creationId xmlns:a16="http://schemas.microsoft.com/office/drawing/2014/main" id="{B09CF6EB-267F-6BDB-D77B-78419A9E20EE}"/>
                </a:ext>
              </a:extLst>
            </p:cNvPr>
            <p:cNvSpPr/>
            <p:nvPr/>
          </p:nvSpPr>
          <p:spPr>
            <a:xfrm>
              <a:off x="4063561" y="3639634"/>
              <a:ext cx="129156" cy="252413"/>
            </a:xfrm>
            <a:custGeom>
              <a:avLst/>
              <a:gdLst/>
              <a:ahLst/>
              <a:cxnLst/>
              <a:rect l="l" t="t" r="r" b="b"/>
              <a:pathLst>
                <a:path w="4751" h="9285" extrusionOk="0">
                  <a:moveTo>
                    <a:pt x="1456" y="2637"/>
                  </a:moveTo>
                  <a:cubicBezTo>
                    <a:pt x="1997" y="2637"/>
                    <a:pt x="2528" y="2902"/>
                    <a:pt x="2941" y="3286"/>
                  </a:cubicBezTo>
                  <a:cubicBezTo>
                    <a:pt x="2823" y="3620"/>
                    <a:pt x="2607" y="3915"/>
                    <a:pt x="2321" y="4132"/>
                  </a:cubicBezTo>
                  <a:cubicBezTo>
                    <a:pt x="2064" y="4319"/>
                    <a:pt x="1750" y="4413"/>
                    <a:pt x="1448" y="4413"/>
                  </a:cubicBezTo>
                  <a:cubicBezTo>
                    <a:pt x="1116" y="4413"/>
                    <a:pt x="797" y="4299"/>
                    <a:pt x="581" y="4073"/>
                  </a:cubicBezTo>
                  <a:cubicBezTo>
                    <a:pt x="364" y="3866"/>
                    <a:pt x="266" y="3571"/>
                    <a:pt x="335" y="3276"/>
                  </a:cubicBezTo>
                  <a:cubicBezTo>
                    <a:pt x="433" y="2961"/>
                    <a:pt x="748" y="2774"/>
                    <a:pt x="1023" y="2696"/>
                  </a:cubicBezTo>
                  <a:cubicBezTo>
                    <a:pt x="1161" y="2656"/>
                    <a:pt x="1308" y="2637"/>
                    <a:pt x="1456" y="2637"/>
                  </a:cubicBezTo>
                  <a:close/>
                  <a:moveTo>
                    <a:pt x="1407" y="0"/>
                  </a:moveTo>
                  <a:cubicBezTo>
                    <a:pt x="982" y="0"/>
                    <a:pt x="569" y="154"/>
                    <a:pt x="285" y="453"/>
                  </a:cubicBezTo>
                  <a:lnTo>
                    <a:pt x="472" y="630"/>
                  </a:lnTo>
                  <a:cubicBezTo>
                    <a:pt x="701" y="386"/>
                    <a:pt x="1044" y="263"/>
                    <a:pt x="1401" y="263"/>
                  </a:cubicBezTo>
                  <a:cubicBezTo>
                    <a:pt x="1721" y="263"/>
                    <a:pt x="2052" y="362"/>
                    <a:pt x="2321" y="562"/>
                  </a:cubicBezTo>
                  <a:cubicBezTo>
                    <a:pt x="2833" y="945"/>
                    <a:pt x="3138" y="1653"/>
                    <a:pt x="3118" y="2411"/>
                  </a:cubicBezTo>
                  <a:cubicBezTo>
                    <a:pt x="3118" y="2617"/>
                    <a:pt x="3088" y="2824"/>
                    <a:pt x="3029" y="3020"/>
                  </a:cubicBezTo>
                  <a:cubicBezTo>
                    <a:pt x="2579" y="2639"/>
                    <a:pt x="2023" y="2382"/>
                    <a:pt x="1452" y="2382"/>
                  </a:cubicBezTo>
                  <a:cubicBezTo>
                    <a:pt x="1287" y="2382"/>
                    <a:pt x="1120" y="2403"/>
                    <a:pt x="954" y="2450"/>
                  </a:cubicBezTo>
                  <a:cubicBezTo>
                    <a:pt x="522" y="2568"/>
                    <a:pt x="197" y="2853"/>
                    <a:pt x="89" y="3207"/>
                  </a:cubicBezTo>
                  <a:cubicBezTo>
                    <a:pt x="0" y="3581"/>
                    <a:pt x="118" y="3984"/>
                    <a:pt x="394" y="4250"/>
                  </a:cubicBezTo>
                  <a:cubicBezTo>
                    <a:pt x="661" y="4527"/>
                    <a:pt x="1050" y="4668"/>
                    <a:pt x="1452" y="4668"/>
                  </a:cubicBezTo>
                  <a:cubicBezTo>
                    <a:pt x="1806" y="4668"/>
                    <a:pt x="2170" y="4559"/>
                    <a:pt x="2469" y="4338"/>
                  </a:cubicBezTo>
                  <a:cubicBezTo>
                    <a:pt x="2764" y="4112"/>
                    <a:pt x="2990" y="3817"/>
                    <a:pt x="3138" y="3482"/>
                  </a:cubicBezTo>
                  <a:cubicBezTo>
                    <a:pt x="3265" y="3620"/>
                    <a:pt x="3383" y="3778"/>
                    <a:pt x="3482" y="3945"/>
                  </a:cubicBezTo>
                  <a:cubicBezTo>
                    <a:pt x="4475" y="5567"/>
                    <a:pt x="4023" y="7928"/>
                    <a:pt x="2508" y="9088"/>
                  </a:cubicBezTo>
                  <a:lnTo>
                    <a:pt x="2666" y="9285"/>
                  </a:lnTo>
                  <a:cubicBezTo>
                    <a:pt x="4278" y="8056"/>
                    <a:pt x="4750" y="5548"/>
                    <a:pt x="3698" y="3807"/>
                  </a:cubicBezTo>
                  <a:cubicBezTo>
                    <a:pt x="3570" y="3601"/>
                    <a:pt x="3413" y="3404"/>
                    <a:pt x="3236" y="3227"/>
                  </a:cubicBezTo>
                  <a:cubicBezTo>
                    <a:pt x="3324" y="2961"/>
                    <a:pt x="3364" y="2686"/>
                    <a:pt x="3374" y="2420"/>
                  </a:cubicBezTo>
                  <a:cubicBezTo>
                    <a:pt x="3393" y="1565"/>
                    <a:pt x="3059" y="788"/>
                    <a:pt x="2469" y="355"/>
                  </a:cubicBezTo>
                  <a:cubicBezTo>
                    <a:pt x="2157" y="117"/>
                    <a:pt x="1778" y="0"/>
                    <a:pt x="14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33"/>
          <p:cNvSpPr txBox="1">
            <a:spLocks noGrp="1"/>
          </p:cNvSpPr>
          <p:nvPr>
            <p:ph type="subTitle" idx="1"/>
          </p:nvPr>
        </p:nvSpPr>
        <p:spPr>
          <a:xfrm>
            <a:off x="720000" y="2467212"/>
            <a:ext cx="2336400" cy="50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Begin</a:t>
            </a:r>
            <a:endParaRPr dirty="0"/>
          </a:p>
        </p:txBody>
      </p:sp>
      <p:sp>
        <p:nvSpPr>
          <p:cNvPr id="1205" name="Google Shape;1205;p33"/>
          <p:cNvSpPr txBox="1">
            <a:spLocks noGrp="1"/>
          </p:cNvSpPr>
          <p:nvPr>
            <p:ph type="subTitle" idx="2"/>
          </p:nvPr>
        </p:nvSpPr>
        <p:spPr>
          <a:xfrm>
            <a:off x="720000" y="2894662"/>
            <a:ext cx="2336400" cy="6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Wie? Waar? Wat gebeurt er?</a:t>
            </a:r>
            <a:endParaRPr dirty="0"/>
          </a:p>
        </p:txBody>
      </p:sp>
      <p:sp>
        <p:nvSpPr>
          <p:cNvPr id="1206" name="Google Shape;1206;p33"/>
          <p:cNvSpPr txBox="1">
            <a:spLocks noGrp="1"/>
          </p:cNvSpPr>
          <p:nvPr>
            <p:ph type="subTitle" idx="3"/>
          </p:nvPr>
        </p:nvSpPr>
        <p:spPr>
          <a:xfrm>
            <a:off x="3403800" y="2894662"/>
            <a:ext cx="2336400" cy="6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Wat gaat er mis of wordt moeilijk?</a:t>
            </a:r>
            <a:endParaRPr dirty="0"/>
          </a:p>
        </p:txBody>
      </p:sp>
      <p:sp>
        <p:nvSpPr>
          <p:cNvPr id="1207" name="Google Shape;1207;p33"/>
          <p:cNvSpPr txBox="1">
            <a:spLocks noGrp="1"/>
          </p:cNvSpPr>
          <p:nvPr>
            <p:ph type="subTitle" idx="4"/>
          </p:nvPr>
        </p:nvSpPr>
        <p:spPr>
          <a:xfrm>
            <a:off x="6087600" y="2894662"/>
            <a:ext cx="2336400" cy="6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Hoe loopt het af?</a:t>
            </a:r>
            <a:endParaRPr dirty="0"/>
          </a:p>
        </p:txBody>
      </p:sp>
      <p:sp>
        <p:nvSpPr>
          <p:cNvPr id="1208" name="Google Shape;1208;p33"/>
          <p:cNvSpPr txBox="1">
            <a:spLocks noGrp="1"/>
          </p:cNvSpPr>
          <p:nvPr>
            <p:ph type="title"/>
          </p:nvPr>
        </p:nvSpPr>
        <p:spPr>
          <a:xfrm>
            <a:off x="720000" y="2678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E855C"/>
                </a:solidFill>
              </a:rPr>
              <a:t>Het verhaal </a:t>
            </a:r>
            <a:r>
              <a:rPr lang="en" dirty="0">
                <a:solidFill>
                  <a:schemeClr val="lt1"/>
                </a:solidFill>
              </a:rPr>
              <a:t>in 3 stappen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209" name="Google Shape;1209;p33"/>
          <p:cNvSpPr txBox="1">
            <a:spLocks noGrp="1"/>
          </p:cNvSpPr>
          <p:nvPr>
            <p:ph type="subTitle" idx="5"/>
          </p:nvPr>
        </p:nvSpPr>
        <p:spPr>
          <a:xfrm>
            <a:off x="3403800" y="2467212"/>
            <a:ext cx="2336400" cy="50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Midden</a:t>
            </a:r>
            <a:endParaRPr dirty="0"/>
          </a:p>
        </p:txBody>
      </p:sp>
      <p:sp>
        <p:nvSpPr>
          <p:cNvPr id="1210" name="Google Shape;1210;p33"/>
          <p:cNvSpPr txBox="1">
            <a:spLocks noGrp="1"/>
          </p:cNvSpPr>
          <p:nvPr>
            <p:ph type="subTitle" idx="6"/>
          </p:nvPr>
        </p:nvSpPr>
        <p:spPr>
          <a:xfrm>
            <a:off x="6087600" y="2467212"/>
            <a:ext cx="2336400" cy="50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Einde</a:t>
            </a:r>
            <a:endParaRPr dirty="0"/>
          </a:p>
        </p:txBody>
      </p:sp>
      <p:grpSp>
        <p:nvGrpSpPr>
          <p:cNvPr id="1227" name="Google Shape;1227;p33"/>
          <p:cNvGrpSpPr/>
          <p:nvPr/>
        </p:nvGrpSpPr>
        <p:grpSpPr>
          <a:xfrm rot="1028139">
            <a:off x="277720" y="4047614"/>
            <a:ext cx="1034038" cy="971312"/>
            <a:chOff x="220838" y="-10150"/>
            <a:chExt cx="1417700" cy="1331700"/>
          </a:xfrm>
        </p:grpSpPr>
        <p:sp>
          <p:nvSpPr>
            <p:cNvPr id="1228" name="Google Shape;1228;p33"/>
            <p:cNvSpPr/>
            <p:nvPr/>
          </p:nvSpPr>
          <p:spPr>
            <a:xfrm>
              <a:off x="220838" y="-10150"/>
              <a:ext cx="1241175" cy="540250"/>
            </a:xfrm>
            <a:custGeom>
              <a:avLst/>
              <a:gdLst/>
              <a:ahLst/>
              <a:cxnLst/>
              <a:rect l="l" t="t" r="r" b="b"/>
              <a:pathLst>
                <a:path w="49647" h="21610" extrusionOk="0">
                  <a:moveTo>
                    <a:pt x="46637" y="0"/>
                  </a:moveTo>
                  <a:cubicBezTo>
                    <a:pt x="46539" y="0"/>
                    <a:pt x="46440" y="21"/>
                    <a:pt x="46342" y="62"/>
                  </a:cubicBezTo>
                  <a:lnTo>
                    <a:pt x="44296" y="750"/>
                  </a:lnTo>
                  <a:cubicBezTo>
                    <a:pt x="44228" y="760"/>
                    <a:pt x="44159" y="780"/>
                    <a:pt x="44090" y="799"/>
                  </a:cubicBezTo>
                  <a:lnTo>
                    <a:pt x="40569" y="1989"/>
                  </a:lnTo>
                  <a:cubicBezTo>
                    <a:pt x="40490" y="2019"/>
                    <a:pt x="40422" y="2048"/>
                    <a:pt x="40353" y="2088"/>
                  </a:cubicBezTo>
                  <a:lnTo>
                    <a:pt x="36773" y="3307"/>
                  </a:lnTo>
                  <a:cubicBezTo>
                    <a:pt x="36694" y="3317"/>
                    <a:pt x="36615" y="3337"/>
                    <a:pt x="36537" y="3357"/>
                  </a:cubicBezTo>
                  <a:lnTo>
                    <a:pt x="33006" y="4556"/>
                  </a:lnTo>
                  <a:cubicBezTo>
                    <a:pt x="32927" y="4586"/>
                    <a:pt x="32859" y="4615"/>
                    <a:pt x="32790" y="4665"/>
                  </a:cubicBezTo>
                  <a:lnTo>
                    <a:pt x="28797" y="6012"/>
                  </a:lnTo>
                  <a:cubicBezTo>
                    <a:pt x="28708" y="6022"/>
                    <a:pt x="28620" y="6041"/>
                    <a:pt x="28541" y="6071"/>
                  </a:cubicBezTo>
                  <a:lnTo>
                    <a:pt x="25010" y="7261"/>
                  </a:lnTo>
                  <a:cubicBezTo>
                    <a:pt x="24932" y="7290"/>
                    <a:pt x="24853" y="7330"/>
                    <a:pt x="24774" y="7379"/>
                  </a:cubicBezTo>
                  <a:lnTo>
                    <a:pt x="20850" y="8707"/>
                  </a:lnTo>
                  <a:cubicBezTo>
                    <a:pt x="20762" y="8716"/>
                    <a:pt x="20673" y="8736"/>
                    <a:pt x="20585" y="8766"/>
                  </a:cubicBezTo>
                  <a:lnTo>
                    <a:pt x="17054" y="9965"/>
                  </a:lnTo>
                  <a:cubicBezTo>
                    <a:pt x="16966" y="9995"/>
                    <a:pt x="16887" y="10034"/>
                    <a:pt x="16808" y="10083"/>
                  </a:cubicBezTo>
                  <a:lnTo>
                    <a:pt x="12914" y="11411"/>
                  </a:lnTo>
                  <a:cubicBezTo>
                    <a:pt x="12815" y="11411"/>
                    <a:pt x="12727" y="11431"/>
                    <a:pt x="12628" y="11460"/>
                  </a:cubicBezTo>
                  <a:lnTo>
                    <a:pt x="9098" y="12660"/>
                  </a:lnTo>
                  <a:cubicBezTo>
                    <a:pt x="9009" y="12690"/>
                    <a:pt x="8921" y="12739"/>
                    <a:pt x="8832" y="12788"/>
                  </a:cubicBezTo>
                  <a:lnTo>
                    <a:pt x="905" y="15483"/>
                  </a:lnTo>
                  <a:cubicBezTo>
                    <a:pt x="305" y="15689"/>
                    <a:pt x="1" y="16348"/>
                    <a:pt x="227" y="16938"/>
                  </a:cubicBezTo>
                  <a:lnTo>
                    <a:pt x="1781" y="20912"/>
                  </a:lnTo>
                  <a:cubicBezTo>
                    <a:pt x="1948" y="21334"/>
                    <a:pt x="2351" y="21610"/>
                    <a:pt x="2813" y="21610"/>
                  </a:cubicBezTo>
                  <a:cubicBezTo>
                    <a:pt x="2931" y="21610"/>
                    <a:pt x="3049" y="21590"/>
                    <a:pt x="3167" y="21551"/>
                  </a:cubicBezTo>
                  <a:lnTo>
                    <a:pt x="5744" y="20675"/>
                  </a:lnTo>
                  <a:cubicBezTo>
                    <a:pt x="5783" y="20685"/>
                    <a:pt x="5823" y="20685"/>
                    <a:pt x="5872" y="20685"/>
                  </a:cubicBezTo>
                  <a:cubicBezTo>
                    <a:pt x="5980" y="20685"/>
                    <a:pt x="6098" y="20666"/>
                    <a:pt x="6206" y="20636"/>
                  </a:cubicBezTo>
                  <a:lnTo>
                    <a:pt x="9786" y="19485"/>
                  </a:lnTo>
                  <a:cubicBezTo>
                    <a:pt x="9983" y="19417"/>
                    <a:pt x="10150" y="19299"/>
                    <a:pt x="10288" y="19141"/>
                  </a:cubicBezTo>
                  <a:lnTo>
                    <a:pt x="13169" y="18168"/>
                  </a:lnTo>
                  <a:cubicBezTo>
                    <a:pt x="13228" y="18158"/>
                    <a:pt x="13287" y="18148"/>
                    <a:pt x="13336" y="18128"/>
                  </a:cubicBezTo>
                  <a:lnTo>
                    <a:pt x="16916" y="16978"/>
                  </a:lnTo>
                  <a:cubicBezTo>
                    <a:pt x="17044" y="16938"/>
                    <a:pt x="17162" y="16869"/>
                    <a:pt x="17270" y="16791"/>
                  </a:cubicBezTo>
                  <a:lnTo>
                    <a:pt x="20988" y="15532"/>
                  </a:lnTo>
                  <a:cubicBezTo>
                    <a:pt x="21106" y="15532"/>
                    <a:pt x="21224" y="15512"/>
                    <a:pt x="21342" y="15473"/>
                  </a:cubicBezTo>
                  <a:lnTo>
                    <a:pt x="22473" y="15089"/>
                  </a:lnTo>
                  <a:cubicBezTo>
                    <a:pt x="23260" y="14824"/>
                    <a:pt x="24066" y="14548"/>
                    <a:pt x="24883" y="14273"/>
                  </a:cubicBezTo>
                  <a:cubicBezTo>
                    <a:pt x="24991" y="14234"/>
                    <a:pt x="25099" y="14175"/>
                    <a:pt x="25197" y="14106"/>
                  </a:cubicBezTo>
                  <a:lnTo>
                    <a:pt x="28964" y="12827"/>
                  </a:lnTo>
                  <a:cubicBezTo>
                    <a:pt x="29082" y="12827"/>
                    <a:pt x="29200" y="12808"/>
                    <a:pt x="29308" y="12778"/>
                  </a:cubicBezTo>
                  <a:cubicBezTo>
                    <a:pt x="30488" y="12375"/>
                    <a:pt x="31659" y="11982"/>
                    <a:pt x="32839" y="11578"/>
                  </a:cubicBezTo>
                  <a:cubicBezTo>
                    <a:pt x="32937" y="11539"/>
                    <a:pt x="33036" y="11490"/>
                    <a:pt x="33124" y="11431"/>
                  </a:cubicBezTo>
                  <a:lnTo>
                    <a:pt x="36999" y="10123"/>
                  </a:lnTo>
                  <a:cubicBezTo>
                    <a:pt x="37097" y="10113"/>
                    <a:pt x="37206" y="10093"/>
                    <a:pt x="37304" y="10064"/>
                  </a:cubicBezTo>
                  <a:lnTo>
                    <a:pt x="38759" y="9572"/>
                  </a:lnTo>
                  <a:cubicBezTo>
                    <a:pt x="39458" y="9336"/>
                    <a:pt x="40156" y="9100"/>
                    <a:pt x="40835" y="8864"/>
                  </a:cubicBezTo>
                  <a:cubicBezTo>
                    <a:pt x="40923" y="8834"/>
                    <a:pt x="41012" y="8795"/>
                    <a:pt x="41090" y="8746"/>
                  </a:cubicBezTo>
                  <a:lnTo>
                    <a:pt x="44591" y="7566"/>
                  </a:lnTo>
                  <a:cubicBezTo>
                    <a:pt x="44680" y="7556"/>
                    <a:pt x="44769" y="7536"/>
                    <a:pt x="44857" y="7507"/>
                  </a:cubicBezTo>
                  <a:cubicBezTo>
                    <a:pt x="45722" y="7212"/>
                    <a:pt x="46529" y="6936"/>
                    <a:pt x="47276" y="6681"/>
                  </a:cubicBezTo>
                  <a:lnTo>
                    <a:pt x="48388" y="6307"/>
                  </a:lnTo>
                  <a:cubicBezTo>
                    <a:pt x="48457" y="6277"/>
                    <a:pt x="48525" y="6248"/>
                    <a:pt x="48594" y="6209"/>
                  </a:cubicBezTo>
                  <a:lnTo>
                    <a:pt x="48732" y="6159"/>
                  </a:lnTo>
                  <a:cubicBezTo>
                    <a:pt x="49342" y="5953"/>
                    <a:pt x="49647" y="5274"/>
                    <a:pt x="49401" y="4684"/>
                  </a:cubicBezTo>
                  <a:lnTo>
                    <a:pt x="47719" y="681"/>
                  </a:lnTo>
                  <a:cubicBezTo>
                    <a:pt x="47545" y="276"/>
                    <a:pt x="47162" y="3"/>
                    <a:pt x="46720" y="3"/>
                  </a:cubicBezTo>
                  <a:cubicBezTo>
                    <a:pt x="46712" y="3"/>
                    <a:pt x="46704" y="3"/>
                    <a:pt x="46696" y="3"/>
                  </a:cubicBezTo>
                  <a:cubicBezTo>
                    <a:pt x="46676" y="1"/>
                    <a:pt x="46657" y="0"/>
                    <a:pt x="46637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3"/>
            <p:cNvSpPr/>
            <p:nvPr/>
          </p:nvSpPr>
          <p:spPr>
            <a:xfrm>
              <a:off x="259938" y="212725"/>
              <a:ext cx="1378600" cy="1108825"/>
            </a:xfrm>
            <a:custGeom>
              <a:avLst/>
              <a:gdLst/>
              <a:ahLst/>
              <a:cxnLst/>
              <a:rect l="l" t="t" r="r" b="b"/>
              <a:pathLst>
                <a:path w="55144" h="44353" extrusionOk="0">
                  <a:moveTo>
                    <a:pt x="47660" y="0"/>
                  </a:moveTo>
                  <a:cubicBezTo>
                    <a:pt x="47578" y="0"/>
                    <a:pt x="47496" y="9"/>
                    <a:pt x="47414" y="28"/>
                  </a:cubicBezTo>
                  <a:lnTo>
                    <a:pt x="46735" y="185"/>
                  </a:lnTo>
                  <a:lnTo>
                    <a:pt x="46676" y="195"/>
                  </a:lnTo>
                  <a:lnTo>
                    <a:pt x="43037" y="1021"/>
                  </a:lnTo>
                  <a:lnTo>
                    <a:pt x="42949" y="1041"/>
                  </a:lnTo>
                  <a:lnTo>
                    <a:pt x="42909" y="1050"/>
                  </a:lnTo>
                  <a:lnTo>
                    <a:pt x="39713" y="1768"/>
                  </a:lnTo>
                  <a:cubicBezTo>
                    <a:pt x="39654" y="1759"/>
                    <a:pt x="39595" y="1759"/>
                    <a:pt x="39536" y="1759"/>
                  </a:cubicBezTo>
                  <a:cubicBezTo>
                    <a:pt x="39448" y="1759"/>
                    <a:pt x="39369" y="1768"/>
                    <a:pt x="39290" y="1788"/>
                  </a:cubicBezTo>
                  <a:lnTo>
                    <a:pt x="35651" y="2604"/>
                  </a:lnTo>
                  <a:cubicBezTo>
                    <a:pt x="35504" y="2634"/>
                    <a:pt x="35376" y="2703"/>
                    <a:pt x="35248" y="2781"/>
                  </a:cubicBezTo>
                  <a:lnTo>
                    <a:pt x="31521" y="3627"/>
                  </a:lnTo>
                  <a:cubicBezTo>
                    <a:pt x="31462" y="3617"/>
                    <a:pt x="31403" y="3607"/>
                    <a:pt x="31334" y="3607"/>
                  </a:cubicBezTo>
                  <a:cubicBezTo>
                    <a:pt x="31255" y="3607"/>
                    <a:pt x="31167" y="3617"/>
                    <a:pt x="31088" y="3637"/>
                  </a:cubicBezTo>
                  <a:lnTo>
                    <a:pt x="27449" y="4463"/>
                  </a:lnTo>
                  <a:cubicBezTo>
                    <a:pt x="27311" y="4493"/>
                    <a:pt x="27174" y="4552"/>
                    <a:pt x="27056" y="4640"/>
                  </a:cubicBezTo>
                  <a:lnTo>
                    <a:pt x="23328" y="5486"/>
                  </a:lnTo>
                  <a:cubicBezTo>
                    <a:pt x="23269" y="5466"/>
                    <a:pt x="23201" y="5466"/>
                    <a:pt x="23132" y="5466"/>
                  </a:cubicBezTo>
                  <a:cubicBezTo>
                    <a:pt x="23053" y="5466"/>
                    <a:pt x="22974" y="5476"/>
                    <a:pt x="22886" y="5496"/>
                  </a:cubicBezTo>
                  <a:lnTo>
                    <a:pt x="19257" y="6312"/>
                  </a:lnTo>
                  <a:cubicBezTo>
                    <a:pt x="19109" y="6342"/>
                    <a:pt x="18972" y="6410"/>
                    <a:pt x="18854" y="6499"/>
                  </a:cubicBezTo>
                  <a:lnTo>
                    <a:pt x="15097" y="7345"/>
                  </a:lnTo>
                  <a:cubicBezTo>
                    <a:pt x="15028" y="7335"/>
                    <a:pt x="14969" y="7325"/>
                    <a:pt x="14900" y="7325"/>
                  </a:cubicBezTo>
                  <a:cubicBezTo>
                    <a:pt x="14821" y="7325"/>
                    <a:pt x="14733" y="7335"/>
                    <a:pt x="14654" y="7355"/>
                  </a:cubicBezTo>
                  <a:lnTo>
                    <a:pt x="11015" y="8181"/>
                  </a:lnTo>
                  <a:cubicBezTo>
                    <a:pt x="10868" y="8210"/>
                    <a:pt x="10730" y="8269"/>
                    <a:pt x="10612" y="8358"/>
                  </a:cubicBezTo>
                  <a:lnTo>
                    <a:pt x="7317" y="9105"/>
                  </a:lnTo>
                  <a:cubicBezTo>
                    <a:pt x="7249" y="9091"/>
                    <a:pt x="7178" y="9084"/>
                    <a:pt x="7109" y="9084"/>
                  </a:cubicBezTo>
                  <a:cubicBezTo>
                    <a:pt x="7028" y="9084"/>
                    <a:pt x="6949" y="9094"/>
                    <a:pt x="6875" y="9115"/>
                  </a:cubicBezTo>
                  <a:lnTo>
                    <a:pt x="3236" y="9941"/>
                  </a:lnTo>
                  <a:cubicBezTo>
                    <a:pt x="3088" y="9971"/>
                    <a:pt x="2951" y="10030"/>
                    <a:pt x="2833" y="10118"/>
                  </a:cubicBezTo>
                  <a:lnTo>
                    <a:pt x="964" y="10541"/>
                  </a:lnTo>
                  <a:cubicBezTo>
                    <a:pt x="374" y="10679"/>
                    <a:pt x="0" y="11259"/>
                    <a:pt x="128" y="11859"/>
                  </a:cubicBezTo>
                  <a:lnTo>
                    <a:pt x="1013" y="15999"/>
                  </a:lnTo>
                  <a:cubicBezTo>
                    <a:pt x="1023" y="16019"/>
                    <a:pt x="1023" y="16029"/>
                    <a:pt x="1023" y="16048"/>
                  </a:cubicBezTo>
                  <a:lnTo>
                    <a:pt x="1023" y="16058"/>
                  </a:lnTo>
                  <a:lnTo>
                    <a:pt x="1033" y="16107"/>
                  </a:lnTo>
                  <a:lnTo>
                    <a:pt x="6855" y="43478"/>
                  </a:lnTo>
                  <a:cubicBezTo>
                    <a:pt x="6963" y="43989"/>
                    <a:pt x="7416" y="44353"/>
                    <a:pt x="7937" y="44353"/>
                  </a:cubicBezTo>
                  <a:cubicBezTo>
                    <a:pt x="8016" y="44353"/>
                    <a:pt x="8094" y="44343"/>
                    <a:pt x="8173" y="44323"/>
                  </a:cubicBezTo>
                  <a:lnTo>
                    <a:pt x="54170" y="34489"/>
                  </a:lnTo>
                  <a:cubicBezTo>
                    <a:pt x="54760" y="34371"/>
                    <a:pt x="55144" y="33790"/>
                    <a:pt x="55026" y="33200"/>
                  </a:cubicBezTo>
                  <a:lnTo>
                    <a:pt x="48751" y="893"/>
                  </a:lnTo>
                  <a:cubicBezTo>
                    <a:pt x="48649" y="366"/>
                    <a:pt x="48179" y="0"/>
                    <a:pt x="4766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3"/>
            <p:cNvSpPr/>
            <p:nvPr/>
          </p:nvSpPr>
          <p:spPr>
            <a:xfrm>
              <a:off x="248725" y="11400"/>
              <a:ext cx="1178225" cy="485125"/>
            </a:xfrm>
            <a:custGeom>
              <a:avLst/>
              <a:gdLst/>
              <a:ahLst/>
              <a:cxnLst/>
              <a:rect l="l" t="t" r="r" b="b"/>
              <a:pathLst>
                <a:path w="47129" h="19405" extrusionOk="0">
                  <a:moveTo>
                    <a:pt x="45447" y="1"/>
                  </a:moveTo>
                  <a:lnTo>
                    <a:pt x="1" y="15431"/>
                  </a:lnTo>
                  <a:lnTo>
                    <a:pt x="1555" y="19405"/>
                  </a:lnTo>
                  <a:lnTo>
                    <a:pt x="47129" y="4013"/>
                  </a:lnTo>
                  <a:lnTo>
                    <a:pt x="454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3"/>
            <p:cNvSpPr/>
            <p:nvPr/>
          </p:nvSpPr>
          <p:spPr>
            <a:xfrm>
              <a:off x="453775" y="296600"/>
              <a:ext cx="177800" cy="114375"/>
            </a:xfrm>
            <a:custGeom>
              <a:avLst/>
              <a:gdLst/>
              <a:ahLst/>
              <a:cxnLst/>
              <a:rect l="l" t="t" r="r" b="b"/>
              <a:pathLst>
                <a:path w="7112" h="4575" extrusionOk="0">
                  <a:moveTo>
                    <a:pt x="3532" y="1"/>
                  </a:moveTo>
                  <a:lnTo>
                    <a:pt x="1" y="1201"/>
                  </a:lnTo>
                  <a:lnTo>
                    <a:pt x="3532" y="4574"/>
                  </a:lnTo>
                  <a:lnTo>
                    <a:pt x="7111" y="3423"/>
                  </a:lnTo>
                  <a:lnTo>
                    <a:pt x="353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3"/>
            <p:cNvSpPr/>
            <p:nvPr/>
          </p:nvSpPr>
          <p:spPr>
            <a:xfrm>
              <a:off x="275525" y="359300"/>
              <a:ext cx="177800" cy="114350"/>
            </a:xfrm>
            <a:custGeom>
              <a:avLst/>
              <a:gdLst/>
              <a:ahLst/>
              <a:cxnLst/>
              <a:rect l="l" t="t" r="r" b="b"/>
              <a:pathLst>
                <a:path w="7112" h="4574" extrusionOk="0">
                  <a:moveTo>
                    <a:pt x="3531" y="1"/>
                  </a:moveTo>
                  <a:lnTo>
                    <a:pt x="1" y="1201"/>
                  </a:lnTo>
                  <a:lnTo>
                    <a:pt x="3531" y="4574"/>
                  </a:lnTo>
                  <a:lnTo>
                    <a:pt x="7111" y="3413"/>
                  </a:ln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3"/>
            <p:cNvSpPr/>
            <p:nvPr/>
          </p:nvSpPr>
          <p:spPr>
            <a:xfrm>
              <a:off x="652700" y="229250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70" y="4613"/>
                  </a:lnTo>
                  <a:lnTo>
                    <a:pt x="7111" y="3413"/>
                  </a:ln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3"/>
            <p:cNvSpPr/>
            <p:nvPr/>
          </p:nvSpPr>
          <p:spPr>
            <a:xfrm>
              <a:off x="851600" y="161875"/>
              <a:ext cx="177800" cy="115350"/>
            </a:xfrm>
            <a:custGeom>
              <a:avLst/>
              <a:gdLst/>
              <a:ahLst/>
              <a:cxnLst/>
              <a:rect l="l" t="t" r="r" b="b"/>
              <a:pathLst>
                <a:path w="7112" h="4614" extrusionOk="0">
                  <a:moveTo>
                    <a:pt x="3531" y="1"/>
                  </a:moveTo>
                  <a:lnTo>
                    <a:pt x="1" y="1191"/>
                  </a:lnTo>
                  <a:lnTo>
                    <a:pt x="3580" y="4613"/>
                  </a:lnTo>
                  <a:cubicBezTo>
                    <a:pt x="4761" y="4210"/>
                    <a:pt x="5931" y="3816"/>
                    <a:pt x="7111" y="3413"/>
                  </a:cubicBezTo>
                  <a:lnTo>
                    <a:pt x="35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3"/>
            <p:cNvSpPr/>
            <p:nvPr/>
          </p:nvSpPr>
          <p:spPr>
            <a:xfrm>
              <a:off x="1051500" y="94025"/>
              <a:ext cx="177775" cy="115325"/>
            </a:xfrm>
            <a:custGeom>
              <a:avLst/>
              <a:gdLst/>
              <a:ahLst/>
              <a:cxnLst/>
              <a:rect l="l" t="t" r="r" b="b"/>
              <a:pathLst>
                <a:path w="7111" h="4613" extrusionOk="0">
                  <a:moveTo>
                    <a:pt x="3531" y="0"/>
                  </a:moveTo>
                  <a:lnTo>
                    <a:pt x="0" y="1200"/>
                  </a:lnTo>
                  <a:lnTo>
                    <a:pt x="3580" y="4613"/>
                  </a:lnTo>
                  <a:cubicBezTo>
                    <a:pt x="4790" y="4200"/>
                    <a:pt x="5970" y="3806"/>
                    <a:pt x="7111" y="3423"/>
                  </a:cubicBezTo>
                  <a:lnTo>
                    <a:pt x="35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3"/>
            <p:cNvSpPr/>
            <p:nvPr/>
          </p:nvSpPr>
          <p:spPr>
            <a:xfrm>
              <a:off x="286600" y="234650"/>
              <a:ext cx="1318125" cy="1053325"/>
            </a:xfrm>
            <a:custGeom>
              <a:avLst/>
              <a:gdLst/>
              <a:ahLst/>
              <a:cxnLst/>
              <a:rect l="l" t="t" r="r" b="b"/>
              <a:pathLst>
                <a:path w="52725" h="42133" extrusionOk="0">
                  <a:moveTo>
                    <a:pt x="46450" y="1"/>
                  </a:moveTo>
                  <a:lnTo>
                    <a:pt x="45703" y="168"/>
                  </a:lnTo>
                  <a:lnTo>
                    <a:pt x="43627" y="2292"/>
                  </a:lnTo>
                  <a:lnTo>
                    <a:pt x="41946" y="1014"/>
                  </a:lnTo>
                  <a:lnTo>
                    <a:pt x="0" y="10514"/>
                  </a:lnTo>
                  <a:lnTo>
                    <a:pt x="6737" y="42133"/>
                  </a:lnTo>
                  <a:lnTo>
                    <a:pt x="52725" y="32298"/>
                  </a:lnTo>
                  <a:lnTo>
                    <a:pt x="46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3"/>
            <p:cNvSpPr/>
            <p:nvPr/>
          </p:nvSpPr>
          <p:spPr>
            <a:xfrm>
              <a:off x="413450" y="645750"/>
              <a:ext cx="67650" cy="67150"/>
            </a:xfrm>
            <a:custGeom>
              <a:avLst/>
              <a:gdLst/>
              <a:ahLst/>
              <a:cxnLst/>
              <a:rect l="l" t="t" r="r" b="b"/>
              <a:pathLst>
                <a:path w="2706" h="2686" extrusionOk="0">
                  <a:moveTo>
                    <a:pt x="1313" y="234"/>
                  </a:moveTo>
                  <a:cubicBezTo>
                    <a:pt x="1819" y="234"/>
                    <a:pt x="2194" y="542"/>
                    <a:pt x="2302" y="1033"/>
                  </a:cubicBezTo>
                  <a:cubicBezTo>
                    <a:pt x="2420" y="1613"/>
                    <a:pt x="2096" y="2115"/>
                    <a:pt x="1447" y="2252"/>
                  </a:cubicBezTo>
                  <a:lnTo>
                    <a:pt x="729" y="2410"/>
                  </a:lnTo>
                  <a:lnTo>
                    <a:pt x="306" y="423"/>
                  </a:lnTo>
                  <a:lnTo>
                    <a:pt x="1024" y="266"/>
                  </a:lnTo>
                  <a:cubicBezTo>
                    <a:pt x="1124" y="245"/>
                    <a:pt x="1221" y="234"/>
                    <a:pt x="1313" y="234"/>
                  </a:cubicBezTo>
                  <a:close/>
                  <a:moveTo>
                    <a:pt x="1341" y="1"/>
                  </a:moveTo>
                  <a:cubicBezTo>
                    <a:pt x="1227" y="1"/>
                    <a:pt x="1108" y="13"/>
                    <a:pt x="984" y="40"/>
                  </a:cubicBezTo>
                  <a:lnTo>
                    <a:pt x="1" y="246"/>
                  </a:lnTo>
                  <a:lnTo>
                    <a:pt x="522" y="2685"/>
                  </a:lnTo>
                  <a:lnTo>
                    <a:pt x="1506" y="2469"/>
                  </a:lnTo>
                  <a:cubicBezTo>
                    <a:pt x="2292" y="2302"/>
                    <a:pt x="2706" y="1692"/>
                    <a:pt x="2548" y="974"/>
                  </a:cubicBezTo>
                  <a:cubicBezTo>
                    <a:pt x="2424" y="368"/>
                    <a:pt x="195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3"/>
            <p:cNvSpPr/>
            <p:nvPr/>
          </p:nvSpPr>
          <p:spPr>
            <a:xfrm>
              <a:off x="489425" y="634425"/>
              <a:ext cx="19450" cy="62250"/>
            </a:xfrm>
            <a:custGeom>
              <a:avLst/>
              <a:gdLst/>
              <a:ahLst/>
              <a:cxnLst/>
              <a:rect l="l" t="t" r="r" b="b"/>
              <a:pathLst>
                <a:path w="778" h="2490" extrusionOk="0">
                  <a:moveTo>
                    <a:pt x="257" y="1"/>
                  </a:moveTo>
                  <a:lnTo>
                    <a:pt x="1" y="50"/>
                  </a:lnTo>
                  <a:lnTo>
                    <a:pt x="522" y="2489"/>
                  </a:lnTo>
                  <a:lnTo>
                    <a:pt x="778" y="2430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3"/>
            <p:cNvSpPr/>
            <p:nvPr/>
          </p:nvSpPr>
          <p:spPr>
            <a:xfrm>
              <a:off x="520175" y="623400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2" y="227"/>
                  </a:moveTo>
                  <a:cubicBezTo>
                    <a:pt x="1543" y="227"/>
                    <a:pt x="1756" y="396"/>
                    <a:pt x="1820" y="707"/>
                  </a:cubicBezTo>
                  <a:lnTo>
                    <a:pt x="1820" y="717"/>
                  </a:lnTo>
                  <a:cubicBezTo>
                    <a:pt x="1908" y="1101"/>
                    <a:pt x="170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3" y="227"/>
                    <a:pt x="1202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26"/>
                  </a:lnTo>
                  <a:lnTo>
                    <a:pt x="522" y="2665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6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1"/>
                  </a:lnTo>
                  <a:lnTo>
                    <a:pt x="2459" y="2252"/>
                  </a:lnTo>
                  <a:lnTo>
                    <a:pt x="1692" y="1543"/>
                  </a:lnTo>
                  <a:cubicBezTo>
                    <a:pt x="2007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3"/>
            <p:cNvSpPr/>
            <p:nvPr/>
          </p:nvSpPr>
          <p:spPr>
            <a:xfrm>
              <a:off x="587300" y="605925"/>
              <a:ext cx="56075" cy="69850"/>
            </a:xfrm>
            <a:custGeom>
              <a:avLst/>
              <a:gdLst/>
              <a:ahLst/>
              <a:cxnLst/>
              <a:rect l="l" t="t" r="r" b="b"/>
              <a:pathLst>
                <a:path w="2243" h="2794" extrusionOk="0">
                  <a:moveTo>
                    <a:pt x="1672" y="0"/>
                  </a:moveTo>
                  <a:lnTo>
                    <a:pt x="0" y="354"/>
                  </a:lnTo>
                  <a:lnTo>
                    <a:pt x="521" y="2793"/>
                  </a:lnTo>
                  <a:lnTo>
                    <a:pt x="2242" y="2419"/>
                  </a:lnTo>
                  <a:lnTo>
                    <a:pt x="2193" y="2203"/>
                  </a:lnTo>
                  <a:lnTo>
                    <a:pt x="738" y="2508"/>
                  </a:lnTo>
                  <a:lnTo>
                    <a:pt x="541" y="1603"/>
                  </a:lnTo>
                  <a:lnTo>
                    <a:pt x="1800" y="1338"/>
                  </a:lnTo>
                  <a:lnTo>
                    <a:pt x="1751" y="1121"/>
                  </a:lnTo>
                  <a:lnTo>
                    <a:pt x="492" y="1387"/>
                  </a:lnTo>
                  <a:lnTo>
                    <a:pt x="305" y="521"/>
                  </a:lnTo>
                  <a:lnTo>
                    <a:pt x="1711" y="216"/>
                  </a:lnTo>
                  <a:lnTo>
                    <a:pt x="16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3"/>
            <p:cNvSpPr/>
            <p:nvPr/>
          </p:nvSpPr>
          <p:spPr>
            <a:xfrm>
              <a:off x="646800" y="594325"/>
              <a:ext cx="62725" cy="63825"/>
            </a:xfrm>
            <a:custGeom>
              <a:avLst/>
              <a:gdLst/>
              <a:ahLst/>
              <a:cxnLst/>
              <a:rect l="l" t="t" r="r" b="b"/>
              <a:pathLst>
                <a:path w="2509" h="2553" extrusionOk="0">
                  <a:moveTo>
                    <a:pt x="1469" y="1"/>
                  </a:moveTo>
                  <a:cubicBezTo>
                    <a:pt x="1366" y="1"/>
                    <a:pt x="1263" y="14"/>
                    <a:pt x="1161" y="41"/>
                  </a:cubicBezTo>
                  <a:cubicBezTo>
                    <a:pt x="423" y="199"/>
                    <a:pt x="0" y="838"/>
                    <a:pt x="148" y="1546"/>
                  </a:cubicBezTo>
                  <a:cubicBezTo>
                    <a:pt x="283" y="2161"/>
                    <a:pt x="779" y="2553"/>
                    <a:pt x="1383" y="2553"/>
                  </a:cubicBezTo>
                  <a:cubicBezTo>
                    <a:pt x="1483" y="2553"/>
                    <a:pt x="1587" y="2542"/>
                    <a:pt x="1692" y="2520"/>
                  </a:cubicBezTo>
                  <a:cubicBezTo>
                    <a:pt x="2026" y="2461"/>
                    <a:pt x="2331" y="2254"/>
                    <a:pt x="2508" y="1969"/>
                  </a:cubicBezTo>
                  <a:lnTo>
                    <a:pt x="2311" y="1841"/>
                  </a:lnTo>
                  <a:cubicBezTo>
                    <a:pt x="2164" y="2067"/>
                    <a:pt x="1928" y="2234"/>
                    <a:pt x="1652" y="2284"/>
                  </a:cubicBezTo>
                  <a:cubicBezTo>
                    <a:pt x="1581" y="2299"/>
                    <a:pt x="1510" y="2306"/>
                    <a:pt x="1439" y="2306"/>
                  </a:cubicBezTo>
                  <a:cubicBezTo>
                    <a:pt x="966" y="2306"/>
                    <a:pt x="536" y="1975"/>
                    <a:pt x="433" y="1487"/>
                  </a:cubicBezTo>
                  <a:cubicBezTo>
                    <a:pt x="315" y="936"/>
                    <a:pt x="669" y="385"/>
                    <a:pt x="1220" y="267"/>
                  </a:cubicBezTo>
                  <a:cubicBezTo>
                    <a:pt x="1301" y="247"/>
                    <a:pt x="1382" y="237"/>
                    <a:pt x="1463" y="237"/>
                  </a:cubicBezTo>
                  <a:cubicBezTo>
                    <a:pt x="1654" y="237"/>
                    <a:pt x="1840" y="294"/>
                    <a:pt x="2006" y="405"/>
                  </a:cubicBezTo>
                  <a:lnTo>
                    <a:pt x="2124" y="199"/>
                  </a:lnTo>
                  <a:cubicBezTo>
                    <a:pt x="1927" y="69"/>
                    <a:pt x="1700" y="1"/>
                    <a:pt x="14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3"/>
            <p:cNvSpPr/>
            <p:nvPr/>
          </p:nvSpPr>
          <p:spPr>
            <a:xfrm>
              <a:off x="705800" y="578875"/>
              <a:ext cx="50425" cy="66900"/>
            </a:xfrm>
            <a:custGeom>
              <a:avLst/>
              <a:gdLst/>
              <a:ahLst/>
              <a:cxnLst/>
              <a:rect l="l" t="t" r="r" b="b"/>
              <a:pathLst>
                <a:path w="2017" h="2676" extrusionOk="0">
                  <a:moveTo>
                    <a:pt x="1967" y="0"/>
                  </a:moveTo>
                  <a:lnTo>
                    <a:pt x="1" y="423"/>
                  </a:lnTo>
                  <a:lnTo>
                    <a:pt x="50" y="640"/>
                  </a:lnTo>
                  <a:lnTo>
                    <a:pt x="905" y="462"/>
                  </a:lnTo>
                  <a:lnTo>
                    <a:pt x="1368" y="2675"/>
                  </a:lnTo>
                  <a:lnTo>
                    <a:pt x="1623" y="2616"/>
                  </a:lnTo>
                  <a:lnTo>
                    <a:pt x="1151" y="403"/>
                  </a:lnTo>
                  <a:lnTo>
                    <a:pt x="2017" y="217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3"/>
            <p:cNvSpPr/>
            <p:nvPr/>
          </p:nvSpPr>
          <p:spPr>
            <a:xfrm>
              <a:off x="766050" y="568850"/>
              <a:ext cx="71550" cy="63575"/>
            </a:xfrm>
            <a:custGeom>
              <a:avLst/>
              <a:gdLst/>
              <a:ahLst/>
              <a:cxnLst/>
              <a:rect l="l" t="t" r="r" b="b"/>
              <a:pathLst>
                <a:path w="2862" h="2543" extrusionOk="0">
                  <a:moveTo>
                    <a:pt x="1420" y="215"/>
                  </a:moveTo>
                  <a:cubicBezTo>
                    <a:pt x="1882" y="215"/>
                    <a:pt x="2339" y="515"/>
                    <a:pt x="2449" y="1050"/>
                  </a:cubicBezTo>
                  <a:lnTo>
                    <a:pt x="2459" y="1050"/>
                  </a:lnTo>
                  <a:cubicBezTo>
                    <a:pt x="2596" y="1621"/>
                    <a:pt x="2223" y="2181"/>
                    <a:pt x="1652" y="2280"/>
                  </a:cubicBezTo>
                  <a:cubicBezTo>
                    <a:pt x="1573" y="2297"/>
                    <a:pt x="1496" y="2305"/>
                    <a:pt x="1421" y="2305"/>
                  </a:cubicBezTo>
                  <a:cubicBezTo>
                    <a:pt x="626" y="2305"/>
                    <a:pt x="84" y="1405"/>
                    <a:pt x="551" y="686"/>
                  </a:cubicBezTo>
                  <a:cubicBezTo>
                    <a:pt x="763" y="365"/>
                    <a:pt x="1093" y="215"/>
                    <a:pt x="1420" y="215"/>
                  </a:cubicBezTo>
                  <a:close/>
                  <a:moveTo>
                    <a:pt x="1494" y="0"/>
                  </a:moveTo>
                  <a:cubicBezTo>
                    <a:pt x="1389" y="0"/>
                    <a:pt x="1281" y="12"/>
                    <a:pt x="1170" y="37"/>
                  </a:cubicBezTo>
                  <a:cubicBezTo>
                    <a:pt x="433" y="195"/>
                    <a:pt x="0" y="834"/>
                    <a:pt x="157" y="1542"/>
                  </a:cubicBezTo>
                  <a:cubicBezTo>
                    <a:pt x="283" y="2153"/>
                    <a:pt x="778" y="2543"/>
                    <a:pt x="1378" y="2543"/>
                  </a:cubicBezTo>
                  <a:cubicBezTo>
                    <a:pt x="1483" y="2543"/>
                    <a:pt x="1591" y="2531"/>
                    <a:pt x="1701" y="2506"/>
                  </a:cubicBezTo>
                  <a:cubicBezTo>
                    <a:pt x="2429" y="2349"/>
                    <a:pt x="2862" y="1709"/>
                    <a:pt x="2705" y="1001"/>
                  </a:cubicBezTo>
                  <a:cubicBezTo>
                    <a:pt x="2579" y="390"/>
                    <a:pt x="2091" y="0"/>
                    <a:pt x="14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846200" y="553575"/>
              <a:ext cx="61475" cy="66625"/>
            </a:xfrm>
            <a:custGeom>
              <a:avLst/>
              <a:gdLst/>
              <a:ahLst/>
              <a:cxnLst/>
              <a:rect l="l" t="t" r="r" b="b"/>
              <a:pathLst>
                <a:path w="2459" h="2665" extrusionOk="0">
                  <a:moveTo>
                    <a:pt x="1201" y="227"/>
                  </a:moveTo>
                  <a:cubicBezTo>
                    <a:pt x="1543" y="227"/>
                    <a:pt x="1756" y="398"/>
                    <a:pt x="1820" y="717"/>
                  </a:cubicBezTo>
                  <a:cubicBezTo>
                    <a:pt x="1908" y="1101"/>
                    <a:pt x="1692" y="1376"/>
                    <a:pt x="1210" y="1484"/>
                  </a:cubicBezTo>
                  <a:lnTo>
                    <a:pt x="561" y="1622"/>
                  </a:lnTo>
                  <a:lnTo>
                    <a:pt x="305" y="403"/>
                  </a:lnTo>
                  <a:lnTo>
                    <a:pt x="944" y="255"/>
                  </a:lnTo>
                  <a:cubicBezTo>
                    <a:pt x="1037" y="237"/>
                    <a:pt x="1122" y="227"/>
                    <a:pt x="1201" y="227"/>
                  </a:cubicBezTo>
                  <a:close/>
                  <a:moveTo>
                    <a:pt x="1235" y="0"/>
                  </a:moveTo>
                  <a:cubicBezTo>
                    <a:pt x="1132" y="0"/>
                    <a:pt x="1022" y="13"/>
                    <a:pt x="905" y="39"/>
                  </a:cubicBezTo>
                  <a:lnTo>
                    <a:pt x="0" y="235"/>
                  </a:lnTo>
                  <a:lnTo>
                    <a:pt x="521" y="2664"/>
                  </a:lnTo>
                  <a:lnTo>
                    <a:pt x="777" y="2615"/>
                  </a:lnTo>
                  <a:lnTo>
                    <a:pt x="610" y="1838"/>
                  </a:lnTo>
                  <a:lnTo>
                    <a:pt x="1259" y="1701"/>
                  </a:lnTo>
                  <a:cubicBezTo>
                    <a:pt x="1328" y="1681"/>
                    <a:pt x="1397" y="1671"/>
                    <a:pt x="1456" y="1652"/>
                  </a:cubicBezTo>
                  <a:lnTo>
                    <a:pt x="2184" y="2310"/>
                  </a:lnTo>
                  <a:lnTo>
                    <a:pt x="2459" y="2251"/>
                  </a:lnTo>
                  <a:lnTo>
                    <a:pt x="1692" y="1543"/>
                  </a:lnTo>
                  <a:cubicBezTo>
                    <a:pt x="2006" y="1376"/>
                    <a:pt x="2174" y="1012"/>
                    <a:pt x="2085" y="658"/>
                  </a:cubicBezTo>
                  <a:cubicBezTo>
                    <a:pt x="1989" y="235"/>
                    <a:pt x="1680" y="0"/>
                    <a:pt x="1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3"/>
            <p:cNvSpPr/>
            <p:nvPr/>
          </p:nvSpPr>
          <p:spPr>
            <a:xfrm>
              <a:off x="525575" y="1019700"/>
              <a:ext cx="71075" cy="69375"/>
            </a:xfrm>
            <a:custGeom>
              <a:avLst/>
              <a:gdLst/>
              <a:ahLst/>
              <a:cxnLst/>
              <a:rect l="l" t="t" r="r" b="b"/>
              <a:pathLst>
                <a:path w="2843" h="2775" extrusionOk="0">
                  <a:moveTo>
                    <a:pt x="2351" y="1"/>
                  </a:moveTo>
                  <a:lnTo>
                    <a:pt x="2164" y="50"/>
                  </a:lnTo>
                  <a:lnTo>
                    <a:pt x="1545" y="1938"/>
                  </a:lnTo>
                  <a:lnTo>
                    <a:pt x="197" y="463"/>
                  </a:lnTo>
                  <a:lnTo>
                    <a:pt x="1" y="503"/>
                  </a:lnTo>
                  <a:lnTo>
                    <a:pt x="492" y="2774"/>
                  </a:lnTo>
                  <a:lnTo>
                    <a:pt x="719" y="2725"/>
                  </a:lnTo>
                  <a:lnTo>
                    <a:pt x="325" y="916"/>
                  </a:lnTo>
                  <a:lnTo>
                    <a:pt x="1545" y="2243"/>
                  </a:lnTo>
                  <a:lnTo>
                    <a:pt x="1663" y="2224"/>
                  </a:lnTo>
                  <a:lnTo>
                    <a:pt x="2223" y="503"/>
                  </a:lnTo>
                  <a:lnTo>
                    <a:pt x="2617" y="2312"/>
                  </a:lnTo>
                  <a:lnTo>
                    <a:pt x="2843" y="2263"/>
                  </a:lnTo>
                  <a:lnTo>
                    <a:pt x="235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3"/>
            <p:cNvSpPr/>
            <p:nvPr/>
          </p:nvSpPr>
          <p:spPr>
            <a:xfrm>
              <a:off x="604500" y="1008100"/>
              <a:ext cx="66650" cy="59375"/>
            </a:xfrm>
            <a:custGeom>
              <a:avLst/>
              <a:gdLst/>
              <a:ahLst/>
              <a:cxnLst/>
              <a:rect l="l" t="t" r="r" b="b"/>
              <a:pathLst>
                <a:path w="2666" h="2375" extrusionOk="0">
                  <a:moveTo>
                    <a:pt x="1324" y="202"/>
                  </a:moveTo>
                  <a:cubicBezTo>
                    <a:pt x="1757" y="202"/>
                    <a:pt x="2184" y="484"/>
                    <a:pt x="2282" y="986"/>
                  </a:cubicBezTo>
                  <a:cubicBezTo>
                    <a:pt x="2410" y="1507"/>
                    <a:pt x="2066" y="2039"/>
                    <a:pt x="1535" y="2127"/>
                  </a:cubicBezTo>
                  <a:cubicBezTo>
                    <a:pt x="1461" y="2143"/>
                    <a:pt x="1389" y="2151"/>
                    <a:pt x="1319" y="2151"/>
                  </a:cubicBezTo>
                  <a:cubicBezTo>
                    <a:pt x="584" y="2151"/>
                    <a:pt x="81" y="1306"/>
                    <a:pt x="512" y="642"/>
                  </a:cubicBezTo>
                  <a:cubicBezTo>
                    <a:pt x="711" y="341"/>
                    <a:pt x="1019" y="202"/>
                    <a:pt x="1324" y="202"/>
                  </a:cubicBezTo>
                  <a:close/>
                  <a:moveTo>
                    <a:pt x="1382" y="1"/>
                  </a:moveTo>
                  <a:cubicBezTo>
                    <a:pt x="1288" y="1"/>
                    <a:pt x="1191" y="11"/>
                    <a:pt x="1092" y="32"/>
                  </a:cubicBezTo>
                  <a:cubicBezTo>
                    <a:pt x="404" y="180"/>
                    <a:pt x="1" y="780"/>
                    <a:pt x="138" y="1448"/>
                  </a:cubicBezTo>
                  <a:cubicBezTo>
                    <a:pt x="265" y="2013"/>
                    <a:pt x="737" y="2375"/>
                    <a:pt x="1296" y="2375"/>
                  </a:cubicBezTo>
                  <a:cubicBezTo>
                    <a:pt x="1390" y="2375"/>
                    <a:pt x="1486" y="2365"/>
                    <a:pt x="1584" y="2343"/>
                  </a:cubicBezTo>
                  <a:cubicBezTo>
                    <a:pt x="2263" y="2196"/>
                    <a:pt x="2666" y="1596"/>
                    <a:pt x="2528" y="937"/>
                  </a:cubicBezTo>
                  <a:cubicBezTo>
                    <a:pt x="2402" y="364"/>
                    <a:pt x="1944" y="1"/>
                    <a:pt x="13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3"/>
            <p:cNvSpPr/>
            <p:nvPr/>
          </p:nvSpPr>
          <p:spPr>
            <a:xfrm>
              <a:off x="668425" y="989725"/>
              <a:ext cx="56075" cy="63200"/>
            </a:xfrm>
            <a:custGeom>
              <a:avLst/>
              <a:gdLst/>
              <a:ahLst/>
              <a:cxnLst/>
              <a:rect l="l" t="t" r="r" b="b"/>
              <a:pathLst>
                <a:path w="2243" h="2528" extrusionOk="0">
                  <a:moveTo>
                    <a:pt x="2243" y="0"/>
                  </a:moveTo>
                  <a:lnTo>
                    <a:pt x="2007" y="49"/>
                  </a:lnTo>
                  <a:lnTo>
                    <a:pt x="1555" y="2203"/>
                  </a:lnTo>
                  <a:lnTo>
                    <a:pt x="256" y="423"/>
                  </a:lnTo>
                  <a:lnTo>
                    <a:pt x="1" y="472"/>
                  </a:lnTo>
                  <a:lnTo>
                    <a:pt x="1496" y="2528"/>
                  </a:lnTo>
                  <a:lnTo>
                    <a:pt x="1732" y="2478"/>
                  </a:lnTo>
                  <a:lnTo>
                    <a:pt x="224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3"/>
            <p:cNvSpPr/>
            <p:nvPr/>
          </p:nvSpPr>
          <p:spPr>
            <a:xfrm>
              <a:off x="736775" y="985775"/>
              <a:ext cx="18475" cy="58050"/>
            </a:xfrm>
            <a:custGeom>
              <a:avLst/>
              <a:gdLst/>
              <a:ahLst/>
              <a:cxnLst/>
              <a:rect l="l" t="t" r="r" b="b"/>
              <a:pathLst>
                <a:path w="739" h="2322" extrusionOk="0">
                  <a:moveTo>
                    <a:pt x="247" y="1"/>
                  </a:moveTo>
                  <a:lnTo>
                    <a:pt x="1" y="50"/>
                  </a:lnTo>
                  <a:lnTo>
                    <a:pt x="492" y="2322"/>
                  </a:lnTo>
                  <a:lnTo>
                    <a:pt x="738" y="226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3"/>
            <p:cNvSpPr/>
            <p:nvPr/>
          </p:nvSpPr>
          <p:spPr>
            <a:xfrm>
              <a:off x="765300" y="972500"/>
              <a:ext cx="52400" cy="65175"/>
            </a:xfrm>
            <a:custGeom>
              <a:avLst/>
              <a:gdLst/>
              <a:ahLst/>
              <a:cxnLst/>
              <a:rect l="l" t="t" r="r" b="b"/>
              <a:pathLst>
                <a:path w="2096" h="2607" extrusionOk="0">
                  <a:moveTo>
                    <a:pt x="1554" y="1"/>
                  </a:moveTo>
                  <a:lnTo>
                    <a:pt x="1" y="335"/>
                  </a:lnTo>
                  <a:lnTo>
                    <a:pt x="492" y="2607"/>
                  </a:lnTo>
                  <a:lnTo>
                    <a:pt x="2095" y="2263"/>
                  </a:lnTo>
                  <a:lnTo>
                    <a:pt x="2056" y="2056"/>
                  </a:lnTo>
                  <a:lnTo>
                    <a:pt x="679" y="2341"/>
                  </a:lnTo>
                  <a:lnTo>
                    <a:pt x="502" y="1496"/>
                  </a:lnTo>
                  <a:lnTo>
                    <a:pt x="1672" y="1250"/>
                  </a:lnTo>
                  <a:lnTo>
                    <a:pt x="1633" y="1043"/>
                  </a:lnTo>
                  <a:lnTo>
                    <a:pt x="453" y="1299"/>
                  </a:lnTo>
                  <a:lnTo>
                    <a:pt x="286" y="492"/>
                  </a:lnTo>
                  <a:lnTo>
                    <a:pt x="1604" y="207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3"/>
            <p:cNvSpPr/>
            <p:nvPr/>
          </p:nvSpPr>
          <p:spPr>
            <a:xfrm>
              <a:off x="1121825" y="278425"/>
              <a:ext cx="122700" cy="140400"/>
            </a:xfrm>
            <a:custGeom>
              <a:avLst/>
              <a:gdLst/>
              <a:ahLst/>
              <a:cxnLst/>
              <a:rect l="l" t="t" r="r" b="b"/>
              <a:pathLst>
                <a:path w="4908" h="5616" extrusionOk="0">
                  <a:moveTo>
                    <a:pt x="4908" y="0"/>
                  </a:moveTo>
                  <a:lnTo>
                    <a:pt x="1269" y="826"/>
                  </a:lnTo>
                  <a:lnTo>
                    <a:pt x="0" y="5616"/>
                  </a:lnTo>
                  <a:lnTo>
                    <a:pt x="0" y="5616"/>
                  </a:lnTo>
                  <a:lnTo>
                    <a:pt x="3777" y="4829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3"/>
            <p:cNvSpPr/>
            <p:nvPr/>
          </p:nvSpPr>
          <p:spPr>
            <a:xfrm>
              <a:off x="1306450" y="238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9" y="1"/>
                  </a:moveTo>
                  <a:lnTo>
                    <a:pt x="1270" y="817"/>
                  </a:lnTo>
                  <a:lnTo>
                    <a:pt x="1" y="5607"/>
                  </a:lnTo>
                  <a:lnTo>
                    <a:pt x="3650" y="4721"/>
                  </a:lnTo>
                  <a:lnTo>
                    <a:pt x="49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3"/>
            <p:cNvSpPr/>
            <p:nvPr/>
          </p:nvSpPr>
          <p:spPr>
            <a:xfrm>
              <a:off x="917000" y="32487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7"/>
                  </a:lnTo>
                  <a:cubicBezTo>
                    <a:pt x="1250" y="5322"/>
                    <a:pt x="2469" y="5046"/>
                    <a:pt x="3639" y="4781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3"/>
            <p:cNvSpPr/>
            <p:nvPr/>
          </p:nvSpPr>
          <p:spPr>
            <a:xfrm>
              <a:off x="712200" y="371100"/>
              <a:ext cx="122450" cy="140175"/>
            </a:xfrm>
            <a:custGeom>
              <a:avLst/>
              <a:gdLst/>
              <a:ahLst/>
              <a:cxnLst/>
              <a:rect l="l" t="t" r="r" b="b"/>
              <a:pathLst>
                <a:path w="4898" h="5607" extrusionOk="0">
                  <a:moveTo>
                    <a:pt x="4898" y="1"/>
                  </a:moveTo>
                  <a:lnTo>
                    <a:pt x="1259" y="827"/>
                  </a:lnTo>
                  <a:lnTo>
                    <a:pt x="0" y="5607"/>
                  </a:lnTo>
                  <a:cubicBezTo>
                    <a:pt x="1210" y="5331"/>
                    <a:pt x="2420" y="5066"/>
                    <a:pt x="3629" y="4790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3"/>
            <p:cNvSpPr/>
            <p:nvPr/>
          </p:nvSpPr>
          <p:spPr>
            <a:xfrm>
              <a:off x="506150" y="417825"/>
              <a:ext cx="122725" cy="140175"/>
            </a:xfrm>
            <a:custGeom>
              <a:avLst/>
              <a:gdLst/>
              <a:ahLst/>
              <a:cxnLst/>
              <a:rect l="l" t="t" r="r" b="b"/>
              <a:pathLst>
                <a:path w="4909" h="5607" extrusionOk="0">
                  <a:moveTo>
                    <a:pt x="4908" y="1"/>
                  </a:moveTo>
                  <a:lnTo>
                    <a:pt x="1269" y="817"/>
                  </a:lnTo>
                  <a:lnTo>
                    <a:pt x="1" y="5606"/>
                  </a:lnTo>
                  <a:cubicBezTo>
                    <a:pt x="1181" y="5341"/>
                    <a:pt x="2391" y="5065"/>
                    <a:pt x="3640" y="4780"/>
                  </a:cubicBezTo>
                  <a:lnTo>
                    <a:pt x="4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3"/>
            <p:cNvSpPr/>
            <p:nvPr/>
          </p:nvSpPr>
          <p:spPr>
            <a:xfrm>
              <a:off x="311675" y="461825"/>
              <a:ext cx="122475" cy="139925"/>
            </a:xfrm>
            <a:custGeom>
              <a:avLst/>
              <a:gdLst/>
              <a:ahLst/>
              <a:cxnLst/>
              <a:rect l="l" t="t" r="r" b="b"/>
              <a:pathLst>
                <a:path w="4899" h="5597" extrusionOk="0">
                  <a:moveTo>
                    <a:pt x="4898" y="1"/>
                  </a:moveTo>
                  <a:lnTo>
                    <a:pt x="1269" y="817"/>
                  </a:lnTo>
                  <a:lnTo>
                    <a:pt x="0" y="5597"/>
                  </a:lnTo>
                  <a:cubicBezTo>
                    <a:pt x="1053" y="5361"/>
                    <a:pt x="2282" y="5085"/>
                    <a:pt x="3639" y="4781"/>
                  </a:cubicBezTo>
                  <a:lnTo>
                    <a:pt x="4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3"/>
            <p:cNvSpPr/>
            <p:nvPr/>
          </p:nvSpPr>
          <p:spPr>
            <a:xfrm>
              <a:off x="307725" y="342050"/>
              <a:ext cx="1160800" cy="262650"/>
            </a:xfrm>
            <a:custGeom>
              <a:avLst/>
              <a:gdLst/>
              <a:ahLst/>
              <a:cxnLst/>
              <a:rect l="l" t="t" r="r" b="b"/>
              <a:pathLst>
                <a:path w="46432" h="10506" extrusionOk="0">
                  <a:moveTo>
                    <a:pt x="46302" y="1"/>
                  </a:moveTo>
                  <a:cubicBezTo>
                    <a:pt x="46296" y="1"/>
                    <a:pt x="46290" y="1"/>
                    <a:pt x="46284" y="2"/>
                  </a:cubicBezTo>
                  <a:lnTo>
                    <a:pt x="129" y="10280"/>
                  </a:lnTo>
                  <a:cubicBezTo>
                    <a:pt x="1" y="10309"/>
                    <a:pt x="21" y="10506"/>
                    <a:pt x="158" y="10506"/>
                  </a:cubicBezTo>
                  <a:lnTo>
                    <a:pt x="178" y="10496"/>
                  </a:lnTo>
                  <a:lnTo>
                    <a:pt x="46333" y="219"/>
                  </a:lnTo>
                  <a:cubicBezTo>
                    <a:pt x="46392" y="209"/>
                    <a:pt x="46431" y="150"/>
                    <a:pt x="46411" y="91"/>
                  </a:cubicBezTo>
                  <a:cubicBezTo>
                    <a:pt x="46403" y="38"/>
                    <a:pt x="46354" y="1"/>
                    <a:pt x="46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414775" y="555250"/>
              <a:ext cx="1012100" cy="219375"/>
            </a:xfrm>
            <a:custGeom>
              <a:avLst/>
              <a:gdLst/>
              <a:ahLst/>
              <a:cxnLst/>
              <a:rect l="l" t="t" r="r" b="b"/>
              <a:pathLst>
                <a:path w="40484" h="8775" extrusionOk="0">
                  <a:moveTo>
                    <a:pt x="40320" y="1"/>
                  </a:moveTo>
                  <a:cubicBezTo>
                    <a:pt x="40317" y="1"/>
                    <a:pt x="40313" y="1"/>
                    <a:pt x="40310" y="1"/>
                  </a:cubicBezTo>
                  <a:lnTo>
                    <a:pt x="145" y="8548"/>
                  </a:lnTo>
                  <a:cubicBezTo>
                    <a:pt x="0" y="8567"/>
                    <a:pt x="16" y="8774"/>
                    <a:pt x="155" y="8774"/>
                  </a:cubicBezTo>
                  <a:cubicBezTo>
                    <a:pt x="158" y="8774"/>
                    <a:pt x="161" y="8774"/>
                    <a:pt x="164" y="8774"/>
                  </a:cubicBezTo>
                  <a:cubicBezTo>
                    <a:pt x="174" y="8774"/>
                    <a:pt x="184" y="8764"/>
                    <a:pt x="194" y="8764"/>
                  </a:cubicBezTo>
                  <a:lnTo>
                    <a:pt x="40359" y="217"/>
                  </a:lnTo>
                  <a:cubicBezTo>
                    <a:pt x="40484" y="179"/>
                    <a:pt x="40450" y="1"/>
                    <a:pt x="4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468775" y="787750"/>
              <a:ext cx="1011475" cy="219450"/>
            </a:xfrm>
            <a:custGeom>
              <a:avLst/>
              <a:gdLst/>
              <a:ahLst/>
              <a:cxnLst/>
              <a:rect l="l" t="t" r="r" b="b"/>
              <a:pathLst>
                <a:path w="40459" h="8778" extrusionOk="0">
                  <a:moveTo>
                    <a:pt x="40306" y="0"/>
                  </a:moveTo>
                  <a:cubicBezTo>
                    <a:pt x="40296" y="0"/>
                    <a:pt x="40286" y="2"/>
                    <a:pt x="40274" y="5"/>
                  </a:cubicBezTo>
                  <a:lnTo>
                    <a:pt x="99" y="8551"/>
                  </a:lnTo>
                  <a:cubicBezTo>
                    <a:pt x="40" y="8571"/>
                    <a:pt x="1" y="8630"/>
                    <a:pt x="20" y="8689"/>
                  </a:cubicBezTo>
                  <a:cubicBezTo>
                    <a:pt x="30" y="8738"/>
                    <a:pt x="70" y="8777"/>
                    <a:pt x="129" y="8777"/>
                  </a:cubicBezTo>
                  <a:lnTo>
                    <a:pt x="148" y="8768"/>
                  </a:lnTo>
                  <a:lnTo>
                    <a:pt x="40314" y="221"/>
                  </a:lnTo>
                  <a:cubicBezTo>
                    <a:pt x="40459" y="203"/>
                    <a:pt x="40428" y="0"/>
                    <a:pt x="403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644825" y="719875"/>
              <a:ext cx="54600" cy="234225"/>
            </a:xfrm>
            <a:custGeom>
              <a:avLst/>
              <a:gdLst/>
              <a:ahLst/>
              <a:cxnLst/>
              <a:rect l="l" t="t" r="r" b="b"/>
              <a:pathLst>
                <a:path w="2184" h="9369" extrusionOk="0">
                  <a:moveTo>
                    <a:pt x="130" y="0"/>
                  </a:moveTo>
                  <a:cubicBezTo>
                    <a:pt x="120" y="0"/>
                    <a:pt x="109" y="2"/>
                    <a:pt x="99" y="5"/>
                  </a:cubicBezTo>
                  <a:cubicBezTo>
                    <a:pt x="40" y="15"/>
                    <a:pt x="1" y="74"/>
                    <a:pt x="10" y="133"/>
                  </a:cubicBezTo>
                  <a:lnTo>
                    <a:pt x="1948" y="9280"/>
                  </a:lnTo>
                  <a:cubicBezTo>
                    <a:pt x="1967" y="9329"/>
                    <a:pt x="2007" y="9368"/>
                    <a:pt x="2066" y="9368"/>
                  </a:cubicBezTo>
                  <a:lnTo>
                    <a:pt x="2085" y="9368"/>
                  </a:lnTo>
                  <a:cubicBezTo>
                    <a:pt x="2144" y="9358"/>
                    <a:pt x="2184" y="9299"/>
                    <a:pt x="2174" y="9240"/>
                  </a:cubicBezTo>
                  <a:lnTo>
                    <a:pt x="227" y="84"/>
                  </a:lnTo>
                  <a:cubicBezTo>
                    <a:pt x="219" y="36"/>
                    <a:pt x="177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1170500" y="611925"/>
              <a:ext cx="55350" cy="236450"/>
            </a:xfrm>
            <a:custGeom>
              <a:avLst/>
              <a:gdLst/>
              <a:ahLst/>
              <a:cxnLst/>
              <a:rect l="l" t="t" r="r" b="b"/>
              <a:pathLst>
                <a:path w="2214" h="9458" extrusionOk="0">
                  <a:moveTo>
                    <a:pt x="129" y="1"/>
                  </a:moveTo>
                  <a:cubicBezTo>
                    <a:pt x="119" y="1"/>
                    <a:pt x="109" y="3"/>
                    <a:pt x="99" y="6"/>
                  </a:cubicBezTo>
                  <a:cubicBezTo>
                    <a:pt x="40" y="16"/>
                    <a:pt x="0" y="75"/>
                    <a:pt x="10" y="134"/>
                  </a:cubicBezTo>
                  <a:lnTo>
                    <a:pt x="1977" y="9369"/>
                  </a:lnTo>
                  <a:cubicBezTo>
                    <a:pt x="1987" y="9418"/>
                    <a:pt x="2036" y="9447"/>
                    <a:pt x="2085" y="9457"/>
                  </a:cubicBezTo>
                  <a:lnTo>
                    <a:pt x="2115" y="9447"/>
                  </a:lnTo>
                  <a:cubicBezTo>
                    <a:pt x="2174" y="9437"/>
                    <a:pt x="2213" y="9378"/>
                    <a:pt x="2193" y="9319"/>
                  </a:cubicBezTo>
                  <a:lnTo>
                    <a:pt x="226" y="94"/>
                  </a:lnTo>
                  <a:cubicBezTo>
                    <a:pt x="218" y="38"/>
                    <a:pt x="177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514275" y="969425"/>
              <a:ext cx="989650" cy="215525"/>
            </a:xfrm>
            <a:custGeom>
              <a:avLst/>
              <a:gdLst/>
              <a:ahLst/>
              <a:cxnLst/>
              <a:rect l="l" t="t" r="r" b="b"/>
              <a:pathLst>
                <a:path w="39586" h="8621" extrusionOk="0">
                  <a:moveTo>
                    <a:pt x="39469" y="1"/>
                  </a:moveTo>
                  <a:cubicBezTo>
                    <a:pt x="39459" y="1"/>
                    <a:pt x="39448" y="2"/>
                    <a:pt x="39438" y="6"/>
                  </a:cubicBezTo>
                  <a:lnTo>
                    <a:pt x="99" y="8395"/>
                  </a:lnTo>
                  <a:cubicBezTo>
                    <a:pt x="40" y="8414"/>
                    <a:pt x="0" y="8473"/>
                    <a:pt x="10" y="8532"/>
                  </a:cubicBezTo>
                  <a:cubicBezTo>
                    <a:pt x="20" y="8582"/>
                    <a:pt x="69" y="8621"/>
                    <a:pt x="118" y="8621"/>
                  </a:cubicBezTo>
                  <a:lnTo>
                    <a:pt x="148" y="8611"/>
                  </a:lnTo>
                  <a:lnTo>
                    <a:pt x="39487" y="222"/>
                  </a:lnTo>
                  <a:cubicBezTo>
                    <a:pt x="39546" y="202"/>
                    <a:pt x="39585" y="143"/>
                    <a:pt x="39566" y="84"/>
                  </a:cubicBezTo>
                  <a:cubicBezTo>
                    <a:pt x="39558" y="36"/>
                    <a:pt x="39516" y="1"/>
                    <a:pt x="39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439275" y="809950"/>
              <a:ext cx="48950" cy="52425"/>
            </a:xfrm>
            <a:custGeom>
              <a:avLst/>
              <a:gdLst/>
              <a:ahLst/>
              <a:cxnLst/>
              <a:rect l="l" t="t" r="r" b="b"/>
              <a:pathLst>
                <a:path w="1958" h="2097" extrusionOk="0">
                  <a:moveTo>
                    <a:pt x="969" y="181"/>
                  </a:moveTo>
                  <a:cubicBezTo>
                    <a:pt x="1223" y="181"/>
                    <a:pt x="1382" y="311"/>
                    <a:pt x="1436" y="553"/>
                  </a:cubicBezTo>
                  <a:cubicBezTo>
                    <a:pt x="1505" y="858"/>
                    <a:pt x="1348" y="1084"/>
                    <a:pt x="964" y="1162"/>
                  </a:cubicBezTo>
                  <a:lnTo>
                    <a:pt x="463" y="1280"/>
                  </a:lnTo>
                  <a:lnTo>
                    <a:pt x="246" y="326"/>
                  </a:lnTo>
                  <a:lnTo>
                    <a:pt x="748" y="208"/>
                  </a:lnTo>
                  <a:cubicBezTo>
                    <a:pt x="828" y="190"/>
                    <a:pt x="902" y="181"/>
                    <a:pt x="969" y="181"/>
                  </a:cubicBezTo>
                  <a:close/>
                  <a:moveTo>
                    <a:pt x="976" y="0"/>
                  </a:moveTo>
                  <a:cubicBezTo>
                    <a:pt x="893" y="0"/>
                    <a:pt x="804" y="11"/>
                    <a:pt x="709" y="31"/>
                  </a:cubicBezTo>
                  <a:lnTo>
                    <a:pt x="1" y="199"/>
                  </a:lnTo>
                  <a:lnTo>
                    <a:pt x="433" y="2097"/>
                  </a:lnTo>
                  <a:lnTo>
                    <a:pt x="640" y="2048"/>
                  </a:lnTo>
                  <a:lnTo>
                    <a:pt x="502" y="1448"/>
                  </a:lnTo>
                  <a:lnTo>
                    <a:pt x="1014" y="1330"/>
                  </a:lnTo>
                  <a:cubicBezTo>
                    <a:pt x="1063" y="1320"/>
                    <a:pt x="1112" y="1310"/>
                    <a:pt x="1161" y="1290"/>
                  </a:cubicBezTo>
                  <a:lnTo>
                    <a:pt x="1732" y="1802"/>
                  </a:lnTo>
                  <a:lnTo>
                    <a:pt x="1958" y="1753"/>
                  </a:lnTo>
                  <a:lnTo>
                    <a:pt x="1338" y="1202"/>
                  </a:lnTo>
                  <a:cubicBezTo>
                    <a:pt x="1594" y="1074"/>
                    <a:pt x="1712" y="779"/>
                    <a:pt x="1643" y="513"/>
                  </a:cubicBezTo>
                  <a:cubicBezTo>
                    <a:pt x="1564" y="180"/>
                    <a:pt x="1324" y="0"/>
                    <a:pt x="9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3"/>
            <p:cNvSpPr/>
            <p:nvPr/>
          </p:nvSpPr>
          <p:spPr>
            <a:xfrm>
              <a:off x="489975" y="794975"/>
              <a:ext cx="62425" cy="51550"/>
            </a:xfrm>
            <a:custGeom>
              <a:avLst/>
              <a:gdLst/>
              <a:ahLst/>
              <a:cxnLst/>
              <a:rect l="l" t="t" r="r" b="b"/>
              <a:pathLst>
                <a:path w="2497" h="2062" extrusionOk="0">
                  <a:moveTo>
                    <a:pt x="1179" y="229"/>
                  </a:moveTo>
                  <a:cubicBezTo>
                    <a:pt x="1538" y="229"/>
                    <a:pt x="1894" y="460"/>
                    <a:pt x="1985" y="876"/>
                  </a:cubicBezTo>
                  <a:cubicBezTo>
                    <a:pt x="2093" y="1319"/>
                    <a:pt x="1808" y="1761"/>
                    <a:pt x="1366" y="1850"/>
                  </a:cubicBezTo>
                  <a:cubicBezTo>
                    <a:pt x="1300" y="1865"/>
                    <a:pt x="1236" y="1873"/>
                    <a:pt x="1173" y="1873"/>
                  </a:cubicBezTo>
                  <a:cubicBezTo>
                    <a:pt x="562" y="1873"/>
                    <a:pt x="133" y="1173"/>
                    <a:pt x="490" y="611"/>
                  </a:cubicBezTo>
                  <a:cubicBezTo>
                    <a:pt x="656" y="350"/>
                    <a:pt x="918" y="229"/>
                    <a:pt x="1179" y="229"/>
                  </a:cubicBezTo>
                  <a:close/>
                  <a:moveTo>
                    <a:pt x="1185" y="0"/>
                  </a:moveTo>
                  <a:cubicBezTo>
                    <a:pt x="557" y="0"/>
                    <a:pt x="1" y="596"/>
                    <a:pt x="185" y="1289"/>
                  </a:cubicBezTo>
                  <a:cubicBezTo>
                    <a:pt x="285" y="1752"/>
                    <a:pt x="696" y="2062"/>
                    <a:pt x="1146" y="2062"/>
                  </a:cubicBezTo>
                  <a:cubicBezTo>
                    <a:pt x="1231" y="2062"/>
                    <a:pt x="1318" y="2051"/>
                    <a:pt x="1405" y="2027"/>
                  </a:cubicBezTo>
                  <a:cubicBezTo>
                    <a:pt x="2300" y="1820"/>
                    <a:pt x="2497" y="630"/>
                    <a:pt x="1710" y="149"/>
                  </a:cubicBezTo>
                  <a:cubicBezTo>
                    <a:pt x="1539" y="46"/>
                    <a:pt x="1359" y="0"/>
                    <a:pt x="11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3"/>
            <p:cNvSpPr/>
            <p:nvPr/>
          </p:nvSpPr>
          <p:spPr>
            <a:xfrm>
              <a:off x="555325" y="787125"/>
              <a:ext cx="42575" cy="48450"/>
            </a:xfrm>
            <a:custGeom>
              <a:avLst/>
              <a:gdLst/>
              <a:ahLst/>
              <a:cxnLst/>
              <a:rect l="l" t="t" r="r" b="b"/>
              <a:pathLst>
                <a:path w="1703" h="1938" extrusionOk="0">
                  <a:moveTo>
                    <a:pt x="207" y="0"/>
                  </a:moveTo>
                  <a:lnTo>
                    <a:pt x="1" y="49"/>
                  </a:lnTo>
                  <a:lnTo>
                    <a:pt x="433" y="1938"/>
                  </a:lnTo>
                  <a:lnTo>
                    <a:pt x="1702" y="1653"/>
                  </a:lnTo>
                  <a:lnTo>
                    <a:pt x="1663" y="1475"/>
                  </a:lnTo>
                  <a:lnTo>
                    <a:pt x="601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3"/>
            <p:cNvSpPr/>
            <p:nvPr/>
          </p:nvSpPr>
          <p:spPr>
            <a:xfrm>
              <a:off x="600325" y="776800"/>
              <a:ext cx="42550" cy="48450"/>
            </a:xfrm>
            <a:custGeom>
              <a:avLst/>
              <a:gdLst/>
              <a:ahLst/>
              <a:cxnLst/>
              <a:rect l="l" t="t" r="r" b="b"/>
              <a:pathLst>
                <a:path w="1702" h="1938" extrusionOk="0">
                  <a:moveTo>
                    <a:pt x="207" y="0"/>
                  </a:moveTo>
                  <a:lnTo>
                    <a:pt x="0" y="49"/>
                  </a:lnTo>
                  <a:lnTo>
                    <a:pt x="433" y="1938"/>
                  </a:lnTo>
                  <a:lnTo>
                    <a:pt x="1702" y="1652"/>
                  </a:lnTo>
                  <a:lnTo>
                    <a:pt x="1662" y="1475"/>
                  </a:lnTo>
                  <a:lnTo>
                    <a:pt x="600" y="172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3"/>
            <p:cNvSpPr/>
            <p:nvPr/>
          </p:nvSpPr>
          <p:spPr>
            <a:xfrm>
              <a:off x="694000" y="749725"/>
              <a:ext cx="42550" cy="50325"/>
            </a:xfrm>
            <a:custGeom>
              <a:avLst/>
              <a:gdLst/>
              <a:ahLst/>
              <a:cxnLst/>
              <a:rect l="l" t="t" r="r" b="b"/>
              <a:pathLst>
                <a:path w="1702" h="2013" extrusionOk="0">
                  <a:moveTo>
                    <a:pt x="903" y="1"/>
                  </a:moveTo>
                  <a:cubicBezTo>
                    <a:pt x="818" y="1"/>
                    <a:pt x="733" y="11"/>
                    <a:pt x="650" y="31"/>
                  </a:cubicBezTo>
                  <a:cubicBezTo>
                    <a:pt x="168" y="139"/>
                    <a:pt x="0" y="434"/>
                    <a:pt x="69" y="710"/>
                  </a:cubicBezTo>
                  <a:cubicBezTo>
                    <a:pt x="227" y="1418"/>
                    <a:pt x="1318" y="828"/>
                    <a:pt x="1446" y="1349"/>
                  </a:cubicBezTo>
                  <a:cubicBezTo>
                    <a:pt x="1486" y="1536"/>
                    <a:pt x="1367" y="1722"/>
                    <a:pt x="1013" y="1801"/>
                  </a:cubicBezTo>
                  <a:cubicBezTo>
                    <a:pt x="935" y="1821"/>
                    <a:pt x="856" y="1831"/>
                    <a:pt x="779" y="1831"/>
                  </a:cubicBezTo>
                  <a:cubicBezTo>
                    <a:pt x="623" y="1831"/>
                    <a:pt x="473" y="1791"/>
                    <a:pt x="335" y="1713"/>
                  </a:cubicBezTo>
                  <a:lnTo>
                    <a:pt x="286" y="1890"/>
                  </a:lnTo>
                  <a:cubicBezTo>
                    <a:pt x="443" y="1968"/>
                    <a:pt x="618" y="2012"/>
                    <a:pt x="793" y="2012"/>
                  </a:cubicBezTo>
                  <a:cubicBezTo>
                    <a:pt x="880" y="2012"/>
                    <a:pt x="968" y="2001"/>
                    <a:pt x="1053" y="1978"/>
                  </a:cubicBezTo>
                  <a:cubicBezTo>
                    <a:pt x="1535" y="1860"/>
                    <a:pt x="1702" y="1575"/>
                    <a:pt x="1643" y="1290"/>
                  </a:cubicBezTo>
                  <a:cubicBezTo>
                    <a:pt x="1486" y="601"/>
                    <a:pt x="384" y="1182"/>
                    <a:pt x="266" y="660"/>
                  </a:cubicBezTo>
                  <a:cubicBezTo>
                    <a:pt x="227" y="473"/>
                    <a:pt x="345" y="287"/>
                    <a:pt x="689" y="208"/>
                  </a:cubicBezTo>
                  <a:cubicBezTo>
                    <a:pt x="764" y="192"/>
                    <a:pt x="838" y="184"/>
                    <a:pt x="913" y="184"/>
                  </a:cubicBezTo>
                  <a:cubicBezTo>
                    <a:pt x="1024" y="184"/>
                    <a:pt x="1133" y="202"/>
                    <a:pt x="1240" y="237"/>
                  </a:cubicBezTo>
                  <a:lnTo>
                    <a:pt x="1279" y="70"/>
                  </a:lnTo>
                  <a:cubicBezTo>
                    <a:pt x="1156" y="23"/>
                    <a:pt x="1029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3"/>
            <p:cNvSpPr/>
            <p:nvPr/>
          </p:nvSpPr>
          <p:spPr>
            <a:xfrm>
              <a:off x="740950" y="737425"/>
              <a:ext cx="49450" cy="50075"/>
            </a:xfrm>
            <a:custGeom>
              <a:avLst/>
              <a:gdLst/>
              <a:ahLst/>
              <a:cxnLst/>
              <a:rect l="l" t="t" r="r" b="b"/>
              <a:pathLst>
                <a:path w="1978" h="2003" extrusionOk="0">
                  <a:moveTo>
                    <a:pt x="1139" y="1"/>
                  </a:moveTo>
                  <a:cubicBezTo>
                    <a:pt x="1060" y="1"/>
                    <a:pt x="982" y="11"/>
                    <a:pt x="906" y="31"/>
                  </a:cubicBezTo>
                  <a:cubicBezTo>
                    <a:pt x="355" y="139"/>
                    <a:pt x="1" y="680"/>
                    <a:pt x="129" y="1231"/>
                  </a:cubicBezTo>
                  <a:cubicBezTo>
                    <a:pt x="228" y="1687"/>
                    <a:pt x="635" y="2003"/>
                    <a:pt x="1090" y="2003"/>
                  </a:cubicBezTo>
                  <a:cubicBezTo>
                    <a:pt x="1175" y="2003"/>
                    <a:pt x="1262" y="1992"/>
                    <a:pt x="1348" y="1969"/>
                  </a:cubicBezTo>
                  <a:cubicBezTo>
                    <a:pt x="1604" y="1919"/>
                    <a:pt x="1840" y="1762"/>
                    <a:pt x="1978" y="1536"/>
                  </a:cubicBezTo>
                  <a:lnTo>
                    <a:pt x="1820" y="1438"/>
                  </a:lnTo>
                  <a:cubicBezTo>
                    <a:pt x="1712" y="1615"/>
                    <a:pt x="1525" y="1752"/>
                    <a:pt x="1309" y="1792"/>
                  </a:cubicBezTo>
                  <a:cubicBezTo>
                    <a:pt x="1239" y="1810"/>
                    <a:pt x="1170" y="1819"/>
                    <a:pt x="1101" y="1819"/>
                  </a:cubicBezTo>
                  <a:cubicBezTo>
                    <a:pt x="733" y="1819"/>
                    <a:pt x="399" y="1565"/>
                    <a:pt x="316" y="1192"/>
                  </a:cubicBezTo>
                  <a:cubicBezTo>
                    <a:pt x="207" y="739"/>
                    <a:pt x="502" y="297"/>
                    <a:pt x="955" y="218"/>
                  </a:cubicBezTo>
                  <a:cubicBezTo>
                    <a:pt x="1019" y="200"/>
                    <a:pt x="1084" y="191"/>
                    <a:pt x="1148" y="191"/>
                  </a:cubicBezTo>
                  <a:cubicBezTo>
                    <a:pt x="1293" y="191"/>
                    <a:pt x="1436" y="235"/>
                    <a:pt x="1565" y="316"/>
                  </a:cubicBezTo>
                  <a:lnTo>
                    <a:pt x="1663" y="159"/>
                  </a:lnTo>
                  <a:cubicBezTo>
                    <a:pt x="1504" y="56"/>
                    <a:pt x="1322" y="1"/>
                    <a:pt x="11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3"/>
            <p:cNvSpPr/>
            <p:nvPr/>
          </p:nvSpPr>
          <p:spPr>
            <a:xfrm>
              <a:off x="796775" y="723675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9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1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33" y="1270"/>
                  </a:lnTo>
                  <a:lnTo>
                    <a:pt x="1417" y="1043"/>
                  </a:lnTo>
                  <a:lnTo>
                    <a:pt x="1377" y="876"/>
                  </a:lnTo>
                  <a:lnTo>
                    <a:pt x="39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3"/>
            <p:cNvSpPr/>
            <p:nvPr/>
          </p:nvSpPr>
          <p:spPr>
            <a:xfrm>
              <a:off x="847175" y="710400"/>
              <a:ext cx="50675" cy="56575"/>
            </a:xfrm>
            <a:custGeom>
              <a:avLst/>
              <a:gdLst/>
              <a:ahLst/>
              <a:cxnLst/>
              <a:rect l="l" t="t" r="r" b="b"/>
              <a:pathLst>
                <a:path w="2027" h="2263" extrusionOk="0">
                  <a:moveTo>
                    <a:pt x="1594" y="1"/>
                  </a:moveTo>
                  <a:lnTo>
                    <a:pt x="1387" y="50"/>
                  </a:lnTo>
                  <a:lnTo>
                    <a:pt x="1741" y="1584"/>
                  </a:lnTo>
                  <a:lnTo>
                    <a:pt x="168" y="325"/>
                  </a:lnTo>
                  <a:lnTo>
                    <a:pt x="1" y="365"/>
                  </a:lnTo>
                  <a:lnTo>
                    <a:pt x="433" y="2263"/>
                  </a:lnTo>
                  <a:lnTo>
                    <a:pt x="640" y="2223"/>
                  </a:lnTo>
                  <a:lnTo>
                    <a:pt x="286" y="679"/>
                  </a:lnTo>
                  <a:lnTo>
                    <a:pt x="286" y="679"/>
                  </a:lnTo>
                  <a:lnTo>
                    <a:pt x="1859" y="1938"/>
                  </a:lnTo>
                  <a:lnTo>
                    <a:pt x="2027" y="1899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3"/>
            <p:cNvSpPr/>
            <p:nvPr/>
          </p:nvSpPr>
          <p:spPr>
            <a:xfrm>
              <a:off x="907425" y="698350"/>
              <a:ext cx="44525" cy="54875"/>
            </a:xfrm>
            <a:custGeom>
              <a:avLst/>
              <a:gdLst/>
              <a:ahLst/>
              <a:cxnLst/>
              <a:rect l="l" t="t" r="r" b="b"/>
              <a:pathLst>
                <a:path w="1781" h="2195" extrusionOk="0">
                  <a:moveTo>
                    <a:pt x="1298" y="1"/>
                  </a:moveTo>
                  <a:lnTo>
                    <a:pt x="0" y="296"/>
                  </a:lnTo>
                  <a:lnTo>
                    <a:pt x="433" y="2194"/>
                  </a:lnTo>
                  <a:lnTo>
                    <a:pt x="1780" y="1889"/>
                  </a:lnTo>
                  <a:lnTo>
                    <a:pt x="1741" y="1712"/>
                  </a:lnTo>
                  <a:lnTo>
                    <a:pt x="590" y="1978"/>
                  </a:lnTo>
                  <a:lnTo>
                    <a:pt x="423" y="1270"/>
                  </a:lnTo>
                  <a:lnTo>
                    <a:pt x="1406" y="1043"/>
                  </a:lnTo>
                  <a:lnTo>
                    <a:pt x="1367" y="876"/>
                  </a:lnTo>
                  <a:lnTo>
                    <a:pt x="384" y="1102"/>
                  </a:lnTo>
                  <a:lnTo>
                    <a:pt x="236" y="424"/>
                  </a:lnTo>
                  <a:lnTo>
                    <a:pt x="1338" y="168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3"/>
            <p:cNvSpPr/>
            <p:nvPr/>
          </p:nvSpPr>
          <p:spPr>
            <a:xfrm>
              <a:off x="1210825" y="630675"/>
              <a:ext cx="49425" cy="50050"/>
            </a:xfrm>
            <a:custGeom>
              <a:avLst/>
              <a:gdLst/>
              <a:ahLst/>
              <a:cxnLst/>
              <a:rect l="l" t="t" r="r" b="b"/>
              <a:pathLst>
                <a:path w="1977" h="2002" extrusionOk="0">
                  <a:moveTo>
                    <a:pt x="1153" y="0"/>
                  </a:moveTo>
                  <a:cubicBezTo>
                    <a:pt x="1070" y="0"/>
                    <a:pt x="986" y="11"/>
                    <a:pt x="905" y="33"/>
                  </a:cubicBezTo>
                  <a:cubicBezTo>
                    <a:pt x="354" y="131"/>
                    <a:pt x="0" y="672"/>
                    <a:pt x="128" y="1223"/>
                  </a:cubicBezTo>
                  <a:cubicBezTo>
                    <a:pt x="228" y="1690"/>
                    <a:pt x="639" y="2001"/>
                    <a:pt x="1092" y="2001"/>
                  </a:cubicBezTo>
                  <a:cubicBezTo>
                    <a:pt x="1173" y="2001"/>
                    <a:pt x="1255" y="1991"/>
                    <a:pt x="1338" y="1970"/>
                  </a:cubicBezTo>
                  <a:cubicBezTo>
                    <a:pt x="1603" y="1921"/>
                    <a:pt x="1839" y="1754"/>
                    <a:pt x="1977" y="1528"/>
                  </a:cubicBezTo>
                  <a:lnTo>
                    <a:pt x="1820" y="1429"/>
                  </a:lnTo>
                  <a:cubicBezTo>
                    <a:pt x="1702" y="1616"/>
                    <a:pt x="1525" y="1744"/>
                    <a:pt x="1308" y="1783"/>
                  </a:cubicBezTo>
                  <a:cubicBezTo>
                    <a:pt x="1237" y="1802"/>
                    <a:pt x="1166" y="1811"/>
                    <a:pt x="1096" y="1811"/>
                  </a:cubicBezTo>
                  <a:cubicBezTo>
                    <a:pt x="730" y="1811"/>
                    <a:pt x="397" y="1563"/>
                    <a:pt x="315" y="1184"/>
                  </a:cubicBezTo>
                  <a:cubicBezTo>
                    <a:pt x="207" y="741"/>
                    <a:pt x="502" y="298"/>
                    <a:pt x="944" y="210"/>
                  </a:cubicBezTo>
                  <a:cubicBezTo>
                    <a:pt x="1011" y="195"/>
                    <a:pt x="1077" y="187"/>
                    <a:pt x="1143" y="187"/>
                  </a:cubicBezTo>
                  <a:cubicBezTo>
                    <a:pt x="1291" y="187"/>
                    <a:pt x="1434" y="226"/>
                    <a:pt x="1564" y="308"/>
                  </a:cubicBezTo>
                  <a:lnTo>
                    <a:pt x="1662" y="151"/>
                  </a:lnTo>
                  <a:cubicBezTo>
                    <a:pt x="1508" y="50"/>
                    <a:pt x="133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3"/>
            <p:cNvSpPr/>
            <p:nvPr/>
          </p:nvSpPr>
          <p:spPr>
            <a:xfrm>
              <a:off x="1266150" y="615500"/>
              <a:ext cx="48450" cy="53075"/>
            </a:xfrm>
            <a:custGeom>
              <a:avLst/>
              <a:gdLst/>
              <a:ahLst/>
              <a:cxnLst/>
              <a:rect l="l" t="t" r="r" b="b"/>
              <a:pathLst>
                <a:path w="1938" h="2123" extrusionOk="0">
                  <a:moveTo>
                    <a:pt x="1564" y="1"/>
                  </a:moveTo>
                  <a:lnTo>
                    <a:pt x="1367" y="40"/>
                  </a:lnTo>
                  <a:lnTo>
                    <a:pt x="1613" y="1122"/>
                  </a:lnTo>
                  <a:cubicBezTo>
                    <a:pt x="1721" y="1574"/>
                    <a:pt x="1564" y="1830"/>
                    <a:pt x="1180" y="1909"/>
                  </a:cubicBezTo>
                  <a:cubicBezTo>
                    <a:pt x="1114" y="1924"/>
                    <a:pt x="1052" y="1932"/>
                    <a:pt x="993" y="1932"/>
                  </a:cubicBezTo>
                  <a:cubicBezTo>
                    <a:pt x="721" y="1932"/>
                    <a:pt x="532" y="1760"/>
                    <a:pt x="443" y="1387"/>
                  </a:cubicBezTo>
                  <a:lnTo>
                    <a:pt x="197" y="306"/>
                  </a:lnTo>
                  <a:lnTo>
                    <a:pt x="0" y="355"/>
                  </a:lnTo>
                  <a:lnTo>
                    <a:pt x="246" y="1446"/>
                  </a:lnTo>
                  <a:cubicBezTo>
                    <a:pt x="352" y="1897"/>
                    <a:pt x="623" y="2122"/>
                    <a:pt x="989" y="2122"/>
                  </a:cubicBezTo>
                  <a:cubicBezTo>
                    <a:pt x="1062" y="2122"/>
                    <a:pt x="1139" y="2113"/>
                    <a:pt x="1220" y="2095"/>
                  </a:cubicBezTo>
                  <a:cubicBezTo>
                    <a:pt x="1711" y="1977"/>
                    <a:pt x="1937" y="1633"/>
                    <a:pt x="1810" y="1082"/>
                  </a:cubicBezTo>
                  <a:lnTo>
                    <a:pt x="156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3"/>
            <p:cNvSpPr/>
            <p:nvPr/>
          </p:nvSpPr>
          <p:spPr>
            <a:xfrm>
              <a:off x="1316800" y="603950"/>
              <a:ext cx="39350" cy="52400"/>
            </a:xfrm>
            <a:custGeom>
              <a:avLst/>
              <a:gdLst/>
              <a:ahLst/>
              <a:cxnLst/>
              <a:rect l="l" t="t" r="r" b="b"/>
              <a:pathLst>
                <a:path w="1574" h="2096" extrusionOk="0">
                  <a:moveTo>
                    <a:pt x="1534" y="0"/>
                  </a:moveTo>
                  <a:lnTo>
                    <a:pt x="0" y="354"/>
                  </a:lnTo>
                  <a:lnTo>
                    <a:pt x="39" y="522"/>
                  </a:lnTo>
                  <a:lnTo>
                    <a:pt x="708" y="374"/>
                  </a:lnTo>
                  <a:lnTo>
                    <a:pt x="1101" y="2095"/>
                  </a:lnTo>
                  <a:lnTo>
                    <a:pt x="1308" y="2046"/>
                  </a:lnTo>
                  <a:lnTo>
                    <a:pt x="905" y="325"/>
                  </a:lnTo>
                  <a:lnTo>
                    <a:pt x="1574" y="177"/>
                  </a:lnTo>
                  <a:lnTo>
                    <a:pt x="153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" name="Google Shape;1274;p33"/>
          <p:cNvGrpSpPr/>
          <p:nvPr/>
        </p:nvGrpSpPr>
        <p:grpSpPr>
          <a:xfrm rot="-610959">
            <a:off x="7715675" y="4027009"/>
            <a:ext cx="1133128" cy="899116"/>
            <a:chOff x="1291550" y="1421925"/>
            <a:chExt cx="1399875" cy="1110775"/>
          </a:xfrm>
        </p:grpSpPr>
        <p:sp>
          <p:nvSpPr>
            <p:cNvPr id="1275" name="Google Shape;1275;p33"/>
            <p:cNvSpPr/>
            <p:nvPr/>
          </p:nvSpPr>
          <p:spPr>
            <a:xfrm>
              <a:off x="1291550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78"/>
                    <a:pt x="2282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3"/>
            <p:cNvSpPr/>
            <p:nvPr/>
          </p:nvSpPr>
          <p:spPr>
            <a:xfrm>
              <a:off x="1958675" y="1421925"/>
              <a:ext cx="658725" cy="589775"/>
            </a:xfrm>
            <a:custGeom>
              <a:avLst/>
              <a:gdLst/>
              <a:ahLst/>
              <a:cxnLst/>
              <a:rect l="l" t="t" r="r" b="b"/>
              <a:pathLst>
                <a:path w="26349" h="23591" extrusionOk="0">
                  <a:moveTo>
                    <a:pt x="13167" y="1"/>
                  </a:moveTo>
                  <a:cubicBezTo>
                    <a:pt x="8107" y="1"/>
                    <a:pt x="3432" y="3283"/>
                    <a:pt x="1889" y="8378"/>
                  </a:cubicBezTo>
                  <a:cubicBezTo>
                    <a:pt x="1" y="14613"/>
                    <a:pt x="3521" y="21193"/>
                    <a:pt x="9757" y="23081"/>
                  </a:cubicBezTo>
                  <a:cubicBezTo>
                    <a:pt x="10895" y="23426"/>
                    <a:pt x="12046" y="23591"/>
                    <a:pt x="13178" y="23591"/>
                  </a:cubicBezTo>
                  <a:cubicBezTo>
                    <a:pt x="18235" y="23591"/>
                    <a:pt x="22917" y="20308"/>
                    <a:pt x="24460" y="15213"/>
                  </a:cubicBezTo>
                  <a:cubicBezTo>
                    <a:pt x="26348" y="8988"/>
                    <a:pt x="22817" y="2399"/>
                    <a:pt x="16592" y="510"/>
                  </a:cubicBezTo>
                  <a:cubicBezTo>
                    <a:pt x="15452" y="165"/>
                    <a:pt x="14300" y="1"/>
                    <a:pt x="13167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3"/>
            <p:cNvSpPr/>
            <p:nvPr/>
          </p:nvSpPr>
          <p:spPr>
            <a:xfrm>
              <a:off x="1359275" y="1947625"/>
              <a:ext cx="1332150" cy="585075"/>
            </a:xfrm>
            <a:custGeom>
              <a:avLst/>
              <a:gdLst/>
              <a:ahLst/>
              <a:cxnLst/>
              <a:rect l="l" t="t" r="r" b="b"/>
              <a:pathLst>
                <a:path w="53286" h="23403" extrusionOk="0">
                  <a:moveTo>
                    <a:pt x="52182" y="0"/>
                  </a:moveTo>
                  <a:cubicBezTo>
                    <a:pt x="52060" y="0"/>
                    <a:pt x="51935" y="21"/>
                    <a:pt x="51810" y="65"/>
                  </a:cubicBezTo>
                  <a:lnTo>
                    <a:pt x="50670" y="468"/>
                  </a:lnTo>
                  <a:lnTo>
                    <a:pt x="50325" y="596"/>
                  </a:lnTo>
                  <a:lnTo>
                    <a:pt x="39291" y="4510"/>
                  </a:lnTo>
                  <a:cubicBezTo>
                    <a:pt x="39104" y="3910"/>
                    <a:pt x="38543" y="3497"/>
                    <a:pt x="37914" y="3497"/>
                  </a:cubicBezTo>
                  <a:lnTo>
                    <a:pt x="7849" y="3497"/>
                  </a:lnTo>
                  <a:cubicBezTo>
                    <a:pt x="7052" y="3497"/>
                    <a:pt x="6403" y="4146"/>
                    <a:pt x="6403" y="4943"/>
                  </a:cubicBezTo>
                  <a:lnTo>
                    <a:pt x="6403" y="7353"/>
                  </a:lnTo>
                  <a:lnTo>
                    <a:pt x="3571" y="7353"/>
                  </a:lnTo>
                  <a:cubicBezTo>
                    <a:pt x="3010" y="7353"/>
                    <a:pt x="2538" y="7756"/>
                    <a:pt x="2459" y="8316"/>
                  </a:cubicBezTo>
                  <a:lnTo>
                    <a:pt x="1112" y="8316"/>
                  </a:lnTo>
                  <a:cubicBezTo>
                    <a:pt x="492" y="8316"/>
                    <a:pt x="1" y="8808"/>
                    <a:pt x="1" y="9418"/>
                  </a:cubicBezTo>
                  <a:lnTo>
                    <a:pt x="1" y="11876"/>
                  </a:lnTo>
                  <a:cubicBezTo>
                    <a:pt x="1" y="12486"/>
                    <a:pt x="492" y="12978"/>
                    <a:pt x="1112" y="12978"/>
                  </a:cubicBezTo>
                  <a:lnTo>
                    <a:pt x="2459" y="12978"/>
                  </a:lnTo>
                  <a:cubicBezTo>
                    <a:pt x="2489" y="13568"/>
                    <a:pt x="2971" y="14030"/>
                    <a:pt x="3571" y="14030"/>
                  </a:cubicBezTo>
                  <a:lnTo>
                    <a:pt x="6403" y="14030"/>
                  </a:lnTo>
                  <a:lnTo>
                    <a:pt x="6403" y="21957"/>
                  </a:lnTo>
                  <a:cubicBezTo>
                    <a:pt x="6403" y="22754"/>
                    <a:pt x="7052" y="23403"/>
                    <a:pt x="7849" y="23403"/>
                  </a:cubicBezTo>
                  <a:lnTo>
                    <a:pt x="37914" y="23403"/>
                  </a:lnTo>
                  <a:cubicBezTo>
                    <a:pt x="38710" y="23403"/>
                    <a:pt x="39360" y="22754"/>
                    <a:pt x="39369" y="21957"/>
                  </a:cubicBezTo>
                  <a:lnTo>
                    <a:pt x="39369" y="16784"/>
                  </a:lnTo>
                  <a:lnTo>
                    <a:pt x="50374" y="20020"/>
                  </a:lnTo>
                  <a:lnTo>
                    <a:pt x="50719" y="20128"/>
                  </a:lnTo>
                  <a:lnTo>
                    <a:pt x="51869" y="20462"/>
                  </a:lnTo>
                  <a:cubicBezTo>
                    <a:pt x="51968" y="20492"/>
                    <a:pt x="52076" y="20502"/>
                    <a:pt x="52174" y="20511"/>
                  </a:cubicBezTo>
                  <a:cubicBezTo>
                    <a:pt x="52784" y="20511"/>
                    <a:pt x="53286" y="20010"/>
                    <a:pt x="53286" y="19400"/>
                  </a:cubicBezTo>
                  <a:lnTo>
                    <a:pt x="53286" y="1107"/>
                  </a:lnTo>
                  <a:cubicBezTo>
                    <a:pt x="53286" y="473"/>
                    <a:pt x="52768" y="0"/>
                    <a:pt x="52182" y="0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3"/>
            <p:cNvSpPr/>
            <p:nvPr/>
          </p:nvSpPr>
          <p:spPr>
            <a:xfrm>
              <a:off x="1353763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3"/>
            <p:cNvSpPr/>
            <p:nvPr/>
          </p:nvSpPr>
          <p:spPr>
            <a:xfrm>
              <a:off x="2020888" y="1449663"/>
              <a:ext cx="534300" cy="534300"/>
            </a:xfrm>
            <a:custGeom>
              <a:avLst/>
              <a:gdLst/>
              <a:ahLst/>
              <a:cxnLst/>
              <a:rect l="l" t="t" r="r" b="b"/>
              <a:pathLst>
                <a:path w="21372" h="21372" extrusionOk="0">
                  <a:moveTo>
                    <a:pt x="10691" y="0"/>
                  </a:moveTo>
                  <a:cubicBezTo>
                    <a:pt x="4790" y="0"/>
                    <a:pt x="0" y="4790"/>
                    <a:pt x="0" y="10691"/>
                  </a:cubicBezTo>
                  <a:cubicBezTo>
                    <a:pt x="0" y="16592"/>
                    <a:pt x="4790" y="21371"/>
                    <a:pt x="10691" y="21371"/>
                  </a:cubicBezTo>
                  <a:cubicBezTo>
                    <a:pt x="16592" y="21371"/>
                    <a:pt x="21371" y="16592"/>
                    <a:pt x="21371" y="10691"/>
                  </a:cubicBezTo>
                  <a:cubicBezTo>
                    <a:pt x="21371" y="4790"/>
                    <a:pt x="16592" y="0"/>
                    <a:pt x="10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3"/>
            <p:cNvSpPr/>
            <p:nvPr/>
          </p:nvSpPr>
          <p:spPr>
            <a:xfrm>
              <a:off x="1537525" y="2060850"/>
              <a:ext cx="768875" cy="442350"/>
            </a:xfrm>
            <a:custGeom>
              <a:avLst/>
              <a:gdLst/>
              <a:ahLst/>
              <a:cxnLst/>
              <a:rect l="l" t="t" r="r" b="b"/>
              <a:pathLst>
                <a:path w="30755" h="17694" extrusionOk="0">
                  <a:moveTo>
                    <a:pt x="345" y="1"/>
                  </a:moveTo>
                  <a:cubicBezTo>
                    <a:pt x="158" y="1"/>
                    <a:pt x="1" y="148"/>
                    <a:pt x="1" y="345"/>
                  </a:cubicBezTo>
                  <a:lnTo>
                    <a:pt x="1" y="17349"/>
                  </a:lnTo>
                  <a:cubicBezTo>
                    <a:pt x="1" y="17536"/>
                    <a:pt x="158" y="17694"/>
                    <a:pt x="345" y="17694"/>
                  </a:cubicBezTo>
                  <a:lnTo>
                    <a:pt x="30410" y="17694"/>
                  </a:lnTo>
                  <a:cubicBezTo>
                    <a:pt x="30597" y="17694"/>
                    <a:pt x="30754" y="17536"/>
                    <a:pt x="30754" y="17349"/>
                  </a:cubicBezTo>
                  <a:lnTo>
                    <a:pt x="30754" y="345"/>
                  </a:lnTo>
                  <a:cubicBezTo>
                    <a:pt x="30754" y="148"/>
                    <a:pt x="30597" y="1"/>
                    <a:pt x="30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3"/>
            <p:cNvSpPr/>
            <p:nvPr/>
          </p:nvSpPr>
          <p:spPr>
            <a:xfrm>
              <a:off x="1557450" y="2083725"/>
              <a:ext cx="731250" cy="402525"/>
            </a:xfrm>
            <a:custGeom>
              <a:avLst/>
              <a:gdLst/>
              <a:ahLst/>
              <a:cxnLst/>
              <a:rect l="l" t="t" r="r" b="b"/>
              <a:pathLst>
                <a:path w="29250" h="16101" extrusionOk="0">
                  <a:moveTo>
                    <a:pt x="28905" y="335"/>
                  </a:moveTo>
                  <a:lnTo>
                    <a:pt x="28905" y="15756"/>
                  </a:lnTo>
                  <a:lnTo>
                    <a:pt x="345" y="15756"/>
                  </a:lnTo>
                  <a:lnTo>
                    <a:pt x="345" y="335"/>
                  </a:lnTo>
                  <a:close/>
                  <a:moveTo>
                    <a:pt x="1" y="1"/>
                  </a:moveTo>
                  <a:lnTo>
                    <a:pt x="1" y="16100"/>
                  </a:lnTo>
                  <a:lnTo>
                    <a:pt x="29249" y="16100"/>
                  </a:lnTo>
                  <a:lnTo>
                    <a:pt x="292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3"/>
            <p:cNvSpPr/>
            <p:nvPr/>
          </p:nvSpPr>
          <p:spPr>
            <a:xfrm>
              <a:off x="1439175" y="2157250"/>
              <a:ext cx="917375" cy="111650"/>
            </a:xfrm>
            <a:custGeom>
              <a:avLst/>
              <a:gdLst/>
              <a:ahLst/>
              <a:cxnLst/>
              <a:rect l="l" t="t" r="r" b="b"/>
              <a:pathLst>
                <a:path w="36695" h="4466" extrusionOk="0">
                  <a:moveTo>
                    <a:pt x="1" y="0"/>
                  </a:moveTo>
                  <a:lnTo>
                    <a:pt x="1" y="4465"/>
                  </a:lnTo>
                  <a:lnTo>
                    <a:pt x="35672" y="4465"/>
                  </a:lnTo>
                  <a:cubicBezTo>
                    <a:pt x="36242" y="4465"/>
                    <a:pt x="36695" y="4003"/>
                    <a:pt x="36695" y="3432"/>
                  </a:cubicBezTo>
                  <a:lnTo>
                    <a:pt x="36695" y="1023"/>
                  </a:lnTo>
                  <a:cubicBezTo>
                    <a:pt x="36695" y="453"/>
                    <a:pt x="36242" y="0"/>
                    <a:pt x="35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3"/>
            <p:cNvSpPr/>
            <p:nvPr/>
          </p:nvSpPr>
          <p:spPr>
            <a:xfrm>
              <a:off x="1623100" y="2187725"/>
              <a:ext cx="293350" cy="52650"/>
            </a:xfrm>
            <a:custGeom>
              <a:avLst/>
              <a:gdLst/>
              <a:ahLst/>
              <a:cxnLst/>
              <a:rect l="l" t="t" r="r" b="b"/>
              <a:pathLst>
                <a:path w="11734" h="2106" fill="none" extrusionOk="0">
                  <a:moveTo>
                    <a:pt x="1053" y="1"/>
                  </a:moveTo>
                  <a:lnTo>
                    <a:pt x="10681" y="1"/>
                  </a:lnTo>
                  <a:cubicBezTo>
                    <a:pt x="11271" y="1"/>
                    <a:pt x="11733" y="473"/>
                    <a:pt x="11733" y="1053"/>
                  </a:cubicBezTo>
                  <a:cubicBezTo>
                    <a:pt x="11733" y="1633"/>
                    <a:pt x="11271" y="2105"/>
                    <a:pt x="10681" y="2105"/>
                  </a:cubicBezTo>
                  <a:lnTo>
                    <a:pt x="1053" y="2105"/>
                  </a:lnTo>
                  <a:cubicBezTo>
                    <a:pt x="472" y="2105"/>
                    <a:pt x="0" y="1633"/>
                    <a:pt x="0" y="1053"/>
                  </a:cubicBezTo>
                  <a:cubicBezTo>
                    <a:pt x="0" y="473"/>
                    <a:pt x="472" y="1"/>
                    <a:pt x="1053" y="1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3"/>
            <p:cNvSpPr/>
            <p:nvPr/>
          </p:nvSpPr>
          <p:spPr>
            <a:xfrm>
              <a:off x="19968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1" y="2214"/>
                    <a:pt x="1112" y="2214"/>
                  </a:cubicBezTo>
                  <a:cubicBezTo>
                    <a:pt x="492" y="2214"/>
                    <a:pt x="0" y="1722"/>
                    <a:pt x="0" y="1102"/>
                  </a:cubicBezTo>
                  <a:cubicBezTo>
                    <a:pt x="0" y="493"/>
                    <a:pt x="492" y="1"/>
                    <a:pt x="1112" y="1"/>
                  </a:cubicBezTo>
                  <a:cubicBezTo>
                    <a:pt x="1721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3"/>
            <p:cNvSpPr/>
            <p:nvPr/>
          </p:nvSpPr>
          <p:spPr>
            <a:xfrm>
              <a:off x="2091725" y="2185750"/>
              <a:ext cx="55350" cy="55350"/>
            </a:xfrm>
            <a:custGeom>
              <a:avLst/>
              <a:gdLst/>
              <a:ahLst/>
              <a:cxnLst/>
              <a:rect l="l" t="t" r="r" b="b"/>
              <a:pathLst>
                <a:path w="2214" h="2214" fill="none" extrusionOk="0">
                  <a:moveTo>
                    <a:pt x="2213" y="1102"/>
                  </a:moveTo>
                  <a:cubicBezTo>
                    <a:pt x="2213" y="1722"/>
                    <a:pt x="1722" y="2214"/>
                    <a:pt x="1112" y="2214"/>
                  </a:cubicBezTo>
                  <a:cubicBezTo>
                    <a:pt x="492" y="2214"/>
                    <a:pt x="1" y="1722"/>
                    <a:pt x="1" y="1102"/>
                  </a:cubicBezTo>
                  <a:cubicBezTo>
                    <a:pt x="1" y="493"/>
                    <a:pt x="492" y="1"/>
                    <a:pt x="1112" y="1"/>
                  </a:cubicBezTo>
                  <a:cubicBezTo>
                    <a:pt x="1722" y="1"/>
                    <a:pt x="2213" y="493"/>
                    <a:pt x="2213" y="1102"/>
                  </a:cubicBezTo>
                  <a:close/>
                </a:path>
              </a:pathLst>
            </a:custGeom>
            <a:noFill/>
            <a:ln w="8600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3"/>
            <p:cNvSpPr/>
            <p:nvPr/>
          </p:nvSpPr>
          <p:spPr>
            <a:xfrm>
              <a:off x="1377725" y="2181325"/>
              <a:ext cx="120500" cy="61250"/>
            </a:xfrm>
            <a:custGeom>
              <a:avLst/>
              <a:gdLst/>
              <a:ahLst/>
              <a:cxnLst/>
              <a:rect l="l" t="t" r="r" b="b"/>
              <a:pathLst>
                <a:path w="4820" h="2450" extrusionOk="0">
                  <a:moveTo>
                    <a:pt x="0" y="1"/>
                  </a:moveTo>
                  <a:lnTo>
                    <a:pt x="0" y="2450"/>
                  </a:lnTo>
                  <a:lnTo>
                    <a:pt x="4819" y="2450"/>
                  </a:lnTo>
                  <a:lnTo>
                    <a:pt x="48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3"/>
            <p:cNvSpPr/>
            <p:nvPr/>
          </p:nvSpPr>
          <p:spPr>
            <a:xfrm>
              <a:off x="2334650" y="1973325"/>
              <a:ext cx="319900" cy="457600"/>
            </a:xfrm>
            <a:custGeom>
              <a:avLst/>
              <a:gdLst/>
              <a:ahLst/>
              <a:cxnLst/>
              <a:rect l="l" t="t" r="r" b="b"/>
              <a:pathLst>
                <a:path w="12796" h="18304" extrusionOk="0">
                  <a:moveTo>
                    <a:pt x="12795" y="1"/>
                  </a:moveTo>
                  <a:lnTo>
                    <a:pt x="11655" y="404"/>
                  </a:lnTo>
                  <a:lnTo>
                    <a:pt x="11310" y="522"/>
                  </a:lnTo>
                  <a:lnTo>
                    <a:pt x="0" y="4554"/>
                  </a:lnTo>
                  <a:lnTo>
                    <a:pt x="0" y="14537"/>
                  </a:lnTo>
                  <a:lnTo>
                    <a:pt x="11310" y="17861"/>
                  </a:lnTo>
                  <a:lnTo>
                    <a:pt x="11655" y="17969"/>
                  </a:lnTo>
                  <a:lnTo>
                    <a:pt x="12795" y="18303"/>
                  </a:lnTo>
                  <a:lnTo>
                    <a:pt x="127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3"/>
            <p:cNvSpPr/>
            <p:nvPr/>
          </p:nvSpPr>
          <p:spPr>
            <a:xfrm>
              <a:off x="2617400" y="1983425"/>
              <a:ext cx="8625" cy="439125"/>
            </a:xfrm>
            <a:custGeom>
              <a:avLst/>
              <a:gdLst/>
              <a:ahLst/>
              <a:cxnLst/>
              <a:rect l="l" t="t" r="r" b="b"/>
              <a:pathLst>
                <a:path w="345" h="17565" extrusionOk="0">
                  <a:moveTo>
                    <a:pt x="345" y="0"/>
                  </a:moveTo>
                  <a:lnTo>
                    <a:pt x="0" y="118"/>
                  </a:lnTo>
                  <a:lnTo>
                    <a:pt x="0" y="17457"/>
                  </a:lnTo>
                  <a:lnTo>
                    <a:pt x="345" y="1756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3"/>
            <p:cNvSpPr/>
            <p:nvPr/>
          </p:nvSpPr>
          <p:spPr>
            <a:xfrm>
              <a:off x="1413263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6" y="334"/>
                  </a:moveTo>
                  <a:cubicBezTo>
                    <a:pt x="12845" y="334"/>
                    <a:pt x="16267" y="3767"/>
                    <a:pt x="16277" y="7986"/>
                  </a:cubicBezTo>
                  <a:cubicBezTo>
                    <a:pt x="16277" y="11084"/>
                    <a:pt x="14409" y="13877"/>
                    <a:pt x="11547" y="15057"/>
                  </a:cubicBezTo>
                  <a:cubicBezTo>
                    <a:pt x="10602" y="15451"/>
                    <a:pt x="9609" y="15642"/>
                    <a:pt x="8624" y="15642"/>
                  </a:cubicBezTo>
                  <a:cubicBezTo>
                    <a:pt x="6633" y="15642"/>
                    <a:pt x="4674" y="14862"/>
                    <a:pt x="3207" y="13395"/>
                  </a:cubicBezTo>
                  <a:cubicBezTo>
                    <a:pt x="1023" y="11212"/>
                    <a:pt x="365" y="7917"/>
                    <a:pt x="1555" y="5055"/>
                  </a:cubicBezTo>
                  <a:cubicBezTo>
                    <a:pt x="2735" y="2193"/>
                    <a:pt x="5528" y="334"/>
                    <a:pt x="8626" y="334"/>
                  </a:cubicBezTo>
                  <a:close/>
                  <a:moveTo>
                    <a:pt x="8628" y="1"/>
                  </a:moveTo>
                  <a:cubicBezTo>
                    <a:pt x="6548" y="1"/>
                    <a:pt x="4504" y="814"/>
                    <a:pt x="2971" y="2341"/>
                  </a:cubicBezTo>
                  <a:cubicBezTo>
                    <a:pt x="689" y="4632"/>
                    <a:pt x="1" y="8064"/>
                    <a:pt x="1240" y="11054"/>
                  </a:cubicBezTo>
                  <a:cubicBezTo>
                    <a:pt x="2479" y="14034"/>
                    <a:pt x="5390" y="15981"/>
                    <a:pt x="8626" y="15981"/>
                  </a:cubicBezTo>
                  <a:cubicBezTo>
                    <a:pt x="13032" y="15972"/>
                    <a:pt x="16602" y="12402"/>
                    <a:pt x="16612" y="7996"/>
                  </a:cubicBezTo>
                  <a:cubicBezTo>
                    <a:pt x="16612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3"/>
            <p:cNvSpPr/>
            <p:nvPr/>
          </p:nvSpPr>
          <p:spPr>
            <a:xfrm>
              <a:off x="2080388" y="1517038"/>
              <a:ext cx="415300" cy="399550"/>
            </a:xfrm>
            <a:custGeom>
              <a:avLst/>
              <a:gdLst/>
              <a:ahLst/>
              <a:cxnLst/>
              <a:rect l="l" t="t" r="r" b="b"/>
              <a:pathLst>
                <a:path w="16612" h="15982" extrusionOk="0">
                  <a:moveTo>
                    <a:pt x="8625" y="334"/>
                  </a:moveTo>
                  <a:cubicBezTo>
                    <a:pt x="12854" y="334"/>
                    <a:pt x="16277" y="3757"/>
                    <a:pt x="16287" y="7986"/>
                  </a:cubicBezTo>
                  <a:cubicBezTo>
                    <a:pt x="16277" y="11084"/>
                    <a:pt x="14418" y="13877"/>
                    <a:pt x="11556" y="15057"/>
                  </a:cubicBezTo>
                  <a:cubicBezTo>
                    <a:pt x="10608" y="15451"/>
                    <a:pt x="9613" y="15643"/>
                    <a:pt x="8626" y="15643"/>
                  </a:cubicBezTo>
                  <a:cubicBezTo>
                    <a:pt x="6637" y="15643"/>
                    <a:pt x="4682" y="14864"/>
                    <a:pt x="3216" y="13405"/>
                  </a:cubicBezTo>
                  <a:cubicBezTo>
                    <a:pt x="1033" y="11212"/>
                    <a:pt x="374" y="7917"/>
                    <a:pt x="1554" y="5065"/>
                  </a:cubicBezTo>
                  <a:cubicBezTo>
                    <a:pt x="2734" y="2203"/>
                    <a:pt x="5527" y="334"/>
                    <a:pt x="8625" y="334"/>
                  </a:cubicBezTo>
                  <a:close/>
                  <a:moveTo>
                    <a:pt x="8628" y="1"/>
                  </a:moveTo>
                  <a:cubicBezTo>
                    <a:pt x="6547" y="1"/>
                    <a:pt x="4504" y="814"/>
                    <a:pt x="2970" y="2341"/>
                  </a:cubicBezTo>
                  <a:cubicBezTo>
                    <a:pt x="689" y="4632"/>
                    <a:pt x="0" y="8064"/>
                    <a:pt x="1239" y="11054"/>
                  </a:cubicBezTo>
                  <a:cubicBezTo>
                    <a:pt x="2479" y="14034"/>
                    <a:pt x="5390" y="15981"/>
                    <a:pt x="8625" y="15981"/>
                  </a:cubicBezTo>
                  <a:cubicBezTo>
                    <a:pt x="13031" y="15972"/>
                    <a:pt x="16601" y="12402"/>
                    <a:pt x="16611" y="7996"/>
                  </a:cubicBezTo>
                  <a:cubicBezTo>
                    <a:pt x="16611" y="4760"/>
                    <a:pt x="14664" y="1849"/>
                    <a:pt x="11684" y="610"/>
                  </a:cubicBezTo>
                  <a:cubicBezTo>
                    <a:pt x="10695" y="200"/>
                    <a:pt x="9657" y="1"/>
                    <a:pt x="8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3"/>
            <p:cNvSpPr/>
            <p:nvPr/>
          </p:nvSpPr>
          <p:spPr>
            <a:xfrm>
              <a:off x="1572463" y="1675300"/>
              <a:ext cx="96900" cy="83025"/>
            </a:xfrm>
            <a:custGeom>
              <a:avLst/>
              <a:gdLst/>
              <a:ahLst/>
              <a:cxnLst/>
              <a:rect l="l" t="t" r="r" b="b"/>
              <a:pathLst>
                <a:path w="3876" h="3321" extrusionOk="0">
                  <a:moveTo>
                    <a:pt x="2211" y="350"/>
                  </a:moveTo>
                  <a:cubicBezTo>
                    <a:pt x="2215" y="350"/>
                    <a:pt x="2219" y="350"/>
                    <a:pt x="2223" y="350"/>
                  </a:cubicBezTo>
                  <a:cubicBezTo>
                    <a:pt x="2941" y="350"/>
                    <a:pt x="3531" y="940"/>
                    <a:pt x="3531" y="1668"/>
                  </a:cubicBezTo>
                  <a:cubicBezTo>
                    <a:pt x="3531" y="2459"/>
                    <a:pt x="2885" y="2985"/>
                    <a:pt x="2207" y="2985"/>
                  </a:cubicBezTo>
                  <a:cubicBezTo>
                    <a:pt x="1882" y="2985"/>
                    <a:pt x="1550" y="2864"/>
                    <a:pt x="1279" y="2593"/>
                  </a:cubicBezTo>
                  <a:cubicBezTo>
                    <a:pt x="456" y="1769"/>
                    <a:pt x="1039" y="350"/>
                    <a:pt x="2211" y="350"/>
                  </a:cubicBezTo>
                  <a:close/>
                  <a:moveTo>
                    <a:pt x="2202" y="0"/>
                  </a:moveTo>
                  <a:cubicBezTo>
                    <a:pt x="1795" y="0"/>
                    <a:pt x="1380" y="151"/>
                    <a:pt x="1043" y="488"/>
                  </a:cubicBezTo>
                  <a:cubicBezTo>
                    <a:pt x="1" y="1540"/>
                    <a:pt x="738" y="3320"/>
                    <a:pt x="2223" y="3320"/>
                  </a:cubicBezTo>
                  <a:cubicBezTo>
                    <a:pt x="3138" y="3320"/>
                    <a:pt x="3876" y="2583"/>
                    <a:pt x="3876" y="1668"/>
                  </a:cubicBezTo>
                  <a:cubicBezTo>
                    <a:pt x="3876" y="663"/>
                    <a:pt x="3055" y="0"/>
                    <a:pt x="2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3"/>
            <p:cNvSpPr/>
            <p:nvPr/>
          </p:nvSpPr>
          <p:spPr>
            <a:xfrm>
              <a:off x="2239475" y="1675300"/>
              <a:ext cx="97125" cy="83025"/>
            </a:xfrm>
            <a:custGeom>
              <a:avLst/>
              <a:gdLst/>
              <a:ahLst/>
              <a:cxnLst/>
              <a:rect l="l" t="t" r="r" b="b"/>
              <a:pathLst>
                <a:path w="3885" h="3321" extrusionOk="0">
                  <a:moveTo>
                    <a:pt x="2223" y="350"/>
                  </a:moveTo>
                  <a:cubicBezTo>
                    <a:pt x="2951" y="350"/>
                    <a:pt x="3541" y="940"/>
                    <a:pt x="3541" y="1668"/>
                  </a:cubicBezTo>
                  <a:cubicBezTo>
                    <a:pt x="3541" y="2459"/>
                    <a:pt x="2894" y="2985"/>
                    <a:pt x="2217" y="2985"/>
                  </a:cubicBezTo>
                  <a:cubicBezTo>
                    <a:pt x="1892" y="2985"/>
                    <a:pt x="1560" y="2864"/>
                    <a:pt x="1289" y="2593"/>
                  </a:cubicBezTo>
                  <a:cubicBezTo>
                    <a:pt x="462" y="1766"/>
                    <a:pt x="1043" y="350"/>
                    <a:pt x="2223" y="350"/>
                  </a:cubicBezTo>
                  <a:close/>
                  <a:moveTo>
                    <a:pt x="2211" y="0"/>
                  </a:moveTo>
                  <a:cubicBezTo>
                    <a:pt x="1804" y="0"/>
                    <a:pt x="1389" y="151"/>
                    <a:pt x="1053" y="488"/>
                  </a:cubicBezTo>
                  <a:cubicBezTo>
                    <a:pt x="0" y="1530"/>
                    <a:pt x="738" y="3320"/>
                    <a:pt x="2223" y="3320"/>
                  </a:cubicBezTo>
                  <a:cubicBezTo>
                    <a:pt x="2229" y="3320"/>
                    <a:pt x="2235" y="3320"/>
                    <a:pt x="2241" y="3320"/>
                  </a:cubicBezTo>
                  <a:cubicBezTo>
                    <a:pt x="3147" y="3320"/>
                    <a:pt x="3885" y="2577"/>
                    <a:pt x="3885" y="1668"/>
                  </a:cubicBezTo>
                  <a:cubicBezTo>
                    <a:pt x="3885" y="663"/>
                    <a:pt x="3065" y="0"/>
                    <a:pt x="22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3" name="Google Shape;1293;p33"/>
          <p:cNvGrpSpPr/>
          <p:nvPr/>
        </p:nvGrpSpPr>
        <p:grpSpPr>
          <a:xfrm>
            <a:off x="4292428" y="1883235"/>
            <a:ext cx="559122" cy="486333"/>
            <a:chOff x="6625609" y="2446777"/>
            <a:chExt cx="364130" cy="316726"/>
          </a:xfrm>
        </p:grpSpPr>
        <p:sp>
          <p:nvSpPr>
            <p:cNvPr id="1294" name="Google Shape;1294;p33"/>
            <p:cNvSpPr/>
            <p:nvPr/>
          </p:nvSpPr>
          <p:spPr>
            <a:xfrm>
              <a:off x="6657255" y="2495096"/>
              <a:ext cx="265140" cy="240497"/>
            </a:xfrm>
            <a:custGeom>
              <a:avLst/>
              <a:gdLst/>
              <a:ahLst/>
              <a:cxnLst/>
              <a:rect l="l" t="t" r="r" b="b"/>
              <a:pathLst>
                <a:path w="10146" h="9203" extrusionOk="0">
                  <a:moveTo>
                    <a:pt x="1232" y="0"/>
                  </a:moveTo>
                  <a:lnTo>
                    <a:pt x="1" y="808"/>
                  </a:lnTo>
                  <a:lnTo>
                    <a:pt x="1376" y="9203"/>
                  </a:lnTo>
                  <a:lnTo>
                    <a:pt x="10146" y="9203"/>
                  </a:lnTo>
                  <a:lnTo>
                    <a:pt x="1232" y="0"/>
                  </a:lnTo>
                  <a:close/>
                </a:path>
              </a:pathLst>
            </a:custGeom>
            <a:solidFill>
              <a:srgbClr val="C5CFD3">
                <a:alpha val="4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3"/>
            <p:cNvSpPr/>
            <p:nvPr/>
          </p:nvSpPr>
          <p:spPr>
            <a:xfrm>
              <a:off x="6693187" y="2495096"/>
              <a:ext cx="264905" cy="240497"/>
            </a:xfrm>
            <a:custGeom>
              <a:avLst/>
              <a:gdLst/>
              <a:ahLst/>
              <a:cxnLst/>
              <a:rect l="l" t="t" r="r" b="b"/>
              <a:pathLst>
                <a:path w="10137" h="9203" extrusionOk="0">
                  <a:moveTo>
                    <a:pt x="8905" y="0"/>
                  </a:moveTo>
                  <a:lnTo>
                    <a:pt x="1" y="9203"/>
                  </a:lnTo>
                  <a:lnTo>
                    <a:pt x="8771" y="9203"/>
                  </a:lnTo>
                  <a:lnTo>
                    <a:pt x="10136" y="808"/>
                  </a:lnTo>
                  <a:lnTo>
                    <a:pt x="8905" y="0"/>
                  </a:lnTo>
                  <a:close/>
                </a:path>
              </a:pathLst>
            </a:custGeom>
            <a:solidFill>
              <a:srgbClr val="C5CFD3">
                <a:alpha val="4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3"/>
            <p:cNvSpPr/>
            <p:nvPr/>
          </p:nvSpPr>
          <p:spPr>
            <a:xfrm>
              <a:off x="6693187" y="2617213"/>
              <a:ext cx="229208" cy="118380"/>
            </a:xfrm>
            <a:custGeom>
              <a:avLst/>
              <a:gdLst/>
              <a:ahLst/>
              <a:cxnLst/>
              <a:rect l="l" t="t" r="r" b="b"/>
              <a:pathLst>
                <a:path w="8771" h="4530" extrusionOk="0">
                  <a:moveTo>
                    <a:pt x="4386" y="1"/>
                  </a:moveTo>
                  <a:lnTo>
                    <a:pt x="1" y="4530"/>
                  </a:lnTo>
                  <a:lnTo>
                    <a:pt x="8771" y="4530"/>
                  </a:lnTo>
                  <a:lnTo>
                    <a:pt x="4386" y="1"/>
                  </a:lnTo>
                  <a:close/>
                </a:path>
              </a:pathLst>
            </a:custGeom>
            <a:solidFill>
              <a:srgbClr val="C5CFD3">
                <a:alpha val="46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3"/>
            <p:cNvSpPr/>
            <p:nvPr/>
          </p:nvSpPr>
          <p:spPr>
            <a:xfrm>
              <a:off x="6693187" y="2707945"/>
              <a:ext cx="229208" cy="55558"/>
            </a:xfrm>
            <a:custGeom>
              <a:avLst/>
              <a:gdLst/>
              <a:ahLst/>
              <a:cxnLst/>
              <a:rect l="l" t="t" r="r" b="b"/>
              <a:pathLst>
                <a:path w="8771" h="2126" extrusionOk="0">
                  <a:moveTo>
                    <a:pt x="4386" y="0"/>
                  </a:moveTo>
                  <a:cubicBezTo>
                    <a:pt x="1963" y="0"/>
                    <a:pt x="1" y="481"/>
                    <a:pt x="1" y="1058"/>
                  </a:cubicBezTo>
                  <a:cubicBezTo>
                    <a:pt x="1" y="1645"/>
                    <a:pt x="1963" y="2125"/>
                    <a:pt x="4386" y="2125"/>
                  </a:cubicBezTo>
                  <a:cubicBezTo>
                    <a:pt x="6809" y="2125"/>
                    <a:pt x="8771" y="1645"/>
                    <a:pt x="8771" y="1058"/>
                  </a:cubicBezTo>
                  <a:cubicBezTo>
                    <a:pt x="8771" y="481"/>
                    <a:pt x="6809" y="0"/>
                    <a:pt x="4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3"/>
            <p:cNvSpPr/>
            <p:nvPr/>
          </p:nvSpPr>
          <p:spPr>
            <a:xfrm>
              <a:off x="6625609" y="2446777"/>
              <a:ext cx="61829" cy="67187"/>
            </a:xfrm>
            <a:custGeom>
              <a:avLst/>
              <a:gdLst/>
              <a:ahLst/>
              <a:cxnLst/>
              <a:rect l="l" t="t" r="r" b="b"/>
              <a:pathLst>
                <a:path w="2366" h="2571" extrusionOk="0">
                  <a:moveTo>
                    <a:pt x="935" y="1"/>
                  </a:moveTo>
                  <a:cubicBezTo>
                    <a:pt x="846" y="1"/>
                    <a:pt x="755" y="27"/>
                    <a:pt x="673" y="80"/>
                  </a:cubicBezTo>
                  <a:lnTo>
                    <a:pt x="279" y="340"/>
                  </a:lnTo>
                  <a:cubicBezTo>
                    <a:pt x="58" y="474"/>
                    <a:pt x="0" y="772"/>
                    <a:pt x="144" y="984"/>
                  </a:cubicBezTo>
                  <a:lnTo>
                    <a:pt x="1193" y="2571"/>
                  </a:lnTo>
                  <a:lnTo>
                    <a:pt x="2366" y="1801"/>
                  </a:lnTo>
                  <a:lnTo>
                    <a:pt x="1318" y="215"/>
                  </a:lnTo>
                  <a:cubicBezTo>
                    <a:pt x="1233" y="75"/>
                    <a:pt x="1087" y="1"/>
                    <a:pt x="9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3"/>
            <p:cNvSpPr/>
            <p:nvPr/>
          </p:nvSpPr>
          <p:spPr>
            <a:xfrm>
              <a:off x="6635409" y="2446777"/>
              <a:ext cx="52030" cy="56629"/>
            </a:xfrm>
            <a:custGeom>
              <a:avLst/>
              <a:gdLst/>
              <a:ahLst/>
              <a:cxnLst/>
              <a:rect l="l" t="t" r="r" b="b"/>
              <a:pathLst>
                <a:path w="1991" h="2167" extrusionOk="0">
                  <a:moveTo>
                    <a:pt x="561" y="1"/>
                  </a:moveTo>
                  <a:cubicBezTo>
                    <a:pt x="471" y="1"/>
                    <a:pt x="380" y="27"/>
                    <a:pt x="298" y="80"/>
                  </a:cubicBezTo>
                  <a:lnTo>
                    <a:pt x="0" y="272"/>
                  </a:lnTo>
                  <a:cubicBezTo>
                    <a:pt x="135" y="292"/>
                    <a:pt x="241" y="369"/>
                    <a:pt x="318" y="474"/>
                  </a:cubicBezTo>
                  <a:lnTo>
                    <a:pt x="1423" y="2167"/>
                  </a:lnTo>
                  <a:lnTo>
                    <a:pt x="1991" y="1801"/>
                  </a:lnTo>
                  <a:lnTo>
                    <a:pt x="952" y="215"/>
                  </a:lnTo>
                  <a:cubicBezTo>
                    <a:pt x="861" y="75"/>
                    <a:pt x="713" y="1"/>
                    <a:pt x="5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3"/>
            <p:cNvSpPr/>
            <p:nvPr/>
          </p:nvSpPr>
          <p:spPr>
            <a:xfrm>
              <a:off x="6632769" y="2475862"/>
              <a:ext cx="72256" cy="50462"/>
            </a:xfrm>
            <a:custGeom>
              <a:avLst/>
              <a:gdLst/>
              <a:ahLst/>
              <a:cxnLst/>
              <a:rect l="l" t="t" r="r" b="b"/>
              <a:pathLst>
                <a:path w="2765" h="1931" extrusionOk="0">
                  <a:moveTo>
                    <a:pt x="2551" y="0"/>
                  </a:moveTo>
                  <a:cubicBezTo>
                    <a:pt x="2536" y="0"/>
                    <a:pt x="2520" y="2"/>
                    <a:pt x="2505" y="6"/>
                  </a:cubicBezTo>
                  <a:lnTo>
                    <a:pt x="1784" y="111"/>
                  </a:lnTo>
                  <a:cubicBezTo>
                    <a:pt x="1755" y="121"/>
                    <a:pt x="1726" y="131"/>
                    <a:pt x="1707" y="140"/>
                  </a:cubicBezTo>
                  <a:lnTo>
                    <a:pt x="553" y="900"/>
                  </a:lnTo>
                  <a:cubicBezTo>
                    <a:pt x="524" y="919"/>
                    <a:pt x="505" y="938"/>
                    <a:pt x="496" y="967"/>
                  </a:cubicBezTo>
                  <a:lnTo>
                    <a:pt x="101" y="1583"/>
                  </a:lnTo>
                  <a:cubicBezTo>
                    <a:pt x="0" y="1744"/>
                    <a:pt x="140" y="1901"/>
                    <a:pt x="282" y="1901"/>
                  </a:cubicBezTo>
                  <a:cubicBezTo>
                    <a:pt x="343" y="1901"/>
                    <a:pt x="404" y="1873"/>
                    <a:pt x="447" y="1804"/>
                  </a:cubicBezTo>
                  <a:lnTo>
                    <a:pt x="553" y="1640"/>
                  </a:lnTo>
                  <a:lnTo>
                    <a:pt x="611" y="1871"/>
                  </a:lnTo>
                  <a:cubicBezTo>
                    <a:pt x="618" y="1906"/>
                    <a:pt x="650" y="1931"/>
                    <a:pt x="686" y="1931"/>
                  </a:cubicBezTo>
                  <a:cubicBezTo>
                    <a:pt x="699" y="1931"/>
                    <a:pt x="713" y="1927"/>
                    <a:pt x="726" y="1919"/>
                  </a:cubicBezTo>
                  <a:lnTo>
                    <a:pt x="2573" y="708"/>
                  </a:lnTo>
                  <a:cubicBezTo>
                    <a:pt x="2611" y="679"/>
                    <a:pt x="2611" y="611"/>
                    <a:pt x="2573" y="583"/>
                  </a:cubicBezTo>
                  <a:lnTo>
                    <a:pt x="2380" y="438"/>
                  </a:lnTo>
                  <a:lnTo>
                    <a:pt x="2563" y="410"/>
                  </a:lnTo>
                  <a:cubicBezTo>
                    <a:pt x="2678" y="400"/>
                    <a:pt x="2765" y="294"/>
                    <a:pt x="2746" y="179"/>
                  </a:cubicBezTo>
                  <a:cubicBezTo>
                    <a:pt x="2737" y="79"/>
                    <a:pt x="2649" y="0"/>
                    <a:pt x="2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3"/>
            <p:cNvSpPr/>
            <p:nvPr/>
          </p:nvSpPr>
          <p:spPr>
            <a:xfrm>
              <a:off x="6663057" y="2475941"/>
              <a:ext cx="43667" cy="33998"/>
            </a:xfrm>
            <a:custGeom>
              <a:avLst/>
              <a:gdLst/>
              <a:ahLst/>
              <a:cxnLst/>
              <a:rect l="l" t="t" r="r" b="b"/>
              <a:pathLst>
                <a:path w="1671" h="1301" extrusionOk="0">
                  <a:moveTo>
                    <a:pt x="1392" y="0"/>
                  </a:moveTo>
                  <a:cubicBezTo>
                    <a:pt x="1380" y="0"/>
                    <a:pt x="1368" y="1"/>
                    <a:pt x="1356" y="3"/>
                  </a:cubicBezTo>
                  <a:lnTo>
                    <a:pt x="635" y="108"/>
                  </a:lnTo>
                  <a:cubicBezTo>
                    <a:pt x="606" y="118"/>
                    <a:pt x="577" y="128"/>
                    <a:pt x="548" y="137"/>
                  </a:cubicBezTo>
                  <a:lnTo>
                    <a:pt x="0" y="503"/>
                  </a:lnTo>
                  <a:lnTo>
                    <a:pt x="529" y="1301"/>
                  </a:lnTo>
                  <a:lnTo>
                    <a:pt x="1423" y="705"/>
                  </a:lnTo>
                  <a:cubicBezTo>
                    <a:pt x="1471" y="676"/>
                    <a:pt x="1471" y="608"/>
                    <a:pt x="1423" y="580"/>
                  </a:cubicBezTo>
                  <a:lnTo>
                    <a:pt x="1231" y="435"/>
                  </a:lnTo>
                  <a:lnTo>
                    <a:pt x="1414" y="407"/>
                  </a:lnTo>
                  <a:cubicBezTo>
                    <a:pt x="1670" y="361"/>
                    <a:pt x="1630" y="0"/>
                    <a:pt x="13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3"/>
            <p:cNvSpPr/>
            <p:nvPr/>
          </p:nvSpPr>
          <p:spPr>
            <a:xfrm>
              <a:off x="6927910" y="2446777"/>
              <a:ext cx="61829" cy="67187"/>
            </a:xfrm>
            <a:custGeom>
              <a:avLst/>
              <a:gdLst/>
              <a:ahLst/>
              <a:cxnLst/>
              <a:rect l="l" t="t" r="r" b="b"/>
              <a:pathLst>
                <a:path w="2366" h="2571" extrusionOk="0">
                  <a:moveTo>
                    <a:pt x="1435" y="1"/>
                  </a:moveTo>
                  <a:cubicBezTo>
                    <a:pt x="1283" y="1"/>
                    <a:pt x="1133" y="75"/>
                    <a:pt x="1048" y="215"/>
                  </a:cubicBezTo>
                  <a:lnTo>
                    <a:pt x="0" y="1801"/>
                  </a:lnTo>
                  <a:lnTo>
                    <a:pt x="1183" y="2571"/>
                  </a:lnTo>
                  <a:lnTo>
                    <a:pt x="2222" y="984"/>
                  </a:lnTo>
                  <a:cubicBezTo>
                    <a:pt x="2366" y="772"/>
                    <a:pt x="2308" y="474"/>
                    <a:pt x="2087" y="340"/>
                  </a:cubicBezTo>
                  <a:lnTo>
                    <a:pt x="1693" y="80"/>
                  </a:lnTo>
                  <a:cubicBezTo>
                    <a:pt x="1614" y="27"/>
                    <a:pt x="1524" y="1"/>
                    <a:pt x="1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3"/>
            <p:cNvSpPr/>
            <p:nvPr/>
          </p:nvSpPr>
          <p:spPr>
            <a:xfrm>
              <a:off x="6927910" y="2446777"/>
              <a:ext cx="52030" cy="56629"/>
            </a:xfrm>
            <a:custGeom>
              <a:avLst/>
              <a:gdLst/>
              <a:ahLst/>
              <a:cxnLst/>
              <a:rect l="l" t="t" r="r" b="b"/>
              <a:pathLst>
                <a:path w="1991" h="2167" extrusionOk="0">
                  <a:moveTo>
                    <a:pt x="1435" y="1"/>
                  </a:moveTo>
                  <a:cubicBezTo>
                    <a:pt x="1283" y="1"/>
                    <a:pt x="1133" y="75"/>
                    <a:pt x="1048" y="215"/>
                  </a:cubicBezTo>
                  <a:lnTo>
                    <a:pt x="0" y="1801"/>
                  </a:lnTo>
                  <a:lnTo>
                    <a:pt x="568" y="2167"/>
                  </a:lnTo>
                  <a:lnTo>
                    <a:pt x="1673" y="474"/>
                  </a:lnTo>
                  <a:cubicBezTo>
                    <a:pt x="1750" y="369"/>
                    <a:pt x="1866" y="292"/>
                    <a:pt x="1991" y="272"/>
                  </a:cubicBezTo>
                  <a:lnTo>
                    <a:pt x="1693" y="80"/>
                  </a:lnTo>
                  <a:cubicBezTo>
                    <a:pt x="1614" y="27"/>
                    <a:pt x="1524" y="1"/>
                    <a:pt x="14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3"/>
            <p:cNvSpPr/>
            <p:nvPr/>
          </p:nvSpPr>
          <p:spPr>
            <a:xfrm>
              <a:off x="6910322" y="2475862"/>
              <a:ext cx="72256" cy="50462"/>
            </a:xfrm>
            <a:custGeom>
              <a:avLst/>
              <a:gdLst/>
              <a:ahLst/>
              <a:cxnLst/>
              <a:rect l="l" t="t" r="r" b="b"/>
              <a:pathLst>
                <a:path w="2765" h="1931" extrusionOk="0">
                  <a:moveTo>
                    <a:pt x="215" y="0"/>
                  </a:moveTo>
                  <a:cubicBezTo>
                    <a:pt x="118" y="0"/>
                    <a:pt x="36" y="79"/>
                    <a:pt x="19" y="179"/>
                  </a:cubicBezTo>
                  <a:cubicBezTo>
                    <a:pt x="0" y="294"/>
                    <a:pt x="87" y="400"/>
                    <a:pt x="202" y="410"/>
                  </a:cubicBezTo>
                  <a:lnTo>
                    <a:pt x="385" y="438"/>
                  </a:lnTo>
                  <a:lnTo>
                    <a:pt x="202" y="583"/>
                  </a:lnTo>
                  <a:cubicBezTo>
                    <a:pt x="154" y="611"/>
                    <a:pt x="154" y="679"/>
                    <a:pt x="202" y="708"/>
                  </a:cubicBezTo>
                  <a:lnTo>
                    <a:pt x="2039" y="1919"/>
                  </a:lnTo>
                  <a:cubicBezTo>
                    <a:pt x="2052" y="1927"/>
                    <a:pt x="2066" y="1931"/>
                    <a:pt x="2079" y="1931"/>
                  </a:cubicBezTo>
                  <a:cubicBezTo>
                    <a:pt x="2115" y="1931"/>
                    <a:pt x="2147" y="1906"/>
                    <a:pt x="2154" y="1871"/>
                  </a:cubicBezTo>
                  <a:lnTo>
                    <a:pt x="2212" y="1640"/>
                  </a:lnTo>
                  <a:lnTo>
                    <a:pt x="2318" y="1804"/>
                  </a:lnTo>
                  <a:cubicBezTo>
                    <a:pt x="2361" y="1873"/>
                    <a:pt x="2422" y="1901"/>
                    <a:pt x="2483" y="1901"/>
                  </a:cubicBezTo>
                  <a:cubicBezTo>
                    <a:pt x="2625" y="1901"/>
                    <a:pt x="2765" y="1744"/>
                    <a:pt x="2664" y="1583"/>
                  </a:cubicBezTo>
                  <a:lnTo>
                    <a:pt x="2279" y="967"/>
                  </a:lnTo>
                  <a:cubicBezTo>
                    <a:pt x="2260" y="938"/>
                    <a:pt x="2241" y="919"/>
                    <a:pt x="2212" y="900"/>
                  </a:cubicBezTo>
                  <a:lnTo>
                    <a:pt x="1058" y="140"/>
                  </a:lnTo>
                  <a:cubicBezTo>
                    <a:pt x="1039" y="131"/>
                    <a:pt x="1010" y="121"/>
                    <a:pt x="981" y="111"/>
                  </a:cubicBezTo>
                  <a:lnTo>
                    <a:pt x="260" y="6"/>
                  </a:lnTo>
                  <a:cubicBezTo>
                    <a:pt x="245" y="2"/>
                    <a:pt x="230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3"/>
            <p:cNvSpPr/>
            <p:nvPr/>
          </p:nvSpPr>
          <p:spPr>
            <a:xfrm>
              <a:off x="6908624" y="2475941"/>
              <a:ext cx="43694" cy="33998"/>
            </a:xfrm>
            <a:custGeom>
              <a:avLst/>
              <a:gdLst/>
              <a:ahLst/>
              <a:cxnLst/>
              <a:rect l="l" t="t" r="r" b="b"/>
              <a:pathLst>
                <a:path w="1672" h="1301" extrusionOk="0">
                  <a:moveTo>
                    <a:pt x="280" y="0"/>
                  </a:moveTo>
                  <a:cubicBezTo>
                    <a:pt x="50" y="0"/>
                    <a:pt x="1" y="361"/>
                    <a:pt x="258" y="407"/>
                  </a:cubicBezTo>
                  <a:lnTo>
                    <a:pt x="440" y="435"/>
                  </a:lnTo>
                  <a:lnTo>
                    <a:pt x="248" y="580"/>
                  </a:lnTo>
                  <a:cubicBezTo>
                    <a:pt x="200" y="608"/>
                    <a:pt x="200" y="676"/>
                    <a:pt x="248" y="705"/>
                  </a:cubicBezTo>
                  <a:lnTo>
                    <a:pt x="1152" y="1301"/>
                  </a:lnTo>
                  <a:lnTo>
                    <a:pt x="1671" y="503"/>
                  </a:lnTo>
                  <a:lnTo>
                    <a:pt x="1123" y="137"/>
                  </a:lnTo>
                  <a:cubicBezTo>
                    <a:pt x="1094" y="128"/>
                    <a:pt x="1075" y="118"/>
                    <a:pt x="1036" y="108"/>
                  </a:cubicBezTo>
                  <a:lnTo>
                    <a:pt x="315" y="3"/>
                  </a:lnTo>
                  <a:cubicBezTo>
                    <a:pt x="303" y="1"/>
                    <a:pt x="292" y="0"/>
                    <a:pt x="2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6" name="Google Shape;1306;p33"/>
          <p:cNvGrpSpPr/>
          <p:nvPr/>
        </p:nvGrpSpPr>
        <p:grpSpPr>
          <a:xfrm>
            <a:off x="6978927" y="1863032"/>
            <a:ext cx="553745" cy="458846"/>
            <a:chOff x="5757644" y="2012350"/>
            <a:chExt cx="360628" cy="298825"/>
          </a:xfrm>
        </p:grpSpPr>
        <p:sp>
          <p:nvSpPr>
            <p:cNvPr id="1307" name="Google Shape;1307;p33"/>
            <p:cNvSpPr/>
            <p:nvPr/>
          </p:nvSpPr>
          <p:spPr>
            <a:xfrm>
              <a:off x="5768698" y="2012350"/>
              <a:ext cx="338259" cy="164164"/>
            </a:xfrm>
            <a:custGeom>
              <a:avLst/>
              <a:gdLst/>
              <a:ahLst/>
              <a:cxnLst/>
              <a:rect l="l" t="t" r="r" b="b"/>
              <a:pathLst>
                <a:path w="12944" h="6282" extrusionOk="0">
                  <a:moveTo>
                    <a:pt x="111" y="0"/>
                  </a:moveTo>
                  <a:cubicBezTo>
                    <a:pt x="50" y="0"/>
                    <a:pt x="1" y="54"/>
                    <a:pt x="1" y="116"/>
                  </a:cubicBezTo>
                  <a:lnTo>
                    <a:pt x="1" y="6165"/>
                  </a:lnTo>
                  <a:cubicBezTo>
                    <a:pt x="1" y="6235"/>
                    <a:pt x="49" y="6282"/>
                    <a:pt x="109" y="6282"/>
                  </a:cubicBezTo>
                  <a:cubicBezTo>
                    <a:pt x="114" y="6282"/>
                    <a:pt x="120" y="6281"/>
                    <a:pt x="126" y="6280"/>
                  </a:cubicBezTo>
                  <a:cubicBezTo>
                    <a:pt x="2231" y="5953"/>
                    <a:pt x="4354" y="5790"/>
                    <a:pt x="6476" y="5790"/>
                  </a:cubicBezTo>
                  <a:cubicBezTo>
                    <a:pt x="8597" y="5790"/>
                    <a:pt x="10718" y="5953"/>
                    <a:pt x="12819" y="6280"/>
                  </a:cubicBezTo>
                  <a:cubicBezTo>
                    <a:pt x="12824" y="6281"/>
                    <a:pt x="12830" y="6282"/>
                    <a:pt x="12836" y="6282"/>
                  </a:cubicBezTo>
                  <a:cubicBezTo>
                    <a:pt x="12895" y="6282"/>
                    <a:pt x="12944" y="6235"/>
                    <a:pt x="12944" y="6165"/>
                  </a:cubicBezTo>
                  <a:lnTo>
                    <a:pt x="12944" y="116"/>
                  </a:lnTo>
                  <a:cubicBezTo>
                    <a:pt x="12944" y="54"/>
                    <a:pt x="12894" y="0"/>
                    <a:pt x="12833" y="0"/>
                  </a:cubicBezTo>
                  <a:cubicBezTo>
                    <a:pt x="12829" y="0"/>
                    <a:pt x="12824" y="0"/>
                    <a:pt x="12819" y="1"/>
                  </a:cubicBezTo>
                  <a:cubicBezTo>
                    <a:pt x="10722" y="328"/>
                    <a:pt x="8597" y="491"/>
                    <a:pt x="6472" y="501"/>
                  </a:cubicBezTo>
                  <a:cubicBezTo>
                    <a:pt x="4347" y="491"/>
                    <a:pt x="2231" y="328"/>
                    <a:pt x="126" y="1"/>
                  </a:cubicBezTo>
                  <a:cubicBezTo>
                    <a:pt x="121" y="0"/>
                    <a:pt x="116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3"/>
            <p:cNvSpPr/>
            <p:nvPr/>
          </p:nvSpPr>
          <p:spPr>
            <a:xfrm>
              <a:off x="5790571" y="2037934"/>
              <a:ext cx="294775" cy="113180"/>
            </a:xfrm>
            <a:custGeom>
              <a:avLst/>
              <a:gdLst/>
              <a:ahLst/>
              <a:cxnLst/>
              <a:rect l="l" t="t" r="r" b="b"/>
              <a:pathLst>
                <a:path w="11280" h="4331" extrusionOk="0">
                  <a:moveTo>
                    <a:pt x="182" y="0"/>
                  </a:moveTo>
                  <a:cubicBezTo>
                    <a:pt x="80" y="0"/>
                    <a:pt x="0" y="90"/>
                    <a:pt x="0" y="195"/>
                  </a:cubicBezTo>
                  <a:lnTo>
                    <a:pt x="0" y="4138"/>
                  </a:lnTo>
                  <a:cubicBezTo>
                    <a:pt x="0" y="4247"/>
                    <a:pt x="87" y="4331"/>
                    <a:pt x="194" y="4331"/>
                  </a:cubicBezTo>
                  <a:cubicBezTo>
                    <a:pt x="200" y="4331"/>
                    <a:pt x="206" y="4331"/>
                    <a:pt x="212" y="4330"/>
                  </a:cubicBezTo>
                  <a:cubicBezTo>
                    <a:pt x="2015" y="4095"/>
                    <a:pt x="3827" y="3977"/>
                    <a:pt x="5639" y="3977"/>
                  </a:cubicBezTo>
                  <a:cubicBezTo>
                    <a:pt x="7450" y="3977"/>
                    <a:pt x="9260" y="4095"/>
                    <a:pt x="11059" y="4330"/>
                  </a:cubicBezTo>
                  <a:cubicBezTo>
                    <a:pt x="11064" y="4331"/>
                    <a:pt x="11070" y="4331"/>
                    <a:pt x="11076" y="4331"/>
                  </a:cubicBezTo>
                  <a:cubicBezTo>
                    <a:pt x="11184" y="4331"/>
                    <a:pt x="11280" y="4247"/>
                    <a:pt x="11280" y="4138"/>
                  </a:cubicBezTo>
                  <a:lnTo>
                    <a:pt x="11280" y="195"/>
                  </a:lnTo>
                  <a:cubicBezTo>
                    <a:pt x="11280" y="90"/>
                    <a:pt x="11191" y="0"/>
                    <a:pt x="11088" y="0"/>
                  </a:cubicBezTo>
                  <a:cubicBezTo>
                    <a:pt x="11078" y="0"/>
                    <a:pt x="11069" y="1"/>
                    <a:pt x="11059" y="3"/>
                  </a:cubicBezTo>
                  <a:cubicBezTo>
                    <a:pt x="9260" y="234"/>
                    <a:pt x="7453" y="349"/>
                    <a:pt x="5635" y="349"/>
                  </a:cubicBezTo>
                  <a:cubicBezTo>
                    <a:pt x="3827" y="349"/>
                    <a:pt x="2010" y="234"/>
                    <a:pt x="212" y="3"/>
                  </a:cubicBezTo>
                  <a:cubicBezTo>
                    <a:pt x="202" y="1"/>
                    <a:pt x="192" y="0"/>
                    <a:pt x="1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3"/>
            <p:cNvSpPr/>
            <p:nvPr/>
          </p:nvSpPr>
          <p:spPr>
            <a:xfrm>
              <a:off x="5871738" y="2201837"/>
              <a:ext cx="66115" cy="55819"/>
            </a:xfrm>
            <a:custGeom>
              <a:avLst/>
              <a:gdLst/>
              <a:ahLst/>
              <a:cxnLst/>
              <a:rect l="l" t="t" r="r" b="b"/>
              <a:pathLst>
                <a:path w="2530" h="2136" extrusionOk="0">
                  <a:moveTo>
                    <a:pt x="692" y="1"/>
                  </a:moveTo>
                  <a:cubicBezTo>
                    <a:pt x="308" y="1"/>
                    <a:pt x="0" y="308"/>
                    <a:pt x="0" y="693"/>
                  </a:cubicBezTo>
                  <a:lnTo>
                    <a:pt x="0" y="2135"/>
                  </a:lnTo>
                  <a:lnTo>
                    <a:pt x="2529" y="2135"/>
                  </a:lnTo>
                  <a:lnTo>
                    <a:pt x="2529" y="693"/>
                  </a:lnTo>
                  <a:cubicBezTo>
                    <a:pt x="2529" y="308"/>
                    <a:pt x="2221" y="1"/>
                    <a:pt x="1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3"/>
            <p:cNvSpPr/>
            <p:nvPr/>
          </p:nvSpPr>
          <p:spPr>
            <a:xfrm>
              <a:off x="5805649" y="2201837"/>
              <a:ext cx="66115" cy="55819"/>
            </a:xfrm>
            <a:custGeom>
              <a:avLst/>
              <a:gdLst/>
              <a:ahLst/>
              <a:cxnLst/>
              <a:rect l="l" t="t" r="r" b="b"/>
              <a:pathLst>
                <a:path w="2530" h="2136" extrusionOk="0">
                  <a:moveTo>
                    <a:pt x="692" y="1"/>
                  </a:moveTo>
                  <a:cubicBezTo>
                    <a:pt x="308" y="1"/>
                    <a:pt x="0" y="308"/>
                    <a:pt x="0" y="693"/>
                  </a:cubicBezTo>
                  <a:lnTo>
                    <a:pt x="0" y="2135"/>
                  </a:lnTo>
                  <a:lnTo>
                    <a:pt x="2529" y="2135"/>
                  </a:lnTo>
                  <a:lnTo>
                    <a:pt x="2529" y="693"/>
                  </a:lnTo>
                  <a:cubicBezTo>
                    <a:pt x="2529" y="308"/>
                    <a:pt x="2221" y="1"/>
                    <a:pt x="1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3"/>
            <p:cNvSpPr/>
            <p:nvPr/>
          </p:nvSpPr>
          <p:spPr>
            <a:xfrm>
              <a:off x="5937828" y="2201837"/>
              <a:ext cx="66350" cy="55819"/>
            </a:xfrm>
            <a:custGeom>
              <a:avLst/>
              <a:gdLst/>
              <a:ahLst/>
              <a:cxnLst/>
              <a:rect l="l" t="t" r="r" b="b"/>
              <a:pathLst>
                <a:path w="2539" h="2136" extrusionOk="0">
                  <a:moveTo>
                    <a:pt x="702" y="1"/>
                  </a:moveTo>
                  <a:cubicBezTo>
                    <a:pt x="317" y="1"/>
                    <a:pt x="0" y="308"/>
                    <a:pt x="10" y="693"/>
                  </a:cubicBezTo>
                  <a:lnTo>
                    <a:pt x="10" y="2135"/>
                  </a:lnTo>
                  <a:lnTo>
                    <a:pt x="2539" y="2135"/>
                  </a:lnTo>
                  <a:lnTo>
                    <a:pt x="2539" y="693"/>
                  </a:lnTo>
                  <a:cubicBezTo>
                    <a:pt x="2539" y="308"/>
                    <a:pt x="2231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3"/>
            <p:cNvSpPr/>
            <p:nvPr/>
          </p:nvSpPr>
          <p:spPr>
            <a:xfrm>
              <a:off x="6004152" y="2201837"/>
              <a:ext cx="66115" cy="55819"/>
            </a:xfrm>
            <a:custGeom>
              <a:avLst/>
              <a:gdLst/>
              <a:ahLst/>
              <a:cxnLst/>
              <a:rect l="l" t="t" r="r" b="b"/>
              <a:pathLst>
                <a:path w="2530" h="2136" extrusionOk="0">
                  <a:moveTo>
                    <a:pt x="693" y="1"/>
                  </a:moveTo>
                  <a:cubicBezTo>
                    <a:pt x="308" y="1"/>
                    <a:pt x="1" y="308"/>
                    <a:pt x="1" y="693"/>
                  </a:cubicBezTo>
                  <a:lnTo>
                    <a:pt x="1" y="2135"/>
                  </a:lnTo>
                  <a:lnTo>
                    <a:pt x="2530" y="2135"/>
                  </a:lnTo>
                  <a:lnTo>
                    <a:pt x="2530" y="693"/>
                  </a:lnTo>
                  <a:cubicBezTo>
                    <a:pt x="2530" y="308"/>
                    <a:pt x="2222" y="1"/>
                    <a:pt x="1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3"/>
            <p:cNvSpPr/>
            <p:nvPr/>
          </p:nvSpPr>
          <p:spPr>
            <a:xfrm>
              <a:off x="6020485" y="2201837"/>
              <a:ext cx="49782" cy="55558"/>
            </a:xfrm>
            <a:custGeom>
              <a:avLst/>
              <a:gdLst/>
              <a:ahLst/>
              <a:cxnLst/>
              <a:rect l="l" t="t" r="r" b="b"/>
              <a:pathLst>
                <a:path w="1905" h="2126" extrusionOk="0">
                  <a:moveTo>
                    <a:pt x="1" y="1"/>
                  </a:moveTo>
                  <a:cubicBezTo>
                    <a:pt x="357" y="39"/>
                    <a:pt x="635" y="337"/>
                    <a:pt x="635" y="693"/>
                  </a:cubicBezTo>
                  <a:lnTo>
                    <a:pt x="635" y="2126"/>
                  </a:lnTo>
                  <a:lnTo>
                    <a:pt x="1905" y="2126"/>
                  </a:lnTo>
                  <a:lnTo>
                    <a:pt x="1905" y="693"/>
                  </a:lnTo>
                  <a:cubicBezTo>
                    <a:pt x="1905" y="308"/>
                    <a:pt x="1597" y="1"/>
                    <a:pt x="1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3"/>
            <p:cNvSpPr/>
            <p:nvPr/>
          </p:nvSpPr>
          <p:spPr>
            <a:xfrm>
              <a:off x="5954396" y="2201837"/>
              <a:ext cx="49782" cy="55558"/>
            </a:xfrm>
            <a:custGeom>
              <a:avLst/>
              <a:gdLst/>
              <a:ahLst/>
              <a:cxnLst/>
              <a:rect l="l" t="t" r="r" b="b"/>
              <a:pathLst>
                <a:path w="1905" h="2126" extrusionOk="0">
                  <a:moveTo>
                    <a:pt x="1" y="1"/>
                  </a:moveTo>
                  <a:cubicBezTo>
                    <a:pt x="357" y="39"/>
                    <a:pt x="626" y="337"/>
                    <a:pt x="635" y="693"/>
                  </a:cubicBezTo>
                  <a:lnTo>
                    <a:pt x="635" y="2126"/>
                  </a:lnTo>
                  <a:lnTo>
                    <a:pt x="1905" y="2126"/>
                  </a:lnTo>
                  <a:lnTo>
                    <a:pt x="1905" y="693"/>
                  </a:lnTo>
                  <a:cubicBezTo>
                    <a:pt x="1905" y="308"/>
                    <a:pt x="1597" y="1"/>
                    <a:pt x="1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3"/>
            <p:cNvSpPr/>
            <p:nvPr/>
          </p:nvSpPr>
          <p:spPr>
            <a:xfrm>
              <a:off x="5888071" y="2201837"/>
              <a:ext cx="49782" cy="55558"/>
            </a:xfrm>
            <a:custGeom>
              <a:avLst/>
              <a:gdLst/>
              <a:ahLst/>
              <a:cxnLst/>
              <a:rect l="l" t="t" r="r" b="b"/>
              <a:pathLst>
                <a:path w="1905" h="2126" extrusionOk="0">
                  <a:moveTo>
                    <a:pt x="0" y="1"/>
                  </a:moveTo>
                  <a:cubicBezTo>
                    <a:pt x="356" y="39"/>
                    <a:pt x="625" y="337"/>
                    <a:pt x="625" y="693"/>
                  </a:cubicBezTo>
                  <a:lnTo>
                    <a:pt x="625" y="2126"/>
                  </a:lnTo>
                  <a:lnTo>
                    <a:pt x="1904" y="2126"/>
                  </a:lnTo>
                  <a:lnTo>
                    <a:pt x="1904" y="693"/>
                  </a:lnTo>
                  <a:cubicBezTo>
                    <a:pt x="1904" y="308"/>
                    <a:pt x="1587" y="1"/>
                    <a:pt x="1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3"/>
            <p:cNvSpPr/>
            <p:nvPr/>
          </p:nvSpPr>
          <p:spPr>
            <a:xfrm>
              <a:off x="5822217" y="2201837"/>
              <a:ext cx="49782" cy="55558"/>
            </a:xfrm>
            <a:custGeom>
              <a:avLst/>
              <a:gdLst/>
              <a:ahLst/>
              <a:cxnLst/>
              <a:rect l="l" t="t" r="r" b="b"/>
              <a:pathLst>
                <a:path w="1905" h="2126" extrusionOk="0">
                  <a:moveTo>
                    <a:pt x="1" y="1"/>
                  </a:moveTo>
                  <a:cubicBezTo>
                    <a:pt x="357" y="39"/>
                    <a:pt x="626" y="337"/>
                    <a:pt x="635" y="693"/>
                  </a:cubicBezTo>
                  <a:lnTo>
                    <a:pt x="635" y="2126"/>
                  </a:lnTo>
                  <a:lnTo>
                    <a:pt x="1905" y="2126"/>
                  </a:lnTo>
                  <a:lnTo>
                    <a:pt x="1905" y="693"/>
                  </a:lnTo>
                  <a:cubicBezTo>
                    <a:pt x="1905" y="308"/>
                    <a:pt x="1597" y="1"/>
                    <a:pt x="1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3"/>
            <p:cNvSpPr/>
            <p:nvPr/>
          </p:nvSpPr>
          <p:spPr>
            <a:xfrm>
              <a:off x="5772461" y="2240539"/>
              <a:ext cx="66115" cy="55819"/>
            </a:xfrm>
            <a:custGeom>
              <a:avLst/>
              <a:gdLst/>
              <a:ahLst/>
              <a:cxnLst/>
              <a:rect l="l" t="t" r="r" b="b"/>
              <a:pathLst>
                <a:path w="2530" h="2136" extrusionOk="0">
                  <a:moveTo>
                    <a:pt x="693" y="0"/>
                  </a:moveTo>
                  <a:cubicBezTo>
                    <a:pt x="309" y="0"/>
                    <a:pt x="1" y="318"/>
                    <a:pt x="1" y="702"/>
                  </a:cubicBezTo>
                  <a:lnTo>
                    <a:pt x="1" y="2135"/>
                  </a:lnTo>
                  <a:lnTo>
                    <a:pt x="2530" y="2135"/>
                  </a:lnTo>
                  <a:lnTo>
                    <a:pt x="2530" y="702"/>
                  </a:lnTo>
                  <a:cubicBezTo>
                    <a:pt x="2530" y="318"/>
                    <a:pt x="2222" y="0"/>
                    <a:pt x="1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3"/>
            <p:cNvSpPr/>
            <p:nvPr/>
          </p:nvSpPr>
          <p:spPr>
            <a:xfrm>
              <a:off x="5838550" y="2240539"/>
              <a:ext cx="66377" cy="55819"/>
            </a:xfrm>
            <a:custGeom>
              <a:avLst/>
              <a:gdLst/>
              <a:ahLst/>
              <a:cxnLst/>
              <a:rect l="l" t="t" r="r" b="b"/>
              <a:pathLst>
                <a:path w="2540" h="2136" extrusionOk="0">
                  <a:moveTo>
                    <a:pt x="703" y="0"/>
                  </a:moveTo>
                  <a:cubicBezTo>
                    <a:pt x="318" y="0"/>
                    <a:pt x="1" y="318"/>
                    <a:pt x="1" y="702"/>
                  </a:cubicBezTo>
                  <a:lnTo>
                    <a:pt x="1" y="2135"/>
                  </a:lnTo>
                  <a:lnTo>
                    <a:pt x="2539" y="2135"/>
                  </a:lnTo>
                  <a:lnTo>
                    <a:pt x="2539" y="702"/>
                  </a:lnTo>
                  <a:cubicBezTo>
                    <a:pt x="2539" y="318"/>
                    <a:pt x="2232" y="0"/>
                    <a:pt x="18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3"/>
            <p:cNvSpPr/>
            <p:nvPr/>
          </p:nvSpPr>
          <p:spPr>
            <a:xfrm>
              <a:off x="5904901" y="2240539"/>
              <a:ext cx="66115" cy="55819"/>
            </a:xfrm>
            <a:custGeom>
              <a:avLst/>
              <a:gdLst/>
              <a:ahLst/>
              <a:cxnLst/>
              <a:rect l="l" t="t" r="r" b="b"/>
              <a:pathLst>
                <a:path w="2530" h="2136" extrusionOk="0">
                  <a:moveTo>
                    <a:pt x="693" y="0"/>
                  </a:moveTo>
                  <a:cubicBezTo>
                    <a:pt x="308" y="0"/>
                    <a:pt x="0" y="318"/>
                    <a:pt x="0" y="702"/>
                  </a:cubicBezTo>
                  <a:lnTo>
                    <a:pt x="0" y="2135"/>
                  </a:lnTo>
                  <a:lnTo>
                    <a:pt x="2529" y="2135"/>
                  </a:lnTo>
                  <a:lnTo>
                    <a:pt x="2529" y="702"/>
                  </a:lnTo>
                  <a:cubicBezTo>
                    <a:pt x="2529" y="318"/>
                    <a:pt x="2222" y="0"/>
                    <a:pt x="1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3"/>
            <p:cNvSpPr/>
            <p:nvPr/>
          </p:nvSpPr>
          <p:spPr>
            <a:xfrm>
              <a:off x="5970990" y="2240539"/>
              <a:ext cx="66377" cy="55819"/>
            </a:xfrm>
            <a:custGeom>
              <a:avLst/>
              <a:gdLst/>
              <a:ahLst/>
              <a:cxnLst/>
              <a:rect l="l" t="t" r="r" b="b"/>
              <a:pathLst>
                <a:path w="2540" h="2136" extrusionOk="0">
                  <a:moveTo>
                    <a:pt x="702" y="0"/>
                  </a:moveTo>
                  <a:cubicBezTo>
                    <a:pt x="318" y="0"/>
                    <a:pt x="0" y="318"/>
                    <a:pt x="0" y="702"/>
                  </a:cubicBezTo>
                  <a:lnTo>
                    <a:pt x="0" y="2135"/>
                  </a:lnTo>
                  <a:lnTo>
                    <a:pt x="2539" y="2135"/>
                  </a:lnTo>
                  <a:lnTo>
                    <a:pt x="2539" y="702"/>
                  </a:lnTo>
                  <a:cubicBezTo>
                    <a:pt x="2539" y="318"/>
                    <a:pt x="2222" y="0"/>
                    <a:pt x="1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3"/>
            <p:cNvSpPr/>
            <p:nvPr/>
          </p:nvSpPr>
          <p:spPr>
            <a:xfrm>
              <a:off x="6037340" y="2240539"/>
              <a:ext cx="66115" cy="55819"/>
            </a:xfrm>
            <a:custGeom>
              <a:avLst/>
              <a:gdLst/>
              <a:ahLst/>
              <a:cxnLst/>
              <a:rect l="l" t="t" r="r" b="b"/>
              <a:pathLst>
                <a:path w="2530" h="2136" extrusionOk="0">
                  <a:moveTo>
                    <a:pt x="692" y="0"/>
                  </a:moveTo>
                  <a:cubicBezTo>
                    <a:pt x="308" y="0"/>
                    <a:pt x="0" y="318"/>
                    <a:pt x="0" y="702"/>
                  </a:cubicBezTo>
                  <a:lnTo>
                    <a:pt x="0" y="2135"/>
                  </a:lnTo>
                  <a:lnTo>
                    <a:pt x="2529" y="2135"/>
                  </a:lnTo>
                  <a:lnTo>
                    <a:pt x="2529" y="702"/>
                  </a:lnTo>
                  <a:cubicBezTo>
                    <a:pt x="2529" y="318"/>
                    <a:pt x="2221" y="0"/>
                    <a:pt x="1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3"/>
            <p:cNvSpPr/>
            <p:nvPr/>
          </p:nvSpPr>
          <p:spPr>
            <a:xfrm>
              <a:off x="6053673" y="2240539"/>
              <a:ext cx="49782" cy="55819"/>
            </a:xfrm>
            <a:custGeom>
              <a:avLst/>
              <a:gdLst/>
              <a:ahLst/>
              <a:cxnLst/>
              <a:rect l="l" t="t" r="r" b="b"/>
              <a:pathLst>
                <a:path w="1905" h="2136" extrusionOk="0">
                  <a:moveTo>
                    <a:pt x="0" y="0"/>
                  </a:moveTo>
                  <a:cubicBezTo>
                    <a:pt x="356" y="39"/>
                    <a:pt x="635" y="337"/>
                    <a:pt x="635" y="693"/>
                  </a:cubicBezTo>
                  <a:lnTo>
                    <a:pt x="635" y="2135"/>
                  </a:lnTo>
                  <a:lnTo>
                    <a:pt x="1904" y="2135"/>
                  </a:lnTo>
                  <a:lnTo>
                    <a:pt x="1904" y="702"/>
                  </a:lnTo>
                  <a:cubicBezTo>
                    <a:pt x="1904" y="318"/>
                    <a:pt x="1596" y="0"/>
                    <a:pt x="1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3"/>
            <p:cNvSpPr/>
            <p:nvPr/>
          </p:nvSpPr>
          <p:spPr>
            <a:xfrm>
              <a:off x="5987584" y="2240539"/>
              <a:ext cx="49782" cy="55819"/>
            </a:xfrm>
            <a:custGeom>
              <a:avLst/>
              <a:gdLst/>
              <a:ahLst/>
              <a:cxnLst/>
              <a:rect l="l" t="t" r="r" b="b"/>
              <a:pathLst>
                <a:path w="1905" h="2136" extrusionOk="0">
                  <a:moveTo>
                    <a:pt x="0" y="0"/>
                  </a:moveTo>
                  <a:cubicBezTo>
                    <a:pt x="356" y="39"/>
                    <a:pt x="625" y="337"/>
                    <a:pt x="625" y="693"/>
                  </a:cubicBezTo>
                  <a:lnTo>
                    <a:pt x="625" y="2135"/>
                  </a:lnTo>
                  <a:lnTo>
                    <a:pt x="1904" y="2135"/>
                  </a:lnTo>
                  <a:lnTo>
                    <a:pt x="1904" y="702"/>
                  </a:lnTo>
                  <a:cubicBezTo>
                    <a:pt x="1904" y="318"/>
                    <a:pt x="1587" y="0"/>
                    <a:pt x="12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3"/>
            <p:cNvSpPr/>
            <p:nvPr/>
          </p:nvSpPr>
          <p:spPr>
            <a:xfrm>
              <a:off x="5921233" y="2240539"/>
              <a:ext cx="49782" cy="55819"/>
            </a:xfrm>
            <a:custGeom>
              <a:avLst/>
              <a:gdLst/>
              <a:ahLst/>
              <a:cxnLst/>
              <a:rect l="l" t="t" r="r" b="b"/>
              <a:pathLst>
                <a:path w="1905" h="2136" extrusionOk="0">
                  <a:moveTo>
                    <a:pt x="0" y="0"/>
                  </a:moveTo>
                  <a:cubicBezTo>
                    <a:pt x="356" y="39"/>
                    <a:pt x="626" y="337"/>
                    <a:pt x="626" y="693"/>
                  </a:cubicBezTo>
                  <a:lnTo>
                    <a:pt x="626" y="2135"/>
                  </a:lnTo>
                  <a:lnTo>
                    <a:pt x="1904" y="2135"/>
                  </a:lnTo>
                  <a:lnTo>
                    <a:pt x="1904" y="702"/>
                  </a:lnTo>
                  <a:cubicBezTo>
                    <a:pt x="1904" y="318"/>
                    <a:pt x="1587" y="0"/>
                    <a:pt x="12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3"/>
            <p:cNvSpPr/>
            <p:nvPr/>
          </p:nvSpPr>
          <p:spPr>
            <a:xfrm>
              <a:off x="5854883" y="2240539"/>
              <a:ext cx="49782" cy="55819"/>
            </a:xfrm>
            <a:custGeom>
              <a:avLst/>
              <a:gdLst/>
              <a:ahLst/>
              <a:cxnLst/>
              <a:rect l="l" t="t" r="r" b="b"/>
              <a:pathLst>
                <a:path w="1905" h="2136" extrusionOk="0">
                  <a:moveTo>
                    <a:pt x="1" y="0"/>
                  </a:moveTo>
                  <a:cubicBezTo>
                    <a:pt x="357" y="39"/>
                    <a:pt x="636" y="337"/>
                    <a:pt x="636" y="693"/>
                  </a:cubicBezTo>
                  <a:lnTo>
                    <a:pt x="636" y="2135"/>
                  </a:lnTo>
                  <a:lnTo>
                    <a:pt x="1905" y="2135"/>
                  </a:lnTo>
                  <a:lnTo>
                    <a:pt x="1905" y="702"/>
                  </a:lnTo>
                  <a:cubicBezTo>
                    <a:pt x="1905" y="318"/>
                    <a:pt x="1597" y="0"/>
                    <a:pt x="1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3"/>
            <p:cNvSpPr/>
            <p:nvPr/>
          </p:nvSpPr>
          <p:spPr>
            <a:xfrm>
              <a:off x="5788794" y="2240539"/>
              <a:ext cx="49782" cy="55819"/>
            </a:xfrm>
            <a:custGeom>
              <a:avLst/>
              <a:gdLst/>
              <a:ahLst/>
              <a:cxnLst/>
              <a:rect l="l" t="t" r="r" b="b"/>
              <a:pathLst>
                <a:path w="1905" h="2136" extrusionOk="0">
                  <a:moveTo>
                    <a:pt x="1" y="0"/>
                  </a:moveTo>
                  <a:cubicBezTo>
                    <a:pt x="357" y="39"/>
                    <a:pt x="626" y="337"/>
                    <a:pt x="626" y="693"/>
                  </a:cubicBezTo>
                  <a:lnTo>
                    <a:pt x="626" y="2135"/>
                  </a:lnTo>
                  <a:lnTo>
                    <a:pt x="1905" y="2135"/>
                  </a:lnTo>
                  <a:lnTo>
                    <a:pt x="1905" y="702"/>
                  </a:lnTo>
                  <a:cubicBezTo>
                    <a:pt x="1905" y="318"/>
                    <a:pt x="1587" y="0"/>
                    <a:pt x="1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3"/>
            <p:cNvSpPr/>
            <p:nvPr/>
          </p:nvSpPr>
          <p:spPr>
            <a:xfrm>
              <a:off x="5757644" y="2292308"/>
              <a:ext cx="360628" cy="18868"/>
            </a:xfrm>
            <a:custGeom>
              <a:avLst/>
              <a:gdLst/>
              <a:ahLst/>
              <a:cxnLst/>
              <a:rect l="l" t="t" r="r" b="b"/>
              <a:pathLst>
                <a:path w="13800" h="722" extrusionOk="0">
                  <a:moveTo>
                    <a:pt x="49" y="0"/>
                  </a:moveTo>
                  <a:cubicBezTo>
                    <a:pt x="20" y="0"/>
                    <a:pt x="0" y="20"/>
                    <a:pt x="0" y="48"/>
                  </a:cubicBezTo>
                  <a:lnTo>
                    <a:pt x="0" y="673"/>
                  </a:lnTo>
                  <a:cubicBezTo>
                    <a:pt x="0" y="702"/>
                    <a:pt x="20" y="722"/>
                    <a:pt x="49" y="722"/>
                  </a:cubicBezTo>
                  <a:lnTo>
                    <a:pt x="13742" y="722"/>
                  </a:lnTo>
                  <a:cubicBezTo>
                    <a:pt x="13771" y="722"/>
                    <a:pt x="13799" y="702"/>
                    <a:pt x="13799" y="673"/>
                  </a:cubicBezTo>
                  <a:lnTo>
                    <a:pt x="13799" y="48"/>
                  </a:lnTo>
                  <a:cubicBezTo>
                    <a:pt x="13799" y="20"/>
                    <a:pt x="13771" y="0"/>
                    <a:pt x="137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3"/>
            <p:cNvSpPr/>
            <p:nvPr/>
          </p:nvSpPr>
          <p:spPr>
            <a:xfrm>
              <a:off x="5757644" y="2292308"/>
              <a:ext cx="360628" cy="18868"/>
            </a:xfrm>
            <a:custGeom>
              <a:avLst/>
              <a:gdLst/>
              <a:ahLst/>
              <a:cxnLst/>
              <a:rect l="l" t="t" r="r" b="b"/>
              <a:pathLst>
                <a:path w="13800" h="722" extrusionOk="0">
                  <a:moveTo>
                    <a:pt x="12347" y="0"/>
                  </a:moveTo>
                  <a:lnTo>
                    <a:pt x="12347" y="443"/>
                  </a:lnTo>
                  <a:cubicBezTo>
                    <a:pt x="12347" y="472"/>
                    <a:pt x="12328" y="491"/>
                    <a:pt x="12299" y="491"/>
                  </a:cubicBezTo>
                  <a:lnTo>
                    <a:pt x="0" y="491"/>
                  </a:lnTo>
                  <a:lnTo>
                    <a:pt x="0" y="673"/>
                  </a:lnTo>
                  <a:cubicBezTo>
                    <a:pt x="0" y="702"/>
                    <a:pt x="20" y="722"/>
                    <a:pt x="49" y="722"/>
                  </a:cubicBezTo>
                  <a:lnTo>
                    <a:pt x="13742" y="722"/>
                  </a:lnTo>
                  <a:cubicBezTo>
                    <a:pt x="13771" y="722"/>
                    <a:pt x="13799" y="702"/>
                    <a:pt x="13799" y="673"/>
                  </a:cubicBezTo>
                  <a:lnTo>
                    <a:pt x="13799" y="48"/>
                  </a:lnTo>
                  <a:cubicBezTo>
                    <a:pt x="13799" y="20"/>
                    <a:pt x="13771" y="0"/>
                    <a:pt x="137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" name="Google Shape;1339;p33"/>
          <p:cNvGrpSpPr/>
          <p:nvPr/>
        </p:nvGrpSpPr>
        <p:grpSpPr>
          <a:xfrm rot="-1490147">
            <a:off x="4080838" y="4340878"/>
            <a:ext cx="693942" cy="589167"/>
            <a:chOff x="8039217" y="153473"/>
            <a:chExt cx="898762" cy="763062"/>
          </a:xfrm>
        </p:grpSpPr>
        <p:sp>
          <p:nvSpPr>
            <p:cNvPr id="1340" name="Google Shape;1340;p33"/>
            <p:cNvSpPr/>
            <p:nvPr/>
          </p:nvSpPr>
          <p:spPr>
            <a:xfrm>
              <a:off x="8040344" y="153473"/>
              <a:ext cx="897635" cy="762241"/>
            </a:xfrm>
            <a:custGeom>
              <a:avLst/>
              <a:gdLst/>
              <a:ahLst/>
              <a:cxnLst/>
              <a:rect l="l" t="t" r="r" b="b"/>
              <a:pathLst>
                <a:path w="46972" h="39887" extrusionOk="0">
                  <a:moveTo>
                    <a:pt x="22449" y="1"/>
                  </a:moveTo>
                  <a:cubicBezTo>
                    <a:pt x="12983" y="1"/>
                    <a:pt x="4766" y="5542"/>
                    <a:pt x="2932" y="13892"/>
                  </a:cubicBezTo>
                  <a:cubicBezTo>
                    <a:pt x="2863" y="14197"/>
                    <a:pt x="2804" y="14492"/>
                    <a:pt x="2755" y="14797"/>
                  </a:cubicBezTo>
                  <a:cubicBezTo>
                    <a:pt x="2518" y="15456"/>
                    <a:pt x="2322" y="16125"/>
                    <a:pt x="2174" y="16803"/>
                  </a:cubicBezTo>
                  <a:cubicBezTo>
                    <a:pt x="1" y="26697"/>
                    <a:pt x="7613" y="36768"/>
                    <a:pt x="19179" y="39305"/>
                  </a:cubicBezTo>
                  <a:cubicBezTo>
                    <a:pt x="20976" y="39698"/>
                    <a:pt x="22764" y="39886"/>
                    <a:pt x="24509" y="39886"/>
                  </a:cubicBezTo>
                  <a:cubicBezTo>
                    <a:pt x="33981" y="39886"/>
                    <a:pt x="42206" y="34345"/>
                    <a:pt x="44041" y="25999"/>
                  </a:cubicBezTo>
                  <a:cubicBezTo>
                    <a:pt x="44110" y="25694"/>
                    <a:pt x="44169" y="25399"/>
                    <a:pt x="44218" y="25094"/>
                  </a:cubicBezTo>
                  <a:cubicBezTo>
                    <a:pt x="44454" y="24435"/>
                    <a:pt x="44651" y="23766"/>
                    <a:pt x="44808" y="23088"/>
                  </a:cubicBezTo>
                  <a:cubicBezTo>
                    <a:pt x="46972" y="13204"/>
                    <a:pt x="39360" y="3123"/>
                    <a:pt x="27794" y="586"/>
                  </a:cubicBezTo>
                  <a:cubicBezTo>
                    <a:pt x="25991" y="190"/>
                    <a:pt x="24199" y="1"/>
                    <a:pt x="22449" y="1"/>
                  </a:cubicBezTo>
                  <a:close/>
                </a:path>
              </a:pathLst>
            </a:custGeom>
            <a:solidFill>
              <a:schemeClr val="accent6"/>
            </a:solidFill>
            <a:ln w="122925" cap="flat" cmpd="sng">
              <a:solidFill>
                <a:schemeClr val="accent6"/>
              </a:solidFill>
              <a:prstDash val="solid"/>
              <a:miter lim="9834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3"/>
            <p:cNvSpPr/>
            <p:nvPr/>
          </p:nvSpPr>
          <p:spPr>
            <a:xfrm>
              <a:off x="8039217" y="209790"/>
              <a:ext cx="883169" cy="70674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3"/>
            <p:cNvSpPr/>
            <p:nvPr/>
          </p:nvSpPr>
          <p:spPr>
            <a:xfrm>
              <a:off x="8053511" y="154046"/>
              <a:ext cx="883150" cy="706669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rgbClr val="1F15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3"/>
            <p:cNvSpPr/>
            <p:nvPr/>
          </p:nvSpPr>
          <p:spPr>
            <a:xfrm>
              <a:off x="8039217" y="209790"/>
              <a:ext cx="883169" cy="706745"/>
            </a:xfrm>
            <a:custGeom>
              <a:avLst/>
              <a:gdLst/>
              <a:ahLst/>
              <a:cxnLst/>
              <a:rect l="l" t="t" r="r" b="b"/>
              <a:pathLst>
                <a:path w="46215" h="36983" extrusionOk="0">
                  <a:moveTo>
                    <a:pt x="21678" y="1"/>
                  </a:moveTo>
                  <a:cubicBezTo>
                    <a:pt x="12210" y="1"/>
                    <a:pt x="4000" y="5547"/>
                    <a:pt x="2174" y="13886"/>
                  </a:cubicBezTo>
                  <a:cubicBezTo>
                    <a:pt x="1" y="23780"/>
                    <a:pt x="7613" y="33850"/>
                    <a:pt x="19169" y="36398"/>
                  </a:cubicBezTo>
                  <a:cubicBezTo>
                    <a:pt x="20971" y="36793"/>
                    <a:pt x="22763" y="36982"/>
                    <a:pt x="24512" y="36982"/>
                  </a:cubicBezTo>
                  <a:cubicBezTo>
                    <a:pt x="33987" y="36982"/>
                    <a:pt x="42206" y="31435"/>
                    <a:pt x="44041" y="23091"/>
                  </a:cubicBezTo>
                  <a:cubicBezTo>
                    <a:pt x="46214" y="13197"/>
                    <a:pt x="38602" y="3127"/>
                    <a:pt x="27037" y="589"/>
                  </a:cubicBezTo>
                  <a:cubicBezTo>
                    <a:pt x="25229" y="191"/>
                    <a:pt x="23432" y="1"/>
                    <a:pt x="21678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3"/>
            <p:cNvSpPr/>
            <p:nvPr/>
          </p:nvSpPr>
          <p:spPr>
            <a:xfrm>
              <a:off x="8053511" y="154046"/>
              <a:ext cx="883150" cy="706669"/>
            </a:xfrm>
            <a:custGeom>
              <a:avLst/>
              <a:gdLst/>
              <a:ahLst/>
              <a:cxnLst/>
              <a:rect l="l" t="t" r="r" b="b"/>
              <a:pathLst>
                <a:path w="46214" h="36979" extrusionOk="0">
                  <a:moveTo>
                    <a:pt x="21697" y="0"/>
                  </a:moveTo>
                  <a:cubicBezTo>
                    <a:pt x="12225" y="0"/>
                    <a:pt x="4008" y="5541"/>
                    <a:pt x="2174" y="13892"/>
                  </a:cubicBezTo>
                  <a:cubicBezTo>
                    <a:pt x="0" y="23776"/>
                    <a:pt x="7612" y="33856"/>
                    <a:pt x="19178" y="36394"/>
                  </a:cubicBezTo>
                  <a:cubicBezTo>
                    <a:pt x="20982" y="36789"/>
                    <a:pt x="22776" y="36979"/>
                    <a:pt x="24527" y="36979"/>
                  </a:cubicBezTo>
                  <a:cubicBezTo>
                    <a:pt x="33999" y="36979"/>
                    <a:pt x="42216" y="31438"/>
                    <a:pt x="44050" y="23087"/>
                  </a:cubicBezTo>
                  <a:cubicBezTo>
                    <a:pt x="46214" y="13203"/>
                    <a:pt x="38602" y="3123"/>
                    <a:pt x="27046" y="585"/>
                  </a:cubicBezTo>
                  <a:cubicBezTo>
                    <a:pt x="25242" y="190"/>
                    <a:pt x="23448" y="0"/>
                    <a:pt x="216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3"/>
            <p:cNvSpPr/>
            <p:nvPr/>
          </p:nvSpPr>
          <p:spPr>
            <a:xfrm>
              <a:off x="8371692" y="194541"/>
              <a:ext cx="184583" cy="171073"/>
            </a:xfrm>
            <a:custGeom>
              <a:avLst/>
              <a:gdLst/>
              <a:ahLst/>
              <a:cxnLst/>
              <a:rect l="l" t="t" r="r" b="b"/>
              <a:pathLst>
                <a:path w="9659" h="8952" extrusionOk="0">
                  <a:moveTo>
                    <a:pt x="4683" y="1"/>
                  </a:moveTo>
                  <a:cubicBezTo>
                    <a:pt x="4455" y="1"/>
                    <a:pt x="4234" y="8"/>
                    <a:pt x="4023" y="20"/>
                  </a:cubicBezTo>
                  <a:cubicBezTo>
                    <a:pt x="2184" y="128"/>
                    <a:pt x="69" y="984"/>
                    <a:pt x="10" y="3128"/>
                  </a:cubicBezTo>
                  <a:cubicBezTo>
                    <a:pt x="1" y="3738"/>
                    <a:pt x="119" y="4348"/>
                    <a:pt x="355" y="4918"/>
                  </a:cubicBezTo>
                  <a:cubicBezTo>
                    <a:pt x="394" y="5016"/>
                    <a:pt x="443" y="5115"/>
                    <a:pt x="492" y="5213"/>
                  </a:cubicBezTo>
                  <a:cubicBezTo>
                    <a:pt x="1013" y="6255"/>
                    <a:pt x="1889" y="7121"/>
                    <a:pt x="2853" y="7819"/>
                  </a:cubicBezTo>
                  <a:cubicBezTo>
                    <a:pt x="3541" y="8321"/>
                    <a:pt x="4288" y="8773"/>
                    <a:pt x="5124" y="8911"/>
                  </a:cubicBezTo>
                  <a:cubicBezTo>
                    <a:pt x="5293" y="8938"/>
                    <a:pt x="5460" y="8952"/>
                    <a:pt x="5624" y="8952"/>
                  </a:cubicBezTo>
                  <a:cubicBezTo>
                    <a:pt x="6866" y="8952"/>
                    <a:pt x="7960" y="8195"/>
                    <a:pt x="8655" y="7170"/>
                  </a:cubicBezTo>
                  <a:cubicBezTo>
                    <a:pt x="8891" y="6826"/>
                    <a:pt x="9088" y="6452"/>
                    <a:pt x="9235" y="6069"/>
                  </a:cubicBezTo>
                  <a:cubicBezTo>
                    <a:pt x="9550" y="5252"/>
                    <a:pt x="9658" y="4377"/>
                    <a:pt x="9570" y="3512"/>
                  </a:cubicBezTo>
                  <a:cubicBezTo>
                    <a:pt x="9560" y="3403"/>
                    <a:pt x="9540" y="3295"/>
                    <a:pt x="9521" y="3177"/>
                  </a:cubicBezTo>
                  <a:cubicBezTo>
                    <a:pt x="9412" y="2518"/>
                    <a:pt x="9137" y="1899"/>
                    <a:pt x="8714" y="1377"/>
                  </a:cubicBezTo>
                  <a:cubicBezTo>
                    <a:pt x="7806" y="283"/>
                    <a:pt x="6115" y="1"/>
                    <a:pt x="4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3"/>
            <p:cNvSpPr/>
            <p:nvPr/>
          </p:nvSpPr>
          <p:spPr>
            <a:xfrm>
              <a:off x="8169661" y="289154"/>
              <a:ext cx="204496" cy="167518"/>
            </a:xfrm>
            <a:custGeom>
              <a:avLst/>
              <a:gdLst/>
              <a:ahLst/>
              <a:cxnLst/>
              <a:rect l="l" t="t" r="r" b="b"/>
              <a:pathLst>
                <a:path w="10701" h="8766" extrusionOk="0">
                  <a:moveTo>
                    <a:pt x="6357" y="1"/>
                  </a:moveTo>
                  <a:cubicBezTo>
                    <a:pt x="4885" y="1"/>
                    <a:pt x="3406" y="1080"/>
                    <a:pt x="2410" y="2032"/>
                  </a:cubicBezTo>
                  <a:cubicBezTo>
                    <a:pt x="1062" y="3301"/>
                    <a:pt x="0" y="5327"/>
                    <a:pt x="1338" y="6989"/>
                  </a:cubicBezTo>
                  <a:cubicBezTo>
                    <a:pt x="2292" y="8159"/>
                    <a:pt x="3659" y="8641"/>
                    <a:pt x="5095" y="8740"/>
                  </a:cubicBezTo>
                  <a:cubicBezTo>
                    <a:pt x="5203" y="8759"/>
                    <a:pt x="5301" y="8759"/>
                    <a:pt x="5409" y="8759"/>
                  </a:cubicBezTo>
                  <a:cubicBezTo>
                    <a:pt x="5550" y="8763"/>
                    <a:pt x="5689" y="8765"/>
                    <a:pt x="5827" y="8765"/>
                  </a:cubicBezTo>
                  <a:cubicBezTo>
                    <a:pt x="6068" y="8765"/>
                    <a:pt x="6307" y="8758"/>
                    <a:pt x="6550" y="8740"/>
                  </a:cubicBezTo>
                  <a:cubicBezTo>
                    <a:pt x="7386" y="8680"/>
                    <a:pt x="8252" y="8543"/>
                    <a:pt x="8979" y="8110"/>
                  </a:cubicBezTo>
                  <a:cubicBezTo>
                    <a:pt x="10238" y="7353"/>
                    <a:pt x="10700" y="5897"/>
                    <a:pt x="10553" y="4501"/>
                  </a:cubicBezTo>
                  <a:cubicBezTo>
                    <a:pt x="10445" y="3429"/>
                    <a:pt x="10012" y="2416"/>
                    <a:pt x="9323" y="1590"/>
                  </a:cubicBezTo>
                  <a:cubicBezTo>
                    <a:pt x="9255" y="1501"/>
                    <a:pt x="9186" y="1422"/>
                    <a:pt x="9117" y="1354"/>
                  </a:cubicBezTo>
                  <a:cubicBezTo>
                    <a:pt x="8507" y="695"/>
                    <a:pt x="7730" y="193"/>
                    <a:pt x="6865" y="46"/>
                  </a:cubicBezTo>
                  <a:cubicBezTo>
                    <a:pt x="6696" y="15"/>
                    <a:pt x="6527" y="1"/>
                    <a:pt x="6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3"/>
            <p:cNvSpPr/>
            <p:nvPr/>
          </p:nvSpPr>
          <p:spPr>
            <a:xfrm>
              <a:off x="8185542" y="508460"/>
              <a:ext cx="226759" cy="186265"/>
            </a:xfrm>
            <a:custGeom>
              <a:avLst/>
              <a:gdLst/>
              <a:ahLst/>
              <a:cxnLst/>
              <a:rect l="l" t="t" r="r" b="b"/>
              <a:pathLst>
                <a:path w="11866" h="9747" extrusionOk="0">
                  <a:moveTo>
                    <a:pt x="5958" y="0"/>
                  </a:moveTo>
                  <a:cubicBezTo>
                    <a:pt x="5441" y="0"/>
                    <a:pt x="4925" y="32"/>
                    <a:pt x="4431" y="106"/>
                  </a:cubicBezTo>
                  <a:cubicBezTo>
                    <a:pt x="4323" y="125"/>
                    <a:pt x="4224" y="135"/>
                    <a:pt x="4116" y="165"/>
                  </a:cubicBezTo>
                  <a:cubicBezTo>
                    <a:pt x="2483" y="470"/>
                    <a:pt x="1136" y="1286"/>
                    <a:pt x="792" y="3056"/>
                  </a:cubicBezTo>
                  <a:cubicBezTo>
                    <a:pt x="1" y="7114"/>
                    <a:pt x="4026" y="9747"/>
                    <a:pt x="6962" y="9747"/>
                  </a:cubicBezTo>
                  <a:cubicBezTo>
                    <a:pt x="7677" y="9747"/>
                    <a:pt x="8326" y="9591"/>
                    <a:pt x="8827" y="9262"/>
                  </a:cubicBezTo>
                  <a:cubicBezTo>
                    <a:pt x="8925" y="9213"/>
                    <a:pt x="9014" y="9144"/>
                    <a:pt x="9092" y="9075"/>
                  </a:cubicBezTo>
                  <a:lnTo>
                    <a:pt x="9112" y="9055"/>
                  </a:lnTo>
                  <a:cubicBezTo>
                    <a:pt x="10607" y="7698"/>
                    <a:pt x="11453" y="5141"/>
                    <a:pt x="11708" y="3214"/>
                  </a:cubicBezTo>
                  <a:cubicBezTo>
                    <a:pt x="11866" y="1896"/>
                    <a:pt x="10981" y="686"/>
                    <a:pt x="9692" y="420"/>
                  </a:cubicBezTo>
                  <a:cubicBezTo>
                    <a:pt x="8643" y="208"/>
                    <a:pt x="7293" y="0"/>
                    <a:pt x="5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3"/>
            <p:cNvSpPr/>
            <p:nvPr/>
          </p:nvSpPr>
          <p:spPr>
            <a:xfrm>
              <a:off x="8459082" y="602405"/>
              <a:ext cx="213057" cy="213535"/>
            </a:xfrm>
            <a:custGeom>
              <a:avLst/>
              <a:gdLst/>
              <a:ahLst/>
              <a:cxnLst/>
              <a:rect l="l" t="t" r="r" b="b"/>
              <a:pathLst>
                <a:path w="11149" h="11174" extrusionOk="0">
                  <a:moveTo>
                    <a:pt x="5069" y="1"/>
                  </a:moveTo>
                  <a:cubicBezTo>
                    <a:pt x="4314" y="1"/>
                    <a:pt x="3567" y="337"/>
                    <a:pt x="3069" y="973"/>
                  </a:cubicBezTo>
                  <a:cubicBezTo>
                    <a:pt x="1948" y="2389"/>
                    <a:pt x="453" y="4602"/>
                    <a:pt x="148" y="6657"/>
                  </a:cubicBezTo>
                  <a:cubicBezTo>
                    <a:pt x="129" y="6755"/>
                    <a:pt x="109" y="6864"/>
                    <a:pt x="99" y="6972"/>
                  </a:cubicBezTo>
                  <a:cubicBezTo>
                    <a:pt x="1" y="8152"/>
                    <a:pt x="335" y="9263"/>
                    <a:pt x="1417" y="10099"/>
                  </a:cubicBezTo>
                  <a:cubicBezTo>
                    <a:pt x="2392" y="10858"/>
                    <a:pt x="3448" y="11174"/>
                    <a:pt x="4484" y="11174"/>
                  </a:cubicBezTo>
                  <a:cubicBezTo>
                    <a:pt x="7922" y="11174"/>
                    <a:pt x="11149" y="7698"/>
                    <a:pt x="10514" y="5379"/>
                  </a:cubicBezTo>
                  <a:cubicBezTo>
                    <a:pt x="10445" y="5123"/>
                    <a:pt x="10357" y="4877"/>
                    <a:pt x="10249" y="4641"/>
                  </a:cubicBezTo>
                  <a:cubicBezTo>
                    <a:pt x="10209" y="4543"/>
                    <a:pt x="10160" y="4444"/>
                    <a:pt x="10111" y="4346"/>
                  </a:cubicBezTo>
                  <a:cubicBezTo>
                    <a:pt x="9314" y="2772"/>
                    <a:pt x="7790" y="1327"/>
                    <a:pt x="6462" y="422"/>
                  </a:cubicBezTo>
                  <a:cubicBezTo>
                    <a:pt x="6036" y="138"/>
                    <a:pt x="5551" y="1"/>
                    <a:pt x="5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3"/>
            <p:cNvSpPr/>
            <p:nvPr/>
          </p:nvSpPr>
          <p:spPr>
            <a:xfrm>
              <a:off x="8657922" y="501294"/>
              <a:ext cx="226893" cy="197750"/>
            </a:xfrm>
            <a:custGeom>
              <a:avLst/>
              <a:gdLst/>
              <a:ahLst/>
              <a:cxnLst/>
              <a:rect l="l" t="t" r="r" b="b"/>
              <a:pathLst>
                <a:path w="11873" h="10348" extrusionOk="0">
                  <a:moveTo>
                    <a:pt x="3907" y="1"/>
                  </a:moveTo>
                  <a:cubicBezTo>
                    <a:pt x="2779" y="1"/>
                    <a:pt x="1674" y="332"/>
                    <a:pt x="729" y="963"/>
                  </a:cubicBezTo>
                  <a:cubicBezTo>
                    <a:pt x="424" y="1169"/>
                    <a:pt x="217" y="1504"/>
                    <a:pt x="188" y="1877"/>
                  </a:cubicBezTo>
                  <a:cubicBezTo>
                    <a:pt x="1" y="3874"/>
                    <a:pt x="807" y="5939"/>
                    <a:pt x="1879" y="7522"/>
                  </a:cubicBezTo>
                  <a:cubicBezTo>
                    <a:pt x="1948" y="7621"/>
                    <a:pt x="2007" y="7709"/>
                    <a:pt x="2076" y="7798"/>
                  </a:cubicBezTo>
                  <a:cubicBezTo>
                    <a:pt x="3148" y="9293"/>
                    <a:pt x="4427" y="10306"/>
                    <a:pt x="5233" y="10345"/>
                  </a:cubicBezTo>
                  <a:cubicBezTo>
                    <a:pt x="5267" y="10347"/>
                    <a:pt x="5300" y="10348"/>
                    <a:pt x="5334" y="10348"/>
                  </a:cubicBezTo>
                  <a:cubicBezTo>
                    <a:pt x="8436" y="10348"/>
                    <a:pt x="11873" y="3249"/>
                    <a:pt x="7446" y="953"/>
                  </a:cubicBezTo>
                  <a:cubicBezTo>
                    <a:pt x="6669" y="530"/>
                    <a:pt x="5823" y="245"/>
                    <a:pt x="4958" y="97"/>
                  </a:cubicBezTo>
                  <a:cubicBezTo>
                    <a:pt x="4849" y="78"/>
                    <a:pt x="4741" y="58"/>
                    <a:pt x="4643" y="48"/>
                  </a:cubicBezTo>
                  <a:cubicBezTo>
                    <a:pt x="4397" y="16"/>
                    <a:pt x="4152" y="1"/>
                    <a:pt x="3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3"/>
            <p:cNvSpPr/>
            <p:nvPr/>
          </p:nvSpPr>
          <p:spPr>
            <a:xfrm>
              <a:off x="8599101" y="294505"/>
              <a:ext cx="204133" cy="169544"/>
            </a:xfrm>
            <a:custGeom>
              <a:avLst/>
              <a:gdLst/>
              <a:ahLst/>
              <a:cxnLst/>
              <a:rect l="l" t="t" r="r" b="b"/>
              <a:pathLst>
                <a:path w="10682" h="8872" extrusionOk="0">
                  <a:moveTo>
                    <a:pt x="3921" y="0"/>
                  </a:moveTo>
                  <a:cubicBezTo>
                    <a:pt x="3507" y="0"/>
                    <a:pt x="3137" y="80"/>
                    <a:pt x="2804" y="218"/>
                  </a:cubicBezTo>
                  <a:cubicBezTo>
                    <a:pt x="2695" y="267"/>
                    <a:pt x="2587" y="316"/>
                    <a:pt x="2489" y="375"/>
                  </a:cubicBezTo>
                  <a:cubicBezTo>
                    <a:pt x="758" y="1369"/>
                    <a:pt x="207" y="4063"/>
                    <a:pt x="50" y="5145"/>
                  </a:cubicBezTo>
                  <a:cubicBezTo>
                    <a:pt x="1" y="5470"/>
                    <a:pt x="50" y="5794"/>
                    <a:pt x="187" y="6079"/>
                  </a:cubicBezTo>
                  <a:cubicBezTo>
                    <a:pt x="1088" y="7838"/>
                    <a:pt x="3336" y="8871"/>
                    <a:pt x="5436" y="8871"/>
                  </a:cubicBezTo>
                  <a:cubicBezTo>
                    <a:pt x="6179" y="8871"/>
                    <a:pt x="6904" y="8742"/>
                    <a:pt x="7544" y="8469"/>
                  </a:cubicBezTo>
                  <a:cubicBezTo>
                    <a:pt x="7652" y="8430"/>
                    <a:pt x="7741" y="8381"/>
                    <a:pt x="7849" y="8332"/>
                  </a:cubicBezTo>
                  <a:cubicBezTo>
                    <a:pt x="7947" y="8282"/>
                    <a:pt x="8045" y="8214"/>
                    <a:pt x="8144" y="8155"/>
                  </a:cubicBezTo>
                  <a:cubicBezTo>
                    <a:pt x="10681" y="6542"/>
                    <a:pt x="9816" y="1733"/>
                    <a:pt x="5174" y="218"/>
                  </a:cubicBezTo>
                  <a:cubicBezTo>
                    <a:pt x="4717" y="67"/>
                    <a:pt x="4301" y="0"/>
                    <a:pt x="3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3"/>
            <p:cNvSpPr/>
            <p:nvPr/>
          </p:nvSpPr>
          <p:spPr>
            <a:xfrm>
              <a:off x="8440851" y="419503"/>
              <a:ext cx="144739" cy="123718"/>
            </a:xfrm>
            <a:custGeom>
              <a:avLst/>
              <a:gdLst/>
              <a:ahLst/>
              <a:cxnLst/>
              <a:rect l="l" t="t" r="r" b="b"/>
              <a:pathLst>
                <a:path w="7574" h="6474" extrusionOk="0">
                  <a:moveTo>
                    <a:pt x="4328" y="1"/>
                  </a:moveTo>
                  <a:cubicBezTo>
                    <a:pt x="1446" y="1"/>
                    <a:pt x="1" y="3482"/>
                    <a:pt x="2046" y="5528"/>
                  </a:cubicBezTo>
                  <a:cubicBezTo>
                    <a:pt x="2664" y="6146"/>
                    <a:pt x="3492" y="6473"/>
                    <a:pt x="4335" y="6473"/>
                  </a:cubicBezTo>
                  <a:cubicBezTo>
                    <a:pt x="4754" y="6473"/>
                    <a:pt x="5176" y="6393"/>
                    <a:pt x="5577" y="6226"/>
                  </a:cubicBezTo>
                  <a:cubicBezTo>
                    <a:pt x="6787" y="5725"/>
                    <a:pt x="7574" y="4544"/>
                    <a:pt x="7574" y="3236"/>
                  </a:cubicBezTo>
                  <a:cubicBezTo>
                    <a:pt x="7564" y="1446"/>
                    <a:pt x="6118" y="1"/>
                    <a:pt x="4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3"/>
            <p:cNvSpPr/>
            <p:nvPr/>
          </p:nvSpPr>
          <p:spPr>
            <a:xfrm>
              <a:off x="8264199" y="251297"/>
              <a:ext cx="488280" cy="488853"/>
            </a:xfrm>
            <a:custGeom>
              <a:avLst/>
              <a:gdLst/>
              <a:ahLst/>
              <a:cxnLst/>
              <a:rect l="l" t="t" r="r" b="b"/>
              <a:pathLst>
                <a:path w="25551" h="25581" extrusionOk="0">
                  <a:moveTo>
                    <a:pt x="12766" y="1"/>
                  </a:moveTo>
                  <a:cubicBezTo>
                    <a:pt x="10366" y="1"/>
                    <a:pt x="8015" y="669"/>
                    <a:pt x="5980" y="1958"/>
                  </a:cubicBezTo>
                  <a:cubicBezTo>
                    <a:pt x="6019" y="2046"/>
                    <a:pt x="6068" y="2145"/>
                    <a:pt x="6117" y="2243"/>
                  </a:cubicBezTo>
                  <a:cubicBezTo>
                    <a:pt x="8123" y="977"/>
                    <a:pt x="10434" y="315"/>
                    <a:pt x="12778" y="315"/>
                  </a:cubicBezTo>
                  <a:cubicBezTo>
                    <a:pt x="13584" y="315"/>
                    <a:pt x="14393" y="393"/>
                    <a:pt x="15195" y="551"/>
                  </a:cubicBezTo>
                  <a:cubicBezTo>
                    <a:pt x="15185" y="443"/>
                    <a:pt x="15165" y="335"/>
                    <a:pt x="15146" y="217"/>
                  </a:cubicBezTo>
                  <a:cubicBezTo>
                    <a:pt x="14359" y="69"/>
                    <a:pt x="13562" y="1"/>
                    <a:pt x="12766" y="1"/>
                  </a:cubicBezTo>
                  <a:close/>
                  <a:moveTo>
                    <a:pt x="20329" y="2479"/>
                  </a:moveTo>
                  <a:cubicBezTo>
                    <a:pt x="20220" y="2528"/>
                    <a:pt x="20112" y="2577"/>
                    <a:pt x="20014" y="2636"/>
                  </a:cubicBezTo>
                  <a:cubicBezTo>
                    <a:pt x="22699" y="4564"/>
                    <a:pt x="24518" y="7465"/>
                    <a:pt x="25069" y="10730"/>
                  </a:cubicBezTo>
                  <a:cubicBezTo>
                    <a:pt x="25177" y="10691"/>
                    <a:pt x="25275" y="10642"/>
                    <a:pt x="25374" y="10593"/>
                  </a:cubicBezTo>
                  <a:cubicBezTo>
                    <a:pt x="24794" y="7337"/>
                    <a:pt x="22994" y="4436"/>
                    <a:pt x="20329" y="2479"/>
                  </a:cubicBezTo>
                  <a:close/>
                  <a:moveTo>
                    <a:pt x="4170" y="3335"/>
                  </a:moveTo>
                  <a:cubicBezTo>
                    <a:pt x="2026" y="5272"/>
                    <a:pt x="610" y="7878"/>
                    <a:pt x="148" y="10721"/>
                  </a:cubicBezTo>
                  <a:cubicBezTo>
                    <a:pt x="256" y="10730"/>
                    <a:pt x="354" y="10740"/>
                    <a:pt x="462" y="10740"/>
                  </a:cubicBezTo>
                  <a:cubicBezTo>
                    <a:pt x="924" y="7977"/>
                    <a:pt x="2301" y="5449"/>
                    <a:pt x="4376" y="3571"/>
                  </a:cubicBezTo>
                  <a:cubicBezTo>
                    <a:pt x="4308" y="3482"/>
                    <a:pt x="4239" y="3403"/>
                    <a:pt x="4170" y="3335"/>
                  </a:cubicBezTo>
                  <a:close/>
                  <a:moveTo>
                    <a:pt x="25236" y="13130"/>
                  </a:moveTo>
                  <a:cubicBezTo>
                    <a:pt x="25167" y="15854"/>
                    <a:pt x="24194" y="18490"/>
                    <a:pt x="22482" y="20604"/>
                  </a:cubicBezTo>
                  <a:cubicBezTo>
                    <a:pt x="22551" y="20703"/>
                    <a:pt x="22610" y="20791"/>
                    <a:pt x="22669" y="20880"/>
                  </a:cubicBezTo>
                  <a:cubicBezTo>
                    <a:pt x="24459" y="18696"/>
                    <a:pt x="25472" y="15992"/>
                    <a:pt x="25551" y="13179"/>
                  </a:cubicBezTo>
                  <a:cubicBezTo>
                    <a:pt x="25443" y="13160"/>
                    <a:pt x="25344" y="13140"/>
                    <a:pt x="25236" y="13130"/>
                  </a:cubicBezTo>
                  <a:close/>
                  <a:moveTo>
                    <a:pt x="315" y="13563"/>
                  </a:moveTo>
                  <a:cubicBezTo>
                    <a:pt x="207" y="13582"/>
                    <a:pt x="108" y="13592"/>
                    <a:pt x="0" y="13612"/>
                  </a:cubicBezTo>
                  <a:cubicBezTo>
                    <a:pt x="236" y="17172"/>
                    <a:pt x="1937" y="20477"/>
                    <a:pt x="4711" y="22709"/>
                  </a:cubicBezTo>
                  <a:cubicBezTo>
                    <a:pt x="4809" y="22660"/>
                    <a:pt x="4898" y="22591"/>
                    <a:pt x="4976" y="22522"/>
                  </a:cubicBezTo>
                  <a:cubicBezTo>
                    <a:pt x="2223" y="20319"/>
                    <a:pt x="531" y="17074"/>
                    <a:pt x="315" y="13563"/>
                  </a:cubicBezTo>
                  <a:close/>
                  <a:moveTo>
                    <a:pt x="20299" y="22719"/>
                  </a:moveTo>
                  <a:cubicBezTo>
                    <a:pt x="18147" y="24362"/>
                    <a:pt x="15519" y="25256"/>
                    <a:pt x="12810" y="25256"/>
                  </a:cubicBezTo>
                  <a:cubicBezTo>
                    <a:pt x="12795" y="25256"/>
                    <a:pt x="12780" y="25256"/>
                    <a:pt x="12766" y="25256"/>
                  </a:cubicBezTo>
                  <a:cubicBezTo>
                    <a:pt x="11959" y="25256"/>
                    <a:pt x="11143" y="25178"/>
                    <a:pt x="10346" y="25030"/>
                  </a:cubicBezTo>
                  <a:cubicBezTo>
                    <a:pt x="10327" y="25128"/>
                    <a:pt x="10317" y="25237"/>
                    <a:pt x="10307" y="25345"/>
                  </a:cubicBezTo>
                  <a:cubicBezTo>
                    <a:pt x="11113" y="25502"/>
                    <a:pt x="11939" y="25581"/>
                    <a:pt x="12766" y="25581"/>
                  </a:cubicBezTo>
                  <a:cubicBezTo>
                    <a:pt x="15539" y="25581"/>
                    <a:pt x="18234" y="24686"/>
                    <a:pt x="20437" y="23014"/>
                  </a:cubicBezTo>
                  <a:cubicBezTo>
                    <a:pt x="20397" y="22916"/>
                    <a:pt x="20348" y="22827"/>
                    <a:pt x="20309" y="22729"/>
                  </a:cubicBezTo>
                  <a:lnTo>
                    <a:pt x="20299" y="227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9805402F-F5EF-128F-F974-1EF832868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5158" y="236552"/>
            <a:ext cx="1455809" cy="935482"/>
          </a:xfrm>
          <a:prstGeom prst="rect">
            <a:avLst/>
          </a:prstGeom>
        </p:spPr>
      </p:pic>
      <p:grpSp>
        <p:nvGrpSpPr>
          <p:cNvPr id="2" name="Google Shape;1155;p32">
            <a:extLst>
              <a:ext uri="{FF2B5EF4-FFF2-40B4-BE49-F238E27FC236}">
                <a16:creationId xmlns:a16="http://schemas.microsoft.com/office/drawing/2014/main" id="{8ED8C1FA-D85D-BE0F-F38F-8ECC3CDF95C8}"/>
              </a:ext>
            </a:extLst>
          </p:cNvPr>
          <p:cNvGrpSpPr/>
          <p:nvPr/>
        </p:nvGrpSpPr>
        <p:grpSpPr>
          <a:xfrm>
            <a:off x="1592563" y="1857062"/>
            <a:ext cx="654449" cy="501601"/>
            <a:chOff x="2648547" y="1860013"/>
            <a:chExt cx="775567" cy="531822"/>
          </a:xfrm>
        </p:grpSpPr>
        <p:sp>
          <p:nvSpPr>
            <p:cNvPr id="4" name="Google Shape;1156;p32">
              <a:extLst>
                <a:ext uri="{FF2B5EF4-FFF2-40B4-BE49-F238E27FC236}">
                  <a16:creationId xmlns:a16="http://schemas.microsoft.com/office/drawing/2014/main" id="{5D0DB565-A6C9-F42E-6399-28FF6C1EA16B}"/>
                </a:ext>
              </a:extLst>
            </p:cNvPr>
            <p:cNvSpPr/>
            <p:nvPr/>
          </p:nvSpPr>
          <p:spPr>
            <a:xfrm>
              <a:off x="3185150" y="2166418"/>
              <a:ext cx="164891" cy="104869"/>
            </a:xfrm>
            <a:custGeom>
              <a:avLst/>
              <a:gdLst/>
              <a:ahLst/>
              <a:cxnLst/>
              <a:rect l="l" t="t" r="r" b="b"/>
              <a:pathLst>
                <a:path w="2934" h="1866" extrusionOk="0">
                  <a:moveTo>
                    <a:pt x="1" y="0"/>
                  </a:moveTo>
                  <a:lnTo>
                    <a:pt x="1" y="1866"/>
                  </a:lnTo>
                  <a:lnTo>
                    <a:pt x="2934" y="1866"/>
                  </a:lnTo>
                  <a:lnTo>
                    <a:pt x="2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157;p32">
              <a:extLst>
                <a:ext uri="{FF2B5EF4-FFF2-40B4-BE49-F238E27FC236}">
                  <a16:creationId xmlns:a16="http://schemas.microsoft.com/office/drawing/2014/main" id="{537B3E1B-CD86-9EB1-AB01-4BCD74A49627}"/>
                </a:ext>
              </a:extLst>
            </p:cNvPr>
            <p:cNvSpPr/>
            <p:nvPr/>
          </p:nvSpPr>
          <p:spPr>
            <a:xfrm>
              <a:off x="3308960" y="2096055"/>
              <a:ext cx="115154" cy="245425"/>
            </a:xfrm>
            <a:custGeom>
              <a:avLst/>
              <a:gdLst/>
              <a:ahLst/>
              <a:cxnLst/>
              <a:rect l="l" t="t" r="r" b="b"/>
              <a:pathLst>
                <a:path w="2049" h="4367" extrusionOk="0">
                  <a:moveTo>
                    <a:pt x="1827" y="1"/>
                  </a:moveTo>
                  <a:cubicBezTo>
                    <a:pt x="1805" y="1"/>
                    <a:pt x="1782" y="4"/>
                    <a:pt x="1760" y="12"/>
                  </a:cubicBezTo>
                  <a:lnTo>
                    <a:pt x="164" y="445"/>
                  </a:lnTo>
                  <a:cubicBezTo>
                    <a:pt x="67" y="474"/>
                    <a:pt x="0" y="560"/>
                    <a:pt x="0" y="666"/>
                  </a:cubicBezTo>
                  <a:lnTo>
                    <a:pt x="0" y="3705"/>
                  </a:lnTo>
                  <a:cubicBezTo>
                    <a:pt x="0" y="3801"/>
                    <a:pt x="67" y="3887"/>
                    <a:pt x="164" y="3916"/>
                  </a:cubicBezTo>
                  <a:lnTo>
                    <a:pt x="1760" y="4358"/>
                  </a:lnTo>
                  <a:cubicBezTo>
                    <a:pt x="1780" y="4364"/>
                    <a:pt x="1800" y="4366"/>
                    <a:pt x="1819" y="4366"/>
                  </a:cubicBezTo>
                  <a:cubicBezTo>
                    <a:pt x="1939" y="4366"/>
                    <a:pt x="2040" y="4270"/>
                    <a:pt x="2048" y="4137"/>
                  </a:cubicBezTo>
                  <a:lnTo>
                    <a:pt x="2048" y="224"/>
                  </a:lnTo>
                  <a:cubicBezTo>
                    <a:pt x="2048" y="102"/>
                    <a:pt x="1946" y="1"/>
                    <a:pt x="1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58;p32">
              <a:extLst>
                <a:ext uri="{FF2B5EF4-FFF2-40B4-BE49-F238E27FC236}">
                  <a16:creationId xmlns:a16="http://schemas.microsoft.com/office/drawing/2014/main" id="{D1C3BFE5-9E95-BEEF-76C2-3D5947FBBDE3}"/>
                </a:ext>
              </a:extLst>
            </p:cNvPr>
            <p:cNvSpPr/>
            <p:nvPr/>
          </p:nvSpPr>
          <p:spPr>
            <a:xfrm>
              <a:off x="2707445" y="2045924"/>
              <a:ext cx="529123" cy="345349"/>
            </a:xfrm>
            <a:custGeom>
              <a:avLst/>
              <a:gdLst/>
              <a:ahLst/>
              <a:cxnLst/>
              <a:rect l="l" t="t" r="r" b="b"/>
              <a:pathLst>
                <a:path w="9415" h="6145" extrusionOk="0">
                  <a:moveTo>
                    <a:pt x="318" y="0"/>
                  </a:moveTo>
                  <a:cubicBezTo>
                    <a:pt x="145" y="0"/>
                    <a:pt x="0" y="144"/>
                    <a:pt x="0" y="317"/>
                  </a:cubicBezTo>
                  <a:lnTo>
                    <a:pt x="0" y="5827"/>
                  </a:lnTo>
                  <a:cubicBezTo>
                    <a:pt x="0" y="6001"/>
                    <a:pt x="145" y="6145"/>
                    <a:pt x="318" y="6145"/>
                  </a:cubicBezTo>
                  <a:lnTo>
                    <a:pt x="9097" y="6145"/>
                  </a:lnTo>
                  <a:cubicBezTo>
                    <a:pt x="9270" y="6145"/>
                    <a:pt x="9414" y="6001"/>
                    <a:pt x="9414" y="5827"/>
                  </a:cubicBezTo>
                  <a:lnTo>
                    <a:pt x="9414" y="317"/>
                  </a:lnTo>
                  <a:cubicBezTo>
                    <a:pt x="9414" y="144"/>
                    <a:pt x="9270" y="0"/>
                    <a:pt x="9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" name="Google Shape;1159;p32">
              <a:extLst>
                <a:ext uri="{FF2B5EF4-FFF2-40B4-BE49-F238E27FC236}">
                  <a16:creationId xmlns:a16="http://schemas.microsoft.com/office/drawing/2014/main" id="{D0EB4835-C7C8-F2DB-E7B9-ED8B96DA407F}"/>
                </a:ext>
              </a:extLst>
            </p:cNvPr>
            <p:cNvSpPr/>
            <p:nvPr/>
          </p:nvSpPr>
          <p:spPr>
            <a:xfrm>
              <a:off x="2707445" y="2045924"/>
              <a:ext cx="529123" cy="345911"/>
            </a:xfrm>
            <a:custGeom>
              <a:avLst/>
              <a:gdLst/>
              <a:ahLst/>
              <a:cxnLst/>
              <a:rect l="l" t="t" r="r" b="b"/>
              <a:pathLst>
                <a:path w="9415" h="6155" extrusionOk="0">
                  <a:moveTo>
                    <a:pt x="7645" y="0"/>
                  </a:moveTo>
                  <a:cubicBezTo>
                    <a:pt x="7818" y="0"/>
                    <a:pt x="7962" y="144"/>
                    <a:pt x="7962" y="317"/>
                  </a:cubicBezTo>
                  <a:lnTo>
                    <a:pt x="7962" y="5308"/>
                  </a:lnTo>
                  <a:cubicBezTo>
                    <a:pt x="7962" y="5539"/>
                    <a:pt x="7770" y="5731"/>
                    <a:pt x="7530" y="5731"/>
                  </a:cubicBezTo>
                  <a:lnTo>
                    <a:pt x="308" y="5731"/>
                  </a:lnTo>
                  <a:cubicBezTo>
                    <a:pt x="154" y="5731"/>
                    <a:pt x="29" y="5625"/>
                    <a:pt x="0" y="5472"/>
                  </a:cubicBezTo>
                  <a:lnTo>
                    <a:pt x="0" y="5837"/>
                  </a:lnTo>
                  <a:cubicBezTo>
                    <a:pt x="0" y="6010"/>
                    <a:pt x="145" y="6154"/>
                    <a:pt x="318" y="6154"/>
                  </a:cubicBezTo>
                  <a:lnTo>
                    <a:pt x="9088" y="6154"/>
                  </a:lnTo>
                  <a:cubicBezTo>
                    <a:pt x="9270" y="6154"/>
                    <a:pt x="9405" y="6010"/>
                    <a:pt x="9405" y="5837"/>
                  </a:cubicBezTo>
                  <a:lnTo>
                    <a:pt x="9405" y="317"/>
                  </a:lnTo>
                  <a:cubicBezTo>
                    <a:pt x="9405" y="308"/>
                    <a:pt x="9414" y="298"/>
                    <a:pt x="9414" y="289"/>
                  </a:cubicBezTo>
                  <a:cubicBezTo>
                    <a:pt x="9395" y="125"/>
                    <a:pt x="9261" y="0"/>
                    <a:pt x="9097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60;p32">
              <a:extLst>
                <a:ext uri="{FF2B5EF4-FFF2-40B4-BE49-F238E27FC236}">
                  <a16:creationId xmlns:a16="http://schemas.microsoft.com/office/drawing/2014/main" id="{54E3CC6B-4850-7510-3E55-4C538262813D}"/>
                </a:ext>
              </a:extLst>
            </p:cNvPr>
            <p:cNvSpPr/>
            <p:nvPr/>
          </p:nvSpPr>
          <p:spPr>
            <a:xfrm>
              <a:off x="2648547" y="1860013"/>
              <a:ext cx="315619" cy="316181"/>
            </a:xfrm>
            <a:custGeom>
              <a:avLst/>
              <a:gdLst/>
              <a:ahLst/>
              <a:cxnLst/>
              <a:rect l="l" t="t" r="r" b="b"/>
              <a:pathLst>
                <a:path w="5616" h="5626" extrusionOk="0">
                  <a:moveTo>
                    <a:pt x="2808" y="0"/>
                  </a:moveTo>
                  <a:cubicBezTo>
                    <a:pt x="1250" y="0"/>
                    <a:pt x="0" y="1260"/>
                    <a:pt x="0" y="2818"/>
                  </a:cubicBezTo>
                  <a:cubicBezTo>
                    <a:pt x="0" y="4366"/>
                    <a:pt x="1250" y="5626"/>
                    <a:pt x="2808" y="5626"/>
                  </a:cubicBezTo>
                  <a:cubicBezTo>
                    <a:pt x="4356" y="5626"/>
                    <a:pt x="5616" y="4366"/>
                    <a:pt x="5616" y="2818"/>
                  </a:cubicBezTo>
                  <a:cubicBezTo>
                    <a:pt x="5616" y="1260"/>
                    <a:pt x="4356" y="0"/>
                    <a:pt x="2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61;p32">
              <a:extLst>
                <a:ext uri="{FF2B5EF4-FFF2-40B4-BE49-F238E27FC236}">
                  <a16:creationId xmlns:a16="http://schemas.microsoft.com/office/drawing/2014/main" id="{16162A18-1950-0719-ABA7-19FE0B36C00A}"/>
                </a:ext>
              </a:extLst>
            </p:cNvPr>
            <p:cNvSpPr/>
            <p:nvPr/>
          </p:nvSpPr>
          <p:spPr>
            <a:xfrm>
              <a:off x="2694463" y="1906490"/>
              <a:ext cx="285384" cy="269423"/>
            </a:xfrm>
            <a:custGeom>
              <a:avLst/>
              <a:gdLst/>
              <a:ahLst/>
              <a:cxnLst/>
              <a:rect l="l" t="t" r="r" b="b"/>
              <a:pathLst>
                <a:path w="5078" h="4794" extrusionOk="0">
                  <a:moveTo>
                    <a:pt x="3982" y="0"/>
                  </a:moveTo>
                  <a:lnTo>
                    <a:pt x="1" y="3972"/>
                  </a:lnTo>
                  <a:cubicBezTo>
                    <a:pt x="549" y="4520"/>
                    <a:pt x="1268" y="4794"/>
                    <a:pt x="1986" y="4794"/>
                  </a:cubicBezTo>
                  <a:cubicBezTo>
                    <a:pt x="2705" y="4794"/>
                    <a:pt x="3424" y="4520"/>
                    <a:pt x="3972" y="3972"/>
                  </a:cubicBezTo>
                  <a:cubicBezTo>
                    <a:pt x="5078" y="2875"/>
                    <a:pt x="5078" y="1096"/>
                    <a:pt x="3982" y="0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62;p32">
              <a:extLst>
                <a:ext uri="{FF2B5EF4-FFF2-40B4-BE49-F238E27FC236}">
                  <a16:creationId xmlns:a16="http://schemas.microsoft.com/office/drawing/2014/main" id="{86755F42-12B1-BF87-950E-87C8A73EA128}"/>
                </a:ext>
              </a:extLst>
            </p:cNvPr>
            <p:cNvSpPr/>
            <p:nvPr/>
          </p:nvSpPr>
          <p:spPr>
            <a:xfrm>
              <a:off x="3048976" y="2223181"/>
              <a:ext cx="115716" cy="115660"/>
            </a:xfrm>
            <a:custGeom>
              <a:avLst/>
              <a:gdLst/>
              <a:ahLst/>
              <a:cxnLst/>
              <a:rect l="l" t="t" r="r" b="b"/>
              <a:pathLst>
                <a:path w="2059" h="2058" extrusionOk="0">
                  <a:moveTo>
                    <a:pt x="97" y="0"/>
                  </a:moveTo>
                  <a:cubicBezTo>
                    <a:pt x="39" y="0"/>
                    <a:pt x="1" y="39"/>
                    <a:pt x="1" y="96"/>
                  </a:cubicBezTo>
                  <a:lnTo>
                    <a:pt x="1" y="1962"/>
                  </a:lnTo>
                  <a:cubicBezTo>
                    <a:pt x="1" y="2010"/>
                    <a:pt x="39" y="2058"/>
                    <a:pt x="97" y="2058"/>
                  </a:cubicBezTo>
                  <a:lnTo>
                    <a:pt x="1962" y="2058"/>
                  </a:lnTo>
                  <a:cubicBezTo>
                    <a:pt x="2010" y="2058"/>
                    <a:pt x="2059" y="2010"/>
                    <a:pt x="2059" y="1962"/>
                  </a:cubicBezTo>
                  <a:lnTo>
                    <a:pt x="2059" y="96"/>
                  </a:lnTo>
                  <a:cubicBezTo>
                    <a:pt x="2059" y="39"/>
                    <a:pt x="2010" y="0"/>
                    <a:pt x="19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63;p32">
              <a:extLst>
                <a:ext uri="{FF2B5EF4-FFF2-40B4-BE49-F238E27FC236}">
                  <a16:creationId xmlns:a16="http://schemas.microsoft.com/office/drawing/2014/main" id="{CB53160D-5C47-EC36-564F-5B0035AEAA4C}"/>
                </a:ext>
              </a:extLst>
            </p:cNvPr>
            <p:cNvSpPr/>
            <p:nvPr/>
          </p:nvSpPr>
          <p:spPr>
            <a:xfrm>
              <a:off x="2736508" y="1965958"/>
              <a:ext cx="123809" cy="105712"/>
            </a:xfrm>
            <a:custGeom>
              <a:avLst/>
              <a:gdLst/>
              <a:ahLst/>
              <a:cxnLst/>
              <a:rect l="l" t="t" r="r" b="b"/>
              <a:pathLst>
                <a:path w="2203" h="1881" extrusionOk="0">
                  <a:moveTo>
                    <a:pt x="1251" y="0"/>
                  </a:moveTo>
                  <a:cubicBezTo>
                    <a:pt x="1020" y="0"/>
                    <a:pt x="786" y="85"/>
                    <a:pt x="597" y="275"/>
                  </a:cubicBezTo>
                  <a:cubicBezTo>
                    <a:pt x="0" y="871"/>
                    <a:pt x="424" y="1880"/>
                    <a:pt x="1260" y="1880"/>
                  </a:cubicBezTo>
                  <a:cubicBezTo>
                    <a:pt x="1779" y="1880"/>
                    <a:pt x="2202" y="1467"/>
                    <a:pt x="2202" y="948"/>
                  </a:cubicBezTo>
                  <a:cubicBezTo>
                    <a:pt x="2202" y="375"/>
                    <a:pt x="1735" y="0"/>
                    <a:pt x="1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64;p32">
              <a:extLst>
                <a:ext uri="{FF2B5EF4-FFF2-40B4-BE49-F238E27FC236}">
                  <a16:creationId xmlns:a16="http://schemas.microsoft.com/office/drawing/2014/main" id="{802AC43C-D396-9C59-2759-B8ED401BD74F}"/>
                </a:ext>
              </a:extLst>
            </p:cNvPr>
            <p:cNvSpPr/>
            <p:nvPr/>
          </p:nvSpPr>
          <p:spPr>
            <a:xfrm>
              <a:off x="3005758" y="1896768"/>
              <a:ext cx="242728" cy="242672"/>
            </a:xfrm>
            <a:custGeom>
              <a:avLst/>
              <a:gdLst/>
              <a:ahLst/>
              <a:cxnLst/>
              <a:rect l="l" t="t" r="r" b="b"/>
              <a:pathLst>
                <a:path w="4319" h="4318" extrusionOk="0">
                  <a:moveTo>
                    <a:pt x="2164" y="0"/>
                  </a:moveTo>
                  <a:cubicBezTo>
                    <a:pt x="972" y="0"/>
                    <a:pt x="0" y="971"/>
                    <a:pt x="0" y="2164"/>
                  </a:cubicBezTo>
                  <a:cubicBezTo>
                    <a:pt x="0" y="3356"/>
                    <a:pt x="972" y="4318"/>
                    <a:pt x="2164" y="4318"/>
                  </a:cubicBezTo>
                  <a:cubicBezTo>
                    <a:pt x="3356" y="4318"/>
                    <a:pt x="4318" y="3356"/>
                    <a:pt x="4318" y="2164"/>
                  </a:cubicBezTo>
                  <a:cubicBezTo>
                    <a:pt x="4318" y="971"/>
                    <a:pt x="3356" y="0"/>
                    <a:pt x="21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65;p32">
              <a:extLst>
                <a:ext uri="{FF2B5EF4-FFF2-40B4-BE49-F238E27FC236}">
                  <a16:creationId xmlns:a16="http://schemas.microsoft.com/office/drawing/2014/main" id="{BA720B39-C300-8E75-62F0-6C4DB1EA847E}"/>
                </a:ext>
              </a:extLst>
            </p:cNvPr>
            <p:cNvSpPr/>
            <p:nvPr/>
          </p:nvSpPr>
          <p:spPr>
            <a:xfrm>
              <a:off x="3041951" y="1932399"/>
              <a:ext cx="218393" cy="207041"/>
            </a:xfrm>
            <a:custGeom>
              <a:avLst/>
              <a:gdLst/>
              <a:ahLst/>
              <a:cxnLst/>
              <a:rect l="l" t="t" r="r" b="b"/>
              <a:pathLst>
                <a:path w="3886" h="3684" extrusionOk="0">
                  <a:moveTo>
                    <a:pt x="3049" y="1"/>
                  </a:moveTo>
                  <a:lnTo>
                    <a:pt x="1" y="3049"/>
                  </a:lnTo>
                  <a:cubicBezTo>
                    <a:pt x="419" y="3472"/>
                    <a:pt x="970" y="3684"/>
                    <a:pt x="1521" y="3684"/>
                  </a:cubicBezTo>
                  <a:cubicBezTo>
                    <a:pt x="2073" y="3684"/>
                    <a:pt x="2626" y="3472"/>
                    <a:pt x="3049" y="3049"/>
                  </a:cubicBezTo>
                  <a:cubicBezTo>
                    <a:pt x="3886" y="2203"/>
                    <a:pt x="3886" y="847"/>
                    <a:pt x="3049" y="1"/>
                  </a:cubicBezTo>
                  <a:close/>
                </a:path>
              </a:pathLst>
            </a:custGeom>
            <a:solidFill>
              <a:srgbClr val="000000">
                <a:alpha val="1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66;p32">
              <a:extLst>
                <a:ext uri="{FF2B5EF4-FFF2-40B4-BE49-F238E27FC236}">
                  <a16:creationId xmlns:a16="http://schemas.microsoft.com/office/drawing/2014/main" id="{E4106CFD-5F41-6CD0-0A23-D0558A8A5FE0}"/>
                </a:ext>
              </a:extLst>
            </p:cNvPr>
            <p:cNvSpPr/>
            <p:nvPr/>
          </p:nvSpPr>
          <p:spPr>
            <a:xfrm>
              <a:off x="3084589" y="1991058"/>
              <a:ext cx="75701" cy="65080"/>
            </a:xfrm>
            <a:custGeom>
              <a:avLst/>
              <a:gdLst/>
              <a:ahLst/>
              <a:cxnLst/>
              <a:rect l="l" t="t" r="r" b="b"/>
              <a:pathLst>
                <a:path w="1347" h="1158" extrusionOk="0">
                  <a:moveTo>
                    <a:pt x="761" y="1"/>
                  </a:moveTo>
                  <a:cubicBezTo>
                    <a:pt x="619" y="1"/>
                    <a:pt x="474" y="52"/>
                    <a:pt x="357" y="167"/>
                  </a:cubicBezTo>
                  <a:cubicBezTo>
                    <a:pt x="1" y="533"/>
                    <a:pt x="251" y="1158"/>
                    <a:pt x="770" y="1158"/>
                  </a:cubicBezTo>
                  <a:cubicBezTo>
                    <a:pt x="1087" y="1148"/>
                    <a:pt x="1347" y="898"/>
                    <a:pt x="1347" y="581"/>
                  </a:cubicBezTo>
                  <a:cubicBezTo>
                    <a:pt x="1347" y="229"/>
                    <a:pt x="1060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67;p32">
              <a:extLst>
                <a:ext uri="{FF2B5EF4-FFF2-40B4-BE49-F238E27FC236}">
                  <a16:creationId xmlns:a16="http://schemas.microsoft.com/office/drawing/2014/main" id="{78AF460E-0CA8-4970-03E8-6B60F15D6BD2}"/>
                </a:ext>
              </a:extLst>
            </p:cNvPr>
            <p:cNvSpPr/>
            <p:nvPr/>
          </p:nvSpPr>
          <p:spPr>
            <a:xfrm>
              <a:off x="2851518" y="1924765"/>
              <a:ext cx="57212" cy="47658"/>
            </a:xfrm>
            <a:custGeom>
              <a:avLst/>
              <a:gdLst/>
              <a:ahLst/>
              <a:cxnLst/>
              <a:rect l="l" t="t" r="r" b="b"/>
              <a:pathLst>
                <a:path w="1018" h="848" extrusionOk="0">
                  <a:moveTo>
                    <a:pt x="718" y="0"/>
                  </a:moveTo>
                  <a:cubicBezTo>
                    <a:pt x="669" y="0"/>
                    <a:pt x="618" y="19"/>
                    <a:pt x="571" y="63"/>
                  </a:cubicBezTo>
                  <a:lnTo>
                    <a:pt x="148" y="487"/>
                  </a:lnTo>
                  <a:cubicBezTo>
                    <a:pt x="0" y="642"/>
                    <a:pt x="136" y="848"/>
                    <a:pt x="299" y="848"/>
                  </a:cubicBezTo>
                  <a:cubicBezTo>
                    <a:pt x="348" y="848"/>
                    <a:pt x="399" y="829"/>
                    <a:pt x="446" y="785"/>
                  </a:cubicBezTo>
                  <a:lnTo>
                    <a:pt x="869" y="362"/>
                  </a:lnTo>
                  <a:cubicBezTo>
                    <a:pt x="1017" y="206"/>
                    <a:pt x="881" y="0"/>
                    <a:pt x="7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68;p32">
              <a:extLst>
                <a:ext uri="{FF2B5EF4-FFF2-40B4-BE49-F238E27FC236}">
                  <a16:creationId xmlns:a16="http://schemas.microsoft.com/office/drawing/2014/main" id="{450830A5-81CC-4CCB-7F99-2CC05C469D74}"/>
                </a:ext>
              </a:extLst>
            </p:cNvPr>
            <p:cNvSpPr/>
            <p:nvPr/>
          </p:nvSpPr>
          <p:spPr>
            <a:xfrm>
              <a:off x="2703611" y="2072392"/>
              <a:ext cx="57549" cy="47601"/>
            </a:xfrm>
            <a:custGeom>
              <a:avLst/>
              <a:gdLst/>
              <a:ahLst/>
              <a:cxnLst/>
              <a:rect l="l" t="t" r="r" b="b"/>
              <a:pathLst>
                <a:path w="1024" h="847" extrusionOk="0">
                  <a:moveTo>
                    <a:pt x="724" y="0"/>
                  </a:moveTo>
                  <a:cubicBezTo>
                    <a:pt x="675" y="0"/>
                    <a:pt x="623" y="20"/>
                    <a:pt x="578" y="68"/>
                  </a:cubicBezTo>
                  <a:lnTo>
                    <a:pt x="155" y="491"/>
                  </a:lnTo>
                  <a:cubicBezTo>
                    <a:pt x="1" y="638"/>
                    <a:pt x="138" y="847"/>
                    <a:pt x="302" y="847"/>
                  </a:cubicBezTo>
                  <a:cubicBezTo>
                    <a:pt x="353" y="847"/>
                    <a:pt x="405" y="827"/>
                    <a:pt x="453" y="779"/>
                  </a:cubicBezTo>
                  <a:lnTo>
                    <a:pt x="876" y="356"/>
                  </a:lnTo>
                  <a:cubicBezTo>
                    <a:pt x="1023" y="209"/>
                    <a:pt x="884" y="0"/>
                    <a:pt x="7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69;p32">
              <a:extLst>
                <a:ext uri="{FF2B5EF4-FFF2-40B4-BE49-F238E27FC236}">
                  <a16:creationId xmlns:a16="http://schemas.microsoft.com/office/drawing/2014/main" id="{7EDF5CAB-9FC1-D09A-A8FC-AF0D96DB5696}"/>
                </a:ext>
              </a:extLst>
            </p:cNvPr>
            <p:cNvSpPr/>
            <p:nvPr/>
          </p:nvSpPr>
          <p:spPr>
            <a:xfrm>
              <a:off x="2846712" y="2072392"/>
              <a:ext cx="57099" cy="47601"/>
            </a:xfrm>
            <a:custGeom>
              <a:avLst/>
              <a:gdLst/>
              <a:ahLst/>
              <a:cxnLst/>
              <a:rect l="l" t="t" r="r" b="b"/>
              <a:pathLst>
                <a:path w="1016" h="847" extrusionOk="0">
                  <a:moveTo>
                    <a:pt x="296" y="0"/>
                  </a:moveTo>
                  <a:cubicBezTo>
                    <a:pt x="134" y="0"/>
                    <a:pt x="0" y="209"/>
                    <a:pt x="147" y="356"/>
                  </a:cubicBezTo>
                  <a:lnTo>
                    <a:pt x="570" y="779"/>
                  </a:lnTo>
                  <a:cubicBezTo>
                    <a:pt x="618" y="827"/>
                    <a:pt x="670" y="847"/>
                    <a:pt x="720" y="847"/>
                  </a:cubicBezTo>
                  <a:cubicBezTo>
                    <a:pt x="881" y="847"/>
                    <a:pt x="1015" y="638"/>
                    <a:pt x="868" y="491"/>
                  </a:cubicBezTo>
                  <a:lnTo>
                    <a:pt x="445" y="68"/>
                  </a:lnTo>
                  <a:cubicBezTo>
                    <a:pt x="398" y="20"/>
                    <a:pt x="345" y="0"/>
                    <a:pt x="2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70;p32">
              <a:extLst>
                <a:ext uri="{FF2B5EF4-FFF2-40B4-BE49-F238E27FC236}">
                  <a16:creationId xmlns:a16="http://schemas.microsoft.com/office/drawing/2014/main" id="{C835D85B-0163-D9FC-9EC1-30A2994E2208}"/>
                </a:ext>
              </a:extLst>
            </p:cNvPr>
            <p:cNvSpPr/>
            <p:nvPr/>
          </p:nvSpPr>
          <p:spPr>
            <a:xfrm>
              <a:off x="2703580" y="1919003"/>
              <a:ext cx="57605" cy="47658"/>
            </a:xfrm>
            <a:custGeom>
              <a:avLst/>
              <a:gdLst/>
              <a:ahLst/>
              <a:cxnLst/>
              <a:rect l="l" t="t" r="r" b="b"/>
              <a:pathLst>
                <a:path w="1025" h="848" extrusionOk="0">
                  <a:moveTo>
                    <a:pt x="306" y="0"/>
                  </a:moveTo>
                  <a:cubicBezTo>
                    <a:pt x="141" y="0"/>
                    <a:pt x="1" y="206"/>
                    <a:pt x="156" y="362"/>
                  </a:cubicBezTo>
                  <a:lnTo>
                    <a:pt x="579" y="785"/>
                  </a:lnTo>
                  <a:cubicBezTo>
                    <a:pt x="624" y="829"/>
                    <a:pt x="674" y="848"/>
                    <a:pt x="722" y="848"/>
                  </a:cubicBezTo>
                  <a:cubicBezTo>
                    <a:pt x="883" y="848"/>
                    <a:pt x="1025" y="642"/>
                    <a:pt x="877" y="487"/>
                  </a:cubicBezTo>
                  <a:lnTo>
                    <a:pt x="454" y="63"/>
                  </a:lnTo>
                  <a:cubicBezTo>
                    <a:pt x="407" y="19"/>
                    <a:pt x="355" y="0"/>
                    <a:pt x="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71;p32">
              <a:extLst>
                <a:ext uri="{FF2B5EF4-FFF2-40B4-BE49-F238E27FC236}">
                  <a16:creationId xmlns:a16="http://schemas.microsoft.com/office/drawing/2014/main" id="{14D96764-B7D1-4D9A-DB15-3222AB6C8444}"/>
                </a:ext>
              </a:extLst>
            </p:cNvPr>
            <p:cNvSpPr/>
            <p:nvPr/>
          </p:nvSpPr>
          <p:spPr>
            <a:xfrm>
              <a:off x="3155177" y="1949820"/>
              <a:ext cx="45859" cy="36586"/>
            </a:xfrm>
            <a:custGeom>
              <a:avLst/>
              <a:gdLst/>
              <a:ahLst/>
              <a:cxnLst/>
              <a:rect l="l" t="t" r="r" b="b"/>
              <a:pathLst>
                <a:path w="816" h="651" extrusionOk="0">
                  <a:moveTo>
                    <a:pt x="515" y="0"/>
                  </a:moveTo>
                  <a:cubicBezTo>
                    <a:pt x="467" y="0"/>
                    <a:pt x="417" y="19"/>
                    <a:pt x="372" y="63"/>
                  </a:cubicBezTo>
                  <a:lnTo>
                    <a:pt x="141" y="294"/>
                  </a:lnTo>
                  <a:cubicBezTo>
                    <a:pt x="0" y="417"/>
                    <a:pt x="90" y="650"/>
                    <a:pt x="275" y="650"/>
                  </a:cubicBezTo>
                  <a:cubicBezTo>
                    <a:pt x="278" y="650"/>
                    <a:pt x="282" y="650"/>
                    <a:pt x="286" y="650"/>
                  </a:cubicBezTo>
                  <a:cubicBezTo>
                    <a:pt x="343" y="650"/>
                    <a:pt x="392" y="631"/>
                    <a:pt x="440" y="592"/>
                  </a:cubicBezTo>
                  <a:lnTo>
                    <a:pt x="661" y="361"/>
                  </a:lnTo>
                  <a:cubicBezTo>
                    <a:pt x="816" y="206"/>
                    <a:pt x="676" y="0"/>
                    <a:pt x="5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72;p32">
              <a:extLst>
                <a:ext uri="{FF2B5EF4-FFF2-40B4-BE49-F238E27FC236}">
                  <a16:creationId xmlns:a16="http://schemas.microsoft.com/office/drawing/2014/main" id="{6297DC57-41A0-C7FB-2B00-88D5492841FB}"/>
                </a:ext>
              </a:extLst>
            </p:cNvPr>
            <p:cNvSpPr/>
            <p:nvPr/>
          </p:nvSpPr>
          <p:spPr>
            <a:xfrm>
              <a:off x="3047739" y="2056153"/>
              <a:ext cx="46309" cy="36811"/>
            </a:xfrm>
            <a:custGeom>
              <a:avLst/>
              <a:gdLst/>
              <a:ahLst/>
              <a:cxnLst/>
              <a:rect l="l" t="t" r="r" b="b"/>
              <a:pathLst>
                <a:path w="824" h="655" extrusionOk="0">
                  <a:moveTo>
                    <a:pt x="524" y="1"/>
                  </a:moveTo>
                  <a:cubicBezTo>
                    <a:pt x="475" y="1"/>
                    <a:pt x="424" y="21"/>
                    <a:pt x="379" y="68"/>
                  </a:cubicBezTo>
                  <a:lnTo>
                    <a:pt x="148" y="299"/>
                  </a:lnTo>
                  <a:cubicBezTo>
                    <a:pt x="1" y="446"/>
                    <a:pt x="135" y="655"/>
                    <a:pt x="296" y="655"/>
                  </a:cubicBezTo>
                  <a:cubicBezTo>
                    <a:pt x="346" y="655"/>
                    <a:pt x="398" y="635"/>
                    <a:pt x="446" y="587"/>
                  </a:cubicBezTo>
                  <a:lnTo>
                    <a:pt x="677" y="357"/>
                  </a:lnTo>
                  <a:cubicBezTo>
                    <a:pt x="824" y="210"/>
                    <a:pt x="684" y="1"/>
                    <a:pt x="5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73;p32">
              <a:extLst>
                <a:ext uri="{FF2B5EF4-FFF2-40B4-BE49-F238E27FC236}">
                  <a16:creationId xmlns:a16="http://schemas.microsoft.com/office/drawing/2014/main" id="{997FAD69-587C-2E78-AC4A-6B089EC36256}"/>
                </a:ext>
              </a:extLst>
            </p:cNvPr>
            <p:cNvSpPr/>
            <p:nvPr/>
          </p:nvSpPr>
          <p:spPr>
            <a:xfrm>
              <a:off x="3160309" y="2056153"/>
              <a:ext cx="46590" cy="36811"/>
            </a:xfrm>
            <a:custGeom>
              <a:avLst/>
              <a:gdLst/>
              <a:ahLst/>
              <a:cxnLst/>
              <a:rect l="l" t="t" r="r" b="b"/>
              <a:pathLst>
                <a:path w="829" h="655" extrusionOk="0">
                  <a:moveTo>
                    <a:pt x="302" y="1"/>
                  </a:moveTo>
                  <a:cubicBezTo>
                    <a:pt x="138" y="1"/>
                    <a:pt x="0" y="210"/>
                    <a:pt x="154" y="357"/>
                  </a:cubicBezTo>
                  <a:lnTo>
                    <a:pt x="385" y="587"/>
                  </a:lnTo>
                  <a:cubicBezTo>
                    <a:pt x="431" y="635"/>
                    <a:pt x="482" y="655"/>
                    <a:pt x="531" y="655"/>
                  </a:cubicBezTo>
                  <a:cubicBezTo>
                    <a:pt x="690" y="655"/>
                    <a:pt x="828" y="446"/>
                    <a:pt x="674" y="299"/>
                  </a:cubicBezTo>
                  <a:lnTo>
                    <a:pt x="453" y="68"/>
                  </a:lnTo>
                  <a:cubicBezTo>
                    <a:pt x="405" y="21"/>
                    <a:pt x="352" y="1"/>
                    <a:pt x="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74;p32">
              <a:extLst>
                <a:ext uri="{FF2B5EF4-FFF2-40B4-BE49-F238E27FC236}">
                  <a16:creationId xmlns:a16="http://schemas.microsoft.com/office/drawing/2014/main" id="{0F950C27-CD5D-B7BB-E267-D9F755771913}"/>
                </a:ext>
              </a:extLst>
            </p:cNvPr>
            <p:cNvSpPr/>
            <p:nvPr/>
          </p:nvSpPr>
          <p:spPr>
            <a:xfrm>
              <a:off x="3054471" y="1949595"/>
              <a:ext cx="46477" cy="36811"/>
            </a:xfrm>
            <a:custGeom>
              <a:avLst/>
              <a:gdLst/>
              <a:ahLst/>
              <a:cxnLst/>
              <a:rect l="l" t="t" r="r" b="b"/>
              <a:pathLst>
                <a:path w="827" h="655" extrusionOk="0">
                  <a:moveTo>
                    <a:pt x="300" y="0"/>
                  </a:moveTo>
                  <a:cubicBezTo>
                    <a:pt x="137" y="0"/>
                    <a:pt x="1" y="206"/>
                    <a:pt x="149" y="361"/>
                  </a:cubicBezTo>
                  <a:lnTo>
                    <a:pt x="380" y="592"/>
                  </a:lnTo>
                  <a:cubicBezTo>
                    <a:pt x="425" y="636"/>
                    <a:pt x="476" y="654"/>
                    <a:pt x="524" y="654"/>
                  </a:cubicBezTo>
                  <a:cubicBezTo>
                    <a:pt x="688" y="654"/>
                    <a:pt x="826" y="443"/>
                    <a:pt x="678" y="294"/>
                  </a:cubicBezTo>
                  <a:lnTo>
                    <a:pt x="447" y="63"/>
                  </a:lnTo>
                  <a:cubicBezTo>
                    <a:pt x="400" y="19"/>
                    <a:pt x="349" y="0"/>
                    <a:pt x="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75;p32">
              <a:extLst>
                <a:ext uri="{FF2B5EF4-FFF2-40B4-BE49-F238E27FC236}">
                  <a16:creationId xmlns:a16="http://schemas.microsoft.com/office/drawing/2014/main" id="{8F93FF3A-5ACA-8A37-F44F-3AA1CAD19E54}"/>
                </a:ext>
              </a:extLst>
            </p:cNvPr>
            <p:cNvSpPr/>
            <p:nvPr/>
          </p:nvSpPr>
          <p:spPr>
            <a:xfrm>
              <a:off x="2754991" y="2211828"/>
              <a:ext cx="224856" cy="23267"/>
            </a:xfrm>
            <a:custGeom>
              <a:avLst/>
              <a:gdLst/>
              <a:ahLst/>
              <a:cxnLst/>
              <a:rect l="l" t="t" r="r" b="b"/>
              <a:pathLst>
                <a:path w="4001" h="414" extrusionOk="0">
                  <a:moveTo>
                    <a:pt x="279" y="0"/>
                  </a:moveTo>
                  <a:cubicBezTo>
                    <a:pt x="1" y="0"/>
                    <a:pt x="1" y="414"/>
                    <a:pt x="279" y="414"/>
                  </a:cubicBezTo>
                  <a:lnTo>
                    <a:pt x="3722" y="414"/>
                  </a:lnTo>
                  <a:cubicBezTo>
                    <a:pt x="4001" y="414"/>
                    <a:pt x="4001" y="0"/>
                    <a:pt x="3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76;p32">
              <a:extLst>
                <a:ext uri="{FF2B5EF4-FFF2-40B4-BE49-F238E27FC236}">
                  <a16:creationId xmlns:a16="http://schemas.microsoft.com/office/drawing/2014/main" id="{7E04C0B3-95A2-4438-7CA8-DC4319172972}"/>
                </a:ext>
              </a:extLst>
            </p:cNvPr>
            <p:cNvSpPr/>
            <p:nvPr/>
          </p:nvSpPr>
          <p:spPr>
            <a:xfrm>
              <a:off x="2754991" y="2269096"/>
              <a:ext cx="224856" cy="23829"/>
            </a:xfrm>
            <a:custGeom>
              <a:avLst/>
              <a:gdLst/>
              <a:ahLst/>
              <a:cxnLst/>
              <a:rect l="l" t="t" r="r" b="b"/>
              <a:pathLst>
                <a:path w="4001" h="424" extrusionOk="0">
                  <a:moveTo>
                    <a:pt x="279" y="1"/>
                  </a:moveTo>
                  <a:cubicBezTo>
                    <a:pt x="1" y="1"/>
                    <a:pt x="1" y="424"/>
                    <a:pt x="279" y="424"/>
                  </a:cubicBezTo>
                  <a:lnTo>
                    <a:pt x="3722" y="424"/>
                  </a:lnTo>
                  <a:cubicBezTo>
                    <a:pt x="4001" y="424"/>
                    <a:pt x="4001" y="1"/>
                    <a:pt x="3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77;p32">
              <a:extLst>
                <a:ext uri="{FF2B5EF4-FFF2-40B4-BE49-F238E27FC236}">
                  <a16:creationId xmlns:a16="http://schemas.microsoft.com/office/drawing/2014/main" id="{00547A28-34D6-095D-B785-175A7E1383A8}"/>
                </a:ext>
              </a:extLst>
            </p:cNvPr>
            <p:cNvSpPr/>
            <p:nvPr/>
          </p:nvSpPr>
          <p:spPr>
            <a:xfrm>
              <a:off x="3106806" y="2223181"/>
              <a:ext cx="57886" cy="115660"/>
            </a:xfrm>
            <a:custGeom>
              <a:avLst/>
              <a:gdLst/>
              <a:ahLst/>
              <a:cxnLst/>
              <a:rect l="l" t="t" r="r" b="b"/>
              <a:pathLst>
                <a:path w="1030" h="2058" extrusionOk="0">
                  <a:moveTo>
                    <a:pt x="1" y="0"/>
                  </a:moveTo>
                  <a:lnTo>
                    <a:pt x="1" y="2058"/>
                  </a:lnTo>
                  <a:lnTo>
                    <a:pt x="933" y="2058"/>
                  </a:lnTo>
                  <a:cubicBezTo>
                    <a:pt x="981" y="2058"/>
                    <a:pt x="1030" y="2020"/>
                    <a:pt x="1030" y="1962"/>
                  </a:cubicBezTo>
                  <a:lnTo>
                    <a:pt x="1030" y="96"/>
                  </a:lnTo>
                  <a:cubicBezTo>
                    <a:pt x="1030" y="39"/>
                    <a:pt x="981" y="0"/>
                    <a:pt x="933" y="0"/>
                  </a:cubicBezTo>
                  <a:close/>
                </a:path>
              </a:pathLst>
            </a:custGeom>
            <a:solidFill>
              <a:srgbClr val="000000">
                <a:alpha val="1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1205;p33">
            <a:extLst>
              <a:ext uri="{FF2B5EF4-FFF2-40B4-BE49-F238E27FC236}">
                <a16:creationId xmlns:a16="http://schemas.microsoft.com/office/drawing/2014/main" id="{9AFE6F35-E838-68BD-2FFF-2B3D8E9B73AC}"/>
              </a:ext>
            </a:extLst>
          </p:cNvPr>
          <p:cNvSpPr txBox="1">
            <a:spLocks/>
          </p:cNvSpPr>
          <p:nvPr/>
        </p:nvSpPr>
        <p:spPr>
          <a:xfrm>
            <a:off x="720000" y="1048993"/>
            <a:ext cx="69000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Fira Sans"/>
              <a:buNone/>
              <a:defRPr sz="1200" b="0" i="0" u="none" strike="noStrike" cap="none" spc="0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sz="12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l"/>
            <a:r>
              <a:rPr lang="nl-NL" dirty="0"/>
              <a:t>Verdeel je verhaal in 3 eenvoudige delen: Begin, midden en einde. </a:t>
            </a:r>
            <a:br>
              <a:rPr lang="nl-NL" dirty="0"/>
            </a:br>
            <a:r>
              <a:rPr lang="nl-NL" dirty="0"/>
              <a:t>Het is nog niet nodig om mooie zinnen te schrijven, schrijf het op in steekwoorden.</a:t>
            </a:r>
          </a:p>
        </p:txBody>
      </p:sp>
      <p:grpSp>
        <p:nvGrpSpPr>
          <p:cNvPr id="27" name="Google Shape;1765;p37">
            <a:extLst>
              <a:ext uri="{FF2B5EF4-FFF2-40B4-BE49-F238E27FC236}">
                <a16:creationId xmlns:a16="http://schemas.microsoft.com/office/drawing/2014/main" id="{C4C5C103-3640-1E18-C0FC-B5C1A331F987}"/>
              </a:ext>
            </a:extLst>
          </p:cNvPr>
          <p:cNvGrpSpPr/>
          <p:nvPr/>
        </p:nvGrpSpPr>
        <p:grpSpPr>
          <a:xfrm flipH="1">
            <a:off x="266294" y="3700136"/>
            <a:ext cx="6807899" cy="1443363"/>
            <a:chOff x="302930" y="3062600"/>
            <a:chExt cx="6428872" cy="2081025"/>
          </a:xfrm>
        </p:grpSpPr>
        <p:sp>
          <p:nvSpPr>
            <p:cNvPr id="28" name="Google Shape;1766;p37">
              <a:extLst>
                <a:ext uri="{FF2B5EF4-FFF2-40B4-BE49-F238E27FC236}">
                  <a16:creationId xmlns:a16="http://schemas.microsoft.com/office/drawing/2014/main" id="{FAE76149-4CBD-295B-EDF1-685F8C7A893F}"/>
                </a:ext>
              </a:extLst>
            </p:cNvPr>
            <p:cNvSpPr/>
            <p:nvPr/>
          </p:nvSpPr>
          <p:spPr>
            <a:xfrm>
              <a:off x="416350" y="4817825"/>
              <a:ext cx="136200" cy="32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1767;p37">
              <a:extLst>
                <a:ext uri="{FF2B5EF4-FFF2-40B4-BE49-F238E27FC236}">
                  <a16:creationId xmlns:a16="http://schemas.microsoft.com/office/drawing/2014/main" id="{52E73908-535E-DE47-E371-1312C9FA0209}"/>
                </a:ext>
              </a:extLst>
            </p:cNvPr>
            <p:cNvGrpSpPr/>
            <p:nvPr/>
          </p:nvGrpSpPr>
          <p:grpSpPr>
            <a:xfrm>
              <a:off x="302930" y="3062600"/>
              <a:ext cx="6428872" cy="1908773"/>
              <a:chOff x="302930" y="3062600"/>
              <a:chExt cx="6428872" cy="1908773"/>
            </a:xfrm>
          </p:grpSpPr>
          <p:sp>
            <p:nvSpPr>
              <p:cNvPr id="30" name="Google Shape;1768;p37">
                <a:extLst>
                  <a:ext uri="{FF2B5EF4-FFF2-40B4-BE49-F238E27FC236}">
                    <a16:creationId xmlns:a16="http://schemas.microsoft.com/office/drawing/2014/main" id="{0726F3BC-5061-7297-580D-F144A38F304B}"/>
                  </a:ext>
                </a:extLst>
              </p:cNvPr>
              <p:cNvSpPr/>
              <p:nvPr/>
            </p:nvSpPr>
            <p:spPr>
              <a:xfrm>
                <a:off x="488377" y="3062600"/>
                <a:ext cx="6243425" cy="1708250"/>
              </a:xfrm>
              <a:custGeom>
                <a:avLst/>
                <a:gdLst/>
                <a:ahLst/>
                <a:cxnLst/>
                <a:rect l="l" t="t" r="r" b="b"/>
                <a:pathLst>
                  <a:path w="249737" h="68330" extrusionOk="0">
                    <a:moveTo>
                      <a:pt x="0" y="57716"/>
                    </a:moveTo>
                    <a:lnTo>
                      <a:pt x="58983" y="0"/>
                    </a:lnTo>
                    <a:lnTo>
                      <a:pt x="249737" y="156"/>
                    </a:lnTo>
                    <a:lnTo>
                      <a:pt x="3746" y="68330"/>
                    </a:lnTo>
                    <a:close/>
                  </a:path>
                </a:pathLst>
              </a:custGeom>
              <a:solidFill>
                <a:srgbClr val="9E855C">
                  <a:alpha val="148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31" name="Google Shape;1769;p37">
                <a:extLst>
                  <a:ext uri="{FF2B5EF4-FFF2-40B4-BE49-F238E27FC236}">
                    <a16:creationId xmlns:a16="http://schemas.microsoft.com/office/drawing/2014/main" id="{004ED17F-D96C-7736-6AA3-406A4098C357}"/>
                  </a:ext>
                </a:extLst>
              </p:cNvPr>
              <p:cNvGrpSpPr/>
              <p:nvPr/>
            </p:nvGrpSpPr>
            <p:grpSpPr>
              <a:xfrm rot="-3088787">
                <a:off x="247795" y="4300754"/>
                <a:ext cx="725754" cy="615483"/>
                <a:chOff x="5417612" y="4008755"/>
                <a:chExt cx="725743" cy="615474"/>
              </a:xfrm>
            </p:grpSpPr>
            <p:sp>
              <p:nvSpPr>
                <p:cNvPr id="32" name="Google Shape;1770;p37">
                  <a:extLst>
                    <a:ext uri="{FF2B5EF4-FFF2-40B4-BE49-F238E27FC236}">
                      <a16:creationId xmlns:a16="http://schemas.microsoft.com/office/drawing/2014/main" id="{F5C3DDD9-D124-1661-E7CB-F55E4D5DDC7D}"/>
                    </a:ext>
                  </a:extLst>
                </p:cNvPr>
                <p:cNvSpPr/>
                <p:nvPr/>
              </p:nvSpPr>
              <p:spPr>
                <a:xfrm>
                  <a:off x="5417612" y="4008755"/>
                  <a:ext cx="725743" cy="61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9" h="16248" extrusionOk="0">
                      <a:moveTo>
                        <a:pt x="9796" y="1"/>
                      </a:moveTo>
                      <a:lnTo>
                        <a:pt x="8616" y="2155"/>
                      </a:lnTo>
                      <a:lnTo>
                        <a:pt x="5125" y="80"/>
                      </a:lnTo>
                      <a:cubicBezTo>
                        <a:pt x="5125" y="80"/>
                        <a:pt x="1358" y="778"/>
                        <a:pt x="1643" y="5184"/>
                      </a:cubicBezTo>
                      <a:lnTo>
                        <a:pt x="1" y="9452"/>
                      </a:lnTo>
                      <a:lnTo>
                        <a:pt x="3935" y="11281"/>
                      </a:lnTo>
                      <a:lnTo>
                        <a:pt x="2961" y="13130"/>
                      </a:lnTo>
                      <a:lnTo>
                        <a:pt x="5685" y="11901"/>
                      </a:lnTo>
                      <a:lnTo>
                        <a:pt x="5439" y="15540"/>
                      </a:lnTo>
                      <a:lnTo>
                        <a:pt x="10554" y="14920"/>
                      </a:lnTo>
                      <a:lnTo>
                        <a:pt x="9767" y="10711"/>
                      </a:lnTo>
                      <a:lnTo>
                        <a:pt x="13179" y="16248"/>
                      </a:lnTo>
                      <a:lnTo>
                        <a:pt x="19159" y="5459"/>
                      </a:lnTo>
                      <a:lnTo>
                        <a:pt x="11999" y="5705"/>
                      </a:lnTo>
                      <a:lnTo>
                        <a:pt x="16887" y="3059"/>
                      </a:lnTo>
                      <a:lnTo>
                        <a:pt x="13130" y="965"/>
                      </a:lnTo>
                      <a:lnTo>
                        <a:pt x="10347" y="3669"/>
                      </a:lnTo>
                      <a:lnTo>
                        <a:pt x="979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33" name="Google Shape;1771;p37">
                  <a:extLst>
                    <a:ext uri="{FF2B5EF4-FFF2-40B4-BE49-F238E27FC236}">
                      <a16:creationId xmlns:a16="http://schemas.microsoft.com/office/drawing/2014/main" id="{9D65E945-12CB-FAB6-145E-6463CD2D5601}"/>
                    </a:ext>
                  </a:extLst>
                </p:cNvPr>
                <p:cNvSpPr/>
                <p:nvPr/>
              </p:nvSpPr>
              <p:spPr>
                <a:xfrm>
                  <a:off x="5673949" y="4155542"/>
                  <a:ext cx="193377" cy="232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" h="6125" extrusionOk="0">
                      <a:moveTo>
                        <a:pt x="3442" y="1"/>
                      </a:moveTo>
                      <a:lnTo>
                        <a:pt x="0" y="6098"/>
                      </a:lnTo>
                      <a:cubicBezTo>
                        <a:pt x="0" y="6098"/>
                        <a:pt x="127" y="6125"/>
                        <a:pt x="342" y="6125"/>
                      </a:cubicBezTo>
                      <a:cubicBezTo>
                        <a:pt x="1038" y="6125"/>
                        <a:pt x="2655" y="5849"/>
                        <a:pt x="3865" y="3512"/>
                      </a:cubicBezTo>
                      <a:cubicBezTo>
                        <a:pt x="5104" y="1142"/>
                        <a:pt x="3442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772;p37">
                  <a:extLst>
                    <a:ext uri="{FF2B5EF4-FFF2-40B4-BE49-F238E27FC236}">
                      <a16:creationId xmlns:a16="http://schemas.microsoft.com/office/drawing/2014/main" id="{ED8C4513-A86B-6F4A-4CE0-D099D55D99E9}"/>
                    </a:ext>
                  </a:extLst>
                </p:cNvPr>
                <p:cNvSpPr/>
                <p:nvPr/>
              </p:nvSpPr>
              <p:spPr>
                <a:xfrm>
                  <a:off x="5529776" y="4008755"/>
                  <a:ext cx="258569" cy="4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6" h="13131" fill="none" extrusionOk="0">
                      <a:moveTo>
                        <a:pt x="6825" y="1"/>
                      </a:moveTo>
                      <a:lnTo>
                        <a:pt x="0" y="13130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773;p37">
                  <a:extLst>
                    <a:ext uri="{FF2B5EF4-FFF2-40B4-BE49-F238E27FC236}">
                      <a16:creationId xmlns:a16="http://schemas.microsoft.com/office/drawing/2014/main" id="{5D1928C9-0F7D-BAD2-4FF3-21E01AE4F91C}"/>
                    </a:ext>
                  </a:extLst>
                </p:cNvPr>
                <p:cNvSpPr/>
                <p:nvPr/>
              </p:nvSpPr>
              <p:spPr>
                <a:xfrm>
                  <a:off x="5632963" y="4147359"/>
                  <a:ext cx="176256" cy="312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8242" fill="none" extrusionOk="0">
                      <a:moveTo>
                        <a:pt x="4652" y="0"/>
                      </a:moveTo>
                      <a:lnTo>
                        <a:pt x="0" y="8242"/>
                      </a:lnTo>
                    </a:path>
                  </a:pathLst>
                </a:custGeom>
                <a:noFill/>
                <a:ln w="2950" cap="rnd" cmpd="sng">
                  <a:solidFill>
                    <a:srgbClr val="FFDFD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6" name="Google Shape;1775;p37">
            <a:extLst>
              <a:ext uri="{FF2B5EF4-FFF2-40B4-BE49-F238E27FC236}">
                <a16:creationId xmlns:a16="http://schemas.microsoft.com/office/drawing/2014/main" id="{AEB23CB4-AB18-EBD8-A01B-579705D0A096}"/>
              </a:ext>
            </a:extLst>
          </p:cNvPr>
          <p:cNvSpPr txBox="1">
            <a:spLocks/>
          </p:cNvSpPr>
          <p:nvPr/>
        </p:nvSpPr>
        <p:spPr>
          <a:xfrm>
            <a:off x="108468" y="3352606"/>
            <a:ext cx="5725262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1" i="0" u="none" strike="noStrike" cap="none" spc="0">
                <a:solidFill>
                  <a:schemeClr val="dk1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marL="914400" marR="0" lvl="1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ira Sans"/>
              <a:buNone/>
              <a:defRPr sz="2400" b="0" i="0" u="none" strike="noStrike" cap="none" spc="0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 spc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US" dirty="0"/>
              <a:t>7/8: </a:t>
            </a:r>
            <a:r>
              <a:rPr lang="en-US" dirty="0" err="1"/>
              <a:t>Voeg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verrassing</a:t>
            </a:r>
            <a:r>
              <a:rPr lang="en-US" dirty="0"/>
              <a:t> of </a:t>
            </a:r>
            <a:r>
              <a:rPr lang="en-US" dirty="0" err="1"/>
              <a:t>plottwist</a:t>
            </a:r>
            <a:r>
              <a:rPr lang="en-US" dirty="0"/>
              <a:t> toe</a:t>
            </a:r>
            <a:br>
              <a:rPr lang="en-US" dirty="0"/>
            </a:br>
            <a:r>
              <a:rPr lang="en-US" sz="1400" dirty="0"/>
              <a:t>“Net </a:t>
            </a:r>
            <a:r>
              <a:rPr lang="en-US" sz="1400" dirty="0" err="1"/>
              <a:t>als</a:t>
            </a:r>
            <a:r>
              <a:rPr lang="en-US" sz="1400" dirty="0"/>
              <a:t> de </a:t>
            </a:r>
            <a:r>
              <a:rPr lang="en-US" sz="1400" dirty="0" err="1"/>
              <a:t>hoofdpersoon</a:t>
            </a:r>
            <a:r>
              <a:rPr lang="en-US" sz="1400" dirty="0"/>
              <a:t> </a:t>
            </a:r>
            <a:r>
              <a:rPr lang="en-US" sz="1400" dirty="0" err="1"/>
              <a:t>denkt</a:t>
            </a:r>
            <a:r>
              <a:rPr lang="en-US" sz="1400" dirty="0"/>
              <a:t> </a:t>
            </a:r>
            <a:r>
              <a:rPr lang="en-US" sz="1400" dirty="0" err="1"/>
              <a:t>dat</a:t>
            </a:r>
            <a:r>
              <a:rPr lang="en-US" sz="1400" dirty="0"/>
              <a:t> het </a:t>
            </a:r>
            <a:r>
              <a:rPr lang="en-US" sz="1400" dirty="0" err="1"/>
              <a:t>probleem</a:t>
            </a:r>
            <a:r>
              <a:rPr lang="en-US" sz="1400" dirty="0"/>
              <a:t> is </a:t>
            </a:r>
            <a:r>
              <a:rPr lang="en-US" sz="1400" dirty="0" err="1"/>
              <a:t>opgelost</a:t>
            </a:r>
            <a:r>
              <a:rPr lang="en-US" sz="1400" dirty="0"/>
              <a:t>, </a:t>
            </a:r>
            <a:r>
              <a:rPr lang="en-US" sz="1400" dirty="0" err="1"/>
              <a:t>ontdekt</a:t>
            </a:r>
            <a:r>
              <a:rPr lang="en-US" sz="1400" dirty="0"/>
              <a:t> </a:t>
            </a:r>
            <a:r>
              <a:rPr lang="en-US" sz="1400" dirty="0" err="1"/>
              <a:t>hij</a:t>
            </a:r>
            <a:r>
              <a:rPr lang="en-US" sz="1400" dirty="0"/>
              <a:t>…”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theme/theme1.xml><?xml version="1.0" encoding="utf-8"?>
<a:theme xmlns:a="http://schemas.openxmlformats.org/drawingml/2006/main" name="Film Script Project Proposal by Slidesgo">
  <a:themeElements>
    <a:clrScheme name="Simple Light">
      <a:dk1>
        <a:srgbClr val="9E855C"/>
      </a:dk1>
      <a:lt1>
        <a:srgbClr val="385963"/>
      </a:lt1>
      <a:dk2>
        <a:srgbClr val="F7F9F5"/>
      </a:dk2>
      <a:lt2>
        <a:srgbClr val="17262A"/>
      </a:lt2>
      <a:accent1>
        <a:srgbClr val="46656F"/>
      </a:accent1>
      <a:accent2>
        <a:srgbClr val="6A8A95"/>
      </a:accent2>
      <a:accent3>
        <a:srgbClr val="A5B7BD"/>
      </a:accent3>
      <a:accent4>
        <a:srgbClr val="C5CFD3"/>
      </a:accent4>
      <a:accent5>
        <a:srgbClr val="C6B9A3"/>
      </a:accent5>
      <a:accent6>
        <a:srgbClr val="FFFFFF"/>
      </a:accent6>
      <a:hlink>
        <a:srgbClr val="1726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95CD4D2A79F347B10A92E10DEBD953" ma:contentTypeVersion="18" ma:contentTypeDescription="Create a new document." ma:contentTypeScope="" ma:versionID="2f4673d8f9a8f9bb00c21f79b22d584a">
  <xsd:schema xmlns:xsd="http://www.w3.org/2001/XMLSchema" xmlns:xs="http://www.w3.org/2001/XMLSchema" xmlns:p="http://schemas.microsoft.com/office/2006/metadata/properties" xmlns:ns2="021b465c-3b0b-4319-a321-a31d49da96f4" xmlns:ns3="965182d8-8f1a-4481-bfe2-f92bdecbe446" targetNamespace="http://schemas.microsoft.com/office/2006/metadata/properties" ma:root="true" ma:fieldsID="334d207567bfc61f8223b3616a1a7187" ns2:_="" ns3:_="">
    <xsd:import namespace="021b465c-3b0b-4319-a321-a31d49da96f4"/>
    <xsd:import namespace="965182d8-8f1a-4481-bfe2-f92bdecbe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Gebied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1b465c-3b0b-4319-a321-a31d49da96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6ffcf93-f24d-4e2f-8f06-ae166e18d2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Gebied" ma:index="22" nillable="true" ma:displayName="Gebied" ma:format="Dropdown" ma:internalName="Gebied">
      <xsd:simpleType>
        <xsd:restriction base="dms:Text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5182d8-8f1a-4481-bfe2-f92bdecbe44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69fa7a63-9f62-4985-8620-0f9e1ff33e23}" ma:internalName="TaxCatchAll" ma:showField="CatchAllData" ma:web="965182d8-8f1a-4481-bfe2-f92bdecbe4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5182d8-8f1a-4481-bfe2-f92bdecbe446" xsi:nil="true"/>
    <lcf76f155ced4ddcb4097134ff3c332f xmlns="021b465c-3b0b-4319-a321-a31d49da96f4">
      <Terms xmlns="http://schemas.microsoft.com/office/infopath/2007/PartnerControls"/>
    </lcf76f155ced4ddcb4097134ff3c332f>
    <Gebied xmlns="021b465c-3b0b-4319-a321-a31d49da96f4" xsi:nil="true"/>
  </documentManagement>
</p:properties>
</file>

<file path=customXml/itemProps1.xml><?xml version="1.0" encoding="utf-8"?>
<ds:datastoreItem xmlns:ds="http://schemas.openxmlformats.org/officeDocument/2006/customXml" ds:itemID="{62B6CEE7-0CF6-460C-9B08-5A6653AD348F}"/>
</file>

<file path=customXml/itemProps2.xml><?xml version="1.0" encoding="utf-8"?>
<ds:datastoreItem xmlns:ds="http://schemas.openxmlformats.org/officeDocument/2006/customXml" ds:itemID="{7B4FF844-B084-47B0-AB51-4957C9CEF4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3043F1-21D4-41E4-82C9-1BB95CBD0940}">
  <ds:schemaRefs>
    <ds:schemaRef ds:uri="http://schemas.openxmlformats.org/package/2006/metadata/core-properties"/>
    <ds:schemaRef ds:uri="http://schemas.microsoft.com/office/2006/documentManagement/types"/>
    <ds:schemaRef ds:uri="965182d8-8f1a-4481-bfe2-f92bdecbe446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021b465c-3b0b-4319-a321-a31d49da96f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</Words>
  <Application>Microsoft Office PowerPoint</Application>
  <PresentationFormat>Diavoorstelling (16:9)</PresentationFormat>
  <Paragraphs>79</Paragraphs>
  <Slides>14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Fira Sans Light</vt:lpstr>
      <vt:lpstr>Fira Sans</vt:lpstr>
      <vt:lpstr>Nunito Light</vt:lpstr>
      <vt:lpstr>Rajdhani</vt:lpstr>
      <vt:lpstr>Arial</vt:lpstr>
      <vt:lpstr>Film Script Project Proposal by Slidesgo</vt:lpstr>
      <vt:lpstr>BiebBoys The Movie</vt:lpstr>
      <vt:lpstr>Freeze frame</vt:lpstr>
      <vt:lpstr>Freeze Frame</vt:lpstr>
      <vt:lpstr>Van tips naar filmidee</vt:lpstr>
      <vt:lpstr>Bekijk de tips</vt:lpstr>
      <vt:lpstr>Bekijk de tips</vt:lpstr>
      <vt:lpstr>De motor van het verhaal</vt:lpstr>
      <vt:lpstr>Het verhaal in 3 stappen</vt:lpstr>
      <vt:lpstr>Het verhaal in 3 stappen</vt:lpstr>
      <vt:lpstr>Van verhaal naar film</vt:lpstr>
      <vt:lpstr>Van verhaal naar filmscript</vt:lpstr>
      <vt:lpstr>Van verhaal naar filmscript</vt:lpstr>
      <vt:lpstr>En… Actie!!</vt:lpstr>
      <vt:lpstr>Pitch jouw film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Joran Floor</cp:lastModifiedBy>
  <cp:revision>1</cp:revision>
  <dcterms:modified xsi:type="dcterms:W3CDTF">2026-09-04T15:46:11Z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0x010100CC95CD4D2A79F347B10A92E10DEBD953</vt:lpwstr>
  </property>
  <property fmtid="{D5CDD505-2E9C-101B-9397-08002B2CF9AE}" pid="3" name="MediaServiceImageTags">
    <vt:lpwstr/>
  </property>
  <property fmtid="{D5CDD505-2E9C-101B-9397-08002B2CF9AE}" pid="4" name="_MarkAsFinal">
    <vt:bool>true</vt:bool>
  </property>
</Properties>
</file>