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61" r:id="rId6"/>
    <p:sldId id="264" r:id="rId7"/>
    <p:sldId id="265" r:id="rId8"/>
    <p:sldId id="266" r:id="rId9"/>
    <p:sldId id="268" r:id="rId10"/>
    <p:sldId id="310" r:id="rId11"/>
    <p:sldId id="263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589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8C14F-5346-72EC-56C8-55DCD35B6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BD6144-4E60-6129-02E0-C335043F5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B563EC-951D-5537-161C-E11F5BE1A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07F413-9F46-C7E2-4F36-A938665DD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D99F7F-E824-D89F-E95D-CF045922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22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F44C9-DDF7-1A68-B80E-EABF4F04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E1DEC18-0C0D-0291-81DA-C29903756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B579A4-BF9D-DCAB-6A7B-4936ACD4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34E93C-0572-FBDE-1024-1AF0417CB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85117-9CF0-64CD-751A-5138DF55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21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0752EF-BF59-04D2-184C-B58427C54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786943-24FA-7761-B0A0-F7CF04C02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C47F14-9618-E432-82F7-90DD88AC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2651B1-5A32-3FF8-51C8-20FD999F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624A72-1759-9E41-8A3D-5EC1585D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37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083C9-3C8C-682F-EE45-71031AA0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CC00A6-B189-CEFD-7A68-B3844AC0A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72CFD7-1B0B-3074-3550-1A4C36BB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562AEA-BC47-9600-58A1-2E64FA3F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85267F-A82F-7D27-5C63-744414665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11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80695-4852-F02D-9CE2-3D8B7488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AEE1E6-0684-0B1E-6D57-1E6E00F4A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7EC047-8F70-9EBC-D24F-296D0197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6051EE-59CB-81D3-3670-17398A9F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8D2416-2D02-ACC1-0EEA-6F962B4D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71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E66A1-DB31-A092-CB50-7D9251E7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574ABE-F82D-1356-FB6F-4D8693A53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A2758B-CC4E-2E94-3379-86A1F66E1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7C864D-6A29-3C3C-D7CB-6B343BDF7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8CAC71-BE57-F2AD-74C0-CDD7F8E0C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ABC3DCE-6CDC-3C0E-EFDC-AAFD5D49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68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3FBD7-C0E7-3148-C6AF-081229D1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DE3AF1-0400-92A2-E611-7E8FD7A25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1780E6-2EF4-7545-7002-2C6705F07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191E28D-D62D-7A13-42D6-86663281E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3ED8FF1-46AD-6C75-56D5-65A64499A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8074414-A41D-E781-B248-322F8AC3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6651754-2EF0-7B10-C05F-42689C5E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EDDE25B-F122-A5F2-6A2E-AC4FD47B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19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36042-67E7-6119-62B2-C20616B4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21BAEE-9911-E549-C502-DD673EB4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5BEEE63-F16D-E2F8-19AF-C812FD8C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545A1E-0C15-8777-F90A-D52E9DF7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CAD6F13-B6A5-D8D1-05D2-E0181C6A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112A56-FD8C-B8A7-8C2A-9F1ABCC4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48F080-067F-3962-4337-3C6E835A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63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0F66F-BD77-284F-A556-6DADBDE9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207771-D43E-0C79-31FD-CF5F7622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6999AE-AD7F-C67C-D214-50BCA324F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60FB25-A429-7008-37C6-68312857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A5FEB1-CC16-73CA-941D-B8673DB9A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69AA13-D0AF-7744-1D8A-9AE9BA87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89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8F6B3-4C04-CBD4-C222-442CD96F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2A657D-26E9-D1FA-0CAF-2987A77C9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DBE4DF-A0C0-F462-69F4-C26574C3C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F5D7DA-B082-63AA-6226-E19A5BDF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F92D7F0-A776-F34E-92E9-44357929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F33C75-C3F8-9B4C-7704-819C2A96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07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07A9E7D-1A5D-3A62-519D-940886A6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697349-1F42-9FE0-DF16-A4A673824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7C29F2-9859-C4F6-8D23-06D430671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0D829A-7833-4773-8143-F2D2D0D4B74B}" type="datetimeFigureOut">
              <a:rPr lang="nl-NL" smtClean="0"/>
              <a:t>22-5-2026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002743-3AC8-6E78-3AB6-4AAE2F4B1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7AE2BF-4569-A920-6BE1-AF16185D2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6E76F-A6D5-402D-BCE4-67CC05014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1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://www.biebboys.nl/challenge" TargetMode="Externa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biebboys.nl/boekengenerator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39FD6203-4454-444C-DDDF-BF5239337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130" b="43542"/>
          <a:stretch>
            <a:fillRect/>
          </a:stretch>
        </p:blipFill>
        <p:spPr>
          <a:xfrm>
            <a:off x="-1" y="0"/>
            <a:ext cx="12192001" cy="3871913"/>
          </a:xfrm>
          <a:prstGeom prst="rect">
            <a:avLst/>
          </a:prstGeom>
        </p:spPr>
      </p:pic>
      <p:pic>
        <p:nvPicPr>
          <p:cNvPr id="16" name="Tijdelijke aanduiding voor inhoud 11">
            <a:extLst>
              <a:ext uri="{FF2B5EF4-FFF2-40B4-BE49-F238E27FC236}">
                <a16:creationId xmlns:a16="http://schemas.microsoft.com/office/drawing/2014/main" id="{171E3C18-A909-5E90-A190-889BE6C6D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2" t="15403" r="35470" b="37658"/>
          <a:stretch>
            <a:fillRect/>
          </a:stretch>
        </p:blipFill>
        <p:spPr>
          <a:xfrm>
            <a:off x="3727451" y="3724726"/>
            <a:ext cx="4701698" cy="3225800"/>
          </a:xfrm>
          <a:prstGeom prst="rect">
            <a:avLst/>
          </a:prstGeom>
        </p:spPr>
      </p:pic>
      <p:pic>
        <p:nvPicPr>
          <p:cNvPr id="15" name="Tijdelijke aanduiding voor inhoud 4">
            <a:extLst>
              <a:ext uri="{FF2B5EF4-FFF2-40B4-BE49-F238E27FC236}">
                <a16:creationId xmlns:a16="http://schemas.microsoft.com/office/drawing/2014/main" id="{BF5FFCA2-F395-A5DA-6D09-A4CACA846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56458" r="12130" b="1"/>
          <a:stretch>
            <a:fillRect/>
          </a:stretch>
        </p:blipFill>
        <p:spPr>
          <a:xfrm>
            <a:off x="0" y="3871913"/>
            <a:ext cx="12192001" cy="298608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D7BB8679-E4CB-3AEC-FD8C-C04BEF98A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" y="3280974"/>
            <a:ext cx="2182372" cy="311811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893A39B-A09F-5DC2-43A3-287B32B1C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77" y="2460045"/>
            <a:ext cx="3158866" cy="342653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12DDE41-CCE8-F23B-699E-6CFA7BCDE4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47164" r="16428"/>
          <a:stretch>
            <a:fillRect/>
          </a:stretch>
        </p:blipFill>
        <p:spPr>
          <a:xfrm>
            <a:off x="1868714" y="6331958"/>
            <a:ext cx="8940800" cy="321084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A5A2BF4F-A72D-FF3B-DEC5-C99787AE48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771" y="331009"/>
            <a:ext cx="934360" cy="94873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9127C7FB-759D-16E4-969E-796E62F3C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410" y="331009"/>
            <a:ext cx="934360" cy="948735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AA24780A-0504-6DD4-1F9B-DF235031A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50" y="331009"/>
            <a:ext cx="934360" cy="948735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6452B3BF-3B50-22A9-2E67-5D7A707E51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469" y="498491"/>
            <a:ext cx="1515288" cy="21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2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-0.3930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ic-skiff-underclocked-no-copyright-8-bit-music-background-tre-5-g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375 L -0.00469 -0.43287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35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6.25E-7 -0.01505 L 0.05976 0.11087 C 0.072 0.13958 0.09049 0.15625 0.11003 0.15625 C 0.13242 0.15625 0.15013 0.13958 0.1625 0.11087 L 0.22227 -0.01505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D6A6C-ADDD-CEF0-1A93-43D289933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AF65F-582C-EA43-CC82-B13CBBCA7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0B7C28-0A06-E19C-9693-8CD20CFEDE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12CD9E-C9B6-6A05-5E85-020D5F7A57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r="21799"/>
          <a:stretch/>
        </p:blipFill>
        <p:spPr>
          <a:xfrm>
            <a:off x="0" y="-2619"/>
            <a:ext cx="12192000" cy="686323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EDC59DC-56A2-DC9B-9661-FA53AFE81B2B}"/>
              </a:ext>
            </a:extLst>
          </p:cNvPr>
          <p:cNvSpPr txBox="1"/>
          <p:nvPr/>
        </p:nvSpPr>
        <p:spPr>
          <a:xfrm>
            <a:off x="1280899" y="373932"/>
            <a:ext cx="6158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EC7404"/>
                </a:solidFill>
                <a:effectLst/>
                <a:uLnTx/>
                <a:uFillTx/>
                <a:latin typeface="Co Headline" panose="020B0603060202020204" pitchFamily="34" charset="0"/>
                <a:ea typeface="+mn-ea"/>
                <a:cs typeface="Co Headline" panose="020B0603060202020204" pitchFamily="34" charset="0"/>
              </a:rPr>
              <a:t>Het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C7404"/>
                </a:solidFill>
                <a:effectLst/>
                <a:uLnTx/>
                <a:uFillTx/>
                <a:latin typeface="Co Headline" panose="020B0603060202020204" pitchFamily="34" charset="0"/>
                <a:ea typeface="+mn-ea"/>
                <a:cs typeface="Co Headline" panose="020B0603060202020204" pitchFamily="34" charset="0"/>
              </a:rPr>
              <a:t>Doeboek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EC7404"/>
                </a:solidFill>
                <a:effectLst/>
                <a:uLnTx/>
                <a:uFillTx/>
                <a:latin typeface="Co Headline" panose="020B0603060202020204" pitchFamily="34" charset="0"/>
                <a:ea typeface="+mn-ea"/>
                <a:cs typeface="Co Headline" panose="020B0603060202020204" pitchFamily="34" charset="0"/>
              </a:rPr>
              <a:t>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3BC442-908B-78A0-3B33-7C92F58CC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740" y="1044093"/>
            <a:ext cx="4706520" cy="3225064"/>
          </a:xfrm>
          <a:prstGeom prst="rect">
            <a:avLst/>
          </a:prstGeom>
        </p:spPr>
      </p:pic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0285688-1232-5E27-C2C8-2635C97BA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56458" r="12130" b="1"/>
          <a:stretch>
            <a:fillRect/>
          </a:stretch>
        </p:blipFill>
        <p:spPr>
          <a:xfrm>
            <a:off x="0" y="3871913"/>
            <a:ext cx="12192001" cy="2986087"/>
          </a:xfrm>
          <a:prstGeom prst="rect">
            <a:avLst/>
          </a:prstGeom>
        </p:spPr>
      </p:pic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80C14122-0D67-0D26-D68D-6E5C34CCCE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7367" y="3893017"/>
            <a:ext cx="12289367" cy="2980267"/>
          </a:xfrm>
          <a:custGeom>
            <a:avLst/>
            <a:gdLst>
              <a:gd name="csX0" fmla="*/ 4495800 w 12242800"/>
              <a:gd name="csY0" fmla="*/ 0 h 2980267"/>
              <a:gd name="csX1" fmla="*/ 0 w 12242800"/>
              <a:gd name="csY1" fmla="*/ 2065867 h 2980267"/>
              <a:gd name="csX2" fmla="*/ 0 w 12242800"/>
              <a:gd name="csY2" fmla="*/ 2971800 h 2980267"/>
              <a:gd name="csX3" fmla="*/ 12242800 w 12242800"/>
              <a:gd name="csY3" fmla="*/ 2980267 h 2980267"/>
              <a:gd name="csX4" fmla="*/ 12242800 w 12242800"/>
              <a:gd name="csY4" fmla="*/ 1803400 h 2980267"/>
              <a:gd name="csX5" fmla="*/ 8051800 w 12242800"/>
              <a:gd name="csY5" fmla="*/ 8467 h 2980267"/>
              <a:gd name="csX6" fmla="*/ 4495800 w 12242800"/>
              <a:gd name="csY6" fmla="*/ 0 h 29802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242800" h="2980267">
                <a:moveTo>
                  <a:pt x="4495800" y="0"/>
                </a:moveTo>
                <a:lnTo>
                  <a:pt x="0" y="2065867"/>
                </a:lnTo>
                <a:lnTo>
                  <a:pt x="0" y="2971800"/>
                </a:lnTo>
                <a:lnTo>
                  <a:pt x="12242800" y="2980267"/>
                </a:lnTo>
                <a:lnTo>
                  <a:pt x="12242800" y="1803400"/>
                </a:lnTo>
                <a:lnTo>
                  <a:pt x="8051800" y="8467"/>
                </a:lnTo>
                <a:lnTo>
                  <a:pt x="449580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1EA0003-4181-E226-6DC1-DA0C6CB69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947" y="1044093"/>
            <a:ext cx="3043489" cy="428557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9963A5B-0F90-0ED1-980E-82A33F774872}"/>
              </a:ext>
            </a:extLst>
          </p:cNvPr>
          <p:cNvSpPr txBox="1"/>
          <p:nvPr/>
        </p:nvSpPr>
        <p:spPr>
          <a:xfrm>
            <a:off x="2075011" y="3869294"/>
            <a:ext cx="80419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Boekentips</a:t>
            </a:r>
          </a:p>
          <a:p>
            <a:pPr algn="ctr"/>
            <a:r>
              <a:rPr lang="nl-NL" sz="3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Vette prijzen</a:t>
            </a:r>
          </a:p>
          <a:p>
            <a:pPr algn="ctr"/>
            <a:r>
              <a:rPr lang="nl-NL" sz="3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Te gekke weetjes</a:t>
            </a:r>
            <a:br>
              <a:rPr lang="nl-NL" sz="3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r>
              <a:rPr lang="nl-NL" sz="3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Grappige stickers</a:t>
            </a:r>
          </a:p>
          <a:p>
            <a:pPr algn="ctr"/>
            <a:r>
              <a:rPr lang="nl-NL" sz="3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Uitdagende challenges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8DB4488-49BB-C97B-591A-A1F56A897EC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8" y="205963"/>
            <a:ext cx="1515288" cy="21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BC8-FE1D-DCAD-134D-0B3876BCD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8236C-3F55-CB93-1F76-106A35058E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4968923-1B41-1B5D-5646-80A7EBF7C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2F9413-8B64-4D54-99A6-C300886F73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r="21799"/>
          <a:stretch/>
        </p:blipFill>
        <p:spPr>
          <a:xfrm>
            <a:off x="0" y="-2619"/>
            <a:ext cx="12192000" cy="686323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D73E32F-B40F-A667-32F9-5A6CEFD90A53}"/>
              </a:ext>
            </a:extLst>
          </p:cNvPr>
          <p:cNvSpPr txBox="1"/>
          <p:nvPr/>
        </p:nvSpPr>
        <p:spPr>
          <a:xfrm>
            <a:off x="1431817" y="470360"/>
            <a:ext cx="6158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EC7404"/>
                </a:solidFill>
                <a:effectLst/>
                <a:uLnTx/>
                <a:uFillTx/>
                <a:latin typeface="Co Headline" panose="020B0603060202020204" pitchFamily="34" charset="0"/>
                <a:ea typeface="+mn-ea"/>
                <a:cs typeface="Co Headline" panose="020B0603060202020204" pitchFamily="34" charset="0"/>
              </a:rPr>
              <a:t>Het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C7404"/>
                </a:solidFill>
                <a:effectLst/>
                <a:uLnTx/>
                <a:uFillTx/>
                <a:latin typeface="Co Headline" panose="020B0603060202020204" pitchFamily="34" charset="0"/>
                <a:ea typeface="+mn-ea"/>
                <a:cs typeface="Co Headline" panose="020B0603060202020204" pitchFamily="34" charset="0"/>
              </a:rPr>
              <a:t>Doeboek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EC7404"/>
                </a:solidFill>
                <a:effectLst/>
                <a:uLnTx/>
                <a:uFillTx/>
                <a:latin typeface="Co Headline" panose="020B0603060202020204" pitchFamily="34" charset="0"/>
                <a:ea typeface="+mn-ea"/>
                <a:cs typeface="Co Headline" panose="020B0603060202020204" pitchFamily="34" charset="0"/>
              </a:rPr>
              <a:t>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2FBC8BB-85CA-3549-BCD8-39C684E4B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740" y="3754649"/>
            <a:ext cx="4706520" cy="3225064"/>
          </a:xfrm>
          <a:prstGeom prst="rect">
            <a:avLst/>
          </a:prstGeom>
        </p:spPr>
      </p:pic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DB91214-AE9E-F6C1-4EBE-6ED1F14D3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56458" r="12130" b="1"/>
          <a:stretch>
            <a:fillRect/>
          </a:stretch>
        </p:blipFill>
        <p:spPr>
          <a:xfrm>
            <a:off x="-6409" y="3871913"/>
            <a:ext cx="12192001" cy="298608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F8063E8-B6F1-8F60-91E3-07861A24EA94}"/>
              </a:ext>
            </a:extLst>
          </p:cNvPr>
          <p:cNvSpPr txBox="1"/>
          <p:nvPr/>
        </p:nvSpPr>
        <p:spPr>
          <a:xfrm>
            <a:off x="3373538" y="1622525"/>
            <a:ext cx="61440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Er staan super leuke </a:t>
            </a:r>
          </a:p>
          <a:p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boekentips op elke bladzijde!</a:t>
            </a:r>
            <a:b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b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Scan de QR code en </a:t>
            </a:r>
            <a:r>
              <a:rPr lang="nl-NL" sz="2800" b="1" u="sng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luister</a:t>
            </a:r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 een deel van de te gekke boeken. </a:t>
            </a:r>
          </a:p>
        </p:txBody>
      </p:sp>
      <p:pic>
        <p:nvPicPr>
          <p:cNvPr id="14" name="Tijdelijke aanduiding voor inhoud 6">
            <a:extLst>
              <a:ext uri="{FF2B5EF4-FFF2-40B4-BE49-F238E27FC236}">
                <a16:creationId xmlns:a16="http://schemas.microsoft.com/office/drawing/2014/main" id="{E971EDD1-9A92-11BE-4C21-1021BC707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8653" b="50000"/>
          <a:stretch>
            <a:fillRect/>
          </a:stretch>
        </p:blipFill>
        <p:spPr>
          <a:xfrm>
            <a:off x="-6409" y="-3404172"/>
            <a:ext cx="12192000" cy="3429000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AD2B3CAE-837E-A9FD-DBB5-AF5EAB18B741}"/>
              </a:ext>
            </a:extLst>
          </p:cNvPr>
          <p:cNvSpPr/>
          <p:nvPr/>
        </p:nvSpPr>
        <p:spPr>
          <a:xfrm>
            <a:off x="-94282" y="3893604"/>
            <a:ext cx="12289367" cy="2980267"/>
          </a:xfrm>
          <a:custGeom>
            <a:avLst/>
            <a:gdLst>
              <a:gd name="csX0" fmla="*/ 4495800 w 12242800"/>
              <a:gd name="csY0" fmla="*/ 0 h 2980267"/>
              <a:gd name="csX1" fmla="*/ 0 w 12242800"/>
              <a:gd name="csY1" fmla="*/ 2065867 h 2980267"/>
              <a:gd name="csX2" fmla="*/ 0 w 12242800"/>
              <a:gd name="csY2" fmla="*/ 2971800 h 2980267"/>
              <a:gd name="csX3" fmla="*/ 12242800 w 12242800"/>
              <a:gd name="csY3" fmla="*/ 2980267 h 2980267"/>
              <a:gd name="csX4" fmla="*/ 12242800 w 12242800"/>
              <a:gd name="csY4" fmla="*/ 1803400 h 2980267"/>
              <a:gd name="csX5" fmla="*/ 8051800 w 12242800"/>
              <a:gd name="csY5" fmla="*/ 8467 h 2980267"/>
              <a:gd name="csX6" fmla="*/ 4495800 w 12242800"/>
              <a:gd name="csY6" fmla="*/ 0 h 29802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2242800" h="2980267">
                <a:moveTo>
                  <a:pt x="4495800" y="0"/>
                </a:moveTo>
                <a:lnTo>
                  <a:pt x="0" y="2065867"/>
                </a:lnTo>
                <a:lnTo>
                  <a:pt x="0" y="2971800"/>
                </a:lnTo>
                <a:lnTo>
                  <a:pt x="12242800" y="2980267"/>
                </a:lnTo>
                <a:lnTo>
                  <a:pt x="12242800" y="1803400"/>
                </a:lnTo>
                <a:lnTo>
                  <a:pt x="8051800" y="8467"/>
                </a:lnTo>
                <a:lnTo>
                  <a:pt x="449580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E676BDC-067B-A130-4D91-B5875195AEB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0655" flipH="1">
            <a:off x="6559965" y="5309856"/>
            <a:ext cx="669832" cy="124934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8B0487C-2FBD-4503-6D98-630C0870D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2169" y="4383558"/>
            <a:ext cx="1450974" cy="145097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EA84C3F-D46B-8640-DB62-654B6897F22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2067" y="3501031"/>
            <a:ext cx="1489933" cy="231338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5CB2238-7FF8-7044-EB17-52E35913676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1674" y="4365009"/>
            <a:ext cx="1604058" cy="2481415"/>
          </a:xfrm>
          <a:prstGeom prst="rect">
            <a:avLst/>
          </a:prstGeom>
        </p:spPr>
      </p:pic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E8317740-DEC8-9239-89B9-46DEA5688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50000" r="18653"/>
          <a:stretch>
            <a:fillRect/>
          </a:stretch>
        </p:blipFill>
        <p:spPr>
          <a:xfrm>
            <a:off x="6409" y="6846424"/>
            <a:ext cx="12192000" cy="3429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5A39971-0706-851E-7471-14381B32579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8" y="205963"/>
            <a:ext cx="1515288" cy="21434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7A9FDAB-D92A-E413-F50B-366950767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2" y="3381367"/>
            <a:ext cx="2182372" cy="311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45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BDBA4-C496-8BDB-1BC6-A6B23F9E1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392989-4820-F07E-27EC-A1FC018A0C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r="21799"/>
          <a:stretch/>
        </p:blipFill>
        <p:spPr>
          <a:xfrm>
            <a:off x="0" y="-2619"/>
            <a:ext cx="12192000" cy="6863238"/>
          </a:xfrm>
          <a:prstGeom prst="rect">
            <a:avLst/>
          </a:prstGeom>
        </p:spPr>
      </p:pic>
      <p:pic>
        <p:nvPicPr>
          <p:cNvPr id="10" name="Tijdelijke aanduiding voor inhoud 4">
            <a:extLst>
              <a:ext uri="{FF2B5EF4-FFF2-40B4-BE49-F238E27FC236}">
                <a16:creationId xmlns:a16="http://schemas.microsoft.com/office/drawing/2014/main" id="{3A5EADDD-DEB3-019E-C06B-96ADE0017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56458" r="12130" b="1"/>
          <a:stretch>
            <a:fillRect/>
          </a:stretch>
        </p:blipFill>
        <p:spPr>
          <a:xfrm>
            <a:off x="-1" y="3871913"/>
            <a:ext cx="12192001" cy="298608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DBD7BF17-11F5-A246-DD04-8EDE21E99A9A}"/>
              </a:ext>
            </a:extLst>
          </p:cNvPr>
          <p:cNvSpPr txBox="1"/>
          <p:nvPr/>
        </p:nvSpPr>
        <p:spPr>
          <a:xfrm>
            <a:off x="491490" y="681521"/>
            <a:ext cx="6158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>
                <a:ln>
                  <a:noFill/>
                </a:ln>
                <a:solidFill>
                  <a:srgbClr val="EC7404"/>
                </a:solidFill>
                <a:effectLst/>
                <a:uLnTx/>
                <a:uFillTx/>
                <a:latin typeface="Co Headline" panose="020B0603060202020204" pitchFamily="34" charset="0"/>
                <a:ea typeface="+mn-ea"/>
                <a:cs typeface="Co Headline" panose="020B0603060202020204" pitchFamily="34" charset="0"/>
              </a:rPr>
              <a:t>Het </a:t>
            </a:r>
            <a:r>
              <a:rPr kumimoji="0" lang="nl-NL" sz="4400" b="1" i="0" u="none" strike="noStrike" kern="1200" cap="none" spc="0" normalizeH="0" baseline="0" noProof="0" err="1">
                <a:ln>
                  <a:noFill/>
                </a:ln>
                <a:solidFill>
                  <a:srgbClr val="EC7404"/>
                </a:solidFill>
                <a:effectLst/>
                <a:uLnTx/>
                <a:uFillTx/>
                <a:latin typeface="Co Headline" panose="020B0603060202020204" pitchFamily="34" charset="0"/>
                <a:ea typeface="+mn-ea"/>
                <a:cs typeface="Co Headline" panose="020B0603060202020204" pitchFamily="34" charset="0"/>
              </a:rPr>
              <a:t>Doeboek</a:t>
            </a:r>
            <a:r>
              <a:rPr kumimoji="0" lang="nl-NL" sz="4400" b="1" i="0" u="none" strike="noStrike" kern="1200" cap="none" spc="0" normalizeH="0" baseline="0" noProof="0">
                <a:ln>
                  <a:noFill/>
                </a:ln>
                <a:solidFill>
                  <a:srgbClr val="EC7404"/>
                </a:solidFill>
                <a:effectLst/>
                <a:uLnTx/>
                <a:uFillTx/>
                <a:latin typeface="Co Headline" panose="020B0603060202020204" pitchFamily="34" charset="0"/>
                <a:ea typeface="+mn-ea"/>
                <a:cs typeface="Co Headline" panose="020B0603060202020204" pitchFamily="34" charset="0"/>
              </a:rPr>
              <a:t>!</a:t>
            </a:r>
          </a:p>
        </p:txBody>
      </p:sp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C565DF44-7C05-685C-BAB9-07F7B4991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50000" r="18653"/>
          <a:stretch>
            <a:fillRect/>
          </a:stretch>
        </p:blipFill>
        <p:spPr>
          <a:xfrm>
            <a:off x="-2" y="3433592"/>
            <a:ext cx="12192000" cy="3429000"/>
          </a:xfrm>
          <a:prstGeom prst="rect">
            <a:avLst/>
          </a:prstGeom>
        </p:spPr>
      </p:pic>
      <p:pic>
        <p:nvPicPr>
          <p:cNvPr id="14" name="Tijdelijke aanduiding voor inhoud 6">
            <a:extLst>
              <a:ext uri="{FF2B5EF4-FFF2-40B4-BE49-F238E27FC236}">
                <a16:creationId xmlns:a16="http://schemas.microsoft.com/office/drawing/2014/main" id="{58BC28EB-8655-A62C-B91C-954ED6926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8653" b="50000"/>
          <a:stretch>
            <a:fillRect/>
          </a:stretch>
        </p:blipFill>
        <p:spPr>
          <a:xfrm>
            <a:off x="0" y="10444"/>
            <a:ext cx="12192000" cy="3429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227AEFA-23EB-ED24-9B6C-DDE0B3891372}"/>
              </a:ext>
            </a:extLst>
          </p:cNvPr>
          <p:cNvSpPr txBox="1"/>
          <p:nvPr/>
        </p:nvSpPr>
        <p:spPr>
          <a:xfrm>
            <a:off x="678363" y="927298"/>
            <a:ext cx="583387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DE MISSIE</a:t>
            </a:r>
          </a:p>
          <a:p>
            <a:r>
              <a:rPr lang="nl-NL" sz="2800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In het boekje staan 9 verdachten. Eén van hen is de Antilezer, maar wie? </a:t>
            </a:r>
          </a:p>
          <a:p>
            <a:endParaRPr lang="nl-NL" sz="2800" dirty="0">
              <a:solidFill>
                <a:srgbClr val="EC7404"/>
              </a:solidFill>
              <a:latin typeface="Co Headline" panose="020B0603060202020204" pitchFamily="34" charset="0"/>
              <a:cs typeface="Co Headline" panose="020B0603060202020204" pitchFamily="34" charset="0"/>
            </a:endParaRPr>
          </a:p>
          <a:p>
            <a:r>
              <a:rPr lang="nl-NL" sz="2800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Door een opdracht uit te voeren, vind je een aanwijzing. Met elke aanwijzing kun je één verdachte wegstrepen. </a:t>
            </a:r>
            <a:br>
              <a:rPr lang="nl-NL" sz="2800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br>
              <a:rPr lang="nl-NL" sz="2800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r>
              <a:rPr lang="nl-NL" sz="2800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Bekijk de verdachten en hun gegevens goed.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658D21-3516-3F83-F03F-F659DC82C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090" y="5089080"/>
            <a:ext cx="1524213" cy="1505160"/>
          </a:xfrm>
          <a:prstGeom prst="ellipse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021878D-F14A-271D-AC49-D4924DD77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4763" y="3426381"/>
            <a:ext cx="1543265" cy="1495634"/>
          </a:xfrm>
          <a:prstGeom prst="ellipse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289F89-50F4-A1AD-8288-65C2FCF7D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6212" y="1860949"/>
            <a:ext cx="1562318" cy="1495634"/>
          </a:xfrm>
          <a:prstGeom prst="ellipse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3AB5AF4-E7B4-F1CF-2E25-591125359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6165" y="305538"/>
            <a:ext cx="1514686" cy="1552792"/>
          </a:xfrm>
          <a:prstGeom prst="ellipse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89F7457-C103-8715-D1F8-7789291379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325" y="5152354"/>
            <a:ext cx="1505160" cy="1505160"/>
          </a:xfrm>
          <a:prstGeom prst="ellipse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0AC18C07-EA0E-3694-6D50-7D906051D1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4368" y="230153"/>
            <a:ext cx="1533739" cy="1552792"/>
          </a:xfrm>
          <a:prstGeom prst="ellipse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2BD0EAA5-C6E0-3792-F92D-E1373C33F5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6218" y="3508190"/>
            <a:ext cx="1524213" cy="1505160"/>
          </a:xfrm>
          <a:prstGeom prst="ellipse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4845D5AF-61E7-6635-6B91-0E4817B656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6335" y="1886061"/>
            <a:ext cx="1467055" cy="1552792"/>
          </a:xfrm>
          <a:prstGeom prst="ellipse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0F04B77A-FB76-8EE9-DF57-7C82BF8B01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0790" y="3620343"/>
            <a:ext cx="1476581" cy="1514686"/>
          </a:xfrm>
          <a:prstGeom prst="ellipse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59DED50-841C-CD61-A99F-3295A2075E4D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4" y="77660"/>
            <a:ext cx="836171" cy="11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40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A99EA-4B12-C0DE-221B-217D8EE16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inhoud 6">
            <a:extLst>
              <a:ext uri="{FF2B5EF4-FFF2-40B4-BE49-F238E27FC236}">
                <a16:creationId xmlns:a16="http://schemas.microsoft.com/office/drawing/2014/main" id="{B79FA23B-6415-E90B-BE1B-66712CF1C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8653" b="50000"/>
          <a:stretch>
            <a:fillRect/>
          </a:stretch>
        </p:blipFill>
        <p:spPr>
          <a:xfrm>
            <a:off x="-1" y="0"/>
            <a:ext cx="12192000" cy="3429000"/>
          </a:xfrm>
          <a:prstGeom prst="rect">
            <a:avLst/>
          </a:prstGeom>
        </p:spPr>
      </p:pic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0ED66AED-2EB6-8F95-6DD6-5FC9EFBBD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50000" r="1865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77EF9F1-9B90-7351-03B8-280C17896E7F}"/>
              </a:ext>
            </a:extLst>
          </p:cNvPr>
          <p:cNvSpPr txBox="1"/>
          <p:nvPr/>
        </p:nvSpPr>
        <p:spPr>
          <a:xfrm>
            <a:off x="923544" y="1871835"/>
            <a:ext cx="38753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Luister ons nieuwe luisterverhaal! </a:t>
            </a:r>
            <a:r>
              <a:rPr lang="nl-NL" sz="280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Misschien hoor je wel een aanwijzing!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D5F96E4-7F5B-573C-C54F-61C9E38A8F0D}"/>
              </a:ext>
            </a:extLst>
          </p:cNvPr>
          <p:cNvSpPr txBox="1"/>
          <p:nvPr/>
        </p:nvSpPr>
        <p:spPr>
          <a:xfrm>
            <a:off x="6173402" y="1951907"/>
            <a:ext cx="6018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Ga naar de bieb, leen een boek </a:t>
            </a:r>
            <a:b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r>
              <a:rPr lang="nl-NL" sz="2800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en krijg een aanwijzing in de vorm van een vette tattoo!!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62147F8-18E2-2A7F-61A5-CF04DC94180B}"/>
              </a:ext>
            </a:extLst>
          </p:cNvPr>
          <p:cNvSpPr txBox="1"/>
          <p:nvPr/>
        </p:nvSpPr>
        <p:spPr>
          <a:xfrm>
            <a:off x="3016757" y="324167"/>
            <a:ext cx="6158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Wie is de Antilezer?!</a:t>
            </a:r>
            <a:endParaRPr kumimoji="0" lang="nl-NL" sz="4400" b="1" i="0" u="none" strike="noStrike" kern="1200" cap="none" spc="0" normalizeH="0" baseline="0" noProof="0">
              <a:ln>
                <a:noFill/>
              </a:ln>
              <a:solidFill>
                <a:srgbClr val="EC7404"/>
              </a:solidFill>
              <a:effectLst/>
              <a:uLnTx/>
              <a:uFillTx/>
              <a:latin typeface="Co Headline" panose="020B0603060202020204" pitchFamily="34" charset="0"/>
              <a:ea typeface="+mn-ea"/>
              <a:cs typeface="Co Headline" panose="020B060306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4F0F2A-727A-BA23-89F9-3564F0940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7" y="3751838"/>
            <a:ext cx="2450592" cy="2450592"/>
          </a:xfrm>
          <a:prstGeom prst="round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783391-F6B4-C75A-2D40-0D7C3B2E9AB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3" y="-64121"/>
            <a:ext cx="1515288" cy="21434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27E75DA-13E2-1925-BF42-9C755B34B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726" y="3988530"/>
            <a:ext cx="2585273" cy="280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2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EA55F-9B8B-3AF5-4CCE-97873201A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inhoud 6">
            <a:extLst>
              <a:ext uri="{FF2B5EF4-FFF2-40B4-BE49-F238E27FC236}">
                <a16:creationId xmlns:a16="http://schemas.microsoft.com/office/drawing/2014/main" id="{DACE5719-E560-0B50-E56B-F0B2642CC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8653" b="50000"/>
          <a:stretch>
            <a:fillRect/>
          </a:stretch>
        </p:blipFill>
        <p:spPr>
          <a:xfrm>
            <a:off x="-1" y="6373"/>
            <a:ext cx="12192000" cy="3429000"/>
          </a:xfrm>
          <a:prstGeom prst="rect">
            <a:avLst/>
          </a:prstGeom>
        </p:spPr>
      </p:pic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761A78A7-7EE9-4C83-7511-56EAB587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50000" r="18653"/>
          <a:stretch>
            <a:fillRect/>
          </a:stretch>
        </p:blipFill>
        <p:spPr>
          <a:xfrm>
            <a:off x="-1" y="3422113"/>
            <a:ext cx="12192000" cy="3429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2F3F64-8D0F-EBDE-87C2-5A3E0721E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42"/>
          <a:stretch>
            <a:fillRect/>
          </a:stretch>
        </p:blipFill>
        <p:spPr>
          <a:xfrm>
            <a:off x="-1" y="327092"/>
            <a:ext cx="12192000" cy="373015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ADA7050-7C56-39A5-6E5E-7D9191D3E378}"/>
              </a:ext>
            </a:extLst>
          </p:cNvPr>
          <p:cNvSpPr txBox="1"/>
          <p:nvPr/>
        </p:nvSpPr>
        <p:spPr>
          <a:xfrm>
            <a:off x="419230" y="4145628"/>
            <a:ext cx="4582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Geef aan wie de Antilezer is op biebboys.nl/</a:t>
            </a:r>
            <a:r>
              <a:rPr lang="nl-NL" sz="2800" b="1" err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challenge</a:t>
            </a:r>
            <a:endParaRPr lang="nl-NL" sz="2800" b="1">
              <a:solidFill>
                <a:srgbClr val="EC7404"/>
              </a:solidFill>
              <a:latin typeface="Co Headline" panose="020B0603060202020204" pitchFamily="34" charset="0"/>
              <a:cs typeface="Co Headline" panose="020B060306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5014AD2-A481-8DC9-02C4-0B0D5DC57AA0}"/>
              </a:ext>
            </a:extLst>
          </p:cNvPr>
          <p:cNvSpPr txBox="1"/>
          <p:nvPr/>
        </p:nvSpPr>
        <p:spPr>
          <a:xfrm>
            <a:off x="7190767" y="4263358"/>
            <a:ext cx="4582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Maak kans op het te gekke prijzenpakket!</a:t>
            </a:r>
            <a:b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Ter waarde van </a:t>
            </a:r>
            <a:r>
              <a:rPr lang="nl-NL" sz="2800" b="1">
                <a:solidFill>
                  <a:schemeClr val="bg1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70</a:t>
            </a:r>
            <a:r>
              <a:rPr lang="nl-NL" sz="2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 </a:t>
            </a:r>
            <a:r>
              <a:rPr lang="nl-NL" sz="2800" b="1">
                <a:solidFill>
                  <a:schemeClr val="bg1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euro!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9ED954C-9854-89FD-729E-04320BD4F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6379">
            <a:off x="4761524" y="4798237"/>
            <a:ext cx="1164437" cy="197059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3EE7250B-ADEA-AEE5-58C1-8AABB2BE3F66}"/>
              </a:ext>
            </a:extLst>
          </p:cNvPr>
          <p:cNvSpPr txBox="1"/>
          <p:nvPr/>
        </p:nvSpPr>
        <p:spPr>
          <a:xfrm>
            <a:off x="5219336" y="4665831"/>
            <a:ext cx="175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chemeClr val="bg1"/>
                </a:solidFill>
                <a:latin typeface="Co Headline" panose="020B0603060202020204" pitchFamily="34" charset="0"/>
                <a:cs typeface="Co Headline" panose="020B060306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Klik hier!</a:t>
            </a:r>
            <a:endParaRPr lang="nl-NL" sz="2800">
              <a:solidFill>
                <a:schemeClr val="bg1"/>
              </a:solidFill>
              <a:latin typeface="Co Headline" panose="020B0603060202020204" pitchFamily="34" charset="0"/>
              <a:cs typeface="Co Headline" panose="020B060306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886336-9C28-DDB8-FB87-9945FC680BC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7" y="63841"/>
            <a:ext cx="1162213" cy="16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03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598DB-3770-D0A9-FE9D-F658A3DBA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inhoud 6">
            <a:extLst>
              <a:ext uri="{FF2B5EF4-FFF2-40B4-BE49-F238E27FC236}">
                <a16:creationId xmlns:a16="http://schemas.microsoft.com/office/drawing/2014/main" id="{7FEB7F8B-5FF4-3591-D2B4-CAD4FA9EE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8653" b="5000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1573F5F7-7899-4131-4178-349E849D8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50000" r="18653"/>
          <a:stretch>
            <a:fillRect/>
          </a:stretch>
        </p:blipFill>
        <p:spPr>
          <a:xfrm>
            <a:off x="0" y="3429210"/>
            <a:ext cx="12192000" cy="3429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E37B4E2-1F49-C783-FD20-9563150AC29C}"/>
              </a:ext>
            </a:extLst>
          </p:cNvPr>
          <p:cNvSpPr txBox="1"/>
          <p:nvPr/>
        </p:nvSpPr>
        <p:spPr>
          <a:xfrm>
            <a:off x="471714" y="666879"/>
            <a:ext cx="5398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Hoe stoppen we de Antilezer? </a:t>
            </a:r>
          </a:p>
          <a:p>
            <a:r>
              <a:rPr lang="nl-NL" sz="280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Door zoveel mogelijk verhalen te horen en boeken te lezen!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C1C521A-347B-332D-6D81-0CAD6973A0F6}"/>
              </a:ext>
            </a:extLst>
          </p:cNvPr>
          <p:cNvSpPr txBox="1"/>
          <p:nvPr/>
        </p:nvSpPr>
        <p:spPr>
          <a:xfrm>
            <a:off x="471714" y="3433157"/>
            <a:ext cx="49049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Geef je boekentip door!</a:t>
            </a:r>
            <a:br>
              <a:rPr lang="nl-NL" sz="2800" b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r>
              <a:rPr lang="nl-NL" sz="280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Zorg dat jouw boekentips in de boekengenerator belanden.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543E64D-86B4-BDBB-7A06-9B4C2C04A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78167">
            <a:off x="4239582" y="4421076"/>
            <a:ext cx="1164437" cy="1970599"/>
          </a:xfrm>
          <a:prstGeom prst="rect">
            <a:avLst/>
          </a:prstGeom>
        </p:spPr>
      </p:pic>
      <p:pic>
        <p:nvPicPr>
          <p:cNvPr id="15" name="Afbeelding 14">
            <a:hlinkClick r:id="rId4"/>
            <a:extLst>
              <a:ext uri="{FF2B5EF4-FFF2-40B4-BE49-F238E27FC236}">
                <a16:creationId xmlns:a16="http://schemas.microsoft.com/office/drawing/2014/main" id="{2E60A87F-D3DD-3B9C-1A96-BFBB2743C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863">
            <a:off x="5017068" y="1819870"/>
            <a:ext cx="3023952" cy="302395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6B5440D-4E28-9A64-53B2-F65F3ECDB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73" y="786384"/>
            <a:ext cx="4057086" cy="5420742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1031784B-639B-8E59-EA61-6B3902B70C26}"/>
              </a:ext>
            </a:extLst>
          </p:cNvPr>
          <p:cNvSpPr txBox="1"/>
          <p:nvPr/>
        </p:nvSpPr>
        <p:spPr>
          <a:xfrm>
            <a:off x="5832048" y="4882100"/>
            <a:ext cx="175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  <a:hlinkClick r:id="rId4"/>
              </a:rPr>
              <a:t>Klik hier!</a:t>
            </a:r>
            <a:endParaRPr lang="nl-NL" sz="2800">
              <a:solidFill>
                <a:srgbClr val="EC7404"/>
              </a:solidFill>
              <a:latin typeface="Co Headline" panose="020B0603060202020204" pitchFamily="34" charset="0"/>
              <a:cs typeface="Co Headline" panose="020B060306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FBD886-324E-92E1-3240-BC0C32884D2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076" y="-109327"/>
            <a:ext cx="1515288" cy="21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47 -0.18125 L 0.05885 -0.21828 L 0.06966 -0.22824 L 0.0888 -0.2625 C 0.10143 -0.27338 0.09674 -0.26875 0.10325 -0.27523 L 0.11588 -0.29236 L 0.12409 -0.30092 L 0.14857 -0.33657 L 0.15937 -0.3537 L 0.17851 -0.38078 L 0.2138 -0.39791 L 0.23281 -0.40347 L 0.26094 -0.40347 L 0.26823 -0.39652 L 0.27187 -0.38495 L 0.27187 -0.36944 L 0.26732 -0.34791 L 0.2664 -0.3324 L 0.26276 -0.29236 L 0.25911 -0.20833 C 0.25807 -0.17199 0.26354 -0.18125 0.25729 -0.17129 L 0.25364 -0.10416 L 0.25364 -0.03565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6BABB-5613-CB3F-046F-117C949A1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19419F9A-7973-3B99-77ED-15F8C3F39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130" b="43542"/>
          <a:stretch>
            <a:fillRect/>
          </a:stretch>
        </p:blipFill>
        <p:spPr>
          <a:xfrm>
            <a:off x="-1" y="0"/>
            <a:ext cx="12192001" cy="3871913"/>
          </a:xfrm>
          <a:prstGeom prst="rect">
            <a:avLst/>
          </a:prstGeom>
        </p:spPr>
      </p:pic>
      <p:pic>
        <p:nvPicPr>
          <p:cNvPr id="16" name="Tijdelijke aanduiding voor inhoud 11">
            <a:extLst>
              <a:ext uri="{FF2B5EF4-FFF2-40B4-BE49-F238E27FC236}">
                <a16:creationId xmlns:a16="http://schemas.microsoft.com/office/drawing/2014/main" id="{E628C106-E513-CF87-2B10-20EF110EA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2" t="15403" r="35470" b="37658"/>
          <a:stretch>
            <a:fillRect/>
          </a:stretch>
        </p:blipFill>
        <p:spPr>
          <a:xfrm>
            <a:off x="3727451" y="3724726"/>
            <a:ext cx="4701698" cy="3225800"/>
          </a:xfrm>
          <a:prstGeom prst="rect">
            <a:avLst/>
          </a:prstGeom>
        </p:spPr>
      </p:pic>
      <p:pic>
        <p:nvPicPr>
          <p:cNvPr id="15" name="Tijdelijke aanduiding voor inhoud 4">
            <a:extLst>
              <a:ext uri="{FF2B5EF4-FFF2-40B4-BE49-F238E27FC236}">
                <a16:creationId xmlns:a16="http://schemas.microsoft.com/office/drawing/2014/main" id="{92D83DD2-85C2-F244-1048-134B7BC05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56458" r="12130" b="1"/>
          <a:stretch>
            <a:fillRect/>
          </a:stretch>
        </p:blipFill>
        <p:spPr>
          <a:xfrm>
            <a:off x="0" y="3871913"/>
            <a:ext cx="12192001" cy="298608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05F8192-C338-3E99-0F90-5551E4D1B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" y="3280974"/>
            <a:ext cx="2182372" cy="311811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9B796DE-21D9-CBAC-DD42-E4D02ADD78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77" y="2460045"/>
            <a:ext cx="3158866" cy="342653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7213908-5D5E-7AB9-205B-2342E1382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47164" r="16428"/>
          <a:stretch>
            <a:fillRect/>
          </a:stretch>
        </p:blipFill>
        <p:spPr>
          <a:xfrm>
            <a:off x="1868714" y="6331958"/>
            <a:ext cx="8940800" cy="321084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5DC17AFB-75A7-F9F5-B069-2135AA59E1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771" y="331009"/>
            <a:ext cx="934360" cy="94873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18DE240F-CD73-2BF4-864E-AAC244785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410" y="331009"/>
            <a:ext cx="934360" cy="948735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911CF0F-0D05-8B28-3E73-9EED8E66D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50" y="331009"/>
            <a:ext cx="934360" cy="948735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8ED4E4C1-7254-5AAC-CEF9-4551188B5B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469" y="498491"/>
            <a:ext cx="1515288" cy="21434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D771F1A-AD7D-FB19-8C87-1A5ECD591622}"/>
              </a:ext>
            </a:extLst>
          </p:cNvPr>
          <p:cNvSpPr txBox="1"/>
          <p:nvPr/>
        </p:nvSpPr>
        <p:spPr>
          <a:xfrm>
            <a:off x="2335081" y="162763"/>
            <a:ext cx="7521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Veel plezier!</a:t>
            </a:r>
          </a:p>
        </p:txBody>
      </p:sp>
      <p:pic>
        <p:nvPicPr>
          <p:cNvPr id="3" name="Tijdelijke aanduiding voor inhoud 6">
            <a:extLst>
              <a:ext uri="{FF2B5EF4-FFF2-40B4-BE49-F238E27FC236}">
                <a16:creationId xmlns:a16="http://schemas.microsoft.com/office/drawing/2014/main" id="{3293A6FE-1416-43E9-6818-3128CD50E2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50000" r="18653"/>
          <a:stretch>
            <a:fillRect/>
          </a:stretch>
        </p:blipFill>
        <p:spPr>
          <a:xfrm>
            <a:off x="0" y="6810716"/>
            <a:ext cx="12192000" cy="3429000"/>
          </a:xfrm>
          <a:prstGeom prst="rect">
            <a:avLst/>
          </a:prstGeom>
        </p:spPr>
      </p:pic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976FCCAA-F1EE-EC29-BEDB-DDE79E2381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8653" b="50000"/>
          <a:stretch>
            <a:fillRect/>
          </a:stretch>
        </p:blipFill>
        <p:spPr>
          <a:xfrm>
            <a:off x="-1371" y="-3401689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94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-0.3930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ric-skiff-underclocked-no-copyright-8-bit-music-background-tre-5-g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375 L -0.00469 -0.43287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35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6.25E-7 -0.01505 L 0.05976 0.11087 C 0.072 0.13958 0.09049 0.15625 0.11003 0.15625 C 0.13242 0.15625 0.15013 0.13958 0.1625 0.11087 L 0.22227 -0.01505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5182d8-8f1a-4481-bfe2-f92bdecbe446" xsi:nil="true"/>
    <lcf76f155ced4ddcb4097134ff3c332f xmlns="021b465c-3b0b-4319-a321-a31d49da96f4">
      <Terms xmlns="http://schemas.microsoft.com/office/infopath/2007/PartnerControls"/>
    </lcf76f155ced4ddcb4097134ff3c332f>
    <Gebied xmlns="021b465c-3b0b-4319-a321-a31d49da96f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18" ma:contentTypeDescription="Een nieuw document maken." ma:contentTypeScope="" ma:versionID="542e365362beaf53b180b1f463cc6624">
  <xsd:schema xmlns:xsd="http://www.w3.org/2001/XMLSchema" xmlns:xs="http://www.w3.org/2001/XMLSchema" xmlns:p="http://schemas.microsoft.com/office/2006/metadata/properties" xmlns:ns2="021b465c-3b0b-4319-a321-a31d49da96f4" xmlns:ns3="965182d8-8f1a-4481-bfe2-f92bdecbe446" targetNamespace="http://schemas.microsoft.com/office/2006/metadata/properties" ma:root="true" ma:fieldsID="d0018d7c8b785ed44b82251052742dfe" ns2:_="" ns3:_="">
    <xsd:import namespace="021b465c-3b0b-4319-a321-a31d49da96f4"/>
    <xsd:import namespace="965182d8-8f1a-4481-bfe2-f92bdecbe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Gebied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6ffcf93-f24d-4e2f-8f06-ae166e18d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Gebied" ma:index="22" nillable="true" ma:displayName="Gebied" ma:format="Dropdown" ma:internalName="Gebied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182d8-8f1a-4481-bfe2-f92bdecbe4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9fa7a63-9f62-4985-8620-0f9e1ff33e23}" ma:internalName="TaxCatchAll" ma:showField="CatchAllData" ma:web="965182d8-8f1a-4481-bfe2-f92bdecbe4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56A309-1615-4FE2-BA02-6F3A14CDC6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A15DD9-84FC-4BF1-9AB8-748EB374EDEC}">
  <ds:schemaRefs>
    <ds:schemaRef ds:uri="http://purl.org/dc/terms/"/>
    <ds:schemaRef ds:uri="http://www.w3.org/XML/1998/namespace"/>
    <ds:schemaRef ds:uri="http://purl.org/dc/dcmitype/"/>
    <ds:schemaRef ds:uri="965182d8-8f1a-4481-bfe2-f92bdecbe44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21b465c-3b0b-4319-a321-a31d49da96f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972C84C-E232-4B0F-AD1D-AC4542114DD9}">
  <ds:schemaRefs>
    <ds:schemaRef ds:uri="021b465c-3b0b-4319-a321-a31d49da96f4"/>
    <ds:schemaRef ds:uri="965182d8-8f1a-4481-bfe2-f92bdecbe4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Breedbeeld</PresentationFormat>
  <Paragraphs>24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Co Headline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Kees Meulendijks</dc:creator>
  <cp:lastModifiedBy>Joran Floor</cp:lastModifiedBy>
  <cp:revision>2</cp:revision>
  <dcterms:created xsi:type="dcterms:W3CDTF">2026-05-12T09:59:13Z</dcterms:created>
  <dcterms:modified xsi:type="dcterms:W3CDTF">2026-05-22T13:05:04Z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  <property fmtid="{D5CDD505-2E9C-101B-9397-08002B2CF9AE}" pid="3" name="MediaServiceImageTags">
    <vt:lpwstr/>
  </property>
  <property fmtid="{D5CDD505-2E9C-101B-9397-08002B2CF9AE}" pid="4" name="_MarkAsFinal">
    <vt:bool>true</vt:bool>
  </property>
</Properties>
</file>