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6"/>
  </p:notesMasterIdLst>
  <p:sldIdLst>
    <p:sldId id="260" r:id="rId5"/>
    <p:sldId id="256" r:id="rId6"/>
    <p:sldId id="261" r:id="rId7"/>
    <p:sldId id="311" r:id="rId8"/>
    <p:sldId id="259" r:id="rId9"/>
    <p:sldId id="310" r:id="rId10"/>
    <p:sldId id="263" r:id="rId11"/>
    <p:sldId id="257" r:id="rId12"/>
    <p:sldId id="266" r:id="rId13"/>
    <p:sldId id="267" r:id="rId14"/>
    <p:sldId id="268" r:id="rId15"/>
    <p:sldId id="312" r:id="rId16"/>
    <p:sldId id="270" r:id="rId17"/>
    <p:sldId id="271" r:id="rId18"/>
    <p:sldId id="272" r:id="rId19"/>
    <p:sldId id="313" r:id="rId20"/>
    <p:sldId id="274" r:id="rId21"/>
    <p:sldId id="275" r:id="rId22"/>
    <p:sldId id="276" r:id="rId23"/>
    <p:sldId id="314" r:id="rId24"/>
    <p:sldId id="278" r:id="rId25"/>
    <p:sldId id="279" r:id="rId26"/>
    <p:sldId id="280" r:id="rId27"/>
    <p:sldId id="315" r:id="rId28"/>
    <p:sldId id="264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65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269" r:id="rId5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D89EE"/>
    <a:srgbClr val="EF7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9" d="100"/>
          <a:sy n="89" d="100"/>
        </p:scale>
        <p:origin x="437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9281A-29BB-44EC-A28F-E185E2D68C08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7152E-4FC8-42B2-A609-FBB0A0D0BD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4783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3649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73677-72BB-C428-7895-8395455BF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0556842-18A4-748B-B9BE-448A50FA4D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DEC84EC-45C9-D3FF-D801-AE0B237D2F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D9AB636-95F8-F8B0-BC13-0A7A13CA27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9070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A5308-913D-1957-CA1C-B4AEE646D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9BA3814-579B-D2ED-CD32-BB94B35D1D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8F35570-83E8-5F58-D551-DA6F041681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A402BAE-93FB-01DC-3703-84E8BA5090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8985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A72BB-879C-47A5-B7B8-1F42B26B1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7CA669B-CBDB-CAA6-0B71-C324A55DF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DC60D99-8C3F-6E2E-F88F-66BF96B66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A836F9-2F3F-753B-CC81-E42A609DFA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8764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E49FD-8FD8-BF84-DDFE-E4865CE2C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257EFC3-D296-A3BB-9618-2023FFC79C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6A5B1C4-A234-BC64-2880-97D2F83AF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C93F2D7-4F17-D52B-8C21-12614E336F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9434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E047E-CF5D-E5A9-3CEA-CC661E6A3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2EA42AE-25EE-5877-BD74-C5F3C1D710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14F7481-14ED-F695-E66A-E3EB1BFE11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B2453B2-54D0-DB87-F2FF-0A22E16CE0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0661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35F01-6722-8951-120F-4A38C357C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08625A4-B64C-7DD5-04E4-CA0973245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23F23D7-9C59-973F-DF2C-19FDC246C5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5E34770-1CBF-FF86-2E33-7AEEF80EA2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0189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C48AC-E035-9D30-166C-2ABD2A4D9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7AD41B2-2944-86BC-CB53-C5BCA6A9A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1BFDBF3-1DE0-0A52-52DC-0A7BCD1B6D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FE02071-A064-0960-2348-78D0B8FFA5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0788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A70A6-68B7-8C83-4BF0-1FACDE1ED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D850D5C-769B-CED9-19E6-5318A5B3B6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5C7000C-DFAD-F572-2CE7-7A2EABA8C2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AE7A107-0598-8557-4EAF-E41D6ECBC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6876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D33AA-8522-8A5C-DB14-2C2722A8D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15AE24E-80D0-C599-A16E-78BAF3B0B7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5D44D1B-2F29-F793-D13D-6C8D5860F5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6D9007C-0B38-6855-CB77-EB8617F867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5069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3AF8F-7329-FB34-11BE-788167DD6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4E1BA82-2462-FB6C-75F4-132008982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97A7EA3-E069-22BE-0F6A-10622D453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6DE657-DB88-E58B-17B7-94886DF412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9022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F3FC5-B8DB-CD32-0BAF-881D7F3AD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B86FE73-D5B3-093B-80F0-4046E7D1D1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D3C5891-2239-38F4-EC4D-880E6EDCB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0DCFA7D-665A-8163-7288-C591FFC0F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08267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A6C62-76BB-9C3C-641C-C57FF7D1F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D301348-04AF-AE9D-33EA-99BFE9D565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438C098-2877-5096-C561-06E3880A99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3441476-870A-71D3-8993-CABE93371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5183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913AC-14EA-A787-F937-EAAD1ADFC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D3E37BD-DED7-B018-34D6-7FD6D9663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1215516-06D0-B214-C1C3-E34B63D78F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C701C75-6F14-3CD9-E441-F9329BF175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4272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6D1D3-AA25-8CFC-1523-EBB5DDCCE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3DA2AAF-F2D2-E764-5AF7-D8B812FA9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84EE2CD-7E0F-7EB2-3A06-D91C64B47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6DEBCC2-8FA4-5A9F-F92E-2BE8381432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3756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4F885-0CD0-645D-5DA7-FF5B3E363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7EA1DA5-D101-3EBC-8B4D-A4034D4266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E24ECB1-4810-8D63-E341-F641609AE7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2B3080D-0FEA-312F-1AE4-6ED1128140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72075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44974-988B-F0C0-F6EF-796D7F8FD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65B5D05-439E-A9EE-E8EF-BC5E38CC21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C3D1F11-8979-5534-BA2C-326E3DFC51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4584BD5-02E8-A707-F0A9-5C6579EFFC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3828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4425F-A74D-9D8A-6996-C3E682BB8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E4DEF43-8549-2B43-B61A-E17D7077B4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7EFCB26-2380-DB06-4B14-D96DD6DA5D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CC39639-DBF3-8B8A-5880-4849FF6452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5795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3B5F9-114F-6A9A-40CE-111797AB0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7AF724D-0542-5BBE-02BF-F79A95F631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D48AC1D-B194-35AD-DBCC-E57438BB9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DDF3983-D0FD-2745-C7B6-6ADEB08C4B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71562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D966D-068B-F148-E442-08B6E2C04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CB9E11A-81AE-2637-4CAD-7FFDB4C1E1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893097E-02E6-620B-7491-A046E94751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FF855A7-6F96-8C10-1296-E3553E1981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48140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D3AB1-F4C4-4CAA-14C0-E72917774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E0652CA-7D28-90ED-31F7-0847279DBA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95EC769-6A59-70D9-0148-E90304D44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F239F35-23E6-4020-04E5-01C97DE2C1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07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7F672-098D-5439-86F4-E381D23F1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B89E1AA-4DD4-4BAE-23A3-CCFF1A24BA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9CF9925-3E9A-C9E8-4199-D978F0FD8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91E88D-7128-B489-7284-55D5E7086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3314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21872-B544-5C25-A3AE-00CA0D7D4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7DBB009-AE8E-1CD7-3679-873E24B01D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A02683A-289E-156A-ADB0-EFDD6DDB93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D5DD354-5A11-ABC3-0BE5-D4D0D05594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40985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DA11E-0589-1396-A962-008B16634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61A7E88-1FBB-6BDB-96D3-E09A244A3F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CA048E5-F739-D706-4810-0BD623E81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FCF7156-1FBE-9DE1-8880-0C441DE447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64058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BE687-2730-F292-1A8B-458B9A8DC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A931FEE-8BF1-DBDA-9939-F8EDB15B6A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191A054-C1E9-71AD-9672-2EF835A4A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288D43B-9B9A-4838-148A-EA1DD013EC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1545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D51C9-46AC-33EF-C7FB-909AAF40B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D92A473-B866-519A-C8DF-C5F5847C42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FA9F048-D968-FE67-74CF-AFD09E0B17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8263D1F-1EE1-7052-AC7A-834A965F88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7282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3CB46-B5BE-CC5D-2279-F3D6409DF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319B133-E79B-B515-378D-85799D989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2DDEE18-E6AE-7F29-CD94-FA29D5E0BA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2D94FB0-5C14-5A74-48D9-0BA6DD311F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1982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33D3F-A8EE-CF8B-5A11-DB37E5290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A6B269D-350C-A8C2-43C2-DFD4A0E067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32D1567-6D4A-926B-6666-CE8B2FF25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CAE7800-E771-6BAF-10CE-7241D4E795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7736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A6C62-76BB-9C3C-641C-C57FF7D1F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D301348-04AF-AE9D-33EA-99BFE9D565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438C098-2877-5096-C561-06E3880A99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3441476-870A-71D3-8993-CABE93371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8377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1D052-6DFC-9DB2-4510-089BE6730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1420D1E-E2B1-6303-FBD4-1FDB27A32B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4D2FEB9-1BBD-FA63-4DE8-4A1E0F15C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3CEBF5D-55BF-035E-985A-F2A309E684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438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7C04-D67D-E4B9-68DA-F81227505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510AE61-CF19-624C-F64A-0B7E285019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B74D7B3-E6A7-B43D-4149-2B5EBA8FA3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AA9A9E-0DAC-3CE4-E3A5-F1187B79DB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152E-4FC8-42B2-A609-FBB0A0D0BD95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7847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18C14F-5346-72EC-56C8-55DCD35B6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7BD6144-4E60-6129-02E0-C335043F5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6B563EC-951D-5537-161C-E11F5BE1A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07F413-9F46-C7E2-4F36-A938665DD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D99F7F-E824-D89F-E95D-CF045922E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4224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CF44C9-DDF7-1A68-B80E-EABF4F04C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E1DEC18-0C0D-0291-81DA-C29903756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B579A4-BF9D-DCAB-6A7B-4936ACD4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A34E93C-0572-FBDE-1024-1AF0417CB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485117-9CF0-64CD-751A-5138DF554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5212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90752EF-BF59-04D2-184C-B58427C54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786943-24FA-7761-B0A0-F7CF04C02F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C47F14-9618-E432-82F7-90DD88AC6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2651B1-5A32-3FF8-51C8-20FD999F2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624A72-1759-9E41-8A3D-5EC1585DF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8371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083C9-3C8C-682F-EE45-71031AA0D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CC00A6-B189-CEFD-7A68-B3844AC0A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272CFD7-1B0B-3074-3550-1A4C36BB4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562AEA-BC47-9600-58A1-2E64FA3F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85267F-A82F-7D27-5C63-744414665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711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B80695-4852-F02D-9CE2-3D8B7488C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AEE1E6-0684-0B1E-6D57-1E6E00F4A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7EC047-8F70-9EBC-D24F-296D01974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6051EE-59CB-81D3-3670-17398A9FB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8D2416-2D02-ACC1-0EEA-6F962B4D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5712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E66A1-DB31-A092-CB50-7D9251E7F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574ABE-F82D-1356-FB6F-4D8693A53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4A2758B-CC4E-2E94-3379-86A1F66E1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17C864D-6A29-3C3C-D7CB-6B343BDF7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B8CAC71-BE57-F2AD-74C0-CDD7F8E0C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ABC3DCE-6CDC-3C0E-EFDC-AAFD5D490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6688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3FBD7-C0E7-3148-C6AF-081229D1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9DE3AF1-0400-92A2-E611-7E8FD7A25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91780E6-2EF4-7545-7002-2C6705F07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191E28D-D62D-7A13-42D6-86663281E5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3ED8FF1-46AD-6C75-56D5-65A64499A6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8074414-A41D-E781-B248-322F8AC3C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6651754-2EF0-7B10-C05F-42689C5E8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EDDE25B-F122-A5F2-6A2E-AC4FD47BF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8194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36042-67E7-6119-62B2-C20616B4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A21BAEE-9911-E549-C502-DD673EB47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5BEEE63-F16D-E2F8-19AF-C812FD8C2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E545A1E-0C15-8777-F90A-D52E9DF75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70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CAD6F13-B6A5-D8D1-05D2-E0181C6AA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3112A56-FD8C-B8A7-8C2A-9F1ABCC44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548F080-067F-3962-4337-3C6E835AF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563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B0F66F-BD77-284F-A556-6DADBDE9A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207771-D43E-0C79-31FD-CF5F76223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26999AE-AD7F-C67C-D214-50BCA324F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460FB25-A429-7008-37C6-68312857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FA5FEB1-CC16-73CA-941D-B8673DB9A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669AA13-D0AF-7744-1D8A-9AE9BA87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2891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98F6B3-4C04-CBD4-C222-442CD96FF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A2A657D-26E9-D1FA-0CAF-2987A77C9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DDBE4DF-A0C0-F462-69F4-C26574C3C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3F5D7DA-B082-63AA-6226-E19A5BDFA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F92D7F0-A776-F34E-92E9-44357929C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3F33C75-C3F8-9B4C-7704-819C2A96C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807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07A9E7D-1A5D-3A62-519D-940886A6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697349-1F42-9FE0-DF16-A4A673824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7C29F2-9859-C4F6-8D23-06D430671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002743-3AC8-6E78-3AB6-4AAE2F4B1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7AE2BF-4569-A920-6BE1-AF16185D2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91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jpeg"/><Relationship Id="rId7" Type="http://schemas.openxmlformats.org/officeDocument/2006/relationships/slide" Target="slide2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slide" Target="slide38.xml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jpeg"/><Relationship Id="rId7" Type="http://schemas.openxmlformats.org/officeDocument/2006/relationships/slide" Target="slide2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slide" Target="slide38.xml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jpeg"/><Relationship Id="rId7" Type="http://schemas.openxmlformats.org/officeDocument/2006/relationships/slide" Target="slide2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slide" Target="slide38.xml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jpeg"/><Relationship Id="rId7" Type="http://schemas.openxmlformats.org/officeDocument/2006/relationships/slide" Target="slide2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slide" Target="slide38.xml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slide" Target="slide36.xml"/><Relationship Id="rId18" Type="http://schemas.openxmlformats.org/officeDocument/2006/relationships/image" Target="../media/image46.jpeg"/><Relationship Id="rId26" Type="http://schemas.openxmlformats.org/officeDocument/2006/relationships/image" Target="../media/image50.png"/><Relationship Id="rId3" Type="http://schemas.openxmlformats.org/officeDocument/2006/relationships/image" Target="../media/image20.jpeg"/><Relationship Id="rId21" Type="http://schemas.openxmlformats.org/officeDocument/2006/relationships/slide" Target="slide28.xml"/><Relationship Id="rId7" Type="http://schemas.openxmlformats.org/officeDocument/2006/relationships/image" Target="../media/image40.jpeg"/><Relationship Id="rId12" Type="http://schemas.openxmlformats.org/officeDocument/2006/relationships/image" Target="../media/image43.jpeg"/><Relationship Id="rId17" Type="http://schemas.openxmlformats.org/officeDocument/2006/relationships/slide" Target="slide37.xml"/><Relationship Id="rId25" Type="http://schemas.openxmlformats.org/officeDocument/2006/relationships/slide" Target="slide29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5.jpeg"/><Relationship Id="rId20" Type="http://schemas.openxmlformats.org/officeDocument/2006/relationships/image" Target="../media/image47.jpe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11" Type="http://schemas.openxmlformats.org/officeDocument/2006/relationships/slide" Target="slide31.xml"/><Relationship Id="rId24" Type="http://schemas.openxmlformats.org/officeDocument/2006/relationships/image" Target="../media/image49.jpeg"/><Relationship Id="rId5" Type="http://schemas.openxmlformats.org/officeDocument/2006/relationships/image" Target="../media/image39.jpeg"/><Relationship Id="rId15" Type="http://schemas.openxmlformats.org/officeDocument/2006/relationships/slide" Target="slide27.xml"/><Relationship Id="rId23" Type="http://schemas.openxmlformats.org/officeDocument/2006/relationships/slide" Target="slide33.xml"/><Relationship Id="rId28" Type="http://schemas.openxmlformats.org/officeDocument/2006/relationships/image" Target="../media/image51.jpeg"/><Relationship Id="rId10" Type="http://schemas.openxmlformats.org/officeDocument/2006/relationships/image" Target="../media/image42.jpeg"/><Relationship Id="rId19" Type="http://schemas.openxmlformats.org/officeDocument/2006/relationships/slide" Target="slide32.xml"/><Relationship Id="rId4" Type="http://schemas.openxmlformats.org/officeDocument/2006/relationships/slide" Target="slide35.xml"/><Relationship Id="rId9" Type="http://schemas.openxmlformats.org/officeDocument/2006/relationships/slide" Target="slide26.xml"/><Relationship Id="rId14" Type="http://schemas.openxmlformats.org/officeDocument/2006/relationships/image" Target="../media/image44.jpeg"/><Relationship Id="rId22" Type="http://schemas.openxmlformats.org/officeDocument/2006/relationships/image" Target="../media/image48.jpeg"/><Relationship Id="rId27" Type="http://schemas.openxmlformats.org/officeDocument/2006/relationships/slide" Target="slide3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40414369.html/de-beterweter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1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1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5.jpg"/><Relationship Id="rId14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22375497.html/de-grote-goudroof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2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2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3.jpg"/><Relationship Id="rId14" Type="http://schemas.openxmlformats.org/officeDocument/2006/relationships/slide" Target="slide2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55999953.html/wij-komen-in-vrede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3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3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5.jpg"/><Relationship Id="rId14" Type="http://schemas.openxmlformats.org/officeDocument/2006/relationships/slide" Target="slide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55980519.html/het-vreemde-verhaal-van-violetta-viraal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4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4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5.jpg"/><Relationship Id="rId1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5952688X.html/meer-dan-eens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5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5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8.jpg"/><Relationship Id="rId14" Type="http://schemas.openxmlformats.org/officeDocument/2006/relationships/slide" Target="slide2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50060853.html/het-komt-door-de-mieren-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6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6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0.jpg"/><Relationship Id="rId14" Type="http://schemas.openxmlformats.org/officeDocument/2006/relationships/slide" Target="slide2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42300808.html/de-avonturen-van-dokter-dolittle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7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7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5.jpg"/><Relationship Id="rId14" Type="http://schemas.openxmlformats.org/officeDocument/2006/relationships/slide" Target="slide2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44730834.html/ontvoerd-door-aliens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8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8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3.jpg"/><Relationship Id="rId14" Type="http://schemas.openxmlformats.org/officeDocument/2006/relationships/slide" Target="slide2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54917031.html/das-droog-en-de-zaak-van-zusje-pingui-n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9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9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3.jpg"/><Relationship Id="rId14" Type="http://schemas.openxmlformats.org/officeDocument/2006/relationships/slide" Target="slide2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56746064.html/alle-dagen-samen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10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10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76.jpg"/><Relationship Id="rId14" Type="http://schemas.openxmlformats.org/officeDocument/2006/relationships/slide" Target="slide2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4992906X.html/de-glazen-dierentuin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11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11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8.jpg"/><Relationship Id="rId14" Type="http://schemas.openxmlformats.org/officeDocument/2006/relationships/slide" Target="slide2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5596324X.html/het-wilde-woud-vol-groene-magie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12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12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6.jpg"/><Relationship Id="rId14" Type="http://schemas.openxmlformats.org/officeDocument/2006/relationships/slide" Target="slide2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slide" Target="slide40.xml"/><Relationship Id="rId18" Type="http://schemas.openxmlformats.org/officeDocument/2006/relationships/image" Target="../media/image83.jpeg"/><Relationship Id="rId26" Type="http://schemas.openxmlformats.org/officeDocument/2006/relationships/image" Target="../media/image87.jpeg"/><Relationship Id="rId3" Type="http://schemas.openxmlformats.org/officeDocument/2006/relationships/image" Target="../media/image20.jpeg"/><Relationship Id="rId21" Type="http://schemas.openxmlformats.org/officeDocument/2006/relationships/slide" Target="slide42.xml"/><Relationship Id="rId7" Type="http://schemas.openxmlformats.org/officeDocument/2006/relationships/image" Target="../media/image79.jpeg"/><Relationship Id="rId12" Type="http://schemas.openxmlformats.org/officeDocument/2006/relationships/image" Target="../media/image80.png"/><Relationship Id="rId17" Type="http://schemas.openxmlformats.org/officeDocument/2006/relationships/slide" Target="slide41.xml"/><Relationship Id="rId25" Type="http://schemas.openxmlformats.org/officeDocument/2006/relationships/slide" Target="slide43.xml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2.png"/><Relationship Id="rId20" Type="http://schemas.openxmlformats.org/officeDocument/2006/relationships/image" Target="../media/image84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11" Type="http://schemas.openxmlformats.org/officeDocument/2006/relationships/slide" Target="slide45.xml"/><Relationship Id="rId24" Type="http://schemas.openxmlformats.org/officeDocument/2006/relationships/image" Target="../media/image86.png"/><Relationship Id="rId5" Type="http://schemas.openxmlformats.org/officeDocument/2006/relationships/image" Target="../media/image78.png"/><Relationship Id="rId15" Type="http://schemas.openxmlformats.org/officeDocument/2006/relationships/slide" Target="slide46.xml"/><Relationship Id="rId23" Type="http://schemas.openxmlformats.org/officeDocument/2006/relationships/slide" Target="slide48.xml"/><Relationship Id="rId28" Type="http://schemas.openxmlformats.org/officeDocument/2006/relationships/image" Target="../media/image88.png"/><Relationship Id="rId10" Type="http://schemas.openxmlformats.org/officeDocument/2006/relationships/image" Target="../media/image50.png"/><Relationship Id="rId19" Type="http://schemas.openxmlformats.org/officeDocument/2006/relationships/slide" Target="slide47.xml"/><Relationship Id="rId4" Type="http://schemas.openxmlformats.org/officeDocument/2006/relationships/slide" Target="slide39.xml"/><Relationship Id="rId9" Type="http://schemas.openxmlformats.org/officeDocument/2006/relationships/slide" Target="slide50.xml"/><Relationship Id="rId14" Type="http://schemas.openxmlformats.org/officeDocument/2006/relationships/image" Target="../media/image81.jpeg"/><Relationship Id="rId22" Type="http://schemas.openxmlformats.org/officeDocument/2006/relationships/image" Target="../media/image85.jpeg"/><Relationship Id="rId27" Type="http://schemas.openxmlformats.org/officeDocument/2006/relationships/slide" Target="slide4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55840377.html/het-vertrek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13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13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68.jpg"/><Relationship Id="rId14" Type="http://schemas.openxmlformats.org/officeDocument/2006/relationships/slide" Target="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55999910.html/abel-en-olle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14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14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68.jpg"/><Relationship Id="rId14" Type="http://schemas.openxmlformats.org/officeDocument/2006/relationships/slide" Target="slide2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48795299.html/aelin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15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15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76.jpg"/><Relationship Id="rId14" Type="http://schemas.openxmlformats.org/officeDocument/2006/relationships/slide" Target="slide2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55813116.html/de-backroom-files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16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16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93.jpg"/><Relationship Id="rId14" Type="http://schemas.openxmlformats.org/officeDocument/2006/relationships/slide" Target="slide2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50313328.html/circus-op-zee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17.m4a"/><Relationship Id="rId16" Type="http://schemas.openxmlformats.org/officeDocument/2006/relationships/slide" Target="slide51.xml"/><Relationship Id="rId1" Type="http://schemas.microsoft.com/office/2007/relationships/media" Target="../media/media17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68.jpg"/><Relationship Id="rId14" Type="http://schemas.openxmlformats.org/officeDocument/2006/relationships/slide" Target="slide2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30322992.html/wereldspionnen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18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18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63.jpg"/><Relationship Id="rId14" Type="http://schemas.openxmlformats.org/officeDocument/2006/relationships/slide" Target="slide2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44511563.html/een-rugzak-vol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19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19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68.jpg"/><Relationship Id="rId14" Type="http://schemas.openxmlformats.org/officeDocument/2006/relationships/slide" Target="slide2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52307767.html/de-lijst-van-violet-sopjes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20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20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70.jpg"/><Relationship Id="rId14" Type="http://schemas.openxmlformats.org/officeDocument/2006/relationships/slide" Target="slide2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50313336.html/flos-en-het-glazen-paleis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21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21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98.jpg"/><Relationship Id="rId14" Type="http://schemas.openxmlformats.org/officeDocument/2006/relationships/slide" Target="slide2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49876985.html/kiezel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22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22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68.jpg"/><Relationship Id="rId14" Type="http://schemas.openxmlformats.org/officeDocument/2006/relationships/slide" Target="slide2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44725792.html/hotel-de-spartaan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23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23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68.jpg"/><Relationship Id="rId14" Type="http://schemas.openxmlformats.org/officeDocument/2006/relationships/slide" Target="slide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13" Type="http://schemas.openxmlformats.org/officeDocument/2006/relationships/image" Target="../media/image57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ibliotheek.nl/catalogus/titel.449436470.html/de-biebboys-beroemd-/" TargetMode="External"/><Relationship Id="rId12" Type="http://schemas.openxmlformats.org/officeDocument/2006/relationships/slide" Target="slide17.xml"/><Relationship Id="rId17" Type="http://schemas.openxmlformats.org/officeDocument/2006/relationships/image" Target="../media/image59.png"/><Relationship Id="rId2" Type="http://schemas.openxmlformats.org/officeDocument/2006/relationships/audio" Target="../media/media24.m4a"/><Relationship Id="rId16" Type="http://schemas.openxmlformats.org/officeDocument/2006/relationships/slide" Target="slide51.xml"/><Relationship Id="rId20" Type="http://schemas.openxmlformats.org/officeDocument/2006/relationships/image" Target="../media/image61.png"/><Relationship Id="rId1" Type="http://schemas.microsoft.com/office/2007/relationships/media" Target="../media/media24.m4a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5" Type="http://schemas.openxmlformats.org/officeDocument/2006/relationships/image" Target="../media/image58.png"/><Relationship Id="rId10" Type="http://schemas.openxmlformats.org/officeDocument/2006/relationships/slide" Target="slide9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63.jpg"/><Relationship Id="rId14" Type="http://schemas.openxmlformats.org/officeDocument/2006/relationships/slide" Target="slide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hyperlink" Target="http://www.biebboys.nl/boekengenerato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jpeg"/><Relationship Id="rId7" Type="http://schemas.openxmlformats.org/officeDocument/2006/relationships/slide" Target="slide2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slide" Target="slide38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619E3EF-0309-6D12-DA26-2201BB6C0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" y="0"/>
            <a:ext cx="12182156" cy="6858000"/>
          </a:xfrm>
          <a:prstGeom prst="rect">
            <a:avLst/>
          </a:prstGeom>
        </p:spPr>
      </p:pic>
      <p:pic>
        <p:nvPicPr>
          <p:cNvPr id="8" name="Tijdelijke aanduiding voor inhoud 4">
            <a:extLst>
              <a:ext uri="{FF2B5EF4-FFF2-40B4-BE49-F238E27FC236}">
                <a16:creationId xmlns:a16="http://schemas.microsoft.com/office/drawing/2014/main" id="{39FD6203-4454-444C-DDDF-BF52393376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130" b="43542"/>
          <a:stretch>
            <a:fillRect/>
          </a:stretch>
        </p:blipFill>
        <p:spPr>
          <a:xfrm>
            <a:off x="-1" y="0"/>
            <a:ext cx="12192001" cy="3871913"/>
          </a:xfrm>
          <a:prstGeom prst="rect">
            <a:avLst/>
          </a:prstGeom>
        </p:spPr>
      </p:pic>
      <p:pic>
        <p:nvPicPr>
          <p:cNvPr id="16" name="Tijdelijke aanduiding voor inhoud 11">
            <a:extLst>
              <a:ext uri="{FF2B5EF4-FFF2-40B4-BE49-F238E27FC236}">
                <a16:creationId xmlns:a16="http://schemas.microsoft.com/office/drawing/2014/main" id="{171E3C18-A909-5E90-A190-889BE6C6D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2" t="15403" r="35470" b="37658"/>
          <a:stretch>
            <a:fillRect/>
          </a:stretch>
        </p:blipFill>
        <p:spPr>
          <a:xfrm>
            <a:off x="3727451" y="3724726"/>
            <a:ext cx="4701698" cy="3225800"/>
          </a:xfrm>
          <a:prstGeom prst="rect">
            <a:avLst/>
          </a:prstGeom>
        </p:spPr>
      </p:pic>
      <p:pic>
        <p:nvPicPr>
          <p:cNvPr id="15" name="Tijdelijke aanduiding voor inhoud 4">
            <a:extLst>
              <a:ext uri="{FF2B5EF4-FFF2-40B4-BE49-F238E27FC236}">
                <a16:creationId xmlns:a16="http://schemas.microsoft.com/office/drawing/2014/main" id="{BF5FFCA2-F395-A5DA-6D09-A4CACA846D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t="56458" r="12130" b="1"/>
          <a:stretch>
            <a:fillRect/>
          </a:stretch>
        </p:blipFill>
        <p:spPr>
          <a:xfrm>
            <a:off x="0" y="3871913"/>
            <a:ext cx="12192001" cy="298608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D7BB8679-E4CB-3AEC-FD8C-C04BEF98A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11" y="3280974"/>
            <a:ext cx="2182372" cy="311811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E893A39B-A09F-5DC2-43A3-287B32B1CC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577" y="2460045"/>
            <a:ext cx="3158866" cy="3426538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312DDE41-CCE8-F23B-699E-6CFA7BCDE4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6" t="47440" r="24605"/>
          <a:stretch>
            <a:fillRect/>
          </a:stretch>
        </p:blipFill>
        <p:spPr>
          <a:xfrm>
            <a:off x="2649227" y="7992830"/>
            <a:ext cx="8114024" cy="3151758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A5A2BF4F-A72D-FF3B-DEC5-C99787AE48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771" y="331009"/>
            <a:ext cx="934360" cy="948735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9127C7FB-759D-16E4-969E-796E62F3CC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410" y="331009"/>
            <a:ext cx="934360" cy="948735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AA24780A-0504-6DD4-1F9B-DF235031AE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050" y="331009"/>
            <a:ext cx="934360" cy="948735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6452B3BF-3B50-22A9-2E67-5D7A707E51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2469" y="498491"/>
            <a:ext cx="1515288" cy="21434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FD91A8A-A853-1A04-510B-A6DCB88687C2}"/>
              </a:ext>
            </a:extLst>
          </p:cNvPr>
          <p:cNvSpPr txBox="1"/>
          <p:nvPr/>
        </p:nvSpPr>
        <p:spPr>
          <a:xfrm rot="19773636">
            <a:off x="2274168" y="1792200"/>
            <a:ext cx="2906566" cy="707886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pPr algn="ctr" defTabSz="720000"/>
            <a:r>
              <a:rPr lang="nl-NL" sz="4000" kern="800" dirty="0">
                <a:solidFill>
                  <a:srgbClr val="EF7103"/>
                </a:solidFill>
                <a:latin typeface="Co Headline" panose="020B0603060202020204"/>
              </a:rPr>
              <a:t>Klik verder!</a:t>
            </a:r>
            <a:endParaRPr lang="nl-NL" sz="2400" kern="800" dirty="0">
              <a:solidFill>
                <a:srgbClr val="EF7103"/>
              </a:solidFill>
              <a:latin typeface="Co Headline" panose="020B060306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0662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29167E-6 -0.3930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ric-skiff-underclocked-no-copyright-8-bit-music-background-tre-5-g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-0.0375 L -0.02135 -0.62477 " pathEditMode="relative" rAng="0" ptsTypes="AA">
                                      <p:cBhvr>
                                        <p:cTn id="14" dur="1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2937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7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6.25E-7 -0.01505 L 0.05976 0.11087 C 0.072 0.13958 0.09049 0.15625 0.11003 0.15625 C 0.13242 0.15625 0.15013 0.13958 0.1625 0.11087 L 0.22227 -0.01505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856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C8C7C-8440-83C7-2CF4-ED2793BAE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C5440E-0B50-B9A3-989A-572E75712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83A0A6E1-5767-EB13-4718-AAEC0EE95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C28B28-2CFF-7D75-1D38-5CA2326A7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6481" y="1427555"/>
            <a:ext cx="3266899" cy="50081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BABE5EB-4D4F-A5DE-9BEA-63BD74AFD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6482" y="1427556"/>
            <a:ext cx="3266899" cy="500816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1A5FF6C-A620-9668-3102-406552D8D989}"/>
              </a:ext>
            </a:extLst>
          </p:cNvPr>
          <p:cNvSpPr txBox="1"/>
          <p:nvPr/>
        </p:nvSpPr>
        <p:spPr>
          <a:xfrm>
            <a:off x="2268541" y="673963"/>
            <a:ext cx="7654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Level 2: Wat is de titel van dit boek?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1B1B8D0-1353-1A97-B7CD-7BA4D61EE849}"/>
              </a:ext>
            </a:extLst>
          </p:cNvPr>
          <p:cNvSpPr txBox="1"/>
          <p:nvPr/>
        </p:nvSpPr>
        <p:spPr>
          <a:xfrm>
            <a:off x="5154077" y="118667"/>
            <a:ext cx="188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8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Boek 2</a:t>
            </a:r>
          </a:p>
        </p:txBody>
      </p:sp>
    </p:spTree>
    <p:extLst>
      <p:ext uri="{BB962C8B-B14F-4D97-AF65-F5344CB8AC3E}">
        <p14:creationId xmlns:p14="http://schemas.microsoft.com/office/powerpoint/2010/main" val="11842302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44238-A816-1D53-251E-993A15A63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709749-8642-6811-57DA-51F868C80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9BD63276-6C02-4D2F-EC3C-A84BF8522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719DBCA-7298-F1FD-D477-DC125660D5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44" r="39430" b="92870"/>
          <a:stretch>
            <a:fillRect/>
          </a:stretch>
        </p:blipFill>
        <p:spPr>
          <a:xfrm>
            <a:off x="6814349" y="1519848"/>
            <a:ext cx="1500401" cy="399784"/>
          </a:xfrm>
          <a:prstGeom prst="round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CD25231-2231-D0A1-3203-3D0EDB1AA853}"/>
              </a:ext>
            </a:extLst>
          </p:cNvPr>
          <p:cNvSpPr txBox="1"/>
          <p:nvPr/>
        </p:nvSpPr>
        <p:spPr>
          <a:xfrm>
            <a:off x="6152738" y="1320305"/>
            <a:ext cx="877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A:</a:t>
            </a:r>
            <a:r>
              <a:rPr lang="nl-NL" sz="4000" dirty="0">
                <a:solidFill>
                  <a:srgbClr val="EF7103"/>
                </a:solidFill>
                <a:latin typeface="Edit Undo BRK" pitchFamily="2" charset="0"/>
              </a:rPr>
              <a:t>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6F42EE7-83C2-82E4-8A7A-2DDFD1EE5D91}"/>
              </a:ext>
            </a:extLst>
          </p:cNvPr>
          <p:cNvSpPr txBox="1"/>
          <p:nvPr/>
        </p:nvSpPr>
        <p:spPr>
          <a:xfrm>
            <a:off x="6232888" y="2734568"/>
            <a:ext cx="716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B: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5914802-517C-E067-5F7B-29EEB99FCB21}"/>
              </a:ext>
            </a:extLst>
          </p:cNvPr>
          <p:cNvSpPr txBox="1"/>
          <p:nvPr/>
        </p:nvSpPr>
        <p:spPr>
          <a:xfrm>
            <a:off x="6163959" y="4060131"/>
            <a:ext cx="854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C:</a:t>
            </a:r>
            <a:r>
              <a:rPr lang="nl-NL" sz="4000" dirty="0">
                <a:solidFill>
                  <a:srgbClr val="EF7103"/>
                </a:solidFill>
                <a:latin typeface="Edit Undo BRK" pitchFamily="2" charset="0"/>
              </a:rPr>
              <a:t> 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23715B5-9AE0-9383-CA14-6F64B78A94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39" t="51383" r="52924" b="38804"/>
          <a:stretch>
            <a:fillRect/>
          </a:stretch>
        </p:blipFill>
        <p:spPr>
          <a:xfrm>
            <a:off x="6814349" y="2985849"/>
            <a:ext cx="1500401" cy="354908"/>
          </a:xfrm>
          <a:prstGeom prst="round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8B1242A-4DFC-733E-8A0A-D6DB34305C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1" t="22862" r="46816" b="70007"/>
          <a:stretch>
            <a:fillRect/>
          </a:stretch>
        </p:blipFill>
        <p:spPr>
          <a:xfrm>
            <a:off x="6814349" y="4287553"/>
            <a:ext cx="1289502" cy="399784"/>
          </a:xfrm>
          <a:prstGeom prst="round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59A89CA-5D09-7A7D-8F16-F090073B1E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19" y="1353827"/>
            <a:ext cx="3352275" cy="513904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4320A5E-F38B-DC35-FE47-449F4A5B7772}"/>
              </a:ext>
            </a:extLst>
          </p:cNvPr>
          <p:cNvSpPr txBox="1"/>
          <p:nvPr/>
        </p:nvSpPr>
        <p:spPr>
          <a:xfrm>
            <a:off x="1063078" y="577207"/>
            <a:ext cx="9844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Level 3: Wat is het genre van dit boek?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9CCF648-D1BE-1BE6-FB62-289BB11A5939}"/>
              </a:ext>
            </a:extLst>
          </p:cNvPr>
          <p:cNvSpPr txBox="1"/>
          <p:nvPr/>
        </p:nvSpPr>
        <p:spPr>
          <a:xfrm>
            <a:off x="5043334" y="10479"/>
            <a:ext cx="188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8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Boek 2</a:t>
            </a:r>
          </a:p>
        </p:txBody>
      </p:sp>
    </p:spTree>
    <p:extLst>
      <p:ext uri="{BB962C8B-B14F-4D97-AF65-F5344CB8AC3E}">
        <p14:creationId xmlns:p14="http://schemas.microsoft.com/office/powerpoint/2010/main" val="793362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C3581-A9E1-5B91-851E-00958DF21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24D93-8E16-1E39-0D9C-334784E0E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5450F5B9-246C-8B51-5272-45DD9C8F8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F55D7493-5A08-554D-8151-C8230BBABF29}"/>
              </a:ext>
            </a:extLst>
          </p:cNvPr>
          <p:cNvSpPr txBox="1"/>
          <p:nvPr/>
        </p:nvSpPr>
        <p:spPr>
          <a:xfrm>
            <a:off x="1872005" y="365125"/>
            <a:ext cx="844801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Welk groepje heeft de meeste punten?</a:t>
            </a:r>
          </a:p>
          <a:p>
            <a:pPr algn="ctr"/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Dat groepje mag een </a:t>
            </a:r>
            <a:r>
              <a:rPr lang="nl-NL" sz="4000" b="1" err="1">
                <a:solidFill>
                  <a:srgbClr val="EF7103"/>
                </a:solidFill>
                <a:latin typeface="Co Headline" panose="020B0603060202020204"/>
              </a:rPr>
              <a:t>reward</a:t>
            </a:r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 kiezen!</a:t>
            </a:r>
          </a:p>
          <a:p>
            <a:pPr algn="ctr"/>
            <a:endParaRPr lang="nl-NL" sz="4000">
              <a:solidFill>
                <a:srgbClr val="EF7103"/>
              </a:solidFill>
              <a:latin typeface="Co Headline" panose="020B0603060202020204"/>
            </a:endParaRPr>
          </a:p>
          <a:p>
            <a:pPr algn="ctr"/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Klik op </a:t>
            </a:r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Joran</a:t>
            </a:r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 voor A-Boeken</a:t>
            </a:r>
          </a:p>
          <a:p>
            <a:pPr algn="ctr"/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Klik op </a:t>
            </a:r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Kees</a:t>
            </a:r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 voor B-Boeken</a:t>
            </a:r>
          </a:p>
          <a:p>
            <a:pPr algn="ctr"/>
            <a:endParaRPr lang="nl-NL" sz="4000">
              <a:solidFill>
                <a:srgbClr val="EF7103"/>
              </a:solidFill>
              <a:latin typeface="Co Headline" panose="020B0603060202020204"/>
            </a:endParaRPr>
          </a:p>
          <a:p>
            <a:pPr algn="ctr"/>
            <a:endParaRPr lang="nl-NL" sz="4000">
              <a:solidFill>
                <a:srgbClr val="EF7103"/>
              </a:solidFill>
              <a:latin typeface="Co Headline" panose="020B0603060202020204"/>
            </a:endParaRPr>
          </a:p>
        </p:txBody>
      </p:sp>
      <p:pic>
        <p:nvPicPr>
          <p:cNvPr id="38" name="Afbeelding 37">
            <a:hlinkClick r:id="rId4" action="ppaction://hlinksldjump"/>
            <a:extLst>
              <a:ext uri="{FF2B5EF4-FFF2-40B4-BE49-F238E27FC236}">
                <a16:creationId xmlns:a16="http://schemas.microsoft.com/office/drawing/2014/main" id="{3FD103BA-D511-9862-A09C-ADE43C957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243" y="2773242"/>
            <a:ext cx="2608027" cy="3488432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F3D81A0A-824E-B998-62A6-89789DEE12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56" y="4842530"/>
            <a:ext cx="1515288" cy="2143400"/>
          </a:xfrm>
          <a:prstGeom prst="rect">
            <a:avLst/>
          </a:prstGeom>
        </p:spPr>
      </p:pic>
      <p:pic>
        <p:nvPicPr>
          <p:cNvPr id="40" name="Afbeelding 39">
            <a:hlinkClick r:id="rId7" action="ppaction://hlinksldjump"/>
            <a:extLst>
              <a:ext uri="{FF2B5EF4-FFF2-40B4-BE49-F238E27FC236}">
                <a16:creationId xmlns:a16="http://schemas.microsoft.com/office/drawing/2014/main" id="{446DB215-BC6A-197E-C8C1-FC8FBF63F1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7" y="2959950"/>
            <a:ext cx="2608027" cy="311501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3B2D5C-2332-7A10-326B-C2951DC285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" y="5914230"/>
            <a:ext cx="2722360" cy="42014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1831D0E-635E-8577-D185-BB8DFBCE49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405" y="5859170"/>
            <a:ext cx="2608027" cy="40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91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F2DCD-7559-F0C8-F105-14938DAAC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EC19AC-BF2C-4C0B-A5C3-B9FE2A853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E1E907D7-2E0D-EAE3-8E7A-85E0E0DF5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C42B1A2-1DD3-F982-F7D4-3F773FEAA2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5252" y="1364344"/>
            <a:ext cx="3227163" cy="479967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22EDFC1-967E-F63C-6765-1724407EFB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8626" y="1364345"/>
            <a:ext cx="3227163" cy="479967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EE82309-1E1C-3388-7E34-7B6058E8878B}"/>
              </a:ext>
            </a:extLst>
          </p:cNvPr>
          <p:cNvSpPr txBox="1"/>
          <p:nvPr/>
        </p:nvSpPr>
        <p:spPr>
          <a:xfrm>
            <a:off x="3229413" y="673963"/>
            <a:ext cx="5733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Level 1: Welke kaft is juist?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37D90F3-F4AA-921B-CA91-88433447144D}"/>
              </a:ext>
            </a:extLst>
          </p:cNvPr>
          <p:cNvSpPr txBox="1"/>
          <p:nvPr/>
        </p:nvSpPr>
        <p:spPr>
          <a:xfrm>
            <a:off x="5154077" y="118667"/>
            <a:ext cx="188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8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Boek 3</a:t>
            </a:r>
          </a:p>
        </p:txBody>
      </p:sp>
    </p:spTree>
    <p:extLst>
      <p:ext uri="{BB962C8B-B14F-4D97-AF65-F5344CB8AC3E}">
        <p14:creationId xmlns:p14="http://schemas.microsoft.com/office/powerpoint/2010/main" val="383027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tro Video Game Arcade 8 Bit [Sound Effects] Free Download Audio Background for Edits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0DC73-AA57-B584-E37D-6353FA763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169C98-163C-AFC8-5D8C-D5EF936F4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8BFC4803-3C4D-5733-08BB-D433CC253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09F6497-9274-53C4-47A6-C3A268B1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79" y="1232572"/>
            <a:ext cx="3619461" cy="538312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737ECC0-076F-392C-8502-5B78D43CF9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078" y="1215533"/>
            <a:ext cx="3619461" cy="53831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852B872-02A9-1A63-2366-51C65B637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1698" y="1524299"/>
            <a:ext cx="3227163" cy="479967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BC8DB88-53A0-1D7F-BD2C-28BCBE976887}"/>
              </a:ext>
            </a:extLst>
          </p:cNvPr>
          <p:cNvSpPr txBox="1"/>
          <p:nvPr/>
        </p:nvSpPr>
        <p:spPr>
          <a:xfrm>
            <a:off x="1645903" y="673963"/>
            <a:ext cx="8900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Level 2: Wat is de titel van dit boek?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FB34D72-1994-B19A-40D8-53CC596A88AC}"/>
              </a:ext>
            </a:extLst>
          </p:cNvPr>
          <p:cNvSpPr txBox="1"/>
          <p:nvPr/>
        </p:nvSpPr>
        <p:spPr>
          <a:xfrm>
            <a:off x="4999387" y="118667"/>
            <a:ext cx="21932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8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Boek 3</a:t>
            </a:r>
          </a:p>
        </p:txBody>
      </p:sp>
    </p:spTree>
    <p:extLst>
      <p:ext uri="{BB962C8B-B14F-4D97-AF65-F5344CB8AC3E}">
        <p14:creationId xmlns:p14="http://schemas.microsoft.com/office/powerpoint/2010/main" val="30607596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8B110-A6BC-FC53-AEFA-98BE08E7A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E51EAB-5350-FA1B-C58F-B6D44D737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0DA1F30C-0905-DC89-A2CA-8A2677CBE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FE93E62-6BA1-2410-0307-F409E751C6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8" t="91482" r="49999" b="1546"/>
          <a:stretch>
            <a:fillRect/>
          </a:stretch>
        </p:blipFill>
        <p:spPr>
          <a:xfrm>
            <a:off x="6814350" y="1527175"/>
            <a:ext cx="1289501" cy="390935"/>
          </a:xfrm>
          <a:prstGeom prst="round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9122E9D-76B1-D17E-FBF5-A60EF8E49DF5}"/>
              </a:ext>
            </a:extLst>
          </p:cNvPr>
          <p:cNvSpPr txBox="1"/>
          <p:nvPr/>
        </p:nvSpPr>
        <p:spPr>
          <a:xfrm>
            <a:off x="6152738" y="1320305"/>
            <a:ext cx="877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A:</a:t>
            </a:r>
            <a:r>
              <a:rPr lang="nl-NL" sz="4000" dirty="0">
                <a:solidFill>
                  <a:srgbClr val="EF7103"/>
                </a:solidFill>
                <a:latin typeface="Edit Undo BRK" pitchFamily="2" charset="0"/>
              </a:rPr>
              <a:t>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F05DDE1-7B65-430F-9121-B34BB2FE25F6}"/>
              </a:ext>
            </a:extLst>
          </p:cNvPr>
          <p:cNvSpPr txBox="1"/>
          <p:nvPr/>
        </p:nvSpPr>
        <p:spPr>
          <a:xfrm>
            <a:off x="6161554" y="2734568"/>
            <a:ext cx="859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B:</a:t>
            </a:r>
            <a:r>
              <a:rPr lang="nl-NL" sz="4000" dirty="0">
                <a:solidFill>
                  <a:srgbClr val="EF7103"/>
                </a:solidFill>
                <a:latin typeface="Edit Undo BRK" pitchFamily="2" charset="0"/>
              </a:rPr>
              <a:t>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F29BB3A-9FB1-23B4-77E3-B82AFD584B89}"/>
              </a:ext>
            </a:extLst>
          </p:cNvPr>
          <p:cNvSpPr txBox="1"/>
          <p:nvPr/>
        </p:nvSpPr>
        <p:spPr>
          <a:xfrm>
            <a:off x="6235293" y="4060131"/>
            <a:ext cx="712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C: 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671432C-5B0B-FEF2-AEB6-BC9543A829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39" t="39008" r="62520" b="49938"/>
          <a:stretch>
            <a:fillRect/>
          </a:stretch>
        </p:blipFill>
        <p:spPr>
          <a:xfrm>
            <a:off x="6814350" y="4286972"/>
            <a:ext cx="1177126" cy="399784"/>
          </a:xfrm>
          <a:prstGeom prst="round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A947320-2FE5-CECE-DC08-D88DCEE11D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1" t="22862" r="46816" b="70007"/>
          <a:stretch>
            <a:fillRect/>
          </a:stretch>
        </p:blipFill>
        <p:spPr>
          <a:xfrm>
            <a:off x="6814349" y="2943280"/>
            <a:ext cx="1289502" cy="399784"/>
          </a:xfrm>
          <a:prstGeom prst="round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E91419F-1C75-C14E-298A-FC7B43313B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23" y="1329885"/>
            <a:ext cx="3228854" cy="480218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5BC8A019-1A4F-94C7-5A56-73EC9DBE6038}"/>
              </a:ext>
            </a:extLst>
          </p:cNvPr>
          <p:cNvSpPr txBox="1"/>
          <p:nvPr/>
        </p:nvSpPr>
        <p:spPr>
          <a:xfrm>
            <a:off x="1063078" y="481786"/>
            <a:ext cx="9844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Level 3: Wat is het genre van dit boek?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019F0D6-8675-8722-16D1-F40D50C76AD0}"/>
              </a:ext>
            </a:extLst>
          </p:cNvPr>
          <p:cNvSpPr txBox="1"/>
          <p:nvPr/>
        </p:nvSpPr>
        <p:spPr>
          <a:xfrm>
            <a:off x="4888644" y="-64346"/>
            <a:ext cx="21932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8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Boek 3</a:t>
            </a:r>
          </a:p>
        </p:txBody>
      </p:sp>
    </p:spTree>
    <p:extLst>
      <p:ext uri="{BB962C8B-B14F-4D97-AF65-F5344CB8AC3E}">
        <p14:creationId xmlns:p14="http://schemas.microsoft.com/office/powerpoint/2010/main" val="34450096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EADFD-58FD-DE75-0BDC-B7719CF66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13BF4-C5F4-836B-CF08-D4E855956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97C4EB2F-E0F6-0D46-F7D6-D01BFEF00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E7DB95EA-AC14-D69A-8666-DCCE4D8643EB}"/>
              </a:ext>
            </a:extLst>
          </p:cNvPr>
          <p:cNvSpPr txBox="1"/>
          <p:nvPr/>
        </p:nvSpPr>
        <p:spPr>
          <a:xfrm>
            <a:off x="1872005" y="365125"/>
            <a:ext cx="844801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Welk groepje heeft de meeste punten?</a:t>
            </a:r>
          </a:p>
          <a:p>
            <a:pPr algn="ctr"/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Dat groepje mag een </a:t>
            </a:r>
            <a:r>
              <a:rPr lang="nl-NL" sz="4000" b="1" err="1">
                <a:solidFill>
                  <a:srgbClr val="EF7103"/>
                </a:solidFill>
                <a:latin typeface="Co Headline" panose="020B0603060202020204"/>
              </a:rPr>
              <a:t>reward</a:t>
            </a:r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 kiezen!</a:t>
            </a:r>
          </a:p>
          <a:p>
            <a:pPr algn="ctr"/>
            <a:endParaRPr lang="nl-NL" sz="4000">
              <a:solidFill>
                <a:srgbClr val="EF7103"/>
              </a:solidFill>
              <a:latin typeface="Co Headline" panose="020B0603060202020204"/>
            </a:endParaRPr>
          </a:p>
          <a:p>
            <a:pPr algn="ctr"/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Klik op </a:t>
            </a:r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Joran</a:t>
            </a:r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 voor A-Boeken</a:t>
            </a:r>
          </a:p>
          <a:p>
            <a:pPr algn="ctr"/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Klik op </a:t>
            </a:r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Kees</a:t>
            </a:r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 voor B-Boeken</a:t>
            </a:r>
          </a:p>
          <a:p>
            <a:pPr algn="ctr"/>
            <a:endParaRPr lang="nl-NL" sz="4000">
              <a:solidFill>
                <a:srgbClr val="EF7103"/>
              </a:solidFill>
              <a:latin typeface="Co Headline" panose="020B0603060202020204"/>
            </a:endParaRPr>
          </a:p>
          <a:p>
            <a:pPr algn="ctr"/>
            <a:endParaRPr lang="nl-NL" sz="4000">
              <a:solidFill>
                <a:srgbClr val="EF7103"/>
              </a:solidFill>
              <a:latin typeface="Co Headline" panose="020B0603060202020204"/>
            </a:endParaRPr>
          </a:p>
        </p:txBody>
      </p:sp>
      <p:pic>
        <p:nvPicPr>
          <p:cNvPr id="38" name="Afbeelding 37">
            <a:hlinkClick r:id="rId4" action="ppaction://hlinksldjump"/>
            <a:extLst>
              <a:ext uri="{FF2B5EF4-FFF2-40B4-BE49-F238E27FC236}">
                <a16:creationId xmlns:a16="http://schemas.microsoft.com/office/drawing/2014/main" id="{63BC4504-7EE5-1551-8FBD-1474498D11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243" y="2773242"/>
            <a:ext cx="2608027" cy="3488432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1063060D-2316-27BB-2151-272F142537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56" y="4842530"/>
            <a:ext cx="1515288" cy="2143400"/>
          </a:xfrm>
          <a:prstGeom prst="rect">
            <a:avLst/>
          </a:prstGeom>
        </p:spPr>
      </p:pic>
      <p:pic>
        <p:nvPicPr>
          <p:cNvPr id="40" name="Afbeelding 39">
            <a:hlinkClick r:id="rId7" action="ppaction://hlinksldjump"/>
            <a:extLst>
              <a:ext uri="{FF2B5EF4-FFF2-40B4-BE49-F238E27FC236}">
                <a16:creationId xmlns:a16="http://schemas.microsoft.com/office/drawing/2014/main" id="{BFA9547E-ABD9-C79C-B09E-BA72D07979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7" y="2959950"/>
            <a:ext cx="2608027" cy="311501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2AC2E81-E5B0-52C5-941A-026A2FF8C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" y="5914230"/>
            <a:ext cx="2722360" cy="42014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08E8146-619D-086F-BEAB-9EE35D30E8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405" y="5859170"/>
            <a:ext cx="2608027" cy="40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96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14BAC-C5F4-1BFD-F0EC-399806B5E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3D8B28-7F6E-55D5-C4FF-860520476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DCC67D84-4CA8-221C-BA7A-9D94E9AC5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BAAFE53-7D2C-2DBF-222E-07E838FD4E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2150" y="1186020"/>
            <a:ext cx="3144311" cy="530685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1924A0B-B80B-058C-81DD-30F45A545A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5524" y="1186021"/>
            <a:ext cx="3144311" cy="530685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FCBB5E0-616B-AD7D-0ACA-BCA4BFE5E9DE}"/>
              </a:ext>
            </a:extLst>
          </p:cNvPr>
          <p:cNvSpPr txBox="1"/>
          <p:nvPr/>
        </p:nvSpPr>
        <p:spPr>
          <a:xfrm>
            <a:off x="3610413" y="478134"/>
            <a:ext cx="5733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Level 1: Welke kaft is juist?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A3B5306-1BD1-17AE-B492-4C67897ABDCC}"/>
              </a:ext>
            </a:extLst>
          </p:cNvPr>
          <p:cNvSpPr txBox="1"/>
          <p:nvPr/>
        </p:nvSpPr>
        <p:spPr>
          <a:xfrm>
            <a:off x="5535077" y="-77162"/>
            <a:ext cx="188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8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Boek 4</a:t>
            </a:r>
          </a:p>
        </p:txBody>
      </p:sp>
    </p:spTree>
    <p:extLst>
      <p:ext uri="{BB962C8B-B14F-4D97-AF65-F5344CB8AC3E}">
        <p14:creationId xmlns:p14="http://schemas.microsoft.com/office/powerpoint/2010/main" val="143300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tro Video Game Arcade 8 Bit [Sound Effects] Free Download Audio Background for Edits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0A852-DAE4-BFF5-D145-AB3445799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279FD-3B6E-4B5D-5ED9-FB3B13AEA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BD08D00E-B2F4-1B34-1646-BF9CDE18C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1E3E4F3-8A2E-46F6-927E-900FE5EFA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3058" y="1232572"/>
            <a:ext cx="3189502" cy="538312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B402373-1224-0C44-6CDE-E8DA90CD5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3058" y="1258502"/>
            <a:ext cx="3189501" cy="538312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27FABD0-0B9A-6BDE-C1B7-B43698544AEF}"/>
              </a:ext>
            </a:extLst>
          </p:cNvPr>
          <p:cNvSpPr txBox="1"/>
          <p:nvPr/>
        </p:nvSpPr>
        <p:spPr>
          <a:xfrm>
            <a:off x="2268541" y="673963"/>
            <a:ext cx="7654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Level 2: Wat is de titel van dit boek?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D53E858-C96D-B133-5DE3-877B5B8B64FF}"/>
              </a:ext>
            </a:extLst>
          </p:cNvPr>
          <p:cNvSpPr txBox="1"/>
          <p:nvPr/>
        </p:nvSpPr>
        <p:spPr>
          <a:xfrm>
            <a:off x="5154077" y="118667"/>
            <a:ext cx="188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8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Boek 4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1247F04-7748-1F7F-2130-739CE49D4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13511" y="1245818"/>
            <a:ext cx="3144311" cy="530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698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-0.27188 -0.0067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-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16073-FC16-BBB0-9921-F985DFEF0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B02EEF-7E46-327F-F3CF-82249C87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86311E37-071D-E4C4-DFCC-991E2ED92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1F54978-ACB3-ED24-0090-F3BFC3A09F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29" t="15629" r="40202" b="77989"/>
          <a:stretch>
            <a:fillRect/>
          </a:stretch>
        </p:blipFill>
        <p:spPr>
          <a:xfrm>
            <a:off x="6814351" y="1559718"/>
            <a:ext cx="1477162" cy="357811"/>
          </a:xfrm>
          <a:prstGeom prst="round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1935006-13A5-8A1A-1AA4-32F18EB8273F}"/>
              </a:ext>
            </a:extLst>
          </p:cNvPr>
          <p:cNvSpPr txBox="1"/>
          <p:nvPr/>
        </p:nvSpPr>
        <p:spPr>
          <a:xfrm>
            <a:off x="6175981" y="1320305"/>
            <a:ext cx="830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A:</a:t>
            </a:r>
            <a:r>
              <a:rPr lang="nl-NL" sz="4000" dirty="0">
                <a:solidFill>
                  <a:srgbClr val="EF7103"/>
                </a:solidFill>
                <a:latin typeface="Edit Undo BRK" pitchFamily="2" charset="0"/>
              </a:rPr>
              <a:t>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3117DF2-EFD9-78DA-0BEF-0F3509142C6E}"/>
              </a:ext>
            </a:extLst>
          </p:cNvPr>
          <p:cNvSpPr txBox="1"/>
          <p:nvPr/>
        </p:nvSpPr>
        <p:spPr>
          <a:xfrm>
            <a:off x="6185599" y="2734568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B:</a:t>
            </a:r>
            <a:r>
              <a:rPr lang="nl-NL" sz="4000" dirty="0">
                <a:solidFill>
                  <a:srgbClr val="EF7103"/>
                </a:solidFill>
                <a:latin typeface="Edit Undo BRK" pitchFamily="2" charset="0"/>
              </a:rPr>
              <a:t>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11DCD45-540C-E9C5-3D2A-26E88F1F8C15}"/>
              </a:ext>
            </a:extLst>
          </p:cNvPr>
          <p:cNvSpPr txBox="1"/>
          <p:nvPr/>
        </p:nvSpPr>
        <p:spPr>
          <a:xfrm>
            <a:off x="6163959" y="4060131"/>
            <a:ext cx="854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C:</a:t>
            </a:r>
            <a:r>
              <a:rPr lang="nl-NL" sz="4000" dirty="0">
                <a:solidFill>
                  <a:srgbClr val="EF7103"/>
                </a:solidFill>
                <a:latin typeface="Edit Undo BRK" pitchFamily="2" charset="0"/>
              </a:rPr>
              <a:t> 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99F0CAE-FFC7-0D21-842A-E853B1ECF8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39" t="39008" r="62520" b="49938"/>
          <a:stretch>
            <a:fillRect/>
          </a:stretch>
        </p:blipFill>
        <p:spPr>
          <a:xfrm>
            <a:off x="6814350" y="4286972"/>
            <a:ext cx="1177126" cy="399784"/>
          </a:xfrm>
          <a:prstGeom prst="round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F0F9E2D-AB23-A959-46C7-72E778E58A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83" t="83360" r="5096" b="9509"/>
          <a:stretch>
            <a:fillRect/>
          </a:stretch>
        </p:blipFill>
        <p:spPr>
          <a:xfrm>
            <a:off x="6814348" y="2943280"/>
            <a:ext cx="2456651" cy="399784"/>
          </a:xfrm>
          <a:prstGeom prst="round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E4D4EB8-A743-4A9E-026F-F69A2F0439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2413" y="1559718"/>
            <a:ext cx="2922895" cy="493315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DB678DA-9A17-DA9A-9A84-1257E54B24A5}"/>
              </a:ext>
            </a:extLst>
          </p:cNvPr>
          <p:cNvSpPr txBox="1"/>
          <p:nvPr/>
        </p:nvSpPr>
        <p:spPr>
          <a:xfrm>
            <a:off x="1063084" y="563324"/>
            <a:ext cx="9844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Level 3: Wat is het genre van dit boek?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A2ACED7-ACC0-738D-9B78-D4E4F31EA823}"/>
              </a:ext>
            </a:extLst>
          </p:cNvPr>
          <p:cNvSpPr txBox="1"/>
          <p:nvPr/>
        </p:nvSpPr>
        <p:spPr>
          <a:xfrm>
            <a:off x="4878226" y="8028"/>
            <a:ext cx="22140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8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Boek 4</a:t>
            </a:r>
          </a:p>
        </p:txBody>
      </p:sp>
    </p:spTree>
    <p:extLst>
      <p:ext uri="{BB962C8B-B14F-4D97-AF65-F5344CB8AC3E}">
        <p14:creationId xmlns:p14="http://schemas.microsoft.com/office/powerpoint/2010/main" val="8140204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1887A0-208F-8030-D5D9-4AE00ED952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FEC4C57-2420-63AF-43B0-25B544C26A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D6A925E-D5D6-A2D9-9DFE-2AB118BEE9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" y="0"/>
            <a:ext cx="12182156" cy="6858000"/>
          </a:xfrm>
          <a:prstGeom prst="rect">
            <a:avLst/>
          </a:prstGeom>
        </p:spPr>
      </p:pic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721DCB18-20DB-67A5-6DA7-4E47021966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7367" y="3906080"/>
            <a:ext cx="12289367" cy="2980267"/>
          </a:xfrm>
          <a:custGeom>
            <a:avLst/>
            <a:gdLst>
              <a:gd name="csX0" fmla="*/ 4495800 w 12242800"/>
              <a:gd name="csY0" fmla="*/ 0 h 2980267"/>
              <a:gd name="csX1" fmla="*/ 0 w 12242800"/>
              <a:gd name="csY1" fmla="*/ 2065867 h 2980267"/>
              <a:gd name="csX2" fmla="*/ 0 w 12242800"/>
              <a:gd name="csY2" fmla="*/ 2971800 h 2980267"/>
              <a:gd name="csX3" fmla="*/ 12242800 w 12242800"/>
              <a:gd name="csY3" fmla="*/ 2980267 h 2980267"/>
              <a:gd name="csX4" fmla="*/ 12242800 w 12242800"/>
              <a:gd name="csY4" fmla="*/ 1803400 h 2980267"/>
              <a:gd name="csX5" fmla="*/ 8051800 w 12242800"/>
              <a:gd name="csY5" fmla="*/ 8467 h 2980267"/>
              <a:gd name="csX6" fmla="*/ 4495800 w 12242800"/>
              <a:gd name="csY6" fmla="*/ 0 h 29802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2242800" h="2980267">
                <a:moveTo>
                  <a:pt x="4495800" y="0"/>
                </a:moveTo>
                <a:lnTo>
                  <a:pt x="0" y="2065867"/>
                </a:lnTo>
                <a:lnTo>
                  <a:pt x="0" y="2971800"/>
                </a:lnTo>
                <a:lnTo>
                  <a:pt x="12242800" y="2980267"/>
                </a:lnTo>
                <a:lnTo>
                  <a:pt x="12242800" y="1803400"/>
                </a:lnTo>
                <a:lnTo>
                  <a:pt x="8051800" y="8467"/>
                </a:lnTo>
                <a:lnTo>
                  <a:pt x="449580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8539B93-52BA-C3A3-0EFB-E940C06A6374}"/>
              </a:ext>
            </a:extLst>
          </p:cNvPr>
          <p:cNvSpPr txBox="1"/>
          <p:nvPr/>
        </p:nvSpPr>
        <p:spPr>
          <a:xfrm>
            <a:off x="2616620" y="3980527"/>
            <a:ext cx="695876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nl-NL" sz="4000" dirty="0">
              <a:solidFill>
                <a:srgbClr val="EF7103"/>
              </a:solidFill>
              <a:latin typeface="Edit Undo BRK" pitchFamily="2" charset="0"/>
            </a:endParaRPr>
          </a:p>
          <a:p>
            <a:pPr algn="ctr"/>
            <a:endParaRPr lang="nl-NL" sz="4000" dirty="0">
              <a:solidFill>
                <a:srgbClr val="EF7103"/>
              </a:solidFill>
              <a:latin typeface="Co Headline" panose="020B0603060202020204"/>
            </a:endParaRPr>
          </a:p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/>
              </a:rPr>
              <a:t>Verdeel de klas in groepjes van 4</a:t>
            </a:r>
          </a:p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/>
              </a:rPr>
              <a:t>En speel het spel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CC50340-2198-FF31-5318-45BAE45F3B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1" y="244064"/>
            <a:ext cx="1515288" cy="21434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EB01E69-1966-6851-2C8B-AAEB0A548C67}"/>
              </a:ext>
            </a:extLst>
          </p:cNvPr>
          <p:cNvSpPr txBox="1"/>
          <p:nvPr/>
        </p:nvSpPr>
        <p:spPr>
          <a:xfrm rot="864883">
            <a:off x="7591687" y="751456"/>
            <a:ext cx="427764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20000"/>
            <a:r>
              <a:rPr lang="nl-NL" sz="4000" b="1" kern="800" dirty="0">
                <a:solidFill>
                  <a:srgbClr val="EF7103"/>
                </a:solidFill>
                <a:latin typeface="Co Headline" panose="020B0603060202020204"/>
              </a:rPr>
              <a:t>Tip</a:t>
            </a:r>
            <a:r>
              <a:rPr lang="nl-NL" sz="4000" kern="800" dirty="0">
                <a:solidFill>
                  <a:srgbClr val="EF7103"/>
                </a:solidFill>
                <a:latin typeface="Co Headline" panose="020B0603060202020204"/>
              </a:rPr>
              <a:t>:</a:t>
            </a:r>
          </a:p>
          <a:p>
            <a:pPr algn="ctr" defTabSz="720000"/>
            <a:r>
              <a:rPr lang="nl-NL" sz="2400" kern="800" dirty="0">
                <a:solidFill>
                  <a:srgbClr val="EF7103"/>
                </a:solidFill>
                <a:latin typeface="Co Headline" panose="020B0603060202020204"/>
              </a:rPr>
              <a:t>Pak pen en papier!</a:t>
            </a:r>
          </a:p>
          <a:p>
            <a:pPr algn="ctr" defTabSz="720000"/>
            <a:r>
              <a:rPr lang="nl-NL" sz="2400" kern="800" dirty="0">
                <a:solidFill>
                  <a:srgbClr val="EF7103"/>
                </a:solidFill>
                <a:latin typeface="Co Headline" panose="020B0603060202020204"/>
              </a:rPr>
              <a:t>Komen er leuke boeken voorbij? </a:t>
            </a:r>
          </a:p>
          <a:p>
            <a:pPr algn="ctr" defTabSz="720000"/>
            <a:r>
              <a:rPr lang="nl-NL" sz="2400" kern="800" dirty="0">
                <a:solidFill>
                  <a:srgbClr val="EF7103"/>
                </a:solidFill>
                <a:latin typeface="Co Headline" panose="020B0603060202020204"/>
              </a:rPr>
              <a:t>Schrijf ze op!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57C564D-C6FA-A366-B178-BCDF28155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033" y="3279111"/>
            <a:ext cx="1761723" cy="236996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B489484-04AB-CD6E-4788-DE2E00BE5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650" y="2816752"/>
            <a:ext cx="1813542" cy="21434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4F52D2E-8916-B034-75E3-5E42A3AD6A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43" y="4452457"/>
            <a:ext cx="6571200" cy="53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12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00024-82F7-A704-CE08-0C5261FFB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57B979-CE1D-3C5F-2B05-46ECA5D62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25AB9233-02F9-CF65-B0D9-E1D8991AA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FB1A2E9-31E6-C46A-5350-12155F1D07CD}"/>
              </a:ext>
            </a:extLst>
          </p:cNvPr>
          <p:cNvSpPr txBox="1"/>
          <p:nvPr/>
        </p:nvSpPr>
        <p:spPr>
          <a:xfrm>
            <a:off x="1872005" y="365125"/>
            <a:ext cx="844801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Welk groepje heeft de meeste punten?</a:t>
            </a:r>
          </a:p>
          <a:p>
            <a:pPr algn="ctr"/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Dat groepje mag een </a:t>
            </a:r>
            <a:r>
              <a:rPr lang="nl-NL" sz="4000" b="1" err="1">
                <a:solidFill>
                  <a:srgbClr val="EF7103"/>
                </a:solidFill>
                <a:latin typeface="Co Headline" panose="020B0603060202020204"/>
              </a:rPr>
              <a:t>reward</a:t>
            </a:r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 kiezen!</a:t>
            </a:r>
          </a:p>
          <a:p>
            <a:pPr algn="ctr"/>
            <a:endParaRPr lang="nl-NL" sz="4000">
              <a:solidFill>
                <a:srgbClr val="EF7103"/>
              </a:solidFill>
              <a:latin typeface="Co Headline" panose="020B0603060202020204"/>
            </a:endParaRPr>
          </a:p>
          <a:p>
            <a:pPr algn="ctr"/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Klik op </a:t>
            </a:r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Joran</a:t>
            </a:r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 voor A-Boeken</a:t>
            </a:r>
          </a:p>
          <a:p>
            <a:pPr algn="ctr"/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Klik op </a:t>
            </a:r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Kees</a:t>
            </a:r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 voor B-Boeken</a:t>
            </a:r>
          </a:p>
          <a:p>
            <a:pPr algn="ctr"/>
            <a:endParaRPr lang="nl-NL" sz="4000">
              <a:solidFill>
                <a:srgbClr val="EF7103"/>
              </a:solidFill>
              <a:latin typeface="Co Headline" panose="020B0603060202020204"/>
            </a:endParaRPr>
          </a:p>
          <a:p>
            <a:pPr algn="ctr"/>
            <a:endParaRPr lang="nl-NL" sz="4000">
              <a:solidFill>
                <a:srgbClr val="EF7103"/>
              </a:solidFill>
              <a:latin typeface="Co Headline" panose="020B0603060202020204"/>
            </a:endParaRPr>
          </a:p>
        </p:txBody>
      </p:sp>
      <p:pic>
        <p:nvPicPr>
          <p:cNvPr id="38" name="Afbeelding 37">
            <a:hlinkClick r:id="rId4" action="ppaction://hlinksldjump"/>
            <a:extLst>
              <a:ext uri="{FF2B5EF4-FFF2-40B4-BE49-F238E27FC236}">
                <a16:creationId xmlns:a16="http://schemas.microsoft.com/office/drawing/2014/main" id="{04E4FE87-38F9-1C77-ED27-1D2EF43C2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243" y="2773242"/>
            <a:ext cx="2608027" cy="3488432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AEC446D0-FEE8-FD7B-8BAB-452A082D9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56" y="4842530"/>
            <a:ext cx="1515288" cy="2143400"/>
          </a:xfrm>
          <a:prstGeom prst="rect">
            <a:avLst/>
          </a:prstGeom>
        </p:spPr>
      </p:pic>
      <p:pic>
        <p:nvPicPr>
          <p:cNvPr id="40" name="Afbeelding 39">
            <a:hlinkClick r:id="rId7" action="ppaction://hlinksldjump"/>
            <a:extLst>
              <a:ext uri="{FF2B5EF4-FFF2-40B4-BE49-F238E27FC236}">
                <a16:creationId xmlns:a16="http://schemas.microsoft.com/office/drawing/2014/main" id="{929527B1-0936-41BD-DB42-49633C25C7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7" y="2959950"/>
            <a:ext cx="2608027" cy="311501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BCA16E-018D-7714-9CF1-9AE643BF8F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" y="5914230"/>
            <a:ext cx="2722360" cy="42014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76A5EEC-8174-4306-A93B-84979D525F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405" y="5859170"/>
            <a:ext cx="2608027" cy="40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58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E0016-F8B5-CD46-6FC9-4304D0291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B5EBAC-7D05-D76F-3F0F-2F00667CC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7D2A160B-67FA-77D5-5F36-A7D8BC89C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5C5CB34-3584-0E09-6256-D247366CE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350" y="1438136"/>
            <a:ext cx="3500876" cy="520039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F1632B9-E637-0809-10FD-19003DBDC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3924" y="1438136"/>
            <a:ext cx="3500876" cy="520039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0FCB79B-70DF-E72F-5161-A3EFDC7663BB}"/>
              </a:ext>
            </a:extLst>
          </p:cNvPr>
          <p:cNvSpPr txBox="1"/>
          <p:nvPr/>
        </p:nvSpPr>
        <p:spPr>
          <a:xfrm>
            <a:off x="3229413" y="673963"/>
            <a:ext cx="5733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Level 1: Welke kaft is juist?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D5F2E09-C827-915A-C64A-A9840BE33C54}"/>
              </a:ext>
            </a:extLst>
          </p:cNvPr>
          <p:cNvSpPr txBox="1"/>
          <p:nvPr/>
        </p:nvSpPr>
        <p:spPr>
          <a:xfrm>
            <a:off x="5154077" y="118667"/>
            <a:ext cx="188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800" dirty="0">
                <a:solidFill>
                  <a:srgbClr val="EF7103"/>
                </a:solidFill>
                <a:latin typeface="Co Headline" panose="020B0603060202020204"/>
              </a:rPr>
              <a:t>Boek 5</a:t>
            </a:r>
          </a:p>
        </p:txBody>
      </p:sp>
    </p:spTree>
    <p:extLst>
      <p:ext uri="{BB962C8B-B14F-4D97-AF65-F5344CB8AC3E}">
        <p14:creationId xmlns:p14="http://schemas.microsoft.com/office/powerpoint/2010/main" val="114674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tro Video Game Arcade 8 Bit [Sound Effects] Free Download Audio Background for Edits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2B0EB-660B-EDE1-3CAA-6128682E1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D5CDA9-89B2-EA2B-0B81-0AC82D26D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85575825-2D77-652A-A826-D362BE039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C50F0DF-8A01-380E-225A-3A88F8FF0398}"/>
              </a:ext>
            </a:extLst>
          </p:cNvPr>
          <p:cNvSpPr txBox="1"/>
          <p:nvPr/>
        </p:nvSpPr>
        <p:spPr>
          <a:xfrm>
            <a:off x="1645904" y="673963"/>
            <a:ext cx="8900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Level 2: Wat is de titel van dit boek?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1182177-4876-AC11-0808-28DBA3F80B05}"/>
              </a:ext>
            </a:extLst>
          </p:cNvPr>
          <p:cNvSpPr txBox="1"/>
          <p:nvPr/>
        </p:nvSpPr>
        <p:spPr>
          <a:xfrm>
            <a:off x="5154077" y="118667"/>
            <a:ext cx="188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800">
                <a:solidFill>
                  <a:srgbClr val="EF7103"/>
                </a:solidFill>
                <a:latin typeface="Co Headline" panose="020B0603060202020204"/>
              </a:rPr>
              <a:t>Boek 5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01869EB-68E0-0889-8A1C-6A134843C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02107" y="1529031"/>
            <a:ext cx="3500876" cy="520039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742AED7-FCC5-0307-6618-5B69C3CCC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0572" y="1369148"/>
            <a:ext cx="3468540" cy="515235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E72A6E9-F9CF-9B36-D4C3-3AC137FAD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0572" y="1369149"/>
            <a:ext cx="3468540" cy="515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7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0.27188 -0.0067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-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48174-46BB-7D2E-6D43-B68285A2D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932511-F833-1071-711F-D261F0006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8C23CF96-C554-B584-1577-F1F09DF65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CF6FE7D-6D1F-F1DC-3496-8724A38C69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0" t="-171" r="40008" b="93042"/>
          <a:stretch>
            <a:fillRect/>
          </a:stretch>
        </p:blipFill>
        <p:spPr>
          <a:xfrm>
            <a:off x="6814350" y="1489102"/>
            <a:ext cx="1524788" cy="399785"/>
          </a:xfrm>
          <a:prstGeom prst="round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DA8F632-D021-2300-1055-59AE6FAE1CEA}"/>
              </a:ext>
            </a:extLst>
          </p:cNvPr>
          <p:cNvSpPr txBox="1"/>
          <p:nvPr/>
        </p:nvSpPr>
        <p:spPr>
          <a:xfrm>
            <a:off x="6170371" y="1320305"/>
            <a:ext cx="8418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/>
              </a:rPr>
              <a:t>A:</a:t>
            </a:r>
            <a:r>
              <a:rPr lang="nl-NL" sz="4000" b="1" dirty="0">
                <a:solidFill>
                  <a:srgbClr val="EF7103"/>
                </a:solidFill>
                <a:latin typeface="Co Headline" panose="020B0603060202020204"/>
              </a:rPr>
              <a:t>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0BD8733-8CE9-E0E5-3DF5-52E46E20225B}"/>
              </a:ext>
            </a:extLst>
          </p:cNvPr>
          <p:cNvSpPr txBox="1"/>
          <p:nvPr/>
        </p:nvSpPr>
        <p:spPr>
          <a:xfrm>
            <a:off x="6173577" y="2734568"/>
            <a:ext cx="835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/>
              </a:rPr>
              <a:t>B:</a:t>
            </a:r>
            <a:r>
              <a:rPr lang="nl-NL" sz="4000" b="1" dirty="0">
                <a:solidFill>
                  <a:srgbClr val="EF7103"/>
                </a:solidFill>
                <a:latin typeface="Co Headline" panose="020B0603060202020204"/>
              </a:rPr>
              <a:t>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96A65CE-0C9A-7428-CDC6-8F11F8AF082C}"/>
              </a:ext>
            </a:extLst>
          </p:cNvPr>
          <p:cNvSpPr txBox="1"/>
          <p:nvPr/>
        </p:nvSpPr>
        <p:spPr>
          <a:xfrm>
            <a:off x="6176783" y="4060131"/>
            <a:ext cx="8290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/>
              </a:rPr>
              <a:t>C:</a:t>
            </a:r>
            <a:r>
              <a:rPr lang="nl-NL" sz="4000" b="1" dirty="0">
                <a:solidFill>
                  <a:srgbClr val="EF7103"/>
                </a:solidFill>
                <a:latin typeface="Co Headline" panose="020B0603060202020204"/>
              </a:rPr>
              <a:t> 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941CE6EA-C5B7-3435-C161-29B52E352B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25" t="50349" r="51415" b="38597"/>
          <a:stretch>
            <a:fillRect/>
          </a:stretch>
        </p:blipFill>
        <p:spPr>
          <a:xfrm>
            <a:off x="6814350" y="4286971"/>
            <a:ext cx="1524788" cy="399785"/>
          </a:xfrm>
          <a:prstGeom prst="round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D1E6EB7-437B-91D9-C96E-C1420E0C39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83" t="22636" r="49887" b="70233"/>
          <a:stretch>
            <a:fillRect/>
          </a:stretch>
        </p:blipFill>
        <p:spPr>
          <a:xfrm>
            <a:off x="6814348" y="2943280"/>
            <a:ext cx="1253327" cy="399784"/>
          </a:xfrm>
          <a:prstGeom prst="round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C277E9E-A9B6-C741-BCC3-263C07A78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1551" y="1485968"/>
            <a:ext cx="3338771" cy="495959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87B6755-FFA2-7DDA-DA24-1D121D8B59B9}"/>
              </a:ext>
            </a:extLst>
          </p:cNvPr>
          <p:cNvSpPr txBox="1"/>
          <p:nvPr/>
        </p:nvSpPr>
        <p:spPr>
          <a:xfrm>
            <a:off x="1891804" y="622884"/>
            <a:ext cx="81869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Level 3: Wat is het genre van dit boek?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046B88B-83E8-E800-8FE5-0360E5C46993}"/>
              </a:ext>
            </a:extLst>
          </p:cNvPr>
          <p:cNvSpPr txBox="1"/>
          <p:nvPr/>
        </p:nvSpPr>
        <p:spPr>
          <a:xfrm>
            <a:off x="5043335" y="67588"/>
            <a:ext cx="188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800" dirty="0">
                <a:solidFill>
                  <a:srgbClr val="EF7103"/>
                </a:solidFill>
                <a:latin typeface="Co Headline" panose="020B0603060202020204"/>
              </a:rPr>
              <a:t>Boek 5</a:t>
            </a:r>
          </a:p>
        </p:txBody>
      </p:sp>
    </p:spTree>
    <p:extLst>
      <p:ext uri="{BB962C8B-B14F-4D97-AF65-F5344CB8AC3E}">
        <p14:creationId xmlns:p14="http://schemas.microsoft.com/office/powerpoint/2010/main" val="41931741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C5A4A-EDB0-947A-C4A6-D2AB2054E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EF57BB-A724-2595-555A-76D887D85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DA0EE66D-0F2C-8F8D-A181-5B2E298C1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2A223703-A002-6C42-42DA-384E94CA6089}"/>
              </a:ext>
            </a:extLst>
          </p:cNvPr>
          <p:cNvSpPr txBox="1"/>
          <p:nvPr/>
        </p:nvSpPr>
        <p:spPr>
          <a:xfrm>
            <a:off x="1872005" y="365125"/>
            <a:ext cx="844801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Welk groepje heeft de meeste punten?</a:t>
            </a:r>
          </a:p>
          <a:p>
            <a:pPr algn="ctr"/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Dat groepje mag een </a:t>
            </a:r>
            <a:r>
              <a:rPr lang="nl-NL" sz="4000" b="1" err="1">
                <a:solidFill>
                  <a:srgbClr val="EF7103"/>
                </a:solidFill>
                <a:latin typeface="Co Headline" panose="020B0603060202020204"/>
              </a:rPr>
              <a:t>reward</a:t>
            </a:r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 kiezen!</a:t>
            </a:r>
          </a:p>
          <a:p>
            <a:pPr algn="ctr"/>
            <a:endParaRPr lang="nl-NL" sz="4000">
              <a:solidFill>
                <a:srgbClr val="EF7103"/>
              </a:solidFill>
              <a:latin typeface="Co Headline" panose="020B0603060202020204"/>
            </a:endParaRPr>
          </a:p>
          <a:p>
            <a:pPr algn="ctr"/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Klik op </a:t>
            </a:r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Joran</a:t>
            </a:r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 voor A-Boeken</a:t>
            </a:r>
          </a:p>
          <a:p>
            <a:pPr algn="ctr"/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Klik op </a:t>
            </a:r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Kees</a:t>
            </a:r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 voor B-Boeken</a:t>
            </a:r>
          </a:p>
          <a:p>
            <a:pPr algn="ctr"/>
            <a:endParaRPr lang="nl-NL" sz="4000">
              <a:solidFill>
                <a:srgbClr val="EF7103"/>
              </a:solidFill>
              <a:latin typeface="Co Headline" panose="020B0603060202020204"/>
            </a:endParaRPr>
          </a:p>
          <a:p>
            <a:pPr algn="ctr"/>
            <a:endParaRPr lang="nl-NL" sz="4000">
              <a:solidFill>
                <a:srgbClr val="EF7103"/>
              </a:solidFill>
              <a:latin typeface="Co Headline" panose="020B0603060202020204"/>
            </a:endParaRPr>
          </a:p>
        </p:txBody>
      </p:sp>
      <p:pic>
        <p:nvPicPr>
          <p:cNvPr id="38" name="Afbeelding 37">
            <a:hlinkClick r:id="rId4" action="ppaction://hlinksldjump"/>
            <a:extLst>
              <a:ext uri="{FF2B5EF4-FFF2-40B4-BE49-F238E27FC236}">
                <a16:creationId xmlns:a16="http://schemas.microsoft.com/office/drawing/2014/main" id="{DBCB97AD-8F7E-1DF8-DCBE-8EEF7320D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243" y="2773242"/>
            <a:ext cx="2608027" cy="3488432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BDB12F60-834B-1238-C144-C9A92800A3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56" y="4842530"/>
            <a:ext cx="1515288" cy="2143400"/>
          </a:xfrm>
          <a:prstGeom prst="rect">
            <a:avLst/>
          </a:prstGeom>
        </p:spPr>
      </p:pic>
      <p:pic>
        <p:nvPicPr>
          <p:cNvPr id="40" name="Afbeelding 39">
            <a:hlinkClick r:id="rId7" action="ppaction://hlinksldjump"/>
            <a:extLst>
              <a:ext uri="{FF2B5EF4-FFF2-40B4-BE49-F238E27FC236}">
                <a16:creationId xmlns:a16="http://schemas.microsoft.com/office/drawing/2014/main" id="{B1EB1F67-342C-F0E3-D1C3-62D610E3B1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7" y="2959950"/>
            <a:ext cx="2608027" cy="311501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9D1000A-6852-F1AA-61E5-4FA39B160C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" y="5914230"/>
            <a:ext cx="2722360" cy="42014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187D0C9-146D-22DA-2EFB-443D4B27E3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405" y="5859170"/>
            <a:ext cx="2608027" cy="40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1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F287F-0A99-D2AE-9896-36AF8021F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10">
            <a:extLst>
              <a:ext uri="{FF2B5EF4-FFF2-40B4-BE49-F238E27FC236}">
                <a16:creationId xmlns:a16="http://schemas.microsoft.com/office/drawing/2014/main" id="{CEDF17CA-19E3-AD4F-D3CD-CA6730BED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99E429E3-1D7F-6CC0-A896-A6FA4DEEB82F}"/>
              </a:ext>
            </a:extLst>
          </p:cNvPr>
          <p:cNvGrpSpPr/>
          <p:nvPr/>
        </p:nvGrpSpPr>
        <p:grpSpPr>
          <a:xfrm>
            <a:off x="1279884" y="234536"/>
            <a:ext cx="10158691" cy="10158693"/>
            <a:chOff x="3021600" y="354600"/>
            <a:chExt cx="6148800" cy="6148801"/>
          </a:xfrm>
        </p:grpSpPr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ED15EDDC-9C7A-D109-38DC-EC413AFB7A3C}"/>
                </a:ext>
              </a:extLst>
            </p:cNvPr>
            <p:cNvGrpSpPr/>
            <p:nvPr/>
          </p:nvGrpSpPr>
          <p:grpSpPr>
            <a:xfrm>
              <a:off x="5638800" y="354600"/>
              <a:ext cx="914400" cy="6148800"/>
              <a:chOff x="5638800" y="354600"/>
              <a:chExt cx="914400" cy="6148800"/>
            </a:xfrm>
          </p:grpSpPr>
          <p:pic>
            <p:nvPicPr>
              <p:cNvPr id="5" name="Afbeelding 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118E2EF-0613-4737-800E-CA88C2B76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10" t="-929" r="16516" b="929"/>
              <a:stretch>
                <a:fillRect/>
              </a:stretch>
            </p:blipFill>
            <p:spPr>
              <a:xfrm>
                <a:off x="5638800" y="354600"/>
                <a:ext cx="914400" cy="914400"/>
              </a:xfrm>
              <a:prstGeom prst="roundRect">
                <a:avLst/>
              </a:prstGeom>
            </p:spPr>
          </p:pic>
          <p:pic>
            <p:nvPicPr>
              <p:cNvPr id="6" name="Afbeelding 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2F8EFCC-8568-AE83-38F0-33C58BCC4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19" r="11519"/>
              <a:stretch/>
            </p:blipFill>
            <p:spPr>
              <a:xfrm rot="10800000">
                <a:off x="5638800" y="5589000"/>
                <a:ext cx="914400" cy="914400"/>
              </a:xfrm>
              <a:prstGeom prst="roundRect">
                <a:avLst/>
              </a:prstGeom>
            </p:spPr>
          </p:pic>
        </p:grp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3657436C-931B-3C04-FBC5-A615690FC23D}"/>
                </a:ext>
              </a:extLst>
            </p:cNvPr>
            <p:cNvGrpSpPr/>
            <p:nvPr/>
          </p:nvGrpSpPr>
          <p:grpSpPr>
            <a:xfrm rot="1800000">
              <a:off x="5638800" y="354600"/>
              <a:ext cx="914400" cy="6148800"/>
              <a:chOff x="5638800" y="354600"/>
              <a:chExt cx="914400" cy="6148800"/>
            </a:xfrm>
          </p:grpSpPr>
          <p:pic>
            <p:nvPicPr>
              <p:cNvPr id="12" name="Afbeelding 11" descr="Tomatenpizza">
                <a:extLst>
                  <a:ext uri="{FF2B5EF4-FFF2-40B4-BE49-F238E27FC236}">
                    <a16:creationId xmlns:a16="http://schemas.microsoft.com/office/drawing/2014/main" id="{7902DB8D-B5B0-8E67-3959-95A8FC78FF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31" r="17131"/>
              <a:stretch>
                <a:fillRect/>
              </a:stretch>
            </p:blipFill>
            <p:spPr>
              <a:xfrm>
                <a:off x="5638800" y="354600"/>
                <a:ext cx="914400" cy="914400"/>
              </a:xfrm>
              <a:prstGeom prst="roundRect">
                <a:avLst/>
              </a:prstGeom>
            </p:spPr>
          </p:pic>
          <p:pic>
            <p:nvPicPr>
              <p:cNvPr id="13" name="Afbeelding 12" descr="Tomatenpizza">
                <a:extLst>
                  <a:ext uri="{FF2B5EF4-FFF2-40B4-BE49-F238E27FC236}">
                    <a16:creationId xmlns:a16="http://schemas.microsoft.com/office/drawing/2014/main" id="{E45DE79C-06B7-A432-06FA-56B4FB5C0F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31" r="17131"/>
              <a:stretch>
                <a:fillRect/>
              </a:stretch>
            </p:blipFill>
            <p:spPr>
              <a:xfrm>
                <a:off x="5638800" y="5589000"/>
                <a:ext cx="914400" cy="914400"/>
              </a:xfrm>
              <a:prstGeom prst="roundRect">
                <a:avLst/>
              </a:prstGeom>
            </p:spPr>
          </p:pic>
        </p:grp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BDF12812-BAE9-BBF3-8D64-80C7A6B9BAF0}"/>
                </a:ext>
              </a:extLst>
            </p:cNvPr>
            <p:cNvGrpSpPr/>
            <p:nvPr/>
          </p:nvGrpSpPr>
          <p:grpSpPr>
            <a:xfrm rot="1800000">
              <a:off x="5638800" y="354601"/>
              <a:ext cx="914400" cy="6148800"/>
              <a:chOff x="5638800" y="354600"/>
              <a:chExt cx="914400" cy="6148800"/>
            </a:xfrm>
          </p:grpSpPr>
          <p:pic>
            <p:nvPicPr>
              <p:cNvPr id="15" name="Afbeelding 1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B63ACDD5-690F-BE0E-E736-5A9CEEBDB2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38800" y="354600"/>
                <a:ext cx="914400" cy="914400"/>
              </a:xfrm>
              <a:prstGeom prst="roundRect">
                <a:avLst/>
              </a:prstGeom>
            </p:spPr>
          </p:pic>
          <p:pic>
            <p:nvPicPr>
              <p:cNvPr id="16" name="Afbeelding 1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505BAB2-CCF5-06FE-CDE0-4E3B5D114D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00" r="12500"/>
              <a:stretch/>
            </p:blipFill>
            <p:spPr>
              <a:xfrm>
                <a:off x="5638800" y="5589000"/>
                <a:ext cx="914400" cy="914400"/>
              </a:xfrm>
              <a:prstGeom prst="roundRect">
                <a:avLst/>
              </a:prstGeom>
            </p:spPr>
          </p:pic>
        </p:grp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516A7456-5CCE-498F-554A-7A0933C74E67}"/>
                </a:ext>
              </a:extLst>
            </p:cNvPr>
            <p:cNvGrpSpPr/>
            <p:nvPr/>
          </p:nvGrpSpPr>
          <p:grpSpPr>
            <a:xfrm rot="3600000">
              <a:off x="5638800" y="354600"/>
              <a:ext cx="914400" cy="6148800"/>
              <a:chOff x="5638800" y="354600"/>
              <a:chExt cx="914400" cy="6148800"/>
            </a:xfrm>
          </p:grpSpPr>
          <p:pic>
            <p:nvPicPr>
              <p:cNvPr id="19" name="Afbeelding 1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F5EF88C6-7143-7C15-115C-0009C4248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r="16667"/>
              <a:stretch/>
            </p:blipFill>
            <p:spPr>
              <a:xfrm>
                <a:off x="5638800" y="354600"/>
                <a:ext cx="914400" cy="914400"/>
              </a:xfrm>
              <a:prstGeom prst="roundRect">
                <a:avLst/>
              </a:prstGeom>
            </p:spPr>
          </p:pic>
          <p:pic>
            <p:nvPicPr>
              <p:cNvPr id="20" name="Afbeelding 19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3D51055-5723-157B-3677-5C5AC9C52F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89" r="21889"/>
              <a:stretch/>
            </p:blipFill>
            <p:spPr>
              <a:xfrm rot="10800000">
                <a:off x="5638800" y="5589000"/>
                <a:ext cx="914400" cy="914400"/>
              </a:xfrm>
              <a:prstGeom prst="roundRect">
                <a:avLst/>
              </a:prstGeom>
            </p:spPr>
          </p:pic>
        </p:grp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E7B1B9EA-5BD7-8AD6-DBE6-3859CD93C493}"/>
                </a:ext>
              </a:extLst>
            </p:cNvPr>
            <p:cNvGrpSpPr/>
            <p:nvPr/>
          </p:nvGrpSpPr>
          <p:grpSpPr>
            <a:xfrm rot="5400000">
              <a:off x="5638800" y="354600"/>
              <a:ext cx="914400" cy="6148800"/>
              <a:chOff x="5638800" y="354600"/>
              <a:chExt cx="914400" cy="6148800"/>
            </a:xfrm>
          </p:grpSpPr>
          <p:pic>
            <p:nvPicPr>
              <p:cNvPr id="22" name="Afbeelding 21" descr="Tomatenpizza">
                <a:extLst>
                  <a:ext uri="{FF2B5EF4-FFF2-40B4-BE49-F238E27FC236}">
                    <a16:creationId xmlns:a16="http://schemas.microsoft.com/office/drawing/2014/main" id="{D297182E-8303-386F-8E83-8967B24804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31" r="17131"/>
              <a:stretch>
                <a:fillRect/>
              </a:stretch>
            </p:blipFill>
            <p:spPr>
              <a:xfrm>
                <a:off x="5638800" y="354600"/>
                <a:ext cx="914400" cy="914400"/>
              </a:xfrm>
              <a:prstGeom prst="roundRect">
                <a:avLst/>
              </a:prstGeom>
            </p:spPr>
          </p:pic>
          <p:pic>
            <p:nvPicPr>
              <p:cNvPr id="23" name="Afbeelding 22" descr="Tomatenpizza">
                <a:extLst>
                  <a:ext uri="{FF2B5EF4-FFF2-40B4-BE49-F238E27FC236}">
                    <a16:creationId xmlns:a16="http://schemas.microsoft.com/office/drawing/2014/main" id="{495A17DF-4B1D-4D60-FB8D-CACFFC5026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31" r="17131"/>
              <a:stretch>
                <a:fillRect/>
              </a:stretch>
            </p:blipFill>
            <p:spPr>
              <a:xfrm>
                <a:off x="5638800" y="5589000"/>
                <a:ext cx="914400" cy="914400"/>
              </a:xfrm>
              <a:prstGeom prst="roundRect">
                <a:avLst/>
              </a:prstGeom>
            </p:spPr>
          </p:pic>
        </p:grp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383CA309-E641-1863-EC9C-27581D8855AB}"/>
                </a:ext>
              </a:extLst>
            </p:cNvPr>
            <p:cNvGrpSpPr/>
            <p:nvPr/>
          </p:nvGrpSpPr>
          <p:grpSpPr>
            <a:xfrm rot="5400000">
              <a:off x="5638800" y="354600"/>
              <a:ext cx="914400" cy="6148800"/>
              <a:chOff x="5638800" y="354600"/>
              <a:chExt cx="914400" cy="6148800"/>
            </a:xfrm>
          </p:grpSpPr>
          <p:pic>
            <p:nvPicPr>
              <p:cNvPr id="25" name="Afbeelding 24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15AAE38D-08DF-F976-4949-EDC19F941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57" r="24357"/>
              <a:stretch/>
            </p:blipFill>
            <p:spPr>
              <a:xfrm>
                <a:off x="5638800" y="354600"/>
                <a:ext cx="914400" cy="914400"/>
              </a:xfrm>
              <a:prstGeom prst="roundRect">
                <a:avLst/>
              </a:prstGeom>
            </p:spPr>
          </p:pic>
          <p:pic>
            <p:nvPicPr>
              <p:cNvPr id="26" name="Afbeelding 25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140C585F-E1FE-1B6D-1660-392E8008B1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800000">
                <a:off x="5638800" y="5589000"/>
                <a:ext cx="914400" cy="914400"/>
              </a:xfrm>
              <a:prstGeom prst="roundRect">
                <a:avLst/>
              </a:prstGeom>
            </p:spPr>
          </p:pic>
        </p:grp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8C1FAD7C-0E86-1E80-F09F-FED941B3C2ED}"/>
                </a:ext>
              </a:extLst>
            </p:cNvPr>
            <p:cNvGrpSpPr/>
            <p:nvPr/>
          </p:nvGrpSpPr>
          <p:grpSpPr>
            <a:xfrm rot="7200000">
              <a:off x="5638800" y="354600"/>
              <a:ext cx="914400" cy="6148800"/>
              <a:chOff x="5638800" y="354600"/>
              <a:chExt cx="914400" cy="6148800"/>
            </a:xfrm>
          </p:grpSpPr>
          <p:pic>
            <p:nvPicPr>
              <p:cNvPr id="28" name="Afbeelding 27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4F953EB0-00B5-2BF1-3F0D-C85F1A4716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79" r="21979"/>
              <a:stretch/>
            </p:blipFill>
            <p:spPr>
              <a:xfrm>
                <a:off x="5638800" y="354600"/>
                <a:ext cx="914400" cy="914400"/>
              </a:xfrm>
              <a:prstGeom prst="roundRect">
                <a:avLst/>
              </a:prstGeom>
            </p:spPr>
          </p:pic>
          <p:pic>
            <p:nvPicPr>
              <p:cNvPr id="29" name="Afbeelding 28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74DAEF2F-9143-8168-8CE7-41F5006202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983" t="5748" r="-3503" b="30361"/>
              <a:stretch>
                <a:fillRect/>
              </a:stretch>
            </p:blipFill>
            <p:spPr>
              <a:xfrm rot="10800000">
                <a:off x="5638800" y="5589000"/>
                <a:ext cx="914400" cy="914400"/>
              </a:xfrm>
              <a:prstGeom prst="roundRect">
                <a:avLst/>
              </a:prstGeom>
            </p:spPr>
          </p:pic>
        </p:grpSp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1D9B8407-6E62-0F06-E993-3B72A98BAC0B}"/>
                </a:ext>
              </a:extLst>
            </p:cNvPr>
            <p:cNvGrpSpPr/>
            <p:nvPr/>
          </p:nvGrpSpPr>
          <p:grpSpPr>
            <a:xfrm rot="9000000">
              <a:off x="5638800" y="354600"/>
              <a:ext cx="914400" cy="6148800"/>
              <a:chOff x="5638800" y="354600"/>
              <a:chExt cx="914400" cy="6148800"/>
            </a:xfrm>
          </p:grpSpPr>
          <p:pic>
            <p:nvPicPr>
              <p:cNvPr id="31" name="Afbeelding 30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E54691BF-F35C-2875-E396-69A2F07344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32" r="21432"/>
              <a:stretch/>
            </p:blipFill>
            <p:spPr>
              <a:xfrm>
                <a:off x="5638800" y="354600"/>
                <a:ext cx="914400" cy="914400"/>
              </a:xfrm>
              <a:prstGeom prst="roundRect">
                <a:avLst/>
              </a:prstGeom>
            </p:spPr>
          </p:pic>
          <p:pic>
            <p:nvPicPr>
              <p:cNvPr id="32" name="Afbeelding 31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935E852C-350C-BEEE-0295-14DCA42739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r="16667"/>
              <a:stretch/>
            </p:blipFill>
            <p:spPr>
              <a:xfrm rot="10800000">
                <a:off x="5638800" y="5589000"/>
                <a:ext cx="914400" cy="914400"/>
              </a:xfrm>
              <a:prstGeom prst="roundRect">
                <a:avLst/>
              </a:prstGeom>
            </p:spPr>
          </p:pic>
        </p:grpSp>
      </p:grpSp>
      <p:sp>
        <p:nvSpPr>
          <p:cNvPr id="17" name="Tekstvak 16">
            <a:extLst>
              <a:ext uri="{FF2B5EF4-FFF2-40B4-BE49-F238E27FC236}">
                <a16:creationId xmlns:a16="http://schemas.microsoft.com/office/drawing/2014/main" id="{C0E7EDF9-848E-E22A-1E76-2D6A2E952D1E}"/>
              </a:ext>
            </a:extLst>
          </p:cNvPr>
          <p:cNvSpPr txBox="1"/>
          <p:nvPr/>
        </p:nvSpPr>
        <p:spPr>
          <a:xfrm>
            <a:off x="4254902" y="5029311"/>
            <a:ext cx="42086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Gefeliciteerd! </a:t>
            </a:r>
          </a:p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Kies hier je </a:t>
            </a:r>
            <a:r>
              <a:rPr lang="nl-NL" sz="4000" dirty="0" err="1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reward</a:t>
            </a:r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!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6CBD794-56A6-F8FE-C213-E31BC55E63A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3513245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5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E8E7E0-F5F6-4867-EA8A-4D9B7A3CE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Beter">
            <a:hlinkClick r:id="" action="ppaction://media"/>
            <a:extLst>
              <a:ext uri="{FF2B5EF4-FFF2-40B4-BE49-F238E27FC236}">
                <a16:creationId xmlns:a16="http://schemas.microsoft.com/office/drawing/2014/main" id="{D7031E9B-CF79-9851-3DBF-56E6FDF5B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97992" y="2924175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DF8E3A59-753F-0A13-94F9-BB28ADDBB529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C9F7A6B7-FF38-B0B4-805A-8BC65F76DD32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E455E24C-263D-0401-D49E-28FFDBE0D678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F06226BB-9134-6D09-9C70-D54DB7D70863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1562C6D2-5059-733C-49DA-8794C5FC2EB4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 descr="De Beterweter - Uitgeverij Zwijsen">
            <a:hlinkClick r:id="rId7"/>
            <a:extLst>
              <a:ext uri="{FF2B5EF4-FFF2-40B4-BE49-F238E27FC236}">
                <a16:creationId xmlns:a16="http://schemas.microsoft.com/office/drawing/2014/main" id="{E234CD8C-C675-F7A0-4520-A4BE35A32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D8DD2D97-25AD-07DE-9A09-95D4EF68FA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t="26250" r="28583" b="26875"/>
          <a:stretch>
            <a:fillRect/>
          </a:stretch>
        </p:blipFill>
        <p:spPr>
          <a:xfrm>
            <a:off x="8697725" y="5199337"/>
            <a:ext cx="2488177" cy="685893"/>
          </a:xfrm>
          <a:prstGeom prst="roundRect">
            <a:avLst/>
          </a:prstGeom>
        </p:spPr>
      </p:pic>
      <p:pic>
        <p:nvPicPr>
          <p:cNvPr id="1025" name="Afbeelding 1024">
            <a:hlinkClick r:id="rId10" action="ppaction://hlinksldjump"/>
            <a:extLst>
              <a:ext uri="{FF2B5EF4-FFF2-40B4-BE49-F238E27FC236}">
                <a16:creationId xmlns:a16="http://schemas.microsoft.com/office/drawing/2014/main" id="{1817C3E2-B0E9-992B-E992-D4D1AC2D09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1031" name="Afbeelding 1030">
            <a:hlinkClick r:id="rId12" action="ppaction://hlinksldjump"/>
            <a:extLst>
              <a:ext uri="{FF2B5EF4-FFF2-40B4-BE49-F238E27FC236}">
                <a16:creationId xmlns:a16="http://schemas.microsoft.com/office/drawing/2014/main" id="{AB825BCA-D9B1-DE19-92A8-A07F492010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1033" name="Afbeelding 1032">
            <a:hlinkClick r:id="rId14" action="ppaction://hlinksldjump"/>
            <a:extLst>
              <a:ext uri="{FF2B5EF4-FFF2-40B4-BE49-F238E27FC236}">
                <a16:creationId xmlns:a16="http://schemas.microsoft.com/office/drawing/2014/main" id="{6AB1CD08-4955-DD6D-51DC-252C42870A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1035" name="Afbeelding 1034">
            <a:hlinkClick r:id="rId16" action="ppaction://hlinksldjump"/>
            <a:extLst>
              <a:ext uri="{FF2B5EF4-FFF2-40B4-BE49-F238E27FC236}">
                <a16:creationId xmlns:a16="http://schemas.microsoft.com/office/drawing/2014/main" id="{9765F1CB-2A64-3C9E-B861-9CDA5488C6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1037" name="Afbeelding 1036">
            <a:hlinkClick r:id="rId18" action="ppaction://hlinksldjump"/>
            <a:extLst>
              <a:ext uri="{FF2B5EF4-FFF2-40B4-BE49-F238E27FC236}">
                <a16:creationId xmlns:a16="http://schemas.microsoft.com/office/drawing/2014/main" id="{9B98BFF5-4BEC-3B99-C645-07CD4B5F99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1039" name="Afbeelding 1038">
            <a:extLst>
              <a:ext uri="{FF2B5EF4-FFF2-40B4-BE49-F238E27FC236}">
                <a16:creationId xmlns:a16="http://schemas.microsoft.com/office/drawing/2014/main" id="{E346AB5D-14A3-9D4C-CF14-561601CDE8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6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84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E29939-828C-4930-F0C6-D08488648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ma">
            <a:hlinkClick r:id="" action="ppaction://media"/>
            <a:extLst>
              <a:ext uri="{FF2B5EF4-FFF2-40B4-BE49-F238E27FC236}">
                <a16:creationId xmlns:a16="http://schemas.microsoft.com/office/drawing/2014/main" id="{D9970C45-4BBC-260F-BA8D-32DB85F10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0371" y="3046218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9B231345-CE56-3555-27AE-3A31CC550151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9E035F19-6798-3B43-FA35-F1B04FA5AB1E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665B35C2-C29E-ECE2-AA09-F7D5B47DBC73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B973590F-1DAC-6B3A-D8C3-03CEE6D03D0A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A5BAE08F-29B3-A376-91F4-88E5E19355E0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9EC1BE53-9910-E546-6BAA-3E73CF50C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" b="3586"/>
          <a:stretch/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5D351190-9BCD-F8E5-78D1-20C3136520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7" t="19969" r="25512" b="19263"/>
          <a:stretch>
            <a:fillRect/>
          </a:stretch>
        </p:blipFill>
        <p:spPr>
          <a:xfrm>
            <a:off x="8780860" y="5189220"/>
            <a:ext cx="2283379" cy="687705"/>
          </a:xfrm>
          <a:prstGeom prst="roundRect">
            <a:avLst/>
          </a:prstGeom>
        </p:spPr>
      </p:pic>
      <p:pic>
        <p:nvPicPr>
          <p:cNvPr id="3" name="Afbeelding 2">
            <a:hlinkClick r:id="rId10" action="ppaction://hlinksldjump"/>
            <a:extLst>
              <a:ext uri="{FF2B5EF4-FFF2-40B4-BE49-F238E27FC236}">
                <a16:creationId xmlns:a16="http://schemas.microsoft.com/office/drawing/2014/main" id="{756FCD7B-BC53-D3E6-3647-2C0093CEB3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4" name="Afbeelding 3">
            <a:hlinkClick r:id="rId12" action="ppaction://hlinksldjump"/>
            <a:extLst>
              <a:ext uri="{FF2B5EF4-FFF2-40B4-BE49-F238E27FC236}">
                <a16:creationId xmlns:a16="http://schemas.microsoft.com/office/drawing/2014/main" id="{C9D2B53A-674D-4B4A-4492-79FA3AF3A6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5" name="Afbeelding 4">
            <a:hlinkClick r:id="rId14" action="ppaction://hlinksldjump"/>
            <a:extLst>
              <a:ext uri="{FF2B5EF4-FFF2-40B4-BE49-F238E27FC236}">
                <a16:creationId xmlns:a16="http://schemas.microsoft.com/office/drawing/2014/main" id="{2271A3D6-85F6-3356-ED75-FC51B1DF34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6" action="ppaction://hlinksldjump"/>
            <a:extLst>
              <a:ext uri="{FF2B5EF4-FFF2-40B4-BE49-F238E27FC236}">
                <a16:creationId xmlns:a16="http://schemas.microsoft.com/office/drawing/2014/main" id="{C6677984-8A44-2001-180C-F80DD93F85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8" action="ppaction://hlinksldjump"/>
            <a:extLst>
              <a:ext uri="{FF2B5EF4-FFF2-40B4-BE49-F238E27FC236}">
                <a16:creationId xmlns:a16="http://schemas.microsoft.com/office/drawing/2014/main" id="{70B6B5CA-C8E7-9506-8145-9F4FB4FC4A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BFAC802-DB2E-07B8-3BD2-D6F879DB41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2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0EC8A8-B4E2-1C51-5BF1-0756F3FB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j_komen_in_vrede[1]">
            <a:hlinkClick r:id="" action="ppaction://media"/>
            <a:extLst>
              <a:ext uri="{FF2B5EF4-FFF2-40B4-BE49-F238E27FC236}">
                <a16:creationId xmlns:a16="http://schemas.microsoft.com/office/drawing/2014/main" id="{DD5E84B8-D271-26D7-032C-419ED2F428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1950" y="3878263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5331A333-62A3-BD42-1ED1-6A2AF1132103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4054CE26-568D-D626-D4FB-6C2B5D74FD33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C017BB6B-BF3F-D33C-7B37-88D5C30F2DA5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83E1540D-569F-BAD1-1BBD-D9C16576CA76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AC9FECCE-C860-14A4-0BE4-0952ED8C8B3C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DAAE6131-B498-22DE-93C5-295FC59BC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r="170"/>
          <a:stretch/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96D5C633-388F-0023-3D15-2409B5AB2C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7" t="23452" r="29520" b="25513"/>
          <a:stretch>
            <a:fillRect/>
          </a:stretch>
        </p:blipFill>
        <p:spPr>
          <a:xfrm>
            <a:off x="8858250" y="5195599"/>
            <a:ext cx="2171700" cy="679234"/>
          </a:xfrm>
          <a:prstGeom prst="roundRect">
            <a:avLst/>
          </a:prstGeom>
        </p:spPr>
      </p:pic>
      <p:pic>
        <p:nvPicPr>
          <p:cNvPr id="5" name="Afbeelding 4">
            <a:hlinkClick r:id="rId10" action="ppaction://hlinksldjump"/>
            <a:extLst>
              <a:ext uri="{FF2B5EF4-FFF2-40B4-BE49-F238E27FC236}">
                <a16:creationId xmlns:a16="http://schemas.microsoft.com/office/drawing/2014/main" id="{7964682A-5774-9313-37EC-4FA0A9DDF7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2" action="ppaction://hlinksldjump"/>
            <a:extLst>
              <a:ext uri="{FF2B5EF4-FFF2-40B4-BE49-F238E27FC236}">
                <a16:creationId xmlns:a16="http://schemas.microsoft.com/office/drawing/2014/main" id="{C077B820-9C06-CA1D-BBC5-A63355AC08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4" action="ppaction://hlinksldjump"/>
            <a:extLst>
              <a:ext uri="{FF2B5EF4-FFF2-40B4-BE49-F238E27FC236}">
                <a16:creationId xmlns:a16="http://schemas.microsoft.com/office/drawing/2014/main" id="{D8E697BB-ED84-502D-DB2B-A941648E42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hlinkClick r:id="rId16" action="ppaction://hlinksldjump"/>
            <a:extLst>
              <a:ext uri="{FF2B5EF4-FFF2-40B4-BE49-F238E27FC236}">
                <a16:creationId xmlns:a16="http://schemas.microsoft.com/office/drawing/2014/main" id="{1246ADA8-B5A8-7DD6-3854-FBCC8EAEB2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9" name="Afbeelding 8">
            <a:hlinkClick r:id="rId18" action="ppaction://hlinksldjump"/>
            <a:extLst>
              <a:ext uri="{FF2B5EF4-FFF2-40B4-BE49-F238E27FC236}">
                <a16:creationId xmlns:a16="http://schemas.microsoft.com/office/drawing/2014/main" id="{0231C8EA-9CC3-D991-E306-1F5D0E8A8F1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2099F06-F516-10F3-A8DE-90F8A065F16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7D1663-023F-E32C-C927-3979316E8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oletta">
            <a:hlinkClick r:id="" action="ppaction://media"/>
            <a:extLst>
              <a:ext uri="{FF2B5EF4-FFF2-40B4-BE49-F238E27FC236}">
                <a16:creationId xmlns:a16="http://schemas.microsoft.com/office/drawing/2014/main" id="{AB53FBA0-551A-B8DC-D76B-E704A4E55A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5438" y="3813175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81E0E9CE-BB09-AE7A-6795-BE80A82A4501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7D0E1FDD-A3D1-1981-199B-DBC5423F7488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CB5A2A91-7961-2113-8FA3-3BC98F9089EC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37DB64EE-B0CD-3A85-1026-349D80CEC1FE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DC5600F4-36EC-FF75-B3D7-B786C633704D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C3F8AFCF-0BAC-C308-E1BB-D3307A757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" b="2150"/>
          <a:stretch/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4C0F68EC-C2B9-05E5-264E-6A36781CD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t="26250" r="28583" b="26875"/>
          <a:stretch>
            <a:fillRect/>
          </a:stretch>
        </p:blipFill>
        <p:spPr>
          <a:xfrm>
            <a:off x="8697725" y="5199337"/>
            <a:ext cx="2488177" cy="685893"/>
          </a:xfrm>
          <a:prstGeom prst="roundRect">
            <a:avLst/>
          </a:prstGeom>
        </p:spPr>
      </p:pic>
      <p:pic>
        <p:nvPicPr>
          <p:cNvPr id="3" name="Afbeelding 2">
            <a:hlinkClick r:id="rId10" action="ppaction://hlinksldjump"/>
            <a:extLst>
              <a:ext uri="{FF2B5EF4-FFF2-40B4-BE49-F238E27FC236}">
                <a16:creationId xmlns:a16="http://schemas.microsoft.com/office/drawing/2014/main" id="{B1788F73-BC71-1BED-0435-2C8F42D776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4" name="Afbeelding 3">
            <a:hlinkClick r:id="rId12" action="ppaction://hlinksldjump"/>
            <a:extLst>
              <a:ext uri="{FF2B5EF4-FFF2-40B4-BE49-F238E27FC236}">
                <a16:creationId xmlns:a16="http://schemas.microsoft.com/office/drawing/2014/main" id="{C8AD2A84-AAF5-4761-1823-BA2CD9B84E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5" name="Afbeelding 4">
            <a:hlinkClick r:id="rId14" action="ppaction://hlinksldjump"/>
            <a:extLst>
              <a:ext uri="{FF2B5EF4-FFF2-40B4-BE49-F238E27FC236}">
                <a16:creationId xmlns:a16="http://schemas.microsoft.com/office/drawing/2014/main" id="{D59EE0E1-74C9-83CD-1EBF-445BCEE852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6" action="ppaction://hlinksldjump"/>
            <a:extLst>
              <a:ext uri="{FF2B5EF4-FFF2-40B4-BE49-F238E27FC236}">
                <a16:creationId xmlns:a16="http://schemas.microsoft.com/office/drawing/2014/main" id="{2F9870FD-0B4A-81D4-E2B5-5A5D3E8547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8" action="ppaction://hlinksldjump"/>
            <a:extLst>
              <a:ext uri="{FF2B5EF4-FFF2-40B4-BE49-F238E27FC236}">
                <a16:creationId xmlns:a16="http://schemas.microsoft.com/office/drawing/2014/main" id="{57ED21B6-7E88-72E5-7BAD-D85E1045EAA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5B256F3-B9F7-4C81-BCFB-FEE007C3621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5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075DE-1C69-AA87-BF91-CE46B5828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C22A11-7DF1-7DE8-E1A4-9493CDF1A5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CB40B23-D3D9-5ECD-F896-F6A80E1261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A5650B6-5659-9184-3888-CEF66FACA2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" y="0"/>
            <a:ext cx="12182156" cy="6858000"/>
          </a:xfrm>
          <a:prstGeom prst="rect">
            <a:avLst/>
          </a:prstGeom>
        </p:spPr>
      </p:pic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8A6FE5BC-509A-3433-FE82-7E810FBB81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7367" y="3906080"/>
            <a:ext cx="12289367" cy="2980267"/>
          </a:xfrm>
          <a:custGeom>
            <a:avLst/>
            <a:gdLst>
              <a:gd name="csX0" fmla="*/ 4495800 w 12242800"/>
              <a:gd name="csY0" fmla="*/ 0 h 2980267"/>
              <a:gd name="csX1" fmla="*/ 0 w 12242800"/>
              <a:gd name="csY1" fmla="*/ 2065867 h 2980267"/>
              <a:gd name="csX2" fmla="*/ 0 w 12242800"/>
              <a:gd name="csY2" fmla="*/ 2971800 h 2980267"/>
              <a:gd name="csX3" fmla="*/ 12242800 w 12242800"/>
              <a:gd name="csY3" fmla="*/ 2980267 h 2980267"/>
              <a:gd name="csX4" fmla="*/ 12242800 w 12242800"/>
              <a:gd name="csY4" fmla="*/ 1803400 h 2980267"/>
              <a:gd name="csX5" fmla="*/ 8051800 w 12242800"/>
              <a:gd name="csY5" fmla="*/ 8467 h 2980267"/>
              <a:gd name="csX6" fmla="*/ 4495800 w 12242800"/>
              <a:gd name="csY6" fmla="*/ 0 h 29802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2242800" h="2980267">
                <a:moveTo>
                  <a:pt x="4495800" y="0"/>
                </a:moveTo>
                <a:lnTo>
                  <a:pt x="0" y="2065867"/>
                </a:lnTo>
                <a:lnTo>
                  <a:pt x="0" y="2971800"/>
                </a:lnTo>
                <a:lnTo>
                  <a:pt x="12242800" y="2980267"/>
                </a:lnTo>
                <a:lnTo>
                  <a:pt x="12242800" y="1803400"/>
                </a:lnTo>
                <a:lnTo>
                  <a:pt x="8051800" y="8467"/>
                </a:lnTo>
                <a:lnTo>
                  <a:pt x="449580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9D50A7E-C5E1-C7AE-27B3-53BEB5008E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43926" y="4413165"/>
            <a:ext cx="99950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b="1" dirty="0">
                <a:solidFill>
                  <a:srgbClr val="EF7103"/>
                </a:solidFill>
                <a:latin typeface="Co Headline" panose="020B0603060202020204"/>
              </a:rPr>
              <a:t>Level 1: Welke kaft is juist?</a:t>
            </a:r>
          </a:p>
          <a:p>
            <a:pPr algn="ctr"/>
            <a:r>
              <a:rPr lang="nl-NL" sz="4000" b="1" dirty="0">
                <a:solidFill>
                  <a:srgbClr val="EF7103"/>
                </a:solidFill>
                <a:latin typeface="Co Headline" panose="020B0603060202020204"/>
              </a:rPr>
              <a:t>Level 2: Wat is de titel van het boek?</a:t>
            </a:r>
          </a:p>
          <a:p>
            <a:pPr algn="ctr"/>
            <a:r>
              <a:rPr lang="nl-NL" sz="4000" b="1" dirty="0">
                <a:solidFill>
                  <a:srgbClr val="EF7103"/>
                </a:solidFill>
                <a:latin typeface="Co Headline" panose="020B0603060202020204"/>
              </a:rPr>
              <a:t>Level 3: Wat is het genre van het boek?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02FBA15-0818-8636-C827-285BA4BA13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1" y="244064"/>
            <a:ext cx="1515288" cy="21434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5846AC3-6925-D951-42DB-83ED42C1D18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67039" y="1243161"/>
            <a:ext cx="43223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EF7103"/>
                </a:solidFill>
                <a:latin typeface="Co Headline" panose="020B0603060202020204"/>
              </a:rPr>
              <a:t>Weet je het antwoord? Roep:            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565BE23-FEF3-0485-3328-F467021F3C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-812" r="37960" b="-6178"/>
          <a:stretch>
            <a:fillRect/>
          </a:stretch>
        </p:blipFill>
        <p:spPr>
          <a:xfrm>
            <a:off x="8363321" y="2258851"/>
            <a:ext cx="2875649" cy="69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45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654AEE-3238-A87A-AF6D-7225AE3F3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er dan">
            <a:hlinkClick r:id="" action="ppaction://media"/>
            <a:extLst>
              <a:ext uri="{FF2B5EF4-FFF2-40B4-BE49-F238E27FC236}">
                <a16:creationId xmlns:a16="http://schemas.microsoft.com/office/drawing/2014/main" id="{DB863F15-6190-3D7A-D808-6AC6DE6E4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3338" y="4216400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88EC8754-E9C1-8F3D-330E-4890A922D20D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F5BC18AF-2906-20E4-2198-915AE6E7707B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D5A68920-F413-4B7E-729F-5E762484DBFA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A2060A7F-82DF-DEA5-9A69-DB0EC3313E2B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3B22C4B1-E5C9-840F-4F54-BD2809660F5B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98799EFB-E6EA-BDE2-A928-965E4908B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r="4208"/>
          <a:stretch/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FE71D892-52D0-07F9-9CAB-93D80D9D02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5" t="20559" r="25383" b="24356"/>
          <a:stretch>
            <a:fillRect/>
          </a:stretch>
        </p:blipFill>
        <p:spPr>
          <a:xfrm>
            <a:off x="8786667" y="5219700"/>
            <a:ext cx="2273592" cy="619126"/>
          </a:xfrm>
          <a:prstGeom prst="roundRect">
            <a:avLst/>
          </a:prstGeom>
        </p:spPr>
      </p:pic>
      <p:pic>
        <p:nvPicPr>
          <p:cNvPr id="3" name="Afbeelding 2">
            <a:hlinkClick r:id="rId10" action="ppaction://hlinksldjump"/>
            <a:extLst>
              <a:ext uri="{FF2B5EF4-FFF2-40B4-BE49-F238E27FC236}">
                <a16:creationId xmlns:a16="http://schemas.microsoft.com/office/drawing/2014/main" id="{C85ADEC2-7CC6-0FE9-948D-40F7A56377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4" name="Afbeelding 3">
            <a:hlinkClick r:id="rId12" action="ppaction://hlinksldjump"/>
            <a:extLst>
              <a:ext uri="{FF2B5EF4-FFF2-40B4-BE49-F238E27FC236}">
                <a16:creationId xmlns:a16="http://schemas.microsoft.com/office/drawing/2014/main" id="{085AA9D7-1826-6E16-DA43-9256C17614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5" name="Afbeelding 4">
            <a:hlinkClick r:id="rId14" action="ppaction://hlinksldjump"/>
            <a:extLst>
              <a:ext uri="{FF2B5EF4-FFF2-40B4-BE49-F238E27FC236}">
                <a16:creationId xmlns:a16="http://schemas.microsoft.com/office/drawing/2014/main" id="{2F972636-5D83-C8C1-B655-4FE5D23743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6" action="ppaction://hlinksldjump"/>
            <a:extLst>
              <a:ext uri="{FF2B5EF4-FFF2-40B4-BE49-F238E27FC236}">
                <a16:creationId xmlns:a16="http://schemas.microsoft.com/office/drawing/2014/main" id="{9A62A760-D0C1-2F22-7A8E-611B670ECF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8" action="ppaction://hlinksldjump"/>
            <a:extLst>
              <a:ext uri="{FF2B5EF4-FFF2-40B4-BE49-F238E27FC236}">
                <a16:creationId xmlns:a16="http://schemas.microsoft.com/office/drawing/2014/main" id="{E799EAA5-7276-0DAB-376A-19B07F6DB08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BC504B1-988A-85A7-F842-EF83C4B746C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6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58A7B4-F11B-8A0C-0B69-6AD607755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eren">
            <a:hlinkClick r:id="" action="ppaction://media"/>
            <a:extLst>
              <a:ext uri="{FF2B5EF4-FFF2-40B4-BE49-F238E27FC236}">
                <a16:creationId xmlns:a16="http://schemas.microsoft.com/office/drawing/2014/main" id="{2C0369E7-D7A5-9D8F-C0FE-E4E8EA2FF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1975" y="3448050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2C4C4DB3-012A-F17C-07E4-931069FB9B2F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F2ABCC0B-86E3-F684-836C-B28A42606037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6F900ACE-E205-C1B2-650F-CB08AA285618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7A947E79-EF51-9757-CCC5-97405FE3C52B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6C7EDE42-2C04-F2D2-8477-61CA64B791A1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CB05B421-CD15-8730-7645-C9AF1031B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" b="1525"/>
          <a:stretch/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C35667F5-D623-15F0-F42F-CC09BE0ED8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4" t="20328" r="29954" b="28984"/>
          <a:stretch>
            <a:fillRect/>
          </a:stretch>
        </p:blipFill>
        <p:spPr>
          <a:xfrm>
            <a:off x="8932006" y="5214939"/>
            <a:ext cx="1969420" cy="595310"/>
          </a:xfrm>
          <a:prstGeom prst="roundRect">
            <a:avLst/>
          </a:prstGeom>
        </p:spPr>
      </p:pic>
      <p:pic>
        <p:nvPicPr>
          <p:cNvPr id="3" name="Afbeelding 2">
            <a:hlinkClick r:id="rId10" action="ppaction://hlinksldjump"/>
            <a:extLst>
              <a:ext uri="{FF2B5EF4-FFF2-40B4-BE49-F238E27FC236}">
                <a16:creationId xmlns:a16="http://schemas.microsoft.com/office/drawing/2014/main" id="{EFA17468-DBC6-04EA-EC0B-ADEB5C01DD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4" name="Afbeelding 3">
            <a:hlinkClick r:id="rId12" action="ppaction://hlinksldjump"/>
            <a:extLst>
              <a:ext uri="{FF2B5EF4-FFF2-40B4-BE49-F238E27FC236}">
                <a16:creationId xmlns:a16="http://schemas.microsoft.com/office/drawing/2014/main" id="{32429099-6E31-2DEA-C86E-94927C0477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5" name="Afbeelding 4">
            <a:hlinkClick r:id="rId14" action="ppaction://hlinksldjump"/>
            <a:extLst>
              <a:ext uri="{FF2B5EF4-FFF2-40B4-BE49-F238E27FC236}">
                <a16:creationId xmlns:a16="http://schemas.microsoft.com/office/drawing/2014/main" id="{3E4AFDDB-F394-24A3-B75D-01027068E7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6" action="ppaction://hlinksldjump"/>
            <a:extLst>
              <a:ext uri="{FF2B5EF4-FFF2-40B4-BE49-F238E27FC236}">
                <a16:creationId xmlns:a16="http://schemas.microsoft.com/office/drawing/2014/main" id="{5ADE19D9-CDAC-BEB9-FB2B-5D954F72E94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8" action="ppaction://hlinksldjump"/>
            <a:extLst>
              <a:ext uri="{FF2B5EF4-FFF2-40B4-BE49-F238E27FC236}">
                <a16:creationId xmlns:a16="http://schemas.microsoft.com/office/drawing/2014/main" id="{164DBEBE-9298-CC75-A71B-90C04199376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5CAABBE-D899-B6CF-2481-BE4AB43E48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7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40B5D5-0BB4-ACA5-0D71-375210C0E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 dolittle">
            <a:hlinkClick r:id="" action="ppaction://media"/>
            <a:extLst>
              <a:ext uri="{FF2B5EF4-FFF2-40B4-BE49-F238E27FC236}">
                <a16:creationId xmlns:a16="http://schemas.microsoft.com/office/drawing/2014/main" id="{F45F79A5-2BD6-6160-D952-374995B2B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351018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6572003A-39E4-386E-BEB6-991F05315712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A0285C1C-9375-F78E-69AC-793F3CB6B340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797ECA2F-BD1D-5CD1-E2D6-83EFFA0752CF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DA9519E9-FF50-50B7-88C6-D9D8A7B28E54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41B57607-7A8B-0553-990C-336167AE5B9A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03DEF8D3-4CC0-4BFD-C0BF-C5F32349F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" b="2053"/>
          <a:stretch/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2D24AB0-1117-946A-B8F9-206CB55733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7" t="23452" r="29520" b="25513"/>
          <a:stretch>
            <a:fillRect/>
          </a:stretch>
        </p:blipFill>
        <p:spPr>
          <a:xfrm>
            <a:off x="8752583" y="5162550"/>
            <a:ext cx="2383034" cy="745332"/>
          </a:xfrm>
          <a:prstGeom prst="roundRect">
            <a:avLst/>
          </a:prstGeom>
        </p:spPr>
      </p:pic>
      <p:pic>
        <p:nvPicPr>
          <p:cNvPr id="4" name="Afbeelding 3">
            <a:hlinkClick r:id="rId10" action="ppaction://hlinksldjump"/>
            <a:extLst>
              <a:ext uri="{FF2B5EF4-FFF2-40B4-BE49-F238E27FC236}">
                <a16:creationId xmlns:a16="http://schemas.microsoft.com/office/drawing/2014/main" id="{2428D2AB-1823-47E6-B2E9-B50ED538C8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5" name="Afbeelding 4">
            <a:hlinkClick r:id="rId12" action="ppaction://hlinksldjump"/>
            <a:extLst>
              <a:ext uri="{FF2B5EF4-FFF2-40B4-BE49-F238E27FC236}">
                <a16:creationId xmlns:a16="http://schemas.microsoft.com/office/drawing/2014/main" id="{569227E0-B8B4-6C02-5FE0-182E283DC8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4" action="ppaction://hlinksldjump"/>
            <a:extLst>
              <a:ext uri="{FF2B5EF4-FFF2-40B4-BE49-F238E27FC236}">
                <a16:creationId xmlns:a16="http://schemas.microsoft.com/office/drawing/2014/main" id="{CAF77A3E-6AD4-C105-0752-B295317442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6" action="ppaction://hlinksldjump"/>
            <a:extLst>
              <a:ext uri="{FF2B5EF4-FFF2-40B4-BE49-F238E27FC236}">
                <a16:creationId xmlns:a16="http://schemas.microsoft.com/office/drawing/2014/main" id="{F272D80D-152E-6712-D351-4081AB7E73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hlinkClick r:id="rId18" action="ppaction://hlinksldjump"/>
            <a:extLst>
              <a:ext uri="{FF2B5EF4-FFF2-40B4-BE49-F238E27FC236}">
                <a16:creationId xmlns:a16="http://schemas.microsoft.com/office/drawing/2014/main" id="{F78AF638-AE40-6FA4-84E2-04569A5B543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205820F-1F72-D118-907C-478AD47CB6E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2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0BE83F-2532-5808-5B45-EFA59C78B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iens">
            <a:hlinkClick r:id="" action="ppaction://media"/>
            <a:extLst>
              <a:ext uri="{FF2B5EF4-FFF2-40B4-BE49-F238E27FC236}">
                <a16:creationId xmlns:a16="http://schemas.microsoft.com/office/drawing/2014/main" id="{C1F3E6B4-19B2-9F63-AE3B-C92893CBA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9562" y="3382736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A7EEC8E5-BC62-0CBA-BAFC-CB294E11421A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3938534D-CECD-287E-E00B-475571D8E72A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7253DDFD-060B-C2DA-2508-45DEAD59572C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34FC8425-FA92-5F2C-B1CB-5B5522FCB8BB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12ECC8E5-C2F2-4ABA-414F-F869C93264D0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65A095E2-75E0-D0D3-95D5-DE65CAA8F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" b="1610"/>
          <a:stretch/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C9C98C82-211D-9532-8F71-4038479299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" t="23800" r="38633" b="28290"/>
          <a:stretch>
            <a:fillRect/>
          </a:stretch>
        </p:blipFill>
        <p:spPr>
          <a:xfrm>
            <a:off x="8659675" y="5243514"/>
            <a:ext cx="2464076" cy="566736"/>
          </a:xfrm>
          <a:prstGeom prst="roundRect">
            <a:avLst/>
          </a:prstGeom>
        </p:spPr>
      </p:pic>
      <p:pic>
        <p:nvPicPr>
          <p:cNvPr id="3" name="Afbeelding 2">
            <a:hlinkClick r:id="rId10" action="ppaction://hlinksldjump"/>
            <a:extLst>
              <a:ext uri="{FF2B5EF4-FFF2-40B4-BE49-F238E27FC236}">
                <a16:creationId xmlns:a16="http://schemas.microsoft.com/office/drawing/2014/main" id="{EC620C64-2CE2-195E-628F-560CA00B22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4" name="Afbeelding 3">
            <a:hlinkClick r:id="rId12" action="ppaction://hlinksldjump"/>
            <a:extLst>
              <a:ext uri="{FF2B5EF4-FFF2-40B4-BE49-F238E27FC236}">
                <a16:creationId xmlns:a16="http://schemas.microsoft.com/office/drawing/2014/main" id="{3CB6E55F-9C93-8793-D475-48D647C8BC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5" name="Afbeelding 4">
            <a:hlinkClick r:id="rId14" action="ppaction://hlinksldjump"/>
            <a:extLst>
              <a:ext uri="{FF2B5EF4-FFF2-40B4-BE49-F238E27FC236}">
                <a16:creationId xmlns:a16="http://schemas.microsoft.com/office/drawing/2014/main" id="{AD15AF00-B827-2C70-17C3-9983EEB10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6" action="ppaction://hlinksldjump"/>
            <a:extLst>
              <a:ext uri="{FF2B5EF4-FFF2-40B4-BE49-F238E27FC236}">
                <a16:creationId xmlns:a16="http://schemas.microsoft.com/office/drawing/2014/main" id="{EE6C0E56-6079-3B71-9319-9E98608BCE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8" action="ppaction://hlinksldjump"/>
            <a:extLst>
              <a:ext uri="{FF2B5EF4-FFF2-40B4-BE49-F238E27FC236}">
                <a16:creationId xmlns:a16="http://schemas.microsoft.com/office/drawing/2014/main" id="{69BFFFCC-EA9C-8372-3C29-D499780FCDA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939CD6D-0AFC-64DC-FC1D-1160E1C3E25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3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9AC752-61EA-E304-8544-D7A0A1A99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nguïn">
            <a:hlinkClick r:id="" action="ppaction://media"/>
            <a:extLst>
              <a:ext uri="{FF2B5EF4-FFF2-40B4-BE49-F238E27FC236}">
                <a16:creationId xmlns:a16="http://schemas.microsoft.com/office/drawing/2014/main" id="{C7AD5D7B-B809-1317-963D-9AC499715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3530" y="3429000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ACBC9BE9-200F-F1C3-69C6-6B5BE1E5F398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E3B8A047-AF66-3DE0-EC77-451A8E31AB1A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0F02D5C7-55DD-CADA-51E3-0FF849CDD7B2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E5DC9B60-83B4-5D4F-AE44-86B5F979FDB1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BE25028B-4E06-6404-E38E-F462C8444269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655C63A9-B5EB-6080-F91E-4B2607624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" b="1271"/>
          <a:stretch/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16AB982-0E4D-14CE-9FAC-2BFCA8E619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7" t="19969" r="25512" b="19263"/>
          <a:stretch>
            <a:fillRect/>
          </a:stretch>
        </p:blipFill>
        <p:spPr>
          <a:xfrm>
            <a:off x="8780860" y="5189220"/>
            <a:ext cx="2283379" cy="687705"/>
          </a:xfrm>
          <a:prstGeom prst="roundRect">
            <a:avLst/>
          </a:prstGeom>
        </p:spPr>
      </p:pic>
      <p:pic>
        <p:nvPicPr>
          <p:cNvPr id="4" name="Afbeelding 3">
            <a:hlinkClick r:id="rId10" action="ppaction://hlinksldjump"/>
            <a:extLst>
              <a:ext uri="{FF2B5EF4-FFF2-40B4-BE49-F238E27FC236}">
                <a16:creationId xmlns:a16="http://schemas.microsoft.com/office/drawing/2014/main" id="{0BE9C619-6867-3EFA-397F-DD932D5AB3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5" name="Afbeelding 4">
            <a:hlinkClick r:id="rId12" action="ppaction://hlinksldjump"/>
            <a:extLst>
              <a:ext uri="{FF2B5EF4-FFF2-40B4-BE49-F238E27FC236}">
                <a16:creationId xmlns:a16="http://schemas.microsoft.com/office/drawing/2014/main" id="{C5E86DD5-F822-02D2-C012-B17F46A44E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4" action="ppaction://hlinksldjump"/>
            <a:extLst>
              <a:ext uri="{FF2B5EF4-FFF2-40B4-BE49-F238E27FC236}">
                <a16:creationId xmlns:a16="http://schemas.microsoft.com/office/drawing/2014/main" id="{A461B072-F45E-5503-B737-7B6E67D79E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6" action="ppaction://hlinksldjump"/>
            <a:extLst>
              <a:ext uri="{FF2B5EF4-FFF2-40B4-BE49-F238E27FC236}">
                <a16:creationId xmlns:a16="http://schemas.microsoft.com/office/drawing/2014/main" id="{51374748-109D-FB03-EAE2-09253E07F8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hlinkClick r:id="rId18" action="ppaction://hlinksldjump"/>
            <a:extLst>
              <a:ext uri="{FF2B5EF4-FFF2-40B4-BE49-F238E27FC236}">
                <a16:creationId xmlns:a16="http://schemas.microsoft.com/office/drawing/2014/main" id="{C001AB98-B4C8-4FE4-3C66-1E765970B23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E257DEB-F5DA-44B3-DD66-BED8F7B2D51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3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D0EB34-7A38-11C5-C7C0-E7D181E92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le dagen">
            <a:hlinkClick r:id="" action="ppaction://media"/>
            <a:extLst>
              <a:ext uri="{FF2B5EF4-FFF2-40B4-BE49-F238E27FC236}">
                <a16:creationId xmlns:a16="http://schemas.microsoft.com/office/drawing/2014/main" id="{79AC005E-B3EC-2ED0-C858-86A8A3D28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0100" y="3841750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D78EF8F4-4867-A79A-3BC6-ACBD25F32A79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4ACDD776-5D6B-E175-E406-486F46E45778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18342F3F-6687-1A1D-7C79-307FB89F9D18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446743DB-252C-EB14-3A58-6124A334C1F3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F2ABB844-7A90-94A8-DDBF-651E80977D77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A9490733-48B3-E9E4-B1EE-442CE4C46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" b="2638"/>
          <a:stretch/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9C0D14C2-AFA0-EEA6-A083-E8760CAB14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5" t="22411" r="23707" b="24124"/>
          <a:stretch>
            <a:fillRect/>
          </a:stretch>
        </p:blipFill>
        <p:spPr>
          <a:xfrm>
            <a:off x="8915401" y="5214939"/>
            <a:ext cx="2451392" cy="633412"/>
          </a:xfrm>
          <a:prstGeom prst="roundRect">
            <a:avLst/>
          </a:prstGeom>
        </p:spPr>
      </p:pic>
      <p:pic>
        <p:nvPicPr>
          <p:cNvPr id="3" name="Afbeelding 2">
            <a:hlinkClick r:id="rId10" action="ppaction://hlinksldjump"/>
            <a:extLst>
              <a:ext uri="{FF2B5EF4-FFF2-40B4-BE49-F238E27FC236}">
                <a16:creationId xmlns:a16="http://schemas.microsoft.com/office/drawing/2014/main" id="{B37A7B4F-AD93-43DD-FC40-516213EA1F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4" name="Afbeelding 3">
            <a:hlinkClick r:id="rId12" action="ppaction://hlinksldjump"/>
            <a:extLst>
              <a:ext uri="{FF2B5EF4-FFF2-40B4-BE49-F238E27FC236}">
                <a16:creationId xmlns:a16="http://schemas.microsoft.com/office/drawing/2014/main" id="{9FB152DD-529E-7A79-6AC8-665038ED98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5" name="Afbeelding 4">
            <a:hlinkClick r:id="rId14" action="ppaction://hlinksldjump"/>
            <a:extLst>
              <a:ext uri="{FF2B5EF4-FFF2-40B4-BE49-F238E27FC236}">
                <a16:creationId xmlns:a16="http://schemas.microsoft.com/office/drawing/2014/main" id="{B4050292-BFD9-885F-35A2-3ABFE694CE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6" action="ppaction://hlinksldjump"/>
            <a:extLst>
              <a:ext uri="{FF2B5EF4-FFF2-40B4-BE49-F238E27FC236}">
                <a16:creationId xmlns:a16="http://schemas.microsoft.com/office/drawing/2014/main" id="{EF6A5485-2E5E-0528-08F7-90E5564037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8" action="ppaction://hlinksldjump"/>
            <a:extLst>
              <a:ext uri="{FF2B5EF4-FFF2-40B4-BE49-F238E27FC236}">
                <a16:creationId xmlns:a16="http://schemas.microsoft.com/office/drawing/2014/main" id="{295EA58B-846D-1254-AD01-92230222E2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2EAC543-E218-6185-38E4-9F40B743D6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7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2ACE53-1109-F142-E8D2-E6C05077B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erentuin">
            <a:hlinkClick r:id="" action="ppaction://media"/>
            <a:extLst>
              <a:ext uri="{FF2B5EF4-FFF2-40B4-BE49-F238E27FC236}">
                <a16:creationId xmlns:a16="http://schemas.microsoft.com/office/drawing/2014/main" id="{377FF2E4-D307-D2D9-0055-99D596A71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0100" y="3849688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FA06464E-0E22-B5FF-17AE-1C2E8BF22668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95387F45-943F-5E99-1955-0AF21E2E3FE6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C2023388-5811-8674-85FF-964AA5ECA746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C0B26657-3977-818C-4864-F659CC6529BB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C57B01F3-76EF-AFB0-6DC5-9C671068B5BC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EDDD878A-7101-485A-09A4-B8D9BC64E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r="3025"/>
          <a:stretch/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D2FFF10-1056-DBAD-62BD-7EB88EAB25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5" t="20559" r="25383" b="24356"/>
          <a:stretch>
            <a:fillRect/>
          </a:stretch>
        </p:blipFill>
        <p:spPr>
          <a:xfrm>
            <a:off x="8786667" y="5219700"/>
            <a:ext cx="2273592" cy="619126"/>
          </a:xfrm>
          <a:prstGeom prst="roundRect">
            <a:avLst/>
          </a:prstGeom>
        </p:spPr>
      </p:pic>
      <p:pic>
        <p:nvPicPr>
          <p:cNvPr id="4" name="Afbeelding 3">
            <a:hlinkClick r:id="rId10" action="ppaction://hlinksldjump"/>
            <a:extLst>
              <a:ext uri="{FF2B5EF4-FFF2-40B4-BE49-F238E27FC236}">
                <a16:creationId xmlns:a16="http://schemas.microsoft.com/office/drawing/2014/main" id="{C4784CEE-41BC-65C6-883D-0A230BCA05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5" name="Afbeelding 4">
            <a:hlinkClick r:id="rId12" action="ppaction://hlinksldjump"/>
            <a:extLst>
              <a:ext uri="{FF2B5EF4-FFF2-40B4-BE49-F238E27FC236}">
                <a16:creationId xmlns:a16="http://schemas.microsoft.com/office/drawing/2014/main" id="{4D65F728-D78E-E427-69B5-88F260CEAC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4" action="ppaction://hlinksldjump"/>
            <a:extLst>
              <a:ext uri="{FF2B5EF4-FFF2-40B4-BE49-F238E27FC236}">
                <a16:creationId xmlns:a16="http://schemas.microsoft.com/office/drawing/2014/main" id="{F0763CD1-9DA0-36A1-FA95-206B768341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6" action="ppaction://hlinksldjump"/>
            <a:extLst>
              <a:ext uri="{FF2B5EF4-FFF2-40B4-BE49-F238E27FC236}">
                <a16:creationId xmlns:a16="http://schemas.microsoft.com/office/drawing/2014/main" id="{E38E4984-BA87-AF14-1F02-F836D05F54C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hlinkClick r:id="rId18" action="ppaction://hlinksldjump"/>
            <a:extLst>
              <a:ext uri="{FF2B5EF4-FFF2-40B4-BE49-F238E27FC236}">
                <a16:creationId xmlns:a16="http://schemas.microsoft.com/office/drawing/2014/main" id="{239F060D-77C4-668A-5CB4-C02DAC3CFE0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AA29109-275C-42D2-88D8-6FC9C18DC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0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BBD76E-5228-7561-B106-C884F89A6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gie">
            <a:hlinkClick r:id="" action="ppaction://media"/>
            <a:extLst>
              <a:ext uri="{FF2B5EF4-FFF2-40B4-BE49-F238E27FC236}">
                <a16:creationId xmlns:a16="http://schemas.microsoft.com/office/drawing/2014/main" id="{23DE6DCB-5215-FB50-4DA0-B142EAF71A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4038" y="3228975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BF9840D7-1387-2E6A-5AF6-79D68DDF7662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A19A229C-B8E1-8129-8C95-35E757212638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1099E98F-DAD5-0250-4CAF-E95CA3994B8B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CFF3B0EB-BB81-6E23-C851-3E90B3763A00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64EB42BA-100D-5107-0DCA-56358D20B80B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66C7E378-1AD9-8C35-0F71-B3A7E0663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" b="5254"/>
          <a:stretch/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4168F3C-A731-6802-34A7-87655C8356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19999" r="23908" b="26536"/>
          <a:stretch>
            <a:fillRect/>
          </a:stretch>
        </p:blipFill>
        <p:spPr>
          <a:xfrm>
            <a:off x="8820151" y="5291139"/>
            <a:ext cx="2451392" cy="633412"/>
          </a:xfrm>
          <a:prstGeom prst="roundRect">
            <a:avLst/>
          </a:prstGeom>
        </p:spPr>
      </p:pic>
      <p:pic>
        <p:nvPicPr>
          <p:cNvPr id="4" name="Afbeelding 3">
            <a:hlinkClick r:id="rId10" action="ppaction://hlinksldjump"/>
            <a:extLst>
              <a:ext uri="{FF2B5EF4-FFF2-40B4-BE49-F238E27FC236}">
                <a16:creationId xmlns:a16="http://schemas.microsoft.com/office/drawing/2014/main" id="{BCC08D7A-B70B-3C1D-6BD3-7966E9E0A2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5" name="Afbeelding 4">
            <a:hlinkClick r:id="rId12" action="ppaction://hlinksldjump"/>
            <a:extLst>
              <a:ext uri="{FF2B5EF4-FFF2-40B4-BE49-F238E27FC236}">
                <a16:creationId xmlns:a16="http://schemas.microsoft.com/office/drawing/2014/main" id="{1F1EB37A-B8D9-7115-216D-5F15AFE8E1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4" action="ppaction://hlinksldjump"/>
            <a:extLst>
              <a:ext uri="{FF2B5EF4-FFF2-40B4-BE49-F238E27FC236}">
                <a16:creationId xmlns:a16="http://schemas.microsoft.com/office/drawing/2014/main" id="{C918AE2E-1A0A-6DF0-5B30-9F481A4458E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6" action="ppaction://hlinksldjump"/>
            <a:extLst>
              <a:ext uri="{FF2B5EF4-FFF2-40B4-BE49-F238E27FC236}">
                <a16:creationId xmlns:a16="http://schemas.microsoft.com/office/drawing/2014/main" id="{946671EC-8130-0677-0A0E-09F48D46FA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hlinkClick r:id="rId18" action="ppaction://hlinksldjump"/>
            <a:extLst>
              <a:ext uri="{FF2B5EF4-FFF2-40B4-BE49-F238E27FC236}">
                <a16:creationId xmlns:a16="http://schemas.microsoft.com/office/drawing/2014/main" id="{8C8B44CD-A66B-79FB-8381-313E0FEA3B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9705F43-722B-6C09-320A-7D410344AF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3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6CBB-E0F5-DA1B-8E1C-955564A47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10">
            <a:extLst>
              <a:ext uri="{FF2B5EF4-FFF2-40B4-BE49-F238E27FC236}">
                <a16:creationId xmlns:a16="http://schemas.microsoft.com/office/drawing/2014/main" id="{7FB9C562-8865-46C3-8991-AFF93E39B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E198063D-DB03-CE38-3F52-E2E25BE3D1E1}"/>
              </a:ext>
            </a:extLst>
          </p:cNvPr>
          <p:cNvGrpSpPr/>
          <p:nvPr/>
        </p:nvGrpSpPr>
        <p:grpSpPr>
          <a:xfrm>
            <a:off x="1279884" y="234536"/>
            <a:ext cx="10158691" cy="10158693"/>
            <a:chOff x="3021600" y="354600"/>
            <a:chExt cx="6148800" cy="6148801"/>
          </a:xfrm>
        </p:grpSpPr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AE3BEB85-E2C7-6760-5C2C-BE45831CCC2C}"/>
                </a:ext>
              </a:extLst>
            </p:cNvPr>
            <p:cNvGrpSpPr/>
            <p:nvPr/>
          </p:nvGrpSpPr>
          <p:grpSpPr>
            <a:xfrm>
              <a:off x="5638800" y="354600"/>
              <a:ext cx="914400" cy="6148800"/>
              <a:chOff x="5638800" y="354600"/>
              <a:chExt cx="914400" cy="6148800"/>
            </a:xfrm>
          </p:grpSpPr>
          <p:pic>
            <p:nvPicPr>
              <p:cNvPr id="5" name="Afbeelding 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19255077-980B-671E-9262-788871487F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38800" y="354600"/>
                <a:ext cx="914400" cy="914400"/>
              </a:xfrm>
              <a:prstGeom prst="roundRect">
                <a:avLst/>
              </a:prstGeom>
            </p:spPr>
          </p:pic>
          <p:pic>
            <p:nvPicPr>
              <p:cNvPr id="6" name="Afbeelding 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0231932C-645B-74C2-ABF9-D5B7B8FDC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507" b="12507"/>
              <a:stretch/>
            </p:blipFill>
            <p:spPr>
              <a:xfrm rot="10800000">
                <a:off x="5638800" y="5589000"/>
                <a:ext cx="914400" cy="914400"/>
              </a:xfrm>
              <a:prstGeom prst="roundRect">
                <a:avLst/>
              </a:prstGeom>
            </p:spPr>
          </p:pic>
        </p:grp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09BFE3E9-F9D1-1573-BF4F-6F5FBD50A143}"/>
                </a:ext>
              </a:extLst>
            </p:cNvPr>
            <p:cNvGrpSpPr/>
            <p:nvPr/>
          </p:nvGrpSpPr>
          <p:grpSpPr>
            <a:xfrm rot="1800000">
              <a:off x="5638800" y="354600"/>
              <a:ext cx="914400" cy="6148800"/>
              <a:chOff x="5638800" y="354600"/>
              <a:chExt cx="914400" cy="6148800"/>
            </a:xfrm>
          </p:grpSpPr>
          <p:pic>
            <p:nvPicPr>
              <p:cNvPr id="12" name="Afbeelding 11" descr="Tomatenpizza">
                <a:extLst>
                  <a:ext uri="{FF2B5EF4-FFF2-40B4-BE49-F238E27FC236}">
                    <a16:creationId xmlns:a16="http://schemas.microsoft.com/office/drawing/2014/main" id="{DE2E6977-66E2-F802-3B16-008A743535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31" r="17131"/>
              <a:stretch>
                <a:fillRect/>
              </a:stretch>
            </p:blipFill>
            <p:spPr>
              <a:xfrm>
                <a:off x="5638800" y="354600"/>
                <a:ext cx="914400" cy="914400"/>
              </a:xfrm>
              <a:prstGeom prst="roundRect">
                <a:avLst/>
              </a:prstGeom>
            </p:spPr>
          </p:pic>
          <p:pic>
            <p:nvPicPr>
              <p:cNvPr id="13" name="Afbeelding 12" descr="Tomatenpizza">
                <a:extLst>
                  <a:ext uri="{FF2B5EF4-FFF2-40B4-BE49-F238E27FC236}">
                    <a16:creationId xmlns:a16="http://schemas.microsoft.com/office/drawing/2014/main" id="{8DF9BB06-51AB-F9E3-EDF9-B7B1D86D09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31" r="17131"/>
              <a:stretch>
                <a:fillRect/>
              </a:stretch>
            </p:blipFill>
            <p:spPr>
              <a:xfrm>
                <a:off x="5638800" y="5589000"/>
                <a:ext cx="914400" cy="914400"/>
              </a:xfrm>
              <a:prstGeom prst="roundRect">
                <a:avLst/>
              </a:prstGeom>
            </p:spPr>
          </p:pic>
        </p:grp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88FE6CA1-5A9E-EACB-03A8-75321BBE148E}"/>
                </a:ext>
              </a:extLst>
            </p:cNvPr>
            <p:cNvGrpSpPr/>
            <p:nvPr/>
          </p:nvGrpSpPr>
          <p:grpSpPr>
            <a:xfrm rot="1800000">
              <a:off x="5638800" y="354601"/>
              <a:ext cx="914400" cy="6148800"/>
              <a:chOff x="5638800" y="354600"/>
              <a:chExt cx="914400" cy="6148800"/>
            </a:xfrm>
          </p:grpSpPr>
          <p:pic>
            <p:nvPicPr>
              <p:cNvPr id="15" name="Afbeelding 1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A765D54-4A2A-A185-9007-1C00AC72A9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32" r="21432"/>
              <a:stretch/>
            </p:blipFill>
            <p:spPr>
              <a:xfrm>
                <a:off x="5638800" y="354600"/>
                <a:ext cx="914400" cy="914400"/>
              </a:xfrm>
              <a:prstGeom prst="roundRect">
                <a:avLst/>
              </a:prstGeom>
            </p:spPr>
          </p:pic>
          <p:pic>
            <p:nvPicPr>
              <p:cNvPr id="16" name="Afbeelding 1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30872E3D-E00C-5A0B-15BC-51D9F4E63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9" r="1979"/>
              <a:stretch/>
            </p:blipFill>
            <p:spPr>
              <a:xfrm rot="10800000">
                <a:off x="5638800" y="5589000"/>
                <a:ext cx="914400" cy="914400"/>
              </a:xfrm>
              <a:prstGeom prst="roundRect">
                <a:avLst/>
              </a:prstGeom>
            </p:spPr>
          </p:pic>
        </p:grp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A84B4401-EA27-B0FB-2FEA-E47CFC0521A7}"/>
                </a:ext>
              </a:extLst>
            </p:cNvPr>
            <p:cNvGrpSpPr/>
            <p:nvPr/>
          </p:nvGrpSpPr>
          <p:grpSpPr>
            <a:xfrm rot="3600000">
              <a:off x="5638800" y="354600"/>
              <a:ext cx="914400" cy="6148800"/>
              <a:chOff x="5638800" y="354600"/>
              <a:chExt cx="914400" cy="6148800"/>
            </a:xfrm>
          </p:grpSpPr>
          <p:pic>
            <p:nvPicPr>
              <p:cNvPr id="19" name="Afbeelding 1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B9916965-CD75-9003-C337-1D3DA63937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98" b="2698"/>
              <a:stretch/>
            </p:blipFill>
            <p:spPr>
              <a:xfrm>
                <a:off x="5638800" y="354600"/>
                <a:ext cx="914400" cy="914400"/>
              </a:xfrm>
              <a:prstGeom prst="roundRect">
                <a:avLst/>
              </a:prstGeom>
            </p:spPr>
          </p:pic>
          <p:pic>
            <p:nvPicPr>
              <p:cNvPr id="20" name="Afbeelding 19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8D598FFA-8C6C-F9F5-D6C3-80AF50B4BC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15" t="1039" r="10813" b="5314"/>
              <a:stretch>
                <a:fillRect/>
              </a:stretch>
            </p:blipFill>
            <p:spPr>
              <a:xfrm rot="9900000">
                <a:off x="5638800" y="5589000"/>
                <a:ext cx="914400" cy="914400"/>
              </a:xfrm>
              <a:prstGeom prst="roundRect">
                <a:avLst/>
              </a:prstGeom>
            </p:spPr>
          </p:pic>
        </p:grp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AD3A7D63-E94E-5652-0F31-2F1CB86DC91F}"/>
                </a:ext>
              </a:extLst>
            </p:cNvPr>
            <p:cNvGrpSpPr/>
            <p:nvPr/>
          </p:nvGrpSpPr>
          <p:grpSpPr>
            <a:xfrm rot="5400000">
              <a:off x="5638800" y="354600"/>
              <a:ext cx="914400" cy="6148800"/>
              <a:chOff x="5638800" y="354600"/>
              <a:chExt cx="914400" cy="6148800"/>
            </a:xfrm>
          </p:grpSpPr>
          <p:pic>
            <p:nvPicPr>
              <p:cNvPr id="22" name="Afbeelding 21" descr="Tomatenpizza">
                <a:extLst>
                  <a:ext uri="{FF2B5EF4-FFF2-40B4-BE49-F238E27FC236}">
                    <a16:creationId xmlns:a16="http://schemas.microsoft.com/office/drawing/2014/main" id="{DEE4AA25-C9EF-06FA-5D0B-75F9F82E42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31" r="17131"/>
              <a:stretch>
                <a:fillRect/>
              </a:stretch>
            </p:blipFill>
            <p:spPr>
              <a:xfrm>
                <a:off x="5638800" y="354600"/>
                <a:ext cx="914400" cy="914400"/>
              </a:xfrm>
              <a:prstGeom prst="roundRect">
                <a:avLst/>
              </a:prstGeom>
            </p:spPr>
          </p:pic>
          <p:pic>
            <p:nvPicPr>
              <p:cNvPr id="23" name="Afbeelding 22" descr="Tomatenpizza">
                <a:extLst>
                  <a:ext uri="{FF2B5EF4-FFF2-40B4-BE49-F238E27FC236}">
                    <a16:creationId xmlns:a16="http://schemas.microsoft.com/office/drawing/2014/main" id="{9BC51FE6-32A9-28E3-6A85-F61CA86A33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31" r="17131"/>
              <a:stretch>
                <a:fillRect/>
              </a:stretch>
            </p:blipFill>
            <p:spPr>
              <a:xfrm>
                <a:off x="5638800" y="5589000"/>
                <a:ext cx="914400" cy="914400"/>
              </a:xfrm>
              <a:prstGeom prst="roundRect">
                <a:avLst/>
              </a:prstGeom>
            </p:spPr>
          </p:pic>
        </p:grp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C7549EEB-2006-A66A-111A-E72B1339B01E}"/>
                </a:ext>
              </a:extLst>
            </p:cNvPr>
            <p:cNvGrpSpPr/>
            <p:nvPr/>
          </p:nvGrpSpPr>
          <p:grpSpPr>
            <a:xfrm rot="5400000">
              <a:off x="5638800" y="354600"/>
              <a:ext cx="914400" cy="6148800"/>
              <a:chOff x="5638800" y="354600"/>
              <a:chExt cx="914400" cy="6148800"/>
            </a:xfrm>
          </p:grpSpPr>
          <p:pic>
            <p:nvPicPr>
              <p:cNvPr id="25" name="Afbeelding 24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0574709-A584-1809-A439-D950BE41D8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r="16667"/>
              <a:stretch/>
            </p:blipFill>
            <p:spPr>
              <a:xfrm>
                <a:off x="5638800" y="354600"/>
                <a:ext cx="914400" cy="914400"/>
              </a:xfrm>
              <a:prstGeom prst="roundRect">
                <a:avLst/>
              </a:prstGeom>
            </p:spPr>
          </p:pic>
          <p:pic>
            <p:nvPicPr>
              <p:cNvPr id="26" name="Afbeelding 25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77BCC13A-8A51-8773-DAD7-2B81DBC09D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r="16667"/>
              <a:stretch/>
            </p:blipFill>
            <p:spPr>
              <a:xfrm rot="10800000">
                <a:off x="5638800" y="5589000"/>
                <a:ext cx="914400" cy="914400"/>
              </a:xfrm>
              <a:prstGeom prst="roundRect">
                <a:avLst/>
              </a:prstGeom>
            </p:spPr>
          </p:pic>
        </p:grp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4971CFB3-3225-511D-336E-96882FBECA4D}"/>
                </a:ext>
              </a:extLst>
            </p:cNvPr>
            <p:cNvGrpSpPr/>
            <p:nvPr/>
          </p:nvGrpSpPr>
          <p:grpSpPr>
            <a:xfrm rot="7200000">
              <a:off x="5638800" y="354600"/>
              <a:ext cx="914400" cy="6148800"/>
              <a:chOff x="5638800" y="354600"/>
              <a:chExt cx="914400" cy="6148800"/>
            </a:xfrm>
          </p:grpSpPr>
          <p:pic>
            <p:nvPicPr>
              <p:cNvPr id="28" name="Afbeelding 27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0CF35383-E129-9627-1691-16B8DCE65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7" r="16527"/>
              <a:stretch/>
            </p:blipFill>
            <p:spPr>
              <a:xfrm>
                <a:off x="5638800" y="354600"/>
                <a:ext cx="914400" cy="914400"/>
              </a:xfrm>
              <a:prstGeom prst="roundRect">
                <a:avLst/>
              </a:prstGeom>
            </p:spPr>
          </p:pic>
          <p:pic>
            <p:nvPicPr>
              <p:cNvPr id="29" name="Afbeelding 28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6AEC75AF-3188-126F-229B-703B59BA6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8" t="-465" r="-868" b="7606"/>
              <a:stretch>
                <a:fillRect/>
              </a:stretch>
            </p:blipFill>
            <p:spPr>
              <a:xfrm rot="10800000">
                <a:off x="5638800" y="5589000"/>
                <a:ext cx="914400" cy="914400"/>
              </a:xfrm>
              <a:prstGeom prst="roundRect">
                <a:avLst/>
              </a:prstGeom>
            </p:spPr>
          </p:pic>
        </p:grpSp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9328DE1B-E8FA-F111-11BE-5696E4C33644}"/>
                </a:ext>
              </a:extLst>
            </p:cNvPr>
            <p:cNvGrpSpPr/>
            <p:nvPr/>
          </p:nvGrpSpPr>
          <p:grpSpPr>
            <a:xfrm rot="9000000">
              <a:off x="5638800" y="354600"/>
              <a:ext cx="914400" cy="6148800"/>
              <a:chOff x="5638800" y="354600"/>
              <a:chExt cx="914400" cy="6148800"/>
            </a:xfrm>
          </p:grpSpPr>
          <p:pic>
            <p:nvPicPr>
              <p:cNvPr id="31" name="Afbeelding 30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4DCBD2E7-3D3D-3770-6CEB-2EA5C9C79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r="16667"/>
              <a:stretch/>
            </p:blipFill>
            <p:spPr>
              <a:xfrm>
                <a:off x="5638800" y="354600"/>
                <a:ext cx="914400" cy="914400"/>
              </a:xfrm>
              <a:prstGeom prst="roundRect">
                <a:avLst/>
              </a:prstGeom>
            </p:spPr>
          </p:pic>
          <p:pic>
            <p:nvPicPr>
              <p:cNvPr id="32" name="Afbeelding 31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3707ED2D-7339-4886-363E-1D3307C6FF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800000">
                <a:off x="5638800" y="5589000"/>
                <a:ext cx="914400" cy="914400"/>
              </a:xfrm>
              <a:prstGeom prst="roundRect">
                <a:avLst/>
              </a:prstGeom>
            </p:spPr>
          </p:pic>
        </p:grpSp>
      </p:grpSp>
      <p:sp>
        <p:nvSpPr>
          <p:cNvPr id="17" name="Tekstvak 16">
            <a:extLst>
              <a:ext uri="{FF2B5EF4-FFF2-40B4-BE49-F238E27FC236}">
                <a16:creationId xmlns:a16="http://schemas.microsoft.com/office/drawing/2014/main" id="{C26AE15F-A05A-9973-4B7F-8D4CEEB520EF}"/>
              </a:ext>
            </a:extLst>
          </p:cNvPr>
          <p:cNvSpPr txBox="1"/>
          <p:nvPr/>
        </p:nvSpPr>
        <p:spPr>
          <a:xfrm>
            <a:off x="3870406" y="5029311"/>
            <a:ext cx="49776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Gefeliciteerd! </a:t>
            </a:r>
          </a:p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Kies hier je </a:t>
            </a:r>
            <a:r>
              <a:rPr lang="nl-NL" sz="4000" dirty="0" err="1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reward</a:t>
            </a:r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472E33B-136A-BD8B-E007-B1EE15482F4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716" y="3329379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8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E8E7E0-F5F6-4867-EA8A-4D9B7A3CE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uby">
            <a:hlinkClick r:id="" action="ppaction://media"/>
            <a:extLst>
              <a:ext uri="{FF2B5EF4-FFF2-40B4-BE49-F238E27FC236}">
                <a16:creationId xmlns:a16="http://schemas.microsoft.com/office/drawing/2014/main" id="{208F23A1-B8F1-BC09-F7B4-529F9CAB2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1675" y="3635375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DF8E3A59-753F-0A13-94F9-BB28ADDBB529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C9F7A6B7-FF38-B0B4-805A-8BC65F76DD32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E455E24C-263D-0401-D49E-28FFDBE0D678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F06226BB-9134-6D09-9C70-D54DB7D70863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1562C6D2-5059-733C-49DA-8794C5FC2EB4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E234CD8C-C675-F7A0-4520-A4BE35A32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0" b="1741"/>
          <a:stretch>
            <a:fillRect/>
          </a:stretch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6CF8DC1-42C7-1B3C-6146-9B3750EECC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5" t="20559" r="25383" b="24356"/>
          <a:stretch>
            <a:fillRect/>
          </a:stretch>
        </p:blipFill>
        <p:spPr>
          <a:xfrm>
            <a:off x="8786667" y="5219700"/>
            <a:ext cx="2273592" cy="619126"/>
          </a:xfrm>
          <a:prstGeom prst="roundRect">
            <a:avLst/>
          </a:prstGeom>
        </p:spPr>
      </p:pic>
      <p:pic>
        <p:nvPicPr>
          <p:cNvPr id="4" name="Afbeelding 3">
            <a:hlinkClick r:id="rId10" action="ppaction://hlinksldjump"/>
            <a:extLst>
              <a:ext uri="{FF2B5EF4-FFF2-40B4-BE49-F238E27FC236}">
                <a16:creationId xmlns:a16="http://schemas.microsoft.com/office/drawing/2014/main" id="{547D115E-1EAD-37F3-32C1-AD01B7D696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5" name="Afbeelding 4">
            <a:hlinkClick r:id="rId12" action="ppaction://hlinksldjump"/>
            <a:extLst>
              <a:ext uri="{FF2B5EF4-FFF2-40B4-BE49-F238E27FC236}">
                <a16:creationId xmlns:a16="http://schemas.microsoft.com/office/drawing/2014/main" id="{58FF756A-F370-1A77-8445-98D4CC5664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4" action="ppaction://hlinksldjump"/>
            <a:extLst>
              <a:ext uri="{FF2B5EF4-FFF2-40B4-BE49-F238E27FC236}">
                <a16:creationId xmlns:a16="http://schemas.microsoft.com/office/drawing/2014/main" id="{FF0534E9-2895-5320-1898-13E5FA5993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6" action="ppaction://hlinksldjump"/>
            <a:extLst>
              <a:ext uri="{FF2B5EF4-FFF2-40B4-BE49-F238E27FC236}">
                <a16:creationId xmlns:a16="http://schemas.microsoft.com/office/drawing/2014/main" id="{7E055FC5-2FE8-9636-3583-E82F5EF191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hlinkClick r:id="rId18" action="ppaction://hlinksldjump"/>
            <a:extLst>
              <a:ext uri="{FF2B5EF4-FFF2-40B4-BE49-F238E27FC236}">
                <a16:creationId xmlns:a16="http://schemas.microsoft.com/office/drawing/2014/main" id="{0B45F50F-666E-5EB3-978E-F42A6A8D2E6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7884D5C-7B4D-9636-0D76-CD736D2FE56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6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B80E1-5F54-07C9-495F-71BC8D871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3FDE44-FA3D-B513-45DB-842B294AA8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EBE3D87-65CD-8339-58EA-FE38F4549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F05B09D-E1EF-0465-6E60-6F02BFDFF4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" y="0"/>
            <a:ext cx="12182156" cy="6858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8E75A0D-59A3-7A7C-017F-FB04E73B68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1" y="244064"/>
            <a:ext cx="1515288" cy="21434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996B29F-7B0D-F752-6C32-110B91DED827}"/>
              </a:ext>
            </a:extLst>
          </p:cNvPr>
          <p:cNvSpPr txBox="1"/>
          <p:nvPr/>
        </p:nvSpPr>
        <p:spPr>
          <a:xfrm rot="1136308">
            <a:off x="7271947" y="852525"/>
            <a:ext cx="46377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20000"/>
            <a:r>
              <a:rPr lang="nl-NL" sz="2400" kern="800">
                <a:solidFill>
                  <a:srgbClr val="EF7103"/>
                </a:solidFill>
                <a:latin typeface="Co Headline" panose="020B0603060202020204"/>
              </a:rPr>
              <a:t>Beste leerkracht,</a:t>
            </a:r>
          </a:p>
          <a:p>
            <a:pPr algn="ctr" defTabSz="720000"/>
            <a:r>
              <a:rPr lang="nl-NL" sz="2400" kern="800">
                <a:solidFill>
                  <a:srgbClr val="EF7103"/>
                </a:solidFill>
                <a:latin typeface="Co Headline" panose="020B0603060202020204"/>
              </a:rPr>
              <a:t>Dit is een interactieve </a:t>
            </a:r>
            <a:r>
              <a:rPr lang="nl-NL" sz="2400" kern="800" err="1">
                <a:solidFill>
                  <a:srgbClr val="EF7103"/>
                </a:solidFill>
                <a:latin typeface="Co Headline" panose="020B0603060202020204"/>
              </a:rPr>
              <a:t>ppt</a:t>
            </a:r>
            <a:r>
              <a:rPr lang="nl-NL" sz="2400" kern="800">
                <a:solidFill>
                  <a:srgbClr val="EF7103"/>
                </a:solidFill>
                <a:latin typeface="Co Headline" panose="020B0603060202020204"/>
              </a:rPr>
              <a:t>. </a:t>
            </a:r>
          </a:p>
          <a:p>
            <a:pPr algn="ctr" defTabSz="720000"/>
            <a:r>
              <a:rPr lang="nl-NL" sz="2400" kern="800">
                <a:solidFill>
                  <a:srgbClr val="EF7103"/>
                </a:solidFill>
                <a:latin typeface="Co Headline" panose="020B0603060202020204"/>
              </a:rPr>
              <a:t>Op sommige plaatjes kun je klikken.</a:t>
            </a:r>
          </a:p>
          <a:p>
            <a:pPr algn="ctr" defTabSz="720000"/>
            <a:r>
              <a:rPr lang="nl-NL" sz="2400" kern="800">
                <a:solidFill>
                  <a:srgbClr val="EF7103"/>
                </a:solidFill>
                <a:latin typeface="Co Headline" panose="020B0603060202020204"/>
              </a:rPr>
              <a:t>Gebruik hiervoor de muis!</a:t>
            </a: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0C58012D-0E35-6E57-6ADA-02BACA9D8F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7367" y="3906080"/>
            <a:ext cx="12289367" cy="2980267"/>
          </a:xfrm>
          <a:custGeom>
            <a:avLst/>
            <a:gdLst>
              <a:gd name="csX0" fmla="*/ 4495800 w 12242800"/>
              <a:gd name="csY0" fmla="*/ 0 h 2980267"/>
              <a:gd name="csX1" fmla="*/ 0 w 12242800"/>
              <a:gd name="csY1" fmla="*/ 2065867 h 2980267"/>
              <a:gd name="csX2" fmla="*/ 0 w 12242800"/>
              <a:gd name="csY2" fmla="*/ 2971800 h 2980267"/>
              <a:gd name="csX3" fmla="*/ 12242800 w 12242800"/>
              <a:gd name="csY3" fmla="*/ 2980267 h 2980267"/>
              <a:gd name="csX4" fmla="*/ 12242800 w 12242800"/>
              <a:gd name="csY4" fmla="*/ 1803400 h 2980267"/>
              <a:gd name="csX5" fmla="*/ 8051800 w 12242800"/>
              <a:gd name="csY5" fmla="*/ 8467 h 2980267"/>
              <a:gd name="csX6" fmla="*/ 4495800 w 12242800"/>
              <a:gd name="csY6" fmla="*/ 0 h 29802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2242800" h="2980267">
                <a:moveTo>
                  <a:pt x="4495800" y="0"/>
                </a:moveTo>
                <a:lnTo>
                  <a:pt x="0" y="2065867"/>
                </a:lnTo>
                <a:lnTo>
                  <a:pt x="0" y="2971800"/>
                </a:lnTo>
                <a:lnTo>
                  <a:pt x="12242800" y="2980267"/>
                </a:lnTo>
                <a:lnTo>
                  <a:pt x="12242800" y="1803400"/>
                </a:lnTo>
                <a:lnTo>
                  <a:pt x="8051800" y="8467"/>
                </a:lnTo>
                <a:lnTo>
                  <a:pt x="449580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5AB2917-73C5-7E65-B57E-9AD5CE8720C4}"/>
              </a:ext>
            </a:extLst>
          </p:cNvPr>
          <p:cNvSpPr txBox="1"/>
          <p:nvPr/>
        </p:nvSpPr>
        <p:spPr>
          <a:xfrm>
            <a:off x="3716423" y="4688155"/>
            <a:ext cx="50470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/>
              </a:rPr>
              <a:t>Klaar voor Boek 1?</a:t>
            </a:r>
          </a:p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/>
              </a:rPr>
              <a:t>Dan gaan we </a:t>
            </a:r>
            <a:r>
              <a:rPr lang="nl-NL" sz="4000" b="1" dirty="0">
                <a:solidFill>
                  <a:srgbClr val="EF7103"/>
                </a:solidFill>
                <a:latin typeface="Co Headline" panose="020B0603060202020204"/>
              </a:rPr>
              <a:t>beginnen</a:t>
            </a:r>
            <a:r>
              <a:rPr lang="nl-NL" sz="4000" dirty="0">
                <a:solidFill>
                  <a:srgbClr val="EF7103"/>
                </a:solidFill>
                <a:latin typeface="Co Headline" panose="020B060306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230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98D396-13E0-20D3-F276-927046C69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bel">
            <a:hlinkClick r:id="" action="ppaction://media"/>
            <a:extLst>
              <a:ext uri="{FF2B5EF4-FFF2-40B4-BE49-F238E27FC236}">
                <a16:creationId xmlns:a16="http://schemas.microsoft.com/office/drawing/2014/main" id="{C7E1309A-EA30-D1B2-7F0A-54EE56727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8875" y="3495675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D6826334-6AD8-690D-9235-1C481156AEE3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55121371-5294-F21A-1251-2B69AD30202E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50BE52A4-B5E7-A7D4-3272-A69DCF14D9D9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6BF64183-4AC8-0CB1-069D-3E027DE14F17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A36BF73B-EA66-EFB4-5E83-57B433696311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64229799-BA7C-90BC-CEC3-C806F6F06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b="2390"/>
          <a:stretch/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B36F0FB-2153-17A0-2413-CABEE22532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5" t="20559" r="25383" b="24356"/>
          <a:stretch>
            <a:fillRect/>
          </a:stretch>
        </p:blipFill>
        <p:spPr>
          <a:xfrm>
            <a:off x="8786667" y="5219700"/>
            <a:ext cx="2273592" cy="619126"/>
          </a:xfrm>
          <a:prstGeom prst="roundRect">
            <a:avLst/>
          </a:prstGeom>
        </p:spPr>
      </p:pic>
      <p:pic>
        <p:nvPicPr>
          <p:cNvPr id="4" name="Afbeelding 3">
            <a:hlinkClick r:id="rId10" action="ppaction://hlinksldjump"/>
            <a:extLst>
              <a:ext uri="{FF2B5EF4-FFF2-40B4-BE49-F238E27FC236}">
                <a16:creationId xmlns:a16="http://schemas.microsoft.com/office/drawing/2014/main" id="{B4C001D6-EC11-CE05-3E92-F358982637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5" name="Afbeelding 4">
            <a:hlinkClick r:id="rId12" action="ppaction://hlinksldjump"/>
            <a:extLst>
              <a:ext uri="{FF2B5EF4-FFF2-40B4-BE49-F238E27FC236}">
                <a16:creationId xmlns:a16="http://schemas.microsoft.com/office/drawing/2014/main" id="{8883E44E-1614-15B0-0391-249E822B37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4" action="ppaction://hlinksldjump"/>
            <a:extLst>
              <a:ext uri="{FF2B5EF4-FFF2-40B4-BE49-F238E27FC236}">
                <a16:creationId xmlns:a16="http://schemas.microsoft.com/office/drawing/2014/main" id="{01877F96-32C8-BA2C-5310-A1CCBC0E18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6" action="ppaction://hlinksldjump"/>
            <a:extLst>
              <a:ext uri="{FF2B5EF4-FFF2-40B4-BE49-F238E27FC236}">
                <a16:creationId xmlns:a16="http://schemas.microsoft.com/office/drawing/2014/main" id="{ED8C7668-41F6-F6F0-9342-0ABB10F8D4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hlinkClick r:id="rId18" action="ppaction://hlinksldjump"/>
            <a:extLst>
              <a:ext uri="{FF2B5EF4-FFF2-40B4-BE49-F238E27FC236}">
                <a16:creationId xmlns:a16="http://schemas.microsoft.com/office/drawing/2014/main" id="{34A0FFFA-B1A1-A17A-E1F8-7E5C69E0EFA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DD8C92E-B27C-0FA3-9CB4-28E0B22D187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0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8F18BB-D7A0-D04B-073F-77F972864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elin">
            <a:hlinkClick r:id="" action="ppaction://media"/>
            <a:extLst>
              <a:ext uri="{FF2B5EF4-FFF2-40B4-BE49-F238E27FC236}">
                <a16:creationId xmlns:a16="http://schemas.microsoft.com/office/drawing/2014/main" id="{0ECD6421-8D4D-88DB-A292-50CBCAC6E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2275" y="3178175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7DB5EF68-5B03-9C78-2A12-80C2DAAA5BD2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97E3F76F-C919-1138-0758-562F22507C45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6DBECBD7-BDE6-76AD-45CF-7328A2639129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22BE1A63-9188-3125-5C60-AC4E08B952D8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626049F7-E974-8B63-C5A2-E725A745272C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48038F20-9D7B-DE4B-5513-383BCD451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9" b="239"/>
          <a:stretch>
            <a:fillRect/>
          </a:stretch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F066DA4-D156-9B7A-E38E-13C481EA8D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19999" r="23908" b="26536"/>
          <a:stretch>
            <a:fillRect/>
          </a:stretch>
        </p:blipFill>
        <p:spPr>
          <a:xfrm>
            <a:off x="8820151" y="5291139"/>
            <a:ext cx="2451392" cy="633412"/>
          </a:xfrm>
          <a:prstGeom prst="roundRect">
            <a:avLst/>
          </a:prstGeom>
        </p:spPr>
      </p:pic>
      <p:pic>
        <p:nvPicPr>
          <p:cNvPr id="4" name="Afbeelding 3">
            <a:hlinkClick r:id="rId10" action="ppaction://hlinksldjump"/>
            <a:extLst>
              <a:ext uri="{FF2B5EF4-FFF2-40B4-BE49-F238E27FC236}">
                <a16:creationId xmlns:a16="http://schemas.microsoft.com/office/drawing/2014/main" id="{B092F429-E9FE-EC98-3DB4-933D5F3019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5" name="Afbeelding 4">
            <a:hlinkClick r:id="rId12" action="ppaction://hlinksldjump"/>
            <a:extLst>
              <a:ext uri="{FF2B5EF4-FFF2-40B4-BE49-F238E27FC236}">
                <a16:creationId xmlns:a16="http://schemas.microsoft.com/office/drawing/2014/main" id="{0C0498E0-1051-02A7-9732-9565CB13D6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4" action="ppaction://hlinksldjump"/>
            <a:extLst>
              <a:ext uri="{FF2B5EF4-FFF2-40B4-BE49-F238E27FC236}">
                <a16:creationId xmlns:a16="http://schemas.microsoft.com/office/drawing/2014/main" id="{8D85E997-8F4C-60F1-7424-E121F9B138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6" action="ppaction://hlinksldjump"/>
            <a:extLst>
              <a:ext uri="{FF2B5EF4-FFF2-40B4-BE49-F238E27FC236}">
                <a16:creationId xmlns:a16="http://schemas.microsoft.com/office/drawing/2014/main" id="{2777F97C-88BE-C190-FECD-67C3F70D5C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hlinkClick r:id="rId18" action="ppaction://hlinksldjump"/>
            <a:extLst>
              <a:ext uri="{FF2B5EF4-FFF2-40B4-BE49-F238E27FC236}">
                <a16:creationId xmlns:a16="http://schemas.microsoft.com/office/drawing/2014/main" id="{DAC645A6-76F4-169F-5BFC-B81173F2FD6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9E816FE-EBA6-7E40-868D-663CE1588C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9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1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A610F7-0423-A23F-32F0-970936036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room">
            <a:hlinkClick r:id="" action="ppaction://media"/>
            <a:extLst>
              <a:ext uri="{FF2B5EF4-FFF2-40B4-BE49-F238E27FC236}">
                <a16:creationId xmlns:a16="http://schemas.microsoft.com/office/drawing/2014/main" id="{3431A79E-CF01-81AD-6082-89DB00D02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2175" y="3571875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4AC1A463-6DDF-C854-CC08-6D2D7EF745B9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66CBDCFB-D6F9-8A63-C167-881FB6D42130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8F4D5965-E665-36F7-3A70-C85C45EEAD96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5DC64AB1-9BB7-3917-5987-EBB2A1913686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26F47F2C-CA2C-6FFC-1353-43DD00DB1936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7BA3542D-0885-4B31-C276-AFD3461E4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" b="2346"/>
          <a:stretch>
            <a:fillRect/>
          </a:stretch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CDEA6FC6-F374-CA94-1D5F-9877776D38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3285" r="16502" b="20058"/>
          <a:stretch>
            <a:fillRect/>
          </a:stretch>
        </p:blipFill>
        <p:spPr>
          <a:xfrm>
            <a:off x="8552783" y="5197152"/>
            <a:ext cx="2699242" cy="643810"/>
          </a:xfrm>
          <a:prstGeom prst="roundRect">
            <a:avLst/>
          </a:prstGeom>
        </p:spPr>
      </p:pic>
      <p:pic>
        <p:nvPicPr>
          <p:cNvPr id="3" name="Afbeelding 2">
            <a:hlinkClick r:id="rId10" action="ppaction://hlinksldjump"/>
            <a:extLst>
              <a:ext uri="{FF2B5EF4-FFF2-40B4-BE49-F238E27FC236}">
                <a16:creationId xmlns:a16="http://schemas.microsoft.com/office/drawing/2014/main" id="{D5F55EA4-0177-0110-1ED3-08A6FA88A3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4" name="Afbeelding 3">
            <a:hlinkClick r:id="rId12" action="ppaction://hlinksldjump"/>
            <a:extLst>
              <a:ext uri="{FF2B5EF4-FFF2-40B4-BE49-F238E27FC236}">
                <a16:creationId xmlns:a16="http://schemas.microsoft.com/office/drawing/2014/main" id="{EA715B1E-AB0D-5BF3-4F18-DAC05636F5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5" name="Afbeelding 4">
            <a:hlinkClick r:id="rId14" action="ppaction://hlinksldjump"/>
            <a:extLst>
              <a:ext uri="{FF2B5EF4-FFF2-40B4-BE49-F238E27FC236}">
                <a16:creationId xmlns:a16="http://schemas.microsoft.com/office/drawing/2014/main" id="{3208B8DF-0919-7D81-A776-D747528E4F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6" action="ppaction://hlinksldjump"/>
            <a:extLst>
              <a:ext uri="{FF2B5EF4-FFF2-40B4-BE49-F238E27FC236}">
                <a16:creationId xmlns:a16="http://schemas.microsoft.com/office/drawing/2014/main" id="{D929DA91-A6EB-BC17-4FE3-D4882BA18E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8" action="ppaction://hlinksldjump"/>
            <a:extLst>
              <a:ext uri="{FF2B5EF4-FFF2-40B4-BE49-F238E27FC236}">
                <a16:creationId xmlns:a16="http://schemas.microsoft.com/office/drawing/2014/main" id="{74FFBE8D-E4BD-0C26-82E8-BEA6959DD4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5543923-A9FA-3752-9745-C8F0200B1E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4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425227-55D6-4C39-F01D-C06672F78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ircus">
            <a:hlinkClick r:id="" action="ppaction://media"/>
            <a:extLst>
              <a:ext uri="{FF2B5EF4-FFF2-40B4-BE49-F238E27FC236}">
                <a16:creationId xmlns:a16="http://schemas.microsoft.com/office/drawing/2014/main" id="{AA25E098-A6FA-0FAF-4C89-423CE3FE2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49975" y="4016375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65BA37A3-C0B1-6C6D-603B-439E1B12F278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784A0300-C702-579D-7EA9-5F1BEA0D517B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2AE4A339-7455-B7F6-0E9E-1ADE9EA41E13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1F287664-306A-BD7F-0801-4256A17633E4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3DA7E7CA-4AC1-1D32-E11B-425E872C8142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CA4AE9DF-9F75-9734-FF0F-85EE4F745A3C}"/>
              </a:ext>
            </a:extLst>
          </p:cNvPr>
          <p:cNvSpPr txBox="1"/>
          <p:nvPr/>
        </p:nvSpPr>
        <p:spPr>
          <a:xfrm>
            <a:off x="3620001" y="111009"/>
            <a:ext cx="49519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6000" dirty="0">
                <a:solidFill>
                  <a:srgbClr val="EF7103"/>
                </a:solidFill>
                <a:latin typeface="Edit Undo BRK" pitchFamily="2" charset="0"/>
              </a:rPr>
              <a:t>Gefeliciteerd!</a:t>
            </a:r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3A4CAA71-DDE5-D603-BE2B-6FDBE0AF8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" t="1917" r="-236" b="2151"/>
          <a:stretch>
            <a:fillRect/>
          </a:stretch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63B30E4-62B0-56BE-A7EB-E91AC0D044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5" t="20559" r="25383" b="24356"/>
          <a:stretch>
            <a:fillRect/>
          </a:stretch>
        </p:blipFill>
        <p:spPr>
          <a:xfrm>
            <a:off x="8786667" y="5219700"/>
            <a:ext cx="2273592" cy="619126"/>
          </a:xfrm>
          <a:prstGeom prst="roundRect">
            <a:avLst/>
          </a:prstGeom>
        </p:spPr>
      </p:pic>
      <p:pic>
        <p:nvPicPr>
          <p:cNvPr id="4" name="Afbeelding 3">
            <a:hlinkClick r:id="rId10" action="ppaction://hlinksldjump"/>
            <a:extLst>
              <a:ext uri="{FF2B5EF4-FFF2-40B4-BE49-F238E27FC236}">
                <a16:creationId xmlns:a16="http://schemas.microsoft.com/office/drawing/2014/main" id="{5E0F9EB2-9FB6-6F2B-DA84-122FC7F9D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5" name="Afbeelding 4">
            <a:hlinkClick r:id="rId12" action="ppaction://hlinksldjump"/>
            <a:extLst>
              <a:ext uri="{FF2B5EF4-FFF2-40B4-BE49-F238E27FC236}">
                <a16:creationId xmlns:a16="http://schemas.microsoft.com/office/drawing/2014/main" id="{3589C6E6-6FD3-FAD2-5E5F-C3954765F3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4" action="ppaction://hlinksldjump"/>
            <a:extLst>
              <a:ext uri="{FF2B5EF4-FFF2-40B4-BE49-F238E27FC236}">
                <a16:creationId xmlns:a16="http://schemas.microsoft.com/office/drawing/2014/main" id="{A9286708-C294-703B-40CF-8C374534C6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6" action="ppaction://hlinksldjump"/>
            <a:extLst>
              <a:ext uri="{FF2B5EF4-FFF2-40B4-BE49-F238E27FC236}">
                <a16:creationId xmlns:a16="http://schemas.microsoft.com/office/drawing/2014/main" id="{022503E8-994C-9701-6DBE-96FF63E205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hlinkClick r:id="rId18" action="ppaction://hlinksldjump"/>
            <a:extLst>
              <a:ext uri="{FF2B5EF4-FFF2-40B4-BE49-F238E27FC236}">
                <a16:creationId xmlns:a16="http://schemas.microsoft.com/office/drawing/2014/main" id="{27C7C1CF-F8CA-3248-E63F-CDF198E6A73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2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0BE80F-B5A3-4EF2-01C3-0597EC631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pion[1]">
            <a:hlinkClick r:id="" action="ppaction://media"/>
            <a:extLst>
              <a:ext uri="{FF2B5EF4-FFF2-40B4-BE49-F238E27FC236}">
                <a16:creationId xmlns:a16="http://schemas.microsoft.com/office/drawing/2014/main" id="{76FF1510-9151-B7E7-67FE-8ABDC8648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0875" y="3152775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0A45C5B0-485A-4293-23DF-42610F464A36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B77AA15A-4927-FB70-971F-1F62C62017E3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7ADFCD8E-7865-3042-8354-2C58856BAFB9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7B0E8F13-6DAA-1F13-D289-42C1FAA6C7D1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E5857F26-18C0-B4A5-8D68-C09F0437A4D2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67C8D551-59EF-A7B3-6AB1-88247C00E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4" b="6174"/>
          <a:stretch/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8B971E8-29CF-24DB-9C65-FA42518284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7" t="19969" r="25512" b="19263"/>
          <a:stretch>
            <a:fillRect/>
          </a:stretch>
        </p:blipFill>
        <p:spPr>
          <a:xfrm>
            <a:off x="8780860" y="5189220"/>
            <a:ext cx="2283379" cy="687705"/>
          </a:xfrm>
          <a:prstGeom prst="roundRect">
            <a:avLst/>
          </a:prstGeom>
        </p:spPr>
      </p:pic>
      <p:pic>
        <p:nvPicPr>
          <p:cNvPr id="4" name="Afbeelding 3">
            <a:hlinkClick r:id="rId10" action="ppaction://hlinksldjump"/>
            <a:extLst>
              <a:ext uri="{FF2B5EF4-FFF2-40B4-BE49-F238E27FC236}">
                <a16:creationId xmlns:a16="http://schemas.microsoft.com/office/drawing/2014/main" id="{C90542B0-81D7-992D-D137-B1557F6CDF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5" name="Afbeelding 4">
            <a:hlinkClick r:id="rId12" action="ppaction://hlinksldjump"/>
            <a:extLst>
              <a:ext uri="{FF2B5EF4-FFF2-40B4-BE49-F238E27FC236}">
                <a16:creationId xmlns:a16="http://schemas.microsoft.com/office/drawing/2014/main" id="{F948E80F-26F5-A6B0-B9EF-B2E8A29163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4" action="ppaction://hlinksldjump"/>
            <a:extLst>
              <a:ext uri="{FF2B5EF4-FFF2-40B4-BE49-F238E27FC236}">
                <a16:creationId xmlns:a16="http://schemas.microsoft.com/office/drawing/2014/main" id="{878A8CA8-E31F-2108-837F-ACCFE0624B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6" action="ppaction://hlinksldjump"/>
            <a:extLst>
              <a:ext uri="{FF2B5EF4-FFF2-40B4-BE49-F238E27FC236}">
                <a16:creationId xmlns:a16="http://schemas.microsoft.com/office/drawing/2014/main" id="{DC0B080D-D5D1-C59D-4166-A562E5E9A4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hlinkClick r:id="rId18" action="ppaction://hlinksldjump"/>
            <a:extLst>
              <a:ext uri="{FF2B5EF4-FFF2-40B4-BE49-F238E27FC236}">
                <a16:creationId xmlns:a16="http://schemas.microsoft.com/office/drawing/2014/main" id="{3A64B240-3DB1-9A97-0498-1162ED34AEF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1CEE323-6519-B02B-BDB1-FC95C1390B8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9253A8-9853-220A-2C23-599AA75A8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ugzak">
            <a:hlinkClick r:id="" action="ppaction://media"/>
            <a:extLst>
              <a:ext uri="{FF2B5EF4-FFF2-40B4-BE49-F238E27FC236}">
                <a16:creationId xmlns:a16="http://schemas.microsoft.com/office/drawing/2014/main" id="{CB298865-504F-361F-C1C6-4219431BF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9175" y="3482975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C9D03C70-A1FB-71B2-EB7D-76305B4551B7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5E2C6D2D-A515-18B9-D7AB-AEAB19ED0DFF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DE1C85B0-8FA7-5EF5-4360-4034DC489AB2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05C79B56-36E2-B459-3A30-20386B96FD32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4147EC74-B9A4-A71C-E05D-612840AAEFE9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1A0632A5-B900-1AA5-30D0-A4D4E7FC4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3" b="5593"/>
          <a:stretch/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3EDDD86-7BAA-90FC-68C3-871356FD95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5" t="20559" r="25383" b="24356"/>
          <a:stretch>
            <a:fillRect/>
          </a:stretch>
        </p:blipFill>
        <p:spPr>
          <a:xfrm>
            <a:off x="8786667" y="5219700"/>
            <a:ext cx="2273592" cy="619126"/>
          </a:xfrm>
          <a:prstGeom prst="roundRect">
            <a:avLst/>
          </a:prstGeom>
        </p:spPr>
      </p:pic>
      <p:pic>
        <p:nvPicPr>
          <p:cNvPr id="4" name="Afbeelding 3">
            <a:hlinkClick r:id="rId10" action="ppaction://hlinksldjump"/>
            <a:extLst>
              <a:ext uri="{FF2B5EF4-FFF2-40B4-BE49-F238E27FC236}">
                <a16:creationId xmlns:a16="http://schemas.microsoft.com/office/drawing/2014/main" id="{E90B01D2-183C-7BDE-CC25-E75D53F033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5" name="Afbeelding 4">
            <a:hlinkClick r:id="rId12" action="ppaction://hlinksldjump"/>
            <a:extLst>
              <a:ext uri="{FF2B5EF4-FFF2-40B4-BE49-F238E27FC236}">
                <a16:creationId xmlns:a16="http://schemas.microsoft.com/office/drawing/2014/main" id="{EC963F91-77F2-B063-21BC-87534DE845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4" action="ppaction://hlinksldjump"/>
            <a:extLst>
              <a:ext uri="{FF2B5EF4-FFF2-40B4-BE49-F238E27FC236}">
                <a16:creationId xmlns:a16="http://schemas.microsoft.com/office/drawing/2014/main" id="{4856F39D-B7A6-18FE-DA11-D74E10C66A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6" action="ppaction://hlinksldjump"/>
            <a:extLst>
              <a:ext uri="{FF2B5EF4-FFF2-40B4-BE49-F238E27FC236}">
                <a16:creationId xmlns:a16="http://schemas.microsoft.com/office/drawing/2014/main" id="{A1D0EB0E-6AA1-C753-2CAF-8EA7F7C803D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hlinkClick r:id="rId18" action="ppaction://hlinksldjump"/>
            <a:extLst>
              <a:ext uri="{FF2B5EF4-FFF2-40B4-BE49-F238E27FC236}">
                <a16:creationId xmlns:a16="http://schemas.microsoft.com/office/drawing/2014/main" id="{F61DD89C-E56D-8F2B-AFF0-BBB2364F18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7996887-291F-9BC0-4F68-D5EDFB36378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1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3D1F4F-F69F-19D0-2D5F-9D2E195B0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olet">
            <a:hlinkClick r:id="" action="ppaction://media"/>
            <a:extLst>
              <a:ext uri="{FF2B5EF4-FFF2-40B4-BE49-F238E27FC236}">
                <a16:creationId xmlns:a16="http://schemas.microsoft.com/office/drawing/2014/main" id="{F83F655D-2E3C-ACF1-D892-81CAF1A85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5975" y="3343275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9B764789-C9BE-FBB2-0AE0-020B93727088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2619DD37-A07C-2AC4-E91F-A0928BD07ECD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BFFE85A0-1A21-F760-07F0-F721A1043EE0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4ED3D581-BC4D-3DA1-090A-CDB9F14D60A3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D1DA4843-C937-C816-7A3C-748121B923C2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4C4CB154-108F-B81D-BE3C-0798B3DBE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5" b="4415"/>
          <a:stretch/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73680AF-37A6-038C-9E39-8A0B6D2F0A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4" t="20328" r="29954" b="28984"/>
          <a:stretch>
            <a:fillRect/>
          </a:stretch>
        </p:blipFill>
        <p:spPr>
          <a:xfrm>
            <a:off x="8932006" y="5214939"/>
            <a:ext cx="1969420" cy="595310"/>
          </a:xfrm>
          <a:prstGeom prst="roundRect">
            <a:avLst/>
          </a:prstGeom>
        </p:spPr>
      </p:pic>
      <p:pic>
        <p:nvPicPr>
          <p:cNvPr id="4" name="Afbeelding 3">
            <a:hlinkClick r:id="rId10" action="ppaction://hlinksldjump"/>
            <a:extLst>
              <a:ext uri="{FF2B5EF4-FFF2-40B4-BE49-F238E27FC236}">
                <a16:creationId xmlns:a16="http://schemas.microsoft.com/office/drawing/2014/main" id="{7A4B3974-BCAC-09E3-E7BE-1546FA4807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5" name="Afbeelding 4">
            <a:hlinkClick r:id="rId12" action="ppaction://hlinksldjump"/>
            <a:extLst>
              <a:ext uri="{FF2B5EF4-FFF2-40B4-BE49-F238E27FC236}">
                <a16:creationId xmlns:a16="http://schemas.microsoft.com/office/drawing/2014/main" id="{F04EEB7D-B944-D231-6299-28DC2A9448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4" action="ppaction://hlinksldjump"/>
            <a:extLst>
              <a:ext uri="{FF2B5EF4-FFF2-40B4-BE49-F238E27FC236}">
                <a16:creationId xmlns:a16="http://schemas.microsoft.com/office/drawing/2014/main" id="{38BFB1A8-BFA5-210C-AB95-47DD1D5FB0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6" action="ppaction://hlinksldjump"/>
            <a:extLst>
              <a:ext uri="{FF2B5EF4-FFF2-40B4-BE49-F238E27FC236}">
                <a16:creationId xmlns:a16="http://schemas.microsoft.com/office/drawing/2014/main" id="{EA2C6DCC-E82C-0B01-8217-BEBD451E0B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hlinkClick r:id="rId18" action="ppaction://hlinksldjump"/>
            <a:extLst>
              <a:ext uri="{FF2B5EF4-FFF2-40B4-BE49-F238E27FC236}">
                <a16:creationId xmlns:a16="http://schemas.microsoft.com/office/drawing/2014/main" id="{BB628356-14C8-802C-70BC-FF4F31DDC38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A8F4259-E7C8-4C05-1C45-2EF5AFE221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3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2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ACC4A6-6F8A-31F2-0878-3C61483B0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os">
            <a:hlinkClick r:id="" action="ppaction://media"/>
            <a:extLst>
              <a:ext uri="{FF2B5EF4-FFF2-40B4-BE49-F238E27FC236}">
                <a16:creationId xmlns:a16="http://schemas.microsoft.com/office/drawing/2014/main" id="{5BE53B47-EAA4-7E9A-32F2-333D47CC2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51575" y="3571875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193C0C73-FB07-0769-10BF-40832CD3551D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FA0C88F2-9A2E-CF36-D3C4-F168CD4299BF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4269041B-4A65-011F-E8FB-37B63202D9E9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66EED480-5F0B-6462-006C-BE5D261281F3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38ABC169-42B0-15D8-0763-F6C393BD66EF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57C08F85-6631-AB65-B72D-DAC746244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6" b="7006"/>
          <a:stretch/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609ADCF0-31C2-DC3A-E96B-D7EB957903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8" t="21447" r="11061" b="20058"/>
          <a:stretch>
            <a:fillRect/>
          </a:stretch>
        </p:blipFill>
        <p:spPr>
          <a:xfrm>
            <a:off x="8915401" y="5346440"/>
            <a:ext cx="2094721" cy="401217"/>
          </a:xfrm>
          <a:prstGeom prst="roundRect">
            <a:avLst/>
          </a:prstGeom>
        </p:spPr>
      </p:pic>
      <p:pic>
        <p:nvPicPr>
          <p:cNvPr id="3" name="Afbeelding 2">
            <a:hlinkClick r:id="rId10" action="ppaction://hlinksldjump"/>
            <a:extLst>
              <a:ext uri="{FF2B5EF4-FFF2-40B4-BE49-F238E27FC236}">
                <a16:creationId xmlns:a16="http://schemas.microsoft.com/office/drawing/2014/main" id="{76E663EE-D89B-3917-24E2-B71E08BC77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4" name="Afbeelding 3">
            <a:hlinkClick r:id="rId12" action="ppaction://hlinksldjump"/>
            <a:extLst>
              <a:ext uri="{FF2B5EF4-FFF2-40B4-BE49-F238E27FC236}">
                <a16:creationId xmlns:a16="http://schemas.microsoft.com/office/drawing/2014/main" id="{3DCF5D5D-135E-2103-971F-4C83EB589D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5" name="Afbeelding 4">
            <a:hlinkClick r:id="rId14" action="ppaction://hlinksldjump"/>
            <a:extLst>
              <a:ext uri="{FF2B5EF4-FFF2-40B4-BE49-F238E27FC236}">
                <a16:creationId xmlns:a16="http://schemas.microsoft.com/office/drawing/2014/main" id="{7063D4EA-CE7C-7A8B-5E7A-8948275273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6" action="ppaction://hlinksldjump"/>
            <a:extLst>
              <a:ext uri="{FF2B5EF4-FFF2-40B4-BE49-F238E27FC236}">
                <a16:creationId xmlns:a16="http://schemas.microsoft.com/office/drawing/2014/main" id="{2616091E-1849-714F-606F-F129E62FF2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8" action="ppaction://hlinksldjump"/>
            <a:extLst>
              <a:ext uri="{FF2B5EF4-FFF2-40B4-BE49-F238E27FC236}">
                <a16:creationId xmlns:a16="http://schemas.microsoft.com/office/drawing/2014/main" id="{84D466CA-3B28-E07E-8525-F27AD2EF4BE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53F1DE4-5F7C-8360-B2DF-3344C7A78C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3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FD0F40-FE0E-C3E6-59E8-CE4C5136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iezel">
            <a:hlinkClick r:id="" action="ppaction://media"/>
            <a:extLst>
              <a:ext uri="{FF2B5EF4-FFF2-40B4-BE49-F238E27FC236}">
                <a16:creationId xmlns:a16="http://schemas.microsoft.com/office/drawing/2014/main" id="{96A4B86D-3C37-4A06-DFD6-2432B8AF6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6775" y="3165475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104C3D31-84C5-05E9-0C6A-F90A81BA6CF7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FD117A19-F663-65E7-A79C-7FA634D7435D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9B0092B3-A74E-0689-2AF6-DBC16DBB2E7E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2D13B56E-DF3D-9040-3848-36D1B02AF1ED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2CC0E0F1-B77B-B751-310E-1D84038FA196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18B21C71-0A1B-AEBE-8801-B66DA1E65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1" b="6071"/>
          <a:stretch/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7E3E145-DDCA-DC22-5F85-476B3DE679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5" t="20559" r="25383" b="24356"/>
          <a:stretch>
            <a:fillRect/>
          </a:stretch>
        </p:blipFill>
        <p:spPr>
          <a:xfrm>
            <a:off x="8786667" y="5219700"/>
            <a:ext cx="2273592" cy="619126"/>
          </a:xfrm>
          <a:prstGeom prst="roundRect">
            <a:avLst/>
          </a:prstGeom>
        </p:spPr>
      </p:pic>
      <p:pic>
        <p:nvPicPr>
          <p:cNvPr id="4" name="Afbeelding 3">
            <a:hlinkClick r:id="rId10" action="ppaction://hlinksldjump"/>
            <a:extLst>
              <a:ext uri="{FF2B5EF4-FFF2-40B4-BE49-F238E27FC236}">
                <a16:creationId xmlns:a16="http://schemas.microsoft.com/office/drawing/2014/main" id="{12F07489-4B37-BB2F-DF41-81232D665E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5" name="Afbeelding 4">
            <a:hlinkClick r:id="rId12" action="ppaction://hlinksldjump"/>
            <a:extLst>
              <a:ext uri="{FF2B5EF4-FFF2-40B4-BE49-F238E27FC236}">
                <a16:creationId xmlns:a16="http://schemas.microsoft.com/office/drawing/2014/main" id="{9B61CC17-BBD8-1FF1-975A-E0DBB6E0B0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4" action="ppaction://hlinksldjump"/>
            <a:extLst>
              <a:ext uri="{FF2B5EF4-FFF2-40B4-BE49-F238E27FC236}">
                <a16:creationId xmlns:a16="http://schemas.microsoft.com/office/drawing/2014/main" id="{09F32672-DA9C-B34A-79B7-6EBE427610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6" action="ppaction://hlinksldjump"/>
            <a:extLst>
              <a:ext uri="{FF2B5EF4-FFF2-40B4-BE49-F238E27FC236}">
                <a16:creationId xmlns:a16="http://schemas.microsoft.com/office/drawing/2014/main" id="{5DA112CC-1A59-C971-5513-5859CB71E4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hlinkClick r:id="rId18" action="ppaction://hlinksldjump"/>
            <a:extLst>
              <a:ext uri="{FF2B5EF4-FFF2-40B4-BE49-F238E27FC236}">
                <a16:creationId xmlns:a16="http://schemas.microsoft.com/office/drawing/2014/main" id="{01550521-63DA-CB59-74C9-9870C4027C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A685E1F-B1C9-4283-F41A-BDD7B52D8C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4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50EAE5-7FAF-1ECF-ADB3-481CFBEC9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tel">
            <a:hlinkClick r:id="" action="ppaction://media"/>
            <a:extLst>
              <a:ext uri="{FF2B5EF4-FFF2-40B4-BE49-F238E27FC236}">
                <a16:creationId xmlns:a16="http://schemas.microsoft.com/office/drawing/2014/main" id="{A647D4EA-AB75-B669-600D-DC51E93F3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9475" y="4181475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036E57A2-57FE-A8ED-78DF-2630C1CB52A2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3B00A5F3-2B4E-BD32-6A35-3C26F2995B9E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C6CAC8BA-D96E-44DF-8A3E-075EA7EA620A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B37542EF-1B9E-73CD-748D-04943BD87C35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F4934BD8-04DB-D371-C701-D248129DE054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1814F9B8-3F40-92A3-1862-9FE766183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" b="2145"/>
          <a:stretch>
            <a:fillRect/>
          </a:stretch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5D20F06-60F5-EEB4-6654-0492BAFF50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5" t="20559" r="25383" b="24356"/>
          <a:stretch>
            <a:fillRect/>
          </a:stretch>
        </p:blipFill>
        <p:spPr>
          <a:xfrm>
            <a:off x="8786667" y="5219700"/>
            <a:ext cx="2273592" cy="619126"/>
          </a:xfrm>
          <a:prstGeom prst="roundRect">
            <a:avLst/>
          </a:prstGeom>
        </p:spPr>
      </p:pic>
      <p:pic>
        <p:nvPicPr>
          <p:cNvPr id="4" name="Afbeelding 3">
            <a:hlinkClick r:id="rId10" action="ppaction://hlinksldjump"/>
            <a:extLst>
              <a:ext uri="{FF2B5EF4-FFF2-40B4-BE49-F238E27FC236}">
                <a16:creationId xmlns:a16="http://schemas.microsoft.com/office/drawing/2014/main" id="{DC9B33FA-2566-C279-33BE-5AD3B6E81C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5" name="Afbeelding 4">
            <a:hlinkClick r:id="rId12" action="ppaction://hlinksldjump"/>
            <a:extLst>
              <a:ext uri="{FF2B5EF4-FFF2-40B4-BE49-F238E27FC236}">
                <a16:creationId xmlns:a16="http://schemas.microsoft.com/office/drawing/2014/main" id="{D6AEF964-ACFB-BE5E-9A46-66016D26FD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4" action="ppaction://hlinksldjump"/>
            <a:extLst>
              <a:ext uri="{FF2B5EF4-FFF2-40B4-BE49-F238E27FC236}">
                <a16:creationId xmlns:a16="http://schemas.microsoft.com/office/drawing/2014/main" id="{FDCB9F55-45CC-A3C8-7067-567C6CD8F8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6" action="ppaction://hlinksldjump"/>
            <a:extLst>
              <a:ext uri="{FF2B5EF4-FFF2-40B4-BE49-F238E27FC236}">
                <a16:creationId xmlns:a16="http://schemas.microsoft.com/office/drawing/2014/main" id="{7E4084B4-A1DA-13AC-4447-69A5206988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hlinkClick r:id="rId18" action="ppaction://hlinksldjump"/>
            <a:extLst>
              <a:ext uri="{FF2B5EF4-FFF2-40B4-BE49-F238E27FC236}">
                <a16:creationId xmlns:a16="http://schemas.microsoft.com/office/drawing/2014/main" id="{CE6E457F-7229-9C87-B201-00F768B4D6C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32BC841-0A41-CAFF-B46A-444556C6D0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8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69BBE4-96E4-FC2B-9BC1-8F32D3FE6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949D1F89-FA05-2641-8CE3-510287C46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AAF87B82-7BC2-226D-6A56-4C2FC05B7E09}"/>
              </a:ext>
            </a:extLst>
          </p:cNvPr>
          <p:cNvSpPr txBox="1"/>
          <p:nvPr/>
        </p:nvSpPr>
        <p:spPr>
          <a:xfrm>
            <a:off x="3229413" y="673963"/>
            <a:ext cx="5733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/>
              </a:rPr>
              <a:t>Level 1: Welke kaft is juist?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0D122B-3D69-2284-E158-0FA9503F8A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9520" y="1438137"/>
            <a:ext cx="3883594" cy="49472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3C45A9F-8607-A741-A0C3-AAF363E9A8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818" y="1438137"/>
            <a:ext cx="3883594" cy="494725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91E6096-B112-D343-D3C0-A5D03991641E}"/>
              </a:ext>
            </a:extLst>
          </p:cNvPr>
          <p:cNvSpPr txBox="1"/>
          <p:nvPr/>
        </p:nvSpPr>
        <p:spPr>
          <a:xfrm>
            <a:off x="5017821" y="118667"/>
            <a:ext cx="2156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800" b="1">
                <a:solidFill>
                  <a:srgbClr val="EF7103"/>
                </a:solidFill>
                <a:latin typeface="Co Headline" panose="020B0603060202020204"/>
              </a:rPr>
              <a:t>Boek 1</a:t>
            </a:r>
          </a:p>
        </p:txBody>
      </p:sp>
    </p:spTree>
    <p:extLst>
      <p:ext uri="{BB962C8B-B14F-4D97-AF65-F5344CB8AC3E}">
        <p14:creationId xmlns:p14="http://schemas.microsoft.com/office/powerpoint/2010/main" val="339299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tro Video Game Arcade 8 Bit [Sound Effects] Free Download Audio Background for Edits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225B6E-6C89-9A91-DB0C-8ACE3C1C5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ebBoys">
            <a:hlinkClick r:id="" action="ppaction://media"/>
            <a:extLst>
              <a:ext uri="{FF2B5EF4-FFF2-40B4-BE49-F238E27FC236}">
                <a16:creationId xmlns:a16="http://schemas.microsoft.com/office/drawing/2014/main" id="{DB579A33-D8A8-4F3D-8A6B-CDAAB8FE5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37275" y="3609975"/>
            <a:ext cx="609600" cy="609600"/>
          </a:xfrm>
          <a:prstGeom prst="rect">
            <a:avLst/>
          </a:prstGeom>
        </p:spPr>
      </p:pic>
      <p:sp>
        <p:nvSpPr>
          <p:cNvPr id="43" name="Ovaal Geel">
            <a:extLst>
              <a:ext uri="{FF2B5EF4-FFF2-40B4-BE49-F238E27FC236}">
                <a16:creationId xmlns:a16="http://schemas.microsoft.com/office/drawing/2014/main" id="{7EA0A1A2-DFE8-5082-0F76-520CC7C9D577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Ovaal Oranje">
            <a:extLst>
              <a:ext uri="{FF2B5EF4-FFF2-40B4-BE49-F238E27FC236}">
                <a16:creationId xmlns:a16="http://schemas.microsoft.com/office/drawing/2014/main" id="{FF89FA0E-3487-372B-2201-F78E1F459D77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Paars">
            <a:extLst>
              <a:ext uri="{FF2B5EF4-FFF2-40B4-BE49-F238E27FC236}">
                <a16:creationId xmlns:a16="http://schemas.microsoft.com/office/drawing/2014/main" id="{C0BCBED3-FFBB-DE30-3717-567FCA09AA19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Wit">
            <a:extLst>
              <a:ext uri="{FF2B5EF4-FFF2-40B4-BE49-F238E27FC236}">
                <a16:creationId xmlns:a16="http://schemas.microsoft.com/office/drawing/2014/main" id="{2C34D909-6799-BC46-942D-A5BF8894B440}"/>
              </a:ext>
            </a:extLst>
          </p:cNvPr>
          <p:cNvSpPr/>
          <p:nvPr/>
        </p:nvSpPr>
        <p:spPr>
          <a:xfrm>
            <a:off x="3620001" y="561898"/>
            <a:ext cx="1307103" cy="13240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49" name="MASK">
            <a:extLst>
              <a:ext uri="{FF2B5EF4-FFF2-40B4-BE49-F238E27FC236}">
                <a16:creationId xmlns:a16="http://schemas.microsoft.com/office/drawing/2014/main" id="{913061A4-122B-612A-E6DF-3E1CA7BA147A}"/>
              </a:ext>
            </a:extLst>
          </p:cNvPr>
          <p:cNvSpPr/>
          <p:nvPr/>
        </p:nvSpPr>
        <p:spPr>
          <a:xfrm>
            <a:off x="3276599" y="209550"/>
            <a:ext cx="5667375" cy="6648450"/>
          </a:xfrm>
          <a:custGeom>
            <a:avLst/>
            <a:gdLst>
              <a:gd name="csX0" fmla="*/ 1120652 w 5419725"/>
              <a:gd name="csY0" fmla="*/ 663092 h 6459246"/>
              <a:gd name="csX1" fmla="*/ 672075 w 5419725"/>
              <a:gd name="csY1" fmla="*/ 1111669 h 6459246"/>
              <a:gd name="csX2" fmla="*/ 672075 w 5419725"/>
              <a:gd name="csY2" fmla="*/ 5571315 h 6459246"/>
              <a:gd name="csX3" fmla="*/ 1120652 w 5419725"/>
              <a:gd name="csY3" fmla="*/ 6019892 h 6459246"/>
              <a:gd name="csX4" fmla="*/ 4288532 w 5419725"/>
              <a:gd name="csY4" fmla="*/ 6019892 h 6459246"/>
              <a:gd name="csX5" fmla="*/ 4737109 w 5419725"/>
              <a:gd name="csY5" fmla="*/ 5571315 h 6459246"/>
              <a:gd name="csX6" fmla="*/ 4737109 w 5419725"/>
              <a:gd name="csY6" fmla="*/ 1111669 h 6459246"/>
              <a:gd name="csX7" fmla="*/ 4288532 w 5419725"/>
              <a:gd name="csY7" fmla="*/ 663092 h 6459246"/>
              <a:gd name="csX8" fmla="*/ 0 w 5419725"/>
              <a:gd name="csY8" fmla="*/ 0 h 6459246"/>
              <a:gd name="csX9" fmla="*/ 5419725 w 5419725"/>
              <a:gd name="csY9" fmla="*/ 0 h 6459246"/>
              <a:gd name="csX10" fmla="*/ 5419725 w 5419725"/>
              <a:gd name="csY10" fmla="*/ 6459246 h 6459246"/>
              <a:gd name="csX11" fmla="*/ 0 w 5419725"/>
              <a:gd name="csY11" fmla="*/ 6459246 h 64592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419725" h="6459246">
                <a:moveTo>
                  <a:pt x="1120652" y="663092"/>
                </a:moveTo>
                <a:cubicBezTo>
                  <a:pt x="872910" y="663092"/>
                  <a:pt x="672075" y="863927"/>
                  <a:pt x="672075" y="1111669"/>
                </a:cubicBezTo>
                <a:lnTo>
                  <a:pt x="672075" y="5571315"/>
                </a:lnTo>
                <a:cubicBezTo>
                  <a:pt x="672075" y="5819057"/>
                  <a:pt x="872910" y="6019892"/>
                  <a:pt x="1120652" y="6019892"/>
                </a:cubicBezTo>
                <a:lnTo>
                  <a:pt x="4288532" y="6019892"/>
                </a:lnTo>
                <a:cubicBezTo>
                  <a:pt x="4536274" y="6019892"/>
                  <a:pt x="4737109" y="5819057"/>
                  <a:pt x="4737109" y="5571315"/>
                </a:cubicBezTo>
                <a:lnTo>
                  <a:pt x="4737109" y="1111669"/>
                </a:lnTo>
                <a:cubicBezTo>
                  <a:pt x="4737109" y="863927"/>
                  <a:pt x="4536274" y="663092"/>
                  <a:pt x="4288532" y="663092"/>
                </a:cubicBezTo>
                <a:close/>
                <a:moveTo>
                  <a:pt x="0" y="0"/>
                </a:moveTo>
                <a:lnTo>
                  <a:pt x="5419725" y="0"/>
                </a:lnTo>
                <a:lnTo>
                  <a:pt x="5419725" y="6459246"/>
                </a:lnTo>
                <a:lnTo>
                  <a:pt x="0" y="6459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18A7EB0F-49CE-768F-D680-E2F00D26B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" b="248"/>
          <a:stretch>
            <a:fillRect/>
          </a:stretch>
        </p:blipFill>
        <p:spPr bwMode="auto">
          <a:xfrm>
            <a:off x="4158501" y="1028700"/>
            <a:ext cx="3874998" cy="5254236"/>
          </a:xfrm>
          <a:prstGeom prst="roundRect">
            <a:avLst>
              <a:gd name="adj" fmla="val 6611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F603668-4AE9-8344-6E04-DE154468B3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7" t="19969" r="25512" b="19263"/>
          <a:stretch>
            <a:fillRect/>
          </a:stretch>
        </p:blipFill>
        <p:spPr>
          <a:xfrm>
            <a:off x="8780860" y="5189220"/>
            <a:ext cx="2283379" cy="687705"/>
          </a:xfrm>
          <a:prstGeom prst="roundRect">
            <a:avLst/>
          </a:prstGeom>
        </p:spPr>
      </p:pic>
      <p:pic>
        <p:nvPicPr>
          <p:cNvPr id="4" name="Afbeelding 3">
            <a:hlinkClick r:id="rId10" action="ppaction://hlinksldjump"/>
            <a:extLst>
              <a:ext uri="{FF2B5EF4-FFF2-40B4-BE49-F238E27FC236}">
                <a16:creationId xmlns:a16="http://schemas.microsoft.com/office/drawing/2014/main" id="{D5B0B3DB-84FF-9D52-D474-B6538045EC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618840"/>
            <a:ext cx="1630553" cy="1630553"/>
          </a:xfrm>
          <a:prstGeom prst="rect">
            <a:avLst/>
          </a:prstGeom>
        </p:spPr>
      </p:pic>
      <p:pic>
        <p:nvPicPr>
          <p:cNvPr id="5" name="Afbeelding 4">
            <a:hlinkClick r:id="rId12" action="ppaction://hlinksldjump"/>
            <a:extLst>
              <a:ext uri="{FF2B5EF4-FFF2-40B4-BE49-F238E27FC236}">
                <a16:creationId xmlns:a16="http://schemas.microsoft.com/office/drawing/2014/main" id="{B7A33A66-AD55-E394-3D59-B458808C8A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4384060"/>
            <a:ext cx="1630553" cy="1630553"/>
          </a:xfrm>
          <a:prstGeom prst="rect">
            <a:avLst/>
          </a:prstGeom>
        </p:spPr>
      </p:pic>
      <p:pic>
        <p:nvPicPr>
          <p:cNvPr id="6" name="Afbeelding 5">
            <a:hlinkClick r:id="rId14" action="ppaction://hlinksldjump"/>
            <a:extLst>
              <a:ext uri="{FF2B5EF4-FFF2-40B4-BE49-F238E27FC236}">
                <a16:creationId xmlns:a16="http://schemas.microsoft.com/office/drawing/2014/main" id="{39891FBF-03E5-65D5-665A-7DE98D018F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618840"/>
            <a:ext cx="1630553" cy="1630553"/>
          </a:xfrm>
          <a:prstGeom prst="rect">
            <a:avLst/>
          </a:prstGeom>
        </p:spPr>
      </p:pic>
      <p:pic>
        <p:nvPicPr>
          <p:cNvPr id="7" name="Afbeelding 6">
            <a:hlinkClick r:id="rId16" action="ppaction://hlinksldjump"/>
            <a:extLst>
              <a:ext uri="{FF2B5EF4-FFF2-40B4-BE49-F238E27FC236}">
                <a16:creationId xmlns:a16="http://schemas.microsoft.com/office/drawing/2014/main" id="{7C198064-2D05-A982-9C66-98DF421DBD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52" y="2518308"/>
            <a:ext cx="1630553" cy="1630553"/>
          </a:xfrm>
          <a:prstGeom prst="rect">
            <a:avLst/>
          </a:prstGeom>
        </p:spPr>
      </p:pic>
      <p:pic>
        <p:nvPicPr>
          <p:cNvPr id="8" name="Afbeelding 7">
            <a:hlinkClick r:id="rId18" action="ppaction://hlinksldjump"/>
            <a:extLst>
              <a:ext uri="{FF2B5EF4-FFF2-40B4-BE49-F238E27FC236}">
                <a16:creationId xmlns:a16="http://schemas.microsoft.com/office/drawing/2014/main" id="{BB5290F3-D707-A68E-5805-ECBDB5FED1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" y="2504624"/>
            <a:ext cx="1630553" cy="16305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9F38350-A425-3E8E-EC3D-77872C5402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1" y="175014"/>
            <a:ext cx="4818898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4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00677 -0.0037 L 0.28359 -0.0037 L 0.28359 0.70672 L -0.01211 0.70672 L -0.01211 -0.00486 L -0.00677 -0.0037 Z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3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00677 -0.0037 L 0.31745 -0.0037 L 0.31745 0.74213 L -0.01302 0.74213 L -0.01302 -0.00509 L -0.00677 -0.0037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3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40218-EDE0-8652-94BA-C626FEF97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inhoud 6">
            <a:extLst>
              <a:ext uri="{FF2B5EF4-FFF2-40B4-BE49-F238E27FC236}">
                <a16:creationId xmlns:a16="http://schemas.microsoft.com/office/drawing/2014/main" id="{57E96A7B-3216-C7E5-F9DA-F6D33F8E31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r="18653" b="50000"/>
          <a:stretch>
            <a:fillRect/>
          </a:stretch>
        </p:blipFill>
        <p:spPr>
          <a:xfrm>
            <a:off x="0" y="-4157"/>
            <a:ext cx="12192000" cy="3429000"/>
          </a:xfrm>
          <a:prstGeom prst="rect">
            <a:avLst/>
          </a:prstGeom>
        </p:spPr>
      </p:pic>
      <p:pic>
        <p:nvPicPr>
          <p:cNvPr id="6" name="Tijdelijke aanduiding voor inhoud 6">
            <a:extLst>
              <a:ext uri="{FF2B5EF4-FFF2-40B4-BE49-F238E27FC236}">
                <a16:creationId xmlns:a16="http://schemas.microsoft.com/office/drawing/2014/main" id="{4E4C2FA9-84FB-DDE3-42B8-AE72099CE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t="50000" r="18653"/>
          <a:stretch>
            <a:fillRect/>
          </a:stretch>
        </p:blipFill>
        <p:spPr>
          <a:xfrm>
            <a:off x="0" y="3396906"/>
            <a:ext cx="12192000" cy="3461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8168DFD-F45D-BEED-7606-C1762D99A47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4293" y="1303681"/>
            <a:ext cx="5398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Welke boeken vind jij leuk?</a:t>
            </a:r>
          </a:p>
          <a:p>
            <a:r>
              <a:rPr lang="nl-NL" sz="2800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Stop zoveel mogelijk boeken in de boekengenerator.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FFE264A-767F-A3C9-DBED-1B4713F6A7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14" y="3433157"/>
            <a:ext cx="49049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Geef je boekentip door!</a:t>
            </a:r>
            <a:br>
              <a:rPr lang="nl-NL" sz="28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</a:br>
            <a:r>
              <a:rPr lang="nl-NL" sz="2800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Zorg dat jouw boekentips in de boekengenerator belanden.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F94D846-6928-7234-9CE4-C6FFBE8A7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378167">
            <a:off x="4239582" y="4421076"/>
            <a:ext cx="1164437" cy="1970599"/>
          </a:xfrm>
          <a:prstGeom prst="rect">
            <a:avLst/>
          </a:prstGeom>
        </p:spPr>
      </p:pic>
      <p:pic>
        <p:nvPicPr>
          <p:cNvPr id="15" name="Afbeelding 14">
            <a:hlinkClick r:id="rId4"/>
            <a:extLst>
              <a:ext uri="{FF2B5EF4-FFF2-40B4-BE49-F238E27FC236}">
                <a16:creationId xmlns:a16="http://schemas.microsoft.com/office/drawing/2014/main" id="{8298E546-53CB-0A4C-C827-C64BBDA12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9863">
            <a:off x="5017068" y="1819870"/>
            <a:ext cx="3023952" cy="302395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E440317-EE52-D1FA-9FF3-E7F956BB8D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973" y="786384"/>
            <a:ext cx="4057086" cy="5420742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710593E3-1425-73DE-889F-9DB6DFC32285}"/>
              </a:ext>
            </a:extLst>
          </p:cNvPr>
          <p:cNvSpPr txBox="1"/>
          <p:nvPr/>
        </p:nvSpPr>
        <p:spPr>
          <a:xfrm>
            <a:off x="5832048" y="4882100"/>
            <a:ext cx="1753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  <a:hlinkClick r:id="rId4"/>
              </a:rPr>
              <a:t>Klik hier!</a:t>
            </a:r>
            <a:endParaRPr lang="nl-NL" sz="2800">
              <a:solidFill>
                <a:srgbClr val="EC7404"/>
              </a:solidFill>
              <a:latin typeface="Co Headline" panose="020B0603060202020204" pitchFamily="34" charset="0"/>
              <a:cs typeface="Co Headline" panose="020B060306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E0AD3CE-02B9-78CD-FFBD-7480531630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93" y="106586"/>
            <a:ext cx="6694610" cy="103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4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47 -0.18125 L 0.05885 -0.21828 L 0.06966 -0.22824 L 0.0888 -0.2625 C 0.10143 -0.27338 0.09674 -0.26875 0.10325 -0.27523 L 0.11588 -0.29236 L 0.12409 -0.30092 L 0.14857 -0.33657 L 0.15937 -0.3537 L 0.17851 -0.38078 L 0.2138 -0.39791 L 0.23281 -0.40347 L 0.26094 -0.40347 L 0.26823 -0.39652 L 0.27187 -0.38495 L 0.27187 -0.36944 L 0.26732 -0.34791 L 0.2664 -0.3324 L 0.26276 -0.29236 L 0.25911 -0.20833 C 0.25807 -0.17199 0.26354 -0.18125 0.25729 -0.17129 L 0.25364 -0.10416 L 0.25364 -0.03565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296BF-3543-A55C-8A60-53FA011B3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52466F-15C6-B8ED-88EB-BEA380ABE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72FA495F-6EB3-0EAB-EE7C-B8705BB69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C838C08-88DA-EFFA-A0FE-0614B73DC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228" y="1320022"/>
            <a:ext cx="4220700" cy="537668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9A728AC-16FC-FABC-936D-8585A3C4F1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0914" y="1320022"/>
            <a:ext cx="4220700" cy="537668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E1E8219-A335-635F-8620-5D36C11E5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45031" y="1534739"/>
            <a:ext cx="3883594" cy="494725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AF6056F-EB13-D34A-227F-3613A7886473}"/>
              </a:ext>
            </a:extLst>
          </p:cNvPr>
          <p:cNvSpPr txBox="1"/>
          <p:nvPr/>
        </p:nvSpPr>
        <p:spPr>
          <a:xfrm>
            <a:off x="1645904" y="673963"/>
            <a:ext cx="8900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Level 2: Wat is de titel van dit boek?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4BFABD8-47E7-8702-4079-E1DAACC60528}"/>
              </a:ext>
            </a:extLst>
          </p:cNvPr>
          <p:cNvSpPr txBox="1"/>
          <p:nvPr/>
        </p:nvSpPr>
        <p:spPr>
          <a:xfrm>
            <a:off x="5017821" y="118667"/>
            <a:ext cx="2156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800" b="1">
                <a:solidFill>
                  <a:srgbClr val="EF7103"/>
                </a:solidFill>
                <a:latin typeface="Co Headline" panose="020B0603060202020204"/>
              </a:rPr>
              <a:t>Boek 1</a:t>
            </a:r>
          </a:p>
        </p:txBody>
      </p:sp>
    </p:spTree>
    <p:extLst>
      <p:ext uri="{BB962C8B-B14F-4D97-AF65-F5344CB8AC3E}">
        <p14:creationId xmlns:p14="http://schemas.microsoft.com/office/powerpoint/2010/main" val="15217700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DFC80-0172-DCC2-F30F-2837A6B39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B453C-F5FD-68CE-2EB7-BC173DF3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E87BB991-3DA2-4E5B-EB21-98FED6112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687E8F3-9546-B57B-0574-B4D513D82B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5" y="1073011"/>
            <a:ext cx="4401457" cy="560695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EAD7365-C7A7-81C6-F36B-C103CB6898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44" r="39430" b="92870"/>
          <a:stretch>
            <a:fillRect/>
          </a:stretch>
        </p:blipFill>
        <p:spPr>
          <a:xfrm>
            <a:off x="6814349" y="1519848"/>
            <a:ext cx="1500401" cy="399784"/>
          </a:xfrm>
          <a:prstGeom prst="round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5C485EF-A946-FB1A-10DF-D47B4D9CFB8A}"/>
              </a:ext>
            </a:extLst>
          </p:cNvPr>
          <p:cNvSpPr txBox="1"/>
          <p:nvPr/>
        </p:nvSpPr>
        <p:spPr>
          <a:xfrm>
            <a:off x="6175981" y="1320305"/>
            <a:ext cx="830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A:</a:t>
            </a:r>
            <a:r>
              <a:rPr lang="nl-NL" sz="4000" dirty="0">
                <a:solidFill>
                  <a:srgbClr val="EF7103"/>
                </a:solidFill>
                <a:latin typeface="Edit Undo BRK" pitchFamily="2" charset="0"/>
              </a:rPr>
              <a:t>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414CA56-0E2F-1F01-F2FC-A296AEBDC199}"/>
              </a:ext>
            </a:extLst>
          </p:cNvPr>
          <p:cNvSpPr txBox="1"/>
          <p:nvPr/>
        </p:nvSpPr>
        <p:spPr>
          <a:xfrm>
            <a:off x="6180790" y="2734568"/>
            <a:ext cx="821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B: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2929681-907B-D6DE-8F76-349F50B94148}"/>
              </a:ext>
            </a:extLst>
          </p:cNvPr>
          <p:cNvSpPr txBox="1"/>
          <p:nvPr/>
        </p:nvSpPr>
        <p:spPr>
          <a:xfrm>
            <a:off x="6235293" y="4060131"/>
            <a:ext cx="712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C: 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E7F4EB3-0ECC-6E5F-1D0D-73C19A3CE3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05" t="87707" r="44682" b="1239"/>
          <a:stretch>
            <a:fillRect/>
          </a:stretch>
        </p:blipFill>
        <p:spPr>
          <a:xfrm>
            <a:off x="6814349" y="4312811"/>
            <a:ext cx="1758996" cy="399785"/>
          </a:xfrm>
          <a:prstGeom prst="round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EC7DD2B4-141D-E7C0-6CFC-F615458107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52" t="46123" r="47285" b="46746"/>
          <a:stretch>
            <a:fillRect/>
          </a:stretch>
        </p:blipFill>
        <p:spPr>
          <a:xfrm>
            <a:off x="6814349" y="2898548"/>
            <a:ext cx="1289502" cy="399784"/>
          </a:xfrm>
          <a:prstGeom prst="round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9D70D486-CB3F-073A-BD3E-BF260B40F60D}"/>
              </a:ext>
            </a:extLst>
          </p:cNvPr>
          <p:cNvSpPr txBox="1"/>
          <p:nvPr/>
        </p:nvSpPr>
        <p:spPr>
          <a:xfrm>
            <a:off x="1891804" y="457784"/>
            <a:ext cx="81869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Level 3: Wat is het genre van dit boek?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7A1B1DC-9337-BB4A-AB95-2D7F1EBC6EA1}"/>
              </a:ext>
            </a:extLst>
          </p:cNvPr>
          <p:cNvSpPr txBox="1"/>
          <p:nvPr/>
        </p:nvSpPr>
        <p:spPr>
          <a:xfrm>
            <a:off x="5027305" y="-97512"/>
            <a:ext cx="1915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800" b="1">
                <a:solidFill>
                  <a:srgbClr val="EF7103"/>
                </a:solidFill>
                <a:latin typeface="Co Headline" panose="020B0603060202020204"/>
              </a:rPr>
              <a:t>Boek 1</a:t>
            </a:r>
          </a:p>
        </p:txBody>
      </p:sp>
    </p:spTree>
    <p:extLst>
      <p:ext uri="{BB962C8B-B14F-4D97-AF65-F5344CB8AC3E}">
        <p14:creationId xmlns:p14="http://schemas.microsoft.com/office/powerpoint/2010/main" val="33947867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B912A-AD15-BC1B-46DD-562DC17C0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E5A17329-5CCC-B33D-F4DE-B26E4A005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C77D8234-ABBE-C5FE-B150-DA44F4A3653C}"/>
              </a:ext>
            </a:extLst>
          </p:cNvPr>
          <p:cNvSpPr txBox="1"/>
          <p:nvPr/>
        </p:nvSpPr>
        <p:spPr>
          <a:xfrm>
            <a:off x="1167421" y="365125"/>
            <a:ext cx="985718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Welk groepje heeft de meeste punten?</a:t>
            </a:r>
          </a:p>
          <a:p>
            <a:pPr algn="ctr"/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Dat groepje mag een </a:t>
            </a:r>
            <a:r>
              <a:rPr lang="nl-NL" sz="4000" b="1" err="1">
                <a:solidFill>
                  <a:srgbClr val="EF7103"/>
                </a:solidFill>
                <a:latin typeface="Co Headline" panose="020B0603060202020204"/>
              </a:rPr>
              <a:t>reward</a:t>
            </a:r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 kiezen!</a:t>
            </a:r>
          </a:p>
          <a:p>
            <a:pPr algn="ctr"/>
            <a:endParaRPr lang="nl-NL" sz="4000">
              <a:solidFill>
                <a:srgbClr val="EF7103"/>
              </a:solidFill>
              <a:latin typeface="Co Headline" panose="020B0603060202020204"/>
            </a:endParaRPr>
          </a:p>
          <a:p>
            <a:pPr algn="ctr"/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Klik op </a:t>
            </a:r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Joran</a:t>
            </a:r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 voor A-Boeken</a:t>
            </a:r>
          </a:p>
          <a:p>
            <a:pPr algn="ctr"/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Klik op </a:t>
            </a:r>
            <a:r>
              <a:rPr lang="nl-NL" sz="4000" b="1">
                <a:solidFill>
                  <a:srgbClr val="EF7103"/>
                </a:solidFill>
                <a:latin typeface="Co Headline" panose="020B0603060202020204"/>
              </a:rPr>
              <a:t>Kees</a:t>
            </a:r>
            <a:r>
              <a:rPr lang="nl-NL" sz="4000">
                <a:solidFill>
                  <a:srgbClr val="EF7103"/>
                </a:solidFill>
                <a:latin typeface="Co Headline" panose="020B0603060202020204"/>
              </a:rPr>
              <a:t> voor B-Boeken</a:t>
            </a:r>
          </a:p>
          <a:p>
            <a:pPr algn="ctr"/>
            <a:endParaRPr lang="nl-NL" sz="4000">
              <a:solidFill>
                <a:srgbClr val="EF7103"/>
              </a:solidFill>
              <a:latin typeface="Co Headline" panose="020B0603060202020204"/>
            </a:endParaRPr>
          </a:p>
          <a:p>
            <a:pPr algn="ctr"/>
            <a:endParaRPr lang="nl-NL" sz="4000">
              <a:solidFill>
                <a:srgbClr val="EF7103"/>
              </a:solidFill>
              <a:latin typeface="Co Headline" panose="020B0603060202020204"/>
            </a:endParaRPr>
          </a:p>
        </p:txBody>
      </p:sp>
      <p:pic>
        <p:nvPicPr>
          <p:cNvPr id="38" name="Afbeelding 37">
            <a:hlinkClick r:id="rId4" action="ppaction://hlinksldjump"/>
            <a:extLst>
              <a:ext uri="{FF2B5EF4-FFF2-40B4-BE49-F238E27FC236}">
                <a16:creationId xmlns:a16="http://schemas.microsoft.com/office/drawing/2014/main" id="{E17B4126-3BDC-50A0-B9DC-9862C6D356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243" y="2773242"/>
            <a:ext cx="2608027" cy="3488432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FA360D5C-F196-9BCB-F008-5DFF203F5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56" y="4842530"/>
            <a:ext cx="1515288" cy="2143400"/>
          </a:xfrm>
          <a:prstGeom prst="rect">
            <a:avLst/>
          </a:prstGeom>
        </p:spPr>
      </p:pic>
      <p:pic>
        <p:nvPicPr>
          <p:cNvPr id="40" name="Afbeelding 39">
            <a:hlinkClick r:id="rId7" action="ppaction://hlinksldjump"/>
            <a:extLst>
              <a:ext uri="{FF2B5EF4-FFF2-40B4-BE49-F238E27FC236}">
                <a16:creationId xmlns:a16="http://schemas.microsoft.com/office/drawing/2014/main" id="{81AA229E-109E-3708-C1DC-AA9F61A3E0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7" y="2959950"/>
            <a:ext cx="2608027" cy="311501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93CAE98-5980-8A00-F2A1-4B5BEB5D20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" y="5914230"/>
            <a:ext cx="2722360" cy="42014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89635C0-9C57-13D0-88AB-BB51DB1409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405" y="5859170"/>
            <a:ext cx="2608027" cy="40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87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DECA9-4B10-C75B-63D3-1F4B090BF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515BE0-A3CC-0C40-2D20-204C4299F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9283A82C-A52A-B729-642C-D2387F50E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DDDB71A-0E59-1D17-88EB-0D7CABA4CC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7735" y="1438137"/>
            <a:ext cx="3227163" cy="49472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737D574-2509-17F4-3A3D-414A57CDB1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6033" y="1438137"/>
            <a:ext cx="3227163" cy="494725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BB4913F-FB2D-0168-B045-517549361CB8}"/>
              </a:ext>
            </a:extLst>
          </p:cNvPr>
          <p:cNvSpPr txBox="1"/>
          <p:nvPr/>
        </p:nvSpPr>
        <p:spPr>
          <a:xfrm>
            <a:off x="2759990" y="673963"/>
            <a:ext cx="6672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Level 1: Welke kaft is juist?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C0E60DF-2C96-D2B5-9EF6-5F28D72D349F}"/>
              </a:ext>
            </a:extLst>
          </p:cNvPr>
          <p:cNvSpPr txBox="1"/>
          <p:nvPr/>
        </p:nvSpPr>
        <p:spPr>
          <a:xfrm>
            <a:off x="5008203" y="118667"/>
            <a:ext cx="21755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800" dirty="0">
                <a:solidFill>
                  <a:srgbClr val="EF7103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Boek 2</a:t>
            </a:r>
          </a:p>
        </p:txBody>
      </p:sp>
    </p:spTree>
    <p:extLst>
      <p:ext uri="{BB962C8B-B14F-4D97-AF65-F5344CB8AC3E}">
        <p14:creationId xmlns:p14="http://schemas.microsoft.com/office/powerpoint/2010/main" val="183822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tro Video Game Arcade 8 Bit [Sound Effects] Free Download Audio Background for Edits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65182d8-8f1a-4481-bfe2-f92bdecbe446" xsi:nil="true"/>
    <lcf76f155ced4ddcb4097134ff3c332f xmlns="021b465c-3b0b-4319-a321-a31d49da96f4">
      <Terms xmlns="http://schemas.microsoft.com/office/infopath/2007/PartnerControls"/>
    </lcf76f155ced4ddcb4097134ff3c332f>
    <Gebied xmlns="021b465c-3b0b-4319-a321-a31d49da96f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5CD4D2A79F347B10A92E10DEBD953" ma:contentTypeVersion="18" ma:contentTypeDescription="Een nieuw document maken." ma:contentTypeScope="" ma:versionID="542e365362beaf53b180b1f463cc6624">
  <xsd:schema xmlns:xsd="http://www.w3.org/2001/XMLSchema" xmlns:xs="http://www.w3.org/2001/XMLSchema" xmlns:p="http://schemas.microsoft.com/office/2006/metadata/properties" xmlns:ns2="021b465c-3b0b-4319-a321-a31d49da96f4" xmlns:ns3="965182d8-8f1a-4481-bfe2-f92bdecbe446" targetNamespace="http://schemas.microsoft.com/office/2006/metadata/properties" ma:root="true" ma:fieldsID="d0018d7c8b785ed44b82251052742dfe" ns2:_="" ns3:_="">
    <xsd:import namespace="021b465c-3b0b-4319-a321-a31d49da96f4"/>
    <xsd:import namespace="965182d8-8f1a-4481-bfe2-f92bdecbe4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Gebied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1b465c-3b0b-4319-a321-a31d49da9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76ffcf93-f24d-4e2f-8f06-ae166e18d2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Gebied" ma:index="22" nillable="true" ma:displayName="Gebied" ma:format="Dropdown" ma:internalName="Gebied">
      <xsd:simpleType>
        <xsd:restriction base="dms:Text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5182d8-8f1a-4481-bfe2-f92bdecbe44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9fa7a63-9f62-4985-8620-0f9e1ff33e23}" ma:internalName="TaxCatchAll" ma:showField="CatchAllData" ma:web="965182d8-8f1a-4481-bfe2-f92bdecbe4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A15DD9-84FC-4BF1-9AB8-748EB374EDEC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021b465c-3b0b-4319-a321-a31d49da96f4"/>
    <ds:schemaRef ds:uri="965182d8-8f1a-4481-bfe2-f92bdecbe446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856A309-1615-4FE2-BA02-6F3A14CDC6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EB9738-B213-41F7-8AC4-A95D9FBD1FCD}">
  <ds:schemaRefs>
    <ds:schemaRef ds:uri="021b465c-3b0b-4319-a321-a31d49da96f4"/>
    <ds:schemaRef ds:uri="965182d8-8f1a-4481-bfe2-f92bdecbe44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508</Words>
  <Application>Microsoft Office PowerPoint</Application>
  <PresentationFormat>Breedbeeld</PresentationFormat>
  <Paragraphs>129</Paragraphs>
  <Slides>51</Slides>
  <Notes>31</Notes>
  <HiddenSlides>0</HiddenSlides>
  <MMClips>24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51</vt:i4>
      </vt:variant>
    </vt:vector>
  </HeadingPairs>
  <TitlesOfParts>
    <vt:vector size="57" baseType="lpstr">
      <vt:lpstr>Aptos</vt:lpstr>
      <vt:lpstr>Aptos Display</vt:lpstr>
      <vt:lpstr>Arial</vt:lpstr>
      <vt:lpstr>Co Headline</vt:lpstr>
      <vt:lpstr>Edit Undo BRK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Kees Meulendijks</dc:creator>
  <cp:lastModifiedBy>Joran Floor</cp:lastModifiedBy>
  <cp:revision>2</cp:revision>
  <dcterms:created xsi:type="dcterms:W3CDTF">2026-05-12T09:59:13Z</dcterms:created>
  <dcterms:modified xsi:type="dcterms:W3CDTF">2026-05-22T12:50:01Z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0x010100CC95CD4D2A79F347B10A92E10DEBD953</vt:lpwstr>
  </property>
  <property fmtid="{D5CDD505-2E9C-101B-9397-08002B2CF9AE}" pid="3" name="MediaServiceImageTags">
    <vt:lpwstr/>
  </property>
  <property fmtid="{D5CDD505-2E9C-101B-9397-08002B2CF9AE}" pid="4" name="_MarkAsFinal">
    <vt:bool>true</vt:bool>
  </property>
</Properties>
</file>