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6" r:id="rId4"/>
  </p:sldMasterIdLst>
  <p:notesMasterIdLst>
    <p:notesMasterId r:id="rId21"/>
  </p:notesMasterIdLst>
  <p:sldIdLst>
    <p:sldId id="256" r:id="rId5"/>
    <p:sldId id="342" r:id="rId6"/>
    <p:sldId id="258" r:id="rId7"/>
    <p:sldId id="259" r:id="rId8"/>
    <p:sldId id="343" r:id="rId9"/>
    <p:sldId id="344" r:id="rId10"/>
    <p:sldId id="345" r:id="rId11"/>
    <p:sldId id="286" r:id="rId12"/>
    <p:sldId id="267" r:id="rId13"/>
    <p:sldId id="346" r:id="rId14"/>
    <p:sldId id="347" r:id="rId15"/>
    <p:sldId id="266" r:id="rId16"/>
    <p:sldId id="348" r:id="rId17"/>
    <p:sldId id="260" r:id="rId18"/>
    <p:sldId id="289" r:id="rId19"/>
    <p:sldId id="349" r:id="rId20"/>
  </p:sldIdLst>
  <p:sldSz cx="9144000" cy="5143500" type="screen16x9"/>
  <p:notesSz cx="6858000" cy="9144000"/>
  <p:embeddedFontLst>
    <p:embeddedFont>
      <p:font typeface="Cairo" panose="020B0604020202020204" charset="-78"/>
      <p:regular r:id="rId22"/>
      <p:bold r:id="rId23"/>
    </p:embeddedFont>
    <p:embeddedFont>
      <p:font typeface="Fira Sans Condensed Medium" panose="020B0603050000020004" pitchFamily="34" charset="0"/>
      <p:regular r:id="rId24"/>
      <p:bold r:id="rId25"/>
      <p:italic r:id="rId26"/>
      <p:boldItalic r:id="rId27"/>
    </p:embeddedFont>
    <p:embeddedFont>
      <p:font typeface="Oxygen" panose="02000503000000000000" pitchFamily="2" charset="0"/>
      <p:regular r:id="rId28"/>
      <p:bold r:id="rId29"/>
    </p:embeddedFont>
    <p:embeddedFont>
      <p:font typeface="Raleway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A235"/>
    <a:srgbClr val="7A5716"/>
    <a:srgbClr val="006936"/>
    <a:srgbClr val="355C2E"/>
    <a:srgbClr val="C7843C"/>
    <a:srgbClr val="F4A79C"/>
    <a:srgbClr val="C9D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E8CE9A-0DEF-4A94-8EB1-65A9FF96FDF2}" v="2" dt="2026-03-02T12:24:18.431"/>
    <p1510:client id="{976EB2DC-CB73-490D-9B92-57EF3542989B}" v="1176" dt="2026-03-02T13:30:29.958"/>
  </p1510:revLst>
</p1510:revInfo>
</file>

<file path=ppt/tableStyles.xml><?xml version="1.0" encoding="utf-8"?>
<a:tblStyleLst xmlns:a="http://schemas.openxmlformats.org/drawingml/2006/main" def="{83A1F60E-12B2-4B8D-A259-DBBABB6C9402}">
  <a:tblStyle styleId="{83A1F60E-12B2-4B8D-A259-DBBABB6C94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318" y="120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Meulendijks" userId="ed72235d-632d-4eda-95ef-1a60bcc8250b" providerId="ADAL" clId="{41830CCC-5D52-46A8-AA81-08FAF4C65603}"/>
    <pc:docChg chg="undo custSel addSld delSld modSld sldOrd">
      <pc:chgData name="Kees Meulendijks" userId="ed72235d-632d-4eda-95ef-1a60bcc8250b" providerId="ADAL" clId="{41830CCC-5D52-46A8-AA81-08FAF4C65603}" dt="2026-03-02T13:29:10.365" v="3940" actId="20577"/>
      <pc:docMkLst>
        <pc:docMk/>
      </pc:docMkLst>
      <pc:sldChg chg="modSp mod">
        <pc:chgData name="Kees Meulendijks" userId="ed72235d-632d-4eda-95ef-1a60bcc8250b" providerId="ADAL" clId="{41830CCC-5D52-46A8-AA81-08FAF4C65603}" dt="2026-03-02T12:47:08.317" v="3467" actId="20577"/>
        <pc:sldMkLst>
          <pc:docMk/>
          <pc:sldMk cId="0" sldId="258"/>
        </pc:sldMkLst>
        <pc:spChg chg="mod">
          <ac:chgData name="Kees Meulendijks" userId="ed72235d-632d-4eda-95ef-1a60bcc8250b" providerId="ADAL" clId="{41830CCC-5D52-46A8-AA81-08FAF4C65603}" dt="2026-03-02T12:47:08.317" v="3467" actId="20577"/>
          <ac:spMkLst>
            <pc:docMk/>
            <pc:sldMk cId="0" sldId="258"/>
            <ac:spMk id="1287" creationId="{00000000-0000-0000-0000-000000000000}"/>
          </ac:spMkLst>
        </pc:spChg>
      </pc:sldChg>
      <pc:sldChg chg="modSp mod">
        <pc:chgData name="Kees Meulendijks" userId="ed72235d-632d-4eda-95ef-1a60bcc8250b" providerId="ADAL" clId="{41830CCC-5D52-46A8-AA81-08FAF4C65603}" dt="2026-03-02T13:24:57.780" v="3926" actId="1076"/>
        <pc:sldMkLst>
          <pc:docMk/>
          <pc:sldMk cId="0" sldId="259"/>
        </pc:sldMkLst>
        <pc:spChg chg="mod">
          <ac:chgData name="Kees Meulendijks" userId="ed72235d-632d-4eda-95ef-1a60bcc8250b" providerId="ADAL" clId="{41830CCC-5D52-46A8-AA81-08FAF4C65603}" dt="2026-03-02T09:05:48.824" v="636" actId="2711"/>
          <ac:spMkLst>
            <pc:docMk/>
            <pc:sldMk cId="0" sldId="259"/>
            <ac:spMk id="14" creationId="{600D9FBF-B7E8-2F65-2723-F001AACDE575}"/>
          </ac:spMkLst>
        </pc:spChg>
        <pc:spChg chg="mod">
          <ac:chgData name="Kees Meulendijks" userId="ed72235d-632d-4eda-95ef-1a60bcc8250b" providerId="ADAL" clId="{41830CCC-5D52-46A8-AA81-08FAF4C65603}" dt="2026-03-02T13:24:57.780" v="3926" actId="1076"/>
          <ac:spMkLst>
            <pc:docMk/>
            <pc:sldMk cId="0" sldId="259"/>
            <ac:spMk id="1303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09:05:26.653" v="632" actId="2711"/>
          <ac:spMkLst>
            <pc:docMk/>
            <pc:sldMk cId="0" sldId="259"/>
            <ac:spMk id="1312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09:05:34.704" v="634" actId="2711"/>
          <ac:spMkLst>
            <pc:docMk/>
            <pc:sldMk cId="0" sldId="259"/>
            <ac:spMk id="1313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09:05:30.756" v="633" actId="2711"/>
          <ac:spMkLst>
            <pc:docMk/>
            <pc:sldMk cId="0" sldId="259"/>
            <ac:spMk id="1314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09:05:40.989" v="635" actId="2711"/>
          <ac:spMkLst>
            <pc:docMk/>
            <pc:sldMk cId="0" sldId="259"/>
            <ac:spMk id="1315" creationId="{00000000-0000-0000-0000-000000000000}"/>
          </ac:spMkLst>
        </pc:spChg>
      </pc:sldChg>
      <pc:sldChg chg="addSp delSp modSp mod ord modAnim">
        <pc:chgData name="Kees Meulendijks" userId="ed72235d-632d-4eda-95ef-1a60bcc8250b" providerId="ADAL" clId="{41830CCC-5D52-46A8-AA81-08FAF4C65603}" dt="2026-03-02T13:28:19.544" v="3932" actId="14100"/>
        <pc:sldMkLst>
          <pc:docMk/>
          <pc:sldMk cId="0" sldId="260"/>
        </pc:sldMkLst>
        <pc:spChg chg="mod">
          <ac:chgData name="Kees Meulendijks" userId="ed72235d-632d-4eda-95ef-1a60bcc8250b" providerId="ADAL" clId="{41830CCC-5D52-46A8-AA81-08FAF4C65603}" dt="2026-03-02T11:56:57.887" v="3148" actId="2711"/>
          <ac:spMkLst>
            <pc:docMk/>
            <pc:sldMk cId="0" sldId="260"/>
            <ac:spMk id="1329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28:19.544" v="3932" actId="14100"/>
          <ac:spMkLst>
            <pc:docMk/>
            <pc:sldMk cId="0" sldId="260"/>
            <ac:spMk id="1330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1:56:49.022" v="3147" actId="2711"/>
          <ac:spMkLst>
            <pc:docMk/>
            <pc:sldMk cId="0" sldId="260"/>
            <ac:spMk id="1331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2:00:03.421" v="3368" actId="20577"/>
          <ac:spMkLst>
            <pc:docMk/>
            <pc:sldMk cId="0" sldId="260"/>
            <ac:spMk id="1332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1:56:57.887" v="3148" actId="2711"/>
          <ac:spMkLst>
            <pc:docMk/>
            <pc:sldMk cId="0" sldId="260"/>
            <ac:spMk id="1333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2:00:10.822" v="3377" actId="20577"/>
          <ac:spMkLst>
            <pc:docMk/>
            <pc:sldMk cId="0" sldId="260"/>
            <ac:spMk id="1334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1:57:38.998" v="3163" actId="20577"/>
          <ac:spMkLst>
            <pc:docMk/>
            <pc:sldMk cId="0" sldId="260"/>
            <ac:spMk id="1335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1:56:49.022" v="3147" actId="2711"/>
          <ac:spMkLst>
            <pc:docMk/>
            <pc:sldMk cId="0" sldId="260"/>
            <ac:spMk id="1336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1:56:57.887" v="3148" actId="2711"/>
          <ac:spMkLst>
            <pc:docMk/>
            <pc:sldMk cId="0" sldId="260"/>
            <ac:spMk id="1337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2:00:00.149" v="3365" actId="1037"/>
          <ac:spMkLst>
            <pc:docMk/>
            <pc:sldMk cId="0" sldId="260"/>
            <ac:spMk id="1338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1:57:34.238" v="3156" actId="20577"/>
          <ac:spMkLst>
            <pc:docMk/>
            <pc:sldMk cId="0" sldId="260"/>
            <ac:spMk id="1339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1:56:49.022" v="3147" actId="2711"/>
          <ac:spMkLst>
            <pc:docMk/>
            <pc:sldMk cId="0" sldId="260"/>
            <ac:spMk id="1340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1:56:13.736" v="3135" actId="20577"/>
          <ac:spMkLst>
            <pc:docMk/>
            <pc:sldMk cId="0" sldId="260"/>
            <ac:spMk id="1341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1:52:38.405" v="2940" actId="478"/>
          <ac:spMkLst>
            <pc:docMk/>
            <pc:sldMk cId="0" sldId="260"/>
            <ac:spMk id="1345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1:52:39.181" v="2941" actId="478"/>
          <ac:spMkLst>
            <pc:docMk/>
            <pc:sldMk cId="0" sldId="260"/>
            <ac:spMk id="1346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1:52:37.654" v="2939" actId="478"/>
          <ac:spMkLst>
            <pc:docMk/>
            <pc:sldMk cId="0" sldId="260"/>
            <ac:spMk id="1347" creationId="{00000000-0000-0000-0000-000000000000}"/>
          </ac:spMkLst>
        </pc:spChg>
        <pc:grpChg chg="mod">
          <ac:chgData name="Kees Meulendijks" userId="ed72235d-632d-4eda-95ef-1a60bcc8250b" providerId="ADAL" clId="{41830CCC-5D52-46A8-AA81-08FAF4C65603}" dt="2026-03-02T11:52:42.459" v="2942" actId="1076"/>
          <ac:grpSpMkLst>
            <pc:docMk/>
            <pc:sldMk cId="0" sldId="260"/>
            <ac:grpSpMk id="1342" creationId="{00000000-0000-0000-0000-000000000000}"/>
          </ac:grpSpMkLst>
        </pc:grpChg>
        <pc:picChg chg="add mod">
          <ac:chgData name="Kees Meulendijks" userId="ed72235d-632d-4eda-95ef-1a60bcc8250b" providerId="ADAL" clId="{41830CCC-5D52-46A8-AA81-08FAF4C65603}" dt="2026-03-02T13:08:15.407" v="3891" actId="1076"/>
          <ac:picMkLst>
            <pc:docMk/>
            <pc:sldMk cId="0" sldId="260"/>
            <ac:picMk id="2" creationId="{2EB89826-A472-0513-6B3F-93CB705FF695}"/>
          </ac:picMkLst>
        </pc:picChg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61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62"/>
        </pc:sldMkLst>
      </pc:sldChg>
      <pc:sldChg chg="addSp delSp modSp mod ord modAnim">
        <pc:chgData name="Kees Meulendijks" userId="ed72235d-632d-4eda-95ef-1a60bcc8250b" providerId="ADAL" clId="{41830CCC-5D52-46A8-AA81-08FAF4C65603}" dt="2026-03-02T13:27:25.871" v="3931" actId="20577"/>
        <pc:sldMkLst>
          <pc:docMk/>
          <pc:sldMk cId="0" sldId="266"/>
        </pc:sldMkLst>
        <pc:spChg chg="mod">
          <ac:chgData name="Kees Meulendijks" userId="ed72235d-632d-4eda-95ef-1a60bcc8250b" providerId="ADAL" clId="{41830CCC-5D52-46A8-AA81-08FAF4C65603}" dt="2026-03-02T13:27:25.871" v="3931" actId="20577"/>
          <ac:spMkLst>
            <pc:docMk/>
            <pc:sldMk cId="0" sldId="266"/>
            <ac:spMk id="2061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062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063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39:59.173" v="2201" actId="1037"/>
          <ac:spMkLst>
            <pc:docMk/>
            <pc:sldMk cId="0" sldId="266"/>
            <ac:spMk id="2064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2:53:01.546" v="3523" actId="1076"/>
          <ac:spMkLst>
            <pc:docMk/>
            <pc:sldMk cId="0" sldId="266"/>
            <ac:spMk id="2065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38:22.282" v="2128" actId="20577"/>
          <ac:spMkLst>
            <pc:docMk/>
            <pc:sldMk cId="0" sldId="266"/>
            <ac:spMk id="2066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39:10.512" v="2177" actId="1076"/>
          <ac:spMkLst>
            <pc:docMk/>
            <pc:sldMk cId="0" sldId="266"/>
            <ac:spMk id="2067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38:07.968" v="2122" actId="1076"/>
          <ac:spMkLst>
            <pc:docMk/>
            <pc:sldMk cId="0" sldId="266"/>
            <ac:spMk id="2068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39:04.440" v="2176" actId="20577"/>
          <ac:spMkLst>
            <pc:docMk/>
            <pc:sldMk cId="0" sldId="266"/>
            <ac:spMk id="2069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078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081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096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097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099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101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124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37:04.449" v="2037" actId="2711"/>
          <ac:spMkLst>
            <pc:docMk/>
            <pc:sldMk cId="0" sldId="266"/>
            <ac:spMk id="2132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39:59.173" v="2201" actId="1037"/>
          <ac:spMkLst>
            <pc:docMk/>
            <pc:sldMk cId="0" sldId="266"/>
            <ac:spMk id="2133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39:38.181" v="2195" actId="2711"/>
          <ac:spMkLst>
            <pc:docMk/>
            <pc:sldMk cId="0" sldId="266"/>
            <ac:spMk id="2134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41:39.259" v="2202" actId="2711"/>
          <ac:spMkLst>
            <pc:docMk/>
            <pc:sldMk cId="0" sldId="266"/>
            <ac:spMk id="2135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09:38.448" v="3902" actId="2711"/>
          <ac:spMkLst>
            <pc:docMk/>
            <pc:sldMk cId="0" sldId="266"/>
            <ac:spMk id="2137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43:42.385" v="2216" actId="478"/>
          <ac:spMkLst>
            <pc:docMk/>
            <pc:sldMk cId="0" sldId="266"/>
            <ac:spMk id="2139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43:43.990" v="2218" actId="478"/>
          <ac:spMkLst>
            <pc:docMk/>
            <pc:sldMk cId="0" sldId="266"/>
            <ac:spMk id="2140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43:43.368" v="2217" actId="478"/>
          <ac:spMkLst>
            <pc:docMk/>
            <pc:sldMk cId="0" sldId="266"/>
            <ac:spMk id="2141" creationId="{00000000-0000-0000-0000-000000000000}"/>
          </ac:spMkLst>
        </pc:spChg>
        <pc:picChg chg="add mod">
          <ac:chgData name="Kees Meulendijks" userId="ed72235d-632d-4eda-95ef-1a60bcc8250b" providerId="ADAL" clId="{41830CCC-5D52-46A8-AA81-08FAF4C65603}" dt="2026-03-02T10:57:52.190" v="2297" actId="1076"/>
          <ac:picMkLst>
            <pc:docMk/>
            <pc:sldMk cId="0" sldId="266"/>
            <ac:picMk id="2" creationId="{A201983B-0655-55BD-72A3-7FDF0DDFB6D4}"/>
          </ac:picMkLst>
        </pc:picChg>
      </pc:sldChg>
      <pc:sldChg chg="addSp delSp modSp mod ord modAnim">
        <pc:chgData name="Kees Meulendijks" userId="ed72235d-632d-4eda-95ef-1a60bcc8250b" providerId="ADAL" clId="{41830CCC-5D52-46A8-AA81-08FAF4C65603}" dt="2026-03-02T10:23:19.755" v="1723"/>
        <pc:sldMkLst>
          <pc:docMk/>
          <pc:sldMk cId="0" sldId="267"/>
        </pc:sldMkLst>
        <pc:spChg chg="mod">
          <ac:chgData name="Kees Meulendijks" userId="ed72235d-632d-4eda-95ef-1a60bcc8250b" providerId="ADAL" clId="{41830CCC-5D52-46A8-AA81-08FAF4C65603}" dt="2026-03-02T10:17:16.794" v="1683"/>
          <ac:spMkLst>
            <pc:docMk/>
            <pc:sldMk cId="0" sldId="267"/>
            <ac:spMk id="4" creationId="{7D77DBA0-7AA3-D240-A48B-6BFFF73EBB01}"/>
          </ac:spMkLst>
        </pc:spChg>
        <pc:spChg chg="mod">
          <ac:chgData name="Kees Meulendijks" userId="ed72235d-632d-4eda-95ef-1a60bcc8250b" providerId="ADAL" clId="{41830CCC-5D52-46A8-AA81-08FAF4C65603}" dt="2026-03-02T10:17:16.794" v="1683"/>
          <ac:spMkLst>
            <pc:docMk/>
            <pc:sldMk cId="0" sldId="267"/>
            <ac:spMk id="5" creationId="{A7D2C1A1-F768-543D-7299-089624116F48}"/>
          </ac:spMkLst>
        </pc:spChg>
        <pc:spChg chg="mod">
          <ac:chgData name="Kees Meulendijks" userId="ed72235d-632d-4eda-95ef-1a60bcc8250b" providerId="ADAL" clId="{41830CCC-5D52-46A8-AA81-08FAF4C65603}" dt="2026-03-02T10:17:16.794" v="1683"/>
          <ac:spMkLst>
            <pc:docMk/>
            <pc:sldMk cId="0" sldId="267"/>
            <ac:spMk id="6" creationId="{FF733633-72F7-2190-D90E-F460FF161F6F}"/>
          </ac:spMkLst>
        </pc:spChg>
        <pc:spChg chg="mod">
          <ac:chgData name="Kees Meulendijks" userId="ed72235d-632d-4eda-95ef-1a60bcc8250b" providerId="ADAL" clId="{41830CCC-5D52-46A8-AA81-08FAF4C65603}" dt="2026-03-02T10:17:16.794" v="1683"/>
          <ac:spMkLst>
            <pc:docMk/>
            <pc:sldMk cId="0" sldId="267"/>
            <ac:spMk id="7" creationId="{FEE698BA-A754-FD7D-5C3C-B31D874B8EF6}"/>
          </ac:spMkLst>
        </pc:spChg>
        <pc:spChg chg="mod">
          <ac:chgData name="Kees Meulendijks" userId="ed72235d-632d-4eda-95ef-1a60bcc8250b" providerId="ADAL" clId="{41830CCC-5D52-46A8-AA81-08FAF4C65603}" dt="2026-03-02T10:17:16.794" v="1683"/>
          <ac:spMkLst>
            <pc:docMk/>
            <pc:sldMk cId="0" sldId="267"/>
            <ac:spMk id="8" creationId="{DEDA3AE0-B390-4A15-E8F0-C2B0A75845C7}"/>
          </ac:spMkLst>
        </pc:spChg>
        <pc:spChg chg="mod">
          <ac:chgData name="Kees Meulendijks" userId="ed72235d-632d-4eda-95ef-1a60bcc8250b" providerId="ADAL" clId="{41830CCC-5D52-46A8-AA81-08FAF4C65603}" dt="2026-03-02T10:09:39.915" v="1624" actId="2711"/>
          <ac:spMkLst>
            <pc:docMk/>
            <pc:sldMk cId="0" sldId="267"/>
            <ac:spMk id="2146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02:24.059" v="1256" actId="6549"/>
          <ac:spMkLst>
            <pc:docMk/>
            <pc:sldMk cId="0" sldId="267"/>
            <ac:spMk id="2147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05:44.798" v="1424" actId="478"/>
          <ac:spMkLst>
            <pc:docMk/>
            <pc:sldMk cId="0" sldId="267"/>
            <ac:spMk id="2148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11:54.490" v="1648" actId="1076"/>
          <ac:spMkLst>
            <pc:docMk/>
            <pc:sldMk cId="0" sldId="267"/>
            <ac:spMk id="2149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11:48.649" v="1646" actId="1076"/>
          <ac:spMkLst>
            <pc:docMk/>
            <pc:sldMk cId="0" sldId="267"/>
            <ac:spMk id="2150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02:53.634" v="1299" actId="478"/>
          <ac:spMkLst>
            <pc:docMk/>
            <pc:sldMk cId="0" sldId="267"/>
            <ac:spMk id="2151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05:42.984" v="1423" actId="478"/>
          <ac:spMkLst>
            <pc:docMk/>
            <pc:sldMk cId="0" sldId="267"/>
            <ac:spMk id="2152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03:07.736" v="1316" actId="478"/>
          <ac:spMkLst>
            <pc:docMk/>
            <pc:sldMk cId="0" sldId="267"/>
            <ac:spMk id="2153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11:41.978" v="1644" actId="1076"/>
          <ac:spMkLst>
            <pc:docMk/>
            <pc:sldMk cId="0" sldId="267"/>
            <ac:spMk id="2154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09:12.323" v="1621" actId="1076"/>
          <ac:spMkLst>
            <pc:docMk/>
            <pc:sldMk cId="0" sldId="267"/>
            <ac:spMk id="2155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11:45.378" v="1645" actId="1076"/>
          <ac:spMkLst>
            <pc:docMk/>
            <pc:sldMk cId="0" sldId="267"/>
            <ac:spMk id="2156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03:54.149" v="1328" actId="1076"/>
          <ac:spMkLst>
            <pc:docMk/>
            <pc:sldMk cId="0" sldId="267"/>
            <ac:spMk id="2171" creationId="{00000000-0000-0000-0000-000000000000}"/>
          </ac:spMkLst>
        </pc:spChg>
        <pc:spChg chg="add del">
          <ac:chgData name="Kees Meulendijks" userId="ed72235d-632d-4eda-95ef-1a60bcc8250b" providerId="ADAL" clId="{41830CCC-5D52-46A8-AA81-08FAF4C65603}" dt="2026-03-02T10:17:04.630" v="1680" actId="478"/>
          <ac:spMkLst>
            <pc:docMk/>
            <pc:sldMk cId="0" sldId="267"/>
            <ac:spMk id="2186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16:58.362" v="1677" actId="478"/>
          <ac:spMkLst>
            <pc:docMk/>
            <pc:sldMk cId="0" sldId="267"/>
            <ac:spMk id="2194" creationId="{00000000-0000-0000-0000-000000000000}"/>
          </ac:spMkLst>
        </pc:spChg>
        <pc:spChg chg="del mod">
          <ac:chgData name="Kees Meulendijks" userId="ed72235d-632d-4eda-95ef-1a60bcc8250b" providerId="ADAL" clId="{41830CCC-5D52-46A8-AA81-08FAF4C65603}" dt="2026-03-02T10:17:00.897" v="1678" actId="478"/>
          <ac:spMkLst>
            <pc:docMk/>
            <pc:sldMk cId="0" sldId="267"/>
            <ac:spMk id="2195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17:14.200" v="1682" actId="478"/>
          <ac:spMkLst>
            <pc:docMk/>
            <pc:sldMk cId="0" sldId="267"/>
            <ac:spMk id="2196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17:08.021" v="1681" actId="478"/>
          <ac:spMkLst>
            <pc:docMk/>
            <pc:sldMk cId="0" sldId="267"/>
            <ac:spMk id="2197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03:37.701" v="1323" actId="20577"/>
          <ac:spMkLst>
            <pc:docMk/>
            <pc:sldMk cId="0" sldId="267"/>
            <ac:spMk id="2198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03:40.100" v="1324" actId="20577"/>
          <ac:spMkLst>
            <pc:docMk/>
            <pc:sldMk cId="0" sldId="267"/>
            <ac:spMk id="2199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04:06.875" v="1331" actId="20577"/>
          <ac:spMkLst>
            <pc:docMk/>
            <pc:sldMk cId="0" sldId="267"/>
            <ac:spMk id="2200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03:42.621" v="1325" actId="20577"/>
          <ac:spMkLst>
            <pc:docMk/>
            <pc:sldMk cId="0" sldId="267"/>
            <ac:spMk id="2201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0:04:05.961" v="1330" actId="20577"/>
          <ac:spMkLst>
            <pc:docMk/>
            <pc:sldMk cId="0" sldId="267"/>
            <ac:spMk id="2202" creationId="{00000000-0000-0000-0000-000000000000}"/>
          </ac:spMkLst>
        </pc:spChg>
        <pc:spChg chg="del mod">
          <ac:chgData name="Kees Meulendijks" userId="ed72235d-632d-4eda-95ef-1a60bcc8250b" providerId="ADAL" clId="{41830CCC-5D52-46A8-AA81-08FAF4C65603}" dt="2026-03-02T10:09:45.972" v="1627" actId="478"/>
          <ac:spMkLst>
            <pc:docMk/>
            <pc:sldMk cId="0" sldId="267"/>
            <ac:spMk id="2221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09:46.893" v="1628" actId="478"/>
          <ac:spMkLst>
            <pc:docMk/>
            <pc:sldMk cId="0" sldId="267"/>
            <ac:spMk id="2222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09:44.126" v="1625" actId="478"/>
          <ac:spMkLst>
            <pc:docMk/>
            <pc:sldMk cId="0" sldId="267"/>
            <ac:spMk id="2223" creationId="{00000000-0000-0000-0000-000000000000}"/>
          </ac:spMkLst>
        </pc:spChg>
        <pc:grpChg chg="add mod">
          <ac:chgData name="Kees Meulendijks" userId="ed72235d-632d-4eda-95ef-1a60bcc8250b" providerId="ADAL" clId="{41830CCC-5D52-46A8-AA81-08FAF4C65603}" dt="2026-03-02T10:18:06.550" v="1696" actId="1036"/>
          <ac:grpSpMkLst>
            <pc:docMk/>
            <pc:sldMk cId="0" sldId="267"/>
            <ac:grpSpMk id="3" creationId="{124A153F-B267-4392-479B-DE3B9A1377DF}"/>
          </ac:grpSpMkLst>
        </pc:grpChg>
        <pc:grpChg chg="mod">
          <ac:chgData name="Kees Meulendijks" userId="ed72235d-632d-4eda-95ef-1a60bcc8250b" providerId="ADAL" clId="{41830CCC-5D52-46A8-AA81-08FAF4C65603}" dt="2026-03-02T10:15:41.635" v="1667" actId="688"/>
          <ac:grpSpMkLst>
            <pc:docMk/>
            <pc:sldMk cId="0" sldId="267"/>
            <ac:grpSpMk id="2157" creationId="{00000000-0000-0000-0000-000000000000}"/>
          </ac:grpSpMkLst>
        </pc:grpChg>
        <pc:grpChg chg="add del">
          <ac:chgData name="Kees Meulendijks" userId="ed72235d-632d-4eda-95ef-1a60bcc8250b" providerId="ADAL" clId="{41830CCC-5D52-46A8-AA81-08FAF4C65603}" dt="2026-03-02T10:17:04.630" v="1680" actId="478"/>
          <ac:grpSpMkLst>
            <pc:docMk/>
            <pc:sldMk cId="0" sldId="267"/>
            <ac:grpSpMk id="2185" creationId="{00000000-0000-0000-0000-000000000000}"/>
          </ac:grpSpMkLst>
        </pc:grpChg>
        <pc:grpChg chg="del">
          <ac:chgData name="Kees Meulendijks" userId="ed72235d-632d-4eda-95ef-1a60bcc8250b" providerId="ADAL" clId="{41830CCC-5D52-46A8-AA81-08FAF4C65603}" dt="2026-03-02T10:17:08.021" v="1681" actId="478"/>
          <ac:grpSpMkLst>
            <pc:docMk/>
            <pc:sldMk cId="0" sldId="267"/>
            <ac:grpSpMk id="2193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0:11:41.978" v="1644" actId="1076"/>
          <ac:grpSpMkLst>
            <pc:docMk/>
            <pc:sldMk cId="0" sldId="267"/>
            <ac:grpSpMk id="2203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0:11:54.490" v="1648" actId="1076"/>
          <ac:grpSpMkLst>
            <pc:docMk/>
            <pc:sldMk cId="0" sldId="267"/>
            <ac:grpSpMk id="2206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0:09:12.323" v="1621" actId="1076"/>
          <ac:grpSpMkLst>
            <pc:docMk/>
            <pc:sldMk cId="0" sldId="267"/>
            <ac:grpSpMk id="2209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0:11:45.378" v="1645" actId="1076"/>
          <ac:grpSpMkLst>
            <pc:docMk/>
            <pc:sldMk cId="0" sldId="267"/>
            <ac:grpSpMk id="2212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0:11:48.649" v="1646" actId="1076"/>
          <ac:grpSpMkLst>
            <pc:docMk/>
            <pc:sldMk cId="0" sldId="267"/>
            <ac:grpSpMk id="2215" creationId="{00000000-0000-0000-0000-000000000000}"/>
          </ac:grpSpMkLst>
        </pc:grpChg>
        <pc:picChg chg="add mod">
          <ac:chgData name="Kees Meulendijks" userId="ed72235d-632d-4eda-95ef-1a60bcc8250b" providerId="ADAL" clId="{41830CCC-5D52-46A8-AA81-08FAF4C65603}" dt="2026-03-02T10:11:49.802" v="1647" actId="1076"/>
          <ac:picMkLst>
            <pc:docMk/>
            <pc:sldMk cId="0" sldId="267"/>
            <ac:picMk id="2" creationId="{EF6D5902-9C08-2591-6B39-BF9EE097CD7C}"/>
          </ac:picMkLst>
        </pc:picChg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68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69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84"/>
        </pc:sldMkLst>
      </pc:sldChg>
      <pc:sldChg chg="addSp delSp modSp mod modAnim">
        <pc:chgData name="Kees Meulendijks" userId="ed72235d-632d-4eda-95ef-1a60bcc8250b" providerId="ADAL" clId="{41830CCC-5D52-46A8-AA81-08FAF4C65603}" dt="2026-03-02T13:10:47.443" v="3920" actId="404"/>
        <pc:sldMkLst>
          <pc:docMk/>
          <pc:sldMk cId="0" sldId="286"/>
        </pc:sldMkLst>
        <pc:spChg chg="add mod">
          <ac:chgData name="Kees Meulendijks" userId="ed72235d-632d-4eda-95ef-1a60bcc8250b" providerId="ADAL" clId="{41830CCC-5D52-46A8-AA81-08FAF4C65603}" dt="2026-03-02T10:31:00.711" v="1937" actId="20577"/>
          <ac:spMkLst>
            <pc:docMk/>
            <pc:sldMk cId="0" sldId="286"/>
            <ac:spMk id="2" creationId="{EAA5F1CF-EA8B-A6B8-8AC5-58ACE94B5113}"/>
          </ac:spMkLst>
        </pc:spChg>
        <pc:spChg chg="mod">
          <ac:chgData name="Kees Meulendijks" userId="ed72235d-632d-4eda-95ef-1a60bcc8250b" providerId="ADAL" clId="{41830CCC-5D52-46A8-AA81-08FAF4C65603}" dt="2026-03-02T10:26:58.403" v="1794" actId="1037"/>
          <ac:spMkLst>
            <pc:docMk/>
            <pc:sldMk cId="0" sldId="286"/>
            <ac:spMk id="7" creationId="{30AF6724-C891-4CC4-3A89-46C2F53902C9}"/>
          </ac:spMkLst>
        </pc:spChg>
        <pc:spChg chg="mod">
          <ac:chgData name="Kees Meulendijks" userId="ed72235d-632d-4eda-95ef-1a60bcc8250b" providerId="ADAL" clId="{41830CCC-5D52-46A8-AA81-08FAF4C65603}" dt="2026-03-02T10:26:58.403" v="1794" actId="1037"/>
          <ac:spMkLst>
            <pc:docMk/>
            <pc:sldMk cId="0" sldId="286"/>
            <ac:spMk id="9" creationId="{C3C7DEF0-D80C-5CCA-FC0F-8CF0B2E63F3D}"/>
          </ac:spMkLst>
        </pc:spChg>
        <pc:spChg chg="mod ord">
          <ac:chgData name="Kees Meulendijks" userId="ed72235d-632d-4eda-95ef-1a60bcc8250b" providerId="ADAL" clId="{41830CCC-5D52-46A8-AA81-08FAF4C65603}" dt="2026-03-02T13:10:47.443" v="3920" actId="404"/>
          <ac:spMkLst>
            <pc:docMk/>
            <pc:sldMk cId="0" sldId="286"/>
            <ac:spMk id="3188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09:29:51.360" v="1173" actId="1076"/>
          <ac:spMkLst>
            <pc:docMk/>
            <pc:sldMk cId="0" sldId="286"/>
            <ac:spMk id="3189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09:24:40.981" v="1110" actId="478"/>
          <ac:spMkLst>
            <pc:docMk/>
            <pc:sldMk cId="0" sldId="286"/>
            <ac:spMk id="3194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09:24:42.354" v="1112" actId="478"/>
          <ac:spMkLst>
            <pc:docMk/>
            <pc:sldMk cId="0" sldId="286"/>
            <ac:spMk id="3195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09:24:41.513" v="1111" actId="478"/>
          <ac:spMkLst>
            <pc:docMk/>
            <pc:sldMk cId="0" sldId="286"/>
            <ac:spMk id="3196" creationId="{00000000-0000-0000-0000-000000000000}"/>
          </ac:spMkLst>
        </pc:spChg>
        <pc:grpChg chg="add mod">
          <ac:chgData name="Kees Meulendijks" userId="ed72235d-632d-4eda-95ef-1a60bcc8250b" providerId="ADAL" clId="{41830CCC-5D52-46A8-AA81-08FAF4C65603}" dt="2026-03-02T10:26:58.403" v="1794" actId="1037"/>
          <ac:grpSpMkLst>
            <pc:docMk/>
            <pc:sldMk cId="0" sldId="286"/>
            <ac:grpSpMk id="5" creationId="{780638DD-B95A-88ED-64A6-F1534686EAEC}"/>
          </ac:grpSpMkLst>
        </pc:grpChg>
        <pc:grpChg chg="mod">
          <ac:chgData name="Kees Meulendijks" userId="ed72235d-632d-4eda-95ef-1a60bcc8250b" providerId="ADAL" clId="{41830CCC-5D52-46A8-AA81-08FAF4C65603}" dt="2026-03-02T09:40:53.768" v="1217" actId="1076"/>
          <ac:grpSpMkLst>
            <pc:docMk/>
            <pc:sldMk cId="0" sldId="286"/>
            <ac:grpSpMk id="3149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0:26:12.396" v="1779" actId="1076"/>
          <ac:grpSpMkLst>
            <pc:docMk/>
            <pc:sldMk cId="0" sldId="286"/>
            <ac:grpSpMk id="3182" creationId="{00000000-0000-0000-0000-000000000000}"/>
          </ac:grpSpMkLst>
        </pc:grpChg>
        <pc:grpChg chg="del">
          <ac:chgData name="Kees Meulendijks" userId="ed72235d-632d-4eda-95ef-1a60bcc8250b" providerId="ADAL" clId="{41830CCC-5D52-46A8-AA81-08FAF4C65603}" dt="2026-03-02T09:24:42.865" v="1113" actId="478"/>
          <ac:grpSpMkLst>
            <pc:docMk/>
            <pc:sldMk cId="0" sldId="286"/>
            <ac:grpSpMk id="3191" creationId="{00000000-0000-0000-0000-000000000000}"/>
          </ac:grpSpMkLst>
        </pc:grpChg>
        <pc:picChg chg="add mod">
          <ac:chgData name="Kees Meulendijks" userId="ed72235d-632d-4eda-95ef-1a60bcc8250b" providerId="ADAL" clId="{41830CCC-5D52-46A8-AA81-08FAF4C65603}" dt="2026-03-02T09:36:58.987" v="1216" actId="1076"/>
          <ac:picMkLst>
            <pc:docMk/>
            <pc:sldMk cId="0" sldId="286"/>
            <ac:picMk id="3" creationId="{E3174BC7-911D-1D87-DB5F-6F0D4A5445DC}"/>
          </ac:picMkLst>
        </pc:picChg>
        <pc:picChg chg="mod">
          <ac:chgData name="Kees Meulendijks" userId="ed72235d-632d-4eda-95ef-1a60bcc8250b" providerId="ADAL" clId="{41830CCC-5D52-46A8-AA81-08FAF4C65603}" dt="2026-03-02T10:26:58.403" v="1794" actId="1037"/>
          <ac:picMkLst>
            <pc:docMk/>
            <pc:sldMk cId="0" sldId="286"/>
            <ac:picMk id="6" creationId="{62688EB1-349A-90A2-3B4C-B3065644718E}"/>
          </ac:picMkLst>
        </pc:picChg>
        <pc:cxnChg chg="add mod">
          <ac:chgData name="Kees Meulendijks" userId="ed72235d-632d-4eda-95ef-1a60bcc8250b" providerId="ADAL" clId="{41830CCC-5D52-46A8-AA81-08FAF4C65603}" dt="2026-03-02T10:25:09.668" v="1763"/>
          <ac:cxnSpMkLst>
            <pc:docMk/>
            <pc:sldMk cId="0" sldId="286"/>
            <ac:cxnSpMk id="4" creationId="{A39EAD96-9190-FFBE-179C-EC308D7AA212}"/>
          </ac:cxnSpMkLst>
        </pc:cxnChg>
        <pc:cxnChg chg="add del mod">
          <ac:chgData name="Kees Meulendijks" userId="ed72235d-632d-4eda-95ef-1a60bcc8250b" providerId="ADAL" clId="{41830CCC-5D52-46A8-AA81-08FAF4C65603}" dt="2026-03-02T10:26:58.403" v="1794" actId="1037"/>
          <ac:cxnSpMkLst>
            <pc:docMk/>
            <pc:sldMk cId="0" sldId="286"/>
            <ac:cxnSpMk id="8" creationId="{C027FBA1-8472-4FD5-0EC6-0E398A368F10}"/>
          </ac:cxnSpMkLst>
        </pc:cxnChg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88"/>
        </pc:sldMkLst>
      </pc:sldChg>
      <pc:sldChg chg="addSp delSp modSp mod ord modAnim">
        <pc:chgData name="Kees Meulendijks" userId="ed72235d-632d-4eda-95ef-1a60bcc8250b" providerId="ADAL" clId="{41830CCC-5D52-46A8-AA81-08FAF4C65603}" dt="2026-03-02T13:29:10.365" v="3940" actId="20577"/>
        <pc:sldMkLst>
          <pc:docMk/>
          <pc:sldMk cId="0" sldId="289"/>
        </pc:sldMkLst>
        <pc:spChg chg="mod">
          <ac:chgData name="Kees Meulendijks" userId="ed72235d-632d-4eda-95ef-1a60bcc8250b" providerId="ADAL" clId="{41830CCC-5D52-46A8-AA81-08FAF4C65603}" dt="2026-03-02T13:09:12.367" v="3900" actId="2711"/>
          <ac:spMkLst>
            <pc:docMk/>
            <pc:sldMk cId="0" sldId="289"/>
            <ac:spMk id="3382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29:01.974" v="3934" actId="20577"/>
          <ac:spMkLst>
            <pc:docMk/>
            <pc:sldMk cId="0" sldId="289"/>
            <ac:spMk id="3581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1:43:44.805" v="2606" actId="478"/>
          <ac:spMkLst>
            <pc:docMk/>
            <pc:sldMk cId="0" sldId="289"/>
            <ac:spMk id="3582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29:04.246" v="3936" actId="20577"/>
          <ac:spMkLst>
            <pc:docMk/>
            <pc:sldMk cId="0" sldId="289"/>
            <ac:spMk id="3583" creationId="{00000000-0000-0000-0000-000000000000}"/>
          </ac:spMkLst>
        </pc:spChg>
        <pc:spChg chg="del mod">
          <ac:chgData name="Kees Meulendijks" userId="ed72235d-632d-4eda-95ef-1a60bcc8250b" providerId="ADAL" clId="{41830CCC-5D52-46A8-AA81-08FAF4C65603}" dt="2026-03-02T11:44:58.104" v="2611" actId="478"/>
          <ac:spMkLst>
            <pc:docMk/>
            <pc:sldMk cId="0" sldId="289"/>
            <ac:spMk id="3584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29:06.759" v="3938" actId="20577"/>
          <ac:spMkLst>
            <pc:docMk/>
            <pc:sldMk cId="0" sldId="289"/>
            <ac:spMk id="3585" creationId="{00000000-0000-0000-0000-000000000000}"/>
          </ac:spMkLst>
        </pc:spChg>
        <pc:spChg chg="del mod">
          <ac:chgData name="Kees Meulendijks" userId="ed72235d-632d-4eda-95ef-1a60bcc8250b" providerId="ADAL" clId="{41830CCC-5D52-46A8-AA81-08FAF4C65603}" dt="2026-03-02T11:48:47.253" v="2798" actId="478"/>
          <ac:spMkLst>
            <pc:docMk/>
            <pc:sldMk cId="0" sldId="289"/>
            <ac:spMk id="3586" creationId="{00000000-0000-0000-0000-000000000000}"/>
          </ac:spMkLst>
        </pc:spChg>
        <pc:spChg chg="mod">
          <ac:chgData name="Kees Meulendijks" userId="ed72235d-632d-4eda-95ef-1a60bcc8250b" providerId="ADAL" clId="{41830CCC-5D52-46A8-AA81-08FAF4C65603}" dt="2026-03-02T13:29:10.365" v="3940" actId="20577"/>
          <ac:spMkLst>
            <pc:docMk/>
            <pc:sldMk cId="0" sldId="289"/>
            <ac:spMk id="3587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1:45:17.173" v="2634" actId="478"/>
          <ac:spMkLst>
            <pc:docMk/>
            <pc:sldMk cId="0" sldId="289"/>
            <ac:spMk id="3588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1:42:57.320" v="2520" actId="478"/>
          <ac:spMkLst>
            <pc:docMk/>
            <pc:sldMk cId="0" sldId="289"/>
            <ac:spMk id="3600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1:42:59.134" v="2522" actId="478"/>
          <ac:spMkLst>
            <pc:docMk/>
            <pc:sldMk cId="0" sldId="289"/>
            <ac:spMk id="3601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1:42:58.528" v="2521" actId="478"/>
          <ac:spMkLst>
            <pc:docMk/>
            <pc:sldMk cId="0" sldId="289"/>
            <ac:spMk id="3602" creationId="{00000000-0000-0000-0000-000000000000}"/>
          </ac:spMkLst>
        </pc:spChg>
        <pc:grpChg chg="mod">
          <ac:chgData name="Kees Meulendijks" userId="ed72235d-632d-4eda-95ef-1a60bcc8250b" providerId="ADAL" clId="{41830CCC-5D52-46A8-AA81-08FAF4C65603}" dt="2026-03-02T12:00:32.754" v="3458" actId="1035"/>
          <ac:grpSpMkLst>
            <pc:docMk/>
            <pc:sldMk cId="0" sldId="289"/>
            <ac:grpSpMk id="3383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1:43:00.741" v="2523" actId="1076"/>
          <ac:grpSpMkLst>
            <pc:docMk/>
            <pc:sldMk cId="0" sldId="289"/>
            <ac:grpSpMk id="3597" creationId="{00000000-0000-0000-0000-000000000000}"/>
          </ac:grpSpMkLst>
        </pc:grpChg>
        <pc:picChg chg="add mod">
          <ac:chgData name="Kees Meulendijks" userId="ed72235d-632d-4eda-95ef-1a60bcc8250b" providerId="ADAL" clId="{41830CCC-5D52-46A8-AA81-08FAF4C65603}" dt="2026-03-02T13:08:26.757" v="3895" actId="1076"/>
          <ac:picMkLst>
            <pc:docMk/>
            <pc:sldMk cId="0" sldId="289"/>
            <ac:picMk id="2" creationId="{1210797C-9E60-27BB-A601-B810B2E4BCAE}"/>
          </ac:picMkLst>
        </pc:picChg>
        <pc:cxnChg chg="mod">
          <ac:chgData name="Kees Meulendijks" userId="ed72235d-632d-4eda-95ef-1a60bcc8250b" providerId="ADAL" clId="{41830CCC-5D52-46A8-AA81-08FAF4C65603}" dt="2026-03-02T12:00:41.092" v="3460" actId="14100"/>
          <ac:cxnSpMkLst>
            <pc:docMk/>
            <pc:sldMk cId="0" sldId="289"/>
            <ac:cxnSpMk id="3590" creationId="{00000000-0000-0000-0000-000000000000}"/>
          </ac:cxnSpMkLst>
        </pc:cxnChg>
        <pc:cxnChg chg="mod">
          <ac:chgData name="Kees Meulendijks" userId="ed72235d-632d-4eda-95ef-1a60bcc8250b" providerId="ADAL" clId="{41830CCC-5D52-46A8-AA81-08FAF4C65603}" dt="2026-03-02T12:00:45.164" v="3461" actId="14100"/>
          <ac:cxnSpMkLst>
            <pc:docMk/>
            <pc:sldMk cId="0" sldId="289"/>
            <ac:cxnSpMk id="3592" creationId="{00000000-0000-0000-0000-000000000000}"/>
          </ac:cxnSpMkLst>
        </pc:cxnChg>
        <pc:cxnChg chg="mod">
          <ac:chgData name="Kees Meulendijks" userId="ed72235d-632d-4eda-95ef-1a60bcc8250b" providerId="ADAL" clId="{41830CCC-5D52-46A8-AA81-08FAF4C65603}" dt="2026-03-02T12:00:38.037" v="3459" actId="14100"/>
          <ac:cxnSpMkLst>
            <pc:docMk/>
            <pc:sldMk cId="0" sldId="289"/>
            <ac:cxnSpMk id="3594" creationId="{00000000-0000-0000-0000-000000000000}"/>
          </ac:cxnSpMkLst>
        </pc:cxnChg>
        <pc:cxnChg chg="mod">
          <ac:chgData name="Kees Meulendijks" userId="ed72235d-632d-4eda-95ef-1a60bcc8250b" providerId="ADAL" clId="{41830CCC-5D52-46A8-AA81-08FAF4C65603}" dt="2026-03-02T12:00:48.020" v="3462" actId="14100"/>
          <ac:cxnSpMkLst>
            <pc:docMk/>
            <pc:sldMk cId="0" sldId="289"/>
            <ac:cxnSpMk id="3596" creationId="{00000000-0000-0000-0000-000000000000}"/>
          </ac:cxnSpMkLst>
        </pc:cxnChg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91"/>
        </pc:sldMkLst>
      </pc:sldChg>
      <pc:sldChg chg="addSp delSp modSp del mod ord">
        <pc:chgData name="Kees Meulendijks" userId="ed72235d-632d-4eda-95ef-1a60bcc8250b" providerId="ADAL" clId="{41830CCC-5D52-46A8-AA81-08FAF4C65603}" dt="2026-03-02T13:23:51.931" v="3925" actId="47"/>
        <pc:sldMkLst>
          <pc:docMk/>
          <pc:sldMk cId="0" sldId="292"/>
        </pc:sldMkLst>
        <pc:spChg chg="del">
          <ac:chgData name="Kees Meulendijks" userId="ed72235d-632d-4eda-95ef-1a60bcc8250b" providerId="ADAL" clId="{41830CCC-5D52-46A8-AA81-08FAF4C65603}" dt="2026-03-02T12:53:20.556" v="3527" actId="478"/>
          <ac:spMkLst>
            <pc:docMk/>
            <pc:sldMk cId="0" sldId="292"/>
            <ac:spMk id="3802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2:53:18.979" v="3526" actId="478"/>
          <ac:spMkLst>
            <pc:docMk/>
            <pc:sldMk cId="0" sldId="292"/>
            <ac:spMk id="3804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2:53:17.036" v="3525" actId="478"/>
          <ac:spMkLst>
            <pc:docMk/>
            <pc:sldMk cId="0" sldId="292"/>
            <ac:spMk id="3806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2:53:15.660" v="3524" actId="478"/>
          <ac:spMkLst>
            <pc:docMk/>
            <pc:sldMk cId="0" sldId="292"/>
            <ac:spMk id="3811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30:05.892" v="1854" actId="478"/>
          <ac:spMkLst>
            <pc:docMk/>
            <pc:sldMk cId="0" sldId="292"/>
            <ac:spMk id="3821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30:06.803" v="1855" actId="478"/>
          <ac:spMkLst>
            <pc:docMk/>
            <pc:sldMk cId="0" sldId="292"/>
            <ac:spMk id="3822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0:30:07.507" v="1856" actId="478"/>
          <ac:spMkLst>
            <pc:docMk/>
            <pc:sldMk cId="0" sldId="292"/>
            <ac:spMk id="3823" creationId="{00000000-0000-0000-0000-000000000000}"/>
          </ac:spMkLst>
        </pc:spChg>
        <pc:grpChg chg="mod">
          <ac:chgData name="Kees Meulendijks" userId="ed72235d-632d-4eda-95ef-1a60bcc8250b" providerId="ADAL" clId="{41830CCC-5D52-46A8-AA81-08FAF4C65603}" dt="2026-03-02T10:35:32.924" v="2034" actId="1076"/>
          <ac:grpSpMkLst>
            <pc:docMk/>
            <pc:sldMk cId="0" sldId="292"/>
            <ac:grpSpMk id="3777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2:53:25.074" v="3528" actId="1076"/>
          <ac:grpSpMkLst>
            <pc:docMk/>
            <pc:sldMk cId="0" sldId="292"/>
            <ac:grpSpMk id="3818" creationId="{00000000-0000-0000-0000-000000000000}"/>
          </ac:grpSpMkLst>
        </pc:grpChg>
        <pc:picChg chg="mod">
          <ac:chgData name="Kees Meulendijks" userId="ed72235d-632d-4eda-95ef-1a60bcc8250b" providerId="ADAL" clId="{41830CCC-5D52-46A8-AA81-08FAF4C65603}" dt="2026-03-02T12:55:34.597" v="3536" actId="1076"/>
          <ac:picMkLst>
            <pc:docMk/>
            <pc:sldMk cId="0" sldId="292"/>
            <ac:picMk id="2" creationId="{56140C87-11A8-1F21-6239-FDB2A4BA781F}"/>
          </ac:picMkLst>
        </pc:picChg>
        <pc:picChg chg="add del mod">
          <ac:chgData name="Kees Meulendijks" userId="ed72235d-632d-4eda-95ef-1a60bcc8250b" providerId="ADAL" clId="{41830CCC-5D52-46A8-AA81-08FAF4C65603}" dt="2026-03-02T13:23:50.524" v="3924" actId="478"/>
          <ac:picMkLst>
            <pc:docMk/>
            <pc:sldMk cId="0" sldId="292"/>
            <ac:picMk id="3801" creationId="{00000000-0000-0000-0000-000000000000}"/>
          </ac:picMkLst>
        </pc:picChg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93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95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299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01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02"/>
        </pc:sldMkLst>
      </pc:sldChg>
      <pc:sldChg chg="modSp del mod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04"/>
        </pc:sldMkLst>
        <pc:grpChg chg="mod">
          <ac:chgData name="Kees Meulendijks" userId="ed72235d-632d-4eda-95ef-1a60bcc8250b" providerId="ADAL" clId="{41830CCC-5D52-46A8-AA81-08FAF4C65603}" dt="2026-03-02T10:16:45.721" v="1676" actId="1076"/>
          <ac:grpSpMkLst>
            <pc:docMk/>
            <pc:sldMk cId="0" sldId="304"/>
            <ac:grpSpMk id="4722" creationId="{00000000-0000-0000-0000-000000000000}"/>
          </ac:grpSpMkLst>
        </pc:grpChg>
      </pc:sldChg>
      <pc:sldChg chg="modSp del mod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05"/>
        </pc:sldMkLst>
        <pc:grpChg chg="mod">
          <ac:chgData name="Kees Meulendijks" userId="ed72235d-632d-4eda-95ef-1a60bcc8250b" providerId="ADAL" clId="{41830CCC-5D52-46A8-AA81-08FAF4C65603}" dt="2026-03-02T10:16:41.256" v="1674" actId="1076"/>
          <ac:grpSpMkLst>
            <pc:docMk/>
            <pc:sldMk cId="0" sldId="305"/>
            <ac:grpSpMk id="4783" creationId="{00000000-0000-0000-0000-000000000000}"/>
          </ac:grpSpMkLst>
        </pc:grpChg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06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10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11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12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14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16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17"/>
        </pc:sldMkLst>
      </pc:sldChg>
      <pc:sldChg chg="del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18"/>
        </pc:sldMkLst>
      </pc:sldChg>
      <pc:sldChg chg="modSp del mod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19"/>
        </pc:sldMkLst>
        <pc:grpChg chg="mod">
          <ac:chgData name="Kees Meulendijks" userId="ed72235d-632d-4eda-95ef-1a60bcc8250b" providerId="ADAL" clId="{41830CCC-5D52-46A8-AA81-08FAF4C65603}" dt="2026-03-02T10:16:33.787" v="1672" actId="1076"/>
          <ac:grpSpMkLst>
            <pc:docMk/>
            <pc:sldMk cId="0" sldId="319"/>
            <ac:grpSpMk id="7488" creationId="{00000000-0000-0000-0000-000000000000}"/>
          </ac:grpSpMkLst>
        </pc:grpChg>
      </pc:sldChg>
      <pc:sldChg chg="delSp modSp del mod">
        <pc:chgData name="Kees Meulendijks" userId="ed72235d-632d-4eda-95ef-1a60bcc8250b" providerId="ADAL" clId="{41830CCC-5D52-46A8-AA81-08FAF4C65603}" dt="2026-03-02T13:08:41.197" v="3899" actId="47"/>
        <pc:sldMkLst>
          <pc:docMk/>
          <pc:sldMk cId="0" sldId="321"/>
        </pc:sldMkLst>
        <pc:spChg chg="del mod">
          <ac:chgData name="Kees Meulendijks" userId="ed72235d-632d-4eda-95ef-1a60bcc8250b" providerId="ADAL" clId="{41830CCC-5D52-46A8-AA81-08FAF4C65603}" dt="2026-03-02T12:54:40.918" v="3533" actId="478"/>
          <ac:spMkLst>
            <pc:docMk/>
            <pc:sldMk cId="0" sldId="321"/>
            <ac:spMk id="8273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2:54:40.381" v="3532" actId="478"/>
          <ac:spMkLst>
            <pc:docMk/>
            <pc:sldMk cId="0" sldId="321"/>
            <ac:spMk id="8274" creationId="{00000000-0000-0000-0000-000000000000}"/>
          </ac:spMkLst>
        </pc:spChg>
        <pc:spChg chg="del">
          <ac:chgData name="Kees Meulendijks" userId="ed72235d-632d-4eda-95ef-1a60bcc8250b" providerId="ADAL" clId="{41830CCC-5D52-46A8-AA81-08FAF4C65603}" dt="2026-03-02T12:54:38.640" v="3530" actId="478"/>
          <ac:spMkLst>
            <pc:docMk/>
            <pc:sldMk cId="0" sldId="321"/>
            <ac:spMk id="8275" creationId="{00000000-0000-0000-0000-000000000000}"/>
          </ac:spMkLst>
        </pc:spChg>
        <pc:grpChg chg="mod">
          <ac:chgData name="Kees Meulendijks" userId="ed72235d-632d-4eda-95ef-1a60bcc8250b" providerId="ADAL" clId="{41830CCC-5D52-46A8-AA81-08FAF4C65603}" dt="2026-03-02T10:16:37.162" v="1673" actId="1076"/>
          <ac:grpSpMkLst>
            <pc:docMk/>
            <pc:sldMk cId="0" sldId="321"/>
            <ac:grpSpMk id="7910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2:54:35.645" v="3529" actId="1076"/>
          <ac:grpSpMkLst>
            <pc:docMk/>
            <pc:sldMk cId="0" sldId="321"/>
            <ac:grpSpMk id="8252" creationId="{00000000-0000-0000-0000-000000000000}"/>
          </ac:grpSpMkLst>
        </pc:grpChg>
        <pc:grpChg chg="mod">
          <ac:chgData name="Kees Meulendijks" userId="ed72235d-632d-4eda-95ef-1a60bcc8250b" providerId="ADAL" clId="{41830CCC-5D52-46A8-AA81-08FAF4C65603}" dt="2026-03-02T12:54:43.198" v="3534" actId="1076"/>
          <ac:grpSpMkLst>
            <pc:docMk/>
            <pc:sldMk cId="0" sldId="321"/>
            <ac:grpSpMk id="8270" creationId="{00000000-0000-0000-0000-000000000000}"/>
          </ac:grpSpMkLst>
        </pc:grpChg>
      </pc:sldChg>
      <pc:sldChg chg="addSp modSp mod modAnim">
        <pc:chgData name="Kees Meulendijks" userId="ed72235d-632d-4eda-95ef-1a60bcc8250b" providerId="ADAL" clId="{41830CCC-5D52-46A8-AA81-08FAF4C65603}" dt="2026-03-02T12:47:16.492" v="3475" actId="1037"/>
        <pc:sldMkLst>
          <pc:docMk/>
          <pc:sldMk cId="3941587890" sldId="342"/>
        </pc:sldMkLst>
        <pc:spChg chg="mod">
          <ac:chgData name="Kees Meulendijks" userId="ed72235d-632d-4eda-95ef-1a60bcc8250b" providerId="ADAL" clId="{41830CCC-5D52-46A8-AA81-08FAF4C65603}" dt="2026-03-02T11:39:32.149" v="2350" actId="1076"/>
          <ac:spMkLst>
            <pc:docMk/>
            <pc:sldMk cId="3941587890" sldId="342"/>
            <ac:spMk id="2" creationId="{27787040-28EA-3962-6607-56F410ECD18E}"/>
          </ac:spMkLst>
        </pc:spChg>
        <pc:spChg chg="mod">
          <ac:chgData name="Kees Meulendijks" userId="ed72235d-632d-4eda-95ef-1a60bcc8250b" providerId="ADAL" clId="{41830CCC-5D52-46A8-AA81-08FAF4C65603}" dt="2026-03-02T12:47:16.492" v="3475" actId="1037"/>
          <ac:spMkLst>
            <pc:docMk/>
            <pc:sldMk cId="3941587890" sldId="342"/>
            <ac:spMk id="3" creationId="{02DF5831-83E6-E5FB-940E-AAD5E1EF9C63}"/>
          </ac:spMkLst>
        </pc:spChg>
        <pc:spChg chg="mod">
          <ac:chgData name="Kees Meulendijks" userId="ed72235d-632d-4eda-95ef-1a60bcc8250b" providerId="ADAL" clId="{41830CCC-5D52-46A8-AA81-08FAF4C65603}" dt="2026-03-02T11:39:32.149" v="2350" actId="1076"/>
          <ac:spMkLst>
            <pc:docMk/>
            <pc:sldMk cId="3941587890" sldId="342"/>
            <ac:spMk id="13" creationId="{41B0B45C-A1B8-650E-4023-2D303F258CF1}"/>
          </ac:spMkLst>
        </pc:spChg>
        <pc:spChg chg="mod">
          <ac:chgData name="Kees Meulendijks" userId="ed72235d-632d-4eda-95ef-1a60bcc8250b" providerId="ADAL" clId="{41830CCC-5D52-46A8-AA81-08FAF4C65603}" dt="2026-03-02T11:39:33.942" v="2351" actId="1076"/>
          <ac:spMkLst>
            <pc:docMk/>
            <pc:sldMk cId="3941587890" sldId="342"/>
            <ac:spMk id="17" creationId="{A01C8433-E543-1D0E-BE01-634AD7C415FB}"/>
          </ac:spMkLst>
        </pc:spChg>
        <pc:spChg chg="mod">
          <ac:chgData name="Kees Meulendijks" userId="ed72235d-632d-4eda-95ef-1a60bcc8250b" providerId="ADAL" clId="{41830CCC-5D52-46A8-AA81-08FAF4C65603}" dt="2026-03-02T11:39:33.942" v="2351" actId="1076"/>
          <ac:spMkLst>
            <pc:docMk/>
            <pc:sldMk cId="3941587890" sldId="342"/>
            <ac:spMk id="19" creationId="{BFF042A1-D068-52F0-9B18-4BE3A3C93B7F}"/>
          </ac:spMkLst>
        </pc:spChg>
        <pc:spChg chg="mod">
          <ac:chgData name="Kees Meulendijks" userId="ed72235d-632d-4eda-95ef-1a60bcc8250b" providerId="ADAL" clId="{41830CCC-5D52-46A8-AA81-08FAF4C65603}" dt="2026-03-02T11:39:35.462" v="2352" actId="1076"/>
          <ac:spMkLst>
            <pc:docMk/>
            <pc:sldMk cId="3941587890" sldId="342"/>
            <ac:spMk id="22" creationId="{01A8BD50-B29F-DA39-8991-F0201DB71FEA}"/>
          </ac:spMkLst>
        </pc:spChg>
        <pc:spChg chg="mod">
          <ac:chgData name="Kees Meulendijks" userId="ed72235d-632d-4eda-95ef-1a60bcc8250b" providerId="ADAL" clId="{41830CCC-5D52-46A8-AA81-08FAF4C65603}" dt="2026-03-02T11:39:35.462" v="2352" actId="1076"/>
          <ac:spMkLst>
            <pc:docMk/>
            <pc:sldMk cId="3941587890" sldId="342"/>
            <ac:spMk id="24" creationId="{FA1611D1-8936-8114-FDA9-667A0790D7C2}"/>
          </ac:spMkLst>
        </pc:spChg>
        <pc:spChg chg="mod">
          <ac:chgData name="Kees Meulendijks" userId="ed72235d-632d-4eda-95ef-1a60bcc8250b" providerId="ADAL" clId="{41830CCC-5D52-46A8-AA81-08FAF4C65603}" dt="2026-03-02T11:39:37.877" v="2353" actId="1076"/>
          <ac:spMkLst>
            <pc:docMk/>
            <pc:sldMk cId="3941587890" sldId="342"/>
            <ac:spMk id="25" creationId="{BC1D57D1-9639-8281-C04C-CD90B07447E3}"/>
          </ac:spMkLst>
        </pc:spChg>
        <pc:spChg chg="mod">
          <ac:chgData name="Kees Meulendijks" userId="ed72235d-632d-4eda-95ef-1a60bcc8250b" providerId="ADAL" clId="{41830CCC-5D52-46A8-AA81-08FAF4C65603}" dt="2026-03-02T11:39:37.877" v="2353" actId="1076"/>
          <ac:spMkLst>
            <pc:docMk/>
            <pc:sldMk cId="3941587890" sldId="342"/>
            <ac:spMk id="27" creationId="{862C92E6-CBDB-6D79-694A-424D146B961E}"/>
          </ac:spMkLst>
        </pc:spChg>
        <pc:spChg chg="mod">
          <ac:chgData name="Kees Meulendijks" userId="ed72235d-632d-4eda-95ef-1a60bcc8250b" providerId="ADAL" clId="{41830CCC-5D52-46A8-AA81-08FAF4C65603}" dt="2026-03-02T11:40:09.779" v="2357" actId="14826"/>
          <ac:spMkLst>
            <pc:docMk/>
            <pc:sldMk cId="3941587890" sldId="342"/>
            <ac:spMk id="28" creationId="{44048919-B4F1-4C67-9B18-6E2A59F723CF}"/>
          </ac:spMkLst>
        </pc:spChg>
        <pc:spChg chg="mod">
          <ac:chgData name="Kees Meulendijks" userId="ed72235d-632d-4eda-95ef-1a60bcc8250b" providerId="ADAL" clId="{41830CCC-5D52-46A8-AA81-08FAF4C65603}" dt="2026-03-02T11:40:09.779" v="2357" actId="14826"/>
          <ac:spMkLst>
            <pc:docMk/>
            <pc:sldMk cId="3941587890" sldId="342"/>
            <ac:spMk id="31" creationId="{B68A9750-9DA0-337D-C4E4-DF437747BE02}"/>
          </ac:spMkLst>
        </pc:spChg>
        <pc:grpChg chg="add mod">
          <ac:chgData name="Kees Meulendijks" userId="ed72235d-632d-4eda-95ef-1a60bcc8250b" providerId="ADAL" clId="{41830CCC-5D52-46A8-AA81-08FAF4C65603}" dt="2026-03-02T11:40:09.779" v="2357" actId="14826"/>
          <ac:grpSpMkLst>
            <pc:docMk/>
            <pc:sldMk cId="3941587890" sldId="342"/>
            <ac:grpSpMk id="4" creationId="{D90C7AB9-96FF-9143-8BCA-430EC67B8D47}"/>
          </ac:grpSpMkLst>
        </pc:grpChg>
        <pc:grpChg chg="mod">
          <ac:chgData name="Kees Meulendijks" userId="ed72235d-632d-4eda-95ef-1a60bcc8250b" providerId="ADAL" clId="{41830CCC-5D52-46A8-AA81-08FAF4C65603}" dt="2026-03-02T11:39:37.877" v="2353" actId="1076"/>
          <ac:grpSpMkLst>
            <pc:docMk/>
            <pc:sldMk cId="3941587890" sldId="342"/>
            <ac:grpSpMk id="10" creationId="{2F567A9D-F092-25C7-529D-90A4C273E24B}"/>
          </ac:grpSpMkLst>
        </pc:grpChg>
        <pc:grpChg chg="mod">
          <ac:chgData name="Kees Meulendijks" userId="ed72235d-632d-4eda-95ef-1a60bcc8250b" providerId="ADAL" clId="{41830CCC-5D52-46A8-AA81-08FAF4C65603}" dt="2026-03-02T11:39:32.149" v="2350" actId="1076"/>
          <ac:grpSpMkLst>
            <pc:docMk/>
            <pc:sldMk cId="3941587890" sldId="342"/>
            <ac:grpSpMk id="14" creationId="{A25B3F9A-FC9C-4777-659D-0E4D51CEEA48}"/>
          </ac:grpSpMkLst>
        </pc:grpChg>
        <pc:grpChg chg="mod">
          <ac:chgData name="Kees Meulendijks" userId="ed72235d-632d-4eda-95ef-1a60bcc8250b" providerId="ADAL" clId="{41830CCC-5D52-46A8-AA81-08FAF4C65603}" dt="2026-03-02T11:39:33.942" v="2351" actId="1076"/>
          <ac:grpSpMkLst>
            <pc:docMk/>
            <pc:sldMk cId="3941587890" sldId="342"/>
            <ac:grpSpMk id="15" creationId="{9552A640-2B16-1AA8-1C30-BFD8D18F6837}"/>
          </ac:grpSpMkLst>
        </pc:grpChg>
        <pc:grpChg chg="mod">
          <ac:chgData name="Kees Meulendijks" userId="ed72235d-632d-4eda-95ef-1a60bcc8250b" providerId="ADAL" clId="{41830CCC-5D52-46A8-AA81-08FAF4C65603}" dt="2026-03-02T11:39:35.462" v="2352" actId="1076"/>
          <ac:grpSpMkLst>
            <pc:docMk/>
            <pc:sldMk cId="3941587890" sldId="342"/>
            <ac:grpSpMk id="20" creationId="{50E97528-BAA9-1BBE-EF4C-824D45AB7E7B}"/>
          </ac:grpSpMkLst>
        </pc:grpChg>
        <pc:picChg chg="mod">
          <ac:chgData name="Kees Meulendijks" userId="ed72235d-632d-4eda-95ef-1a60bcc8250b" providerId="ADAL" clId="{41830CCC-5D52-46A8-AA81-08FAF4C65603}" dt="2026-03-02T11:40:09.779" v="2357" actId="14826"/>
          <ac:picMkLst>
            <pc:docMk/>
            <pc:sldMk cId="3941587890" sldId="342"/>
            <ac:picMk id="5" creationId="{0F2B0558-5E1A-CA09-0596-A1B35F938BAC}"/>
          </ac:picMkLst>
        </pc:picChg>
        <pc:picChg chg="mod">
          <ac:chgData name="Kees Meulendijks" userId="ed72235d-632d-4eda-95ef-1a60bcc8250b" providerId="ADAL" clId="{41830CCC-5D52-46A8-AA81-08FAF4C65603}" dt="2026-03-02T11:39:37.877" v="2353" actId="1076"/>
          <ac:picMkLst>
            <pc:docMk/>
            <pc:sldMk cId="3941587890" sldId="342"/>
            <ac:picMk id="12" creationId="{7D06D693-B89D-2638-7FCD-6239AEE65D45}"/>
          </ac:picMkLst>
        </pc:picChg>
        <pc:picChg chg="mod">
          <ac:chgData name="Kees Meulendijks" userId="ed72235d-632d-4eda-95ef-1a60bcc8250b" providerId="ADAL" clId="{41830CCC-5D52-46A8-AA81-08FAF4C65603}" dt="2026-03-02T11:39:33.942" v="2351" actId="1076"/>
          <ac:picMkLst>
            <pc:docMk/>
            <pc:sldMk cId="3941587890" sldId="342"/>
            <ac:picMk id="16" creationId="{C216FCEB-5CDB-4F46-BD22-4653C4E64F89}"/>
          </ac:picMkLst>
        </pc:picChg>
        <pc:picChg chg="mod">
          <ac:chgData name="Kees Meulendijks" userId="ed72235d-632d-4eda-95ef-1a60bcc8250b" providerId="ADAL" clId="{41830CCC-5D52-46A8-AA81-08FAF4C65603}" dt="2026-03-02T11:39:35.462" v="2352" actId="1076"/>
          <ac:picMkLst>
            <pc:docMk/>
            <pc:sldMk cId="3941587890" sldId="342"/>
            <ac:picMk id="21" creationId="{FC44E82C-681C-B9A9-C296-8FB60290E685}"/>
          </ac:picMkLst>
        </pc:picChg>
        <pc:picChg chg="mod">
          <ac:chgData name="Kees Meulendijks" userId="ed72235d-632d-4eda-95ef-1a60bcc8250b" providerId="ADAL" clId="{41830CCC-5D52-46A8-AA81-08FAF4C65603}" dt="2026-03-02T11:39:32.149" v="2350" actId="1076"/>
          <ac:picMkLst>
            <pc:docMk/>
            <pc:sldMk cId="3941587890" sldId="342"/>
            <ac:picMk id="1026" creationId="{4677CB3F-F75E-B794-A32A-F280FE00DD8A}"/>
          </ac:picMkLst>
        </pc:picChg>
        <pc:cxnChg chg="mod">
          <ac:chgData name="Kees Meulendijks" userId="ed72235d-632d-4eda-95ef-1a60bcc8250b" providerId="ADAL" clId="{41830CCC-5D52-46A8-AA81-08FAF4C65603}" dt="2026-03-02T11:39:32.149" v="2350" actId="1076"/>
          <ac:cxnSpMkLst>
            <pc:docMk/>
            <pc:sldMk cId="3941587890" sldId="342"/>
            <ac:cxnSpMk id="11" creationId="{8988FD73-DBA0-3421-5A6D-4C400EB35BE2}"/>
          </ac:cxnSpMkLst>
        </pc:cxnChg>
        <pc:cxnChg chg="mod">
          <ac:chgData name="Kees Meulendijks" userId="ed72235d-632d-4eda-95ef-1a60bcc8250b" providerId="ADAL" clId="{41830CCC-5D52-46A8-AA81-08FAF4C65603}" dt="2026-03-02T11:39:33.942" v="2351" actId="1076"/>
          <ac:cxnSpMkLst>
            <pc:docMk/>
            <pc:sldMk cId="3941587890" sldId="342"/>
            <ac:cxnSpMk id="18" creationId="{B58780C1-2CBF-96C9-5C41-5B730CC39F77}"/>
          </ac:cxnSpMkLst>
        </pc:cxnChg>
        <pc:cxnChg chg="mod">
          <ac:chgData name="Kees Meulendijks" userId="ed72235d-632d-4eda-95ef-1a60bcc8250b" providerId="ADAL" clId="{41830CCC-5D52-46A8-AA81-08FAF4C65603}" dt="2026-03-02T11:39:35.462" v="2352" actId="1076"/>
          <ac:cxnSpMkLst>
            <pc:docMk/>
            <pc:sldMk cId="3941587890" sldId="342"/>
            <ac:cxnSpMk id="23" creationId="{1EDA9D79-FC19-5D8C-3095-CC1C95D3F786}"/>
          </ac:cxnSpMkLst>
        </pc:cxnChg>
        <pc:cxnChg chg="mod">
          <ac:chgData name="Kees Meulendijks" userId="ed72235d-632d-4eda-95ef-1a60bcc8250b" providerId="ADAL" clId="{41830CCC-5D52-46A8-AA81-08FAF4C65603}" dt="2026-03-02T11:39:37.877" v="2353" actId="1076"/>
          <ac:cxnSpMkLst>
            <pc:docMk/>
            <pc:sldMk cId="3941587890" sldId="342"/>
            <ac:cxnSpMk id="26" creationId="{6A119C70-446B-E5C4-5D84-819187F09ED9}"/>
          </ac:cxnSpMkLst>
        </pc:cxnChg>
        <pc:cxnChg chg="mod">
          <ac:chgData name="Kees Meulendijks" userId="ed72235d-632d-4eda-95ef-1a60bcc8250b" providerId="ADAL" clId="{41830CCC-5D52-46A8-AA81-08FAF4C65603}" dt="2026-03-02T11:40:09.779" v="2357" actId="14826"/>
          <ac:cxnSpMkLst>
            <pc:docMk/>
            <pc:sldMk cId="3941587890" sldId="342"/>
            <ac:cxnSpMk id="30" creationId="{FA545A96-6521-EB33-57AD-B1FE5DD7F408}"/>
          </ac:cxnSpMkLst>
        </pc:cxnChg>
      </pc:sldChg>
      <pc:sldChg chg="modSp mod">
        <pc:chgData name="Kees Meulendijks" userId="ed72235d-632d-4eda-95ef-1a60bcc8250b" providerId="ADAL" clId="{41830CCC-5D52-46A8-AA81-08FAF4C65603}" dt="2026-03-02T12:48:12.646" v="3477" actId="20577"/>
        <pc:sldMkLst>
          <pc:docMk/>
          <pc:sldMk cId="142075615" sldId="343"/>
        </pc:sldMkLst>
        <pc:spChg chg="mod">
          <ac:chgData name="Kees Meulendijks" userId="ed72235d-632d-4eda-95ef-1a60bcc8250b" providerId="ADAL" clId="{41830CCC-5D52-46A8-AA81-08FAF4C65603}" dt="2026-03-02T12:48:12.646" v="3477" actId="20577"/>
          <ac:spMkLst>
            <pc:docMk/>
            <pc:sldMk cId="142075615" sldId="343"/>
            <ac:spMk id="1286" creationId="{B7677122-D038-BD05-3E13-943CC5C7972B}"/>
          </ac:spMkLst>
        </pc:spChg>
        <pc:spChg chg="mod">
          <ac:chgData name="Kees Meulendijks" userId="ed72235d-632d-4eda-95ef-1a60bcc8250b" providerId="ADAL" clId="{41830CCC-5D52-46A8-AA81-08FAF4C65603}" dt="2026-03-02T08:23:15.312" v="1" actId="20577"/>
          <ac:spMkLst>
            <pc:docMk/>
            <pc:sldMk cId="142075615" sldId="343"/>
            <ac:spMk id="1287" creationId="{1904028A-3127-59A1-46B7-448E4E6CF5F0}"/>
          </ac:spMkLst>
        </pc:spChg>
      </pc:sldChg>
      <pc:sldChg chg="addSp delSp modSp add mod ord delAnim modAnim">
        <pc:chgData name="Kees Meulendijks" userId="ed72235d-632d-4eda-95ef-1a60bcc8250b" providerId="ADAL" clId="{41830CCC-5D52-46A8-AA81-08FAF4C65603}" dt="2026-03-02T13:26:03.040" v="3928" actId="20577"/>
        <pc:sldMkLst>
          <pc:docMk/>
          <pc:sldMk cId="1314418407" sldId="344"/>
        </pc:sldMkLst>
        <pc:spChg chg="mod">
          <ac:chgData name="Kees Meulendijks" userId="ed72235d-632d-4eda-95ef-1a60bcc8250b" providerId="ADAL" clId="{41830CCC-5D52-46A8-AA81-08FAF4C65603}" dt="2026-03-02T13:26:03.040" v="3928" actId="20577"/>
          <ac:spMkLst>
            <pc:docMk/>
            <pc:sldMk cId="1314418407" sldId="344"/>
            <ac:spMk id="3" creationId="{8418E19D-9490-D488-02A0-9FF4E9B3CF25}"/>
          </ac:spMkLst>
        </pc:spChg>
        <pc:spChg chg="add del mod">
          <ac:chgData name="Kees Meulendijks" userId="ed72235d-632d-4eda-95ef-1a60bcc8250b" providerId="ADAL" clId="{41830CCC-5D52-46A8-AA81-08FAF4C65603}" dt="2026-03-02T08:56:01.795" v="500" actId="478"/>
          <ac:spMkLst>
            <pc:docMk/>
            <pc:sldMk cId="1314418407" sldId="344"/>
            <ac:spMk id="4" creationId="{11EE12C2-1E04-D1C5-7652-B6EFE6194FC9}"/>
          </ac:spMkLst>
        </pc:spChg>
        <pc:spChg chg="del">
          <ac:chgData name="Kees Meulendijks" userId="ed72235d-632d-4eda-95ef-1a60bcc8250b" providerId="ADAL" clId="{41830CCC-5D52-46A8-AA81-08FAF4C65603}" dt="2026-03-02T08:55:58.699" v="498" actId="478"/>
          <ac:spMkLst>
            <pc:docMk/>
            <pc:sldMk cId="1314418407" sldId="344"/>
            <ac:spMk id="14" creationId="{369222FE-3F6C-94D5-ABA6-328378386FBF}"/>
          </ac:spMkLst>
        </pc:spChg>
        <pc:spChg chg="del">
          <ac:chgData name="Kees Meulendijks" userId="ed72235d-632d-4eda-95ef-1a60bcc8250b" providerId="ADAL" clId="{41830CCC-5D52-46A8-AA81-08FAF4C65603}" dt="2026-03-02T08:55:24.517" v="497" actId="478"/>
          <ac:spMkLst>
            <pc:docMk/>
            <pc:sldMk cId="1314418407" sldId="344"/>
            <ac:spMk id="15" creationId="{4DAB7A2B-F273-F16F-015F-A1F50B249BAB}"/>
          </ac:spMkLst>
        </pc:spChg>
        <pc:spChg chg="del">
          <ac:chgData name="Kees Meulendijks" userId="ed72235d-632d-4eda-95ef-1a60bcc8250b" providerId="ADAL" clId="{41830CCC-5D52-46A8-AA81-08FAF4C65603}" dt="2026-03-02T08:55:23.063" v="496" actId="478"/>
          <ac:spMkLst>
            <pc:docMk/>
            <pc:sldMk cId="1314418407" sldId="344"/>
            <ac:spMk id="16" creationId="{BEB43E80-B3EB-72B9-95E0-681DCD682583}"/>
          </ac:spMkLst>
        </pc:spChg>
        <pc:spChg chg="del mod">
          <ac:chgData name="Kees Meulendijks" userId="ed72235d-632d-4eda-95ef-1a60bcc8250b" providerId="ADAL" clId="{41830CCC-5D52-46A8-AA81-08FAF4C65603}" dt="2026-03-02T08:56:05.226" v="502" actId="478"/>
          <ac:spMkLst>
            <pc:docMk/>
            <pc:sldMk cId="1314418407" sldId="344"/>
            <ac:spMk id="18" creationId="{39AA5F9A-15F5-C055-2EAE-A906FE26103B}"/>
          </ac:spMkLst>
        </pc:spChg>
        <pc:spChg chg="mod">
          <ac:chgData name="Kees Meulendijks" userId="ed72235d-632d-4eda-95ef-1a60bcc8250b" providerId="ADAL" clId="{41830CCC-5D52-46A8-AA81-08FAF4C65603}" dt="2026-03-02T08:46:39.519" v="149" actId="20577"/>
          <ac:spMkLst>
            <pc:docMk/>
            <pc:sldMk cId="1314418407" sldId="344"/>
            <ac:spMk id="1303" creationId="{9DB403FC-89DF-3393-B8CC-D269C0B4D08E}"/>
          </ac:spMkLst>
        </pc:spChg>
        <pc:spChg chg="mod">
          <ac:chgData name="Kees Meulendijks" userId="ed72235d-632d-4eda-95ef-1a60bcc8250b" providerId="ADAL" clId="{41830CCC-5D52-46A8-AA81-08FAF4C65603}" dt="2026-03-02T08:47:18.291" v="165" actId="20577"/>
          <ac:spMkLst>
            <pc:docMk/>
            <pc:sldMk cId="1314418407" sldId="344"/>
            <ac:spMk id="1305" creationId="{DE6028DB-59A3-EF70-0814-ECA09E1E200A}"/>
          </ac:spMkLst>
        </pc:spChg>
        <pc:spChg chg="mod">
          <ac:chgData name="Kees Meulendijks" userId="ed72235d-632d-4eda-95ef-1a60bcc8250b" providerId="ADAL" clId="{41830CCC-5D52-46A8-AA81-08FAF4C65603}" dt="2026-03-02T13:25:51.052" v="3927" actId="14100"/>
          <ac:spMkLst>
            <pc:docMk/>
            <pc:sldMk cId="1314418407" sldId="344"/>
            <ac:spMk id="1307" creationId="{0DEC3AE6-D42E-A101-1BF8-13C702B5B5CF}"/>
          </ac:spMkLst>
        </pc:spChg>
        <pc:spChg chg="mod">
          <ac:chgData name="Kees Meulendijks" userId="ed72235d-632d-4eda-95ef-1a60bcc8250b" providerId="ADAL" clId="{41830CCC-5D52-46A8-AA81-08FAF4C65603}" dt="2026-03-02T09:05:09.429" v="629" actId="2711"/>
          <ac:spMkLst>
            <pc:docMk/>
            <pc:sldMk cId="1314418407" sldId="344"/>
            <ac:spMk id="1312" creationId="{A164C9C5-EBB4-59CA-76F9-D605D35445A5}"/>
          </ac:spMkLst>
        </pc:spChg>
        <pc:spChg chg="mod">
          <ac:chgData name="Kees Meulendijks" userId="ed72235d-632d-4eda-95ef-1a60bcc8250b" providerId="ADAL" clId="{41830CCC-5D52-46A8-AA81-08FAF4C65603}" dt="2026-03-02T09:05:19.192" v="631" actId="2711"/>
          <ac:spMkLst>
            <pc:docMk/>
            <pc:sldMk cId="1314418407" sldId="344"/>
            <ac:spMk id="1313" creationId="{BD080C4B-D7D7-BB59-2E2D-5EA6F730031A}"/>
          </ac:spMkLst>
        </pc:spChg>
        <pc:spChg chg="mod">
          <ac:chgData name="Kees Meulendijks" userId="ed72235d-632d-4eda-95ef-1a60bcc8250b" providerId="ADAL" clId="{41830CCC-5D52-46A8-AA81-08FAF4C65603}" dt="2026-03-02T09:05:14.738" v="630" actId="2711"/>
          <ac:spMkLst>
            <pc:docMk/>
            <pc:sldMk cId="1314418407" sldId="344"/>
            <ac:spMk id="1314" creationId="{473E3407-680D-7797-3D94-86ECB05629A7}"/>
          </ac:spMkLst>
        </pc:spChg>
        <pc:spChg chg="del">
          <ac:chgData name="Kees Meulendijks" userId="ed72235d-632d-4eda-95ef-1a60bcc8250b" providerId="ADAL" clId="{41830CCC-5D52-46A8-AA81-08FAF4C65603}" dt="2026-03-02T08:56:00.190" v="499" actId="478"/>
          <ac:spMkLst>
            <pc:docMk/>
            <pc:sldMk cId="1314418407" sldId="344"/>
            <ac:spMk id="1315" creationId="{FDE9C12B-57BA-F4E6-DC24-B7102F5EC15A}"/>
          </ac:spMkLst>
        </pc:spChg>
        <pc:spChg chg="mod">
          <ac:chgData name="Kees Meulendijks" userId="ed72235d-632d-4eda-95ef-1a60bcc8250b" providerId="ADAL" clId="{41830CCC-5D52-46A8-AA81-08FAF4C65603}" dt="2026-03-02T08:55:09.345" v="495" actId="1076"/>
          <ac:spMkLst>
            <pc:docMk/>
            <pc:sldMk cId="1314418407" sldId="344"/>
            <ac:spMk id="1317" creationId="{53ED8B27-B195-F120-F3BF-4391A9735A77}"/>
          </ac:spMkLst>
        </pc:spChg>
        <pc:spChg chg="mod">
          <ac:chgData name="Kees Meulendijks" userId="ed72235d-632d-4eda-95ef-1a60bcc8250b" providerId="ADAL" clId="{41830CCC-5D52-46A8-AA81-08FAF4C65603}" dt="2026-03-02T08:48:56.670" v="325" actId="1076"/>
          <ac:spMkLst>
            <pc:docMk/>
            <pc:sldMk cId="1314418407" sldId="344"/>
            <ac:spMk id="1318" creationId="{88F8B47F-14D5-40DD-5EE1-D873496E14DD}"/>
          </ac:spMkLst>
        </pc:spChg>
        <pc:grpChg chg="add del mod">
          <ac:chgData name="Kees Meulendijks" userId="ed72235d-632d-4eda-95ef-1a60bcc8250b" providerId="ADAL" clId="{41830CCC-5D52-46A8-AA81-08FAF4C65603}" dt="2026-03-02T08:56:03.524" v="501" actId="478"/>
          <ac:grpSpMkLst>
            <pc:docMk/>
            <pc:sldMk cId="1314418407" sldId="344"/>
            <ac:grpSpMk id="19" creationId="{DBA030DF-F2AC-2E4B-2D08-95359DD3D958}"/>
          </ac:grpSpMkLst>
        </pc:grpChg>
        <pc:picChg chg="add mod">
          <ac:chgData name="Kees Meulendijks" userId="ed72235d-632d-4eda-95ef-1a60bcc8250b" providerId="ADAL" clId="{41830CCC-5D52-46A8-AA81-08FAF4C65603}" dt="2026-03-02T09:01:06.557" v="510" actId="1076"/>
          <ac:picMkLst>
            <pc:docMk/>
            <pc:sldMk cId="1314418407" sldId="344"/>
            <ac:picMk id="5" creationId="{F2DFFC52-1A6E-B7D1-FCE6-23013B830070}"/>
          </ac:picMkLst>
        </pc:picChg>
        <pc:picChg chg="add mod">
          <ac:chgData name="Kees Meulendijks" userId="ed72235d-632d-4eda-95ef-1a60bcc8250b" providerId="ADAL" clId="{41830CCC-5D52-46A8-AA81-08FAF4C65603}" dt="2026-03-02T09:01:29.067" v="518" actId="688"/>
          <ac:picMkLst>
            <pc:docMk/>
            <pc:sldMk cId="1314418407" sldId="344"/>
            <ac:picMk id="6" creationId="{569E2066-B2CE-905B-59A7-BC4A5A05DCD9}"/>
          </ac:picMkLst>
        </pc:picChg>
        <pc:picChg chg="mod ord">
          <ac:chgData name="Kees Meulendijks" userId="ed72235d-632d-4eda-95ef-1a60bcc8250b" providerId="ADAL" clId="{41830CCC-5D52-46A8-AA81-08FAF4C65603}" dt="2026-03-02T09:01:31.122" v="519" actId="1076"/>
          <ac:picMkLst>
            <pc:docMk/>
            <pc:sldMk cId="1314418407" sldId="344"/>
            <ac:picMk id="17" creationId="{03DEF4A8-A446-A825-C6AB-64FC596C679E}"/>
          </ac:picMkLst>
        </pc:picChg>
        <pc:picChg chg="del">
          <ac:chgData name="Kees Meulendijks" userId="ed72235d-632d-4eda-95ef-1a60bcc8250b" providerId="ADAL" clId="{41830CCC-5D52-46A8-AA81-08FAF4C65603}" dt="2026-03-02T08:25:38.180" v="59" actId="478"/>
          <ac:picMkLst>
            <pc:docMk/>
            <pc:sldMk cId="1314418407" sldId="344"/>
            <ac:picMk id="1026" creationId="{8117AEE9-4B7D-6260-7738-9C395129DEEA}"/>
          </ac:picMkLst>
        </pc:picChg>
        <pc:picChg chg="del">
          <ac:chgData name="Kees Meulendijks" userId="ed72235d-632d-4eda-95ef-1a60bcc8250b" providerId="ADAL" clId="{41830CCC-5D52-46A8-AA81-08FAF4C65603}" dt="2026-03-02T08:56:03.524" v="501" actId="478"/>
          <ac:picMkLst>
            <pc:docMk/>
            <pc:sldMk cId="1314418407" sldId="344"/>
            <ac:picMk id="1028" creationId="{8B7DDD93-E75A-8D85-A453-8371911DB9A0}"/>
          </ac:picMkLst>
        </pc:picChg>
      </pc:sldChg>
      <pc:sldChg chg="addSp delSp modSp add mod delAnim modAnim">
        <pc:chgData name="Kees Meulendijks" userId="ed72235d-632d-4eda-95ef-1a60bcc8250b" providerId="ADAL" clId="{41830CCC-5D52-46A8-AA81-08FAF4C65603}" dt="2026-03-02T10:50:53.349" v="2260" actId="14100"/>
        <pc:sldMkLst>
          <pc:docMk/>
          <pc:sldMk cId="853136404" sldId="345"/>
        </pc:sldMkLst>
        <pc:spChg chg="add mod">
          <ac:chgData name="Kees Meulendijks" userId="ed72235d-632d-4eda-95ef-1a60bcc8250b" providerId="ADAL" clId="{41830CCC-5D52-46A8-AA81-08FAF4C65603}" dt="2026-03-02T09:12:24.400" v="923" actId="1076"/>
          <ac:spMkLst>
            <pc:docMk/>
            <pc:sldMk cId="853136404" sldId="345"/>
            <ac:spMk id="2" creationId="{AE48D45D-EC9F-597A-1979-3C3B79B0AE1B}"/>
          </ac:spMkLst>
        </pc:spChg>
        <pc:spChg chg="mod">
          <ac:chgData name="Kees Meulendijks" userId="ed72235d-632d-4eda-95ef-1a60bcc8250b" providerId="ADAL" clId="{41830CCC-5D52-46A8-AA81-08FAF4C65603}" dt="2026-03-02T09:23:02.363" v="1059" actId="1037"/>
          <ac:spMkLst>
            <pc:docMk/>
            <pc:sldMk cId="853136404" sldId="345"/>
            <ac:spMk id="3" creationId="{14C6BECA-3CF3-C1B7-7E69-5F32065A5554}"/>
          </ac:spMkLst>
        </pc:spChg>
        <pc:spChg chg="add del mod">
          <ac:chgData name="Kees Meulendijks" userId="ed72235d-632d-4eda-95ef-1a60bcc8250b" providerId="ADAL" clId="{41830CCC-5D52-46A8-AA81-08FAF4C65603}" dt="2026-03-02T09:06:30.027" v="649" actId="478"/>
          <ac:spMkLst>
            <pc:docMk/>
            <pc:sldMk cId="853136404" sldId="345"/>
            <ac:spMk id="7" creationId="{B1ECEFB1-068D-A4C7-D0C9-CC4522411820}"/>
          </ac:spMkLst>
        </pc:spChg>
        <pc:spChg chg="add del mod">
          <ac:chgData name="Kees Meulendijks" userId="ed72235d-632d-4eda-95ef-1a60bcc8250b" providerId="ADAL" clId="{41830CCC-5D52-46A8-AA81-08FAF4C65603}" dt="2026-03-02T09:06:34.298" v="651" actId="478"/>
          <ac:spMkLst>
            <pc:docMk/>
            <pc:sldMk cId="853136404" sldId="345"/>
            <ac:spMk id="9" creationId="{CD0C69C6-49F5-9383-A21F-2D1C56BBEFBE}"/>
          </ac:spMkLst>
        </pc:spChg>
        <pc:spChg chg="add mod">
          <ac:chgData name="Kees Meulendijks" userId="ed72235d-632d-4eda-95ef-1a60bcc8250b" providerId="ADAL" clId="{41830CCC-5D52-46A8-AA81-08FAF4C65603}" dt="2026-03-02T10:50:26.477" v="2250" actId="1035"/>
          <ac:spMkLst>
            <pc:docMk/>
            <pc:sldMk cId="853136404" sldId="345"/>
            <ac:spMk id="10" creationId="{6C658AF5-1787-7366-6D7E-B36175F8B761}"/>
          </ac:spMkLst>
        </pc:spChg>
        <pc:spChg chg="add mod">
          <ac:chgData name="Kees Meulendijks" userId="ed72235d-632d-4eda-95ef-1a60bcc8250b" providerId="ADAL" clId="{41830CCC-5D52-46A8-AA81-08FAF4C65603}" dt="2026-03-02T09:23:02.363" v="1059" actId="1037"/>
          <ac:spMkLst>
            <pc:docMk/>
            <pc:sldMk cId="853136404" sldId="345"/>
            <ac:spMk id="11" creationId="{C7CFF3DF-2156-9EAE-5FD4-CB2F7AFF8CBF}"/>
          </ac:spMkLst>
        </pc:spChg>
        <pc:spChg chg="add mod">
          <ac:chgData name="Kees Meulendijks" userId="ed72235d-632d-4eda-95ef-1a60bcc8250b" providerId="ADAL" clId="{41830CCC-5D52-46A8-AA81-08FAF4C65603}" dt="2026-03-02T09:23:02.363" v="1059" actId="1037"/>
          <ac:spMkLst>
            <pc:docMk/>
            <pc:sldMk cId="853136404" sldId="345"/>
            <ac:spMk id="12" creationId="{7BE42570-CBAC-5295-866A-395AAEB17D0F}"/>
          </ac:spMkLst>
        </pc:spChg>
        <pc:spChg chg="add mod">
          <ac:chgData name="Kees Meulendijks" userId="ed72235d-632d-4eda-95ef-1a60bcc8250b" providerId="ADAL" clId="{41830CCC-5D52-46A8-AA81-08FAF4C65603}" dt="2026-03-02T10:50:26.477" v="2250" actId="1035"/>
          <ac:spMkLst>
            <pc:docMk/>
            <pc:sldMk cId="853136404" sldId="345"/>
            <ac:spMk id="13" creationId="{2D967E6F-6E72-B1C3-C571-6FEF99E040BE}"/>
          </ac:spMkLst>
        </pc:spChg>
        <pc:spChg chg="add mod ord">
          <ac:chgData name="Kees Meulendijks" userId="ed72235d-632d-4eda-95ef-1a60bcc8250b" providerId="ADAL" clId="{41830CCC-5D52-46A8-AA81-08FAF4C65603}" dt="2026-03-02T09:12:42.785" v="925" actId="14100"/>
          <ac:spMkLst>
            <pc:docMk/>
            <pc:sldMk cId="853136404" sldId="345"/>
            <ac:spMk id="14" creationId="{8508AB10-8C4D-476F-C435-3B79FA20F1D7}"/>
          </ac:spMkLst>
        </pc:spChg>
        <pc:spChg chg="add del mod">
          <ac:chgData name="Kees Meulendijks" userId="ed72235d-632d-4eda-95ef-1a60bcc8250b" providerId="ADAL" clId="{41830CCC-5D52-46A8-AA81-08FAF4C65603}" dt="2026-03-02T09:12:58.224" v="931" actId="478"/>
          <ac:spMkLst>
            <pc:docMk/>
            <pc:sldMk cId="853136404" sldId="345"/>
            <ac:spMk id="15" creationId="{E0DEB261-75B1-0968-1B13-E04A29E85C09}"/>
          </ac:spMkLst>
        </pc:spChg>
        <pc:spChg chg="add mod">
          <ac:chgData name="Kees Meulendijks" userId="ed72235d-632d-4eda-95ef-1a60bcc8250b" providerId="ADAL" clId="{41830CCC-5D52-46A8-AA81-08FAF4C65603}" dt="2026-03-02T09:24:03.888" v="1107" actId="1035"/>
          <ac:spMkLst>
            <pc:docMk/>
            <pc:sldMk cId="853136404" sldId="345"/>
            <ac:spMk id="19" creationId="{21B0AB06-A711-762A-71EE-BB41C62C9DE6}"/>
          </ac:spMkLst>
        </pc:spChg>
        <pc:spChg chg="mod">
          <ac:chgData name="Kees Meulendijks" userId="ed72235d-632d-4eda-95ef-1a60bcc8250b" providerId="ADAL" clId="{41830CCC-5D52-46A8-AA81-08FAF4C65603}" dt="2026-03-02T09:23:19.312" v="1073" actId="1076"/>
          <ac:spMkLst>
            <pc:docMk/>
            <pc:sldMk cId="853136404" sldId="345"/>
            <ac:spMk id="1305" creationId="{4FD3A4C7-C56B-3DF4-0557-1FE179E41E52}"/>
          </ac:spMkLst>
        </pc:spChg>
        <pc:spChg chg="mod">
          <ac:chgData name="Kees Meulendijks" userId="ed72235d-632d-4eda-95ef-1a60bcc8250b" providerId="ADAL" clId="{41830CCC-5D52-46A8-AA81-08FAF4C65603}" dt="2026-03-02T10:50:53.349" v="2260" actId="14100"/>
          <ac:spMkLst>
            <pc:docMk/>
            <pc:sldMk cId="853136404" sldId="345"/>
            <ac:spMk id="1307" creationId="{26BC8F1A-3B7D-ADF0-3C54-27B458038B1E}"/>
          </ac:spMkLst>
        </pc:spChg>
        <pc:spChg chg="mod">
          <ac:chgData name="Kees Meulendijks" userId="ed72235d-632d-4eda-95ef-1a60bcc8250b" providerId="ADAL" clId="{41830CCC-5D52-46A8-AA81-08FAF4C65603}" dt="2026-03-02T09:23:02.363" v="1059" actId="1037"/>
          <ac:spMkLst>
            <pc:docMk/>
            <pc:sldMk cId="853136404" sldId="345"/>
            <ac:spMk id="1312" creationId="{6D3B9F86-CF00-E55F-5681-F37B6AF1555A}"/>
          </ac:spMkLst>
        </pc:spChg>
        <pc:spChg chg="del mod">
          <ac:chgData name="Kees Meulendijks" userId="ed72235d-632d-4eda-95ef-1a60bcc8250b" providerId="ADAL" clId="{41830CCC-5D52-46A8-AA81-08FAF4C65603}" dt="2026-03-02T09:06:32.418" v="650" actId="478"/>
          <ac:spMkLst>
            <pc:docMk/>
            <pc:sldMk cId="853136404" sldId="345"/>
            <ac:spMk id="1313" creationId="{1010DD5C-CA2A-0485-876F-D2D7E8C2F449}"/>
          </ac:spMkLst>
        </pc:spChg>
        <pc:spChg chg="del mod">
          <ac:chgData name="Kees Meulendijks" userId="ed72235d-632d-4eda-95ef-1a60bcc8250b" providerId="ADAL" clId="{41830CCC-5D52-46A8-AA81-08FAF4C65603}" dt="2026-03-02T09:06:28.121" v="648" actId="478"/>
          <ac:spMkLst>
            <pc:docMk/>
            <pc:sldMk cId="853136404" sldId="345"/>
            <ac:spMk id="1314" creationId="{BAB11211-0FC4-7A9D-CFFF-9116580696D4}"/>
          </ac:spMkLst>
        </pc:spChg>
        <pc:picChg chg="mod">
          <ac:chgData name="Kees Meulendijks" userId="ed72235d-632d-4eda-95ef-1a60bcc8250b" providerId="ADAL" clId="{41830CCC-5D52-46A8-AA81-08FAF4C65603}" dt="2026-03-02T09:04:20.796" v="624" actId="1076"/>
          <ac:picMkLst>
            <pc:docMk/>
            <pc:sldMk cId="853136404" sldId="345"/>
            <ac:picMk id="5" creationId="{D5B76509-1E82-0324-246E-9E3798291841}"/>
          </ac:picMkLst>
        </pc:picChg>
        <pc:picChg chg="mod">
          <ac:chgData name="Kees Meulendijks" userId="ed72235d-632d-4eda-95ef-1a60bcc8250b" providerId="ADAL" clId="{41830CCC-5D52-46A8-AA81-08FAF4C65603}" dt="2026-03-02T09:04:14.485" v="620" actId="1076"/>
          <ac:picMkLst>
            <pc:docMk/>
            <pc:sldMk cId="853136404" sldId="345"/>
            <ac:picMk id="6" creationId="{44CA5009-10DD-2D79-DDA0-52C5455664B4}"/>
          </ac:picMkLst>
        </pc:picChg>
        <pc:picChg chg="mod">
          <ac:chgData name="Kees Meulendijks" userId="ed72235d-632d-4eda-95ef-1a60bcc8250b" providerId="ADAL" clId="{41830CCC-5D52-46A8-AA81-08FAF4C65603}" dt="2026-03-02T09:04:12.918" v="619" actId="1076"/>
          <ac:picMkLst>
            <pc:docMk/>
            <pc:sldMk cId="853136404" sldId="345"/>
            <ac:picMk id="17" creationId="{6A7ED234-3D97-052F-AED8-23D2D2CB2E4A}"/>
          </ac:picMkLst>
        </pc:picChg>
        <pc:picChg chg="add del mod">
          <ac:chgData name="Kees Meulendijks" userId="ed72235d-632d-4eda-95ef-1a60bcc8250b" providerId="ADAL" clId="{41830CCC-5D52-46A8-AA81-08FAF4C65603}" dt="2026-03-02T09:23:16.544" v="1071" actId="478"/>
          <ac:picMkLst>
            <pc:docMk/>
            <pc:sldMk cId="853136404" sldId="345"/>
            <ac:picMk id="18" creationId="{81B773DA-7D08-41DD-EBB5-09B2F54395D5}"/>
          </ac:picMkLst>
        </pc:picChg>
      </pc:sldChg>
      <pc:sldChg chg="addSp modSp add mod ord modAnim">
        <pc:chgData name="Kees Meulendijks" userId="ed72235d-632d-4eda-95ef-1a60bcc8250b" providerId="ADAL" clId="{41830CCC-5D52-46A8-AA81-08FAF4C65603}" dt="2026-03-02T13:10:15.033" v="3917" actId="1035"/>
        <pc:sldMkLst>
          <pc:docMk/>
          <pc:sldMk cId="322105096" sldId="346"/>
        </pc:sldMkLst>
        <pc:spChg chg="mod">
          <ac:chgData name="Kees Meulendijks" userId="ed72235d-632d-4eda-95ef-1a60bcc8250b" providerId="ADAL" clId="{41830CCC-5D52-46A8-AA81-08FAF4C65603}" dt="2026-03-02T10:31:52.124" v="2000" actId="20577"/>
          <ac:spMkLst>
            <pc:docMk/>
            <pc:sldMk cId="322105096" sldId="346"/>
            <ac:spMk id="2" creationId="{C3C8F653-BFDF-5702-EABF-DFB7549A86D0}"/>
          </ac:spMkLst>
        </pc:spChg>
        <pc:spChg chg="mod">
          <ac:chgData name="Kees Meulendijks" userId="ed72235d-632d-4eda-95ef-1a60bcc8250b" providerId="ADAL" clId="{41830CCC-5D52-46A8-AA81-08FAF4C65603}" dt="2026-03-02T10:27:52.162" v="1799" actId="1076"/>
          <ac:spMkLst>
            <pc:docMk/>
            <pc:sldMk cId="322105096" sldId="346"/>
            <ac:spMk id="6" creationId="{9FC1283C-079E-AF09-181C-ED72D8E60B8E}"/>
          </ac:spMkLst>
        </pc:spChg>
        <pc:spChg chg="mod">
          <ac:chgData name="Kees Meulendijks" userId="ed72235d-632d-4eda-95ef-1a60bcc8250b" providerId="ADAL" clId="{41830CCC-5D52-46A8-AA81-08FAF4C65603}" dt="2026-03-02T10:27:52.162" v="1799" actId="1076"/>
          <ac:spMkLst>
            <pc:docMk/>
            <pc:sldMk cId="322105096" sldId="346"/>
            <ac:spMk id="9" creationId="{6FD37B21-68EF-C622-3894-18C5C7799F92}"/>
          </ac:spMkLst>
        </pc:spChg>
        <pc:spChg chg="mod">
          <ac:chgData name="Kees Meulendijks" userId="ed72235d-632d-4eda-95ef-1a60bcc8250b" providerId="ADAL" clId="{41830CCC-5D52-46A8-AA81-08FAF4C65603}" dt="2026-03-02T13:10:15.033" v="3917" actId="1035"/>
          <ac:spMkLst>
            <pc:docMk/>
            <pc:sldMk cId="322105096" sldId="346"/>
            <ac:spMk id="3188" creationId="{BF1E4D36-CD57-1D7D-29BD-5429A9F4ABCB}"/>
          </ac:spMkLst>
        </pc:spChg>
        <pc:grpChg chg="add mod">
          <ac:chgData name="Kees Meulendijks" userId="ed72235d-632d-4eda-95ef-1a60bcc8250b" providerId="ADAL" clId="{41830CCC-5D52-46A8-AA81-08FAF4C65603}" dt="2026-03-02T10:27:52.162" v="1799" actId="1076"/>
          <ac:grpSpMkLst>
            <pc:docMk/>
            <pc:sldMk cId="322105096" sldId="346"/>
            <ac:grpSpMk id="4" creationId="{6EDF0D94-C31B-A403-A378-FEAF0E6B3D56}"/>
          </ac:grpSpMkLst>
        </pc:grpChg>
        <pc:picChg chg="mod">
          <ac:chgData name="Kees Meulendijks" userId="ed72235d-632d-4eda-95ef-1a60bcc8250b" providerId="ADAL" clId="{41830CCC-5D52-46A8-AA81-08FAF4C65603}" dt="2026-03-02T10:27:52.162" v="1799" actId="1076"/>
          <ac:picMkLst>
            <pc:docMk/>
            <pc:sldMk cId="322105096" sldId="346"/>
            <ac:picMk id="5" creationId="{3E52071A-AD65-2E14-5844-4F2705F30FF6}"/>
          </ac:picMkLst>
        </pc:picChg>
        <pc:cxnChg chg="mod">
          <ac:chgData name="Kees Meulendijks" userId="ed72235d-632d-4eda-95ef-1a60bcc8250b" providerId="ADAL" clId="{41830CCC-5D52-46A8-AA81-08FAF4C65603}" dt="2026-03-02T10:27:52.162" v="1799" actId="1076"/>
          <ac:cxnSpMkLst>
            <pc:docMk/>
            <pc:sldMk cId="322105096" sldId="346"/>
            <ac:cxnSpMk id="7" creationId="{3E256D46-AFDB-B592-CA03-09022AB08A12}"/>
          </ac:cxnSpMkLst>
        </pc:cxnChg>
        <pc:cxnChg chg="add mod">
          <ac:chgData name="Kees Meulendijks" userId="ed72235d-632d-4eda-95ef-1a60bcc8250b" providerId="ADAL" clId="{41830CCC-5D52-46A8-AA81-08FAF4C65603}" dt="2026-03-02T10:27:20.378" v="1795"/>
          <ac:cxnSpMkLst>
            <pc:docMk/>
            <pc:sldMk cId="322105096" sldId="346"/>
            <ac:cxnSpMk id="8" creationId="{C027FBA1-8472-4FD5-0EC6-0E398A368F10}"/>
          </ac:cxnSpMkLst>
        </pc:cxnChg>
      </pc:sldChg>
      <pc:sldChg chg="addSp modSp new mod modAnim">
        <pc:chgData name="Kees Meulendijks" userId="ed72235d-632d-4eda-95ef-1a60bcc8250b" providerId="ADAL" clId="{41830CCC-5D52-46A8-AA81-08FAF4C65603}" dt="2026-03-02T13:27:04.542" v="3930"/>
        <pc:sldMkLst>
          <pc:docMk/>
          <pc:sldMk cId="3647513650" sldId="347"/>
        </pc:sldMkLst>
        <pc:spChg chg="mod">
          <ac:chgData name="Kees Meulendijks" userId="ed72235d-632d-4eda-95ef-1a60bcc8250b" providerId="ADAL" clId="{41830CCC-5D52-46A8-AA81-08FAF4C65603}" dt="2026-03-02T10:47:45.045" v="2233" actId="1076"/>
          <ac:spMkLst>
            <pc:docMk/>
            <pc:sldMk cId="3647513650" sldId="347"/>
            <ac:spMk id="2" creationId="{C4617EEA-390D-0315-23CD-3067F835B58E}"/>
          </ac:spMkLst>
        </pc:spChg>
        <pc:spChg chg="add">
          <ac:chgData name="Kees Meulendijks" userId="ed72235d-632d-4eda-95ef-1a60bcc8250b" providerId="ADAL" clId="{41830CCC-5D52-46A8-AA81-08FAF4C65603}" dt="2026-03-02T10:48:07.366" v="2235"/>
          <ac:spMkLst>
            <pc:docMk/>
            <pc:sldMk cId="3647513650" sldId="347"/>
            <ac:spMk id="4" creationId="{C05015EC-B986-55F4-AA90-8B07FFB5A771}"/>
          </ac:spMkLst>
        </pc:spChg>
        <pc:spChg chg="add">
          <ac:chgData name="Kees Meulendijks" userId="ed72235d-632d-4eda-95ef-1a60bcc8250b" providerId="ADAL" clId="{41830CCC-5D52-46A8-AA81-08FAF4C65603}" dt="2026-03-02T10:49:45.981" v="2240"/>
          <ac:spMkLst>
            <pc:docMk/>
            <pc:sldMk cId="3647513650" sldId="347"/>
            <ac:spMk id="6" creationId="{84AADD21-9346-5F6B-6842-B7D16D2096BF}"/>
          </ac:spMkLst>
        </pc:spChg>
        <pc:picChg chg="add mod">
          <ac:chgData name="Kees Meulendijks" userId="ed72235d-632d-4eda-95ef-1a60bcc8250b" providerId="ADAL" clId="{41830CCC-5D52-46A8-AA81-08FAF4C65603}" dt="2026-03-02T10:47:52.430" v="2234"/>
          <ac:picMkLst>
            <pc:docMk/>
            <pc:sldMk cId="3647513650" sldId="347"/>
            <ac:picMk id="3" creationId="{D6C223E5-2C48-318F-7946-20B1026F8805}"/>
          </ac:picMkLst>
        </pc:picChg>
        <pc:picChg chg="add mod">
          <ac:chgData name="Kees Meulendijks" userId="ed72235d-632d-4eda-95ef-1a60bcc8250b" providerId="ADAL" clId="{41830CCC-5D52-46A8-AA81-08FAF4C65603}" dt="2026-03-02T10:48:24.254" v="2239" actId="14100"/>
          <ac:picMkLst>
            <pc:docMk/>
            <pc:sldMk cId="3647513650" sldId="347"/>
            <ac:picMk id="5" creationId="{5EA1E0F1-E543-ECD0-04A0-688587B6EDAE}"/>
          </ac:picMkLst>
        </pc:picChg>
        <pc:picChg chg="add mod">
          <ac:chgData name="Kees Meulendijks" userId="ed72235d-632d-4eda-95ef-1a60bcc8250b" providerId="ADAL" clId="{41830CCC-5D52-46A8-AA81-08FAF4C65603}" dt="2026-03-02T10:49:56.870" v="2242" actId="1076"/>
          <ac:picMkLst>
            <pc:docMk/>
            <pc:sldMk cId="3647513650" sldId="347"/>
            <ac:picMk id="7" creationId="{E979BA56-E028-B1FC-248F-2A4DB137A3AC}"/>
          </ac:picMkLst>
        </pc:picChg>
        <pc:picChg chg="add mod">
          <ac:chgData name="Kees Meulendijks" userId="ed72235d-632d-4eda-95ef-1a60bcc8250b" providerId="ADAL" clId="{41830CCC-5D52-46A8-AA81-08FAF4C65603}" dt="2026-03-02T10:57:39.605" v="2294" actId="1076"/>
          <ac:picMkLst>
            <pc:docMk/>
            <pc:sldMk cId="3647513650" sldId="347"/>
            <ac:picMk id="8" creationId="{D39EA166-F113-C53D-9D8D-A583FD33BE2F}"/>
          </ac:picMkLst>
        </pc:picChg>
        <pc:picChg chg="add mod">
          <ac:chgData name="Kees Meulendijks" userId="ed72235d-632d-4eda-95ef-1a60bcc8250b" providerId="ADAL" clId="{41830CCC-5D52-46A8-AA81-08FAF4C65603}" dt="2026-03-02T10:57:45.203" v="2295" actId="1076"/>
          <ac:picMkLst>
            <pc:docMk/>
            <pc:sldMk cId="3647513650" sldId="347"/>
            <ac:picMk id="2054" creationId="{198DCC3D-D46F-DE17-D284-BBD0B82D54F8}"/>
          </ac:picMkLst>
        </pc:picChg>
      </pc:sldChg>
      <pc:sldChg chg="addSp delSp modSp add mod ord">
        <pc:chgData name="Kees Meulendijks" userId="ed72235d-632d-4eda-95ef-1a60bcc8250b" providerId="ADAL" clId="{41830CCC-5D52-46A8-AA81-08FAF4C65603}" dt="2026-03-02T11:41:53.120" v="2485" actId="20577"/>
        <pc:sldMkLst>
          <pc:docMk/>
          <pc:sldMk cId="272158789" sldId="348"/>
        </pc:sldMkLst>
        <pc:spChg chg="mod">
          <ac:chgData name="Kees Meulendijks" userId="ed72235d-632d-4eda-95ef-1a60bcc8250b" providerId="ADAL" clId="{41830CCC-5D52-46A8-AA81-08FAF4C65603}" dt="2026-03-02T11:40:35.909" v="2358" actId="14826"/>
          <ac:spMkLst>
            <pc:docMk/>
            <pc:sldMk cId="272158789" sldId="348"/>
            <ac:spMk id="4" creationId="{9537B1A1-4BF6-6547-0D58-5AC65DA4D8BB}"/>
          </ac:spMkLst>
        </pc:spChg>
        <pc:spChg chg="mod">
          <ac:chgData name="Kees Meulendijks" userId="ed72235d-632d-4eda-95ef-1a60bcc8250b" providerId="ADAL" clId="{41830CCC-5D52-46A8-AA81-08FAF4C65603}" dt="2026-03-02T11:40:35.909" v="2358" actId="14826"/>
          <ac:spMkLst>
            <pc:docMk/>
            <pc:sldMk cId="272158789" sldId="348"/>
            <ac:spMk id="6" creationId="{1A18384C-03EC-F0B6-C305-716123561BBE}"/>
          </ac:spMkLst>
        </pc:spChg>
        <pc:spChg chg="mod">
          <ac:chgData name="Kees Meulendijks" userId="ed72235d-632d-4eda-95ef-1a60bcc8250b" providerId="ADAL" clId="{41830CCC-5D52-46A8-AA81-08FAF4C65603}" dt="2026-03-02T11:41:19.073" v="2389" actId="404"/>
          <ac:spMkLst>
            <pc:docMk/>
            <pc:sldMk cId="272158789" sldId="348"/>
            <ac:spMk id="1286" creationId="{9FCDE4B1-5026-EC95-D929-D88EAA94F7AB}"/>
          </ac:spMkLst>
        </pc:spChg>
        <pc:spChg chg="mod">
          <ac:chgData name="Kees Meulendijks" userId="ed72235d-632d-4eda-95ef-1a60bcc8250b" providerId="ADAL" clId="{41830CCC-5D52-46A8-AA81-08FAF4C65603}" dt="2026-03-02T11:41:53.120" v="2485" actId="20577"/>
          <ac:spMkLst>
            <pc:docMk/>
            <pc:sldMk cId="272158789" sldId="348"/>
            <ac:spMk id="1287" creationId="{6FEC515A-A95A-3331-9CC1-C3D1D756B538}"/>
          </ac:spMkLst>
        </pc:spChg>
        <pc:grpChg chg="mod">
          <ac:chgData name="Kees Meulendijks" userId="ed72235d-632d-4eda-95ef-1a60bcc8250b" providerId="ADAL" clId="{41830CCC-5D52-46A8-AA81-08FAF4C65603}" dt="2026-03-02T11:40:35.909" v="2358" actId="14826"/>
          <ac:grpSpMkLst>
            <pc:docMk/>
            <pc:sldMk cId="272158789" sldId="348"/>
            <ac:grpSpMk id="2" creationId="{D74B753D-BC98-B0BB-9FAC-B20974E67220}"/>
          </ac:grpSpMkLst>
        </pc:grpChg>
        <pc:grpChg chg="mod">
          <ac:chgData name="Kees Meulendijks" userId="ed72235d-632d-4eda-95ef-1a60bcc8250b" providerId="ADAL" clId="{41830CCC-5D52-46A8-AA81-08FAF4C65603}" dt="2026-03-02T11:41:10.216" v="2387" actId="1076"/>
          <ac:grpSpMkLst>
            <pc:docMk/>
            <pc:sldMk cId="272158789" sldId="348"/>
            <ac:grpSpMk id="1245" creationId="{61F5181A-260D-A0CC-2C19-192B0B40C2D1}"/>
          </ac:grpSpMkLst>
        </pc:grpChg>
        <pc:picChg chg="add del mod">
          <ac:chgData name="Kees Meulendijks" userId="ed72235d-632d-4eda-95ef-1a60bcc8250b" providerId="ADAL" clId="{41830CCC-5D52-46A8-AA81-08FAF4C65603}" dt="2026-03-02T11:40:35.909" v="2358" actId="14826"/>
          <ac:picMkLst>
            <pc:docMk/>
            <pc:sldMk cId="272158789" sldId="348"/>
            <ac:picMk id="3" creationId="{7C1FE951-A6B6-86DE-42F7-7055CDE4AD73}"/>
          </ac:picMkLst>
        </pc:picChg>
        <pc:cxnChg chg="mod">
          <ac:chgData name="Kees Meulendijks" userId="ed72235d-632d-4eda-95ef-1a60bcc8250b" providerId="ADAL" clId="{41830CCC-5D52-46A8-AA81-08FAF4C65603}" dt="2026-03-02T11:40:35.909" v="2358" actId="14826"/>
          <ac:cxnSpMkLst>
            <pc:docMk/>
            <pc:sldMk cId="272158789" sldId="348"/>
            <ac:cxnSpMk id="5" creationId="{AE3BE018-60AC-6733-57D1-B6E395116205}"/>
          </ac:cxnSpMkLst>
        </pc:cxnChg>
      </pc:sldChg>
      <pc:sldChg chg="addSp delSp modSp add mod ord">
        <pc:chgData name="Kees Meulendijks" userId="ed72235d-632d-4eda-95ef-1a60bcc8250b" providerId="ADAL" clId="{41830CCC-5D52-46A8-AA81-08FAF4C65603}" dt="2026-03-02T13:08:32.876" v="3898" actId="1076"/>
        <pc:sldMkLst>
          <pc:docMk/>
          <pc:sldMk cId="3072279623" sldId="349"/>
        </pc:sldMkLst>
        <pc:spChg chg="add del mod">
          <ac:chgData name="Kees Meulendijks" userId="ed72235d-632d-4eda-95ef-1a60bcc8250b" providerId="ADAL" clId="{41830CCC-5D52-46A8-AA81-08FAF4C65603}" dt="2026-03-02T12:57:18.680" v="3549" actId="478"/>
          <ac:spMkLst>
            <pc:docMk/>
            <pc:sldMk cId="3072279623" sldId="349"/>
            <ac:spMk id="3" creationId="{A553A8FA-4940-BBC7-B4CD-F8C0BA1F17F3}"/>
          </ac:spMkLst>
        </pc:spChg>
        <pc:spChg chg="add del mod">
          <ac:chgData name="Kees Meulendijks" userId="ed72235d-632d-4eda-95ef-1a60bcc8250b" providerId="ADAL" clId="{41830CCC-5D52-46A8-AA81-08FAF4C65603}" dt="2026-03-02T12:57:21.193" v="3551" actId="478"/>
          <ac:spMkLst>
            <pc:docMk/>
            <pc:sldMk cId="3072279623" sldId="349"/>
            <ac:spMk id="5" creationId="{04504D68-7431-5C35-F71B-6525D3F51DFA}"/>
          </ac:spMkLst>
        </pc:spChg>
        <pc:spChg chg="add del mod">
          <ac:chgData name="Kees Meulendijks" userId="ed72235d-632d-4eda-95ef-1a60bcc8250b" providerId="ADAL" clId="{41830CCC-5D52-46A8-AA81-08FAF4C65603}" dt="2026-03-02T12:57:23.961" v="3553" actId="478"/>
          <ac:spMkLst>
            <pc:docMk/>
            <pc:sldMk cId="3072279623" sldId="349"/>
            <ac:spMk id="7" creationId="{CD32B682-7336-08E0-C391-ED789D58388E}"/>
          </ac:spMkLst>
        </pc:spChg>
        <pc:spChg chg="add del mod">
          <ac:chgData name="Kees Meulendijks" userId="ed72235d-632d-4eda-95ef-1a60bcc8250b" providerId="ADAL" clId="{41830CCC-5D52-46A8-AA81-08FAF4C65603}" dt="2026-03-02T12:57:26.297" v="3555" actId="478"/>
          <ac:spMkLst>
            <pc:docMk/>
            <pc:sldMk cId="3072279623" sldId="349"/>
            <ac:spMk id="9" creationId="{3FBEF1EC-64BF-24EE-5FD2-2B3369808CF8}"/>
          </ac:spMkLst>
        </pc:spChg>
        <pc:spChg chg="mod">
          <ac:chgData name="Kees Meulendijks" userId="ed72235d-632d-4eda-95ef-1a60bcc8250b" providerId="ADAL" clId="{41830CCC-5D52-46A8-AA81-08FAF4C65603}" dt="2026-03-02T13:06:47.019" v="3873" actId="1038"/>
          <ac:spMkLst>
            <pc:docMk/>
            <pc:sldMk cId="3072279623" sldId="349"/>
            <ac:spMk id="1329" creationId="{91F1B632-21F1-4DCC-E4CE-24E7B6B48351}"/>
          </ac:spMkLst>
        </pc:spChg>
        <pc:spChg chg="mod">
          <ac:chgData name="Kees Meulendijks" userId="ed72235d-632d-4eda-95ef-1a60bcc8250b" providerId="ADAL" clId="{41830CCC-5D52-46A8-AA81-08FAF4C65603}" dt="2026-03-02T13:06:47.019" v="3873" actId="1038"/>
          <ac:spMkLst>
            <pc:docMk/>
            <pc:sldMk cId="3072279623" sldId="349"/>
            <ac:spMk id="1330" creationId="{455482FE-7BB8-2300-DC26-7F57148D10DF}"/>
          </ac:spMkLst>
        </pc:spChg>
        <pc:spChg chg="del">
          <ac:chgData name="Kees Meulendijks" userId="ed72235d-632d-4eda-95ef-1a60bcc8250b" providerId="ADAL" clId="{41830CCC-5D52-46A8-AA81-08FAF4C65603}" dt="2026-03-02T12:57:25.640" v="3554" actId="478"/>
          <ac:spMkLst>
            <pc:docMk/>
            <pc:sldMk cId="3072279623" sldId="349"/>
            <ac:spMk id="1331" creationId="{C8D243DE-25D0-7331-9F38-B3DF8FFCC77A}"/>
          </ac:spMkLst>
        </pc:spChg>
        <pc:spChg chg="mod">
          <ac:chgData name="Kees Meulendijks" userId="ed72235d-632d-4eda-95ef-1a60bcc8250b" providerId="ADAL" clId="{41830CCC-5D52-46A8-AA81-08FAF4C65603}" dt="2026-03-02T13:07:39.265" v="3886" actId="255"/>
          <ac:spMkLst>
            <pc:docMk/>
            <pc:sldMk cId="3072279623" sldId="349"/>
            <ac:spMk id="1332" creationId="{AFD9FCBF-179E-1758-D48D-7354EBA07BBB}"/>
          </ac:spMkLst>
        </pc:spChg>
        <pc:spChg chg="mod">
          <ac:chgData name="Kees Meulendijks" userId="ed72235d-632d-4eda-95ef-1a60bcc8250b" providerId="ADAL" clId="{41830CCC-5D52-46A8-AA81-08FAF4C65603}" dt="2026-03-02T13:06:47.019" v="3873" actId="1038"/>
          <ac:spMkLst>
            <pc:docMk/>
            <pc:sldMk cId="3072279623" sldId="349"/>
            <ac:spMk id="1333" creationId="{5390E81E-14BB-7E67-97F8-9B560941FC64}"/>
          </ac:spMkLst>
        </pc:spChg>
        <pc:spChg chg="mod">
          <ac:chgData name="Kees Meulendijks" userId="ed72235d-632d-4eda-95ef-1a60bcc8250b" providerId="ADAL" clId="{41830CCC-5D52-46A8-AA81-08FAF4C65603}" dt="2026-03-02T13:07:50.732" v="3887" actId="1076"/>
          <ac:spMkLst>
            <pc:docMk/>
            <pc:sldMk cId="3072279623" sldId="349"/>
            <ac:spMk id="1334" creationId="{D12F06DC-34E6-94FB-CD1E-CF651E57FF44}"/>
          </ac:spMkLst>
        </pc:spChg>
        <pc:spChg chg="mod">
          <ac:chgData name="Kees Meulendijks" userId="ed72235d-632d-4eda-95ef-1a60bcc8250b" providerId="ADAL" clId="{41830CCC-5D52-46A8-AA81-08FAF4C65603}" dt="2026-03-02T13:06:59.144" v="3875" actId="1076"/>
          <ac:spMkLst>
            <pc:docMk/>
            <pc:sldMk cId="3072279623" sldId="349"/>
            <ac:spMk id="1335" creationId="{0E4096A6-4337-8218-3F04-77374D1B11F7}"/>
          </ac:spMkLst>
        </pc:spChg>
        <pc:spChg chg="del">
          <ac:chgData name="Kees Meulendijks" userId="ed72235d-632d-4eda-95ef-1a60bcc8250b" providerId="ADAL" clId="{41830CCC-5D52-46A8-AA81-08FAF4C65603}" dt="2026-03-02T12:57:20.063" v="3550" actId="478"/>
          <ac:spMkLst>
            <pc:docMk/>
            <pc:sldMk cId="3072279623" sldId="349"/>
            <ac:spMk id="1336" creationId="{04C8C6DF-F555-CB92-1423-35AE1A2DA3E4}"/>
          </ac:spMkLst>
        </pc:spChg>
        <pc:spChg chg="del">
          <ac:chgData name="Kees Meulendijks" userId="ed72235d-632d-4eda-95ef-1a60bcc8250b" providerId="ADAL" clId="{41830CCC-5D52-46A8-AA81-08FAF4C65603}" dt="2026-03-02T12:57:16.841" v="3548" actId="478"/>
          <ac:spMkLst>
            <pc:docMk/>
            <pc:sldMk cId="3072279623" sldId="349"/>
            <ac:spMk id="1337" creationId="{136F41DA-BEE9-419E-C0BF-8E80BDAEBEE2}"/>
          </ac:spMkLst>
        </pc:spChg>
        <pc:spChg chg="mod">
          <ac:chgData name="Kees Meulendijks" userId="ed72235d-632d-4eda-95ef-1a60bcc8250b" providerId="ADAL" clId="{41830CCC-5D52-46A8-AA81-08FAF4C65603}" dt="2026-03-02T13:06:47.019" v="3873" actId="1038"/>
          <ac:spMkLst>
            <pc:docMk/>
            <pc:sldMk cId="3072279623" sldId="349"/>
            <ac:spMk id="1338" creationId="{CABE9AAB-D5EA-52EF-C7D5-6A0E231345DC}"/>
          </ac:spMkLst>
        </pc:spChg>
        <pc:spChg chg="mod">
          <ac:chgData name="Kees Meulendijks" userId="ed72235d-632d-4eda-95ef-1a60bcc8250b" providerId="ADAL" clId="{41830CCC-5D52-46A8-AA81-08FAF4C65603}" dt="2026-03-02T13:06:47.019" v="3873" actId="1038"/>
          <ac:spMkLst>
            <pc:docMk/>
            <pc:sldMk cId="3072279623" sldId="349"/>
            <ac:spMk id="1339" creationId="{99F3AA2F-4F19-CCCC-93DF-47DDCBD0C89D}"/>
          </ac:spMkLst>
        </pc:spChg>
        <pc:spChg chg="del">
          <ac:chgData name="Kees Meulendijks" userId="ed72235d-632d-4eda-95ef-1a60bcc8250b" providerId="ADAL" clId="{41830CCC-5D52-46A8-AA81-08FAF4C65603}" dt="2026-03-02T12:57:22.627" v="3552" actId="478"/>
          <ac:spMkLst>
            <pc:docMk/>
            <pc:sldMk cId="3072279623" sldId="349"/>
            <ac:spMk id="1340" creationId="{C4289D8D-1AB0-1EC5-8933-86FAA9A97F9F}"/>
          </ac:spMkLst>
        </pc:spChg>
        <pc:spChg chg="mod">
          <ac:chgData name="Kees Meulendijks" userId="ed72235d-632d-4eda-95ef-1a60bcc8250b" providerId="ADAL" clId="{41830CCC-5D52-46A8-AA81-08FAF4C65603}" dt="2026-03-02T13:07:55.760" v="3889" actId="403"/>
          <ac:spMkLst>
            <pc:docMk/>
            <pc:sldMk cId="3072279623" sldId="349"/>
            <ac:spMk id="1341" creationId="{C8233CCF-FF66-2AD1-388B-F6E8FE847A76}"/>
          </ac:spMkLst>
        </pc:spChg>
        <pc:grpChg chg="mod">
          <ac:chgData name="Kees Meulendijks" userId="ed72235d-632d-4eda-95ef-1a60bcc8250b" providerId="ADAL" clId="{41830CCC-5D52-46A8-AA81-08FAF4C65603}" dt="2026-03-02T13:07:13.916" v="3883" actId="1036"/>
          <ac:grpSpMkLst>
            <pc:docMk/>
            <pc:sldMk cId="3072279623" sldId="349"/>
            <ac:grpSpMk id="1342" creationId="{05E3F77B-3E4B-89EE-C66B-48D9BEB00570}"/>
          </ac:grpSpMkLst>
        </pc:grpChg>
        <pc:picChg chg="add mod">
          <ac:chgData name="Kees Meulendijks" userId="ed72235d-632d-4eda-95ef-1a60bcc8250b" providerId="ADAL" clId="{41830CCC-5D52-46A8-AA81-08FAF4C65603}" dt="2026-03-02T13:08:32.876" v="3898" actId="1076"/>
          <ac:picMkLst>
            <pc:docMk/>
            <pc:sldMk cId="3072279623" sldId="349"/>
            <ac:picMk id="2" creationId="{796B9A56-98A2-B6B9-E6E0-95B485B5E067}"/>
          </ac:picMkLst>
        </pc:picChg>
      </pc:sldChg>
      <pc:sldMasterChg chg="delSldLayout">
        <pc:chgData name="Kees Meulendijks" userId="ed72235d-632d-4eda-95ef-1a60bcc8250b" providerId="ADAL" clId="{41830CCC-5D52-46A8-AA81-08FAF4C65603}" dt="2026-03-02T13:08:41.197" v="3899" actId="47"/>
        <pc:sldMasterMkLst>
          <pc:docMk/>
          <pc:sldMasterMk cId="0" sldId="2147483706"/>
        </pc:sldMasterMkLst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51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53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55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57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61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65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66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70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71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72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74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76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79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84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85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86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87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96"/>
          </pc:sldLayoutMkLst>
        </pc:sldLayoutChg>
        <pc:sldLayoutChg chg="del">
          <pc:chgData name="Kees Meulendijks" userId="ed72235d-632d-4eda-95ef-1a60bcc8250b" providerId="ADAL" clId="{41830CCC-5D52-46A8-AA81-08FAF4C65603}" dt="2026-03-02T13:08:41.197" v="3899" actId="47"/>
          <pc:sldLayoutMkLst>
            <pc:docMk/>
            <pc:sldMasterMk cId="0" sldId="2147483706"/>
            <pc:sldLayoutMk cId="0" sldId="2147483697"/>
          </pc:sldLayoutMkLst>
        </pc:sldLayoutChg>
      </pc:sldMasterChg>
    </pc:docChg>
  </pc:docChgLst>
  <pc:docChgLst>
    <pc:chgData name="Joran Floor" userId="5dc3cb7f-383d-4610-8b75-ba22e7abc4c2" providerId="ADAL" clId="{6BE03368-4960-469E-A6B1-CB6F7631EEB9}"/>
    <pc:docChg chg="modSld">
      <pc:chgData name="Joran Floor" userId="5dc3cb7f-383d-4610-8b75-ba22e7abc4c2" providerId="ADAL" clId="{6BE03368-4960-469E-A6B1-CB6F7631EEB9}" dt="2026-03-02T12:24:18.431" v="1" actId="20577"/>
      <pc:docMkLst>
        <pc:docMk/>
      </pc:docMkLst>
      <pc:sldChg chg="modSp mod">
        <pc:chgData name="Joran Floor" userId="5dc3cb7f-383d-4610-8b75-ba22e7abc4c2" providerId="ADAL" clId="{6BE03368-4960-469E-A6B1-CB6F7631EEB9}" dt="2026-03-02T12:24:18.431" v="1" actId="20577"/>
        <pc:sldMkLst>
          <pc:docMk/>
          <pc:sldMk cId="0" sldId="266"/>
        </pc:sldMkLst>
        <pc:spChg chg="mod">
          <ac:chgData name="Joran Floor" userId="5dc3cb7f-383d-4610-8b75-ba22e7abc4c2" providerId="ADAL" clId="{6BE03368-4960-469E-A6B1-CB6F7631EEB9}" dt="2026-03-02T12:24:18.431" v="1" actId="20577"/>
          <ac:spMkLst>
            <pc:docMk/>
            <pc:sldMk cId="0" sldId="266"/>
            <ac:spMk id="206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4">
          <a:extLst>
            <a:ext uri="{FF2B5EF4-FFF2-40B4-BE49-F238E27FC236}">
              <a16:creationId xmlns:a16="http://schemas.microsoft.com/office/drawing/2014/main" id="{6FA72638-9D2F-62FA-9DC2-58FA9EF00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Google Shape;3145;ge9facb8fde_0_275:notes">
            <a:extLst>
              <a:ext uri="{FF2B5EF4-FFF2-40B4-BE49-F238E27FC236}">
                <a16:creationId xmlns:a16="http://schemas.microsoft.com/office/drawing/2014/main" id="{81EA8AE9-49D3-0139-9D6B-1EDC8DDA82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6" name="Google Shape;3146;ge9facb8fde_0_275:notes">
            <a:extLst>
              <a:ext uri="{FF2B5EF4-FFF2-40B4-BE49-F238E27FC236}">
                <a16:creationId xmlns:a16="http://schemas.microsoft.com/office/drawing/2014/main" id="{3B581216-CFA5-03BB-42F1-3C30EA93B1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014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112db7d2a90_0_3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112db7d2a90_0_3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>
          <a:extLst>
            <a:ext uri="{FF2B5EF4-FFF2-40B4-BE49-F238E27FC236}">
              <a16:creationId xmlns:a16="http://schemas.microsoft.com/office/drawing/2014/main" id="{2B28E22C-3205-0ABD-2214-DC2D29A8B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12db7d2a90_0_117:notes">
            <a:extLst>
              <a:ext uri="{FF2B5EF4-FFF2-40B4-BE49-F238E27FC236}">
                <a16:creationId xmlns:a16="http://schemas.microsoft.com/office/drawing/2014/main" id="{550CED5E-B22C-4042-30F2-533D9E8243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112db7d2a90_0_117:notes">
            <a:extLst>
              <a:ext uri="{FF2B5EF4-FFF2-40B4-BE49-F238E27FC236}">
                <a16:creationId xmlns:a16="http://schemas.microsoft.com/office/drawing/2014/main" id="{FE257BED-B388-34CB-E52C-DF44239827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27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112db7d2a9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112db7d2a9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" name="Google Shape;3378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9" name="Google Shape;3379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>
          <a:extLst>
            <a:ext uri="{FF2B5EF4-FFF2-40B4-BE49-F238E27FC236}">
              <a16:creationId xmlns:a16="http://schemas.microsoft.com/office/drawing/2014/main" id="{0E8F0EBB-8273-C8DE-B016-9CBA0E752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112db7d2a90_0_64:notes">
            <a:extLst>
              <a:ext uri="{FF2B5EF4-FFF2-40B4-BE49-F238E27FC236}">
                <a16:creationId xmlns:a16="http://schemas.microsoft.com/office/drawing/2014/main" id="{FE34D28F-4544-405B-740F-AD6EAE7B70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112db7d2a90_0_64:notes">
            <a:extLst>
              <a:ext uri="{FF2B5EF4-FFF2-40B4-BE49-F238E27FC236}">
                <a16:creationId xmlns:a16="http://schemas.microsoft.com/office/drawing/2014/main" id="{BC30B010-4F9E-3BA1-3089-0C12128AD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01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B2569-D31D-4FFA-A20C-78FFD8AAA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993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12db7d2a9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112db7d2a9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e9facb8fd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e9facb8fd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>
          <a:extLst>
            <a:ext uri="{FF2B5EF4-FFF2-40B4-BE49-F238E27FC236}">
              <a16:creationId xmlns:a16="http://schemas.microsoft.com/office/drawing/2014/main" id="{D23C62A3-E33A-DA6B-9A65-5AAD47E3F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12db7d2a90_0_117:notes">
            <a:extLst>
              <a:ext uri="{FF2B5EF4-FFF2-40B4-BE49-F238E27FC236}">
                <a16:creationId xmlns:a16="http://schemas.microsoft.com/office/drawing/2014/main" id="{151FF144-6D55-CFC2-4EA2-0E81940EA1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112db7d2a90_0_117:notes">
            <a:extLst>
              <a:ext uri="{FF2B5EF4-FFF2-40B4-BE49-F238E27FC236}">
                <a16:creationId xmlns:a16="http://schemas.microsoft.com/office/drawing/2014/main" id="{654B8D31-83A8-3FDD-15C4-1EA07199DF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87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>
          <a:extLst>
            <a:ext uri="{FF2B5EF4-FFF2-40B4-BE49-F238E27FC236}">
              <a16:creationId xmlns:a16="http://schemas.microsoft.com/office/drawing/2014/main" id="{32055CCA-E4C0-1D1F-0E48-B9560D803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e9facb8fde_0_34:notes">
            <a:extLst>
              <a:ext uri="{FF2B5EF4-FFF2-40B4-BE49-F238E27FC236}">
                <a16:creationId xmlns:a16="http://schemas.microsoft.com/office/drawing/2014/main" id="{8BAC880C-E0B2-6029-BB9D-977C60017D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e9facb8fde_0_34:notes">
            <a:extLst>
              <a:ext uri="{FF2B5EF4-FFF2-40B4-BE49-F238E27FC236}">
                <a16:creationId xmlns:a16="http://schemas.microsoft.com/office/drawing/2014/main" id="{EC2B8906-FC81-919D-A65D-D1A395A40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29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>
          <a:extLst>
            <a:ext uri="{FF2B5EF4-FFF2-40B4-BE49-F238E27FC236}">
              <a16:creationId xmlns:a16="http://schemas.microsoft.com/office/drawing/2014/main" id="{63FCC3A6-B94B-241C-5107-1327545E5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e9facb8fde_0_34:notes">
            <a:extLst>
              <a:ext uri="{FF2B5EF4-FFF2-40B4-BE49-F238E27FC236}">
                <a16:creationId xmlns:a16="http://schemas.microsoft.com/office/drawing/2014/main" id="{61D2E13C-B9AE-4FBC-41CC-5C43E190F2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e9facb8fde_0_34:notes">
            <a:extLst>
              <a:ext uri="{FF2B5EF4-FFF2-40B4-BE49-F238E27FC236}">
                <a16:creationId xmlns:a16="http://schemas.microsoft.com/office/drawing/2014/main" id="{0FEF239B-1E8D-4C7D-A58F-4E38FF7766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907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Google Shape;3145;ge9facb8fd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6" name="Google Shape;3146;ge9facb8fd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113247a28bd_0_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113247a28bd_0_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54"/>
          <p:cNvSpPr/>
          <p:nvPr/>
        </p:nvSpPr>
        <p:spPr>
          <a:xfrm rot="9305235" flipH="1">
            <a:off x="-6488070" y="332763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54"/>
          <p:cNvSpPr/>
          <p:nvPr/>
        </p:nvSpPr>
        <p:spPr>
          <a:xfrm rot="-10240142" flipH="1">
            <a:off x="7725884" y="-1082749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54"/>
          <p:cNvSpPr/>
          <p:nvPr/>
        </p:nvSpPr>
        <p:spPr>
          <a:xfrm flipH="1">
            <a:off x="8349275" y="78896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54"/>
          <p:cNvSpPr/>
          <p:nvPr/>
        </p:nvSpPr>
        <p:spPr>
          <a:xfrm flipH="1">
            <a:off x="19042" y="464047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54"/>
          <p:cNvSpPr/>
          <p:nvPr/>
        </p:nvSpPr>
        <p:spPr>
          <a:xfrm rot="-2057926" flipH="1">
            <a:off x="-371012" y="-134976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5" name="Google Shape;1025;p54"/>
          <p:cNvGrpSpPr/>
          <p:nvPr/>
        </p:nvGrpSpPr>
        <p:grpSpPr>
          <a:xfrm rot="1432019" flipH="1">
            <a:off x="7519496" y="4214903"/>
            <a:ext cx="1860906" cy="908009"/>
            <a:chOff x="10083475" y="3839575"/>
            <a:chExt cx="1221925" cy="596225"/>
          </a:xfrm>
        </p:grpSpPr>
        <p:sp>
          <p:nvSpPr>
            <p:cNvPr id="1026" name="Google Shape;1026;p54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4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5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55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55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2" name="Google Shape;1032;p55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1033" name="Google Shape;1033;p55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5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5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5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5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5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5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5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5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5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5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5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5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5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5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5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5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5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5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5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5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5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5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5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5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5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5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5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5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55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56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56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56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56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1068" name="Google Shape;1068;p56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6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6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6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6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6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6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6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6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6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6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6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6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6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6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6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57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57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57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4" name="Google Shape;1104;p57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1105" name="Google Shape;1105;p57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7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7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7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7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7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7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7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7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7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7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7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7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7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7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7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7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7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7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7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7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7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7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7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7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7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7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7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7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7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7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7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/>
          <p:nvPr/>
        </p:nvSpPr>
        <p:spPr>
          <a:xfrm rot="5886571">
            <a:off x="4037460" y="930215"/>
            <a:ext cx="6171144" cy="58051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"/>
          <p:cNvSpPr/>
          <p:nvPr/>
        </p:nvSpPr>
        <p:spPr>
          <a:xfrm rot="1885625">
            <a:off x="-1626966" y="779710"/>
            <a:ext cx="6171098" cy="5805132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"/>
          <p:cNvSpPr/>
          <p:nvPr/>
        </p:nvSpPr>
        <p:spPr>
          <a:xfrm rot="7161620">
            <a:off x="7612726" y="236795"/>
            <a:ext cx="1976658" cy="1188573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 rot="-1445245" flipH="1">
            <a:off x="7346223" y="-48500"/>
            <a:ext cx="1860747" cy="907931"/>
            <a:chOff x="10083475" y="3839575"/>
            <a:chExt cx="1221925" cy="596225"/>
          </a:xfrm>
        </p:grpSpPr>
        <p:sp>
          <p:nvSpPr>
            <p:cNvPr id="142" name="Google Shape;142;p1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3"/>
          <p:cNvSpPr txBox="1">
            <a:spLocks noGrp="1"/>
          </p:cNvSpPr>
          <p:nvPr>
            <p:ph type="title"/>
          </p:nvPr>
        </p:nvSpPr>
        <p:spPr>
          <a:xfrm>
            <a:off x="1620750" y="1768250"/>
            <a:ext cx="27684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1"/>
          </p:nvPr>
        </p:nvSpPr>
        <p:spPr>
          <a:xfrm>
            <a:off x="1620751" y="2238283"/>
            <a:ext cx="2768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/>
          </p:nvPr>
        </p:nvSpPr>
        <p:spPr>
          <a:xfrm>
            <a:off x="1620764" y="3265095"/>
            <a:ext cx="27684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3"/>
          </p:nvPr>
        </p:nvSpPr>
        <p:spPr>
          <a:xfrm>
            <a:off x="1620751" y="3735125"/>
            <a:ext cx="2768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4"/>
          </p:nvPr>
        </p:nvSpPr>
        <p:spPr>
          <a:xfrm>
            <a:off x="5776800" y="1768250"/>
            <a:ext cx="27684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5"/>
          </p:nvPr>
        </p:nvSpPr>
        <p:spPr>
          <a:xfrm>
            <a:off x="5776800" y="2238283"/>
            <a:ext cx="2768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6"/>
          </p:nvPr>
        </p:nvSpPr>
        <p:spPr>
          <a:xfrm>
            <a:off x="5776800" y="3265095"/>
            <a:ext cx="27684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7"/>
          </p:nvPr>
        </p:nvSpPr>
        <p:spPr>
          <a:xfrm>
            <a:off x="5776800" y="3735125"/>
            <a:ext cx="27684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8" hasCustomPrompt="1"/>
          </p:nvPr>
        </p:nvSpPr>
        <p:spPr>
          <a:xfrm>
            <a:off x="598800" y="1954243"/>
            <a:ext cx="983100" cy="8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9" hasCustomPrompt="1"/>
          </p:nvPr>
        </p:nvSpPr>
        <p:spPr>
          <a:xfrm>
            <a:off x="598800" y="3440150"/>
            <a:ext cx="9831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9750" y="1954243"/>
            <a:ext cx="983100" cy="8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4" hasCustomPrompt="1"/>
          </p:nvPr>
        </p:nvSpPr>
        <p:spPr>
          <a:xfrm>
            <a:off x="4749750" y="3440150"/>
            <a:ext cx="9831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5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2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"/>
          <p:cNvSpPr/>
          <p:nvPr/>
        </p:nvSpPr>
        <p:spPr>
          <a:xfrm rot="-2700000" flipH="1">
            <a:off x="6230" y="-1647203"/>
            <a:ext cx="9257312" cy="8707714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4"/>
          <p:cNvSpPr/>
          <p:nvPr/>
        </p:nvSpPr>
        <p:spPr>
          <a:xfrm>
            <a:off x="8311551" y="13285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"/>
          <p:cNvSpPr/>
          <p:nvPr/>
        </p:nvSpPr>
        <p:spPr>
          <a:xfrm flipH="1">
            <a:off x="-399925" y="18727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4"/>
          <p:cNvGrpSpPr/>
          <p:nvPr/>
        </p:nvGrpSpPr>
        <p:grpSpPr>
          <a:xfrm rot="-1667100">
            <a:off x="7357523" y="4136264"/>
            <a:ext cx="1860850" cy="907981"/>
            <a:chOff x="10083475" y="3839575"/>
            <a:chExt cx="1221925" cy="596225"/>
          </a:xfrm>
        </p:grpSpPr>
        <p:sp>
          <p:nvSpPr>
            <p:cNvPr id="163" name="Google Shape;163;p14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14"/>
          <p:cNvSpPr/>
          <p:nvPr/>
        </p:nvSpPr>
        <p:spPr>
          <a:xfrm flipH="1">
            <a:off x="285886" y="4562219"/>
            <a:ext cx="1097089" cy="402994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subTitle" idx="1"/>
          </p:nvPr>
        </p:nvSpPr>
        <p:spPr>
          <a:xfrm>
            <a:off x="5237728" y="1328525"/>
            <a:ext cx="2848500" cy="83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subTitle" idx="2"/>
          </p:nvPr>
        </p:nvSpPr>
        <p:spPr>
          <a:xfrm>
            <a:off x="5237728" y="2944925"/>
            <a:ext cx="2848500" cy="83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ctrTitle" idx="3"/>
          </p:nvPr>
        </p:nvSpPr>
        <p:spPr>
          <a:xfrm>
            <a:off x="2272050" y="1328525"/>
            <a:ext cx="2848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ctrTitle" idx="4"/>
          </p:nvPr>
        </p:nvSpPr>
        <p:spPr>
          <a:xfrm>
            <a:off x="2272050" y="2944925"/>
            <a:ext cx="28485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ubTitle" idx="5"/>
          </p:nvPr>
        </p:nvSpPr>
        <p:spPr>
          <a:xfrm>
            <a:off x="5237728" y="2136275"/>
            <a:ext cx="2848500" cy="83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6"/>
          </p:nvPr>
        </p:nvSpPr>
        <p:spPr>
          <a:xfrm>
            <a:off x="2272050" y="2136275"/>
            <a:ext cx="28485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7"/>
          </p:nvPr>
        </p:nvSpPr>
        <p:spPr>
          <a:xfrm>
            <a:off x="5237728" y="3753575"/>
            <a:ext cx="2848500" cy="83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ctrTitle" idx="8"/>
          </p:nvPr>
        </p:nvSpPr>
        <p:spPr>
          <a:xfrm>
            <a:off x="2272050" y="3753575"/>
            <a:ext cx="28485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title" idx="9" hasCustomPrompt="1"/>
          </p:nvPr>
        </p:nvSpPr>
        <p:spPr>
          <a:xfrm>
            <a:off x="1057772" y="1328525"/>
            <a:ext cx="10971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4"/>
          <p:cNvSpPr txBox="1">
            <a:spLocks noGrp="1"/>
          </p:cNvSpPr>
          <p:nvPr>
            <p:ph type="title" idx="13" hasCustomPrompt="1"/>
          </p:nvPr>
        </p:nvSpPr>
        <p:spPr>
          <a:xfrm>
            <a:off x="1057772" y="2137175"/>
            <a:ext cx="10971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57772" y="2944925"/>
            <a:ext cx="10971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title" idx="15" hasCustomPrompt="1"/>
          </p:nvPr>
        </p:nvSpPr>
        <p:spPr>
          <a:xfrm>
            <a:off x="1057772" y="3753575"/>
            <a:ext cx="10971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2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1"/>
          <p:cNvSpPr/>
          <p:nvPr/>
        </p:nvSpPr>
        <p:spPr>
          <a:xfrm rot="1652765">
            <a:off x="-6237917" y="-4582327"/>
            <a:ext cx="8041471" cy="7564565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1"/>
          <p:cNvSpPr/>
          <p:nvPr/>
        </p:nvSpPr>
        <p:spPr>
          <a:xfrm>
            <a:off x="37475" y="166975"/>
            <a:ext cx="980350" cy="37253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"/>
          <p:cNvSpPr/>
          <p:nvPr/>
        </p:nvSpPr>
        <p:spPr>
          <a:xfrm rot="-1652765" flipH="1">
            <a:off x="7494008" y="-4396077"/>
            <a:ext cx="8041471" cy="7564565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"/>
          <p:cNvSpPr/>
          <p:nvPr/>
        </p:nvSpPr>
        <p:spPr>
          <a:xfrm flipH="1">
            <a:off x="8140025" y="655775"/>
            <a:ext cx="980350" cy="37253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1"/>
          <p:cNvSpPr/>
          <p:nvPr/>
        </p:nvSpPr>
        <p:spPr>
          <a:xfrm rot="7420455" flipH="1">
            <a:off x="7721008" y="3762228"/>
            <a:ext cx="1976653" cy="118857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31"/>
          <p:cNvGrpSpPr/>
          <p:nvPr/>
        </p:nvGrpSpPr>
        <p:grpSpPr>
          <a:xfrm rot="-7218994" flipH="1">
            <a:off x="-659824" y="2477600"/>
            <a:ext cx="1860809" cy="907961"/>
            <a:chOff x="10083475" y="3839575"/>
            <a:chExt cx="1221925" cy="596225"/>
          </a:xfrm>
        </p:grpSpPr>
        <p:sp>
          <p:nvSpPr>
            <p:cNvPr id="487" name="Google Shape;487;p31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31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2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/>
          <p:nvPr/>
        </p:nvSpPr>
        <p:spPr>
          <a:xfrm rot="-1652765" flipH="1">
            <a:off x="7494008" y="-4582327"/>
            <a:ext cx="8041471" cy="7564565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2"/>
          <p:cNvSpPr/>
          <p:nvPr/>
        </p:nvSpPr>
        <p:spPr>
          <a:xfrm flipH="1">
            <a:off x="8279737" y="166975"/>
            <a:ext cx="980350" cy="37253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2"/>
          <p:cNvSpPr/>
          <p:nvPr/>
        </p:nvSpPr>
        <p:spPr>
          <a:xfrm rot="1652765">
            <a:off x="-6237917" y="-4396077"/>
            <a:ext cx="8041471" cy="7564565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2"/>
          <p:cNvSpPr/>
          <p:nvPr/>
        </p:nvSpPr>
        <p:spPr>
          <a:xfrm>
            <a:off x="-451463" y="1227275"/>
            <a:ext cx="980350" cy="37253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5" name="Google Shape;495;p32"/>
          <p:cNvGrpSpPr/>
          <p:nvPr/>
        </p:nvGrpSpPr>
        <p:grpSpPr>
          <a:xfrm rot="7953900">
            <a:off x="8096357" y="1943927"/>
            <a:ext cx="1860817" cy="907965"/>
            <a:chOff x="10083475" y="3839575"/>
            <a:chExt cx="1221925" cy="596225"/>
          </a:xfrm>
        </p:grpSpPr>
        <p:sp>
          <p:nvSpPr>
            <p:cNvPr id="496" name="Google Shape;496;p3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32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32"/>
          <p:cNvSpPr/>
          <p:nvPr/>
        </p:nvSpPr>
        <p:spPr>
          <a:xfrm rot="-7017866">
            <a:off x="-735792" y="2337302"/>
            <a:ext cx="1976651" cy="118856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32"/>
          <p:cNvGrpSpPr/>
          <p:nvPr/>
        </p:nvGrpSpPr>
        <p:grpSpPr>
          <a:xfrm rot="4493048" flipH="1">
            <a:off x="-606097" y="3686788"/>
            <a:ext cx="1860732" cy="907924"/>
            <a:chOff x="10083475" y="3839575"/>
            <a:chExt cx="1221925" cy="596225"/>
          </a:xfrm>
        </p:grpSpPr>
        <p:sp>
          <p:nvSpPr>
            <p:cNvPr id="501" name="Google Shape;501;p3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6_1_1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7"/>
          <p:cNvSpPr txBox="1">
            <a:spLocks noGrp="1"/>
          </p:cNvSpPr>
          <p:nvPr>
            <p:ph type="title"/>
          </p:nvPr>
        </p:nvSpPr>
        <p:spPr>
          <a:xfrm>
            <a:off x="724188" y="1227150"/>
            <a:ext cx="50655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37"/>
          <p:cNvSpPr txBox="1">
            <a:spLocks noGrp="1"/>
          </p:cNvSpPr>
          <p:nvPr>
            <p:ph type="subTitle" idx="1"/>
          </p:nvPr>
        </p:nvSpPr>
        <p:spPr>
          <a:xfrm>
            <a:off x="724188" y="3115350"/>
            <a:ext cx="3733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7700" y="14668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59" r:id="rId5"/>
    <p:sldLayoutId id="2147483660" r:id="rId6"/>
    <p:sldLayoutId id="2147483677" r:id="rId7"/>
    <p:sldLayoutId id="2147483678" r:id="rId8"/>
    <p:sldLayoutId id="2147483683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SXTjzqsnE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62"/>
          <p:cNvGrpSpPr/>
          <p:nvPr/>
        </p:nvGrpSpPr>
        <p:grpSpPr>
          <a:xfrm>
            <a:off x="5029196" y="1959289"/>
            <a:ext cx="4703275" cy="3598898"/>
            <a:chOff x="12584275" y="1481900"/>
            <a:chExt cx="3443100" cy="2634625"/>
          </a:xfrm>
        </p:grpSpPr>
        <p:sp>
          <p:nvSpPr>
            <p:cNvPr id="1152" name="Google Shape;1152;p62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62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62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62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62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62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62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62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62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62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62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2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2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2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2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2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62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62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62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62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62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62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2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2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2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2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2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2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2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2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2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2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2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2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2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2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2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2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2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2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2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2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2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2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2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2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2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2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2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2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2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2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2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2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2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2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2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2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62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62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2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2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2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2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2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2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2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3" name="Google Shape;1223;p62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62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1221" name="Google Shape;1221;p6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6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5" name="Google Shape;1225;p62"/>
          <p:cNvSpPr/>
          <p:nvPr/>
        </p:nvSpPr>
        <p:spPr>
          <a:xfrm>
            <a:off x="349585" y="2698667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BDE472-0DE7-4782-7F0E-3C1AEEF6A5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groen, tekst, Graphics&#10;&#10;Door AI gegenereerde inhoud is mogelijk onjuist.">
            <a:extLst>
              <a:ext uri="{FF2B5EF4-FFF2-40B4-BE49-F238E27FC236}">
                <a16:creationId xmlns:a16="http://schemas.microsoft.com/office/drawing/2014/main" id="{8FAAA072-9049-6E30-2FC6-0761BA5DA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800" y="101511"/>
            <a:ext cx="1803052" cy="2704578"/>
          </a:xfrm>
          <a:prstGeom prst="rect">
            <a:avLst/>
          </a:prstGeom>
        </p:spPr>
      </p:pic>
      <p:sp>
        <p:nvSpPr>
          <p:cNvPr id="1219" name="Google Shape;1219;p62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62"/>
          <p:cNvSpPr txBox="1">
            <a:spLocks noGrp="1"/>
          </p:cNvSpPr>
          <p:nvPr>
            <p:ph type="ctrTitle"/>
          </p:nvPr>
        </p:nvSpPr>
        <p:spPr>
          <a:xfrm>
            <a:off x="606070" y="392234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</a:t>
            </a:r>
            <a:r>
              <a:rPr lang="nl-NL" dirty="0"/>
              <a:t>LIMAATSTRIJDERS</a:t>
            </a:r>
            <a:r>
              <a:rPr lang="en" dirty="0"/>
              <a:t>! </a:t>
            </a:r>
            <a:br>
              <a:rPr lang="en" dirty="0"/>
            </a:br>
            <a:r>
              <a:rPr lang="en" sz="3200" dirty="0">
                <a:solidFill>
                  <a:schemeClr val="dk2"/>
                </a:solidFill>
              </a:rPr>
              <a:t>Aan de slag voor een beter klimaat!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224" name="Google Shape;1224;p62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10434 -0.8055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4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15503 -0.91851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3" y="-4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0.10902 -0.7154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-3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3" grpId="0" animBg="1"/>
      <p:bldP spid="1225" grpId="0" animBg="1"/>
      <p:bldP spid="12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7">
          <a:extLst>
            <a:ext uri="{FF2B5EF4-FFF2-40B4-BE49-F238E27FC236}">
              <a16:creationId xmlns:a16="http://schemas.microsoft.com/office/drawing/2014/main" id="{719A75B0-190A-FCA6-C2BF-01D5685E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Google Shape;3148;p92">
            <a:extLst>
              <a:ext uri="{FF2B5EF4-FFF2-40B4-BE49-F238E27FC236}">
                <a16:creationId xmlns:a16="http://schemas.microsoft.com/office/drawing/2014/main" id="{BD3EDA26-3974-8FDF-E9EE-475D1CB1BAC0}"/>
              </a:ext>
            </a:extLst>
          </p:cNvPr>
          <p:cNvSpPr/>
          <p:nvPr/>
        </p:nvSpPr>
        <p:spPr>
          <a:xfrm rot="2955963">
            <a:off x="127696" y="1244938"/>
            <a:ext cx="4198653" cy="365803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9" name="Google Shape;3149;p92">
            <a:extLst>
              <a:ext uri="{FF2B5EF4-FFF2-40B4-BE49-F238E27FC236}">
                <a16:creationId xmlns:a16="http://schemas.microsoft.com/office/drawing/2014/main" id="{B0592412-4FE9-2C88-4D8C-FCCB0B5FF1B6}"/>
              </a:ext>
            </a:extLst>
          </p:cNvPr>
          <p:cNvGrpSpPr/>
          <p:nvPr/>
        </p:nvGrpSpPr>
        <p:grpSpPr>
          <a:xfrm rot="304119">
            <a:off x="-136012" y="1281680"/>
            <a:ext cx="3208431" cy="3760492"/>
            <a:chOff x="9395708" y="-2591285"/>
            <a:chExt cx="2431070" cy="2849374"/>
          </a:xfrm>
        </p:grpSpPr>
        <p:sp>
          <p:nvSpPr>
            <p:cNvPr id="3150" name="Google Shape;3150;p92">
              <a:extLst>
                <a:ext uri="{FF2B5EF4-FFF2-40B4-BE49-F238E27FC236}">
                  <a16:creationId xmlns:a16="http://schemas.microsoft.com/office/drawing/2014/main" id="{F4AD5D4F-7AAE-2F5F-F78D-8FBAA0E62B46}"/>
                </a:ext>
              </a:extLst>
            </p:cNvPr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92">
              <a:extLst>
                <a:ext uri="{FF2B5EF4-FFF2-40B4-BE49-F238E27FC236}">
                  <a16:creationId xmlns:a16="http://schemas.microsoft.com/office/drawing/2014/main" id="{86728A13-C574-729D-834E-E31AC8CCE921}"/>
                </a:ext>
              </a:extLst>
            </p:cNvPr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92">
              <a:extLst>
                <a:ext uri="{FF2B5EF4-FFF2-40B4-BE49-F238E27FC236}">
                  <a16:creationId xmlns:a16="http://schemas.microsoft.com/office/drawing/2014/main" id="{621517DA-1534-7F36-9C3F-3026A098BF43}"/>
                </a:ext>
              </a:extLst>
            </p:cNvPr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92">
              <a:extLst>
                <a:ext uri="{FF2B5EF4-FFF2-40B4-BE49-F238E27FC236}">
                  <a16:creationId xmlns:a16="http://schemas.microsoft.com/office/drawing/2014/main" id="{F32C3A6A-71F8-FB23-3E09-2760D5FE40B7}"/>
                </a:ext>
              </a:extLst>
            </p:cNvPr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92">
              <a:extLst>
                <a:ext uri="{FF2B5EF4-FFF2-40B4-BE49-F238E27FC236}">
                  <a16:creationId xmlns:a16="http://schemas.microsoft.com/office/drawing/2014/main" id="{45785CAC-502D-DA4A-B32E-D90887A7621F}"/>
                </a:ext>
              </a:extLst>
            </p:cNvPr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92">
              <a:extLst>
                <a:ext uri="{FF2B5EF4-FFF2-40B4-BE49-F238E27FC236}">
                  <a16:creationId xmlns:a16="http://schemas.microsoft.com/office/drawing/2014/main" id="{10ABEF9A-92D6-0E7C-136B-A45CA65F3074}"/>
                </a:ext>
              </a:extLst>
            </p:cNvPr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92">
              <a:extLst>
                <a:ext uri="{FF2B5EF4-FFF2-40B4-BE49-F238E27FC236}">
                  <a16:creationId xmlns:a16="http://schemas.microsoft.com/office/drawing/2014/main" id="{25D3BBD0-A1F5-86AA-8718-06BBEF1717C2}"/>
                </a:ext>
              </a:extLst>
            </p:cNvPr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92">
              <a:extLst>
                <a:ext uri="{FF2B5EF4-FFF2-40B4-BE49-F238E27FC236}">
                  <a16:creationId xmlns:a16="http://schemas.microsoft.com/office/drawing/2014/main" id="{E8176F5A-8E73-38E9-1895-1000A40430DC}"/>
                </a:ext>
              </a:extLst>
            </p:cNvPr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92">
              <a:extLst>
                <a:ext uri="{FF2B5EF4-FFF2-40B4-BE49-F238E27FC236}">
                  <a16:creationId xmlns:a16="http://schemas.microsoft.com/office/drawing/2014/main" id="{90D2A89E-1CFD-00F5-597D-DEFDC4B5393B}"/>
                </a:ext>
              </a:extLst>
            </p:cNvPr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92">
              <a:extLst>
                <a:ext uri="{FF2B5EF4-FFF2-40B4-BE49-F238E27FC236}">
                  <a16:creationId xmlns:a16="http://schemas.microsoft.com/office/drawing/2014/main" id="{10B6A790-62AE-CCEB-7C14-EDEB83CB3FCD}"/>
                </a:ext>
              </a:extLst>
            </p:cNvPr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92">
              <a:extLst>
                <a:ext uri="{FF2B5EF4-FFF2-40B4-BE49-F238E27FC236}">
                  <a16:creationId xmlns:a16="http://schemas.microsoft.com/office/drawing/2014/main" id="{564CAC6C-ECD7-A28F-C828-363E94CF9185}"/>
                </a:ext>
              </a:extLst>
            </p:cNvPr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92">
              <a:extLst>
                <a:ext uri="{FF2B5EF4-FFF2-40B4-BE49-F238E27FC236}">
                  <a16:creationId xmlns:a16="http://schemas.microsoft.com/office/drawing/2014/main" id="{D2F25C4C-075C-1C20-7557-82A9A897463B}"/>
                </a:ext>
              </a:extLst>
            </p:cNvPr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92">
              <a:extLst>
                <a:ext uri="{FF2B5EF4-FFF2-40B4-BE49-F238E27FC236}">
                  <a16:creationId xmlns:a16="http://schemas.microsoft.com/office/drawing/2014/main" id="{74B2C64A-829E-C0FA-D358-20BBE4F6A402}"/>
                </a:ext>
              </a:extLst>
            </p:cNvPr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92">
              <a:extLst>
                <a:ext uri="{FF2B5EF4-FFF2-40B4-BE49-F238E27FC236}">
                  <a16:creationId xmlns:a16="http://schemas.microsoft.com/office/drawing/2014/main" id="{1FC25DB1-FDAC-9FC7-DD61-03A5240A5BD7}"/>
                </a:ext>
              </a:extLst>
            </p:cNvPr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92">
              <a:extLst>
                <a:ext uri="{FF2B5EF4-FFF2-40B4-BE49-F238E27FC236}">
                  <a16:creationId xmlns:a16="http://schemas.microsoft.com/office/drawing/2014/main" id="{B39D6A0F-72BC-2103-2176-871153EBB3E0}"/>
                </a:ext>
              </a:extLst>
            </p:cNvPr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92">
              <a:extLst>
                <a:ext uri="{FF2B5EF4-FFF2-40B4-BE49-F238E27FC236}">
                  <a16:creationId xmlns:a16="http://schemas.microsoft.com/office/drawing/2014/main" id="{64732E47-FB40-5D00-94B5-4A60A94C0CD3}"/>
                </a:ext>
              </a:extLst>
            </p:cNvPr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92">
              <a:extLst>
                <a:ext uri="{FF2B5EF4-FFF2-40B4-BE49-F238E27FC236}">
                  <a16:creationId xmlns:a16="http://schemas.microsoft.com/office/drawing/2014/main" id="{4C99942E-5FEF-8B83-023A-9EB2DEE75468}"/>
                </a:ext>
              </a:extLst>
            </p:cNvPr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92">
              <a:extLst>
                <a:ext uri="{FF2B5EF4-FFF2-40B4-BE49-F238E27FC236}">
                  <a16:creationId xmlns:a16="http://schemas.microsoft.com/office/drawing/2014/main" id="{506D2435-5A72-15D7-A1FB-1CF6651B1D30}"/>
                </a:ext>
              </a:extLst>
            </p:cNvPr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92">
              <a:extLst>
                <a:ext uri="{FF2B5EF4-FFF2-40B4-BE49-F238E27FC236}">
                  <a16:creationId xmlns:a16="http://schemas.microsoft.com/office/drawing/2014/main" id="{3641768B-B19A-FE7D-5DB1-BE2CA52DAD84}"/>
                </a:ext>
              </a:extLst>
            </p:cNvPr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92">
              <a:extLst>
                <a:ext uri="{FF2B5EF4-FFF2-40B4-BE49-F238E27FC236}">
                  <a16:creationId xmlns:a16="http://schemas.microsoft.com/office/drawing/2014/main" id="{0865647F-EEAA-278A-6BFE-A09A01742B78}"/>
                </a:ext>
              </a:extLst>
            </p:cNvPr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92">
              <a:extLst>
                <a:ext uri="{FF2B5EF4-FFF2-40B4-BE49-F238E27FC236}">
                  <a16:creationId xmlns:a16="http://schemas.microsoft.com/office/drawing/2014/main" id="{241007BB-17F2-AD9F-9B11-1B5D6A92C590}"/>
                </a:ext>
              </a:extLst>
            </p:cNvPr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92">
              <a:extLst>
                <a:ext uri="{FF2B5EF4-FFF2-40B4-BE49-F238E27FC236}">
                  <a16:creationId xmlns:a16="http://schemas.microsoft.com/office/drawing/2014/main" id="{FCE426C4-7246-591B-E29F-82B6E3190EF7}"/>
                </a:ext>
              </a:extLst>
            </p:cNvPr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92">
              <a:extLst>
                <a:ext uri="{FF2B5EF4-FFF2-40B4-BE49-F238E27FC236}">
                  <a16:creationId xmlns:a16="http://schemas.microsoft.com/office/drawing/2014/main" id="{310CAD4B-2B0B-07F4-23CF-25B2CF3A4973}"/>
                </a:ext>
              </a:extLst>
            </p:cNvPr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92">
              <a:extLst>
                <a:ext uri="{FF2B5EF4-FFF2-40B4-BE49-F238E27FC236}">
                  <a16:creationId xmlns:a16="http://schemas.microsoft.com/office/drawing/2014/main" id="{8F39E654-574A-2910-5729-8CFB05A3ED87}"/>
                </a:ext>
              </a:extLst>
            </p:cNvPr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92">
              <a:extLst>
                <a:ext uri="{FF2B5EF4-FFF2-40B4-BE49-F238E27FC236}">
                  <a16:creationId xmlns:a16="http://schemas.microsoft.com/office/drawing/2014/main" id="{8ABAFEDC-6E55-8B03-42DF-43E4E44D9FE4}"/>
                </a:ext>
              </a:extLst>
            </p:cNvPr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92">
              <a:extLst>
                <a:ext uri="{FF2B5EF4-FFF2-40B4-BE49-F238E27FC236}">
                  <a16:creationId xmlns:a16="http://schemas.microsoft.com/office/drawing/2014/main" id="{9099B514-C981-321D-781F-C21171867DEF}"/>
                </a:ext>
              </a:extLst>
            </p:cNvPr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92">
              <a:extLst>
                <a:ext uri="{FF2B5EF4-FFF2-40B4-BE49-F238E27FC236}">
                  <a16:creationId xmlns:a16="http://schemas.microsoft.com/office/drawing/2014/main" id="{12AA8740-1575-A128-358E-EA8A44F4D06C}"/>
                </a:ext>
              </a:extLst>
            </p:cNvPr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92">
              <a:extLst>
                <a:ext uri="{FF2B5EF4-FFF2-40B4-BE49-F238E27FC236}">
                  <a16:creationId xmlns:a16="http://schemas.microsoft.com/office/drawing/2014/main" id="{AA393085-ACF5-5028-721B-9DCF15BDDFC4}"/>
                </a:ext>
              </a:extLst>
            </p:cNvPr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92">
              <a:extLst>
                <a:ext uri="{FF2B5EF4-FFF2-40B4-BE49-F238E27FC236}">
                  <a16:creationId xmlns:a16="http://schemas.microsoft.com/office/drawing/2014/main" id="{22580A68-A3E9-93A9-64E1-884E5E24B093}"/>
                </a:ext>
              </a:extLst>
            </p:cNvPr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92">
              <a:extLst>
                <a:ext uri="{FF2B5EF4-FFF2-40B4-BE49-F238E27FC236}">
                  <a16:creationId xmlns:a16="http://schemas.microsoft.com/office/drawing/2014/main" id="{5A8ED9CB-A2AA-AC02-F38C-490F0B4576EF}"/>
                </a:ext>
              </a:extLst>
            </p:cNvPr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92">
              <a:extLst>
                <a:ext uri="{FF2B5EF4-FFF2-40B4-BE49-F238E27FC236}">
                  <a16:creationId xmlns:a16="http://schemas.microsoft.com/office/drawing/2014/main" id="{E814EFD9-0F84-3BDA-95BA-9D79F8C05D3B}"/>
                </a:ext>
              </a:extLst>
            </p:cNvPr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92">
              <a:extLst>
                <a:ext uri="{FF2B5EF4-FFF2-40B4-BE49-F238E27FC236}">
                  <a16:creationId xmlns:a16="http://schemas.microsoft.com/office/drawing/2014/main" id="{06C6272E-8A9C-DDC6-85B9-FA9D0873CABC}"/>
                </a:ext>
              </a:extLst>
            </p:cNvPr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2" name="Google Shape;3182;p92">
            <a:extLst>
              <a:ext uri="{FF2B5EF4-FFF2-40B4-BE49-F238E27FC236}">
                <a16:creationId xmlns:a16="http://schemas.microsoft.com/office/drawing/2014/main" id="{6ADC68D0-D798-B6A5-017B-04D275E47686}"/>
              </a:ext>
            </a:extLst>
          </p:cNvPr>
          <p:cNvGrpSpPr/>
          <p:nvPr/>
        </p:nvGrpSpPr>
        <p:grpSpPr>
          <a:xfrm>
            <a:off x="1932500" y="-1639299"/>
            <a:ext cx="9021154" cy="8432576"/>
            <a:chOff x="10368334" y="-3016863"/>
            <a:chExt cx="2959405" cy="2766321"/>
          </a:xfrm>
        </p:grpSpPr>
        <p:sp>
          <p:nvSpPr>
            <p:cNvPr id="3183" name="Google Shape;3183;p92">
              <a:extLst>
                <a:ext uri="{FF2B5EF4-FFF2-40B4-BE49-F238E27FC236}">
                  <a16:creationId xmlns:a16="http://schemas.microsoft.com/office/drawing/2014/main" id="{9D844141-6E83-18C6-E4D6-BF8A38AB4B65}"/>
                </a:ext>
              </a:extLst>
            </p:cNvPr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92">
              <a:extLst>
                <a:ext uri="{FF2B5EF4-FFF2-40B4-BE49-F238E27FC236}">
                  <a16:creationId xmlns:a16="http://schemas.microsoft.com/office/drawing/2014/main" id="{C99B1E64-E7C6-CB13-250A-CE3E4F8ECFDA}"/>
                </a:ext>
              </a:extLst>
            </p:cNvPr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>
                <a:alpha val="61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92">
              <a:extLst>
                <a:ext uri="{FF2B5EF4-FFF2-40B4-BE49-F238E27FC236}">
                  <a16:creationId xmlns:a16="http://schemas.microsoft.com/office/drawing/2014/main" id="{189359B2-EF83-1F9B-C7B7-C922388CEF87}"/>
                </a:ext>
              </a:extLst>
            </p:cNvPr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>
                <a:alpha val="61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92">
              <a:extLst>
                <a:ext uri="{FF2B5EF4-FFF2-40B4-BE49-F238E27FC236}">
                  <a16:creationId xmlns:a16="http://schemas.microsoft.com/office/drawing/2014/main" id="{6767A69F-CEBB-0201-A6F3-C0CA5ACAFED8}"/>
                </a:ext>
              </a:extLst>
            </p:cNvPr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>
                <a:alpha val="61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92">
              <a:extLst>
                <a:ext uri="{FF2B5EF4-FFF2-40B4-BE49-F238E27FC236}">
                  <a16:creationId xmlns:a16="http://schemas.microsoft.com/office/drawing/2014/main" id="{18F4A853-9AB8-91F1-93DD-249371BB3C6D}"/>
                </a:ext>
              </a:extLst>
            </p:cNvPr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8" name="Google Shape;3188;p92">
            <a:extLst>
              <a:ext uri="{FF2B5EF4-FFF2-40B4-BE49-F238E27FC236}">
                <a16:creationId xmlns:a16="http://schemas.microsoft.com/office/drawing/2014/main" id="{BF1E4D36-CD57-1D7D-29BD-5429A9F4AB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5896" y="1247778"/>
            <a:ext cx="6714178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latin typeface="+mj-lt"/>
              </a:rPr>
              <a:t>Upcyclen</a:t>
            </a:r>
            <a:endParaRPr sz="7200" dirty="0">
              <a:latin typeface="+mj-lt"/>
            </a:endParaRPr>
          </a:p>
        </p:txBody>
      </p:sp>
      <p:sp>
        <p:nvSpPr>
          <p:cNvPr id="3189" name="Google Shape;3189;p92">
            <a:extLst>
              <a:ext uri="{FF2B5EF4-FFF2-40B4-BE49-F238E27FC236}">
                <a16:creationId xmlns:a16="http://schemas.microsoft.com/office/drawing/2014/main" id="{E8D8F560-DC29-7EF7-BB1F-09725D276FBB}"/>
              </a:ext>
            </a:extLst>
          </p:cNvPr>
          <p:cNvSpPr/>
          <p:nvPr/>
        </p:nvSpPr>
        <p:spPr>
          <a:xfrm>
            <a:off x="5690772" y="4149682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0" name="Google Shape;3190;p92">
            <a:extLst>
              <a:ext uri="{FF2B5EF4-FFF2-40B4-BE49-F238E27FC236}">
                <a16:creationId xmlns:a16="http://schemas.microsoft.com/office/drawing/2014/main" id="{DFB5CF8A-429B-D4C7-BF1B-FEAA6B137356}"/>
              </a:ext>
            </a:extLst>
          </p:cNvPr>
          <p:cNvSpPr/>
          <p:nvPr/>
        </p:nvSpPr>
        <p:spPr>
          <a:xfrm>
            <a:off x="7354451" y="3196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287;p64">
            <a:extLst>
              <a:ext uri="{FF2B5EF4-FFF2-40B4-BE49-F238E27FC236}">
                <a16:creationId xmlns:a16="http://schemas.microsoft.com/office/drawing/2014/main" id="{C3C8F653-BFDF-5702-EABF-DFB7549A86D0}"/>
              </a:ext>
            </a:extLst>
          </p:cNvPr>
          <p:cNvSpPr txBox="1">
            <a:spLocks/>
          </p:cNvSpPr>
          <p:nvPr/>
        </p:nvSpPr>
        <p:spPr>
          <a:xfrm>
            <a:off x="2932024" y="3554242"/>
            <a:ext cx="4743772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dirty="0">
                <a:latin typeface="+mj-lt"/>
              </a:rPr>
              <a:t>Bekijk het boek De oorsprong der dingen van Jacques en Lise en ontdek hoe ‘Dingen’ ontstaan.</a:t>
            </a:r>
          </a:p>
        </p:txBody>
      </p:sp>
      <p:pic>
        <p:nvPicPr>
          <p:cNvPr id="3" name="Afbeelding 2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23897937-6D54-E628-D7E5-4227C278F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16" y="-16022"/>
            <a:ext cx="868772" cy="122889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6EDF0D94-C31B-A403-A378-FEAF0E6B3D56}"/>
              </a:ext>
            </a:extLst>
          </p:cNvPr>
          <p:cNvGrpSpPr/>
          <p:nvPr/>
        </p:nvGrpSpPr>
        <p:grpSpPr>
          <a:xfrm>
            <a:off x="7793461" y="-351645"/>
            <a:ext cx="1270312" cy="4922318"/>
            <a:chOff x="2374126" y="-2362199"/>
            <a:chExt cx="1693749" cy="656309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E52071A-AD65-2E14-5844-4F2705F30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2374126" y="1839807"/>
              <a:ext cx="1693749" cy="2361086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9FC1283C-079E-AF09-181C-ED72D8E60B8E}"/>
                </a:ext>
              </a:extLst>
            </p:cNvPr>
            <p:cNvSpPr/>
            <p:nvPr/>
          </p:nvSpPr>
          <p:spPr>
            <a:xfrm>
              <a:off x="3141445" y="1902692"/>
              <a:ext cx="184728" cy="157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3E256D46-AFDB-B592-CA03-09022AB08A12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1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6FD37B21-68EF-C622-3894-18C5C7799F92}"/>
                </a:ext>
              </a:extLst>
            </p:cNvPr>
            <p:cNvSpPr/>
            <p:nvPr/>
          </p:nvSpPr>
          <p:spPr>
            <a:xfrm flipH="1">
              <a:off x="2984617" y="1520825"/>
              <a:ext cx="258293" cy="428625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</p:spTree>
    <p:extLst>
      <p:ext uri="{BB962C8B-B14F-4D97-AF65-F5344CB8AC3E}">
        <p14:creationId xmlns:p14="http://schemas.microsoft.com/office/powerpoint/2010/main" val="32210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6 -0.00556 L -0.02691 0.001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3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17EEA-390D-0315-23CD-3067F835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93" y="1315650"/>
            <a:ext cx="6264686" cy="2512200"/>
          </a:xfrm>
        </p:spPr>
        <p:txBody>
          <a:bodyPr/>
          <a:lstStyle/>
          <a:p>
            <a:r>
              <a:rPr lang="nl-NL" dirty="0" err="1">
                <a:latin typeface="+mj-lt"/>
              </a:rPr>
              <a:t>Upcyclen</a:t>
            </a:r>
            <a:r>
              <a:rPr lang="nl-NL" dirty="0">
                <a:latin typeface="+mj-lt"/>
              </a:rPr>
              <a:t>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A1E0F1-E543-ECD0-04A0-688587B6E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01" y="106134"/>
            <a:ext cx="4311957" cy="226967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979BA56-E028-B1FC-248F-2A4DB137A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289" y="0"/>
            <a:ext cx="5272711" cy="5143500"/>
          </a:xfrm>
          <a:prstGeom prst="rect">
            <a:avLst/>
          </a:prstGeom>
        </p:spPr>
      </p:pic>
      <p:pic>
        <p:nvPicPr>
          <p:cNvPr id="2054" name="Picture 6" descr="Maple Grove students turn trash into art – The Bolt">
            <a:extLst>
              <a:ext uri="{FF2B5EF4-FFF2-40B4-BE49-F238E27FC236}">
                <a16:creationId xmlns:a16="http://schemas.microsoft.com/office/drawing/2014/main" id="{198DCC3D-D46F-DE17-D284-BBD0B82D5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9" t="18015" r="42337" b="1945"/>
          <a:stretch>
            <a:fillRect/>
          </a:stretch>
        </p:blipFill>
        <p:spPr bwMode="auto">
          <a:xfrm>
            <a:off x="1537373" y="2162400"/>
            <a:ext cx="2300190" cy="33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D39EA166-F113-C53D-9D8D-A583FD33B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49" y="3827850"/>
            <a:ext cx="868772" cy="12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72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Maak </a:t>
            </a:r>
            <a:r>
              <a:rPr lang="en" dirty="0">
                <a:solidFill>
                  <a:srgbClr val="81A235"/>
                </a:solidFill>
                <a:latin typeface="+mj-lt"/>
              </a:rPr>
              <a:t>kunst</a:t>
            </a:r>
            <a:r>
              <a:rPr lang="en" dirty="0">
                <a:latin typeface="+mj-lt"/>
              </a:rPr>
              <a:t> door te upcyclen</a:t>
            </a:r>
            <a:endParaRPr dirty="0">
              <a:latin typeface="+mj-lt"/>
            </a:endParaRPr>
          </a:p>
        </p:txBody>
      </p:sp>
      <p:sp>
        <p:nvSpPr>
          <p:cNvPr id="2062" name="Google Shape;2062;p72"/>
          <p:cNvSpPr txBox="1"/>
          <p:nvPr/>
        </p:nvSpPr>
        <p:spPr>
          <a:xfrm>
            <a:off x="6443074" y="1818190"/>
            <a:ext cx="19842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7A5716"/>
                </a:solidFill>
                <a:latin typeface="+mj-lt"/>
                <a:ea typeface="Cairo"/>
                <a:cs typeface="Cairo"/>
                <a:sym typeface="Cairo"/>
              </a:rPr>
              <a:t>Bespreek!</a:t>
            </a:r>
            <a:endParaRPr sz="2800" b="1" dirty="0">
              <a:solidFill>
                <a:srgbClr val="7A5716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063" name="Google Shape;2063;p72"/>
          <p:cNvSpPr txBox="1"/>
          <p:nvPr/>
        </p:nvSpPr>
        <p:spPr>
          <a:xfrm>
            <a:off x="6313766" y="1274393"/>
            <a:ext cx="2230581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2"/>
                </a:solidFill>
                <a:latin typeface="+mj-lt"/>
                <a:ea typeface="Oxygen"/>
                <a:cs typeface="Oxygen"/>
                <a:sym typeface="Oxygen"/>
              </a:rPr>
              <a:t>Wat is de titel?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2"/>
                </a:solidFill>
                <a:latin typeface="+mj-lt"/>
                <a:ea typeface="Oxygen"/>
                <a:cs typeface="Oxygen"/>
                <a:sym typeface="Oxygen"/>
              </a:rPr>
              <a:t>Wat heb je gemaakt?</a:t>
            </a:r>
            <a:endParaRPr sz="1600" dirty="0">
              <a:solidFill>
                <a:schemeClr val="lt2"/>
              </a:solidFill>
              <a:latin typeface="+mj-lt"/>
              <a:ea typeface="Oxygen"/>
              <a:cs typeface="Oxygen"/>
              <a:sym typeface="Oxygen"/>
            </a:endParaRPr>
          </a:p>
        </p:txBody>
      </p:sp>
      <p:sp>
        <p:nvSpPr>
          <p:cNvPr id="2064" name="Google Shape;2064;p72"/>
          <p:cNvSpPr txBox="1"/>
          <p:nvPr/>
        </p:nvSpPr>
        <p:spPr>
          <a:xfrm>
            <a:off x="4289789" y="3411279"/>
            <a:ext cx="2370427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6936"/>
                </a:solidFill>
                <a:latin typeface="+mj-lt"/>
                <a:ea typeface="Cairo"/>
                <a:cs typeface="Cairo"/>
                <a:sym typeface="Cairo"/>
              </a:rPr>
              <a:t>Aan de slag!</a:t>
            </a:r>
            <a:endParaRPr sz="2800" b="1" dirty="0">
              <a:solidFill>
                <a:srgbClr val="006936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065" name="Google Shape;2065;p72"/>
          <p:cNvSpPr txBox="1"/>
          <p:nvPr/>
        </p:nvSpPr>
        <p:spPr>
          <a:xfrm>
            <a:off x="4498952" y="3936236"/>
            <a:ext cx="19842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2"/>
                </a:solidFill>
                <a:latin typeface="+mj-lt"/>
                <a:ea typeface="Oxygen"/>
                <a:cs typeface="Oxygen"/>
                <a:sym typeface="Oxygen"/>
              </a:rPr>
              <a:t>Pak je plastic en maak er iets waanzinnigs van!</a:t>
            </a:r>
            <a:endParaRPr sz="1600" dirty="0">
              <a:solidFill>
                <a:schemeClr val="lt2"/>
              </a:solidFill>
              <a:latin typeface="+mj-lt"/>
              <a:ea typeface="Oxygen"/>
              <a:cs typeface="Oxygen"/>
              <a:sym typeface="Oxygen"/>
            </a:endParaRPr>
          </a:p>
        </p:txBody>
      </p:sp>
      <p:sp>
        <p:nvSpPr>
          <p:cNvPr id="2066" name="Google Shape;2066;p72"/>
          <p:cNvSpPr txBox="1"/>
          <p:nvPr/>
        </p:nvSpPr>
        <p:spPr>
          <a:xfrm>
            <a:off x="2625885" y="1822540"/>
            <a:ext cx="19842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C7843C"/>
                </a:solidFill>
                <a:latin typeface="+mj-lt"/>
                <a:ea typeface="Cairo"/>
                <a:cs typeface="Cairo"/>
                <a:sym typeface="Cairo"/>
              </a:rPr>
              <a:t>Bedenk!</a:t>
            </a:r>
            <a:endParaRPr sz="2800" b="1" dirty="0">
              <a:solidFill>
                <a:schemeClr val="dk2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067" name="Google Shape;2067;p72"/>
          <p:cNvSpPr txBox="1"/>
          <p:nvPr/>
        </p:nvSpPr>
        <p:spPr>
          <a:xfrm>
            <a:off x="2573767" y="1189971"/>
            <a:ext cx="2087238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2"/>
                </a:solidFill>
                <a:latin typeface="+mj-lt"/>
                <a:ea typeface="Oxygen"/>
                <a:cs typeface="Oxygen"/>
                <a:sym typeface="Oxygen"/>
              </a:rPr>
              <a:t>Wat voor kunstwerk ga je maken?</a:t>
            </a:r>
            <a:endParaRPr sz="1600" dirty="0">
              <a:solidFill>
                <a:schemeClr val="lt2"/>
              </a:solidFill>
              <a:latin typeface="+mj-lt"/>
              <a:ea typeface="Oxygen"/>
              <a:cs typeface="Oxygen"/>
              <a:sym typeface="Oxygen"/>
            </a:endParaRPr>
          </a:p>
        </p:txBody>
      </p:sp>
      <p:sp>
        <p:nvSpPr>
          <p:cNvPr id="2068" name="Google Shape;2068;p72"/>
          <p:cNvSpPr txBox="1"/>
          <p:nvPr/>
        </p:nvSpPr>
        <p:spPr>
          <a:xfrm>
            <a:off x="717855" y="3462903"/>
            <a:ext cx="198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4A79C"/>
                </a:solidFill>
                <a:latin typeface="+mj-lt"/>
                <a:ea typeface="Cairo"/>
                <a:cs typeface="Cairo"/>
                <a:sym typeface="Cairo"/>
              </a:rPr>
              <a:t>Zoek!</a:t>
            </a:r>
            <a:endParaRPr sz="2800" b="1" dirty="0">
              <a:solidFill>
                <a:srgbClr val="F4A79C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069" name="Google Shape;2069;p72"/>
          <p:cNvSpPr txBox="1"/>
          <p:nvPr/>
        </p:nvSpPr>
        <p:spPr>
          <a:xfrm>
            <a:off x="717441" y="3941397"/>
            <a:ext cx="19842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2"/>
                </a:solidFill>
                <a:latin typeface="+mj-lt"/>
                <a:ea typeface="Oxygen"/>
                <a:cs typeface="Oxygen"/>
                <a:sym typeface="Oxygen"/>
              </a:rPr>
              <a:t>Ga op zoek naar plastic afval in de buurt.</a:t>
            </a:r>
            <a:endParaRPr sz="1600" dirty="0">
              <a:solidFill>
                <a:schemeClr val="lt2"/>
              </a:solidFill>
              <a:latin typeface="+mj-lt"/>
              <a:ea typeface="Oxygen"/>
              <a:cs typeface="Oxygen"/>
              <a:sym typeface="Oxygen"/>
            </a:endParaRPr>
          </a:p>
        </p:txBody>
      </p:sp>
      <p:grpSp>
        <p:nvGrpSpPr>
          <p:cNvPr id="2070" name="Google Shape;2070;p72"/>
          <p:cNvGrpSpPr/>
          <p:nvPr/>
        </p:nvGrpSpPr>
        <p:grpSpPr>
          <a:xfrm>
            <a:off x="1223599" y="2039271"/>
            <a:ext cx="6696803" cy="1721613"/>
            <a:chOff x="1223599" y="2039271"/>
            <a:chExt cx="6696803" cy="1721613"/>
          </a:xfrm>
        </p:grpSpPr>
        <p:sp>
          <p:nvSpPr>
            <p:cNvPr id="2071" name="Google Shape;2071;p72"/>
            <p:cNvSpPr/>
            <p:nvPr/>
          </p:nvSpPr>
          <p:spPr>
            <a:xfrm>
              <a:off x="1223599" y="2039334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2" name="Google Shape;2072;p72"/>
            <p:cNvSpPr/>
            <p:nvPr/>
          </p:nvSpPr>
          <p:spPr>
            <a:xfrm>
              <a:off x="3131374" y="2787921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3" name="Google Shape;2073;p72"/>
            <p:cNvSpPr/>
            <p:nvPr/>
          </p:nvSpPr>
          <p:spPr>
            <a:xfrm>
              <a:off x="5039425" y="2039321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4" name="Google Shape;2074;p72"/>
            <p:cNvSpPr/>
            <p:nvPr/>
          </p:nvSpPr>
          <p:spPr>
            <a:xfrm>
              <a:off x="6947501" y="2787909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075" name="Google Shape;2075;p72"/>
            <p:cNvGrpSpPr/>
            <p:nvPr/>
          </p:nvGrpSpPr>
          <p:grpSpPr>
            <a:xfrm>
              <a:off x="6947502" y="2788000"/>
              <a:ext cx="972899" cy="972717"/>
              <a:chOff x="1307300" y="238125"/>
              <a:chExt cx="2137300" cy="2136900"/>
            </a:xfrm>
          </p:grpSpPr>
          <p:sp>
            <p:nvSpPr>
              <p:cNvPr id="2076" name="Google Shape;2076;p72"/>
              <p:cNvSpPr/>
              <p:nvPr/>
            </p:nvSpPr>
            <p:spPr>
              <a:xfrm>
                <a:off x="1307725" y="238125"/>
                <a:ext cx="2136875" cy="2136900"/>
              </a:xfrm>
              <a:custGeom>
                <a:avLst/>
                <a:gdLst/>
                <a:ahLst/>
                <a:cxnLst/>
                <a:rect l="l" t="t" r="r" b="b"/>
                <a:pathLst>
                  <a:path w="85475" h="85476" extrusionOk="0">
                    <a:moveTo>
                      <a:pt x="42738" y="0"/>
                    </a:moveTo>
                    <a:cubicBezTo>
                      <a:pt x="19134" y="0"/>
                      <a:pt x="0" y="19134"/>
                      <a:pt x="0" y="42738"/>
                    </a:cubicBezTo>
                    <a:cubicBezTo>
                      <a:pt x="0" y="66341"/>
                      <a:pt x="19134" y="85475"/>
                      <a:pt x="42738" y="85475"/>
                    </a:cubicBezTo>
                    <a:cubicBezTo>
                      <a:pt x="66341" y="85475"/>
                      <a:pt x="85475" y="66341"/>
                      <a:pt x="85475" y="42738"/>
                    </a:cubicBezTo>
                    <a:cubicBezTo>
                      <a:pt x="85475" y="19134"/>
                      <a:pt x="66341" y="0"/>
                      <a:pt x="427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7" name="Google Shape;2077;p72"/>
              <p:cNvSpPr/>
              <p:nvPr/>
            </p:nvSpPr>
            <p:spPr>
              <a:xfrm>
                <a:off x="1307300" y="250325"/>
                <a:ext cx="1646125" cy="1726200"/>
              </a:xfrm>
              <a:custGeom>
                <a:avLst/>
                <a:gdLst/>
                <a:ahLst/>
                <a:cxnLst/>
                <a:rect l="l" t="t" r="r" b="b"/>
                <a:pathLst>
                  <a:path w="65845" h="69048" extrusionOk="0">
                    <a:moveTo>
                      <a:pt x="42566" y="0"/>
                    </a:moveTo>
                    <a:cubicBezTo>
                      <a:pt x="42281" y="0"/>
                      <a:pt x="41991" y="18"/>
                      <a:pt x="41695" y="58"/>
                    </a:cubicBezTo>
                    <a:cubicBezTo>
                      <a:pt x="41000" y="174"/>
                      <a:pt x="40305" y="340"/>
                      <a:pt x="39643" y="538"/>
                    </a:cubicBezTo>
                    <a:cubicBezTo>
                      <a:pt x="38865" y="737"/>
                      <a:pt x="38136" y="737"/>
                      <a:pt x="37325" y="869"/>
                    </a:cubicBezTo>
                    <a:cubicBezTo>
                      <a:pt x="36696" y="969"/>
                      <a:pt x="36084" y="1101"/>
                      <a:pt x="35505" y="1300"/>
                    </a:cubicBezTo>
                    <a:cubicBezTo>
                      <a:pt x="35067" y="1429"/>
                      <a:pt x="34249" y="1797"/>
                      <a:pt x="33780" y="1797"/>
                    </a:cubicBezTo>
                    <a:cubicBezTo>
                      <a:pt x="33770" y="1797"/>
                      <a:pt x="33760" y="1797"/>
                      <a:pt x="33750" y="1796"/>
                    </a:cubicBezTo>
                    <a:cubicBezTo>
                      <a:pt x="33883" y="1382"/>
                      <a:pt x="34412" y="836"/>
                      <a:pt x="34776" y="604"/>
                    </a:cubicBezTo>
                    <a:lnTo>
                      <a:pt x="34776" y="604"/>
                    </a:lnTo>
                    <a:cubicBezTo>
                      <a:pt x="33651" y="753"/>
                      <a:pt x="32807" y="1614"/>
                      <a:pt x="31797" y="1796"/>
                    </a:cubicBezTo>
                    <a:cubicBezTo>
                      <a:pt x="31151" y="1912"/>
                      <a:pt x="30655" y="1862"/>
                      <a:pt x="30026" y="2061"/>
                    </a:cubicBezTo>
                    <a:cubicBezTo>
                      <a:pt x="29265" y="2293"/>
                      <a:pt x="28536" y="2872"/>
                      <a:pt x="27808" y="3021"/>
                    </a:cubicBezTo>
                    <a:cubicBezTo>
                      <a:pt x="28420" y="2723"/>
                      <a:pt x="28950" y="2260"/>
                      <a:pt x="29314" y="1664"/>
                    </a:cubicBezTo>
                    <a:lnTo>
                      <a:pt x="29314" y="1664"/>
                    </a:lnTo>
                    <a:cubicBezTo>
                      <a:pt x="22743" y="3849"/>
                      <a:pt x="16801" y="7606"/>
                      <a:pt x="11984" y="12605"/>
                    </a:cubicBezTo>
                    <a:cubicBezTo>
                      <a:pt x="12580" y="12505"/>
                      <a:pt x="13970" y="11529"/>
                      <a:pt x="14351" y="11082"/>
                    </a:cubicBezTo>
                    <a:lnTo>
                      <a:pt x="14351" y="11082"/>
                    </a:lnTo>
                    <a:cubicBezTo>
                      <a:pt x="15311" y="11512"/>
                      <a:pt x="14103" y="12836"/>
                      <a:pt x="13921" y="13432"/>
                    </a:cubicBezTo>
                    <a:cubicBezTo>
                      <a:pt x="13755" y="13912"/>
                      <a:pt x="13888" y="14144"/>
                      <a:pt x="13557" y="14508"/>
                    </a:cubicBezTo>
                    <a:cubicBezTo>
                      <a:pt x="13358" y="14757"/>
                      <a:pt x="12977" y="14674"/>
                      <a:pt x="12712" y="14922"/>
                    </a:cubicBezTo>
                    <a:cubicBezTo>
                      <a:pt x="12742" y="14899"/>
                      <a:pt x="12770" y="14891"/>
                      <a:pt x="12799" y="14891"/>
                    </a:cubicBezTo>
                    <a:cubicBezTo>
                      <a:pt x="12897" y="14891"/>
                      <a:pt x="13001" y="14989"/>
                      <a:pt x="13160" y="14989"/>
                    </a:cubicBezTo>
                    <a:cubicBezTo>
                      <a:pt x="13195" y="14989"/>
                      <a:pt x="13234" y="14984"/>
                      <a:pt x="13275" y="14972"/>
                    </a:cubicBezTo>
                    <a:cubicBezTo>
                      <a:pt x="13623" y="14856"/>
                      <a:pt x="13755" y="14690"/>
                      <a:pt x="14103" y="14558"/>
                    </a:cubicBezTo>
                    <a:cubicBezTo>
                      <a:pt x="14348" y="14461"/>
                      <a:pt x="14540" y="14405"/>
                      <a:pt x="14716" y="14405"/>
                    </a:cubicBezTo>
                    <a:cubicBezTo>
                      <a:pt x="14932" y="14405"/>
                      <a:pt x="15124" y="14490"/>
                      <a:pt x="15361" y="14690"/>
                    </a:cubicBezTo>
                    <a:cubicBezTo>
                      <a:pt x="15642" y="14061"/>
                      <a:pt x="15394" y="13366"/>
                      <a:pt x="15808" y="12870"/>
                    </a:cubicBezTo>
                    <a:cubicBezTo>
                      <a:pt x="16420" y="12141"/>
                      <a:pt x="18026" y="12158"/>
                      <a:pt x="18406" y="11330"/>
                    </a:cubicBezTo>
                    <a:lnTo>
                      <a:pt x="18406" y="11330"/>
                    </a:lnTo>
                    <a:cubicBezTo>
                      <a:pt x="18125" y="12042"/>
                      <a:pt x="17397" y="12721"/>
                      <a:pt x="16933" y="13350"/>
                    </a:cubicBezTo>
                    <a:cubicBezTo>
                      <a:pt x="16337" y="14177"/>
                      <a:pt x="16354" y="14889"/>
                      <a:pt x="16089" y="15832"/>
                    </a:cubicBezTo>
                    <a:cubicBezTo>
                      <a:pt x="15824" y="16726"/>
                      <a:pt x="15129" y="17239"/>
                      <a:pt x="14583" y="18083"/>
                    </a:cubicBezTo>
                    <a:cubicBezTo>
                      <a:pt x="13143" y="17488"/>
                      <a:pt x="14119" y="16312"/>
                      <a:pt x="14583" y="15336"/>
                    </a:cubicBezTo>
                    <a:cubicBezTo>
                      <a:pt x="14103" y="15336"/>
                      <a:pt x="13606" y="15634"/>
                      <a:pt x="13226" y="15832"/>
                    </a:cubicBezTo>
                    <a:cubicBezTo>
                      <a:pt x="13226" y="15650"/>
                      <a:pt x="13110" y="15501"/>
                      <a:pt x="13110" y="15336"/>
                    </a:cubicBezTo>
                    <a:cubicBezTo>
                      <a:pt x="12899" y="15383"/>
                      <a:pt x="12639" y="15447"/>
                      <a:pt x="12408" y="15447"/>
                    </a:cubicBezTo>
                    <a:cubicBezTo>
                      <a:pt x="12074" y="15447"/>
                      <a:pt x="11799" y="15314"/>
                      <a:pt x="11819" y="14806"/>
                    </a:cubicBezTo>
                    <a:cubicBezTo>
                      <a:pt x="11789" y="14801"/>
                      <a:pt x="11758" y="14798"/>
                      <a:pt x="11725" y="14798"/>
                    </a:cubicBezTo>
                    <a:cubicBezTo>
                      <a:pt x="10840" y="14798"/>
                      <a:pt x="8848" y="16673"/>
                      <a:pt x="9071" y="17471"/>
                    </a:cubicBezTo>
                    <a:cubicBezTo>
                      <a:pt x="9270" y="17488"/>
                      <a:pt x="9435" y="17653"/>
                      <a:pt x="9634" y="17670"/>
                    </a:cubicBezTo>
                    <a:cubicBezTo>
                      <a:pt x="9816" y="18232"/>
                      <a:pt x="9187" y="18812"/>
                      <a:pt x="8872" y="19192"/>
                    </a:cubicBezTo>
                    <a:cubicBezTo>
                      <a:pt x="8690" y="19375"/>
                      <a:pt x="8525" y="19557"/>
                      <a:pt x="8359" y="19755"/>
                    </a:cubicBezTo>
                    <a:cubicBezTo>
                      <a:pt x="8194" y="20037"/>
                      <a:pt x="8128" y="20583"/>
                      <a:pt x="7929" y="20864"/>
                    </a:cubicBezTo>
                    <a:cubicBezTo>
                      <a:pt x="7687" y="21208"/>
                      <a:pt x="7475" y="21346"/>
                      <a:pt x="7303" y="21346"/>
                    </a:cubicBezTo>
                    <a:cubicBezTo>
                      <a:pt x="6969" y="21346"/>
                      <a:pt x="6782" y="20825"/>
                      <a:pt x="6803" y="20268"/>
                    </a:cubicBezTo>
                    <a:cubicBezTo>
                      <a:pt x="6820" y="19540"/>
                      <a:pt x="6919" y="19474"/>
                      <a:pt x="6704" y="19292"/>
                    </a:cubicBezTo>
                    <a:cubicBezTo>
                      <a:pt x="2318" y="26161"/>
                      <a:pt x="0" y="34123"/>
                      <a:pt x="17" y="42250"/>
                    </a:cubicBezTo>
                    <a:cubicBezTo>
                      <a:pt x="0" y="51999"/>
                      <a:pt x="3344" y="61467"/>
                      <a:pt x="9468" y="69048"/>
                    </a:cubicBezTo>
                    <a:cubicBezTo>
                      <a:pt x="9336" y="68634"/>
                      <a:pt x="9170" y="68236"/>
                      <a:pt x="8988" y="67839"/>
                    </a:cubicBezTo>
                    <a:cubicBezTo>
                      <a:pt x="8459" y="66813"/>
                      <a:pt x="8061" y="65820"/>
                      <a:pt x="7366" y="64909"/>
                    </a:cubicBezTo>
                    <a:cubicBezTo>
                      <a:pt x="6803" y="64148"/>
                      <a:pt x="6323" y="63337"/>
                      <a:pt x="5943" y="62476"/>
                    </a:cubicBezTo>
                    <a:cubicBezTo>
                      <a:pt x="5628" y="61731"/>
                      <a:pt x="5843" y="60474"/>
                      <a:pt x="5165" y="59927"/>
                    </a:cubicBezTo>
                    <a:cubicBezTo>
                      <a:pt x="5678" y="59315"/>
                      <a:pt x="5430" y="59249"/>
                      <a:pt x="5297" y="58702"/>
                    </a:cubicBezTo>
                    <a:cubicBezTo>
                      <a:pt x="5247" y="58471"/>
                      <a:pt x="5098" y="58404"/>
                      <a:pt x="5082" y="58107"/>
                    </a:cubicBezTo>
                    <a:cubicBezTo>
                      <a:pt x="5065" y="57759"/>
                      <a:pt x="5330" y="57610"/>
                      <a:pt x="5347" y="57362"/>
                    </a:cubicBezTo>
                    <a:cubicBezTo>
                      <a:pt x="5413" y="56187"/>
                      <a:pt x="4536" y="54631"/>
                      <a:pt x="4122" y="53522"/>
                    </a:cubicBezTo>
                    <a:cubicBezTo>
                      <a:pt x="3841" y="52760"/>
                      <a:pt x="3311" y="52131"/>
                      <a:pt x="3178" y="51353"/>
                    </a:cubicBezTo>
                    <a:cubicBezTo>
                      <a:pt x="3029" y="50493"/>
                      <a:pt x="3178" y="49450"/>
                      <a:pt x="3327" y="48606"/>
                    </a:cubicBezTo>
                    <a:cubicBezTo>
                      <a:pt x="3741" y="46189"/>
                      <a:pt x="4436" y="43839"/>
                      <a:pt x="5396" y="41588"/>
                    </a:cubicBezTo>
                    <a:cubicBezTo>
                      <a:pt x="5893" y="40479"/>
                      <a:pt x="5926" y="39552"/>
                      <a:pt x="6274" y="38459"/>
                    </a:cubicBezTo>
                    <a:cubicBezTo>
                      <a:pt x="6505" y="37714"/>
                      <a:pt x="7168" y="37218"/>
                      <a:pt x="7151" y="36374"/>
                    </a:cubicBezTo>
                    <a:cubicBezTo>
                      <a:pt x="7097" y="36362"/>
                      <a:pt x="7045" y="36356"/>
                      <a:pt x="6992" y="36356"/>
                    </a:cubicBezTo>
                    <a:cubicBezTo>
                      <a:pt x="6271" y="36356"/>
                      <a:pt x="5658" y="37391"/>
                      <a:pt x="4984" y="37391"/>
                    </a:cubicBezTo>
                    <a:cubicBezTo>
                      <a:pt x="4875" y="37391"/>
                      <a:pt x="4764" y="37363"/>
                      <a:pt x="4652" y="37301"/>
                    </a:cubicBezTo>
                    <a:cubicBezTo>
                      <a:pt x="4006" y="36953"/>
                      <a:pt x="4436" y="35645"/>
                      <a:pt x="4387" y="35016"/>
                    </a:cubicBezTo>
                    <a:cubicBezTo>
                      <a:pt x="4304" y="34189"/>
                      <a:pt x="4105" y="33345"/>
                      <a:pt x="4039" y="32550"/>
                    </a:cubicBezTo>
                    <a:cubicBezTo>
                      <a:pt x="3990" y="31888"/>
                      <a:pt x="4387" y="31441"/>
                      <a:pt x="4470" y="30812"/>
                    </a:cubicBezTo>
                    <a:cubicBezTo>
                      <a:pt x="4552" y="30266"/>
                      <a:pt x="4436" y="29869"/>
                      <a:pt x="4635" y="29256"/>
                    </a:cubicBezTo>
                    <a:cubicBezTo>
                      <a:pt x="4966" y="28164"/>
                      <a:pt x="5148" y="27038"/>
                      <a:pt x="5165" y="25913"/>
                    </a:cubicBezTo>
                    <a:cubicBezTo>
                      <a:pt x="5181" y="25068"/>
                      <a:pt x="5512" y="24241"/>
                      <a:pt x="6108" y="23645"/>
                    </a:cubicBezTo>
                    <a:lnTo>
                      <a:pt x="6108" y="23645"/>
                    </a:lnTo>
                    <a:cubicBezTo>
                      <a:pt x="5777" y="24655"/>
                      <a:pt x="6009" y="26045"/>
                      <a:pt x="5777" y="27138"/>
                    </a:cubicBezTo>
                    <a:cubicBezTo>
                      <a:pt x="5529" y="28346"/>
                      <a:pt x="5678" y="29653"/>
                      <a:pt x="5363" y="30862"/>
                    </a:cubicBezTo>
                    <a:cubicBezTo>
                      <a:pt x="4950" y="32467"/>
                      <a:pt x="4999" y="33924"/>
                      <a:pt x="4834" y="35496"/>
                    </a:cubicBezTo>
                    <a:cubicBezTo>
                      <a:pt x="5992" y="35083"/>
                      <a:pt x="6770" y="34321"/>
                      <a:pt x="7763" y="33527"/>
                    </a:cubicBezTo>
                    <a:cubicBezTo>
                      <a:pt x="8028" y="33311"/>
                      <a:pt x="8293" y="33245"/>
                      <a:pt x="8525" y="32947"/>
                    </a:cubicBezTo>
                    <a:cubicBezTo>
                      <a:pt x="8707" y="32716"/>
                      <a:pt x="8723" y="32285"/>
                      <a:pt x="8905" y="32120"/>
                    </a:cubicBezTo>
                    <a:cubicBezTo>
                      <a:pt x="9187" y="31855"/>
                      <a:pt x="9981" y="31756"/>
                      <a:pt x="10362" y="31623"/>
                    </a:cubicBezTo>
                    <a:cubicBezTo>
                      <a:pt x="10991" y="31391"/>
                      <a:pt x="11537" y="31127"/>
                      <a:pt x="11918" y="30448"/>
                    </a:cubicBezTo>
                    <a:cubicBezTo>
                      <a:pt x="12117" y="30100"/>
                      <a:pt x="12083" y="29653"/>
                      <a:pt x="12266" y="29322"/>
                    </a:cubicBezTo>
                    <a:cubicBezTo>
                      <a:pt x="12530" y="28826"/>
                      <a:pt x="13110" y="28760"/>
                      <a:pt x="13209" y="28064"/>
                    </a:cubicBezTo>
                    <a:cubicBezTo>
                      <a:pt x="13226" y="27932"/>
                      <a:pt x="13027" y="27551"/>
                      <a:pt x="12895" y="27336"/>
                    </a:cubicBezTo>
                    <a:cubicBezTo>
                      <a:pt x="12696" y="27071"/>
                      <a:pt x="12216" y="27237"/>
                      <a:pt x="12050" y="27022"/>
                    </a:cubicBezTo>
                    <a:cubicBezTo>
                      <a:pt x="11653" y="26509"/>
                      <a:pt x="12216" y="25813"/>
                      <a:pt x="12332" y="25317"/>
                    </a:cubicBezTo>
                    <a:lnTo>
                      <a:pt x="12332" y="25317"/>
                    </a:lnTo>
                    <a:cubicBezTo>
                      <a:pt x="11997" y="25774"/>
                      <a:pt x="11171" y="26679"/>
                      <a:pt x="10526" y="26679"/>
                    </a:cubicBezTo>
                    <a:cubicBezTo>
                      <a:pt x="10470" y="26679"/>
                      <a:pt x="10415" y="26672"/>
                      <a:pt x="10362" y="26657"/>
                    </a:cubicBezTo>
                    <a:cubicBezTo>
                      <a:pt x="10213" y="26012"/>
                      <a:pt x="10081" y="25929"/>
                      <a:pt x="10163" y="25217"/>
                    </a:cubicBezTo>
                    <a:cubicBezTo>
                      <a:pt x="9170" y="24820"/>
                      <a:pt x="10230" y="22387"/>
                      <a:pt x="10528" y="21808"/>
                    </a:cubicBezTo>
                    <a:cubicBezTo>
                      <a:pt x="11223" y="22569"/>
                      <a:pt x="10577" y="23893"/>
                      <a:pt x="11190" y="24622"/>
                    </a:cubicBezTo>
                    <a:cubicBezTo>
                      <a:pt x="11458" y="24928"/>
                      <a:pt x="11696" y="25042"/>
                      <a:pt x="11913" y="25042"/>
                    </a:cubicBezTo>
                    <a:cubicBezTo>
                      <a:pt x="12365" y="25042"/>
                      <a:pt x="12730" y="24548"/>
                      <a:pt x="13110" y="24257"/>
                    </a:cubicBezTo>
                    <a:cubicBezTo>
                      <a:pt x="13126" y="24539"/>
                      <a:pt x="13110" y="25317"/>
                      <a:pt x="13292" y="25499"/>
                    </a:cubicBezTo>
                    <a:cubicBezTo>
                      <a:pt x="13474" y="25664"/>
                      <a:pt x="14401" y="25780"/>
                      <a:pt x="14682" y="25863"/>
                    </a:cubicBezTo>
                    <a:cubicBezTo>
                      <a:pt x="15093" y="26015"/>
                      <a:pt x="15656" y="26334"/>
                      <a:pt x="16117" y="26334"/>
                    </a:cubicBezTo>
                    <a:cubicBezTo>
                      <a:pt x="16159" y="26334"/>
                      <a:pt x="16199" y="26332"/>
                      <a:pt x="16238" y="26326"/>
                    </a:cubicBezTo>
                    <a:cubicBezTo>
                      <a:pt x="16720" y="26266"/>
                      <a:pt x="16996" y="25713"/>
                      <a:pt x="17466" y="25713"/>
                    </a:cubicBezTo>
                    <a:cubicBezTo>
                      <a:pt x="17512" y="25713"/>
                      <a:pt x="17561" y="25719"/>
                      <a:pt x="17612" y="25731"/>
                    </a:cubicBezTo>
                    <a:cubicBezTo>
                      <a:pt x="17662" y="25863"/>
                      <a:pt x="17744" y="25929"/>
                      <a:pt x="17794" y="26062"/>
                    </a:cubicBezTo>
                    <a:cubicBezTo>
                      <a:pt x="18771" y="26641"/>
                      <a:pt x="18009" y="27022"/>
                      <a:pt x="18158" y="27866"/>
                    </a:cubicBezTo>
                    <a:cubicBezTo>
                      <a:pt x="18234" y="27858"/>
                      <a:pt x="18311" y="27854"/>
                      <a:pt x="18387" y="27854"/>
                    </a:cubicBezTo>
                    <a:cubicBezTo>
                      <a:pt x="18624" y="27854"/>
                      <a:pt x="18859" y="27894"/>
                      <a:pt x="19085" y="27982"/>
                    </a:cubicBezTo>
                    <a:cubicBezTo>
                      <a:pt x="19002" y="28230"/>
                      <a:pt x="18853" y="28445"/>
                      <a:pt x="18671" y="28644"/>
                    </a:cubicBezTo>
                    <a:cubicBezTo>
                      <a:pt x="19350" y="28660"/>
                      <a:pt x="19747" y="29339"/>
                      <a:pt x="20111" y="29802"/>
                    </a:cubicBezTo>
                    <a:cubicBezTo>
                      <a:pt x="20657" y="30481"/>
                      <a:pt x="20575" y="31093"/>
                      <a:pt x="20657" y="32037"/>
                    </a:cubicBezTo>
                    <a:cubicBezTo>
                      <a:pt x="20873" y="34255"/>
                      <a:pt x="21667" y="36307"/>
                      <a:pt x="22114" y="38443"/>
                    </a:cubicBezTo>
                    <a:cubicBezTo>
                      <a:pt x="22296" y="39336"/>
                      <a:pt x="22445" y="40015"/>
                      <a:pt x="23140" y="40661"/>
                    </a:cubicBezTo>
                    <a:cubicBezTo>
                      <a:pt x="23554" y="40363"/>
                      <a:pt x="23703" y="39800"/>
                      <a:pt x="24200" y="39634"/>
                    </a:cubicBezTo>
                    <a:cubicBezTo>
                      <a:pt x="24150" y="39221"/>
                      <a:pt x="24746" y="38029"/>
                      <a:pt x="24895" y="37499"/>
                    </a:cubicBezTo>
                    <a:cubicBezTo>
                      <a:pt x="25143" y="36622"/>
                      <a:pt x="25309" y="36043"/>
                      <a:pt x="25325" y="35066"/>
                    </a:cubicBezTo>
                    <a:cubicBezTo>
                      <a:pt x="25342" y="33361"/>
                      <a:pt x="26798" y="32782"/>
                      <a:pt x="28122" y="32020"/>
                    </a:cubicBezTo>
                    <a:cubicBezTo>
                      <a:pt x="29000" y="31540"/>
                      <a:pt x="29745" y="30878"/>
                      <a:pt x="30307" y="30051"/>
                    </a:cubicBezTo>
                    <a:cubicBezTo>
                      <a:pt x="30589" y="29604"/>
                      <a:pt x="31019" y="29289"/>
                      <a:pt x="31516" y="29140"/>
                    </a:cubicBezTo>
                    <a:cubicBezTo>
                      <a:pt x="31720" y="29071"/>
                      <a:pt x="32008" y="29053"/>
                      <a:pt x="32329" y="29053"/>
                    </a:cubicBezTo>
                    <a:cubicBezTo>
                      <a:pt x="32676" y="29053"/>
                      <a:pt x="33063" y="29074"/>
                      <a:pt x="33428" y="29074"/>
                    </a:cubicBezTo>
                    <a:cubicBezTo>
                      <a:pt x="34009" y="29074"/>
                      <a:pt x="34535" y="29020"/>
                      <a:pt x="34760" y="28743"/>
                    </a:cubicBezTo>
                    <a:lnTo>
                      <a:pt x="34760" y="28743"/>
                    </a:lnTo>
                    <a:cubicBezTo>
                      <a:pt x="34727" y="29091"/>
                      <a:pt x="35703" y="29273"/>
                      <a:pt x="35952" y="29538"/>
                    </a:cubicBezTo>
                    <a:cubicBezTo>
                      <a:pt x="36432" y="30051"/>
                      <a:pt x="36349" y="30531"/>
                      <a:pt x="36581" y="31143"/>
                    </a:cubicBezTo>
                    <a:cubicBezTo>
                      <a:pt x="36763" y="31623"/>
                      <a:pt x="37176" y="31971"/>
                      <a:pt x="37276" y="32484"/>
                    </a:cubicBezTo>
                    <a:cubicBezTo>
                      <a:pt x="37408" y="33129"/>
                      <a:pt x="37061" y="33609"/>
                      <a:pt x="36945" y="34189"/>
                    </a:cubicBezTo>
                    <a:cubicBezTo>
                      <a:pt x="37009" y="34198"/>
                      <a:pt x="37074" y="34202"/>
                      <a:pt x="37140" y="34202"/>
                    </a:cubicBezTo>
                    <a:cubicBezTo>
                      <a:pt x="37792" y="34202"/>
                      <a:pt x="38479" y="33793"/>
                      <a:pt x="39053" y="33793"/>
                    </a:cubicBezTo>
                    <a:cubicBezTo>
                      <a:pt x="39160" y="33793"/>
                      <a:pt x="39263" y="33808"/>
                      <a:pt x="39361" y="33841"/>
                    </a:cubicBezTo>
                    <a:cubicBezTo>
                      <a:pt x="40189" y="34139"/>
                      <a:pt x="40354" y="35083"/>
                      <a:pt x="40404" y="35894"/>
                    </a:cubicBezTo>
                    <a:cubicBezTo>
                      <a:pt x="40454" y="36738"/>
                      <a:pt x="40603" y="37532"/>
                      <a:pt x="40603" y="38310"/>
                    </a:cubicBezTo>
                    <a:cubicBezTo>
                      <a:pt x="40619" y="39204"/>
                      <a:pt x="40321" y="39899"/>
                      <a:pt x="40239" y="40677"/>
                    </a:cubicBezTo>
                    <a:cubicBezTo>
                      <a:pt x="40834" y="41339"/>
                      <a:pt x="41381" y="41422"/>
                      <a:pt x="41794" y="42250"/>
                    </a:cubicBezTo>
                    <a:cubicBezTo>
                      <a:pt x="42225" y="43094"/>
                      <a:pt x="42159" y="43855"/>
                      <a:pt x="42473" y="44683"/>
                    </a:cubicBezTo>
                    <a:cubicBezTo>
                      <a:pt x="42771" y="45510"/>
                      <a:pt x="43566" y="45610"/>
                      <a:pt x="44195" y="46172"/>
                    </a:cubicBezTo>
                    <a:cubicBezTo>
                      <a:pt x="44509" y="46470"/>
                      <a:pt x="44840" y="46768"/>
                      <a:pt x="45188" y="47033"/>
                    </a:cubicBezTo>
                    <a:cubicBezTo>
                      <a:pt x="45452" y="47232"/>
                      <a:pt x="45750" y="47265"/>
                      <a:pt x="45966" y="47563"/>
                    </a:cubicBezTo>
                    <a:cubicBezTo>
                      <a:pt x="46313" y="46950"/>
                      <a:pt x="45353" y="46321"/>
                      <a:pt x="45204" y="45726"/>
                    </a:cubicBezTo>
                    <a:cubicBezTo>
                      <a:pt x="44989" y="44964"/>
                      <a:pt x="45304" y="44286"/>
                      <a:pt x="44840" y="43607"/>
                    </a:cubicBezTo>
                    <a:cubicBezTo>
                      <a:pt x="44261" y="42763"/>
                      <a:pt x="43052" y="42349"/>
                      <a:pt x="42390" y="41604"/>
                    </a:cubicBezTo>
                    <a:cubicBezTo>
                      <a:pt x="41844" y="40992"/>
                      <a:pt x="41695" y="40578"/>
                      <a:pt x="41695" y="39767"/>
                    </a:cubicBezTo>
                    <a:cubicBezTo>
                      <a:pt x="41539" y="39767"/>
                      <a:pt x="41428" y="39649"/>
                      <a:pt x="41249" y="39649"/>
                    </a:cubicBezTo>
                    <a:cubicBezTo>
                      <a:pt x="41238" y="39649"/>
                      <a:pt x="41227" y="39650"/>
                      <a:pt x="41215" y="39651"/>
                    </a:cubicBezTo>
                    <a:cubicBezTo>
                      <a:pt x="41116" y="38873"/>
                      <a:pt x="41166" y="36175"/>
                      <a:pt x="42059" y="35927"/>
                    </a:cubicBezTo>
                    <a:cubicBezTo>
                      <a:pt x="42116" y="35911"/>
                      <a:pt x="42171" y="35903"/>
                      <a:pt x="42224" y="35903"/>
                    </a:cubicBezTo>
                    <a:cubicBezTo>
                      <a:pt x="42673" y="35903"/>
                      <a:pt x="43005" y="36426"/>
                      <a:pt x="43019" y="36870"/>
                    </a:cubicBezTo>
                    <a:cubicBezTo>
                      <a:pt x="43090" y="36869"/>
                      <a:pt x="43155" y="36868"/>
                      <a:pt x="43215" y="36868"/>
                    </a:cubicBezTo>
                    <a:cubicBezTo>
                      <a:pt x="44013" y="36868"/>
                      <a:pt x="43817" y="36989"/>
                      <a:pt x="44310" y="37698"/>
                    </a:cubicBezTo>
                    <a:cubicBezTo>
                      <a:pt x="44708" y="38261"/>
                      <a:pt x="44906" y="38443"/>
                      <a:pt x="45105" y="39204"/>
                    </a:cubicBezTo>
                    <a:cubicBezTo>
                      <a:pt x="45356" y="39124"/>
                      <a:pt x="45560" y="38910"/>
                      <a:pt x="45766" y="38910"/>
                    </a:cubicBezTo>
                    <a:cubicBezTo>
                      <a:pt x="45858" y="38910"/>
                      <a:pt x="45951" y="38954"/>
                      <a:pt x="46048" y="39072"/>
                    </a:cubicBezTo>
                    <a:cubicBezTo>
                      <a:pt x="46363" y="39452"/>
                      <a:pt x="45833" y="39899"/>
                      <a:pt x="46048" y="40214"/>
                    </a:cubicBezTo>
                    <a:cubicBezTo>
                      <a:pt x="46097" y="40289"/>
                      <a:pt x="46158" y="40323"/>
                      <a:pt x="46229" y="40323"/>
                    </a:cubicBezTo>
                    <a:cubicBezTo>
                      <a:pt x="46673" y="40323"/>
                      <a:pt x="47496" y="39045"/>
                      <a:pt x="47853" y="38774"/>
                    </a:cubicBezTo>
                    <a:cubicBezTo>
                      <a:pt x="48846" y="38045"/>
                      <a:pt x="49624" y="37946"/>
                      <a:pt x="49673" y="36556"/>
                    </a:cubicBezTo>
                    <a:cubicBezTo>
                      <a:pt x="49690" y="36026"/>
                      <a:pt x="49806" y="35248"/>
                      <a:pt x="49673" y="34735"/>
                    </a:cubicBezTo>
                    <a:cubicBezTo>
                      <a:pt x="49508" y="34023"/>
                      <a:pt x="49044" y="33974"/>
                      <a:pt x="48465" y="33494"/>
                    </a:cubicBezTo>
                    <a:cubicBezTo>
                      <a:pt x="47339" y="32567"/>
                      <a:pt x="46694" y="31921"/>
                      <a:pt x="46561" y="30547"/>
                    </a:cubicBezTo>
                    <a:cubicBezTo>
                      <a:pt x="46484" y="29754"/>
                      <a:pt x="47941" y="28814"/>
                      <a:pt x="48845" y="28814"/>
                    </a:cubicBezTo>
                    <a:cubicBezTo>
                      <a:pt x="48903" y="28814"/>
                      <a:pt x="48959" y="28818"/>
                      <a:pt x="49011" y="28826"/>
                    </a:cubicBezTo>
                    <a:cubicBezTo>
                      <a:pt x="51031" y="29107"/>
                      <a:pt x="49243" y="30464"/>
                      <a:pt x="49259" y="31309"/>
                    </a:cubicBezTo>
                    <a:cubicBezTo>
                      <a:pt x="49325" y="31324"/>
                      <a:pt x="49386" y="31331"/>
                      <a:pt x="49443" y="31331"/>
                    </a:cubicBezTo>
                    <a:cubicBezTo>
                      <a:pt x="49876" y="31331"/>
                      <a:pt x="50095" y="30937"/>
                      <a:pt x="50534" y="30878"/>
                    </a:cubicBezTo>
                    <a:cubicBezTo>
                      <a:pt x="50948" y="30001"/>
                      <a:pt x="50236" y="29190"/>
                      <a:pt x="51411" y="28660"/>
                    </a:cubicBezTo>
                    <a:cubicBezTo>
                      <a:pt x="51924" y="28429"/>
                      <a:pt x="52471" y="28544"/>
                      <a:pt x="52984" y="28362"/>
                    </a:cubicBezTo>
                    <a:cubicBezTo>
                      <a:pt x="53497" y="28164"/>
                      <a:pt x="53861" y="27651"/>
                      <a:pt x="54308" y="27336"/>
                    </a:cubicBezTo>
                    <a:cubicBezTo>
                      <a:pt x="54854" y="26955"/>
                      <a:pt x="55400" y="26790"/>
                      <a:pt x="55864" y="26293"/>
                    </a:cubicBezTo>
                    <a:cubicBezTo>
                      <a:pt x="56526" y="25615"/>
                      <a:pt x="56873" y="24771"/>
                      <a:pt x="57271" y="23943"/>
                    </a:cubicBezTo>
                    <a:cubicBezTo>
                      <a:pt x="57833" y="22851"/>
                      <a:pt x="57933" y="21576"/>
                      <a:pt x="57552" y="20417"/>
                    </a:cubicBezTo>
                    <a:cubicBezTo>
                      <a:pt x="57403" y="19921"/>
                      <a:pt x="57353" y="18845"/>
                      <a:pt x="56840" y="18514"/>
                    </a:cubicBezTo>
                    <a:cubicBezTo>
                      <a:pt x="56410" y="18216"/>
                      <a:pt x="55847" y="18646"/>
                      <a:pt x="55649" y="17968"/>
                    </a:cubicBezTo>
                    <a:cubicBezTo>
                      <a:pt x="55533" y="17835"/>
                      <a:pt x="55500" y="17637"/>
                      <a:pt x="55582" y="17471"/>
                    </a:cubicBezTo>
                    <a:cubicBezTo>
                      <a:pt x="56079" y="17438"/>
                      <a:pt x="56443" y="17107"/>
                      <a:pt x="56327" y="16594"/>
                    </a:cubicBezTo>
                    <a:cubicBezTo>
                      <a:pt x="56140" y="16587"/>
                      <a:pt x="55948" y="16572"/>
                      <a:pt x="55758" y="16572"/>
                    </a:cubicBezTo>
                    <a:cubicBezTo>
                      <a:pt x="55479" y="16572"/>
                      <a:pt x="55207" y="16605"/>
                      <a:pt x="54970" y="16743"/>
                    </a:cubicBezTo>
                    <a:cubicBezTo>
                      <a:pt x="54705" y="16296"/>
                      <a:pt x="54043" y="15915"/>
                      <a:pt x="54175" y="15336"/>
                    </a:cubicBezTo>
                    <a:cubicBezTo>
                      <a:pt x="54291" y="14839"/>
                      <a:pt x="54987" y="14856"/>
                      <a:pt x="54953" y="14111"/>
                    </a:cubicBezTo>
                    <a:lnTo>
                      <a:pt x="54953" y="14111"/>
                    </a:lnTo>
                    <a:cubicBezTo>
                      <a:pt x="55400" y="14425"/>
                      <a:pt x="55152" y="14922"/>
                      <a:pt x="55566" y="15121"/>
                    </a:cubicBezTo>
                    <a:cubicBezTo>
                      <a:pt x="55676" y="15171"/>
                      <a:pt x="55770" y="15193"/>
                      <a:pt x="55853" y="15193"/>
                    </a:cubicBezTo>
                    <a:cubicBezTo>
                      <a:pt x="56230" y="15193"/>
                      <a:pt x="56382" y="14755"/>
                      <a:pt x="56857" y="14674"/>
                    </a:cubicBezTo>
                    <a:cubicBezTo>
                      <a:pt x="56943" y="14660"/>
                      <a:pt x="57019" y="14654"/>
                      <a:pt x="57088" y="14654"/>
                    </a:cubicBezTo>
                    <a:cubicBezTo>
                      <a:pt x="57616" y="14654"/>
                      <a:pt x="57680" y="15029"/>
                      <a:pt x="57900" y="15468"/>
                    </a:cubicBezTo>
                    <a:cubicBezTo>
                      <a:pt x="58280" y="16213"/>
                      <a:pt x="58198" y="15932"/>
                      <a:pt x="58760" y="16329"/>
                    </a:cubicBezTo>
                    <a:cubicBezTo>
                      <a:pt x="59290" y="16693"/>
                      <a:pt x="59273" y="16561"/>
                      <a:pt x="59290" y="17372"/>
                    </a:cubicBezTo>
                    <a:cubicBezTo>
                      <a:pt x="59307" y="17868"/>
                      <a:pt x="59091" y="18547"/>
                      <a:pt x="59654" y="18729"/>
                    </a:cubicBezTo>
                    <a:cubicBezTo>
                      <a:pt x="59714" y="18749"/>
                      <a:pt x="59775" y="18759"/>
                      <a:pt x="59836" y="18759"/>
                    </a:cubicBezTo>
                    <a:cubicBezTo>
                      <a:pt x="60472" y="18759"/>
                      <a:pt x="61163" y="17740"/>
                      <a:pt x="61194" y="17272"/>
                    </a:cubicBezTo>
                    <a:cubicBezTo>
                      <a:pt x="61243" y="16346"/>
                      <a:pt x="60465" y="16528"/>
                      <a:pt x="59803" y="16064"/>
                    </a:cubicBezTo>
                    <a:cubicBezTo>
                      <a:pt x="59439" y="15799"/>
                      <a:pt x="59456" y="16031"/>
                      <a:pt x="59307" y="15568"/>
                    </a:cubicBezTo>
                    <a:lnTo>
                      <a:pt x="59307" y="15568"/>
                    </a:lnTo>
                    <a:cubicBezTo>
                      <a:pt x="59308" y="15571"/>
                      <a:pt x="59309" y="15573"/>
                      <a:pt x="59310" y="15573"/>
                    </a:cubicBezTo>
                    <a:cubicBezTo>
                      <a:pt x="59332" y="15573"/>
                      <a:pt x="59266" y="14573"/>
                      <a:pt x="59218" y="14573"/>
                    </a:cubicBezTo>
                    <a:cubicBezTo>
                      <a:pt x="59215" y="14573"/>
                      <a:pt x="59212" y="14577"/>
                      <a:pt x="59209" y="14586"/>
                    </a:cubicBezTo>
                    <a:lnTo>
                      <a:pt x="59209" y="14586"/>
                    </a:lnTo>
                    <a:cubicBezTo>
                      <a:pt x="59409" y="13912"/>
                      <a:pt x="60117" y="13844"/>
                      <a:pt x="59820" y="12969"/>
                    </a:cubicBezTo>
                    <a:cubicBezTo>
                      <a:pt x="61160" y="12638"/>
                      <a:pt x="61856" y="12505"/>
                      <a:pt x="61789" y="10966"/>
                    </a:cubicBezTo>
                    <a:cubicBezTo>
                      <a:pt x="61773" y="10701"/>
                      <a:pt x="61789" y="9940"/>
                      <a:pt x="61707" y="9658"/>
                    </a:cubicBezTo>
                    <a:cubicBezTo>
                      <a:pt x="61558" y="9129"/>
                      <a:pt x="61011" y="8847"/>
                      <a:pt x="60912" y="8202"/>
                    </a:cubicBezTo>
                    <a:lnTo>
                      <a:pt x="60912" y="8202"/>
                    </a:lnTo>
                    <a:cubicBezTo>
                      <a:pt x="61210" y="8549"/>
                      <a:pt x="61723" y="8616"/>
                      <a:pt x="62021" y="8947"/>
                    </a:cubicBezTo>
                    <a:cubicBezTo>
                      <a:pt x="62236" y="9178"/>
                      <a:pt x="62187" y="9361"/>
                      <a:pt x="62369" y="9609"/>
                    </a:cubicBezTo>
                    <a:cubicBezTo>
                      <a:pt x="62700" y="10089"/>
                      <a:pt x="62981" y="10486"/>
                      <a:pt x="63610" y="10767"/>
                    </a:cubicBezTo>
                    <a:cubicBezTo>
                      <a:pt x="63428" y="10420"/>
                      <a:pt x="62948" y="10089"/>
                      <a:pt x="62733" y="9675"/>
                    </a:cubicBezTo>
                    <a:cubicBezTo>
                      <a:pt x="62534" y="9311"/>
                      <a:pt x="62617" y="8732"/>
                      <a:pt x="62369" y="8367"/>
                    </a:cubicBezTo>
                    <a:cubicBezTo>
                      <a:pt x="62154" y="8036"/>
                      <a:pt x="60234" y="6828"/>
                      <a:pt x="59836" y="6778"/>
                    </a:cubicBezTo>
                    <a:cubicBezTo>
                      <a:pt x="59799" y="6775"/>
                      <a:pt x="59764" y="6773"/>
                      <a:pt x="59730" y="6773"/>
                    </a:cubicBezTo>
                    <a:cubicBezTo>
                      <a:pt x="59250" y="6773"/>
                      <a:pt x="59089" y="7115"/>
                      <a:pt x="58656" y="7115"/>
                    </a:cubicBezTo>
                    <a:cubicBezTo>
                      <a:pt x="58562" y="7115"/>
                      <a:pt x="58455" y="7099"/>
                      <a:pt x="58330" y="7060"/>
                    </a:cubicBezTo>
                    <a:cubicBezTo>
                      <a:pt x="57585" y="6811"/>
                      <a:pt x="56890" y="6116"/>
                      <a:pt x="57387" y="5355"/>
                    </a:cubicBezTo>
                    <a:cubicBezTo>
                      <a:pt x="57557" y="5090"/>
                      <a:pt x="57956" y="5014"/>
                      <a:pt x="58425" y="5014"/>
                    </a:cubicBezTo>
                    <a:cubicBezTo>
                      <a:pt x="59039" y="5014"/>
                      <a:pt x="59772" y="5143"/>
                      <a:pt x="60266" y="5143"/>
                    </a:cubicBezTo>
                    <a:cubicBezTo>
                      <a:pt x="60312" y="5143"/>
                      <a:pt x="60357" y="5142"/>
                      <a:pt x="60399" y="5140"/>
                    </a:cubicBezTo>
                    <a:cubicBezTo>
                      <a:pt x="60349" y="4825"/>
                      <a:pt x="60101" y="4577"/>
                      <a:pt x="59919" y="4296"/>
                    </a:cubicBezTo>
                    <a:lnTo>
                      <a:pt x="59919" y="4296"/>
                    </a:lnTo>
                    <a:cubicBezTo>
                      <a:pt x="60945" y="4527"/>
                      <a:pt x="62485" y="5669"/>
                      <a:pt x="63031" y="6530"/>
                    </a:cubicBezTo>
                    <a:cubicBezTo>
                      <a:pt x="63494" y="7275"/>
                      <a:pt x="63560" y="7623"/>
                      <a:pt x="64388" y="7987"/>
                    </a:cubicBezTo>
                    <a:cubicBezTo>
                      <a:pt x="64885" y="8202"/>
                      <a:pt x="65514" y="8268"/>
                      <a:pt x="65845" y="8682"/>
                    </a:cubicBezTo>
                    <a:cubicBezTo>
                      <a:pt x="65431" y="8152"/>
                      <a:pt x="64703" y="7689"/>
                      <a:pt x="64322" y="7143"/>
                    </a:cubicBezTo>
                    <a:cubicBezTo>
                      <a:pt x="64074" y="6778"/>
                      <a:pt x="64057" y="6348"/>
                      <a:pt x="63809" y="6000"/>
                    </a:cubicBezTo>
                    <a:lnTo>
                      <a:pt x="63809" y="6000"/>
                    </a:lnTo>
                    <a:cubicBezTo>
                      <a:pt x="64165" y="6116"/>
                      <a:pt x="64542" y="6171"/>
                      <a:pt x="64917" y="6171"/>
                    </a:cubicBezTo>
                    <a:cubicBezTo>
                      <a:pt x="65134" y="6171"/>
                      <a:pt x="65351" y="6153"/>
                      <a:pt x="65563" y="6116"/>
                    </a:cubicBezTo>
                    <a:cubicBezTo>
                      <a:pt x="62120" y="3931"/>
                      <a:pt x="58380" y="2260"/>
                      <a:pt x="54457" y="1151"/>
                    </a:cubicBezTo>
                    <a:cubicBezTo>
                      <a:pt x="54225" y="1217"/>
                      <a:pt x="53993" y="1267"/>
                      <a:pt x="53745" y="1267"/>
                    </a:cubicBezTo>
                    <a:cubicBezTo>
                      <a:pt x="53709" y="1267"/>
                      <a:pt x="53674" y="1268"/>
                      <a:pt x="53638" y="1268"/>
                    </a:cubicBezTo>
                    <a:cubicBezTo>
                      <a:pt x="53038" y="1268"/>
                      <a:pt x="52437" y="1171"/>
                      <a:pt x="51815" y="1171"/>
                    </a:cubicBezTo>
                    <a:cubicBezTo>
                      <a:pt x="51633" y="1171"/>
                      <a:pt x="51449" y="1179"/>
                      <a:pt x="51262" y="1200"/>
                    </a:cubicBezTo>
                    <a:cubicBezTo>
                      <a:pt x="50895" y="1239"/>
                      <a:pt x="50546" y="1257"/>
                      <a:pt x="50208" y="1257"/>
                    </a:cubicBezTo>
                    <a:cubicBezTo>
                      <a:pt x="48964" y="1257"/>
                      <a:pt x="47866" y="1016"/>
                      <a:pt x="46512" y="704"/>
                    </a:cubicBezTo>
                    <a:cubicBezTo>
                      <a:pt x="45171" y="403"/>
                      <a:pt x="43921" y="0"/>
                      <a:pt x="425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8" name="Google Shape;2078;p72"/>
              <p:cNvSpPr/>
              <p:nvPr/>
            </p:nvSpPr>
            <p:spPr>
              <a:xfrm>
                <a:off x="2911600" y="546975"/>
                <a:ext cx="45975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49" extrusionOk="0">
                    <a:moveTo>
                      <a:pt x="87" y="1"/>
                    </a:moveTo>
                    <a:cubicBezTo>
                      <a:pt x="61" y="1"/>
                      <a:pt x="33" y="8"/>
                      <a:pt x="1" y="27"/>
                    </a:cubicBezTo>
                    <a:cubicBezTo>
                      <a:pt x="166" y="242"/>
                      <a:pt x="299" y="474"/>
                      <a:pt x="415" y="722"/>
                    </a:cubicBezTo>
                    <a:cubicBezTo>
                      <a:pt x="514" y="1020"/>
                      <a:pt x="448" y="921"/>
                      <a:pt x="349" y="1103"/>
                    </a:cubicBezTo>
                    <a:cubicBezTo>
                      <a:pt x="200" y="1368"/>
                      <a:pt x="84" y="1649"/>
                      <a:pt x="514" y="1748"/>
                    </a:cubicBezTo>
                    <a:cubicBezTo>
                      <a:pt x="547" y="1616"/>
                      <a:pt x="564" y="1500"/>
                      <a:pt x="564" y="1368"/>
                    </a:cubicBezTo>
                    <a:cubicBezTo>
                      <a:pt x="574" y="1368"/>
                      <a:pt x="585" y="1369"/>
                      <a:pt x="595" y="1369"/>
                    </a:cubicBezTo>
                    <a:cubicBezTo>
                      <a:pt x="796" y="1369"/>
                      <a:pt x="931" y="1248"/>
                      <a:pt x="1104" y="1248"/>
                    </a:cubicBezTo>
                    <a:cubicBezTo>
                      <a:pt x="1143" y="1248"/>
                      <a:pt x="1183" y="1254"/>
                      <a:pt x="1226" y="1268"/>
                    </a:cubicBezTo>
                    <a:cubicBezTo>
                      <a:pt x="1361" y="1309"/>
                      <a:pt x="1463" y="1460"/>
                      <a:pt x="1595" y="1460"/>
                    </a:cubicBezTo>
                    <a:cubicBezTo>
                      <a:pt x="1625" y="1460"/>
                      <a:pt x="1656" y="1452"/>
                      <a:pt x="1689" y="1434"/>
                    </a:cubicBezTo>
                    <a:cubicBezTo>
                      <a:pt x="1789" y="1368"/>
                      <a:pt x="1838" y="1070"/>
                      <a:pt x="1822" y="970"/>
                    </a:cubicBezTo>
                    <a:cubicBezTo>
                      <a:pt x="1755" y="573"/>
                      <a:pt x="1160" y="557"/>
                      <a:pt x="829" y="391"/>
                    </a:cubicBezTo>
                    <a:cubicBezTo>
                      <a:pt x="597" y="259"/>
                      <a:pt x="497" y="110"/>
                      <a:pt x="216" y="27"/>
                    </a:cubicBezTo>
                    <a:cubicBezTo>
                      <a:pt x="166" y="17"/>
                      <a:pt x="128" y="1"/>
                      <a:pt x="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9" name="Google Shape;2079;p72"/>
              <p:cNvSpPr/>
              <p:nvPr/>
            </p:nvSpPr>
            <p:spPr>
              <a:xfrm>
                <a:off x="2866925" y="603500"/>
                <a:ext cx="118775" cy="114650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4586" extrusionOk="0">
                    <a:moveTo>
                      <a:pt x="2897" y="1"/>
                    </a:moveTo>
                    <a:cubicBezTo>
                      <a:pt x="2549" y="249"/>
                      <a:pt x="3261" y="1027"/>
                      <a:pt x="3360" y="1292"/>
                    </a:cubicBezTo>
                    <a:cubicBezTo>
                      <a:pt x="3427" y="1523"/>
                      <a:pt x="3443" y="1772"/>
                      <a:pt x="3410" y="2020"/>
                    </a:cubicBezTo>
                    <a:cubicBezTo>
                      <a:pt x="3383" y="2211"/>
                      <a:pt x="3358" y="2267"/>
                      <a:pt x="3323" y="2267"/>
                    </a:cubicBezTo>
                    <a:cubicBezTo>
                      <a:pt x="3272" y="2267"/>
                      <a:pt x="3199" y="2152"/>
                      <a:pt x="3062" y="2152"/>
                    </a:cubicBezTo>
                    <a:cubicBezTo>
                      <a:pt x="2847" y="2152"/>
                      <a:pt x="2616" y="2417"/>
                      <a:pt x="2566" y="2599"/>
                    </a:cubicBezTo>
                    <a:cubicBezTo>
                      <a:pt x="2500" y="2814"/>
                      <a:pt x="2698" y="3013"/>
                      <a:pt x="2599" y="3162"/>
                    </a:cubicBezTo>
                    <a:cubicBezTo>
                      <a:pt x="2533" y="3278"/>
                      <a:pt x="2417" y="3228"/>
                      <a:pt x="2318" y="3294"/>
                    </a:cubicBezTo>
                    <a:cubicBezTo>
                      <a:pt x="2235" y="3361"/>
                      <a:pt x="2169" y="3510"/>
                      <a:pt x="2102" y="3543"/>
                    </a:cubicBezTo>
                    <a:cubicBezTo>
                      <a:pt x="2044" y="3570"/>
                      <a:pt x="1981" y="3580"/>
                      <a:pt x="1917" y="3580"/>
                    </a:cubicBezTo>
                    <a:cubicBezTo>
                      <a:pt x="1746" y="3580"/>
                      <a:pt x="1564" y="3510"/>
                      <a:pt x="1407" y="3510"/>
                    </a:cubicBezTo>
                    <a:cubicBezTo>
                      <a:pt x="861" y="3510"/>
                      <a:pt x="66" y="3973"/>
                      <a:pt x="0" y="4552"/>
                    </a:cubicBezTo>
                    <a:cubicBezTo>
                      <a:pt x="513" y="4420"/>
                      <a:pt x="1225" y="4585"/>
                      <a:pt x="1606" y="4221"/>
                    </a:cubicBezTo>
                    <a:cubicBezTo>
                      <a:pt x="1752" y="4075"/>
                      <a:pt x="1962" y="3822"/>
                      <a:pt x="2202" y="3822"/>
                    </a:cubicBezTo>
                    <a:cubicBezTo>
                      <a:pt x="2261" y="3822"/>
                      <a:pt x="2322" y="3838"/>
                      <a:pt x="2384" y="3874"/>
                    </a:cubicBezTo>
                    <a:cubicBezTo>
                      <a:pt x="2582" y="3990"/>
                      <a:pt x="2698" y="4403"/>
                      <a:pt x="2897" y="4552"/>
                    </a:cubicBezTo>
                    <a:cubicBezTo>
                      <a:pt x="3096" y="4370"/>
                      <a:pt x="2748" y="4188"/>
                      <a:pt x="2798" y="3973"/>
                    </a:cubicBezTo>
                    <a:cubicBezTo>
                      <a:pt x="2834" y="3828"/>
                      <a:pt x="2968" y="3735"/>
                      <a:pt x="3108" y="3735"/>
                    </a:cubicBezTo>
                    <a:cubicBezTo>
                      <a:pt x="3160" y="3735"/>
                      <a:pt x="3212" y="3748"/>
                      <a:pt x="3261" y="3774"/>
                    </a:cubicBezTo>
                    <a:cubicBezTo>
                      <a:pt x="3466" y="3869"/>
                      <a:pt x="3401" y="4024"/>
                      <a:pt x="3638" y="4024"/>
                    </a:cubicBezTo>
                    <a:cubicBezTo>
                      <a:pt x="3649" y="4024"/>
                      <a:pt x="3662" y="4023"/>
                      <a:pt x="3675" y="4023"/>
                    </a:cubicBezTo>
                    <a:cubicBezTo>
                      <a:pt x="4056" y="4023"/>
                      <a:pt x="3973" y="3774"/>
                      <a:pt x="4072" y="3543"/>
                    </a:cubicBezTo>
                    <a:cubicBezTo>
                      <a:pt x="4136" y="3422"/>
                      <a:pt x="4166" y="3396"/>
                      <a:pt x="4201" y="3396"/>
                    </a:cubicBezTo>
                    <a:cubicBezTo>
                      <a:pt x="4228" y="3396"/>
                      <a:pt x="4258" y="3412"/>
                      <a:pt x="4309" y="3412"/>
                    </a:cubicBezTo>
                    <a:cubicBezTo>
                      <a:pt x="4345" y="3412"/>
                      <a:pt x="4391" y="3404"/>
                      <a:pt x="4453" y="3377"/>
                    </a:cubicBezTo>
                    <a:cubicBezTo>
                      <a:pt x="4751" y="3228"/>
                      <a:pt x="4651" y="2980"/>
                      <a:pt x="4519" y="2781"/>
                    </a:cubicBezTo>
                    <a:cubicBezTo>
                      <a:pt x="4370" y="2516"/>
                      <a:pt x="4171" y="2434"/>
                      <a:pt x="4171" y="2119"/>
                    </a:cubicBezTo>
                    <a:cubicBezTo>
                      <a:pt x="4171" y="1854"/>
                      <a:pt x="4287" y="1606"/>
                      <a:pt x="4221" y="1341"/>
                    </a:cubicBezTo>
                    <a:cubicBezTo>
                      <a:pt x="4056" y="679"/>
                      <a:pt x="3542" y="166"/>
                      <a:pt x="28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0" name="Google Shape;2080;p72"/>
              <p:cNvSpPr/>
              <p:nvPr/>
            </p:nvSpPr>
            <p:spPr>
              <a:xfrm>
                <a:off x="2873125" y="732650"/>
                <a:ext cx="240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356" extrusionOk="0">
                    <a:moveTo>
                      <a:pt x="578" y="1"/>
                    </a:moveTo>
                    <a:cubicBezTo>
                      <a:pt x="472" y="1"/>
                      <a:pt x="367" y="17"/>
                      <a:pt x="265" y="48"/>
                    </a:cubicBezTo>
                    <a:cubicBezTo>
                      <a:pt x="251" y="46"/>
                      <a:pt x="238" y="44"/>
                      <a:pt x="225" y="44"/>
                    </a:cubicBezTo>
                    <a:cubicBezTo>
                      <a:pt x="1" y="44"/>
                      <a:pt x="2" y="439"/>
                      <a:pt x="34" y="611"/>
                    </a:cubicBezTo>
                    <a:cubicBezTo>
                      <a:pt x="34" y="644"/>
                      <a:pt x="150" y="793"/>
                      <a:pt x="166" y="860"/>
                    </a:cubicBezTo>
                    <a:cubicBezTo>
                      <a:pt x="216" y="992"/>
                      <a:pt x="133" y="1124"/>
                      <a:pt x="232" y="1240"/>
                    </a:cubicBezTo>
                    <a:cubicBezTo>
                      <a:pt x="301" y="1322"/>
                      <a:pt x="368" y="1356"/>
                      <a:pt x="430" y="1356"/>
                    </a:cubicBezTo>
                    <a:cubicBezTo>
                      <a:pt x="607" y="1356"/>
                      <a:pt x="746" y="1084"/>
                      <a:pt x="795" y="876"/>
                    </a:cubicBezTo>
                    <a:cubicBezTo>
                      <a:pt x="795" y="744"/>
                      <a:pt x="795" y="595"/>
                      <a:pt x="795" y="462"/>
                    </a:cubicBezTo>
                    <a:cubicBezTo>
                      <a:pt x="828" y="313"/>
                      <a:pt x="961" y="231"/>
                      <a:pt x="927" y="65"/>
                    </a:cubicBezTo>
                    <a:cubicBezTo>
                      <a:pt x="814" y="21"/>
                      <a:pt x="696" y="1"/>
                      <a:pt x="5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1" name="Google Shape;2081;p72"/>
              <p:cNvSpPr/>
              <p:nvPr/>
            </p:nvSpPr>
            <p:spPr>
              <a:xfrm>
                <a:off x="2745675" y="893975"/>
                <a:ext cx="370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617" extrusionOk="0">
                    <a:moveTo>
                      <a:pt x="769" y="0"/>
                    </a:moveTo>
                    <a:cubicBezTo>
                      <a:pt x="756" y="0"/>
                      <a:pt x="743" y="1"/>
                      <a:pt x="729" y="1"/>
                    </a:cubicBezTo>
                    <a:cubicBezTo>
                      <a:pt x="183" y="249"/>
                      <a:pt x="1" y="1060"/>
                      <a:pt x="166" y="1557"/>
                    </a:cubicBezTo>
                    <a:cubicBezTo>
                      <a:pt x="199" y="1673"/>
                      <a:pt x="249" y="1805"/>
                      <a:pt x="298" y="1921"/>
                    </a:cubicBezTo>
                    <a:cubicBezTo>
                      <a:pt x="365" y="2037"/>
                      <a:pt x="481" y="2070"/>
                      <a:pt x="530" y="2153"/>
                    </a:cubicBezTo>
                    <a:cubicBezTo>
                      <a:pt x="613" y="2302"/>
                      <a:pt x="663" y="2451"/>
                      <a:pt x="679" y="2616"/>
                    </a:cubicBezTo>
                    <a:cubicBezTo>
                      <a:pt x="696" y="2335"/>
                      <a:pt x="778" y="2054"/>
                      <a:pt x="927" y="1789"/>
                    </a:cubicBezTo>
                    <a:cubicBezTo>
                      <a:pt x="1093" y="1441"/>
                      <a:pt x="1010" y="1524"/>
                      <a:pt x="927" y="1176"/>
                    </a:cubicBezTo>
                    <a:cubicBezTo>
                      <a:pt x="830" y="884"/>
                      <a:pt x="1483" y="0"/>
                      <a:pt x="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2" name="Google Shape;2082;p72"/>
              <p:cNvSpPr/>
              <p:nvPr/>
            </p:nvSpPr>
            <p:spPr>
              <a:xfrm>
                <a:off x="2764300" y="1025575"/>
                <a:ext cx="49275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5066" extrusionOk="0">
                    <a:moveTo>
                      <a:pt x="795" y="1"/>
                    </a:moveTo>
                    <a:lnTo>
                      <a:pt x="795" y="1"/>
                    </a:lnTo>
                    <a:cubicBezTo>
                      <a:pt x="0" y="50"/>
                      <a:pt x="828" y="1573"/>
                      <a:pt x="679" y="1921"/>
                    </a:cubicBezTo>
                    <a:cubicBezTo>
                      <a:pt x="563" y="2219"/>
                      <a:pt x="365" y="2401"/>
                      <a:pt x="315" y="2748"/>
                    </a:cubicBezTo>
                    <a:cubicBezTo>
                      <a:pt x="249" y="3129"/>
                      <a:pt x="265" y="3543"/>
                      <a:pt x="563" y="3808"/>
                    </a:cubicBezTo>
                    <a:cubicBezTo>
                      <a:pt x="615" y="3747"/>
                      <a:pt x="665" y="3721"/>
                      <a:pt x="712" y="3721"/>
                    </a:cubicBezTo>
                    <a:cubicBezTo>
                      <a:pt x="910" y="3721"/>
                      <a:pt x="1066" y="4161"/>
                      <a:pt x="1093" y="4321"/>
                    </a:cubicBezTo>
                    <a:cubicBezTo>
                      <a:pt x="1176" y="4668"/>
                      <a:pt x="1060" y="5049"/>
                      <a:pt x="1573" y="5066"/>
                    </a:cubicBezTo>
                    <a:cubicBezTo>
                      <a:pt x="1573" y="4867"/>
                      <a:pt x="1573" y="4635"/>
                      <a:pt x="1573" y="4420"/>
                    </a:cubicBezTo>
                    <a:cubicBezTo>
                      <a:pt x="1556" y="4304"/>
                      <a:pt x="1573" y="4172"/>
                      <a:pt x="1622" y="4073"/>
                    </a:cubicBezTo>
                    <a:cubicBezTo>
                      <a:pt x="1656" y="3990"/>
                      <a:pt x="1771" y="3973"/>
                      <a:pt x="1788" y="3874"/>
                    </a:cubicBezTo>
                    <a:cubicBezTo>
                      <a:pt x="1871" y="3559"/>
                      <a:pt x="1672" y="3675"/>
                      <a:pt x="1523" y="3444"/>
                    </a:cubicBezTo>
                    <a:cubicBezTo>
                      <a:pt x="1457" y="3261"/>
                      <a:pt x="1440" y="3063"/>
                      <a:pt x="1474" y="2864"/>
                    </a:cubicBezTo>
                    <a:cubicBezTo>
                      <a:pt x="1523" y="2682"/>
                      <a:pt x="1755" y="2450"/>
                      <a:pt x="1821" y="2268"/>
                    </a:cubicBezTo>
                    <a:cubicBezTo>
                      <a:pt x="1954" y="1937"/>
                      <a:pt x="1970" y="1573"/>
                      <a:pt x="1887" y="1226"/>
                    </a:cubicBezTo>
                    <a:cubicBezTo>
                      <a:pt x="1771" y="779"/>
                      <a:pt x="1391" y="83"/>
                      <a:pt x="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3" name="Google Shape;2083;p72"/>
              <p:cNvSpPr/>
              <p:nvPr/>
            </p:nvSpPr>
            <p:spPr>
              <a:xfrm>
                <a:off x="2551950" y="1290275"/>
                <a:ext cx="227275" cy="242075"/>
              </a:xfrm>
              <a:custGeom>
                <a:avLst/>
                <a:gdLst/>
                <a:ahLst/>
                <a:cxnLst/>
                <a:rect l="l" t="t" r="r" b="b"/>
                <a:pathLst>
                  <a:path w="9091" h="9683" extrusionOk="0">
                    <a:moveTo>
                      <a:pt x="6610" y="0"/>
                    </a:moveTo>
                    <a:cubicBezTo>
                      <a:pt x="6128" y="0"/>
                      <a:pt x="5935" y="1078"/>
                      <a:pt x="5681" y="1380"/>
                    </a:cubicBezTo>
                    <a:cubicBezTo>
                      <a:pt x="5515" y="1595"/>
                      <a:pt x="5349" y="1579"/>
                      <a:pt x="5101" y="1645"/>
                    </a:cubicBezTo>
                    <a:cubicBezTo>
                      <a:pt x="4869" y="1711"/>
                      <a:pt x="4654" y="1843"/>
                      <a:pt x="4472" y="1992"/>
                    </a:cubicBezTo>
                    <a:cubicBezTo>
                      <a:pt x="4108" y="2257"/>
                      <a:pt x="4108" y="2323"/>
                      <a:pt x="3992" y="2737"/>
                    </a:cubicBezTo>
                    <a:cubicBezTo>
                      <a:pt x="3909" y="3035"/>
                      <a:pt x="3744" y="3134"/>
                      <a:pt x="3479" y="3300"/>
                    </a:cubicBezTo>
                    <a:cubicBezTo>
                      <a:pt x="3016" y="3565"/>
                      <a:pt x="2618" y="3366"/>
                      <a:pt x="2171" y="3548"/>
                    </a:cubicBezTo>
                    <a:cubicBezTo>
                      <a:pt x="1642" y="3763"/>
                      <a:pt x="2056" y="4045"/>
                      <a:pt x="2022" y="4359"/>
                    </a:cubicBezTo>
                    <a:cubicBezTo>
                      <a:pt x="1989" y="4608"/>
                      <a:pt x="1625" y="4525"/>
                      <a:pt x="1377" y="4558"/>
                    </a:cubicBezTo>
                    <a:cubicBezTo>
                      <a:pt x="1286" y="4572"/>
                      <a:pt x="1219" y="4578"/>
                      <a:pt x="1163" y="4578"/>
                    </a:cubicBezTo>
                    <a:cubicBezTo>
                      <a:pt x="1017" y="4578"/>
                      <a:pt x="952" y="4535"/>
                      <a:pt x="748" y="4475"/>
                    </a:cubicBezTo>
                    <a:cubicBezTo>
                      <a:pt x="682" y="4457"/>
                      <a:pt x="621" y="4449"/>
                      <a:pt x="563" y="4449"/>
                    </a:cubicBezTo>
                    <a:cubicBezTo>
                      <a:pt x="198" y="4449"/>
                      <a:pt x="0" y="4789"/>
                      <a:pt x="86" y="5203"/>
                    </a:cubicBezTo>
                    <a:cubicBezTo>
                      <a:pt x="136" y="5435"/>
                      <a:pt x="301" y="5584"/>
                      <a:pt x="318" y="5849"/>
                    </a:cubicBezTo>
                    <a:cubicBezTo>
                      <a:pt x="318" y="6097"/>
                      <a:pt x="185" y="6312"/>
                      <a:pt x="185" y="6561"/>
                    </a:cubicBezTo>
                    <a:cubicBezTo>
                      <a:pt x="169" y="6941"/>
                      <a:pt x="268" y="7471"/>
                      <a:pt x="682" y="7637"/>
                    </a:cubicBezTo>
                    <a:cubicBezTo>
                      <a:pt x="692" y="7639"/>
                      <a:pt x="706" y="7640"/>
                      <a:pt x="723" y="7640"/>
                    </a:cubicBezTo>
                    <a:cubicBezTo>
                      <a:pt x="789" y="7640"/>
                      <a:pt x="897" y="7625"/>
                      <a:pt x="966" y="7625"/>
                    </a:cubicBezTo>
                    <a:cubicBezTo>
                      <a:pt x="997" y="7625"/>
                      <a:pt x="1021" y="7628"/>
                      <a:pt x="1029" y="7637"/>
                    </a:cubicBezTo>
                    <a:cubicBezTo>
                      <a:pt x="1195" y="7769"/>
                      <a:pt x="1046" y="8067"/>
                      <a:pt x="1062" y="8249"/>
                    </a:cubicBezTo>
                    <a:cubicBezTo>
                      <a:pt x="1062" y="8564"/>
                      <a:pt x="1245" y="8828"/>
                      <a:pt x="1509" y="8977"/>
                    </a:cubicBezTo>
                    <a:cubicBezTo>
                      <a:pt x="1645" y="9079"/>
                      <a:pt x="1649" y="9104"/>
                      <a:pt x="1713" y="9104"/>
                    </a:cubicBezTo>
                    <a:cubicBezTo>
                      <a:pt x="1742" y="9104"/>
                      <a:pt x="1784" y="9098"/>
                      <a:pt x="1857" y="9093"/>
                    </a:cubicBezTo>
                    <a:cubicBezTo>
                      <a:pt x="1996" y="9093"/>
                      <a:pt x="2065" y="8999"/>
                      <a:pt x="2202" y="8999"/>
                    </a:cubicBezTo>
                    <a:cubicBezTo>
                      <a:pt x="2228" y="8999"/>
                      <a:pt x="2256" y="9003"/>
                      <a:pt x="2287" y="9010"/>
                    </a:cubicBezTo>
                    <a:cubicBezTo>
                      <a:pt x="2387" y="9044"/>
                      <a:pt x="2486" y="9159"/>
                      <a:pt x="2585" y="9209"/>
                    </a:cubicBezTo>
                    <a:cubicBezTo>
                      <a:pt x="2815" y="9324"/>
                      <a:pt x="3023" y="9360"/>
                      <a:pt x="3228" y="9360"/>
                    </a:cubicBezTo>
                    <a:cubicBezTo>
                      <a:pt x="3553" y="9360"/>
                      <a:pt x="3871" y="9269"/>
                      <a:pt x="4257" y="9259"/>
                    </a:cubicBezTo>
                    <a:cubicBezTo>
                      <a:pt x="4267" y="9258"/>
                      <a:pt x="4277" y="9258"/>
                      <a:pt x="4287" y="9258"/>
                    </a:cubicBezTo>
                    <a:cubicBezTo>
                      <a:pt x="4758" y="9258"/>
                      <a:pt x="4878" y="9640"/>
                      <a:pt x="5300" y="9673"/>
                    </a:cubicBezTo>
                    <a:cubicBezTo>
                      <a:pt x="5361" y="9678"/>
                      <a:pt x="5425" y="9682"/>
                      <a:pt x="5489" y="9682"/>
                    </a:cubicBezTo>
                    <a:cubicBezTo>
                      <a:pt x="5789" y="9682"/>
                      <a:pt x="6083" y="9600"/>
                      <a:pt x="6028" y="9259"/>
                    </a:cubicBezTo>
                    <a:lnTo>
                      <a:pt x="6028" y="9259"/>
                    </a:lnTo>
                    <a:cubicBezTo>
                      <a:pt x="6176" y="9281"/>
                      <a:pt x="6339" y="9414"/>
                      <a:pt x="6481" y="9414"/>
                    </a:cubicBezTo>
                    <a:cubicBezTo>
                      <a:pt x="6545" y="9414"/>
                      <a:pt x="6605" y="9386"/>
                      <a:pt x="6657" y="9308"/>
                    </a:cubicBezTo>
                    <a:cubicBezTo>
                      <a:pt x="6806" y="9077"/>
                      <a:pt x="6425" y="8712"/>
                      <a:pt x="6425" y="8481"/>
                    </a:cubicBezTo>
                    <a:cubicBezTo>
                      <a:pt x="6425" y="8282"/>
                      <a:pt x="6591" y="8034"/>
                      <a:pt x="6624" y="7819"/>
                    </a:cubicBezTo>
                    <a:cubicBezTo>
                      <a:pt x="6641" y="7620"/>
                      <a:pt x="6641" y="7405"/>
                      <a:pt x="6591" y="7206"/>
                    </a:cubicBezTo>
                    <a:cubicBezTo>
                      <a:pt x="6889" y="7041"/>
                      <a:pt x="7418" y="7157"/>
                      <a:pt x="7601" y="6776"/>
                    </a:cubicBezTo>
                    <a:cubicBezTo>
                      <a:pt x="7716" y="6528"/>
                      <a:pt x="7567" y="6031"/>
                      <a:pt x="7567" y="5750"/>
                    </a:cubicBezTo>
                    <a:cubicBezTo>
                      <a:pt x="7567" y="5551"/>
                      <a:pt x="7584" y="5303"/>
                      <a:pt x="7750" y="5203"/>
                    </a:cubicBezTo>
                    <a:cubicBezTo>
                      <a:pt x="7791" y="5181"/>
                      <a:pt x="7850" y="5175"/>
                      <a:pt x="7918" y="5175"/>
                    </a:cubicBezTo>
                    <a:cubicBezTo>
                      <a:pt x="8004" y="5175"/>
                      <a:pt x="8104" y="5185"/>
                      <a:pt x="8197" y="5185"/>
                    </a:cubicBezTo>
                    <a:cubicBezTo>
                      <a:pt x="8352" y="5185"/>
                      <a:pt x="8487" y="5156"/>
                      <a:pt x="8511" y="5005"/>
                    </a:cubicBezTo>
                    <a:cubicBezTo>
                      <a:pt x="8561" y="4740"/>
                      <a:pt x="7932" y="4624"/>
                      <a:pt x="7832" y="4376"/>
                    </a:cubicBezTo>
                    <a:cubicBezTo>
                      <a:pt x="7716" y="4111"/>
                      <a:pt x="7849" y="3929"/>
                      <a:pt x="7865" y="3714"/>
                    </a:cubicBezTo>
                    <a:cubicBezTo>
                      <a:pt x="7898" y="3201"/>
                      <a:pt x="7369" y="2886"/>
                      <a:pt x="7766" y="2356"/>
                    </a:cubicBezTo>
                    <a:cubicBezTo>
                      <a:pt x="7898" y="2174"/>
                      <a:pt x="8544" y="2241"/>
                      <a:pt x="8478" y="1959"/>
                    </a:cubicBezTo>
                    <a:cubicBezTo>
                      <a:pt x="8445" y="1761"/>
                      <a:pt x="8081" y="1893"/>
                      <a:pt x="8130" y="1612"/>
                    </a:cubicBezTo>
                    <a:cubicBezTo>
                      <a:pt x="8445" y="1529"/>
                      <a:pt x="8776" y="1413"/>
                      <a:pt x="9090" y="1347"/>
                    </a:cubicBezTo>
                    <a:cubicBezTo>
                      <a:pt x="9007" y="867"/>
                      <a:pt x="8147" y="1065"/>
                      <a:pt x="7849" y="850"/>
                    </a:cubicBezTo>
                    <a:cubicBezTo>
                      <a:pt x="7650" y="685"/>
                      <a:pt x="7584" y="403"/>
                      <a:pt x="7352" y="238"/>
                    </a:cubicBezTo>
                    <a:cubicBezTo>
                      <a:pt x="7121" y="72"/>
                      <a:pt x="6972" y="105"/>
                      <a:pt x="6674" y="6"/>
                    </a:cubicBezTo>
                    <a:cubicBezTo>
                      <a:pt x="6652" y="2"/>
                      <a:pt x="6631" y="0"/>
                      <a:pt x="66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4" name="Google Shape;2084;p72"/>
              <p:cNvSpPr/>
              <p:nvPr/>
            </p:nvSpPr>
            <p:spPr>
              <a:xfrm>
                <a:off x="2235875" y="1325475"/>
                <a:ext cx="258650" cy="260025"/>
              </a:xfrm>
              <a:custGeom>
                <a:avLst/>
                <a:gdLst/>
                <a:ahLst/>
                <a:cxnLst/>
                <a:rect l="l" t="t" r="r" b="b"/>
                <a:pathLst>
                  <a:path w="10346" h="10401" extrusionOk="0">
                    <a:moveTo>
                      <a:pt x="1713" y="1"/>
                    </a:moveTo>
                    <a:cubicBezTo>
                      <a:pt x="1336" y="1"/>
                      <a:pt x="939" y="100"/>
                      <a:pt x="554" y="100"/>
                    </a:cubicBezTo>
                    <a:cubicBezTo>
                      <a:pt x="365" y="100"/>
                      <a:pt x="179" y="76"/>
                      <a:pt x="0" y="5"/>
                    </a:cubicBezTo>
                    <a:lnTo>
                      <a:pt x="0" y="5"/>
                    </a:lnTo>
                    <a:cubicBezTo>
                      <a:pt x="331" y="220"/>
                      <a:pt x="348" y="816"/>
                      <a:pt x="662" y="1064"/>
                    </a:cubicBezTo>
                    <a:cubicBezTo>
                      <a:pt x="894" y="1246"/>
                      <a:pt x="1209" y="1197"/>
                      <a:pt x="1440" y="1445"/>
                    </a:cubicBezTo>
                    <a:cubicBezTo>
                      <a:pt x="1705" y="1743"/>
                      <a:pt x="1689" y="2091"/>
                      <a:pt x="2036" y="2355"/>
                    </a:cubicBezTo>
                    <a:cubicBezTo>
                      <a:pt x="2351" y="2587"/>
                      <a:pt x="2417" y="2769"/>
                      <a:pt x="2632" y="3067"/>
                    </a:cubicBezTo>
                    <a:cubicBezTo>
                      <a:pt x="2831" y="3349"/>
                      <a:pt x="3079" y="3183"/>
                      <a:pt x="3377" y="3365"/>
                    </a:cubicBezTo>
                    <a:cubicBezTo>
                      <a:pt x="3542" y="3498"/>
                      <a:pt x="3658" y="3713"/>
                      <a:pt x="3691" y="3928"/>
                    </a:cubicBezTo>
                    <a:cubicBezTo>
                      <a:pt x="3774" y="4176"/>
                      <a:pt x="3874" y="4408"/>
                      <a:pt x="3989" y="4640"/>
                    </a:cubicBezTo>
                    <a:cubicBezTo>
                      <a:pt x="4221" y="5186"/>
                      <a:pt x="4320" y="5600"/>
                      <a:pt x="4867" y="5947"/>
                    </a:cubicBezTo>
                    <a:cubicBezTo>
                      <a:pt x="5529" y="6344"/>
                      <a:pt x="5446" y="6924"/>
                      <a:pt x="5860" y="7536"/>
                    </a:cubicBezTo>
                    <a:cubicBezTo>
                      <a:pt x="6108" y="7917"/>
                      <a:pt x="6389" y="8265"/>
                      <a:pt x="6704" y="8579"/>
                    </a:cubicBezTo>
                    <a:cubicBezTo>
                      <a:pt x="7035" y="8894"/>
                      <a:pt x="7498" y="9092"/>
                      <a:pt x="7846" y="9374"/>
                    </a:cubicBezTo>
                    <a:cubicBezTo>
                      <a:pt x="8127" y="9556"/>
                      <a:pt x="8376" y="9787"/>
                      <a:pt x="8591" y="10019"/>
                    </a:cubicBezTo>
                    <a:cubicBezTo>
                      <a:pt x="8735" y="10179"/>
                      <a:pt x="8910" y="10401"/>
                      <a:pt x="9145" y="10401"/>
                    </a:cubicBezTo>
                    <a:cubicBezTo>
                      <a:pt x="9153" y="10401"/>
                      <a:pt x="9162" y="10400"/>
                      <a:pt x="9170" y="10400"/>
                    </a:cubicBezTo>
                    <a:cubicBezTo>
                      <a:pt x="9187" y="10151"/>
                      <a:pt x="9187" y="9903"/>
                      <a:pt x="9154" y="9655"/>
                    </a:cubicBezTo>
                    <a:cubicBezTo>
                      <a:pt x="9179" y="9651"/>
                      <a:pt x="9204" y="9649"/>
                      <a:pt x="9229" y="9649"/>
                    </a:cubicBezTo>
                    <a:cubicBezTo>
                      <a:pt x="9506" y="9649"/>
                      <a:pt x="9727" y="9887"/>
                      <a:pt x="10031" y="9887"/>
                    </a:cubicBezTo>
                    <a:cubicBezTo>
                      <a:pt x="9832" y="9754"/>
                      <a:pt x="10296" y="8596"/>
                      <a:pt x="10312" y="8331"/>
                    </a:cubicBezTo>
                    <a:cubicBezTo>
                      <a:pt x="10345" y="8231"/>
                      <a:pt x="10329" y="8116"/>
                      <a:pt x="10296" y="8016"/>
                    </a:cubicBezTo>
                    <a:cubicBezTo>
                      <a:pt x="10246" y="7917"/>
                      <a:pt x="10081" y="7851"/>
                      <a:pt x="10047" y="7751"/>
                    </a:cubicBezTo>
                    <a:cubicBezTo>
                      <a:pt x="9981" y="7586"/>
                      <a:pt x="10114" y="7404"/>
                      <a:pt x="10064" y="7238"/>
                    </a:cubicBezTo>
                    <a:cubicBezTo>
                      <a:pt x="9948" y="6874"/>
                      <a:pt x="9385" y="6891"/>
                      <a:pt x="9121" y="6709"/>
                    </a:cubicBezTo>
                    <a:cubicBezTo>
                      <a:pt x="8889" y="6543"/>
                      <a:pt x="8740" y="6262"/>
                      <a:pt x="8558" y="6047"/>
                    </a:cubicBezTo>
                    <a:cubicBezTo>
                      <a:pt x="8425" y="5881"/>
                      <a:pt x="8144" y="5699"/>
                      <a:pt x="8078" y="5500"/>
                    </a:cubicBezTo>
                    <a:cubicBezTo>
                      <a:pt x="7929" y="5037"/>
                      <a:pt x="8492" y="4755"/>
                      <a:pt x="7863" y="4458"/>
                    </a:cubicBezTo>
                    <a:cubicBezTo>
                      <a:pt x="7664" y="4375"/>
                      <a:pt x="7548" y="4408"/>
                      <a:pt x="7349" y="4259"/>
                    </a:cubicBezTo>
                    <a:cubicBezTo>
                      <a:pt x="7184" y="4126"/>
                      <a:pt x="7052" y="3978"/>
                      <a:pt x="6869" y="3862"/>
                    </a:cubicBezTo>
                    <a:cubicBezTo>
                      <a:pt x="6489" y="3547"/>
                      <a:pt x="6075" y="3282"/>
                      <a:pt x="5628" y="3067"/>
                    </a:cubicBezTo>
                    <a:cubicBezTo>
                      <a:pt x="5463" y="2984"/>
                      <a:pt x="5247" y="3017"/>
                      <a:pt x="5082" y="2935"/>
                    </a:cubicBezTo>
                    <a:cubicBezTo>
                      <a:pt x="4949" y="2869"/>
                      <a:pt x="4850" y="2686"/>
                      <a:pt x="4751" y="2571"/>
                    </a:cubicBezTo>
                    <a:cubicBezTo>
                      <a:pt x="4552" y="2372"/>
                      <a:pt x="4304" y="2256"/>
                      <a:pt x="4089" y="2074"/>
                    </a:cubicBezTo>
                    <a:cubicBezTo>
                      <a:pt x="3824" y="1859"/>
                      <a:pt x="3542" y="1660"/>
                      <a:pt x="3261" y="1478"/>
                    </a:cubicBezTo>
                    <a:cubicBezTo>
                      <a:pt x="2765" y="1147"/>
                      <a:pt x="2930" y="535"/>
                      <a:pt x="2450" y="204"/>
                    </a:cubicBezTo>
                    <a:cubicBezTo>
                      <a:pt x="2221" y="47"/>
                      <a:pt x="1972" y="1"/>
                      <a:pt x="17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5" name="Google Shape;2085;p72"/>
              <p:cNvSpPr/>
              <p:nvPr/>
            </p:nvSpPr>
            <p:spPr>
              <a:xfrm>
                <a:off x="2469675" y="1583800"/>
                <a:ext cx="22182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1999" extrusionOk="0">
                    <a:moveTo>
                      <a:pt x="1407" y="1"/>
                    </a:moveTo>
                    <a:cubicBezTo>
                      <a:pt x="1275" y="17"/>
                      <a:pt x="1142" y="67"/>
                      <a:pt x="1027" y="133"/>
                    </a:cubicBezTo>
                    <a:cubicBezTo>
                      <a:pt x="1003" y="133"/>
                      <a:pt x="979" y="133"/>
                      <a:pt x="955" y="133"/>
                    </a:cubicBezTo>
                    <a:cubicBezTo>
                      <a:pt x="648" y="133"/>
                      <a:pt x="357" y="147"/>
                      <a:pt x="480" y="547"/>
                    </a:cubicBezTo>
                    <a:cubicBezTo>
                      <a:pt x="315" y="563"/>
                      <a:pt x="149" y="613"/>
                      <a:pt x="0" y="679"/>
                    </a:cubicBezTo>
                    <a:cubicBezTo>
                      <a:pt x="220" y="789"/>
                      <a:pt x="462" y="853"/>
                      <a:pt x="708" y="853"/>
                    </a:cubicBezTo>
                    <a:cubicBezTo>
                      <a:pt x="759" y="853"/>
                      <a:pt x="810" y="850"/>
                      <a:pt x="861" y="845"/>
                    </a:cubicBezTo>
                    <a:cubicBezTo>
                      <a:pt x="934" y="845"/>
                      <a:pt x="1027" y="765"/>
                      <a:pt x="1090" y="765"/>
                    </a:cubicBezTo>
                    <a:cubicBezTo>
                      <a:pt x="1127" y="765"/>
                      <a:pt x="1153" y="792"/>
                      <a:pt x="1159" y="878"/>
                    </a:cubicBezTo>
                    <a:cubicBezTo>
                      <a:pt x="1175" y="994"/>
                      <a:pt x="1010" y="1110"/>
                      <a:pt x="977" y="1192"/>
                    </a:cubicBezTo>
                    <a:cubicBezTo>
                      <a:pt x="1142" y="1192"/>
                      <a:pt x="1308" y="1225"/>
                      <a:pt x="1457" y="1275"/>
                    </a:cubicBezTo>
                    <a:cubicBezTo>
                      <a:pt x="1628" y="1307"/>
                      <a:pt x="1799" y="1325"/>
                      <a:pt x="1974" y="1325"/>
                    </a:cubicBezTo>
                    <a:cubicBezTo>
                      <a:pt x="2071" y="1325"/>
                      <a:pt x="2168" y="1320"/>
                      <a:pt x="2268" y="1308"/>
                    </a:cubicBezTo>
                    <a:cubicBezTo>
                      <a:pt x="2516" y="1308"/>
                      <a:pt x="2764" y="1341"/>
                      <a:pt x="2996" y="1407"/>
                    </a:cubicBezTo>
                    <a:cubicBezTo>
                      <a:pt x="3317" y="1456"/>
                      <a:pt x="3637" y="1690"/>
                      <a:pt x="3957" y="1690"/>
                    </a:cubicBezTo>
                    <a:cubicBezTo>
                      <a:pt x="3968" y="1690"/>
                      <a:pt x="3979" y="1689"/>
                      <a:pt x="3989" y="1689"/>
                    </a:cubicBezTo>
                    <a:cubicBezTo>
                      <a:pt x="4221" y="1689"/>
                      <a:pt x="4420" y="1590"/>
                      <a:pt x="4668" y="1590"/>
                    </a:cubicBezTo>
                    <a:cubicBezTo>
                      <a:pt x="4933" y="1606"/>
                      <a:pt x="5214" y="1623"/>
                      <a:pt x="5496" y="1623"/>
                    </a:cubicBezTo>
                    <a:cubicBezTo>
                      <a:pt x="5653" y="1614"/>
                      <a:pt x="5810" y="1610"/>
                      <a:pt x="5967" y="1610"/>
                    </a:cubicBezTo>
                    <a:cubicBezTo>
                      <a:pt x="6125" y="1610"/>
                      <a:pt x="6282" y="1614"/>
                      <a:pt x="6439" y="1623"/>
                    </a:cubicBezTo>
                    <a:cubicBezTo>
                      <a:pt x="6704" y="1689"/>
                      <a:pt x="6969" y="1755"/>
                      <a:pt x="7217" y="1854"/>
                    </a:cubicBezTo>
                    <a:cubicBezTo>
                      <a:pt x="7634" y="1956"/>
                      <a:pt x="8052" y="1999"/>
                      <a:pt x="8476" y="1999"/>
                    </a:cubicBezTo>
                    <a:cubicBezTo>
                      <a:pt x="8607" y="1999"/>
                      <a:pt x="8739" y="1995"/>
                      <a:pt x="8872" y="1987"/>
                    </a:cubicBezTo>
                    <a:cubicBezTo>
                      <a:pt x="8707" y="1656"/>
                      <a:pt x="8343" y="1722"/>
                      <a:pt x="8111" y="1507"/>
                    </a:cubicBezTo>
                    <a:cubicBezTo>
                      <a:pt x="7920" y="1346"/>
                      <a:pt x="8028" y="1236"/>
                      <a:pt x="7803" y="1236"/>
                    </a:cubicBezTo>
                    <a:cubicBezTo>
                      <a:pt x="7774" y="1236"/>
                      <a:pt x="7739" y="1238"/>
                      <a:pt x="7697" y="1242"/>
                    </a:cubicBezTo>
                    <a:cubicBezTo>
                      <a:pt x="7574" y="1242"/>
                      <a:pt x="7381" y="1307"/>
                      <a:pt x="7213" y="1307"/>
                    </a:cubicBezTo>
                    <a:cubicBezTo>
                      <a:pt x="7087" y="1307"/>
                      <a:pt x="6976" y="1270"/>
                      <a:pt x="6919" y="1143"/>
                    </a:cubicBezTo>
                    <a:cubicBezTo>
                      <a:pt x="6770" y="778"/>
                      <a:pt x="7333" y="894"/>
                      <a:pt x="7349" y="630"/>
                    </a:cubicBezTo>
                    <a:cubicBezTo>
                      <a:pt x="7286" y="603"/>
                      <a:pt x="7222" y="595"/>
                      <a:pt x="7158" y="595"/>
                    </a:cubicBezTo>
                    <a:cubicBezTo>
                      <a:pt x="7067" y="595"/>
                      <a:pt x="6976" y="611"/>
                      <a:pt x="6885" y="611"/>
                    </a:cubicBezTo>
                    <a:cubicBezTo>
                      <a:pt x="6841" y="611"/>
                      <a:pt x="6797" y="607"/>
                      <a:pt x="6754" y="596"/>
                    </a:cubicBezTo>
                    <a:cubicBezTo>
                      <a:pt x="6472" y="530"/>
                      <a:pt x="6356" y="381"/>
                      <a:pt x="6058" y="365"/>
                    </a:cubicBezTo>
                    <a:cubicBezTo>
                      <a:pt x="5621" y="330"/>
                      <a:pt x="5208" y="216"/>
                      <a:pt x="4786" y="216"/>
                    </a:cubicBezTo>
                    <a:cubicBezTo>
                      <a:pt x="4600" y="216"/>
                      <a:pt x="4413" y="238"/>
                      <a:pt x="4221" y="298"/>
                    </a:cubicBezTo>
                    <a:cubicBezTo>
                      <a:pt x="3907" y="408"/>
                      <a:pt x="3580" y="463"/>
                      <a:pt x="3253" y="463"/>
                    </a:cubicBezTo>
                    <a:cubicBezTo>
                      <a:pt x="2839" y="463"/>
                      <a:pt x="2425" y="375"/>
                      <a:pt x="2036" y="199"/>
                    </a:cubicBezTo>
                    <a:cubicBezTo>
                      <a:pt x="1854" y="83"/>
                      <a:pt x="1622" y="17"/>
                      <a:pt x="1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6" name="Google Shape;2086;p72"/>
              <p:cNvSpPr/>
              <p:nvPr/>
            </p:nvSpPr>
            <p:spPr>
              <a:xfrm>
                <a:off x="2754375" y="1390150"/>
                <a:ext cx="141950" cy="176225"/>
              </a:xfrm>
              <a:custGeom>
                <a:avLst/>
                <a:gdLst/>
                <a:ahLst/>
                <a:cxnLst/>
                <a:rect l="l" t="t" r="r" b="b"/>
                <a:pathLst>
                  <a:path w="5678" h="7049" extrusionOk="0">
                    <a:moveTo>
                      <a:pt x="5578" y="0"/>
                    </a:moveTo>
                    <a:cubicBezTo>
                      <a:pt x="5313" y="712"/>
                      <a:pt x="4602" y="728"/>
                      <a:pt x="3923" y="844"/>
                    </a:cubicBezTo>
                    <a:cubicBezTo>
                      <a:pt x="3874" y="852"/>
                      <a:pt x="3825" y="855"/>
                      <a:pt x="3778" y="855"/>
                    </a:cubicBezTo>
                    <a:cubicBezTo>
                      <a:pt x="3520" y="855"/>
                      <a:pt x="3278" y="759"/>
                      <a:pt x="3013" y="745"/>
                    </a:cubicBezTo>
                    <a:cubicBezTo>
                      <a:pt x="2970" y="743"/>
                      <a:pt x="2927" y="742"/>
                      <a:pt x="2885" y="742"/>
                    </a:cubicBezTo>
                    <a:cubicBezTo>
                      <a:pt x="2629" y="742"/>
                      <a:pt x="2372" y="778"/>
                      <a:pt x="2102" y="778"/>
                    </a:cubicBezTo>
                    <a:cubicBezTo>
                      <a:pt x="2061" y="775"/>
                      <a:pt x="2021" y="774"/>
                      <a:pt x="1982" y="774"/>
                    </a:cubicBezTo>
                    <a:cubicBezTo>
                      <a:pt x="1540" y="774"/>
                      <a:pt x="1265" y="954"/>
                      <a:pt x="1159" y="1457"/>
                    </a:cubicBezTo>
                    <a:cubicBezTo>
                      <a:pt x="1059" y="1804"/>
                      <a:pt x="993" y="2135"/>
                      <a:pt x="960" y="2483"/>
                    </a:cubicBezTo>
                    <a:cubicBezTo>
                      <a:pt x="944" y="2715"/>
                      <a:pt x="977" y="2946"/>
                      <a:pt x="960" y="3178"/>
                    </a:cubicBezTo>
                    <a:cubicBezTo>
                      <a:pt x="910" y="3609"/>
                      <a:pt x="596" y="3973"/>
                      <a:pt x="364" y="4320"/>
                    </a:cubicBezTo>
                    <a:cubicBezTo>
                      <a:pt x="248" y="4502"/>
                      <a:pt x="0" y="4734"/>
                      <a:pt x="215" y="4982"/>
                    </a:cubicBezTo>
                    <a:cubicBezTo>
                      <a:pt x="271" y="5044"/>
                      <a:pt x="328" y="5073"/>
                      <a:pt x="382" y="5073"/>
                    </a:cubicBezTo>
                    <a:cubicBezTo>
                      <a:pt x="471" y="5073"/>
                      <a:pt x="548" y="4989"/>
                      <a:pt x="579" y="4833"/>
                    </a:cubicBezTo>
                    <a:cubicBezTo>
                      <a:pt x="590" y="4833"/>
                      <a:pt x="601" y="4832"/>
                      <a:pt x="611" y="4832"/>
                    </a:cubicBezTo>
                    <a:cubicBezTo>
                      <a:pt x="1277" y="4832"/>
                      <a:pt x="812" y="6396"/>
                      <a:pt x="861" y="6820"/>
                    </a:cubicBezTo>
                    <a:cubicBezTo>
                      <a:pt x="952" y="6971"/>
                      <a:pt x="1098" y="7048"/>
                      <a:pt x="1266" y="7048"/>
                    </a:cubicBezTo>
                    <a:cubicBezTo>
                      <a:pt x="1373" y="7048"/>
                      <a:pt x="1489" y="7017"/>
                      <a:pt x="1606" y="6952"/>
                    </a:cubicBezTo>
                    <a:cubicBezTo>
                      <a:pt x="1523" y="6621"/>
                      <a:pt x="1606" y="6158"/>
                      <a:pt x="1639" y="5810"/>
                    </a:cubicBezTo>
                    <a:cubicBezTo>
                      <a:pt x="1705" y="5280"/>
                      <a:pt x="1556" y="4684"/>
                      <a:pt x="1705" y="4171"/>
                    </a:cubicBezTo>
                    <a:cubicBezTo>
                      <a:pt x="1724" y="4167"/>
                      <a:pt x="1742" y="4164"/>
                      <a:pt x="1761" y="4164"/>
                    </a:cubicBezTo>
                    <a:cubicBezTo>
                      <a:pt x="2064" y="4164"/>
                      <a:pt x="2289" y="4780"/>
                      <a:pt x="2367" y="4999"/>
                    </a:cubicBezTo>
                    <a:cubicBezTo>
                      <a:pt x="2516" y="5346"/>
                      <a:pt x="2582" y="5711"/>
                      <a:pt x="2599" y="6091"/>
                    </a:cubicBezTo>
                    <a:cubicBezTo>
                      <a:pt x="2794" y="6043"/>
                      <a:pt x="2881" y="5949"/>
                      <a:pt x="3032" y="5949"/>
                    </a:cubicBezTo>
                    <a:cubicBezTo>
                      <a:pt x="3086" y="5949"/>
                      <a:pt x="3149" y="5961"/>
                      <a:pt x="3228" y="5992"/>
                    </a:cubicBezTo>
                    <a:cubicBezTo>
                      <a:pt x="3327" y="5744"/>
                      <a:pt x="3360" y="5495"/>
                      <a:pt x="3327" y="5247"/>
                    </a:cubicBezTo>
                    <a:cubicBezTo>
                      <a:pt x="3244" y="5049"/>
                      <a:pt x="3162" y="4850"/>
                      <a:pt x="3062" y="4668"/>
                    </a:cubicBezTo>
                    <a:cubicBezTo>
                      <a:pt x="2963" y="4436"/>
                      <a:pt x="2946" y="4188"/>
                      <a:pt x="2864" y="3956"/>
                    </a:cubicBezTo>
                    <a:cubicBezTo>
                      <a:pt x="2764" y="3675"/>
                      <a:pt x="2682" y="3708"/>
                      <a:pt x="2864" y="3460"/>
                    </a:cubicBezTo>
                    <a:cubicBezTo>
                      <a:pt x="3029" y="3277"/>
                      <a:pt x="3228" y="3145"/>
                      <a:pt x="3460" y="3046"/>
                    </a:cubicBezTo>
                    <a:cubicBezTo>
                      <a:pt x="3625" y="2980"/>
                      <a:pt x="4320" y="2764"/>
                      <a:pt x="4337" y="2533"/>
                    </a:cubicBezTo>
                    <a:cubicBezTo>
                      <a:pt x="4346" y="2461"/>
                      <a:pt x="4266" y="2435"/>
                      <a:pt x="4142" y="2435"/>
                    </a:cubicBezTo>
                    <a:cubicBezTo>
                      <a:pt x="3836" y="2435"/>
                      <a:pt x="3268" y="2597"/>
                      <a:pt x="3162" y="2632"/>
                    </a:cubicBezTo>
                    <a:cubicBezTo>
                      <a:pt x="2792" y="2777"/>
                      <a:pt x="2559" y="3164"/>
                      <a:pt x="2228" y="3164"/>
                    </a:cubicBezTo>
                    <a:cubicBezTo>
                      <a:pt x="2144" y="3164"/>
                      <a:pt x="2054" y="3139"/>
                      <a:pt x="1953" y="3079"/>
                    </a:cubicBezTo>
                    <a:cubicBezTo>
                      <a:pt x="1539" y="2797"/>
                      <a:pt x="1440" y="2235"/>
                      <a:pt x="1722" y="1821"/>
                    </a:cubicBezTo>
                    <a:cubicBezTo>
                      <a:pt x="1899" y="1578"/>
                      <a:pt x="2176" y="1503"/>
                      <a:pt x="2487" y="1503"/>
                    </a:cubicBezTo>
                    <a:cubicBezTo>
                      <a:pt x="3001" y="1503"/>
                      <a:pt x="3611" y="1710"/>
                      <a:pt x="4020" y="1710"/>
                    </a:cubicBezTo>
                    <a:cubicBezTo>
                      <a:pt x="4055" y="1710"/>
                      <a:pt x="4089" y="1708"/>
                      <a:pt x="4122" y="1705"/>
                    </a:cubicBezTo>
                    <a:cubicBezTo>
                      <a:pt x="4817" y="1639"/>
                      <a:pt x="5677" y="762"/>
                      <a:pt x="5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7" name="Google Shape;2087;p72"/>
              <p:cNvSpPr/>
              <p:nvPr/>
            </p:nvSpPr>
            <p:spPr>
              <a:xfrm>
                <a:off x="2715075" y="1624775"/>
                <a:ext cx="223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494" extrusionOk="0">
                    <a:moveTo>
                      <a:pt x="149" y="0"/>
                    </a:moveTo>
                    <a:cubicBezTo>
                      <a:pt x="1" y="284"/>
                      <a:pt x="330" y="494"/>
                      <a:pt x="624" y="494"/>
                    </a:cubicBezTo>
                    <a:cubicBezTo>
                      <a:pt x="725" y="494"/>
                      <a:pt x="822" y="469"/>
                      <a:pt x="893" y="414"/>
                    </a:cubicBezTo>
                    <a:cubicBezTo>
                      <a:pt x="785" y="319"/>
                      <a:pt x="419" y="78"/>
                      <a:pt x="227" y="78"/>
                    </a:cubicBezTo>
                    <a:cubicBezTo>
                      <a:pt x="186" y="78"/>
                      <a:pt x="153" y="90"/>
                      <a:pt x="132" y="116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8" name="Google Shape;2088;p72"/>
              <p:cNvSpPr/>
              <p:nvPr/>
            </p:nvSpPr>
            <p:spPr>
              <a:xfrm>
                <a:off x="2763050" y="1642100"/>
                <a:ext cx="320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736" extrusionOk="0">
                    <a:moveTo>
                      <a:pt x="171" y="0"/>
                    </a:moveTo>
                    <a:cubicBezTo>
                      <a:pt x="97" y="0"/>
                      <a:pt x="37" y="16"/>
                      <a:pt x="1" y="52"/>
                    </a:cubicBezTo>
                    <a:cubicBezTo>
                      <a:pt x="249" y="102"/>
                      <a:pt x="481" y="201"/>
                      <a:pt x="712" y="350"/>
                    </a:cubicBezTo>
                    <a:cubicBezTo>
                      <a:pt x="866" y="457"/>
                      <a:pt x="963" y="736"/>
                      <a:pt x="1174" y="736"/>
                    </a:cubicBezTo>
                    <a:cubicBezTo>
                      <a:pt x="1190" y="736"/>
                      <a:pt x="1208" y="734"/>
                      <a:pt x="1226" y="731"/>
                    </a:cubicBezTo>
                    <a:cubicBezTo>
                      <a:pt x="1281" y="400"/>
                      <a:pt x="543" y="0"/>
                      <a:pt x="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9" name="Google Shape;2089;p72"/>
              <p:cNvSpPr/>
              <p:nvPr/>
            </p:nvSpPr>
            <p:spPr>
              <a:xfrm>
                <a:off x="2777550" y="1606550"/>
                <a:ext cx="98900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3956" h="1091" extrusionOk="0">
                    <a:moveTo>
                      <a:pt x="3956" y="1"/>
                    </a:moveTo>
                    <a:lnTo>
                      <a:pt x="3956" y="1"/>
                    </a:lnTo>
                    <a:cubicBezTo>
                      <a:pt x="3559" y="34"/>
                      <a:pt x="3228" y="249"/>
                      <a:pt x="2830" y="299"/>
                    </a:cubicBezTo>
                    <a:cubicBezTo>
                      <a:pt x="2434" y="362"/>
                      <a:pt x="2084" y="532"/>
                      <a:pt x="1677" y="532"/>
                    </a:cubicBezTo>
                    <a:cubicBezTo>
                      <a:pt x="1659" y="532"/>
                      <a:pt x="1641" y="531"/>
                      <a:pt x="1622" y="531"/>
                    </a:cubicBezTo>
                    <a:cubicBezTo>
                      <a:pt x="1307" y="515"/>
                      <a:pt x="976" y="364"/>
                      <a:pt x="660" y="364"/>
                    </a:cubicBezTo>
                    <a:cubicBezTo>
                      <a:pt x="644" y="364"/>
                      <a:pt x="628" y="364"/>
                      <a:pt x="612" y="365"/>
                    </a:cubicBezTo>
                    <a:cubicBezTo>
                      <a:pt x="463" y="365"/>
                      <a:pt x="0" y="531"/>
                      <a:pt x="166" y="762"/>
                    </a:cubicBezTo>
                    <a:cubicBezTo>
                      <a:pt x="480" y="977"/>
                      <a:pt x="977" y="1011"/>
                      <a:pt x="1357" y="1011"/>
                    </a:cubicBezTo>
                    <a:cubicBezTo>
                      <a:pt x="1663" y="1024"/>
                      <a:pt x="1969" y="1091"/>
                      <a:pt x="2266" y="1091"/>
                    </a:cubicBezTo>
                    <a:cubicBezTo>
                      <a:pt x="2339" y="1091"/>
                      <a:pt x="2411" y="1087"/>
                      <a:pt x="2483" y="1077"/>
                    </a:cubicBezTo>
                    <a:cubicBezTo>
                      <a:pt x="2897" y="1027"/>
                      <a:pt x="3079" y="663"/>
                      <a:pt x="3410" y="497"/>
                    </a:cubicBezTo>
                    <a:cubicBezTo>
                      <a:pt x="3691" y="348"/>
                      <a:pt x="3824" y="365"/>
                      <a:pt x="39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0" name="Google Shape;2090;p72"/>
              <p:cNvSpPr/>
              <p:nvPr/>
            </p:nvSpPr>
            <p:spPr>
              <a:xfrm>
                <a:off x="2837125" y="1610700"/>
                <a:ext cx="736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285" extrusionOk="0">
                    <a:moveTo>
                      <a:pt x="2947" y="0"/>
                    </a:moveTo>
                    <a:cubicBezTo>
                      <a:pt x="2599" y="265"/>
                      <a:pt x="2152" y="265"/>
                      <a:pt x="1805" y="547"/>
                    </a:cubicBezTo>
                    <a:cubicBezTo>
                      <a:pt x="1507" y="762"/>
                      <a:pt x="1242" y="994"/>
                      <a:pt x="977" y="1242"/>
                    </a:cubicBezTo>
                    <a:cubicBezTo>
                      <a:pt x="837" y="1382"/>
                      <a:pt x="726" y="1625"/>
                      <a:pt x="520" y="1625"/>
                    </a:cubicBezTo>
                    <a:cubicBezTo>
                      <a:pt x="507" y="1625"/>
                      <a:pt x="494" y="1624"/>
                      <a:pt x="481" y="1623"/>
                    </a:cubicBezTo>
                    <a:cubicBezTo>
                      <a:pt x="183" y="1838"/>
                      <a:pt x="1" y="1970"/>
                      <a:pt x="116" y="2285"/>
                    </a:cubicBezTo>
                    <a:cubicBezTo>
                      <a:pt x="332" y="2235"/>
                      <a:pt x="514" y="1954"/>
                      <a:pt x="712" y="1838"/>
                    </a:cubicBezTo>
                    <a:cubicBezTo>
                      <a:pt x="894" y="1722"/>
                      <a:pt x="1093" y="1705"/>
                      <a:pt x="1275" y="1589"/>
                    </a:cubicBezTo>
                    <a:cubicBezTo>
                      <a:pt x="1490" y="1457"/>
                      <a:pt x="1639" y="1143"/>
                      <a:pt x="1854" y="977"/>
                    </a:cubicBezTo>
                    <a:cubicBezTo>
                      <a:pt x="2169" y="729"/>
                      <a:pt x="2781" y="398"/>
                      <a:pt x="29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1" name="Google Shape;2091;p72"/>
              <p:cNvSpPr/>
              <p:nvPr/>
            </p:nvSpPr>
            <p:spPr>
              <a:xfrm>
                <a:off x="2989825" y="1429175"/>
                <a:ext cx="2681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6827" extrusionOk="0">
                    <a:moveTo>
                      <a:pt x="1346" y="0"/>
                    </a:moveTo>
                    <a:cubicBezTo>
                      <a:pt x="1225" y="0"/>
                      <a:pt x="1115" y="20"/>
                      <a:pt x="1043" y="78"/>
                    </a:cubicBezTo>
                    <a:cubicBezTo>
                      <a:pt x="861" y="260"/>
                      <a:pt x="960" y="376"/>
                      <a:pt x="662" y="475"/>
                    </a:cubicBezTo>
                    <a:cubicBezTo>
                      <a:pt x="566" y="505"/>
                      <a:pt x="466" y="521"/>
                      <a:pt x="365" y="521"/>
                    </a:cubicBezTo>
                    <a:cubicBezTo>
                      <a:pt x="242" y="521"/>
                      <a:pt x="119" y="497"/>
                      <a:pt x="0" y="442"/>
                    </a:cubicBezTo>
                    <a:lnTo>
                      <a:pt x="0" y="442"/>
                    </a:lnTo>
                    <a:cubicBezTo>
                      <a:pt x="50" y="1071"/>
                      <a:pt x="596" y="707"/>
                      <a:pt x="795" y="1137"/>
                    </a:cubicBezTo>
                    <a:cubicBezTo>
                      <a:pt x="844" y="1253"/>
                      <a:pt x="762" y="1435"/>
                      <a:pt x="844" y="1534"/>
                    </a:cubicBezTo>
                    <a:cubicBezTo>
                      <a:pt x="960" y="1617"/>
                      <a:pt x="1109" y="1683"/>
                      <a:pt x="1258" y="1700"/>
                    </a:cubicBezTo>
                    <a:cubicBezTo>
                      <a:pt x="1490" y="1700"/>
                      <a:pt x="1506" y="1534"/>
                      <a:pt x="1672" y="1501"/>
                    </a:cubicBezTo>
                    <a:cubicBezTo>
                      <a:pt x="1720" y="1486"/>
                      <a:pt x="1766" y="1479"/>
                      <a:pt x="1807" y="1479"/>
                    </a:cubicBezTo>
                    <a:cubicBezTo>
                      <a:pt x="1949" y="1479"/>
                      <a:pt x="2034" y="1566"/>
                      <a:pt x="1970" y="1733"/>
                    </a:cubicBezTo>
                    <a:cubicBezTo>
                      <a:pt x="1903" y="1896"/>
                      <a:pt x="1764" y="1933"/>
                      <a:pt x="1607" y="1933"/>
                    </a:cubicBezTo>
                    <a:cubicBezTo>
                      <a:pt x="1478" y="1933"/>
                      <a:pt x="1337" y="1908"/>
                      <a:pt x="1217" y="1908"/>
                    </a:cubicBezTo>
                    <a:cubicBezTo>
                      <a:pt x="1158" y="1908"/>
                      <a:pt x="1105" y="1914"/>
                      <a:pt x="1060" y="1932"/>
                    </a:cubicBezTo>
                    <a:cubicBezTo>
                      <a:pt x="431" y="2213"/>
                      <a:pt x="1506" y="2412"/>
                      <a:pt x="1556" y="2594"/>
                    </a:cubicBezTo>
                    <a:cubicBezTo>
                      <a:pt x="1606" y="2743"/>
                      <a:pt x="1275" y="3123"/>
                      <a:pt x="1457" y="3289"/>
                    </a:cubicBezTo>
                    <a:cubicBezTo>
                      <a:pt x="1510" y="3336"/>
                      <a:pt x="1562" y="3356"/>
                      <a:pt x="1612" y="3356"/>
                    </a:cubicBezTo>
                    <a:cubicBezTo>
                      <a:pt x="1863" y="3356"/>
                      <a:pt x="2069" y="2858"/>
                      <a:pt x="2069" y="2693"/>
                    </a:cubicBezTo>
                    <a:cubicBezTo>
                      <a:pt x="2417" y="2726"/>
                      <a:pt x="2682" y="3123"/>
                      <a:pt x="3029" y="3223"/>
                    </a:cubicBezTo>
                    <a:cubicBezTo>
                      <a:pt x="3691" y="3438"/>
                      <a:pt x="4105" y="3372"/>
                      <a:pt x="4651" y="3901"/>
                    </a:cubicBezTo>
                    <a:cubicBezTo>
                      <a:pt x="5016" y="4299"/>
                      <a:pt x="5032" y="4911"/>
                      <a:pt x="4668" y="5325"/>
                    </a:cubicBezTo>
                    <a:cubicBezTo>
                      <a:pt x="4453" y="5573"/>
                      <a:pt x="4403" y="5871"/>
                      <a:pt x="4221" y="6136"/>
                    </a:cubicBezTo>
                    <a:cubicBezTo>
                      <a:pt x="4155" y="6219"/>
                      <a:pt x="3741" y="6483"/>
                      <a:pt x="4155" y="6550"/>
                    </a:cubicBezTo>
                    <a:cubicBezTo>
                      <a:pt x="4162" y="6551"/>
                      <a:pt x="4170" y="6552"/>
                      <a:pt x="4178" y="6552"/>
                    </a:cubicBezTo>
                    <a:cubicBezTo>
                      <a:pt x="4350" y="6552"/>
                      <a:pt x="4808" y="6249"/>
                      <a:pt x="4966" y="6202"/>
                    </a:cubicBezTo>
                    <a:cubicBezTo>
                      <a:pt x="5148" y="6103"/>
                      <a:pt x="5347" y="6053"/>
                      <a:pt x="5562" y="6037"/>
                    </a:cubicBezTo>
                    <a:cubicBezTo>
                      <a:pt x="6155" y="6066"/>
                      <a:pt x="5837" y="6816"/>
                      <a:pt x="6268" y="6816"/>
                    </a:cubicBezTo>
                    <a:cubicBezTo>
                      <a:pt x="6330" y="6816"/>
                      <a:pt x="6407" y="6800"/>
                      <a:pt x="6505" y="6765"/>
                    </a:cubicBezTo>
                    <a:cubicBezTo>
                      <a:pt x="7051" y="6550"/>
                      <a:pt x="7763" y="6268"/>
                      <a:pt x="7912" y="5656"/>
                    </a:cubicBezTo>
                    <a:cubicBezTo>
                      <a:pt x="7996" y="5331"/>
                      <a:pt x="8063" y="5076"/>
                      <a:pt x="8310" y="5076"/>
                    </a:cubicBezTo>
                    <a:cubicBezTo>
                      <a:pt x="8403" y="5076"/>
                      <a:pt x="8520" y="5111"/>
                      <a:pt x="8674" y="5192"/>
                    </a:cubicBezTo>
                    <a:cubicBezTo>
                      <a:pt x="8922" y="5341"/>
                      <a:pt x="9137" y="5557"/>
                      <a:pt x="9303" y="5788"/>
                    </a:cubicBezTo>
                    <a:cubicBezTo>
                      <a:pt x="9435" y="6020"/>
                      <a:pt x="9352" y="6434"/>
                      <a:pt x="9534" y="6649"/>
                    </a:cubicBezTo>
                    <a:cubicBezTo>
                      <a:pt x="9669" y="6795"/>
                      <a:pt x="9996" y="6827"/>
                      <a:pt x="10310" y="6827"/>
                    </a:cubicBezTo>
                    <a:cubicBezTo>
                      <a:pt x="10458" y="6827"/>
                      <a:pt x="10604" y="6820"/>
                      <a:pt x="10726" y="6815"/>
                    </a:cubicBezTo>
                    <a:cubicBezTo>
                      <a:pt x="10229" y="6401"/>
                      <a:pt x="10047" y="5937"/>
                      <a:pt x="9898" y="5325"/>
                    </a:cubicBezTo>
                    <a:cubicBezTo>
                      <a:pt x="9816" y="4944"/>
                      <a:pt x="9038" y="4613"/>
                      <a:pt x="9220" y="4232"/>
                    </a:cubicBezTo>
                    <a:cubicBezTo>
                      <a:pt x="9369" y="3901"/>
                      <a:pt x="9932" y="4150"/>
                      <a:pt x="9600" y="3653"/>
                    </a:cubicBezTo>
                    <a:cubicBezTo>
                      <a:pt x="9435" y="3421"/>
                      <a:pt x="9203" y="3339"/>
                      <a:pt x="9104" y="3074"/>
                    </a:cubicBezTo>
                    <a:cubicBezTo>
                      <a:pt x="9038" y="2925"/>
                      <a:pt x="8971" y="2776"/>
                      <a:pt x="8938" y="2627"/>
                    </a:cubicBezTo>
                    <a:cubicBezTo>
                      <a:pt x="8856" y="2395"/>
                      <a:pt x="8856" y="2147"/>
                      <a:pt x="8657" y="1965"/>
                    </a:cubicBezTo>
                    <a:cubicBezTo>
                      <a:pt x="8326" y="1667"/>
                      <a:pt x="7730" y="1551"/>
                      <a:pt x="7316" y="1419"/>
                    </a:cubicBezTo>
                    <a:cubicBezTo>
                      <a:pt x="6520" y="1148"/>
                      <a:pt x="5736" y="683"/>
                      <a:pt x="4880" y="683"/>
                    </a:cubicBezTo>
                    <a:cubicBezTo>
                      <a:pt x="4740" y="683"/>
                      <a:pt x="4597" y="695"/>
                      <a:pt x="4453" y="723"/>
                    </a:cubicBezTo>
                    <a:cubicBezTo>
                      <a:pt x="3956" y="823"/>
                      <a:pt x="3857" y="1286"/>
                      <a:pt x="3509" y="1634"/>
                    </a:cubicBezTo>
                    <a:cubicBezTo>
                      <a:pt x="3412" y="1731"/>
                      <a:pt x="2828" y="2347"/>
                      <a:pt x="2645" y="2347"/>
                    </a:cubicBezTo>
                    <a:cubicBezTo>
                      <a:pt x="2641" y="2347"/>
                      <a:pt x="2636" y="2346"/>
                      <a:pt x="2632" y="2345"/>
                    </a:cubicBezTo>
                    <a:cubicBezTo>
                      <a:pt x="2450" y="2329"/>
                      <a:pt x="2400" y="1766"/>
                      <a:pt x="2351" y="1617"/>
                    </a:cubicBezTo>
                    <a:cubicBezTo>
                      <a:pt x="2251" y="1319"/>
                      <a:pt x="2235" y="1021"/>
                      <a:pt x="2284" y="740"/>
                    </a:cubicBezTo>
                    <a:cubicBezTo>
                      <a:pt x="2334" y="508"/>
                      <a:pt x="2500" y="425"/>
                      <a:pt x="2351" y="243"/>
                    </a:cubicBezTo>
                    <a:cubicBezTo>
                      <a:pt x="2268" y="144"/>
                      <a:pt x="1937" y="94"/>
                      <a:pt x="1804" y="61"/>
                    </a:cubicBezTo>
                    <a:cubicBezTo>
                      <a:pt x="1674" y="33"/>
                      <a:pt x="1501" y="0"/>
                      <a:pt x="13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2" name="Google Shape;2092;p72"/>
              <p:cNvSpPr/>
              <p:nvPr/>
            </p:nvSpPr>
            <p:spPr>
              <a:xfrm>
                <a:off x="2934550" y="1489875"/>
                <a:ext cx="6232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911" extrusionOk="0">
                    <a:moveTo>
                      <a:pt x="704" y="0"/>
                    </a:moveTo>
                    <a:cubicBezTo>
                      <a:pt x="323" y="0"/>
                      <a:pt x="0" y="133"/>
                      <a:pt x="523" y="381"/>
                    </a:cubicBezTo>
                    <a:cubicBezTo>
                      <a:pt x="953" y="596"/>
                      <a:pt x="1367" y="480"/>
                      <a:pt x="1764" y="629"/>
                    </a:cubicBezTo>
                    <a:cubicBezTo>
                      <a:pt x="1913" y="728"/>
                      <a:pt x="2079" y="828"/>
                      <a:pt x="2244" y="911"/>
                    </a:cubicBezTo>
                    <a:cubicBezTo>
                      <a:pt x="2493" y="911"/>
                      <a:pt x="2294" y="662"/>
                      <a:pt x="2112" y="513"/>
                    </a:cubicBezTo>
                    <a:cubicBezTo>
                      <a:pt x="1731" y="381"/>
                      <a:pt x="1367" y="100"/>
                      <a:pt x="937" y="17"/>
                    </a:cubicBezTo>
                    <a:cubicBezTo>
                      <a:pt x="861" y="6"/>
                      <a:pt x="781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3" name="Google Shape;2093;p72"/>
              <p:cNvSpPr/>
              <p:nvPr/>
            </p:nvSpPr>
            <p:spPr>
              <a:xfrm>
                <a:off x="2935225" y="1375050"/>
                <a:ext cx="28975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2665" extrusionOk="0">
                    <a:moveTo>
                      <a:pt x="652" y="1"/>
                    </a:moveTo>
                    <a:cubicBezTo>
                      <a:pt x="336" y="1"/>
                      <a:pt x="0" y="588"/>
                      <a:pt x="16" y="852"/>
                    </a:cubicBezTo>
                    <a:cubicBezTo>
                      <a:pt x="16" y="968"/>
                      <a:pt x="148" y="1101"/>
                      <a:pt x="198" y="1233"/>
                    </a:cubicBezTo>
                    <a:cubicBezTo>
                      <a:pt x="264" y="1448"/>
                      <a:pt x="181" y="1564"/>
                      <a:pt x="148" y="1763"/>
                    </a:cubicBezTo>
                    <a:cubicBezTo>
                      <a:pt x="148" y="1912"/>
                      <a:pt x="49" y="2508"/>
                      <a:pt x="181" y="2607"/>
                    </a:cubicBezTo>
                    <a:cubicBezTo>
                      <a:pt x="239" y="2647"/>
                      <a:pt x="286" y="2664"/>
                      <a:pt x="324" y="2664"/>
                    </a:cubicBezTo>
                    <a:cubicBezTo>
                      <a:pt x="535" y="2664"/>
                      <a:pt x="465" y="2123"/>
                      <a:pt x="479" y="2011"/>
                    </a:cubicBezTo>
                    <a:cubicBezTo>
                      <a:pt x="520" y="1824"/>
                      <a:pt x="568" y="1759"/>
                      <a:pt x="624" y="1759"/>
                    </a:cubicBezTo>
                    <a:cubicBezTo>
                      <a:pt x="754" y="1759"/>
                      <a:pt x="928" y="2099"/>
                      <a:pt x="1158" y="2110"/>
                    </a:cubicBezTo>
                    <a:cubicBezTo>
                      <a:pt x="1125" y="1829"/>
                      <a:pt x="711" y="1663"/>
                      <a:pt x="695" y="1366"/>
                    </a:cubicBezTo>
                    <a:cubicBezTo>
                      <a:pt x="661" y="1018"/>
                      <a:pt x="1075" y="1051"/>
                      <a:pt x="1108" y="687"/>
                    </a:cubicBezTo>
                    <a:cubicBezTo>
                      <a:pt x="1100" y="686"/>
                      <a:pt x="1092" y="685"/>
                      <a:pt x="1084" y="685"/>
                    </a:cubicBezTo>
                    <a:cubicBezTo>
                      <a:pt x="896" y="685"/>
                      <a:pt x="646" y="928"/>
                      <a:pt x="504" y="928"/>
                    </a:cubicBezTo>
                    <a:cubicBezTo>
                      <a:pt x="446" y="928"/>
                      <a:pt x="406" y="887"/>
                      <a:pt x="397" y="770"/>
                    </a:cubicBezTo>
                    <a:cubicBezTo>
                      <a:pt x="413" y="505"/>
                      <a:pt x="579" y="273"/>
                      <a:pt x="844" y="190"/>
                    </a:cubicBezTo>
                    <a:cubicBezTo>
                      <a:pt x="860" y="91"/>
                      <a:pt x="844" y="8"/>
                      <a:pt x="711" y="8"/>
                    </a:cubicBezTo>
                    <a:cubicBezTo>
                      <a:pt x="691" y="3"/>
                      <a:pt x="672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4" name="Google Shape;2094;p72"/>
              <p:cNvSpPr/>
              <p:nvPr/>
            </p:nvSpPr>
            <p:spPr>
              <a:xfrm>
                <a:off x="2615325" y="1627675"/>
                <a:ext cx="576450" cy="480900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19236" extrusionOk="0">
                    <a:moveTo>
                      <a:pt x="21568" y="0"/>
                    </a:moveTo>
                    <a:cubicBezTo>
                      <a:pt x="21105" y="414"/>
                      <a:pt x="21154" y="1341"/>
                      <a:pt x="20889" y="1887"/>
                    </a:cubicBezTo>
                    <a:cubicBezTo>
                      <a:pt x="20691" y="2301"/>
                      <a:pt x="20476" y="2715"/>
                      <a:pt x="20426" y="3178"/>
                    </a:cubicBezTo>
                    <a:cubicBezTo>
                      <a:pt x="20409" y="3360"/>
                      <a:pt x="20459" y="3559"/>
                      <a:pt x="20426" y="3741"/>
                    </a:cubicBezTo>
                    <a:cubicBezTo>
                      <a:pt x="20360" y="4155"/>
                      <a:pt x="20045" y="4552"/>
                      <a:pt x="19880" y="4949"/>
                    </a:cubicBezTo>
                    <a:cubicBezTo>
                      <a:pt x="19814" y="5108"/>
                      <a:pt x="19632" y="5477"/>
                      <a:pt x="19426" y="5477"/>
                    </a:cubicBezTo>
                    <a:cubicBezTo>
                      <a:pt x="19374" y="5477"/>
                      <a:pt x="19321" y="5453"/>
                      <a:pt x="19267" y="5396"/>
                    </a:cubicBezTo>
                    <a:cubicBezTo>
                      <a:pt x="19240" y="5406"/>
                      <a:pt x="19211" y="5411"/>
                      <a:pt x="19180" y="5411"/>
                    </a:cubicBezTo>
                    <a:cubicBezTo>
                      <a:pt x="18964" y="5411"/>
                      <a:pt x="18665" y="5183"/>
                      <a:pt x="18506" y="5082"/>
                    </a:cubicBezTo>
                    <a:cubicBezTo>
                      <a:pt x="18191" y="4866"/>
                      <a:pt x="17860" y="4668"/>
                      <a:pt x="17513" y="4486"/>
                    </a:cubicBezTo>
                    <a:cubicBezTo>
                      <a:pt x="17281" y="4370"/>
                      <a:pt x="17066" y="4204"/>
                      <a:pt x="16884" y="4006"/>
                    </a:cubicBezTo>
                    <a:cubicBezTo>
                      <a:pt x="16652" y="3708"/>
                      <a:pt x="16867" y="3426"/>
                      <a:pt x="17066" y="3162"/>
                    </a:cubicBezTo>
                    <a:cubicBezTo>
                      <a:pt x="17165" y="3029"/>
                      <a:pt x="17298" y="2963"/>
                      <a:pt x="17397" y="2847"/>
                    </a:cubicBezTo>
                    <a:cubicBezTo>
                      <a:pt x="17496" y="2731"/>
                      <a:pt x="17579" y="2533"/>
                      <a:pt x="17711" y="2384"/>
                    </a:cubicBezTo>
                    <a:cubicBezTo>
                      <a:pt x="17827" y="2218"/>
                      <a:pt x="18274" y="1887"/>
                      <a:pt x="18224" y="1655"/>
                    </a:cubicBezTo>
                    <a:cubicBezTo>
                      <a:pt x="18187" y="1460"/>
                      <a:pt x="18037" y="1397"/>
                      <a:pt x="17844" y="1397"/>
                    </a:cubicBezTo>
                    <a:cubicBezTo>
                      <a:pt x="17478" y="1397"/>
                      <a:pt x="16956" y="1627"/>
                      <a:pt x="16747" y="1627"/>
                    </a:cubicBezTo>
                    <a:cubicBezTo>
                      <a:pt x="16730" y="1627"/>
                      <a:pt x="16714" y="1626"/>
                      <a:pt x="16702" y="1622"/>
                    </a:cubicBezTo>
                    <a:cubicBezTo>
                      <a:pt x="16438" y="1562"/>
                      <a:pt x="15819" y="1078"/>
                      <a:pt x="15397" y="1078"/>
                    </a:cubicBezTo>
                    <a:cubicBezTo>
                      <a:pt x="15236" y="1078"/>
                      <a:pt x="15103" y="1149"/>
                      <a:pt x="15030" y="1341"/>
                    </a:cubicBezTo>
                    <a:cubicBezTo>
                      <a:pt x="14947" y="1556"/>
                      <a:pt x="15113" y="1655"/>
                      <a:pt x="14881" y="1821"/>
                    </a:cubicBezTo>
                    <a:cubicBezTo>
                      <a:pt x="14749" y="1904"/>
                      <a:pt x="14616" y="1854"/>
                      <a:pt x="14484" y="1887"/>
                    </a:cubicBezTo>
                    <a:cubicBezTo>
                      <a:pt x="14252" y="1986"/>
                      <a:pt x="14169" y="2168"/>
                      <a:pt x="14037" y="2384"/>
                    </a:cubicBezTo>
                    <a:cubicBezTo>
                      <a:pt x="13789" y="2764"/>
                      <a:pt x="13540" y="3128"/>
                      <a:pt x="13308" y="3509"/>
                    </a:cubicBezTo>
                    <a:cubicBezTo>
                      <a:pt x="13176" y="3741"/>
                      <a:pt x="13126" y="3873"/>
                      <a:pt x="12895" y="4006"/>
                    </a:cubicBezTo>
                    <a:cubicBezTo>
                      <a:pt x="12775" y="4079"/>
                      <a:pt x="12673" y="4108"/>
                      <a:pt x="12580" y="4108"/>
                    </a:cubicBezTo>
                    <a:cubicBezTo>
                      <a:pt x="12273" y="4108"/>
                      <a:pt x="12068" y="3789"/>
                      <a:pt x="11686" y="3675"/>
                    </a:cubicBezTo>
                    <a:cubicBezTo>
                      <a:pt x="11594" y="3653"/>
                      <a:pt x="11524" y="3641"/>
                      <a:pt x="11466" y="3641"/>
                    </a:cubicBezTo>
                    <a:cubicBezTo>
                      <a:pt x="11306" y="3641"/>
                      <a:pt x="11240" y="3729"/>
                      <a:pt x="11057" y="3923"/>
                    </a:cubicBezTo>
                    <a:cubicBezTo>
                      <a:pt x="10710" y="4304"/>
                      <a:pt x="10296" y="4602"/>
                      <a:pt x="9932" y="4982"/>
                    </a:cubicBezTo>
                    <a:cubicBezTo>
                      <a:pt x="9700" y="5231"/>
                      <a:pt x="9535" y="5528"/>
                      <a:pt x="9452" y="5860"/>
                    </a:cubicBezTo>
                    <a:cubicBezTo>
                      <a:pt x="9419" y="6025"/>
                      <a:pt x="9402" y="6124"/>
                      <a:pt x="9253" y="6174"/>
                    </a:cubicBezTo>
                    <a:cubicBezTo>
                      <a:pt x="9209" y="6194"/>
                      <a:pt x="9160" y="6200"/>
                      <a:pt x="9110" y="6200"/>
                    </a:cubicBezTo>
                    <a:cubicBezTo>
                      <a:pt x="9052" y="6200"/>
                      <a:pt x="8991" y="6192"/>
                      <a:pt x="8931" y="6192"/>
                    </a:cubicBezTo>
                    <a:cubicBezTo>
                      <a:pt x="8829" y="6192"/>
                      <a:pt x="8727" y="6213"/>
                      <a:pt x="8641" y="6323"/>
                    </a:cubicBezTo>
                    <a:cubicBezTo>
                      <a:pt x="8558" y="6505"/>
                      <a:pt x="8525" y="6704"/>
                      <a:pt x="8558" y="6902"/>
                    </a:cubicBezTo>
                    <a:cubicBezTo>
                      <a:pt x="8260" y="6835"/>
                      <a:pt x="8217" y="6457"/>
                      <a:pt x="7922" y="6457"/>
                    </a:cubicBezTo>
                    <a:cubicBezTo>
                      <a:pt x="7856" y="6457"/>
                      <a:pt x="7778" y="6476"/>
                      <a:pt x="7681" y="6522"/>
                    </a:cubicBezTo>
                    <a:cubicBezTo>
                      <a:pt x="7267" y="6737"/>
                      <a:pt x="7234" y="7432"/>
                      <a:pt x="7085" y="7846"/>
                    </a:cubicBezTo>
                    <a:cubicBezTo>
                      <a:pt x="6853" y="8491"/>
                      <a:pt x="6555" y="8640"/>
                      <a:pt x="5893" y="8855"/>
                    </a:cubicBezTo>
                    <a:cubicBezTo>
                      <a:pt x="5363" y="9004"/>
                      <a:pt x="4933" y="9352"/>
                      <a:pt x="4420" y="9584"/>
                    </a:cubicBezTo>
                    <a:cubicBezTo>
                      <a:pt x="3923" y="9799"/>
                      <a:pt x="3592" y="9716"/>
                      <a:pt x="3112" y="9766"/>
                    </a:cubicBezTo>
                    <a:cubicBezTo>
                      <a:pt x="2500" y="9815"/>
                      <a:pt x="1573" y="10180"/>
                      <a:pt x="1159" y="10660"/>
                    </a:cubicBezTo>
                    <a:cubicBezTo>
                      <a:pt x="745" y="11140"/>
                      <a:pt x="514" y="11835"/>
                      <a:pt x="299" y="12398"/>
                    </a:cubicBezTo>
                    <a:cubicBezTo>
                      <a:pt x="216" y="12596"/>
                      <a:pt x="166" y="12795"/>
                      <a:pt x="150" y="12993"/>
                    </a:cubicBezTo>
                    <a:cubicBezTo>
                      <a:pt x="166" y="13109"/>
                      <a:pt x="249" y="13176"/>
                      <a:pt x="265" y="13308"/>
                    </a:cubicBezTo>
                    <a:cubicBezTo>
                      <a:pt x="315" y="13656"/>
                      <a:pt x="1" y="13954"/>
                      <a:pt x="34" y="14285"/>
                    </a:cubicBezTo>
                    <a:cubicBezTo>
                      <a:pt x="67" y="14665"/>
                      <a:pt x="580" y="15112"/>
                      <a:pt x="779" y="15410"/>
                    </a:cubicBezTo>
                    <a:cubicBezTo>
                      <a:pt x="994" y="15725"/>
                      <a:pt x="1176" y="16056"/>
                      <a:pt x="1308" y="16436"/>
                    </a:cubicBezTo>
                    <a:cubicBezTo>
                      <a:pt x="1374" y="16635"/>
                      <a:pt x="1457" y="17082"/>
                      <a:pt x="1374" y="17297"/>
                    </a:cubicBezTo>
                    <a:cubicBezTo>
                      <a:pt x="1325" y="17429"/>
                      <a:pt x="1143" y="17429"/>
                      <a:pt x="1159" y="17628"/>
                    </a:cubicBezTo>
                    <a:cubicBezTo>
                      <a:pt x="1159" y="17943"/>
                      <a:pt x="1093" y="18654"/>
                      <a:pt x="530" y="18671"/>
                    </a:cubicBezTo>
                    <a:cubicBezTo>
                      <a:pt x="630" y="19118"/>
                      <a:pt x="861" y="19068"/>
                      <a:pt x="1259" y="19085"/>
                    </a:cubicBezTo>
                    <a:cubicBezTo>
                      <a:pt x="1429" y="19085"/>
                      <a:pt x="1587" y="19121"/>
                      <a:pt x="1754" y="19121"/>
                    </a:cubicBezTo>
                    <a:cubicBezTo>
                      <a:pt x="1781" y="19121"/>
                      <a:pt x="1810" y="19120"/>
                      <a:pt x="1838" y="19118"/>
                    </a:cubicBezTo>
                    <a:cubicBezTo>
                      <a:pt x="2119" y="19118"/>
                      <a:pt x="2334" y="19217"/>
                      <a:pt x="2599" y="19234"/>
                    </a:cubicBezTo>
                    <a:cubicBezTo>
                      <a:pt x="2622" y="19235"/>
                      <a:pt x="2643" y="19236"/>
                      <a:pt x="2662" y="19236"/>
                    </a:cubicBezTo>
                    <a:cubicBezTo>
                      <a:pt x="2863" y="19236"/>
                      <a:pt x="2865" y="19157"/>
                      <a:pt x="3046" y="19052"/>
                    </a:cubicBezTo>
                    <a:cubicBezTo>
                      <a:pt x="3294" y="18936"/>
                      <a:pt x="3543" y="18853"/>
                      <a:pt x="3808" y="18803"/>
                    </a:cubicBezTo>
                    <a:cubicBezTo>
                      <a:pt x="4271" y="18687"/>
                      <a:pt x="4519" y="18356"/>
                      <a:pt x="4983" y="18274"/>
                    </a:cubicBezTo>
                    <a:cubicBezTo>
                      <a:pt x="5278" y="18209"/>
                      <a:pt x="5563" y="18185"/>
                      <a:pt x="5854" y="18185"/>
                    </a:cubicBezTo>
                    <a:cubicBezTo>
                      <a:pt x="5938" y="18185"/>
                      <a:pt x="6023" y="18187"/>
                      <a:pt x="6108" y="18191"/>
                    </a:cubicBezTo>
                    <a:cubicBezTo>
                      <a:pt x="6380" y="18218"/>
                      <a:pt x="6742" y="18323"/>
                      <a:pt x="7055" y="18323"/>
                    </a:cubicBezTo>
                    <a:cubicBezTo>
                      <a:pt x="7123" y="18323"/>
                      <a:pt x="7188" y="18319"/>
                      <a:pt x="7250" y="18307"/>
                    </a:cubicBezTo>
                    <a:cubicBezTo>
                      <a:pt x="7764" y="18207"/>
                      <a:pt x="7962" y="17529"/>
                      <a:pt x="8393" y="17280"/>
                    </a:cubicBezTo>
                    <a:cubicBezTo>
                      <a:pt x="8972" y="16916"/>
                      <a:pt x="9551" y="16469"/>
                      <a:pt x="10164" y="16171"/>
                    </a:cubicBezTo>
                    <a:cubicBezTo>
                      <a:pt x="10450" y="16028"/>
                      <a:pt x="10895" y="15929"/>
                      <a:pt x="11306" y="15929"/>
                    </a:cubicBezTo>
                    <a:cubicBezTo>
                      <a:pt x="11560" y="15929"/>
                      <a:pt x="11801" y="15967"/>
                      <a:pt x="11984" y="16056"/>
                    </a:cubicBezTo>
                    <a:cubicBezTo>
                      <a:pt x="12613" y="16354"/>
                      <a:pt x="12613" y="16983"/>
                      <a:pt x="13060" y="17396"/>
                    </a:cubicBezTo>
                    <a:cubicBezTo>
                      <a:pt x="13141" y="17139"/>
                      <a:pt x="13582" y="16567"/>
                      <a:pt x="13895" y="16567"/>
                    </a:cubicBezTo>
                    <a:cubicBezTo>
                      <a:pt x="13904" y="16567"/>
                      <a:pt x="13912" y="16568"/>
                      <a:pt x="13921" y="16569"/>
                    </a:cubicBezTo>
                    <a:cubicBezTo>
                      <a:pt x="13937" y="16933"/>
                      <a:pt x="13573" y="17132"/>
                      <a:pt x="13888" y="17396"/>
                    </a:cubicBezTo>
                    <a:cubicBezTo>
                      <a:pt x="14004" y="17512"/>
                      <a:pt x="14186" y="17496"/>
                      <a:pt x="14252" y="17628"/>
                    </a:cubicBezTo>
                    <a:cubicBezTo>
                      <a:pt x="14302" y="17777"/>
                      <a:pt x="14169" y="18025"/>
                      <a:pt x="14153" y="18141"/>
                    </a:cubicBezTo>
                    <a:cubicBezTo>
                      <a:pt x="14070" y="18472"/>
                      <a:pt x="13954" y="18770"/>
                      <a:pt x="14302" y="18869"/>
                    </a:cubicBezTo>
                    <a:cubicBezTo>
                      <a:pt x="14367" y="18891"/>
                      <a:pt x="14433" y="18900"/>
                      <a:pt x="14498" y="18900"/>
                    </a:cubicBezTo>
                    <a:cubicBezTo>
                      <a:pt x="14940" y="18900"/>
                      <a:pt x="15360" y="18459"/>
                      <a:pt x="15692" y="18257"/>
                    </a:cubicBezTo>
                    <a:cubicBezTo>
                      <a:pt x="15874" y="18108"/>
                      <a:pt x="16056" y="17976"/>
                      <a:pt x="16255" y="17860"/>
                    </a:cubicBezTo>
                    <a:cubicBezTo>
                      <a:pt x="16602" y="17727"/>
                      <a:pt x="16917" y="17860"/>
                      <a:pt x="17198" y="17612"/>
                    </a:cubicBezTo>
                    <a:cubicBezTo>
                      <a:pt x="17430" y="17396"/>
                      <a:pt x="17562" y="17132"/>
                      <a:pt x="17794" y="16916"/>
                    </a:cubicBezTo>
                    <a:cubicBezTo>
                      <a:pt x="18142" y="16585"/>
                      <a:pt x="18556" y="16287"/>
                      <a:pt x="18903" y="15956"/>
                    </a:cubicBezTo>
                    <a:cubicBezTo>
                      <a:pt x="19648" y="15228"/>
                      <a:pt x="20012" y="14169"/>
                      <a:pt x="20707" y="13358"/>
                    </a:cubicBezTo>
                    <a:cubicBezTo>
                      <a:pt x="21121" y="12894"/>
                      <a:pt x="21667" y="12414"/>
                      <a:pt x="21982" y="11868"/>
                    </a:cubicBezTo>
                    <a:cubicBezTo>
                      <a:pt x="22114" y="11587"/>
                      <a:pt x="22214" y="11289"/>
                      <a:pt x="22296" y="10991"/>
                    </a:cubicBezTo>
                    <a:cubicBezTo>
                      <a:pt x="22528" y="10411"/>
                      <a:pt x="22909" y="9882"/>
                      <a:pt x="23025" y="9253"/>
                    </a:cubicBezTo>
                    <a:cubicBezTo>
                      <a:pt x="23058" y="8889"/>
                      <a:pt x="23058" y="8524"/>
                      <a:pt x="22991" y="8160"/>
                    </a:cubicBezTo>
                    <a:cubicBezTo>
                      <a:pt x="22925" y="7730"/>
                      <a:pt x="22925" y="7415"/>
                      <a:pt x="22694" y="7018"/>
                    </a:cubicBezTo>
                    <a:cubicBezTo>
                      <a:pt x="22611" y="6869"/>
                      <a:pt x="22478" y="6770"/>
                      <a:pt x="22561" y="6571"/>
                    </a:cubicBezTo>
                    <a:cubicBezTo>
                      <a:pt x="22114" y="6522"/>
                      <a:pt x="22296" y="5677"/>
                      <a:pt x="22362" y="5413"/>
                    </a:cubicBezTo>
                    <a:cubicBezTo>
                      <a:pt x="22263" y="5330"/>
                      <a:pt x="22164" y="5280"/>
                      <a:pt x="22048" y="5231"/>
                    </a:cubicBezTo>
                    <a:cubicBezTo>
                      <a:pt x="22015" y="4767"/>
                      <a:pt x="22313" y="4353"/>
                      <a:pt x="22379" y="3890"/>
                    </a:cubicBezTo>
                    <a:cubicBezTo>
                      <a:pt x="22445" y="3426"/>
                      <a:pt x="22362" y="3062"/>
                      <a:pt x="22379" y="2648"/>
                    </a:cubicBezTo>
                    <a:cubicBezTo>
                      <a:pt x="21783" y="2615"/>
                      <a:pt x="21800" y="2483"/>
                      <a:pt x="21800" y="1870"/>
                    </a:cubicBezTo>
                    <a:cubicBezTo>
                      <a:pt x="21800" y="1241"/>
                      <a:pt x="21618" y="629"/>
                      <a:pt x="215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5" name="Google Shape;2095;p72"/>
              <p:cNvSpPr/>
              <p:nvPr/>
            </p:nvSpPr>
            <p:spPr>
              <a:xfrm>
                <a:off x="2960750" y="2110575"/>
                <a:ext cx="464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19" extrusionOk="0">
                    <a:moveTo>
                      <a:pt x="1544" y="0"/>
                    </a:moveTo>
                    <a:lnTo>
                      <a:pt x="1544" y="0"/>
                    </a:lnTo>
                    <a:cubicBezTo>
                      <a:pt x="1014" y="216"/>
                      <a:pt x="468" y="414"/>
                      <a:pt x="187" y="911"/>
                    </a:cubicBezTo>
                    <a:cubicBezTo>
                      <a:pt x="30" y="1176"/>
                      <a:pt x="1" y="1318"/>
                      <a:pt x="86" y="1318"/>
                    </a:cubicBezTo>
                    <a:cubicBezTo>
                      <a:pt x="144" y="1318"/>
                      <a:pt x="257" y="1251"/>
                      <a:pt x="418" y="1109"/>
                    </a:cubicBezTo>
                    <a:cubicBezTo>
                      <a:pt x="599" y="961"/>
                      <a:pt x="691" y="928"/>
                      <a:pt x="822" y="928"/>
                    </a:cubicBezTo>
                    <a:cubicBezTo>
                      <a:pt x="894" y="928"/>
                      <a:pt x="979" y="938"/>
                      <a:pt x="1097" y="944"/>
                    </a:cubicBezTo>
                    <a:cubicBezTo>
                      <a:pt x="1362" y="944"/>
                      <a:pt x="1263" y="944"/>
                      <a:pt x="1478" y="762"/>
                    </a:cubicBezTo>
                    <a:cubicBezTo>
                      <a:pt x="1759" y="497"/>
                      <a:pt x="1858" y="331"/>
                      <a:pt x="15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6" name="Google Shape;2096;p72"/>
              <p:cNvSpPr/>
              <p:nvPr/>
            </p:nvSpPr>
            <p:spPr>
              <a:xfrm>
                <a:off x="2821825" y="1148475"/>
                <a:ext cx="918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6241" extrusionOk="0">
                    <a:moveTo>
                      <a:pt x="1606" y="1"/>
                    </a:moveTo>
                    <a:lnTo>
                      <a:pt x="1606" y="1"/>
                    </a:lnTo>
                    <a:cubicBezTo>
                      <a:pt x="1407" y="414"/>
                      <a:pt x="1771" y="547"/>
                      <a:pt x="2019" y="795"/>
                    </a:cubicBezTo>
                    <a:cubicBezTo>
                      <a:pt x="2268" y="1027"/>
                      <a:pt x="2168" y="1259"/>
                      <a:pt x="2019" y="1540"/>
                    </a:cubicBezTo>
                    <a:cubicBezTo>
                      <a:pt x="1904" y="1772"/>
                      <a:pt x="1738" y="1954"/>
                      <a:pt x="1953" y="2202"/>
                    </a:cubicBezTo>
                    <a:cubicBezTo>
                      <a:pt x="2168" y="2467"/>
                      <a:pt x="2417" y="2467"/>
                      <a:pt x="2301" y="2881"/>
                    </a:cubicBezTo>
                    <a:cubicBezTo>
                      <a:pt x="2268" y="3046"/>
                      <a:pt x="2185" y="3112"/>
                      <a:pt x="2152" y="3261"/>
                    </a:cubicBezTo>
                    <a:cubicBezTo>
                      <a:pt x="2152" y="3444"/>
                      <a:pt x="2168" y="3642"/>
                      <a:pt x="2218" y="3824"/>
                    </a:cubicBezTo>
                    <a:cubicBezTo>
                      <a:pt x="2119" y="3835"/>
                      <a:pt x="2019" y="3841"/>
                      <a:pt x="1921" y="3841"/>
                    </a:cubicBezTo>
                    <a:cubicBezTo>
                      <a:pt x="1723" y="3841"/>
                      <a:pt x="1528" y="3819"/>
                      <a:pt x="1341" y="3775"/>
                    </a:cubicBezTo>
                    <a:lnTo>
                      <a:pt x="1341" y="3775"/>
                    </a:lnTo>
                    <a:cubicBezTo>
                      <a:pt x="1378" y="3953"/>
                      <a:pt x="1268" y="3991"/>
                      <a:pt x="1116" y="3991"/>
                    </a:cubicBezTo>
                    <a:cubicBezTo>
                      <a:pt x="1000" y="3991"/>
                      <a:pt x="861" y="3969"/>
                      <a:pt x="740" y="3969"/>
                    </a:cubicBezTo>
                    <a:cubicBezTo>
                      <a:pt x="664" y="3969"/>
                      <a:pt x="596" y="3978"/>
                      <a:pt x="546" y="4006"/>
                    </a:cubicBezTo>
                    <a:cubicBezTo>
                      <a:pt x="0" y="4321"/>
                      <a:pt x="414" y="5016"/>
                      <a:pt x="133" y="5397"/>
                    </a:cubicBezTo>
                    <a:cubicBezTo>
                      <a:pt x="173" y="5446"/>
                      <a:pt x="222" y="5465"/>
                      <a:pt x="275" y="5465"/>
                    </a:cubicBezTo>
                    <a:cubicBezTo>
                      <a:pt x="435" y="5465"/>
                      <a:pt x="629" y="5281"/>
                      <a:pt x="728" y="5182"/>
                    </a:cubicBezTo>
                    <a:cubicBezTo>
                      <a:pt x="828" y="5099"/>
                      <a:pt x="944" y="4867"/>
                      <a:pt x="1076" y="4834"/>
                    </a:cubicBezTo>
                    <a:cubicBezTo>
                      <a:pt x="1103" y="4822"/>
                      <a:pt x="1124" y="4818"/>
                      <a:pt x="1142" y="4818"/>
                    </a:cubicBezTo>
                    <a:cubicBezTo>
                      <a:pt x="1203" y="4818"/>
                      <a:pt x="1228" y="4867"/>
                      <a:pt x="1291" y="4867"/>
                    </a:cubicBezTo>
                    <a:cubicBezTo>
                      <a:pt x="1355" y="4861"/>
                      <a:pt x="1412" y="4857"/>
                      <a:pt x="1461" y="4857"/>
                    </a:cubicBezTo>
                    <a:cubicBezTo>
                      <a:pt x="1693" y="4857"/>
                      <a:pt x="1771" y="4940"/>
                      <a:pt x="1771" y="5281"/>
                    </a:cubicBezTo>
                    <a:cubicBezTo>
                      <a:pt x="1771" y="5463"/>
                      <a:pt x="1655" y="5728"/>
                      <a:pt x="1738" y="5893"/>
                    </a:cubicBezTo>
                    <a:cubicBezTo>
                      <a:pt x="1854" y="6142"/>
                      <a:pt x="2367" y="6241"/>
                      <a:pt x="2615" y="6241"/>
                    </a:cubicBezTo>
                    <a:cubicBezTo>
                      <a:pt x="3327" y="6208"/>
                      <a:pt x="2698" y="5761"/>
                      <a:pt x="2814" y="5347"/>
                    </a:cubicBezTo>
                    <a:cubicBezTo>
                      <a:pt x="2946" y="4933"/>
                      <a:pt x="3675" y="4983"/>
                      <a:pt x="3625" y="4437"/>
                    </a:cubicBezTo>
                    <a:cubicBezTo>
                      <a:pt x="3608" y="4205"/>
                      <a:pt x="3360" y="3973"/>
                      <a:pt x="3277" y="3741"/>
                    </a:cubicBezTo>
                    <a:cubicBezTo>
                      <a:pt x="3228" y="3609"/>
                      <a:pt x="3228" y="3460"/>
                      <a:pt x="3162" y="3311"/>
                    </a:cubicBezTo>
                    <a:cubicBezTo>
                      <a:pt x="3095" y="3162"/>
                      <a:pt x="3046" y="3013"/>
                      <a:pt x="3013" y="2864"/>
                    </a:cubicBezTo>
                    <a:cubicBezTo>
                      <a:pt x="2963" y="2666"/>
                      <a:pt x="2831" y="2484"/>
                      <a:pt x="2781" y="2301"/>
                    </a:cubicBezTo>
                    <a:cubicBezTo>
                      <a:pt x="2715" y="2070"/>
                      <a:pt x="2731" y="1838"/>
                      <a:pt x="2665" y="1606"/>
                    </a:cubicBezTo>
                    <a:cubicBezTo>
                      <a:pt x="2533" y="1143"/>
                      <a:pt x="2632" y="861"/>
                      <a:pt x="2185" y="464"/>
                    </a:cubicBezTo>
                    <a:cubicBezTo>
                      <a:pt x="2003" y="315"/>
                      <a:pt x="1688" y="166"/>
                      <a:pt x="16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7" name="Google Shape;2097;p72"/>
              <p:cNvSpPr/>
              <p:nvPr/>
            </p:nvSpPr>
            <p:spPr>
              <a:xfrm>
                <a:off x="2816425" y="1172475"/>
                <a:ext cx="2197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425" extrusionOk="0">
                    <a:moveTo>
                      <a:pt x="431" y="1"/>
                    </a:moveTo>
                    <a:cubicBezTo>
                      <a:pt x="216" y="183"/>
                      <a:pt x="1" y="464"/>
                      <a:pt x="34" y="746"/>
                    </a:cubicBezTo>
                    <a:cubicBezTo>
                      <a:pt x="34" y="828"/>
                      <a:pt x="150" y="1110"/>
                      <a:pt x="233" y="1110"/>
                    </a:cubicBezTo>
                    <a:cubicBezTo>
                      <a:pt x="237" y="1110"/>
                      <a:pt x="241" y="1111"/>
                      <a:pt x="245" y="1111"/>
                    </a:cubicBezTo>
                    <a:cubicBezTo>
                      <a:pt x="368" y="1111"/>
                      <a:pt x="419" y="876"/>
                      <a:pt x="547" y="828"/>
                    </a:cubicBezTo>
                    <a:cubicBezTo>
                      <a:pt x="613" y="1027"/>
                      <a:pt x="613" y="1226"/>
                      <a:pt x="547" y="1424"/>
                    </a:cubicBezTo>
                    <a:cubicBezTo>
                      <a:pt x="812" y="1226"/>
                      <a:pt x="862" y="812"/>
                      <a:pt x="878" y="497"/>
                    </a:cubicBezTo>
                    <a:cubicBezTo>
                      <a:pt x="680" y="464"/>
                      <a:pt x="729" y="249"/>
                      <a:pt x="4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2098" name="Google Shape;2098;p72"/>
            <p:cNvGrpSpPr/>
            <p:nvPr/>
          </p:nvGrpSpPr>
          <p:grpSpPr>
            <a:xfrm>
              <a:off x="3131368" y="2787904"/>
              <a:ext cx="972910" cy="972910"/>
              <a:chOff x="4165425" y="2965900"/>
              <a:chExt cx="2137325" cy="2137325"/>
            </a:xfrm>
          </p:grpSpPr>
          <p:sp>
            <p:nvSpPr>
              <p:cNvPr id="2099" name="Google Shape;2099;p72"/>
              <p:cNvSpPr/>
              <p:nvPr/>
            </p:nvSpPr>
            <p:spPr>
              <a:xfrm>
                <a:off x="4165850" y="2965900"/>
                <a:ext cx="2136900" cy="2137325"/>
              </a:xfrm>
              <a:custGeom>
                <a:avLst/>
                <a:gdLst/>
                <a:ahLst/>
                <a:cxnLst/>
                <a:rect l="l" t="t" r="r" b="b"/>
                <a:pathLst>
                  <a:path w="85476" h="85493" extrusionOk="0">
                    <a:moveTo>
                      <a:pt x="42738" y="1"/>
                    </a:moveTo>
                    <a:cubicBezTo>
                      <a:pt x="19135" y="1"/>
                      <a:pt x="0" y="19151"/>
                      <a:pt x="0" y="42755"/>
                    </a:cubicBezTo>
                    <a:cubicBezTo>
                      <a:pt x="0" y="66358"/>
                      <a:pt x="19135" y="85492"/>
                      <a:pt x="42738" y="85492"/>
                    </a:cubicBezTo>
                    <a:cubicBezTo>
                      <a:pt x="66341" y="85492"/>
                      <a:pt x="85475" y="66358"/>
                      <a:pt x="85475" y="42755"/>
                    </a:cubicBezTo>
                    <a:cubicBezTo>
                      <a:pt x="85475" y="19151"/>
                      <a:pt x="66341" y="1"/>
                      <a:pt x="42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0" name="Google Shape;2100;p72"/>
              <p:cNvSpPr/>
              <p:nvPr/>
            </p:nvSpPr>
            <p:spPr>
              <a:xfrm>
                <a:off x="4602825" y="2989500"/>
                <a:ext cx="1659775" cy="1853725"/>
              </a:xfrm>
              <a:custGeom>
                <a:avLst/>
                <a:gdLst/>
                <a:ahLst/>
                <a:cxnLst/>
                <a:rect l="l" t="t" r="r" b="b"/>
                <a:pathLst>
                  <a:path w="66391" h="74149" extrusionOk="0">
                    <a:moveTo>
                      <a:pt x="34213" y="0"/>
                    </a:moveTo>
                    <a:cubicBezTo>
                      <a:pt x="34925" y="447"/>
                      <a:pt x="35802" y="1043"/>
                      <a:pt x="35819" y="1357"/>
                    </a:cubicBezTo>
                    <a:cubicBezTo>
                      <a:pt x="35866" y="1824"/>
                      <a:pt x="35595" y="1951"/>
                      <a:pt x="35248" y="1951"/>
                    </a:cubicBezTo>
                    <a:cubicBezTo>
                      <a:pt x="34856" y="1951"/>
                      <a:pt x="34368" y="1789"/>
                      <a:pt x="34131" y="1771"/>
                    </a:cubicBezTo>
                    <a:cubicBezTo>
                      <a:pt x="34096" y="1770"/>
                      <a:pt x="34062" y="1769"/>
                      <a:pt x="34030" y="1769"/>
                    </a:cubicBezTo>
                    <a:cubicBezTo>
                      <a:pt x="33142" y="1769"/>
                      <a:pt x="33194" y="2196"/>
                      <a:pt x="32459" y="2500"/>
                    </a:cubicBezTo>
                    <a:cubicBezTo>
                      <a:pt x="32599" y="1152"/>
                      <a:pt x="30337" y="576"/>
                      <a:pt x="28733" y="576"/>
                    </a:cubicBezTo>
                    <a:cubicBezTo>
                      <a:pt x="28248" y="576"/>
                      <a:pt x="27823" y="629"/>
                      <a:pt x="27543" y="728"/>
                    </a:cubicBezTo>
                    <a:cubicBezTo>
                      <a:pt x="26500" y="1109"/>
                      <a:pt x="25838" y="1887"/>
                      <a:pt x="24944" y="2384"/>
                    </a:cubicBezTo>
                    <a:cubicBezTo>
                      <a:pt x="23703" y="3079"/>
                      <a:pt x="22412" y="2582"/>
                      <a:pt x="21187" y="3691"/>
                    </a:cubicBezTo>
                    <a:cubicBezTo>
                      <a:pt x="21866" y="3824"/>
                      <a:pt x="22412" y="4138"/>
                      <a:pt x="23057" y="4320"/>
                    </a:cubicBezTo>
                    <a:cubicBezTo>
                      <a:pt x="23422" y="4420"/>
                      <a:pt x="23918" y="4353"/>
                      <a:pt x="24199" y="4519"/>
                    </a:cubicBezTo>
                    <a:cubicBezTo>
                      <a:pt x="24701" y="4844"/>
                      <a:pt x="24670" y="5403"/>
                      <a:pt x="25134" y="5403"/>
                    </a:cubicBezTo>
                    <a:cubicBezTo>
                      <a:pt x="25236" y="5403"/>
                      <a:pt x="25362" y="5376"/>
                      <a:pt x="25524" y="5313"/>
                    </a:cubicBezTo>
                    <a:cubicBezTo>
                      <a:pt x="26086" y="5115"/>
                      <a:pt x="26533" y="4171"/>
                      <a:pt x="26682" y="3774"/>
                    </a:cubicBezTo>
                    <a:cubicBezTo>
                      <a:pt x="26732" y="3658"/>
                      <a:pt x="26500" y="3460"/>
                      <a:pt x="26682" y="3162"/>
                    </a:cubicBezTo>
                    <a:cubicBezTo>
                      <a:pt x="26815" y="2930"/>
                      <a:pt x="27692" y="2500"/>
                      <a:pt x="27891" y="2433"/>
                    </a:cubicBezTo>
                    <a:lnTo>
                      <a:pt x="27891" y="2433"/>
                    </a:lnTo>
                    <a:cubicBezTo>
                      <a:pt x="27556" y="3302"/>
                      <a:pt x="28032" y="3772"/>
                      <a:pt x="28733" y="3772"/>
                    </a:cubicBezTo>
                    <a:cubicBezTo>
                      <a:pt x="28900" y="3772"/>
                      <a:pt x="29080" y="3745"/>
                      <a:pt x="29264" y="3691"/>
                    </a:cubicBezTo>
                    <a:lnTo>
                      <a:pt x="29264" y="3691"/>
                    </a:lnTo>
                    <a:cubicBezTo>
                      <a:pt x="29165" y="4155"/>
                      <a:pt x="28801" y="4271"/>
                      <a:pt x="28553" y="4751"/>
                    </a:cubicBezTo>
                    <a:cubicBezTo>
                      <a:pt x="28371" y="5115"/>
                      <a:pt x="28470" y="5694"/>
                      <a:pt x="28255" y="6009"/>
                    </a:cubicBezTo>
                    <a:cubicBezTo>
                      <a:pt x="28040" y="6298"/>
                      <a:pt x="27834" y="6395"/>
                      <a:pt x="27628" y="6395"/>
                    </a:cubicBezTo>
                    <a:cubicBezTo>
                      <a:pt x="27216" y="6395"/>
                      <a:pt x="26805" y="6007"/>
                      <a:pt x="26326" y="6007"/>
                    </a:cubicBezTo>
                    <a:cubicBezTo>
                      <a:pt x="26307" y="6007"/>
                      <a:pt x="26288" y="6007"/>
                      <a:pt x="26268" y="6009"/>
                    </a:cubicBezTo>
                    <a:cubicBezTo>
                      <a:pt x="25602" y="6062"/>
                      <a:pt x="25365" y="6576"/>
                      <a:pt x="24771" y="6576"/>
                    </a:cubicBezTo>
                    <a:cubicBezTo>
                      <a:pt x="24627" y="6576"/>
                      <a:pt x="24463" y="6546"/>
                      <a:pt x="24266" y="6472"/>
                    </a:cubicBezTo>
                    <a:cubicBezTo>
                      <a:pt x="23620" y="6207"/>
                      <a:pt x="23057" y="5512"/>
                      <a:pt x="22627" y="5032"/>
                    </a:cubicBezTo>
                    <a:cubicBezTo>
                      <a:pt x="22213" y="5446"/>
                      <a:pt x="22246" y="6025"/>
                      <a:pt x="21799" y="6472"/>
                    </a:cubicBezTo>
                    <a:cubicBezTo>
                      <a:pt x="21154" y="7084"/>
                      <a:pt x="20293" y="7300"/>
                      <a:pt x="19499" y="7548"/>
                    </a:cubicBezTo>
                    <a:cubicBezTo>
                      <a:pt x="18191" y="7962"/>
                      <a:pt x="16569" y="8227"/>
                      <a:pt x="15162" y="8442"/>
                    </a:cubicBezTo>
                    <a:cubicBezTo>
                      <a:pt x="14500" y="9600"/>
                      <a:pt x="16403" y="9435"/>
                      <a:pt x="16304" y="10544"/>
                    </a:cubicBezTo>
                    <a:cubicBezTo>
                      <a:pt x="16271" y="10974"/>
                      <a:pt x="16188" y="10875"/>
                      <a:pt x="15957" y="11173"/>
                    </a:cubicBezTo>
                    <a:cubicBezTo>
                      <a:pt x="15890" y="11272"/>
                      <a:pt x="15030" y="11885"/>
                      <a:pt x="14814" y="12034"/>
                    </a:cubicBezTo>
                    <a:cubicBezTo>
                      <a:pt x="14444" y="11606"/>
                      <a:pt x="13891" y="11351"/>
                      <a:pt x="13322" y="11351"/>
                    </a:cubicBezTo>
                    <a:cubicBezTo>
                      <a:pt x="13229" y="11351"/>
                      <a:pt x="13136" y="11358"/>
                      <a:pt x="13043" y="11371"/>
                    </a:cubicBezTo>
                    <a:cubicBezTo>
                      <a:pt x="12596" y="11405"/>
                      <a:pt x="11289" y="11603"/>
                      <a:pt x="10875" y="11868"/>
                    </a:cubicBezTo>
                    <a:cubicBezTo>
                      <a:pt x="9369" y="12795"/>
                      <a:pt x="10246" y="14781"/>
                      <a:pt x="10196" y="16105"/>
                    </a:cubicBezTo>
                    <a:cubicBezTo>
                      <a:pt x="10423" y="16183"/>
                      <a:pt x="10632" y="16211"/>
                      <a:pt x="10832" y="16211"/>
                    </a:cubicBezTo>
                    <a:cubicBezTo>
                      <a:pt x="11318" y="16211"/>
                      <a:pt x="11755" y="16046"/>
                      <a:pt x="12282" y="16023"/>
                    </a:cubicBezTo>
                    <a:cubicBezTo>
                      <a:pt x="12572" y="16008"/>
                      <a:pt x="12684" y="15917"/>
                      <a:pt x="12930" y="15917"/>
                    </a:cubicBezTo>
                    <a:cubicBezTo>
                      <a:pt x="12965" y="15917"/>
                      <a:pt x="13002" y="15919"/>
                      <a:pt x="13043" y="15923"/>
                    </a:cubicBezTo>
                    <a:cubicBezTo>
                      <a:pt x="13275" y="15956"/>
                      <a:pt x="13408" y="16321"/>
                      <a:pt x="13672" y="16337"/>
                    </a:cubicBezTo>
                    <a:cubicBezTo>
                      <a:pt x="13719" y="16343"/>
                      <a:pt x="13766" y="16346"/>
                      <a:pt x="13814" y="16346"/>
                    </a:cubicBezTo>
                    <a:cubicBezTo>
                      <a:pt x="14527" y="16346"/>
                      <a:pt x="15340" y="15678"/>
                      <a:pt x="15774" y="15228"/>
                    </a:cubicBezTo>
                    <a:cubicBezTo>
                      <a:pt x="16288" y="14715"/>
                      <a:pt x="16536" y="13573"/>
                      <a:pt x="17066" y="13176"/>
                    </a:cubicBezTo>
                    <a:cubicBezTo>
                      <a:pt x="17430" y="12911"/>
                      <a:pt x="17479" y="13093"/>
                      <a:pt x="17910" y="12960"/>
                    </a:cubicBezTo>
                    <a:cubicBezTo>
                      <a:pt x="18423" y="12795"/>
                      <a:pt x="20111" y="12663"/>
                      <a:pt x="19399" y="11719"/>
                    </a:cubicBezTo>
                    <a:lnTo>
                      <a:pt x="19399" y="11719"/>
                    </a:lnTo>
                    <a:cubicBezTo>
                      <a:pt x="19754" y="11779"/>
                      <a:pt x="20343" y="11915"/>
                      <a:pt x="20872" y="11915"/>
                    </a:cubicBezTo>
                    <a:cubicBezTo>
                      <a:pt x="21504" y="11915"/>
                      <a:pt x="22051" y="11722"/>
                      <a:pt x="22015" y="10974"/>
                    </a:cubicBezTo>
                    <a:cubicBezTo>
                      <a:pt x="22045" y="10969"/>
                      <a:pt x="22075" y="10966"/>
                      <a:pt x="22106" y="10966"/>
                    </a:cubicBezTo>
                    <a:cubicBezTo>
                      <a:pt x="22963" y="10966"/>
                      <a:pt x="24169" y="12898"/>
                      <a:pt x="24696" y="13474"/>
                    </a:cubicBezTo>
                    <a:cubicBezTo>
                      <a:pt x="25325" y="14185"/>
                      <a:pt x="26550" y="14665"/>
                      <a:pt x="26136" y="15807"/>
                    </a:cubicBezTo>
                    <a:cubicBezTo>
                      <a:pt x="26533" y="15460"/>
                      <a:pt x="26699" y="14814"/>
                      <a:pt x="26765" y="14285"/>
                    </a:cubicBezTo>
                    <a:cubicBezTo>
                      <a:pt x="26881" y="13457"/>
                      <a:pt x="27063" y="13656"/>
                      <a:pt x="26285" y="13176"/>
                    </a:cubicBezTo>
                    <a:cubicBezTo>
                      <a:pt x="25871" y="12894"/>
                      <a:pt x="22362" y="11686"/>
                      <a:pt x="24249" y="10759"/>
                    </a:cubicBezTo>
                    <a:cubicBezTo>
                      <a:pt x="24332" y="10721"/>
                      <a:pt x="24421" y="10704"/>
                      <a:pt x="24516" y="10704"/>
                    </a:cubicBezTo>
                    <a:cubicBezTo>
                      <a:pt x="25163" y="10704"/>
                      <a:pt x="26055" y="11486"/>
                      <a:pt x="26633" y="11587"/>
                    </a:cubicBezTo>
                    <a:cubicBezTo>
                      <a:pt x="27725" y="11802"/>
                      <a:pt x="28420" y="11620"/>
                      <a:pt x="29049" y="12861"/>
                    </a:cubicBezTo>
                    <a:cubicBezTo>
                      <a:pt x="29364" y="13490"/>
                      <a:pt x="29413" y="14384"/>
                      <a:pt x="29612" y="15063"/>
                    </a:cubicBezTo>
                    <a:cubicBezTo>
                      <a:pt x="29866" y="15942"/>
                      <a:pt x="30093" y="16191"/>
                      <a:pt x="30580" y="16191"/>
                    </a:cubicBezTo>
                    <a:cubicBezTo>
                      <a:pt x="30853" y="16191"/>
                      <a:pt x="31209" y="16112"/>
                      <a:pt x="31698" y="16023"/>
                    </a:cubicBezTo>
                    <a:cubicBezTo>
                      <a:pt x="30555" y="15675"/>
                      <a:pt x="30522" y="14169"/>
                      <a:pt x="31615" y="13821"/>
                    </a:cubicBezTo>
                    <a:cubicBezTo>
                      <a:pt x="31660" y="13807"/>
                      <a:pt x="31735" y="13800"/>
                      <a:pt x="31831" y="13800"/>
                    </a:cubicBezTo>
                    <a:cubicBezTo>
                      <a:pt x="32290" y="13800"/>
                      <a:pt x="33214" y="13961"/>
                      <a:pt x="33502" y="14235"/>
                    </a:cubicBezTo>
                    <a:cubicBezTo>
                      <a:pt x="33800" y="14516"/>
                      <a:pt x="33618" y="15063"/>
                      <a:pt x="33849" y="15377"/>
                    </a:cubicBezTo>
                    <a:cubicBezTo>
                      <a:pt x="34263" y="15940"/>
                      <a:pt x="35091" y="15923"/>
                      <a:pt x="35670" y="16221"/>
                    </a:cubicBezTo>
                    <a:cubicBezTo>
                      <a:pt x="36084" y="16420"/>
                      <a:pt x="36481" y="16883"/>
                      <a:pt x="36945" y="16950"/>
                    </a:cubicBezTo>
                    <a:cubicBezTo>
                      <a:pt x="36985" y="16955"/>
                      <a:pt x="37025" y="16958"/>
                      <a:pt x="37064" y="16958"/>
                    </a:cubicBezTo>
                    <a:cubicBezTo>
                      <a:pt x="37911" y="16958"/>
                      <a:pt x="38511" y="15650"/>
                      <a:pt x="39096" y="15476"/>
                    </a:cubicBezTo>
                    <a:cubicBezTo>
                      <a:pt x="39255" y="15430"/>
                      <a:pt x="39394" y="15409"/>
                      <a:pt x="39514" y="15409"/>
                    </a:cubicBezTo>
                    <a:cubicBezTo>
                      <a:pt x="40468" y="15409"/>
                      <a:pt x="40264" y="16766"/>
                      <a:pt x="40073" y="17810"/>
                    </a:cubicBezTo>
                    <a:cubicBezTo>
                      <a:pt x="39874" y="18985"/>
                      <a:pt x="38666" y="20359"/>
                      <a:pt x="37474" y="20525"/>
                    </a:cubicBezTo>
                    <a:cubicBezTo>
                      <a:pt x="37322" y="20544"/>
                      <a:pt x="37161" y="20553"/>
                      <a:pt x="36994" y="20553"/>
                    </a:cubicBezTo>
                    <a:cubicBezTo>
                      <a:pt x="36035" y="20553"/>
                      <a:pt x="34880" y="20266"/>
                      <a:pt x="34048" y="20111"/>
                    </a:cubicBezTo>
                    <a:cubicBezTo>
                      <a:pt x="32790" y="19879"/>
                      <a:pt x="31830" y="19283"/>
                      <a:pt x="30721" y="18870"/>
                    </a:cubicBezTo>
                    <a:cubicBezTo>
                      <a:pt x="30323" y="18722"/>
                      <a:pt x="30042" y="18655"/>
                      <a:pt x="29849" y="18655"/>
                    </a:cubicBezTo>
                    <a:cubicBezTo>
                      <a:pt x="29197" y="18655"/>
                      <a:pt x="29519" y="19404"/>
                      <a:pt x="29595" y="20310"/>
                    </a:cubicBezTo>
                    <a:cubicBezTo>
                      <a:pt x="28586" y="20111"/>
                      <a:pt x="27642" y="19416"/>
                      <a:pt x="26633" y="19151"/>
                    </a:cubicBezTo>
                    <a:cubicBezTo>
                      <a:pt x="25987" y="18985"/>
                      <a:pt x="25391" y="18936"/>
                      <a:pt x="24762" y="18737"/>
                    </a:cubicBezTo>
                    <a:cubicBezTo>
                      <a:pt x="24249" y="18555"/>
                      <a:pt x="23372" y="18522"/>
                      <a:pt x="22925" y="18323"/>
                    </a:cubicBezTo>
                    <a:cubicBezTo>
                      <a:pt x="21766" y="17827"/>
                      <a:pt x="22561" y="18009"/>
                      <a:pt x="22462" y="16999"/>
                    </a:cubicBezTo>
                    <a:cubicBezTo>
                      <a:pt x="22379" y="16056"/>
                      <a:pt x="22379" y="16470"/>
                      <a:pt x="21485" y="16238"/>
                    </a:cubicBezTo>
                    <a:cubicBezTo>
                      <a:pt x="20817" y="16060"/>
                      <a:pt x="20202" y="15762"/>
                      <a:pt x="19510" y="15762"/>
                    </a:cubicBezTo>
                    <a:cubicBezTo>
                      <a:pt x="19430" y="15762"/>
                      <a:pt x="19349" y="15766"/>
                      <a:pt x="19267" y="15774"/>
                    </a:cubicBezTo>
                    <a:cubicBezTo>
                      <a:pt x="18125" y="15890"/>
                      <a:pt x="17115" y="16503"/>
                      <a:pt x="16006" y="16552"/>
                    </a:cubicBezTo>
                    <a:cubicBezTo>
                      <a:pt x="14318" y="16635"/>
                      <a:pt x="12861" y="16751"/>
                      <a:pt x="11239" y="17132"/>
                    </a:cubicBezTo>
                    <a:cubicBezTo>
                      <a:pt x="10196" y="17380"/>
                      <a:pt x="10180" y="17959"/>
                      <a:pt x="9584" y="19035"/>
                    </a:cubicBezTo>
                    <a:cubicBezTo>
                      <a:pt x="9286" y="19548"/>
                      <a:pt x="8889" y="20012"/>
                      <a:pt x="8409" y="20376"/>
                    </a:cubicBezTo>
                    <a:cubicBezTo>
                      <a:pt x="7565" y="21071"/>
                      <a:pt x="7151" y="21816"/>
                      <a:pt x="6389" y="22660"/>
                    </a:cubicBezTo>
                    <a:cubicBezTo>
                      <a:pt x="6009" y="23090"/>
                      <a:pt x="5396" y="24183"/>
                      <a:pt x="4982" y="24481"/>
                    </a:cubicBezTo>
                    <a:cubicBezTo>
                      <a:pt x="4569" y="24779"/>
                      <a:pt x="4122" y="24530"/>
                      <a:pt x="3642" y="24762"/>
                    </a:cubicBezTo>
                    <a:cubicBezTo>
                      <a:pt x="2847" y="25143"/>
                      <a:pt x="2202" y="26930"/>
                      <a:pt x="1821" y="27659"/>
                    </a:cubicBezTo>
                    <a:cubicBezTo>
                      <a:pt x="1291" y="28685"/>
                      <a:pt x="547" y="29695"/>
                      <a:pt x="563" y="30870"/>
                    </a:cubicBezTo>
                    <a:cubicBezTo>
                      <a:pt x="580" y="32277"/>
                      <a:pt x="993" y="33336"/>
                      <a:pt x="596" y="34660"/>
                    </a:cubicBezTo>
                    <a:cubicBezTo>
                      <a:pt x="398" y="35306"/>
                      <a:pt x="0" y="35372"/>
                      <a:pt x="282" y="36282"/>
                    </a:cubicBezTo>
                    <a:cubicBezTo>
                      <a:pt x="679" y="37557"/>
                      <a:pt x="1324" y="37259"/>
                      <a:pt x="2169" y="37838"/>
                    </a:cubicBezTo>
                    <a:cubicBezTo>
                      <a:pt x="3245" y="38583"/>
                      <a:pt x="2864" y="40123"/>
                      <a:pt x="4089" y="41165"/>
                    </a:cubicBezTo>
                    <a:cubicBezTo>
                      <a:pt x="5128" y="42056"/>
                      <a:pt x="5795" y="42801"/>
                      <a:pt x="6925" y="42801"/>
                    </a:cubicBezTo>
                    <a:cubicBezTo>
                      <a:pt x="7055" y="42801"/>
                      <a:pt x="7190" y="42791"/>
                      <a:pt x="7333" y="42771"/>
                    </a:cubicBezTo>
                    <a:cubicBezTo>
                      <a:pt x="7961" y="42686"/>
                      <a:pt x="8425" y="42621"/>
                      <a:pt x="8932" y="42621"/>
                    </a:cubicBezTo>
                    <a:cubicBezTo>
                      <a:pt x="9213" y="42621"/>
                      <a:pt x="9506" y="42641"/>
                      <a:pt x="9849" y="42688"/>
                    </a:cubicBezTo>
                    <a:cubicBezTo>
                      <a:pt x="10280" y="42750"/>
                      <a:pt x="10524" y="42789"/>
                      <a:pt x="10738" y="42789"/>
                    </a:cubicBezTo>
                    <a:cubicBezTo>
                      <a:pt x="11043" y="42789"/>
                      <a:pt x="11286" y="42710"/>
                      <a:pt x="11918" y="42506"/>
                    </a:cubicBezTo>
                    <a:cubicBezTo>
                      <a:pt x="13218" y="42077"/>
                      <a:pt x="14628" y="41656"/>
                      <a:pt x="16019" y="41656"/>
                    </a:cubicBezTo>
                    <a:cubicBezTo>
                      <a:pt x="16504" y="41656"/>
                      <a:pt x="16987" y="41707"/>
                      <a:pt x="17463" y="41827"/>
                    </a:cubicBezTo>
                    <a:cubicBezTo>
                      <a:pt x="18621" y="42125"/>
                      <a:pt x="18919" y="43118"/>
                      <a:pt x="19797" y="43648"/>
                    </a:cubicBezTo>
                    <a:cubicBezTo>
                      <a:pt x="20773" y="44244"/>
                      <a:pt x="21468" y="44029"/>
                      <a:pt x="21386" y="45651"/>
                    </a:cubicBezTo>
                    <a:cubicBezTo>
                      <a:pt x="21220" y="45717"/>
                      <a:pt x="21154" y="45701"/>
                      <a:pt x="20972" y="45767"/>
                    </a:cubicBezTo>
                    <a:cubicBezTo>
                      <a:pt x="20856" y="47571"/>
                      <a:pt x="20955" y="49623"/>
                      <a:pt x="22081" y="51146"/>
                    </a:cubicBezTo>
                    <a:cubicBezTo>
                      <a:pt x="23140" y="52553"/>
                      <a:pt x="24646" y="53099"/>
                      <a:pt x="24845" y="54986"/>
                    </a:cubicBezTo>
                    <a:cubicBezTo>
                      <a:pt x="24961" y="55880"/>
                      <a:pt x="24878" y="56791"/>
                      <a:pt x="24613" y="57668"/>
                    </a:cubicBezTo>
                    <a:cubicBezTo>
                      <a:pt x="24448" y="58247"/>
                      <a:pt x="23968" y="59306"/>
                      <a:pt x="23819" y="60002"/>
                    </a:cubicBezTo>
                    <a:cubicBezTo>
                      <a:pt x="23703" y="60614"/>
                      <a:pt x="23653" y="62286"/>
                      <a:pt x="24001" y="62799"/>
                    </a:cubicBezTo>
                    <a:cubicBezTo>
                      <a:pt x="24332" y="63312"/>
                      <a:pt x="25093" y="63494"/>
                      <a:pt x="25375" y="64222"/>
                    </a:cubicBezTo>
                    <a:cubicBezTo>
                      <a:pt x="25573" y="64769"/>
                      <a:pt x="25722" y="65331"/>
                      <a:pt x="25838" y="65911"/>
                    </a:cubicBezTo>
                    <a:cubicBezTo>
                      <a:pt x="26169" y="67566"/>
                      <a:pt x="26285" y="68923"/>
                      <a:pt x="27179" y="70512"/>
                    </a:cubicBezTo>
                    <a:cubicBezTo>
                      <a:pt x="27957" y="71919"/>
                      <a:pt x="29049" y="72548"/>
                      <a:pt x="29413" y="74121"/>
                    </a:cubicBezTo>
                    <a:cubicBezTo>
                      <a:pt x="29634" y="74140"/>
                      <a:pt x="29859" y="74149"/>
                      <a:pt x="30089" y="74149"/>
                    </a:cubicBezTo>
                    <a:cubicBezTo>
                      <a:pt x="31430" y="74149"/>
                      <a:pt x="32901" y="73850"/>
                      <a:pt x="34131" y="73624"/>
                    </a:cubicBezTo>
                    <a:cubicBezTo>
                      <a:pt x="34280" y="73591"/>
                      <a:pt x="35306" y="73475"/>
                      <a:pt x="35389" y="73392"/>
                    </a:cubicBezTo>
                    <a:cubicBezTo>
                      <a:pt x="35786" y="73078"/>
                      <a:pt x="35521" y="72432"/>
                      <a:pt x="35902" y="72085"/>
                    </a:cubicBezTo>
                    <a:cubicBezTo>
                      <a:pt x="36015" y="71971"/>
                      <a:pt x="36150" y="71949"/>
                      <a:pt x="36289" y="71949"/>
                    </a:cubicBezTo>
                    <a:cubicBezTo>
                      <a:pt x="36377" y="71949"/>
                      <a:pt x="36468" y="71958"/>
                      <a:pt x="36556" y="71958"/>
                    </a:cubicBezTo>
                    <a:cubicBezTo>
                      <a:pt x="36672" y="71958"/>
                      <a:pt x="36783" y="71943"/>
                      <a:pt x="36878" y="71869"/>
                    </a:cubicBezTo>
                    <a:cubicBezTo>
                      <a:pt x="37160" y="71671"/>
                      <a:pt x="37325" y="71191"/>
                      <a:pt x="37507" y="70876"/>
                    </a:cubicBezTo>
                    <a:cubicBezTo>
                      <a:pt x="38054" y="69834"/>
                      <a:pt x="38418" y="68725"/>
                      <a:pt x="39245" y="67880"/>
                    </a:cubicBezTo>
                    <a:cubicBezTo>
                      <a:pt x="40023" y="67053"/>
                      <a:pt x="41050" y="66291"/>
                      <a:pt x="41761" y="65398"/>
                    </a:cubicBezTo>
                    <a:cubicBezTo>
                      <a:pt x="42109" y="64934"/>
                      <a:pt x="42456" y="64388"/>
                      <a:pt x="42787" y="63941"/>
                    </a:cubicBezTo>
                    <a:cubicBezTo>
                      <a:pt x="42986" y="63676"/>
                      <a:pt x="43201" y="63891"/>
                      <a:pt x="43350" y="63494"/>
                    </a:cubicBezTo>
                    <a:cubicBezTo>
                      <a:pt x="43532" y="63014"/>
                      <a:pt x="42936" y="61955"/>
                      <a:pt x="42821" y="61508"/>
                    </a:cubicBezTo>
                    <a:cubicBezTo>
                      <a:pt x="43797" y="61127"/>
                      <a:pt x="44525" y="61061"/>
                      <a:pt x="45237" y="60233"/>
                    </a:cubicBezTo>
                    <a:cubicBezTo>
                      <a:pt x="45651" y="59753"/>
                      <a:pt x="45717" y="59141"/>
                      <a:pt x="45982" y="58661"/>
                    </a:cubicBezTo>
                    <a:cubicBezTo>
                      <a:pt x="46148" y="58330"/>
                      <a:pt x="46479" y="57999"/>
                      <a:pt x="46611" y="57668"/>
                    </a:cubicBezTo>
                    <a:cubicBezTo>
                      <a:pt x="47091" y="56509"/>
                      <a:pt x="47174" y="55202"/>
                      <a:pt x="46843" y="53993"/>
                    </a:cubicBezTo>
                    <a:cubicBezTo>
                      <a:pt x="46545" y="52901"/>
                      <a:pt x="45999" y="52139"/>
                      <a:pt x="46181" y="50948"/>
                    </a:cubicBezTo>
                    <a:cubicBezTo>
                      <a:pt x="46429" y="49292"/>
                      <a:pt x="47554" y="48183"/>
                      <a:pt x="48399" y="46810"/>
                    </a:cubicBezTo>
                    <a:cubicBezTo>
                      <a:pt x="48846" y="46098"/>
                      <a:pt x="49044" y="45667"/>
                      <a:pt x="49673" y="45237"/>
                    </a:cubicBezTo>
                    <a:cubicBezTo>
                      <a:pt x="50385" y="44724"/>
                      <a:pt x="50915" y="44558"/>
                      <a:pt x="51461" y="43731"/>
                    </a:cubicBezTo>
                    <a:cubicBezTo>
                      <a:pt x="52835" y="41662"/>
                      <a:pt x="54622" y="38765"/>
                      <a:pt x="54291" y="36167"/>
                    </a:cubicBezTo>
                    <a:cubicBezTo>
                      <a:pt x="54099" y="36026"/>
                      <a:pt x="53953" y="35972"/>
                      <a:pt x="53830" y="35972"/>
                    </a:cubicBezTo>
                    <a:cubicBezTo>
                      <a:pt x="53516" y="35972"/>
                      <a:pt x="53344" y="36320"/>
                      <a:pt x="52917" y="36498"/>
                    </a:cubicBezTo>
                    <a:cubicBezTo>
                      <a:pt x="52318" y="36754"/>
                      <a:pt x="50528" y="37269"/>
                      <a:pt x="49599" y="37269"/>
                    </a:cubicBezTo>
                    <a:cubicBezTo>
                      <a:pt x="49450" y="37269"/>
                      <a:pt x="49322" y="37256"/>
                      <a:pt x="49226" y="37226"/>
                    </a:cubicBezTo>
                    <a:cubicBezTo>
                      <a:pt x="48266" y="36911"/>
                      <a:pt x="48531" y="36034"/>
                      <a:pt x="48084" y="35322"/>
                    </a:cubicBezTo>
                    <a:cubicBezTo>
                      <a:pt x="47604" y="34544"/>
                      <a:pt x="46479" y="33849"/>
                      <a:pt x="45850" y="33071"/>
                    </a:cubicBezTo>
                    <a:cubicBezTo>
                      <a:pt x="45121" y="32211"/>
                      <a:pt x="44194" y="31350"/>
                      <a:pt x="43698" y="30357"/>
                    </a:cubicBezTo>
                    <a:cubicBezTo>
                      <a:pt x="43135" y="29231"/>
                      <a:pt x="43003" y="28039"/>
                      <a:pt x="42175" y="27079"/>
                    </a:cubicBezTo>
                    <a:cubicBezTo>
                      <a:pt x="40983" y="25689"/>
                      <a:pt x="39907" y="24100"/>
                      <a:pt x="40073" y="22114"/>
                    </a:cubicBezTo>
                    <a:lnTo>
                      <a:pt x="40073" y="22114"/>
                    </a:lnTo>
                    <a:cubicBezTo>
                      <a:pt x="40983" y="22974"/>
                      <a:pt x="41976" y="23852"/>
                      <a:pt x="42837" y="24746"/>
                    </a:cubicBezTo>
                    <a:cubicBezTo>
                      <a:pt x="43301" y="25226"/>
                      <a:pt x="43665" y="25855"/>
                      <a:pt x="44095" y="26335"/>
                    </a:cubicBezTo>
                    <a:cubicBezTo>
                      <a:pt x="44476" y="26732"/>
                      <a:pt x="45055" y="27013"/>
                      <a:pt x="45403" y="27493"/>
                    </a:cubicBezTo>
                    <a:cubicBezTo>
                      <a:pt x="46181" y="28536"/>
                      <a:pt x="46512" y="30075"/>
                      <a:pt x="47223" y="31217"/>
                    </a:cubicBezTo>
                    <a:cubicBezTo>
                      <a:pt x="47819" y="32177"/>
                      <a:pt x="49061" y="32840"/>
                      <a:pt x="49375" y="33982"/>
                    </a:cubicBezTo>
                    <a:cubicBezTo>
                      <a:pt x="49655" y="34980"/>
                      <a:pt x="49725" y="35510"/>
                      <a:pt x="50031" y="35510"/>
                    </a:cubicBezTo>
                    <a:cubicBezTo>
                      <a:pt x="50269" y="35510"/>
                      <a:pt x="50649" y="35192"/>
                      <a:pt x="51378" y="34528"/>
                    </a:cubicBezTo>
                    <a:cubicBezTo>
                      <a:pt x="51759" y="34213"/>
                      <a:pt x="52106" y="33849"/>
                      <a:pt x="52404" y="33469"/>
                    </a:cubicBezTo>
                    <a:cubicBezTo>
                      <a:pt x="52851" y="32906"/>
                      <a:pt x="53464" y="32426"/>
                      <a:pt x="53977" y="31913"/>
                    </a:cubicBezTo>
                    <a:cubicBezTo>
                      <a:pt x="54672" y="31217"/>
                      <a:pt x="55516" y="30622"/>
                      <a:pt x="55797" y="29777"/>
                    </a:cubicBezTo>
                    <a:cubicBezTo>
                      <a:pt x="55946" y="29331"/>
                      <a:pt x="56211" y="27129"/>
                      <a:pt x="56095" y="26649"/>
                    </a:cubicBezTo>
                    <a:cubicBezTo>
                      <a:pt x="55962" y="26189"/>
                      <a:pt x="55121" y="25581"/>
                      <a:pt x="54520" y="25581"/>
                    </a:cubicBezTo>
                    <a:cubicBezTo>
                      <a:pt x="54451" y="25581"/>
                      <a:pt x="54385" y="25589"/>
                      <a:pt x="54324" y="25606"/>
                    </a:cubicBezTo>
                    <a:cubicBezTo>
                      <a:pt x="54093" y="25176"/>
                      <a:pt x="53844" y="24746"/>
                      <a:pt x="53546" y="24365"/>
                    </a:cubicBezTo>
                    <a:cubicBezTo>
                      <a:pt x="52984" y="24812"/>
                      <a:pt x="53133" y="25408"/>
                      <a:pt x="52288" y="25540"/>
                    </a:cubicBezTo>
                    <a:cubicBezTo>
                      <a:pt x="52197" y="25554"/>
                      <a:pt x="52113" y="25561"/>
                      <a:pt x="52033" y="25561"/>
                    </a:cubicBezTo>
                    <a:cubicBezTo>
                      <a:pt x="51274" y="25561"/>
                      <a:pt x="51005" y="24949"/>
                      <a:pt x="50600" y="24365"/>
                    </a:cubicBezTo>
                    <a:cubicBezTo>
                      <a:pt x="49938" y="23388"/>
                      <a:pt x="48879" y="22230"/>
                      <a:pt x="48796" y="21104"/>
                    </a:cubicBezTo>
                    <a:lnTo>
                      <a:pt x="48796" y="21104"/>
                    </a:lnTo>
                    <a:cubicBezTo>
                      <a:pt x="49640" y="21336"/>
                      <a:pt x="50401" y="21568"/>
                      <a:pt x="51014" y="22180"/>
                    </a:cubicBezTo>
                    <a:cubicBezTo>
                      <a:pt x="51444" y="22594"/>
                      <a:pt x="51626" y="23223"/>
                      <a:pt x="52173" y="23504"/>
                    </a:cubicBezTo>
                    <a:cubicBezTo>
                      <a:pt x="52465" y="23662"/>
                      <a:pt x="52870" y="23764"/>
                      <a:pt x="53264" y="23764"/>
                    </a:cubicBezTo>
                    <a:cubicBezTo>
                      <a:pt x="53696" y="23764"/>
                      <a:pt x="54115" y="23642"/>
                      <a:pt x="54357" y="23339"/>
                    </a:cubicBezTo>
                    <a:cubicBezTo>
                      <a:pt x="54734" y="24174"/>
                      <a:pt x="55364" y="24658"/>
                      <a:pt x="56200" y="24658"/>
                    </a:cubicBezTo>
                    <a:cubicBezTo>
                      <a:pt x="56392" y="24658"/>
                      <a:pt x="56594" y="24633"/>
                      <a:pt x="56807" y="24580"/>
                    </a:cubicBezTo>
                    <a:cubicBezTo>
                      <a:pt x="57371" y="24442"/>
                      <a:pt x="57897" y="23849"/>
                      <a:pt x="58457" y="23849"/>
                    </a:cubicBezTo>
                    <a:cubicBezTo>
                      <a:pt x="58636" y="23849"/>
                      <a:pt x="58820" y="23910"/>
                      <a:pt x="59009" y="24067"/>
                    </a:cubicBezTo>
                    <a:cubicBezTo>
                      <a:pt x="59455" y="24431"/>
                      <a:pt x="59803" y="25656"/>
                      <a:pt x="60283" y="26169"/>
                    </a:cubicBezTo>
                    <a:cubicBezTo>
                      <a:pt x="62335" y="28354"/>
                      <a:pt x="63130" y="31002"/>
                      <a:pt x="63891" y="33866"/>
                    </a:cubicBezTo>
                    <a:cubicBezTo>
                      <a:pt x="64156" y="34859"/>
                      <a:pt x="64537" y="35902"/>
                      <a:pt x="64603" y="36928"/>
                    </a:cubicBezTo>
                    <a:cubicBezTo>
                      <a:pt x="64653" y="37573"/>
                      <a:pt x="64405" y="38236"/>
                      <a:pt x="64653" y="38815"/>
                    </a:cubicBezTo>
                    <a:cubicBezTo>
                      <a:pt x="66391" y="38666"/>
                      <a:pt x="64719" y="31797"/>
                      <a:pt x="64471" y="30920"/>
                    </a:cubicBezTo>
                    <a:cubicBezTo>
                      <a:pt x="64007" y="29264"/>
                      <a:pt x="63941" y="28304"/>
                      <a:pt x="64123" y="26566"/>
                    </a:cubicBezTo>
                    <a:cubicBezTo>
                      <a:pt x="64206" y="25805"/>
                      <a:pt x="64256" y="25044"/>
                      <a:pt x="64239" y="24282"/>
                    </a:cubicBezTo>
                    <a:cubicBezTo>
                      <a:pt x="58644" y="11868"/>
                      <a:pt x="47505" y="2864"/>
                      <a:pt x="34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1" name="Google Shape;2101;p72"/>
              <p:cNvSpPr/>
              <p:nvPr/>
            </p:nvSpPr>
            <p:spPr>
              <a:xfrm>
                <a:off x="5449625" y="3225200"/>
                <a:ext cx="1943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4296" extrusionOk="0">
                    <a:moveTo>
                      <a:pt x="3788" y="0"/>
                    </a:moveTo>
                    <a:cubicBezTo>
                      <a:pt x="3607" y="0"/>
                      <a:pt x="3413" y="260"/>
                      <a:pt x="3205" y="950"/>
                    </a:cubicBezTo>
                    <a:cubicBezTo>
                      <a:pt x="3033" y="1522"/>
                      <a:pt x="3319" y="2033"/>
                      <a:pt x="2770" y="2033"/>
                    </a:cubicBezTo>
                    <a:cubicBezTo>
                      <a:pt x="2683" y="2033"/>
                      <a:pt x="2576" y="2020"/>
                      <a:pt x="2444" y="1993"/>
                    </a:cubicBezTo>
                    <a:cubicBezTo>
                      <a:pt x="2162" y="1943"/>
                      <a:pt x="1682" y="1397"/>
                      <a:pt x="1202" y="1132"/>
                    </a:cubicBezTo>
                    <a:cubicBezTo>
                      <a:pt x="977" y="832"/>
                      <a:pt x="800" y="707"/>
                      <a:pt x="661" y="707"/>
                    </a:cubicBezTo>
                    <a:cubicBezTo>
                      <a:pt x="0" y="707"/>
                      <a:pt x="190" y="3525"/>
                      <a:pt x="176" y="3963"/>
                    </a:cubicBezTo>
                    <a:cubicBezTo>
                      <a:pt x="855" y="3781"/>
                      <a:pt x="1070" y="3417"/>
                      <a:pt x="1848" y="3350"/>
                    </a:cubicBezTo>
                    <a:cubicBezTo>
                      <a:pt x="2049" y="3350"/>
                      <a:pt x="2538" y="3451"/>
                      <a:pt x="2804" y="3451"/>
                    </a:cubicBezTo>
                    <a:cubicBezTo>
                      <a:pt x="2823" y="3451"/>
                      <a:pt x="2841" y="3451"/>
                      <a:pt x="2857" y="3450"/>
                    </a:cubicBezTo>
                    <a:cubicBezTo>
                      <a:pt x="3039" y="3450"/>
                      <a:pt x="3271" y="3201"/>
                      <a:pt x="3553" y="3201"/>
                    </a:cubicBezTo>
                    <a:cubicBezTo>
                      <a:pt x="4033" y="3218"/>
                      <a:pt x="4645" y="3665"/>
                      <a:pt x="5108" y="3764"/>
                    </a:cubicBezTo>
                    <a:cubicBezTo>
                      <a:pt x="5524" y="3860"/>
                      <a:pt x="6526" y="4296"/>
                      <a:pt x="6863" y="4296"/>
                    </a:cubicBezTo>
                    <a:cubicBezTo>
                      <a:pt x="6875" y="4296"/>
                      <a:pt x="6886" y="4295"/>
                      <a:pt x="6896" y="4294"/>
                    </a:cubicBezTo>
                    <a:cubicBezTo>
                      <a:pt x="7724" y="4211"/>
                      <a:pt x="7773" y="3516"/>
                      <a:pt x="7161" y="3152"/>
                    </a:cubicBezTo>
                    <a:cubicBezTo>
                      <a:pt x="6383" y="2672"/>
                      <a:pt x="5655" y="3201"/>
                      <a:pt x="4993" y="2308"/>
                    </a:cubicBezTo>
                    <a:cubicBezTo>
                      <a:pt x="4668" y="1850"/>
                      <a:pt x="4272" y="0"/>
                      <a:pt x="37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2" name="Google Shape;2102;p72"/>
              <p:cNvSpPr/>
              <p:nvPr/>
            </p:nvSpPr>
            <p:spPr>
              <a:xfrm>
                <a:off x="5675400" y="3236225"/>
                <a:ext cx="1556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6584" extrusionOk="0">
                    <a:moveTo>
                      <a:pt x="1740" y="0"/>
                    </a:moveTo>
                    <a:cubicBezTo>
                      <a:pt x="1589" y="0"/>
                      <a:pt x="1432" y="96"/>
                      <a:pt x="1358" y="261"/>
                    </a:cubicBezTo>
                    <a:cubicBezTo>
                      <a:pt x="993" y="261"/>
                      <a:pt x="249" y="509"/>
                      <a:pt x="149" y="956"/>
                    </a:cubicBezTo>
                    <a:cubicBezTo>
                      <a:pt x="0" y="1602"/>
                      <a:pt x="447" y="1486"/>
                      <a:pt x="861" y="1817"/>
                    </a:cubicBezTo>
                    <a:cubicBezTo>
                      <a:pt x="1507" y="2347"/>
                      <a:pt x="2235" y="3009"/>
                      <a:pt x="2599" y="3853"/>
                    </a:cubicBezTo>
                    <a:cubicBezTo>
                      <a:pt x="2748" y="4200"/>
                      <a:pt x="2897" y="4664"/>
                      <a:pt x="3013" y="5045"/>
                    </a:cubicBezTo>
                    <a:cubicBezTo>
                      <a:pt x="3079" y="5243"/>
                      <a:pt x="3211" y="6137"/>
                      <a:pt x="3344" y="6269"/>
                    </a:cubicBezTo>
                    <a:cubicBezTo>
                      <a:pt x="3609" y="6501"/>
                      <a:pt x="5678" y="6485"/>
                      <a:pt x="6075" y="6584"/>
                    </a:cubicBezTo>
                    <a:cubicBezTo>
                      <a:pt x="6224" y="5541"/>
                      <a:pt x="4569" y="5078"/>
                      <a:pt x="4221" y="4250"/>
                    </a:cubicBezTo>
                    <a:cubicBezTo>
                      <a:pt x="4105" y="3969"/>
                      <a:pt x="4354" y="3456"/>
                      <a:pt x="4205" y="3207"/>
                    </a:cubicBezTo>
                    <a:cubicBezTo>
                      <a:pt x="3973" y="2876"/>
                      <a:pt x="3460" y="2909"/>
                      <a:pt x="3145" y="2694"/>
                    </a:cubicBezTo>
                    <a:cubicBezTo>
                      <a:pt x="2682" y="2396"/>
                      <a:pt x="1722" y="1668"/>
                      <a:pt x="1656" y="1105"/>
                    </a:cubicBezTo>
                    <a:cubicBezTo>
                      <a:pt x="1622" y="675"/>
                      <a:pt x="2202" y="724"/>
                      <a:pt x="2086" y="311"/>
                    </a:cubicBezTo>
                    <a:cubicBezTo>
                      <a:pt x="2036" y="96"/>
                      <a:pt x="1891" y="0"/>
                      <a:pt x="17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3" name="Google Shape;2103;p72"/>
              <p:cNvSpPr/>
              <p:nvPr/>
            </p:nvSpPr>
            <p:spPr>
              <a:xfrm>
                <a:off x="5772650" y="4419475"/>
                <a:ext cx="156025" cy="228550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9142" extrusionOk="0">
                    <a:moveTo>
                      <a:pt x="5298" y="1"/>
                    </a:moveTo>
                    <a:cubicBezTo>
                      <a:pt x="4780" y="1"/>
                      <a:pt x="4742" y="608"/>
                      <a:pt x="4568" y="1065"/>
                    </a:cubicBezTo>
                    <a:cubicBezTo>
                      <a:pt x="4519" y="1181"/>
                      <a:pt x="4353" y="1958"/>
                      <a:pt x="4271" y="2008"/>
                    </a:cubicBezTo>
                    <a:cubicBezTo>
                      <a:pt x="4204" y="2050"/>
                      <a:pt x="4150" y="2066"/>
                      <a:pt x="4104" y="2066"/>
                    </a:cubicBezTo>
                    <a:cubicBezTo>
                      <a:pt x="3948" y="2066"/>
                      <a:pt x="3876" y="1884"/>
                      <a:pt x="3693" y="1884"/>
                    </a:cubicBezTo>
                    <a:cubicBezTo>
                      <a:pt x="3672" y="1884"/>
                      <a:pt x="3649" y="1887"/>
                      <a:pt x="3625" y="1892"/>
                    </a:cubicBezTo>
                    <a:cubicBezTo>
                      <a:pt x="3112" y="2025"/>
                      <a:pt x="1788" y="2223"/>
                      <a:pt x="1457" y="2571"/>
                    </a:cubicBezTo>
                    <a:cubicBezTo>
                      <a:pt x="563" y="3581"/>
                      <a:pt x="1854" y="3845"/>
                      <a:pt x="2003" y="4640"/>
                    </a:cubicBezTo>
                    <a:cubicBezTo>
                      <a:pt x="2218" y="5881"/>
                      <a:pt x="927" y="5451"/>
                      <a:pt x="447" y="6146"/>
                    </a:cubicBezTo>
                    <a:cubicBezTo>
                      <a:pt x="182" y="6510"/>
                      <a:pt x="0" y="8530"/>
                      <a:pt x="116" y="8960"/>
                    </a:cubicBezTo>
                    <a:cubicBezTo>
                      <a:pt x="396" y="9085"/>
                      <a:pt x="652" y="9142"/>
                      <a:pt x="887" y="9142"/>
                    </a:cubicBezTo>
                    <a:cubicBezTo>
                      <a:pt x="2640" y="9142"/>
                      <a:pt x="3227" y="5994"/>
                      <a:pt x="3840" y="4739"/>
                    </a:cubicBezTo>
                    <a:cubicBezTo>
                      <a:pt x="4237" y="3945"/>
                      <a:pt x="6240" y="105"/>
                      <a:pt x="5380" y="5"/>
                    </a:cubicBezTo>
                    <a:cubicBezTo>
                      <a:pt x="5351" y="2"/>
                      <a:pt x="5324" y="1"/>
                      <a:pt x="52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4" name="Google Shape;2104;p72"/>
              <p:cNvSpPr/>
              <p:nvPr/>
            </p:nvSpPr>
            <p:spPr>
              <a:xfrm>
                <a:off x="4165425" y="3884550"/>
                <a:ext cx="249150" cy="833425"/>
              </a:xfrm>
              <a:custGeom>
                <a:avLst/>
                <a:gdLst/>
                <a:ahLst/>
                <a:cxnLst/>
                <a:rect l="l" t="t" r="r" b="b"/>
                <a:pathLst>
                  <a:path w="9966" h="33337" extrusionOk="0">
                    <a:moveTo>
                      <a:pt x="431" y="0"/>
                    </a:moveTo>
                    <a:cubicBezTo>
                      <a:pt x="150" y="1987"/>
                      <a:pt x="17" y="3989"/>
                      <a:pt x="1" y="5992"/>
                    </a:cubicBezTo>
                    <a:cubicBezTo>
                      <a:pt x="1" y="15990"/>
                      <a:pt x="3493" y="25656"/>
                      <a:pt x="9899" y="33336"/>
                    </a:cubicBezTo>
                    <a:cubicBezTo>
                      <a:pt x="9882" y="32889"/>
                      <a:pt x="9965" y="32393"/>
                      <a:pt x="9833" y="31996"/>
                    </a:cubicBezTo>
                    <a:cubicBezTo>
                      <a:pt x="9502" y="31019"/>
                      <a:pt x="8244" y="30473"/>
                      <a:pt x="7731" y="29579"/>
                    </a:cubicBezTo>
                    <a:cubicBezTo>
                      <a:pt x="7300" y="28851"/>
                      <a:pt x="6953" y="27427"/>
                      <a:pt x="6903" y="26583"/>
                    </a:cubicBezTo>
                    <a:cubicBezTo>
                      <a:pt x="8029" y="26451"/>
                      <a:pt x="8542" y="25772"/>
                      <a:pt x="8144" y="24795"/>
                    </a:cubicBezTo>
                    <a:cubicBezTo>
                      <a:pt x="7731" y="23736"/>
                      <a:pt x="7068" y="22726"/>
                      <a:pt x="7002" y="21551"/>
                    </a:cubicBezTo>
                    <a:cubicBezTo>
                      <a:pt x="6953" y="20575"/>
                      <a:pt x="7085" y="19565"/>
                      <a:pt x="6986" y="18539"/>
                    </a:cubicBezTo>
                    <a:cubicBezTo>
                      <a:pt x="6936" y="17893"/>
                      <a:pt x="7019" y="17248"/>
                      <a:pt x="7267" y="16652"/>
                    </a:cubicBezTo>
                    <a:cubicBezTo>
                      <a:pt x="7499" y="15990"/>
                      <a:pt x="8012" y="15410"/>
                      <a:pt x="7830" y="14682"/>
                    </a:cubicBezTo>
                    <a:cubicBezTo>
                      <a:pt x="7532" y="13507"/>
                      <a:pt x="6191" y="12547"/>
                      <a:pt x="5281" y="11868"/>
                    </a:cubicBezTo>
                    <a:cubicBezTo>
                      <a:pt x="4486" y="11272"/>
                      <a:pt x="3493" y="10776"/>
                      <a:pt x="3046" y="9849"/>
                    </a:cubicBezTo>
                    <a:cubicBezTo>
                      <a:pt x="2550" y="8839"/>
                      <a:pt x="2566" y="7581"/>
                      <a:pt x="2219" y="6522"/>
                    </a:cubicBezTo>
                    <a:cubicBezTo>
                      <a:pt x="2004" y="5893"/>
                      <a:pt x="1590" y="5463"/>
                      <a:pt x="1391" y="4867"/>
                    </a:cubicBezTo>
                    <a:cubicBezTo>
                      <a:pt x="1077" y="3874"/>
                      <a:pt x="1441" y="2914"/>
                      <a:pt x="1077" y="1887"/>
                    </a:cubicBezTo>
                    <a:cubicBezTo>
                      <a:pt x="845" y="1192"/>
                      <a:pt x="630" y="596"/>
                      <a:pt x="4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2105" name="Google Shape;2105;p72"/>
            <p:cNvGrpSpPr/>
            <p:nvPr/>
          </p:nvGrpSpPr>
          <p:grpSpPr>
            <a:xfrm>
              <a:off x="1223696" y="2039328"/>
              <a:ext cx="972706" cy="972910"/>
              <a:chOff x="1307725" y="2965900"/>
              <a:chExt cx="2136875" cy="2137325"/>
            </a:xfrm>
          </p:grpSpPr>
          <p:sp>
            <p:nvSpPr>
              <p:cNvPr id="2106" name="Google Shape;2106;p72"/>
              <p:cNvSpPr/>
              <p:nvPr/>
            </p:nvSpPr>
            <p:spPr>
              <a:xfrm>
                <a:off x="1307725" y="2965900"/>
                <a:ext cx="2136875" cy="2137325"/>
              </a:xfrm>
              <a:custGeom>
                <a:avLst/>
                <a:gdLst/>
                <a:ahLst/>
                <a:cxnLst/>
                <a:rect l="l" t="t" r="r" b="b"/>
                <a:pathLst>
                  <a:path w="85475" h="85493" extrusionOk="0">
                    <a:moveTo>
                      <a:pt x="42738" y="1"/>
                    </a:moveTo>
                    <a:cubicBezTo>
                      <a:pt x="19134" y="1"/>
                      <a:pt x="0" y="19151"/>
                      <a:pt x="0" y="42755"/>
                    </a:cubicBezTo>
                    <a:cubicBezTo>
                      <a:pt x="0" y="66358"/>
                      <a:pt x="19134" y="85492"/>
                      <a:pt x="42738" y="85492"/>
                    </a:cubicBezTo>
                    <a:cubicBezTo>
                      <a:pt x="66341" y="85492"/>
                      <a:pt x="85475" y="66358"/>
                      <a:pt x="85475" y="42755"/>
                    </a:cubicBezTo>
                    <a:cubicBezTo>
                      <a:pt x="85475" y="19151"/>
                      <a:pt x="66341" y="1"/>
                      <a:pt x="42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7" name="Google Shape;2107;p72"/>
              <p:cNvSpPr/>
              <p:nvPr/>
            </p:nvSpPr>
            <p:spPr>
              <a:xfrm>
                <a:off x="1853100" y="2966325"/>
                <a:ext cx="1447500" cy="2039650"/>
              </a:xfrm>
              <a:custGeom>
                <a:avLst/>
                <a:gdLst/>
                <a:ahLst/>
                <a:cxnLst/>
                <a:rect l="l" t="t" r="r" b="b"/>
                <a:pathLst>
                  <a:path w="57900" h="81586" extrusionOk="0">
                    <a:moveTo>
                      <a:pt x="20800" y="0"/>
                    </a:moveTo>
                    <a:cubicBezTo>
                      <a:pt x="15197" y="0"/>
                      <a:pt x="9646" y="1125"/>
                      <a:pt x="4470" y="3278"/>
                    </a:cubicBezTo>
                    <a:cubicBezTo>
                      <a:pt x="4205" y="3973"/>
                      <a:pt x="3841" y="4635"/>
                      <a:pt x="3245" y="5065"/>
                    </a:cubicBezTo>
                    <a:cubicBezTo>
                      <a:pt x="3355" y="5191"/>
                      <a:pt x="3494" y="5227"/>
                      <a:pt x="3647" y="5227"/>
                    </a:cubicBezTo>
                    <a:cubicBezTo>
                      <a:pt x="3818" y="5227"/>
                      <a:pt x="4005" y="5182"/>
                      <a:pt x="4188" y="5164"/>
                    </a:cubicBezTo>
                    <a:lnTo>
                      <a:pt x="4188" y="5164"/>
                    </a:lnTo>
                    <a:cubicBezTo>
                      <a:pt x="4304" y="5611"/>
                      <a:pt x="3990" y="6025"/>
                      <a:pt x="3808" y="6356"/>
                    </a:cubicBezTo>
                    <a:cubicBezTo>
                      <a:pt x="3799" y="6378"/>
                      <a:pt x="3776" y="6384"/>
                      <a:pt x="3745" y="6384"/>
                    </a:cubicBezTo>
                    <a:cubicBezTo>
                      <a:pt x="3710" y="6384"/>
                      <a:pt x="3665" y="6376"/>
                      <a:pt x="3622" y="6376"/>
                    </a:cubicBezTo>
                    <a:cubicBezTo>
                      <a:pt x="3558" y="6376"/>
                      <a:pt x="3498" y="6392"/>
                      <a:pt x="3477" y="6472"/>
                    </a:cubicBezTo>
                    <a:cubicBezTo>
                      <a:pt x="3443" y="6605"/>
                      <a:pt x="3592" y="7035"/>
                      <a:pt x="3592" y="7051"/>
                    </a:cubicBezTo>
                    <a:cubicBezTo>
                      <a:pt x="3475" y="7234"/>
                      <a:pt x="3522" y="7385"/>
                      <a:pt x="3322" y="7385"/>
                    </a:cubicBezTo>
                    <a:cubicBezTo>
                      <a:pt x="3267" y="7385"/>
                      <a:pt x="3195" y="7374"/>
                      <a:pt x="3096" y="7349"/>
                    </a:cubicBezTo>
                    <a:lnTo>
                      <a:pt x="3096" y="7349"/>
                    </a:lnTo>
                    <a:cubicBezTo>
                      <a:pt x="2765" y="7862"/>
                      <a:pt x="3245" y="8210"/>
                      <a:pt x="3328" y="8690"/>
                    </a:cubicBezTo>
                    <a:cubicBezTo>
                      <a:pt x="2434" y="8740"/>
                      <a:pt x="1159" y="10925"/>
                      <a:pt x="795" y="11686"/>
                    </a:cubicBezTo>
                    <a:cubicBezTo>
                      <a:pt x="150" y="12994"/>
                      <a:pt x="1" y="14632"/>
                      <a:pt x="679" y="15874"/>
                    </a:cubicBezTo>
                    <a:cubicBezTo>
                      <a:pt x="1192" y="15940"/>
                      <a:pt x="1010" y="16486"/>
                      <a:pt x="1010" y="16900"/>
                    </a:cubicBezTo>
                    <a:cubicBezTo>
                      <a:pt x="1242" y="16834"/>
                      <a:pt x="1441" y="16685"/>
                      <a:pt x="1590" y="16486"/>
                    </a:cubicBezTo>
                    <a:cubicBezTo>
                      <a:pt x="1854" y="17148"/>
                      <a:pt x="1623" y="17959"/>
                      <a:pt x="1788" y="18654"/>
                    </a:cubicBezTo>
                    <a:cubicBezTo>
                      <a:pt x="1970" y="19449"/>
                      <a:pt x="2368" y="19780"/>
                      <a:pt x="2351" y="20558"/>
                    </a:cubicBezTo>
                    <a:cubicBezTo>
                      <a:pt x="2318" y="21667"/>
                      <a:pt x="2748" y="21501"/>
                      <a:pt x="3179" y="22412"/>
                    </a:cubicBezTo>
                    <a:cubicBezTo>
                      <a:pt x="3311" y="22726"/>
                      <a:pt x="3146" y="23239"/>
                      <a:pt x="3328" y="23504"/>
                    </a:cubicBezTo>
                    <a:cubicBezTo>
                      <a:pt x="3559" y="23835"/>
                      <a:pt x="4072" y="23786"/>
                      <a:pt x="4437" y="24034"/>
                    </a:cubicBezTo>
                    <a:cubicBezTo>
                      <a:pt x="4122" y="23637"/>
                      <a:pt x="3924" y="23090"/>
                      <a:pt x="4106" y="22627"/>
                    </a:cubicBezTo>
                    <a:cubicBezTo>
                      <a:pt x="3592" y="22379"/>
                      <a:pt x="3477" y="21088"/>
                      <a:pt x="3179" y="20558"/>
                    </a:cubicBezTo>
                    <a:cubicBezTo>
                      <a:pt x="2930" y="20111"/>
                      <a:pt x="2219" y="18522"/>
                      <a:pt x="2467" y="17959"/>
                    </a:cubicBezTo>
                    <a:cubicBezTo>
                      <a:pt x="2594" y="17681"/>
                      <a:pt x="2742" y="17566"/>
                      <a:pt x="2901" y="17566"/>
                    </a:cubicBezTo>
                    <a:cubicBezTo>
                      <a:pt x="3590" y="17566"/>
                      <a:pt x="4474" y="19732"/>
                      <a:pt x="4635" y="20028"/>
                    </a:cubicBezTo>
                    <a:cubicBezTo>
                      <a:pt x="4900" y="20492"/>
                      <a:pt x="5413" y="21021"/>
                      <a:pt x="5579" y="21518"/>
                    </a:cubicBezTo>
                    <a:cubicBezTo>
                      <a:pt x="5695" y="21832"/>
                      <a:pt x="5562" y="22197"/>
                      <a:pt x="5661" y="22478"/>
                    </a:cubicBezTo>
                    <a:cubicBezTo>
                      <a:pt x="6009" y="23388"/>
                      <a:pt x="7168" y="23620"/>
                      <a:pt x="7515" y="24547"/>
                    </a:cubicBezTo>
                    <a:cubicBezTo>
                      <a:pt x="8045" y="25954"/>
                      <a:pt x="6506" y="25673"/>
                      <a:pt x="7730" y="26881"/>
                    </a:cubicBezTo>
                    <a:cubicBezTo>
                      <a:pt x="9253" y="28387"/>
                      <a:pt x="11620" y="29016"/>
                      <a:pt x="13623" y="29744"/>
                    </a:cubicBezTo>
                    <a:cubicBezTo>
                      <a:pt x="13880" y="29841"/>
                      <a:pt x="14495" y="30093"/>
                      <a:pt x="14743" y="30093"/>
                    </a:cubicBezTo>
                    <a:cubicBezTo>
                      <a:pt x="14751" y="30093"/>
                      <a:pt x="14758" y="30092"/>
                      <a:pt x="14765" y="30092"/>
                    </a:cubicBezTo>
                    <a:cubicBezTo>
                      <a:pt x="14976" y="30060"/>
                      <a:pt x="15250" y="29694"/>
                      <a:pt x="15479" y="29694"/>
                    </a:cubicBezTo>
                    <a:cubicBezTo>
                      <a:pt x="15484" y="29694"/>
                      <a:pt x="15488" y="29694"/>
                      <a:pt x="15493" y="29695"/>
                    </a:cubicBezTo>
                    <a:cubicBezTo>
                      <a:pt x="16122" y="29761"/>
                      <a:pt x="16917" y="30572"/>
                      <a:pt x="17546" y="30903"/>
                    </a:cubicBezTo>
                    <a:cubicBezTo>
                      <a:pt x="18423" y="31367"/>
                      <a:pt x="19334" y="31780"/>
                      <a:pt x="20277" y="32095"/>
                    </a:cubicBezTo>
                    <a:cubicBezTo>
                      <a:pt x="20989" y="32327"/>
                      <a:pt x="22048" y="32542"/>
                      <a:pt x="22578" y="33154"/>
                    </a:cubicBezTo>
                    <a:cubicBezTo>
                      <a:pt x="23074" y="33717"/>
                      <a:pt x="22909" y="34578"/>
                      <a:pt x="23356" y="35157"/>
                    </a:cubicBezTo>
                    <a:cubicBezTo>
                      <a:pt x="23803" y="35786"/>
                      <a:pt x="24316" y="35620"/>
                      <a:pt x="24928" y="35802"/>
                    </a:cubicBezTo>
                    <a:cubicBezTo>
                      <a:pt x="25772" y="36051"/>
                      <a:pt x="25987" y="36796"/>
                      <a:pt x="26815" y="37176"/>
                    </a:cubicBezTo>
                    <a:cubicBezTo>
                      <a:pt x="27163" y="37342"/>
                      <a:pt x="27643" y="37342"/>
                      <a:pt x="28007" y="37441"/>
                    </a:cubicBezTo>
                    <a:cubicBezTo>
                      <a:pt x="27994" y="36836"/>
                      <a:pt x="28020" y="36442"/>
                      <a:pt x="28406" y="36442"/>
                    </a:cubicBezTo>
                    <a:cubicBezTo>
                      <a:pt x="28527" y="36442"/>
                      <a:pt x="28683" y="36481"/>
                      <a:pt x="28884" y="36564"/>
                    </a:cubicBezTo>
                    <a:cubicBezTo>
                      <a:pt x="29811" y="36945"/>
                      <a:pt x="30059" y="38004"/>
                      <a:pt x="30274" y="38881"/>
                    </a:cubicBezTo>
                    <a:cubicBezTo>
                      <a:pt x="30556" y="39957"/>
                      <a:pt x="30605" y="41314"/>
                      <a:pt x="29679" y="42092"/>
                    </a:cubicBezTo>
                    <a:cubicBezTo>
                      <a:pt x="29083" y="42572"/>
                      <a:pt x="28669" y="42142"/>
                      <a:pt x="28239" y="42986"/>
                    </a:cubicBezTo>
                    <a:cubicBezTo>
                      <a:pt x="28040" y="43433"/>
                      <a:pt x="28272" y="43499"/>
                      <a:pt x="27941" y="43781"/>
                    </a:cubicBezTo>
                    <a:cubicBezTo>
                      <a:pt x="27800" y="43888"/>
                      <a:pt x="27689" y="43921"/>
                      <a:pt x="27597" y="43921"/>
                    </a:cubicBezTo>
                    <a:cubicBezTo>
                      <a:pt x="27450" y="43921"/>
                      <a:pt x="27354" y="43836"/>
                      <a:pt x="27272" y="43836"/>
                    </a:cubicBezTo>
                    <a:cubicBezTo>
                      <a:pt x="27176" y="43836"/>
                      <a:pt x="27099" y="43952"/>
                      <a:pt x="26981" y="44459"/>
                    </a:cubicBezTo>
                    <a:cubicBezTo>
                      <a:pt x="26881" y="44923"/>
                      <a:pt x="26947" y="45850"/>
                      <a:pt x="27163" y="46280"/>
                    </a:cubicBezTo>
                    <a:cubicBezTo>
                      <a:pt x="27411" y="46760"/>
                      <a:pt x="28239" y="46859"/>
                      <a:pt x="27924" y="47372"/>
                    </a:cubicBezTo>
                    <a:cubicBezTo>
                      <a:pt x="27792" y="47588"/>
                      <a:pt x="27196" y="47670"/>
                      <a:pt x="26964" y="47935"/>
                    </a:cubicBezTo>
                    <a:cubicBezTo>
                      <a:pt x="26418" y="48581"/>
                      <a:pt x="26765" y="48730"/>
                      <a:pt x="26981" y="49276"/>
                    </a:cubicBezTo>
                    <a:cubicBezTo>
                      <a:pt x="27014" y="49359"/>
                      <a:pt x="27279" y="49541"/>
                      <a:pt x="27345" y="49657"/>
                    </a:cubicBezTo>
                    <a:cubicBezTo>
                      <a:pt x="27411" y="49756"/>
                      <a:pt x="27179" y="49921"/>
                      <a:pt x="27245" y="50021"/>
                    </a:cubicBezTo>
                    <a:cubicBezTo>
                      <a:pt x="27610" y="50517"/>
                      <a:pt x="28073" y="50468"/>
                      <a:pt x="28454" y="50865"/>
                    </a:cubicBezTo>
                    <a:cubicBezTo>
                      <a:pt x="28801" y="51246"/>
                      <a:pt x="28901" y="52007"/>
                      <a:pt x="29116" y="52487"/>
                    </a:cubicBezTo>
                    <a:cubicBezTo>
                      <a:pt x="29546" y="53397"/>
                      <a:pt x="30109" y="54159"/>
                      <a:pt x="30357" y="55135"/>
                    </a:cubicBezTo>
                    <a:cubicBezTo>
                      <a:pt x="30639" y="56178"/>
                      <a:pt x="30291" y="57188"/>
                      <a:pt x="31648" y="57271"/>
                    </a:cubicBezTo>
                    <a:cubicBezTo>
                      <a:pt x="31748" y="58181"/>
                      <a:pt x="33734" y="59406"/>
                      <a:pt x="34446" y="60200"/>
                    </a:cubicBezTo>
                    <a:cubicBezTo>
                      <a:pt x="35786" y="61707"/>
                      <a:pt x="34330" y="62816"/>
                      <a:pt x="33767" y="64421"/>
                    </a:cubicBezTo>
                    <a:cubicBezTo>
                      <a:pt x="33204" y="66027"/>
                      <a:pt x="33221" y="67781"/>
                      <a:pt x="32708" y="69387"/>
                    </a:cubicBezTo>
                    <a:cubicBezTo>
                      <a:pt x="32360" y="70463"/>
                      <a:pt x="31797" y="71539"/>
                      <a:pt x="31350" y="72581"/>
                    </a:cubicBezTo>
                    <a:cubicBezTo>
                      <a:pt x="30854" y="73806"/>
                      <a:pt x="29877" y="75064"/>
                      <a:pt x="28983" y="76041"/>
                    </a:cubicBezTo>
                    <a:cubicBezTo>
                      <a:pt x="28570" y="76488"/>
                      <a:pt x="28156" y="76719"/>
                      <a:pt x="27841" y="77232"/>
                    </a:cubicBezTo>
                    <a:cubicBezTo>
                      <a:pt x="27543" y="77746"/>
                      <a:pt x="27477" y="78391"/>
                      <a:pt x="27328" y="78970"/>
                    </a:cubicBezTo>
                    <a:cubicBezTo>
                      <a:pt x="27130" y="79732"/>
                      <a:pt x="26517" y="80328"/>
                      <a:pt x="27328" y="80775"/>
                    </a:cubicBezTo>
                    <a:cubicBezTo>
                      <a:pt x="27808" y="81056"/>
                      <a:pt x="28851" y="80957"/>
                      <a:pt x="29414" y="81122"/>
                    </a:cubicBezTo>
                    <a:cubicBezTo>
                      <a:pt x="29894" y="81255"/>
                      <a:pt x="30374" y="81536"/>
                      <a:pt x="30870" y="81586"/>
                    </a:cubicBezTo>
                    <a:cubicBezTo>
                      <a:pt x="31019" y="80874"/>
                      <a:pt x="30092" y="80791"/>
                      <a:pt x="30192" y="80046"/>
                    </a:cubicBezTo>
                    <a:cubicBezTo>
                      <a:pt x="30274" y="79285"/>
                      <a:pt x="31433" y="79252"/>
                      <a:pt x="31913" y="78474"/>
                    </a:cubicBezTo>
                    <a:cubicBezTo>
                      <a:pt x="32128" y="78159"/>
                      <a:pt x="32046" y="77861"/>
                      <a:pt x="32343" y="77580"/>
                    </a:cubicBezTo>
                    <a:cubicBezTo>
                      <a:pt x="32608" y="77332"/>
                      <a:pt x="33006" y="77398"/>
                      <a:pt x="33254" y="77133"/>
                    </a:cubicBezTo>
                    <a:cubicBezTo>
                      <a:pt x="33535" y="76835"/>
                      <a:pt x="33469" y="76421"/>
                      <a:pt x="33701" y="76107"/>
                    </a:cubicBezTo>
                    <a:cubicBezTo>
                      <a:pt x="33982" y="75693"/>
                      <a:pt x="34826" y="75561"/>
                      <a:pt x="34528" y="74948"/>
                    </a:cubicBezTo>
                    <a:cubicBezTo>
                      <a:pt x="34678" y="74940"/>
                      <a:pt x="34831" y="74938"/>
                      <a:pt x="34986" y="74938"/>
                    </a:cubicBezTo>
                    <a:cubicBezTo>
                      <a:pt x="35284" y="74938"/>
                      <a:pt x="35590" y="74947"/>
                      <a:pt x="35896" y="74947"/>
                    </a:cubicBezTo>
                    <a:cubicBezTo>
                      <a:pt x="36738" y="74947"/>
                      <a:pt x="37581" y="74873"/>
                      <a:pt x="38253" y="74319"/>
                    </a:cubicBezTo>
                    <a:cubicBezTo>
                      <a:pt x="38782" y="73889"/>
                      <a:pt x="39130" y="73128"/>
                      <a:pt x="39659" y="72648"/>
                    </a:cubicBezTo>
                    <a:cubicBezTo>
                      <a:pt x="40189" y="72151"/>
                      <a:pt x="40520" y="71671"/>
                      <a:pt x="40967" y="71174"/>
                    </a:cubicBezTo>
                    <a:cubicBezTo>
                      <a:pt x="41315" y="70810"/>
                      <a:pt x="41960" y="70595"/>
                      <a:pt x="42391" y="70314"/>
                    </a:cubicBezTo>
                    <a:cubicBezTo>
                      <a:pt x="43102" y="69850"/>
                      <a:pt x="43549" y="69254"/>
                      <a:pt x="44112" y="68625"/>
                    </a:cubicBezTo>
                    <a:cubicBezTo>
                      <a:pt x="44741" y="67947"/>
                      <a:pt x="45403" y="67781"/>
                      <a:pt x="46115" y="67318"/>
                    </a:cubicBezTo>
                    <a:cubicBezTo>
                      <a:pt x="47124" y="66656"/>
                      <a:pt x="47323" y="65861"/>
                      <a:pt x="47522" y="64802"/>
                    </a:cubicBezTo>
                    <a:cubicBezTo>
                      <a:pt x="47869" y="62948"/>
                      <a:pt x="49525" y="62203"/>
                      <a:pt x="50931" y="61160"/>
                    </a:cubicBezTo>
                    <a:cubicBezTo>
                      <a:pt x="52223" y="60217"/>
                      <a:pt x="53083" y="58826"/>
                      <a:pt x="53729" y="57370"/>
                    </a:cubicBezTo>
                    <a:cubicBezTo>
                      <a:pt x="54109" y="56509"/>
                      <a:pt x="54358" y="55615"/>
                      <a:pt x="54705" y="54755"/>
                    </a:cubicBezTo>
                    <a:cubicBezTo>
                      <a:pt x="55003" y="54059"/>
                      <a:pt x="55417" y="53414"/>
                      <a:pt x="55914" y="52851"/>
                    </a:cubicBezTo>
                    <a:cubicBezTo>
                      <a:pt x="56278" y="52404"/>
                      <a:pt x="57767" y="51030"/>
                      <a:pt x="57834" y="50418"/>
                    </a:cubicBezTo>
                    <a:cubicBezTo>
                      <a:pt x="57900" y="49624"/>
                      <a:pt x="56824" y="48200"/>
                      <a:pt x="56443" y="47488"/>
                    </a:cubicBezTo>
                    <a:cubicBezTo>
                      <a:pt x="56162" y="47008"/>
                      <a:pt x="55814" y="46396"/>
                      <a:pt x="55301" y="46131"/>
                    </a:cubicBezTo>
                    <a:cubicBezTo>
                      <a:pt x="55086" y="46017"/>
                      <a:pt x="54885" y="45990"/>
                      <a:pt x="54689" y="45990"/>
                    </a:cubicBezTo>
                    <a:cubicBezTo>
                      <a:pt x="54512" y="45990"/>
                      <a:pt x="54338" y="46012"/>
                      <a:pt x="54161" y="46012"/>
                    </a:cubicBezTo>
                    <a:cubicBezTo>
                      <a:pt x="53995" y="46012"/>
                      <a:pt x="53825" y="45993"/>
                      <a:pt x="53646" y="45916"/>
                    </a:cubicBezTo>
                    <a:cubicBezTo>
                      <a:pt x="52818" y="45552"/>
                      <a:pt x="52040" y="43814"/>
                      <a:pt x="51560" y="43119"/>
                    </a:cubicBezTo>
                    <a:cubicBezTo>
                      <a:pt x="50998" y="42324"/>
                      <a:pt x="50600" y="41761"/>
                      <a:pt x="50782" y="40752"/>
                    </a:cubicBezTo>
                    <a:cubicBezTo>
                      <a:pt x="50468" y="40685"/>
                      <a:pt x="49607" y="40603"/>
                      <a:pt x="49342" y="40404"/>
                    </a:cubicBezTo>
                    <a:cubicBezTo>
                      <a:pt x="48862" y="40073"/>
                      <a:pt x="48763" y="39461"/>
                      <a:pt x="48399" y="39047"/>
                    </a:cubicBezTo>
                    <a:cubicBezTo>
                      <a:pt x="47787" y="38352"/>
                      <a:pt x="47025" y="38136"/>
                      <a:pt x="46115" y="38136"/>
                    </a:cubicBezTo>
                    <a:cubicBezTo>
                      <a:pt x="45806" y="38136"/>
                      <a:pt x="45403" y="38256"/>
                      <a:pt x="45053" y="38256"/>
                    </a:cubicBezTo>
                    <a:cubicBezTo>
                      <a:pt x="44916" y="38256"/>
                      <a:pt x="44787" y="38237"/>
                      <a:pt x="44675" y="38186"/>
                    </a:cubicBezTo>
                    <a:cubicBezTo>
                      <a:pt x="43963" y="37855"/>
                      <a:pt x="44013" y="36763"/>
                      <a:pt x="43698" y="36167"/>
                    </a:cubicBezTo>
                    <a:cubicBezTo>
                      <a:pt x="43218" y="35223"/>
                      <a:pt x="42589" y="35157"/>
                      <a:pt x="41629" y="35025"/>
                    </a:cubicBezTo>
                    <a:cubicBezTo>
                      <a:pt x="40553" y="34876"/>
                      <a:pt x="39428" y="35041"/>
                      <a:pt x="38435" y="34693"/>
                    </a:cubicBezTo>
                    <a:cubicBezTo>
                      <a:pt x="38023" y="34545"/>
                      <a:pt x="36820" y="33566"/>
                      <a:pt x="36226" y="33566"/>
                    </a:cubicBezTo>
                    <a:cubicBezTo>
                      <a:pt x="35960" y="33566"/>
                      <a:pt x="35816" y="33761"/>
                      <a:pt x="35919" y="34313"/>
                    </a:cubicBezTo>
                    <a:cubicBezTo>
                      <a:pt x="35555" y="34412"/>
                      <a:pt x="35257" y="34644"/>
                      <a:pt x="35058" y="34958"/>
                    </a:cubicBezTo>
                    <a:cubicBezTo>
                      <a:pt x="34859" y="34627"/>
                      <a:pt x="35323" y="33849"/>
                      <a:pt x="35124" y="33651"/>
                    </a:cubicBezTo>
                    <a:cubicBezTo>
                      <a:pt x="35049" y="33575"/>
                      <a:pt x="34961" y="33544"/>
                      <a:pt x="34866" y="33544"/>
                    </a:cubicBezTo>
                    <a:cubicBezTo>
                      <a:pt x="34441" y="33544"/>
                      <a:pt x="33872" y="34174"/>
                      <a:pt x="33601" y="34296"/>
                    </a:cubicBezTo>
                    <a:cubicBezTo>
                      <a:pt x="32774" y="34644"/>
                      <a:pt x="32012" y="34263"/>
                      <a:pt x="31417" y="35041"/>
                    </a:cubicBezTo>
                    <a:cubicBezTo>
                      <a:pt x="30986" y="35604"/>
                      <a:pt x="31085" y="36282"/>
                      <a:pt x="30291" y="36580"/>
                    </a:cubicBezTo>
                    <a:cubicBezTo>
                      <a:pt x="30208" y="36614"/>
                      <a:pt x="30225" y="36580"/>
                      <a:pt x="30208" y="36663"/>
                    </a:cubicBezTo>
                    <a:cubicBezTo>
                      <a:pt x="29263" y="36300"/>
                      <a:pt x="29033" y="34747"/>
                      <a:pt x="27946" y="34747"/>
                    </a:cubicBezTo>
                    <a:cubicBezTo>
                      <a:pt x="27797" y="34747"/>
                      <a:pt x="27630" y="34776"/>
                      <a:pt x="27444" y="34842"/>
                    </a:cubicBezTo>
                    <a:cubicBezTo>
                      <a:pt x="26914" y="35041"/>
                      <a:pt x="26252" y="35074"/>
                      <a:pt x="25872" y="35471"/>
                    </a:cubicBezTo>
                    <a:cubicBezTo>
                      <a:pt x="25276" y="34743"/>
                      <a:pt x="24167" y="34611"/>
                      <a:pt x="24134" y="33535"/>
                    </a:cubicBezTo>
                    <a:cubicBezTo>
                      <a:pt x="24117" y="32641"/>
                      <a:pt x="25358" y="31416"/>
                      <a:pt x="24763" y="30423"/>
                    </a:cubicBezTo>
                    <a:cubicBezTo>
                      <a:pt x="24398" y="29844"/>
                      <a:pt x="22495" y="29910"/>
                      <a:pt x="21816" y="29662"/>
                    </a:cubicBezTo>
                    <a:cubicBezTo>
                      <a:pt x="21436" y="29513"/>
                      <a:pt x="21121" y="29480"/>
                      <a:pt x="20790" y="29380"/>
                    </a:cubicBezTo>
                    <a:cubicBezTo>
                      <a:pt x="20754" y="29370"/>
                      <a:pt x="20718" y="29366"/>
                      <a:pt x="20681" y="29366"/>
                    </a:cubicBezTo>
                    <a:cubicBezTo>
                      <a:pt x="20566" y="29366"/>
                      <a:pt x="20449" y="29405"/>
                      <a:pt x="20339" y="29405"/>
                    </a:cubicBezTo>
                    <a:cubicBezTo>
                      <a:pt x="20259" y="29405"/>
                      <a:pt x="20182" y="29385"/>
                      <a:pt x="20111" y="29314"/>
                    </a:cubicBezTo>
                    <a:cubicBezTo>
                      <a:pt x="19400" y="28635"/>
                      <a:pt x="21187" y="27080"/>
                      <a:pt x="21403" y="26550"/>
                    </a:cubicBezTo>
                    <a:cubicBezTo>
                      <a:pt x="21651" y="26004"/>
                      <a:pt x="21551" y="25375"/>
                      <a:pt x="21684" y="24828"/>
                    </a:cubicBezTo>
                    <a:cubicBezTo>
                      <a:pt x="21637" y="24824"/>
                      <a:pt x="21591" y="24822"/>
                      <a:pt x="21544" y="24822"/>
                    </a:cubicBezTo>
                    <a:cubicBezTo>
                      <a:pt x="20592" y="24822"/>
                      <a:pt x="19583" y="25743"/>
                      <a:pt x="18589" y="25838"/>
                    </a:cubicBezTo>
                    <a:cubicBezTo>
                      <a:pt x="17347" y="25971"/>
                      <a:pt x="17298" y="26980"/>
                      <a:pt x="16189" y="27311"/>
                    </a:cubicBezTo>
                    <a:cubicBezTo>
                      <a:pt x="15983" y="27373"/>
                      <a:pt x="15788" y="27402"/>
                      <a:pt x="15602" y="27402"/>
                    </a:cubicBezTo>
                    <a:cubicBezTo>
                      <a:pt x="14549" y="27402"/>
                      <a:pt x="13826" y="26478"/>
                      <a:pt x="13474" y="25507"/>
                    </a:cubicBezTo>
                    <a:cubicBezTo>
                      <a:pt x="12812" y="23736"/>
                      <a:pt x="13077" y="22428"/>
                      <a:pt x="13789" y="20624"/>
                    </a:cubicBezTo>
                    <a:cubicBezTo>
                      <a:pt x="14004" y="20128"/>
                      <a:pt x="14153" y="19565"/>
                      <a:pt x="14583" y="19283"/>
                    </a:cubicBezTo>
                    <a:cubicBezTo>
                      <a:pt x="14914" y="19068"/>
                      <a:pt x="16354" y="18638"/>
                      <a:pt x="16718" y="18638"/>
                    </a:cubicBezTo>
                    <a:cubicBezTo>
                      <a:pt x="17553" y="18638"/>
                      <a:pt x="18450" y="19764"/>
                      <a:pt x="19312" y="19764"/>
                    </a:cubicBezTo>
                    <a:cubicBezTo>
                      <a:pt x="19442" y="19764"/>
                      <a:pt x="19570" y="19739"/>
                      <a:pt x="19698" y="19681"/>
                    </a:cubicBezTo>
                    <a:cubicBezTo>
                      <a:pt x="20509" y="19317"/>
                      <a:pt x="19880" y="18522"/>
                      <a:pt x="20823" y="18406"/>
                    </a:cubicBezTo>
                    <a:cubicBezTo>
                      <a:pt x="20830" y="18406"/>
                      <a:pt x="20836" y="18405"/>
                      <a:pt x="20843" y="18405"/>
                    </a:cubicBezTo>
                    <a:cubicBezTo>
                      <a:pt x="21043" y="18405"/>
                      <a:pt x="21360" y="18638"/>
                      <a:pt x="21568" y="18654"/>
                    </a:cubicBezTo>
                    <a:cubicBezTo>
                      <a:pt x="21587" y="18655"/>
                      <a:pt x="21606" y="18656"/>
                      <a:pt x="21624" y="18656"/>
                    </a:cubicBezTo>
                    <a:cubicBezTo>
                      <a:pt x="21952" y="18656"/>
                      <a:pt x="22131" y="18520"/>
                      <a:pt x="22429" y="18489"/>
                    </a:cubicBezTo>
                    <a:cubicBezTo>
                      <a:pt x="22703" y="18457"/>
                      <a:pt x="22871" y="18421"/>
                      <a:pt x="23040" y="18421"/>
                    </a:cubicBezTo>
                    <a:cubicBezTo>
                      <a:pt x="23218" y="18421"/>
                      <a:pt x="23397" y="18461"/>
                      <a:pt x="23703" y="18588"/>
                    </a:cubicBezTo>
                    <a:cubicBezTo>
                      <a:pt x="24945" y="19118"/>
                      <a:pt x="24945" y="19515"/>
                      <a:pt x="25640" y="20525"/>
                    </a:cubicBezTo>
                    <a:cubicBezTo>
                      <a:pt x="25918" y="20935"/>
                      <a:pt x="27073" y="22545"/>
                      <a:pt x="27385" y="22545"/>
                    </a:cubicBezTo>
                    <a:cubicBezTo>
                      <a:pt x="27388" y="22545"/>
                      <a:pt x="27391" y="22545"/>
                      <a:pt x="27394" y="22544"/>
                    </a:cubicBezTo>
                    <a:cubicBezTo>
                      <a:pt x="27345" y="22031"/>
                      <a:pt x="27328" y="21021"/>
                      <a:pt x="27130" y="20541"/>
                    </a:cubicBezTo>
                    <a:cubicBezTo>
                      <a:pt x="26865" y="19929"/>
                      <a:pt x="26186" y="19482"/>
                      <a:pt x="26021" y="18754"/>
                    </a:cubicBezTo>
                    <a:cubicBezTo>
                      <a:pt x="25623" y="17099"/>
                      <a:pt x="27295" y="15410"/>
                      <a:pt x="28834" y="15030"/>
                    </a:cubicBezTo>
                    <a:cubicBezTo>
                      <a:pt x="29397" y="14881"/>
                      <a:pt x="30457" y="14550"/>
                      <a:pt x="30523" y="13838"/>
                    </a:cubicBezTo>
                    <a:cubicBezTo>
                      <a:pt x="30572" y="13209"/>
                      <a:pt x="29695" y="12795"/>
                      <a:pt x="29910" y="12034"/>
                    </a:cubicBezTo>
                    <a:cubicBezTo>
                      <a:pt x="30092" y="11438"/>
                      <a:pt x="30655" y="11289"/>
                      <a:pt x="31135" y="10958"/>
                    </a:cubicBezTo>
                    <a:cubicBezTo>
                      <a:pt x="31996" y="10395"/>
                      <a:pt x="32443" y="9915"/>
                      <a:pt x="32774" y="8955"/>
                    </a:cubicBezTo>
                    <a:cubicBezTo>
                      <a:pt x="33195" y="9077"/>
                      <a:pt x="34033" y="9422"/>
                      <a:pt x="34715" y="9422"/>
                    </a:cubicBezTo>
                    <a:cubicBezTo>
                      <a:pt x="35050" y="9422"/>
                      <a:pt x="35347" y="9339"/>
                      <a:pt x="35538" y="9104"/>
                    </a:cubicBezTo>
                    <a:cubicBezTo>
                      <a:pt x="36448" y="7995"/>
                      <a:pt x="33734" y="7763"/>
                      <a:pt x="33320" y="7151"/>
                    </a:cubicBezTo>
                    <a:cubicBezTo>
                      <a:pt x="32770" y="6363"/>
                      <a:pt x="33376" y="6238"/>
                      <a:pt x="34137" y="6238"/>
                    </a:cubicBezTo>
                    <a:cubicBezTo>
                      <a:pt x="34489" y="6238"/>
                      <a:pt x="34873" y="6265"/>
                      <a:pt x="35192" y="6265"/>
                    </a:cubicBezTo>
                    <a:cubicBezTo>
                      <a:pt x="35575" y="6265"/>
                      <a:pt x="35863" y="6227"/>
                      <a:pt x="35886" y="6058"/>
                    </a:cubicBezTo>
                    <a:cubicBezTo>
                      <a:pt x="35935" y="5711"/>
                      <a:pt x="32029" y="3575"/>
                      <a:pt x="31648" y="3410"/>
                    </a:cubicBezTo>
                    <a:cubicBezTo>
                      <a:pt x="31069" y="3145"/>
                      <a:pt x="30457" y="3195"/>
                      <a:pt x="29910" y="2980"/>
                    </a:cubicBezTo>
                    <a:cubicBezTo>
                      <a:pt x="29364" y="2748"/>
                      <a:pt x="29165" y="2235"/>
                      <a:pt x="28487" y="2152"/>
                    </a:cubicBezTo>
                    <a:cubicBezTo>
                      <a:pt x="28457" y="2149"/>
                      <a:pt x="28428" y="2148"/>
                      <a:pt x="28400" y="2148"/>
                    </a:cubicBezTo>
                    <a:cubicBezTo>
                      <a:pt x="27981" y="2148"/>
                      <a:pt x="27648" y="2452"/>
                      <a:pt x="27280" y="2452"/>
                    </a:cubicBezTo>
                    <a:cubicBezTo>
                      <a:pt x="27263" y="2452"/>
                      <a:pt x="27246" y="2451"/>
                      <a:pt x="27229" y="2450"/>
                    </a:cubicBezTo>
                    <a:cubicBezTo>
                      <a:pt x="26798" y="2417"/>
                      <a:pt x="26947" y="2152"/>
                      <a:pt x="26616" y="2020"/>
                    </a:cubicBezTo>
                    <a:cubicBezTo>
                      <a:pt x="26226" y="1845"/>
                      <a:pt x="25804" y="1757"/>
                      <a:pt x="25375" y="1757"/>
                    </a:cubicBezTo>
                    <a:cubicBezTo>
                      <a:pt x="25276" y="1757"/>
                      <a:pt x="25176" y="1762"/>
                      <a:pt x="25077" y="1771"/>
                    </a:cubicBezTo>
                    <a:cubicBezTo>
                      <a:pt x="25474" y="2417"/>
                      <a:pt x="26285" y="3095"/>
                      <a:pt x="26269" y="4006"/>
                    </a:cubicBezTo>
                    <a:cubicBezTo>
                      <a:pt x="25908" y="4352"/>
                      <a:pt x="24766" y="4986"/>
                      <a:pt x="24114" y="4986"/>
                    </a:cubicBezTo>
                    <a:cubicBezTo>
                      <a:pt x="24049" y="4986"/>
                      <a:pt x="23989" y="4979"/>
                      <a:pt x="23935" y="4966"/>
                    </a:cubicBezTo>
                    <a:cubicBezTo>
                      <a:pt x="23107" y="4751"/>
                      <a:pt x="22561" y="3691"/>
                      <a:pt x="21866" y="3228"/>
                    </a:cubicBezTo>
                    <a:cubicBezTo>
                      <a:pt x="21500" y="2980"/>
                      <a:pt x="21227" y="2897"/>
                      <a:pt x="20969" y="2897"/>
                    </a:cubicBezTo>
                    <a:cubicBezTo>
                      <a:pt x="20538" y="2897"/>
                      <a:pt x="20147" y="3129"/>
                      <a:pt x="19433" y="3211"/>
                    </a:cubicBezTo>
                    <a:cubicBezTo>
                      <a:pt x="19317" y="2963"/>
                      <a:pt x="19234" y="2715"/>
                      <a:pt x="19185" y="2450"/>
                    </a:cubicBezTo>
                    <a:cubicBezTo>
                      <a:pt x="20029" y="2301"/>
                      <a:pt x="21055" y="1887"/>
                      <a:pt x="21883" y="1804"/>
                    </a:cubicBezTo>
                    <a:cubicBezTo>
                      <a:pt x="21936" y="1798"/>
                      <a:pt x="21988" y="1795"/>
                      <a:pt x="22039" y="1795"/>
                    </a:cubicBezTo>
                    <a:cubicBezTo>
                      <a:pt x="22472" y="1795"/>
                      <a:pt x="22846" y="2006"/>
                      <a:pt x="23261" y="2006"/>
                    </a:cubicBezTo>
                    <a:cubicBezTo>
                      <a:pt x="23287" y="2006"/>
                      <a:pt x="23313" y="2005"/>
                      <a:pt x="23339" y="2003"/>
                    </a:cubicBezTo>
                    <a:cubicBezTo>
                      <a:pt x="23372" y="1523"/>
                      <a:pt x="22925" y="1473"/>
                      <a:pt x="22644" y="1175"/>
                    </a:cubicBezTo>
                    <a:cubicBezTo>
                      <a:pt x="22909" y="1076"/>
                      <a:pt x="23356" y="877"/>
                      <a:pt x="23438" y="480"/>
                    </a:cubicBezTo>
                    <a:cubicBezTo>
                      <a:pt x="24283" y="679"/>
                      <a:pt x="25110" y="811"/>
                      <a:pt x="25954" y="1093"/>
                    </a:cubicBezTo>
                    <a:cubicBezTo>
                      <a:pt x="26371" y="1227"/>
                      <a:pt x="26716" y="1268"/>
                      <a:pt x="27051" y="1268"/>
                    </a:cubicBezTo>
                    <a:cubicBezTo>
                      <a:pt x="27501" y="1268"/>
                      <a:pt x="27934" y="1194"/>
                      <a:pt x="28503" y="1175"/>
                    </a:cubicBezTo>
                    <a:cubicBezTo>
                      <a:pt x="28534" y="1174"/>
                      <a:pt x="28564" y="1173"/>
                      <a:pt x="28594" y="1173"/>
                    </a:cubicBezTo>
                    <a:cubicBezTo>
                      <a:pt x="29257" y="1173"/>
                      <a:pt x="29724" y="1511"/>
                      <a:pt x="30357" y="1606"/>
                    </a:cubicBezTo>
                    <a:cubicBezTo>
                      <a:pt x="30663" y="1654"/>
                      <a:pt x="30924" y="1664"/>
                      <a:pt x="31165" y="1664"/>
                    </a:cubicBezTo>
                    <a:cubicBezTo>
                      <a:pt x="31322" y="1664"/>
                      <a:pt x="31470" y="1660"/>
                      <a:pt x="31615" y="1660"/>
                    </a:cubicBezTo>
                    <a:cubicBezTo>
                      <a:pt x="32078" y="1660"/>
                      <a:pt x="32512" y="1702"/>
                      <a:pt x="33121" y="2053"/>
                    </a:cubicBezTo>
                    <a:cubicBezTo>
                      <a:pt x="33513" y="2271"/>
                      <a:pt x="33985" y="2442"/>
                      <a:pt x="34380" y="2442"/>
                    </a:cubicBezTo>
                    <a:cubicBezTo>
                      <a:pt x="34553" y="2442"/>
                      <a:pt x="34712" y="2410"/>
                      <a:pt x="34843" y="2334"/>
                    </a:cubicBezTo>
                    <a:cubicBezTo>
                      <a:pt x="37425" y="3228"/>
                      <a:pt x="39924" y="4370"/>
                      <a:pt x="42291" y="5744"/>
                    </a:cubicBezTo>
                    <a:cubicBezTo>
                      <a:pt x="35830" y="1986"/>
                      <a:pt x="28482" y="0"/>
                      <a:pt x="21015" y="0"/>
                    </a:cubicBezTo>
                    <a:cubicBezTo>
                      <a:pt x="20984" y="0"/>
                      <a:pt x="20953" y="0"/>
                      <a:pt x="20923" y="0"/>
                    </a:cubicBezTo>
                    <a:cubicBezTo>
                      <a:pt x="20882" y="0"/>
                      <a:pt x="20841" y="0"/>
                      <a:pt x="2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8" name="Google Shape;2108;p72"/>
              <p:cNvSpPr/>
              <p:nvPr/>
            </p:nvSpPr>
            <p:spPr>
              <a:xfrm>
                <a:off x="2447325" y="3558200"/>
                <a:ext cx="211900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8476" h="3333" extrusionOk="0">
                    <a:moveTo>
                      <a:pt x="1027" y="0"/>
                    </a:moveTo>
                    <a:cubicBezTo>
                      <a:pt x="950" y="0"/>
                      <a:pt x="872" y="4"/>
                      <a:pt x="795" y="11"/>
                    </a:cubicBezTo>
                    <a:cubicBezTo>
                      <a:pt x="778" y="326"/>
                      <a:pt x="282" y="442"/>
                      <a:pt x="0" y="789"/>
                    </a:cubicBezTo>
                    <a:cubicBezTo>
                      <a:pt x="161" y="1058"/>
                      <a:pt x="407" y="1138"/>
                      <a:pt x="682" y="1138"/>
                    </a:cubicBezTo>
                    <a:cubicBezTo>
                      <a:pt x="1087" y="1138"/>
                      <a:pt x="1556" y="965"/>
                      <a:pt x="1921" y="955"/>
                    </a:cubicBezTo>
                    <a:cubicBezTo>
                      <a:pt x="1937" y="954"/>
                      <a:pt x="1953" y="954"/>
                      <a:pt x="1969" y="954"/>
                    </a:cubicBezTo>
                    <a:cubicBezTo>
                      <a:pt x="2658" y="954"/>
                      <a:pt x="3211" y="1292"/>
                      <a:pt x="3874" y="1567"/>
                    </a:cubicBezTo>
                    <a:cubicBezTo>
                      <a:pt x="4602" y="1849"/>
                      <a:pt x="4966" y="2180"/>
                      <a:pt x="5595" y="2709"/>
                    </a:cubicBezTo>
                    <a:cubicBezTo>
                      <a:pt x="6154" y="3160"/>
                      <a:pt x="6655" y="3333"/>
                      <a:pt x="7212" y="3333"/>
                    </a:cubicBezTo>
                    <a:cubicBezTo>
                      <a:pt x="7594" y="3333"/>
                      <a:pt x="8003" y="3251"/>
                      <a:pt x="8475" y="3123"/>
                    </a:cubicBezTo>
                    <a:cubicBezTo>
                      <a:pt x="7134" y="2776"/>
                      <a:pt x="6522" y="1418"/>
                      <a:pt x="5347" y="855"/>
                    </a:cubicBezTo>
                    <a:cubicBezTo>
                      <a:pt x="4585" y="508"/>
                      <a:pt x="4122" y="541"/>
                      <a:pt x="3311" y="442"/>
                    </a:cubicBezTo>
                    <a:cubicBezTo>
                      <a:pt x="2573" y="351"/>
                      <a:pt x="1807" y="0"/>
                      <a:pt x="10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9" name="Google Shape;2109;p72"/>
              <p:cNvSpPr/>
              <p:nvPr/>
            </p:nvSpPr>
            <p:spPr>
              <a:xfrm>
                <a:off x="2687750" y="3627850"/>
                <a:ext cx="5890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1478" extrusionOk="0">
                    <a:moveTo>
                      <a:pt x="671" y="0"/>
                    </a:moveTo>
                    <a:cubicBezTo>
                      <a:pt x="494" y="0"/>
                      <a:pt x="348" y="75"/>
                      <a:pt x="265" y="254"/>
                    </a:cubicBezTo>
                    <a:lnTo>
                      <a:pt x="0" y="89"/>
                    </a:lnTo>
                    <a:lnTo>
                      <a:pt x="0" y="89"/>
                    </a:lnTo>
                    <a:cubicBezTo>
                      <a:pt x="265" y="585"/>
                      <a:pt x="1076" y="784"/>
                      <a:pt x="795" y="1363"/>
                    </a:cubicBezTo>
                    <a:cubicBezTo>
                      <a:pt x="1070" y="1455"/>
                      <a:pt x="1377" y="1478"/>
                      <a:pt x="1684" y="1478"/>
                    </a:cubicBezTo>
                    <a:cubicBezTo>
                      <a:pt x="1876" y="1478"/>
                      <a:pt x="2067" y="1469"/>
                      <a:pt x="2251" y="1463"/>
                    </a:cubicBezTo>
                    <a:cubicBezTo>
                      <a:pt x="2355" y="970"/>
                      <a:pt x="1312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0" name="Google Shape;2110;p72"/>
              <p:cNvSpPr/>
              <p:nvPr/>
            </p:nvSpPr>
            <p:spPr>
              <a:xfrm>
                <a:off x="2779175" y="3658350"/>
                <a:ext cx="21575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840" extrusionOk="0">
                    <a:moveTo>
                      <a:pt x="410" y="1"/>
                    </a:moveTo>
                    <a:cubicBezTo>
                      <a:pt x="333" y="1"/>
                      <a:pt x="249" y="25"/>
                      <a:pt x="167" y="77"/>
                    </a:cubicBezTo>
                    <a:lnTo>
                      <a:pt x="167" y="160"/>
                    </a:lnTo>
                    <a:cubicBezTo>
                      <a:pt x="0" y="410"/>
                      <a:pt x="202" y="840"/>
                      <a:pt x="433" y="840"/>
                    </a:cubicBezTo>
                    <a:cubicBezTo>
                      <a:pt x="523" y="840"/>
                      <a:pt x="617" y="774"/>
                      <a:pt x="696" y="607"/>
                    </a:cubicBezTo>
                    <a:cubicBezTo>
                      <a:pt x="863" y="274"/>
                      <a:pt x="673" y="1"/>
                      <a:pt x="4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2111" name="Google Shape;2111;p72"/>
            <p:cNvGrpSpPr/>
            <p:nvPr/>
          </p:nvGrpSpPr>
          <p:grpSpPr>
            <a:xfrm>
              <a:off x="5039516" y="2040307"/>
              <a:ext cx="972717" cy="972910"/>
              <a:chOff x="4165850" y="237700"/>
              <a:chExt cx="2136900" cy="2137325"/>
            </a:xfrm>
          </p:grpSpPr>
          <p:sp>
            <p:nvSpPr>
              <p:cNvPr id="2112" name="Google Shape;2112;p72"/>
              <p:cNvSpPr/>
              <p:nvPr/>
            </p:nvSpPr>
            <p:spPr>
              <a:xfrm>
                <a:off x="4165850" y="238125"/>
                <a:ext cx="2136900" cy="2136900"/>
              </a:xfrm>
              <a:custGeom>
                <a:avLst/>
                <a:gdLst/>
                <a:ahLst/>
                <a:cxnLst/>
                <a:rect l="l" t="t" r="r" b="b"/>
                <a:pathLst>
                  <a:path w="85476" h="85476" extrusionOk="0">
                    <a:moveTo>
                      <a:pt x="42738" y="0"/>
                    </a:moveTo>
                    <a:cubicBezTo>
                      <a:pt x="19135" y="0"/>
                      <a:pt x="0" y="19134"/>
                      <a:pt x="0" y="42738"/>
                    </a:cubicBezTo>
                    <a:cubicBezTo>
                      <a:pt x="0" y="66341"/>
                      <a:pt x="19135" y="85475"/>
                      <a:pt x="42738" y="85475"/>
                    </a:cubicBezTo>
                    <a:cubicBezTo>
                      <a:pt x="66341" y="85475"/>
                      <a:pt x="85475" y="66341"/>
                      <a:pt x="85475" y="42738"/>
                    </a:cubicBezTo>
                    <a:cubicBezTo>
                      <a:pt x="85475" y="19134"/>
                      <a:pt x="66341" y="0"/>
                      <a:pt x="427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3" name="Google Shape;2113;p72"/>
              <p:cNvSpPr/>
              <p:nvPr/>
            </p:nvSpPr>
            <p:spPr>
              <a:xfrm>
                <a:off x="5941875" y="602250"/>
                <a:ext cx="360875" cy="1217450"/>
              </a:xfrm>
              <a:custGeom>
                <a:avLst/>
                <a:gdLst/>
                <a:ahLst/>
                <a:cxnLst/>
                <a:rect l="l" t="t" r="r" b="b"/>
                <a:pathLst>
                  <a:path w="14435" h="48698" extrusionOk="0">
                    <a:moveTo>
                      <a:pt x="3824" y="1"/>
                    </a:moveTo>
                    <a:lnTo>
                      <a:pt x="3824" y="100"/>
                    </a:lnTo>
                    <a:cubicBezTo>
                      <a:pt x="3800" y="98"/>
                      <a:pt x="3776" y="98"/>
                      <a:pt x="3752" y="98"/>
                    </a:cubicBezTo>
                    <a:cubicBezTo>
                      <a:pt x="2872" y="98"/>
                      <a:pt x="2107" y="1262"/>
                      <a:pt x="2269" y="2004"/>
                    </a:cubicBezTo>
                    <a:cubicBezTo>
                      <a:pt x="2302" y="2136"/>
                      <a:pt x="2666" y="2351"/>
                      <a:pt x="2715" y="2616"/>
                    </a:cubicBezTo>
                    <a:cubicBezTo>
                      <a:pt x="2749" y="2898"/>
                      <a:pt x="2517" y="3013"/>
                      <a:pt x="2500" y="3229"/>
                    </a:cubicBezTo>
                    <a:cubicBezTo>
                      <a:pt x="2484" y="3725"/>
                      <a:pt x="2351" y="4205"/>
                      <a:pt x="3030" y="4338"/>
                    </a:cubicBezTo>
                    <a:cubicBezTo>
                      <a:pt x="3148" y="4111"/>
                      <a:pt x="3308" y="4021"/>
                      <a:pt x="3482" y="4021"/>
                    </a:cubicBezTo>
                    <a:cubicBezTo>
                      <a:pt x="3944" y="4021"/>
                      <a:pt x="4503" y="4653"/>
                      <a:pt x="4635" y="5049"/>
                    </a:cubicBezTo>
                    <a:cubicBezTo>
                      <a:pt x="5000" y="6026"/>
                      <a:pt x="4569" y="6506"/>
                      <a:pt x="5264" y="7300"/>
                    </a:cubicBezTo>
                    <a:cubicBezTo>
                      <a:pt x="5529" y="7598"/>
                      <a:pt x="6324" y="7979"/>
                      <a:pt x="6158" y="8509"/>
                    </a:cubicBezTo>
                    <a:cubicBezTo>
                      <a:pt x="6074" y="8816"/>
                      <a:pt x="5907" y="8914"/>
                      <a:pt x="5708" y="8914"/>
                    </a:cubicBezTo>
                    <a:cubicBezTo>
                      <a:pt x="5554" y="8914"/>
                      <a:pt x="5381" y="8855"/>
                      <a:pt x="5215" y="8790"/>
                    </a:cubicBezTo>
                    <a:cubicBezTo>
                      <a:pt x="4586" y="8542"/>
                      <a:pt x="4238" y="7598"/>
                      <a:pt x="3493" y="7565"/>
                    </a:cubicBezTo>
                    <a:cubicBezTo>
                      <a:pt x="3013" y="8807"/>
                      <a:pt x="3460" y="10396"/>
                      <a:pt x="3080" y="11703"/>
                    </a:cubicBezTo>
                    <a:cubicBezTo>
                      <a:pt x="2881" y="12448"/>
                      <a:pt x="2600" y="12465"/>
                      <a:pt x="3229" y="13011"/>
                    </a:cubicBezTo>
                    <a:cubicBezTo>
                      <a:pt x="3460" y="13209"/>
                      <a:pt x="3609" y="12994"/>
                      <a:pt x="3891" y="13309"/>
                    </a:cubicBezTo>
                    <a:cubicBezTo>
                      <a:pt x="4040" y="13491"/>
                      <a:pt x="4040" y="13888"/>
                      <a:pt x="4023" y="14120"/>
                    </a:cubicBezTo>
                    <a:cubicBezTo>
                      <a:pt x="4354" y="13915"/>
                      <a:pt x="4654" y="13621"/>
                      <a:pt x="5067" y="13621"/>
                    </a:cubicBezTo>
                    <a:cubicBezTo>
                      <a:pt x="5088" y="13621"/>
                      <a:pt x="5110" y="13622"/>
                      <a:pt x="5132" y="13623"/>
                    </a:cubicBezTo>
                    <a:cubicBezTo>
                      <a:pt x="4470" y="14203"/>
                      <a:pt x="4569" y="15278"/>
                      <a:pt x="4089" y="16007"/>
                    </a:cubicBezTo>
                    <a:cubicBezTo>
                      <a:pt x="3510" y="16934"/>
                      <a:pt x="3030" y="16636"/>
                      <a:pt x="2235" y="16983"/>
                    </a:cubicBezTo>
                    <a:cubicBezTo>
                      <a:pt x="845" y="17629"/>
                      <a:pt x="1557" y="18887"/>
                      <a:pt x="1408" y="19930"/>
                    </a:cubicBezTo>
                    <a:cubicBezTo>
                      <a:pt x="1325" y="20542"/>
                      <a:pt x="812" y="21039"/>
                      <a:pt x="580" y="21635"/>
                    </a:cubicBezTo>
                    <a:cubicBezTo>
                      <a:pt x="233" y="22446"/>
                      <a:pt x="34" y="23323"/>
                      <a:pt x="17" y="24200"/>
                    </a:cubicBezTo>
                    <a:cubicBezTo>
                      <a:pt x="1" y="25243"/>
                      <a:pt x="332" y="26186"/>
                      <a:pt x="531" y="27196"/>
                    </a:cubicBezTo>
                    <a:cubicBezTo>
                      <a:pt x="696" y="28024"/>
                      <a:pt x="696" y="29596"/>
                      <a:pt x="1491" y="30060"/>
                    </a:cubicBezTo>
                    <a:cubicBezTo>
                      <a:pt x="1971" y="30357"/>
                      <a:pt x="3526" y="30291"/>
                      <a:pt x="4189" y="30391"/>
                    </a:cubicBezTo>
                    <a:cubicBezTo>
                      <a:pt x="4274" y="30404"/>
                      <a:pt x="4361" y="30409"/>
                      <a:pt x="4451" y="30409"/>
                    </a:cubicBezTo>
                    <a:cubicBezTo>
                      <a:pt x="4832" y="30409"/>
                      <a:pt x="5241" y="30311"/>
                      <a:pt x="5611" y="30311"/>
                    </a:cubicBezTo>
                    <a:cubicBezTo>
                      <a:pt x="5808" y="30311"/>
                      <a:pt x="5994" y="30339"/>
                      <a:pt x="6158" y="30424"/>
                    </a:cubicBezTo>
                    <a:cubicBezTo>
                      <a:pt x="6650" y="30677"/>
                      <a:pt x="6632" y="31413"/>
                      <a:pt x="7142" y="31413"/>
                    </a:cubicBezTo>
                    <a:cubicBezTo>
                      <a:pt x="7199" y="31413"/>
                      <a:pt x="7262" y="31404"/>
                      <a:pt x="7333" y="31384"/>
                    </a:cubicBezTo>
                    <a:cubicBezTo>
                      <a:pt x="7731" y="31268"/>
                      <a:pt x="7946" y="30341"/>
                      <a:pt x="8459" y="30159"/>
                    </a:cubicBezTo>
                    <a:cubicBezTo>
                      <a:pt x="8580" y="30116"/>
                      <a:pt x="8697" y="30097"/>
                      <a:pt x="8809" y="30097"/>
                    </a:cubicBezTo>
                    <a:cubicBezTo>
                      <a:pt x="9436" y="30097"/>
                      <a:pt x="9918" y="30701"/>
                      <a:pt x="10114" y="31235"/>
                    </a:cubicBezTo>
                    <a:cubicBezTo>
                      <a:pt x="10396" y="32029"/>
                      <a:pt x="9982" y="32062"/>
                      <a:pt x="9767" y="32907"/>
                    </a:cubicBezTo>
                    <a:cubicBezTo>
                      <a:pt x="9585" y="33569"/>
                      <a:pt x="9767" y="34280"/>
                      <a:pt x="9965" y="34909"/>
                    </a:cubicBezTo>
                    <a:cubicBezTo>
                      <a:pt x="10412" y="36184"/>
                      <a:pt x="9916" y="35621"/>
                      <a:pt x="9452" y="36796"/>
                    </a:cubicBezTo>
                    <a:cubicBezTo>
                      <a:pt x="9729" y="36879"/>
                      <a:pt x="10018" y="36916"/>
                      <a:pt x="10309" y="36916"/>
                    </a:cubicBezTo>
                    <a:cubicBezTo>
                      <a:pt x="10366" y="36916"/>
                      <a:pt x="10422" y="36915"/>
                      <a:pt x="10478" y="36912"/>
                    </a:cubicBezTo>
                    <a:cubicBezTo>
                      <a:pt x="10511" y="37376"/>
                      <a:pt x="10594" y="38038"/>
                      <a:pt x="10495" y="38485"/>
                    </a:cubicBezTo>
                    <a:cubicBezTo>
                      <a:pt x="10197" y="39726"/>
                      <a:pt x="9005" y="40405"/>
                      <a:pt x="8939" y="41845"/>
                    </a:cubicBezTo>
                    <a:cubicBezTo>
                      <a:pt x="8873" y="43169"/>
                      <a:pt x="9485" y="44741"/>
                      <a:pt x="9237" y="46032"/>
                    </a:cubicBezTo>
                    <a:cubicBezTo>
                      <a:pt x="9055" y="46976"/>
                      <a:pt x="7996" y="47605"/>
                      <a:pt x="8161" y="48697"/>
                    </a:cubicBezTo>
                    <a:cubicBezTo>
                      <a:pt x="8757" y="48300"/>
                      <a:pt x="9204" y="47704"/>
                      <a:pt x="9866" y="47373"/>
                    </a:cubicBezTo>
                    <a:cubicBezTo>
                      <a:pt x="12878" y="41414"/>
                      <a:pt x="14434" y="34843"/>
                      <a:pt x="14434" y="28156"/>
                    </a:cubicBezTo>
                    <a:cubicBezTo>
                      <a:pt x="14434" y="24366"/>
                      <a:pt x="13921" y="20592"/>
                      <a:pt x="12928" y="16917"/>
                    </a:cubicBezTo>
                    <a:cubicBezTo>
                      <a:pt x="12200" y="16586"/>
                      <a:pt x="11538" y="16106"/>
                      <a:pt x="10991" y="15510"/>
                    </a:cubicBezTo>
                    <a:cubicBezTo>
                      <a:pt x="10247" y="14732"/>
                      <a:pt x="8956" y="14318"/>
                      <a:pt x="8277" y="13507"/>
                    </a:cubicBezTo>
                    <a:cubicBezTo>
                      <a:pt x="8003" y="13169"/>
                      <a:pt x="7914" y="12226"/>
                      <a:pt x="7478" y="12226"/>
                    </a:cubicBezTo>
                    <a:cubicBezTo>
                      <a:pt x="7359" y="12226"/>
                      <a:pt x="7216" y="12295"/>
                      <a:pt x="7036" y="12465"/>
                    </a:cubicBezTo>
                    <a:cubicBezTo>
                      <a:pt x="7099" y="11802"/>
                      <a:pt x="6831" y="10235"/>
                      <a:pt x="7897" y="10235"/>
                    </a:cubicBezTo>
                    <a:cubicBezTo>
                      <a:pt x="7949" y="10235"/>
                      <a:pt x="8004" y="10239"/>
                      <a:pt x="8062" y="10247"/>
                    </a:cubicBezTo>
                    <a:cubicBezTo>
                      <a:pt x="9436" y="10412"/>
                      <a:pt x="8807" y="11902"/>
                      <a:pt x="9121" y="12647"/>
                    </a:cubicBezTo>
                    <a:cubicBezTo>
                      <a:pt x="9502" y="13541"/>
                      <a:pt x="10743" y="13623"/>
                      <a:pt x="11455" y="14120"/>
                    </a:cubicBezTo>
                    <a:cubicBezTo>
                      <a:pt x="11935" y="14467"/>
                      <a:pt x="12216" y="14964"/>
                      <a:pt x="12481" y="15378"/>
                    </a:cubicBezTo>
                    <a:cubicBezTo>
                      <a:pt x="10694" y="9700"/>
                      <a:pt x="7747" y="4470"/>
                      <a:pt x="38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4" name="Google Shape;2114;p72"/>
              <p:cNvSpPr/>
              <p:nvPr/>
            </p:nvSpPr>
            <p:spPr>
              <a:xfrm>
                <a:off x="4403675" y="237700"/>
                <a:ext cx="1533675" cy="1991275"/>
              </a:xfrm>
              <a:custGeom>
                <a:avLst/>
                <a:gdLst/>
                <a:ahLst/>
                <a:cxnLst/>
                <a:rect l="l" t="t" r="r" b="b"/>
                <a:pathLst>
                  <a:path w="61347" h="79651" extrusionOk="0">
                    <a:moveTo>
                      <a:pt x="18096" y="9650"/>
                    </a:moveTo>
                    <a:cubicBezTo>
                      <a:pt x="18103" y="10103"/>
                      <a:pt x="18378" y="10213"/>
                      <a:pt x="18728" y="10213"/>
                    </a:cubicBezTo>
                    <a:cubicBezTo>
                      <a:pt x="19055" y="10213"/>
                      <a:pt x="19449" y="10118"/>
                      <a:pt x="19752" y="10118"/>
                    </a:cubicBezTo>
                    <a:cubicBezTo>
                      <a:pt x="19944" y="10118"/>
                      <a:pt x="20101" y="10156"/>
                      <a:pt x="20182" y="10279"/>
                    </a:cubicBezTo>
                    <a:cubicBezTo>
                      <a:pt x="20546" y="10826"/>
                      <a:pt x="19834" y="11024"/>
                      <a:pt x="20281" y="11372"/>
                    </a:cubicBezTo>
                    <a:cubicBezTo>
                      <a:pt x="20445" y="11505"/>
                      <a:pt x="20766" y="11555"/>
                      <a:pt x="21050" y="11555"/>
                    </a:cubicBezTo>
                    <a:cubicBezTo>
                      <a:pt x="21226" y="11555"/>
                      <a:pt x="21388" y="11536"/>
                      <a:pt x="21489" y="11504"/>
                    </a:cubicBezTo>
                    <a:cubicBezTo>
                      <a:pt x="21795" y="11419"/>
                      <a:pt x="22246" y="11062"/>
                      <a:pt x="22620" y="11062"/>
                    </a:cubicBezTo>
                    <a:cubicBezTo>
                      <a:pt x="22753" y="11062"/>
                      <a:pt x="22875" y="11106"/>
                      <a:pt x="22979" y="11223"/>
                    </a:cubicBezTo>
                    <a:cubicBezTo>
                      <a:pt x="23145" y="11388"/>
                      <a:pt x="23128" y="11984"/>
                      <a:pt x="23045" y="12199"/>
                    </a:cubicBezTo>
                    <a:cubicBezTo>
                      <a:pt x="22830" y="12729"/>
                      <a:pt x="22466" y="12564"/>
                      <a:pt x="22118" y="12845"/>
                    </a:cubicBezTo>
                    <a:cubicBezTo>
                      <a:pt x="21589" y="13259"/>
                      <a:pt x="22532" y="14004"/>
                      <a:pt x="22151" y="14268"/>
                    </a:cubicBezTo>
                    <a:cubicBezTo>
                      <a:pt x="22092" y="14313"/>
                      <a:pt x="21907" y="14331"/>
                      <a:pt x="21707" y="14331"/>
                    </a:cubicBezTo>
                    <a:cubicBezTo>
                      <a:pt x="21465" y="14331"/>
                      <a:pt x="21199" y="14305"/>
                      <a:pt x="21109" y="14268"/>
                    </a:cubicBezTo>
                    <a:cubicBezTo>
                      <a:pt x="20705" y="14139"/>
                      <a:pt x="20569" y="13837"/>
                      <a:pt x="20088" y="13837"/>
                    </a:cubicBezTo>
                    <a:cubicBezTo>
                      <a:pt x="20075" y="13837"/>
                      <a:pt x="20062" y="13838"/>
                      <a:pt x="20049" y="13838"/>
                    </a:cubicBezTo>
                    <a:cubicBezTo>
                      <a:pt x="19404" y="13838"/>
                      <a:pt x="18742" y="13706"/>
                      <a:pt x="18891" y="12878"/>
                    </a:cubicBezTo>
                    <a:cubicBezTo>
                      <a:pt x="18957" y="12497"/>
                      <a:pt x="19338" y="12117"/>
                      <a:pt x="19156" y="11686"/>
                    </a:cubicBezTo>
                    <a:cubicBezTo>
                      <a:pt x="19073" y="11488"/>
                      <a:pt x="18659" y="11157"/>
                      <a:pt x="18477" y="11041"/>
                    </a:cubicBezTo>
                    <a:cubicBezTo>
                      <a:pt x="18295" y="10908"/>
                      <a:pt x="18080" y="10941"/>
                      <a:pt x="17931" y="10842"/>
                    </a:cubicBezTo>
                    <a:cubicBezTo>
                      <a:pt x="17600" y="10627"/>
                      <a:pt x="17732" y="9783"/>
                      <a:pt x="18096" y="9650"/>
                    </a:cubicBezTo>
                    <a:close/>
                    <a:moveTo>
                      <a:pt x="26471" y="10077"/>
                    </a:moveTo>
                    <a:cubicBezTo>
                      <a:pt x="26662" y="10077"/>
                      <a:pt x="26819" y="10253"/>
                      <a:pt x="27018" y="10279"/>
                    </a:cubicBezTo>
                    <a:cubicBezTo>
                      <a:pt x="27056" y="10283"/>
                      <a:pt x="27094" y="10285"/>
                      <a:pt x="27132" y="10285"/>
                    </a:cubicBezTo>
                    <a:cubicBezTo>
                      <a:pt x="27508" y="10285"/>
                      <a:pt x="27883" y="10123"/>
                      <a:pt x="28258" y="10123"/>
                    </a:cubicBezTo>
                    <a:cubicBezTo>
                      <a:pt x="28358" y="10123"/>
                      <a:pt x="28457" y="10134"/>
                      <a:pt x="28557" y="10163"/>
                    </a:cubicBezTo>
                    <a:lnTo>
                      <a:pt x="28541" y="10163"/>
                    </a:lnTo>
                    <a:cubicBezTo>
                      <a:pt x="28971" y="10296"/>
                      <a:pt x="28905" y="10495"/>
                      <a:pt x="29120" y="10826"/>
                    </a:cubicBezTo>
                    <a:cubicBezTo>
                      <a:pt x="29368" y="11206"/>
                      <a:pt x="29799" y="11173"/>
                      <a:pt x="30096" y="11455"/>
                    </a:cubicBezTo>
                    <a:cubicBezTo>
                      <a:pt x="30676" y="11984"/>
                      <a:pt x="29765" y="12679"/>
                      <a:pt x="30096" y="13308"/>
                    </a:cubicBezTo>
                    <a:cubicBezTo>
                      <a:pt x="30394" y="13888"/>
                      <a:pt x="33655" y="14732"/>
                      <a:pt x="31520" y="15427"/>
                    </a:cubicBezTo>
                    <a:cubicBezTo>
                      <a:pt x="31405" y="15464"/>
                      <a:pt x="31299" y="15480"/>
                      <a:pt x="31198" y="15480"/>
                    </a:cubicBezTo>
                    <a:cubicBezTo>
                      <a:pt x="30759" y="15480"/>
                      <a:pt x="30421" y="15184"/>
                      <a:pt x="29964" y="15063"/>
                    </a:cubicBezTo>
                    <a:cubicBezTo>
                      <a:pt x="29816" y="15021"/>
                      <a:pt x="29621" y="15000"/>
                      <a:pt x="29409" y="15000"/>
                    </a:cubicBezTo>
                    <a:cubicBezTo>
                      <a:pt x="28959" y="15000"/>
                      <a:pt x="28436" y="15093"/>
                      <a:pt x="28143" y="15262"/>
                    </a:cubicBezTo>
                    <a:cubicBezTo>
                      <a:pt x="27101" y="15874"/>
                      <a:pt x="29434" y="16999"/>
                      <a:pt x="27994" y="17430"/>
                    </a:cubicBezTo>
                    <a:cubicBezTo>
                      <a:pt x="27916" y="17452"/>
                      <a:pt x="27792" y="17464"/>
                      <a:pt x="27650" y="17464"/>
                    </a:cubicBezTo>
                    <a:cubicBezTo>
                      <a:pt x="27256" y="17464"/>
                      <a:pt x="26727" y="17367"/>
                      <a:pt x="26654" y="17099"/>
                    </a:cubicBezTo>
                    <a:cubicBezTo>
                      <a:pt x="26571" y="16784"/>
                      <a:pt x="27018" y="16784"/>
                      <a:pt x="27101" y="16470"/>
                    </a:cubicBezTo>
                    <a:cubicBezTo>
                      <a:pt x="27277" y="15911"/>
                      <a:pt x="27053" y="15770"/>
                      <a:pt x="26720" y="15770"/>
                    </a:cubicBezTo>
                    <a:cubicBezTo>
                      <a:pt x="26381" y="15770"/>
                      <a:pt x="25929" y="15916"/>
                      <a:pt x="25673" y="15916"/>
                    </a:cubicBezTo>
                    <a:cubicBezTo>
                      <a:pt x="25637" y="15916"/>
                      <a:pt x="25605" y="15914"/>
                      <a:pt x="25578" y="15907"/>
                    </a:cubicBezTo>
                    <a:cubicBezTo>
                      <a:pt x="24998" y="15758"/>
                      <a:pt x="25180" y="14715"/>
                      <a:pt x="25644" y="14467"/>
                    </a:cubicBezTo>
                    <a:cubicBezTo>
                      <a:pt x="25768" y="14409"/>
                      <a:pt x="25987" y="14397"/>
                      <a:pt x="26211" y="14397"/>
                    </a:cubicBezTo>
                    <a:cubicBezTo>
                      <a:pt x="26378" y="14397"/>
                      <a:pt x="26548" y="14404"/>
                      <a:pt x="26682" y="14404"/>
                    </a:cubicBezTo>
                    <a:cubicBezTo>
                      <a:pt x="26727" y="14404"/>
                      <a:pt x="26767" y="14403"/>
                      <a:pt x="26803" y="14401"/>
                    </a:cubicBezTo>
                    <a:cubicBezTo>
                      <a:pt x="27173" y="14401"/>
                      <a:pt x="27534" y="14443"/>
                      <a:pt x="27900" y="14443"/>
                    </a:cubicBezTo>
                    <a:cubicBezTo>
                      <a:pt x="27992" y="14443"/>
                      <a:pt x="28084" y="14441"/>
                      <a:pt x="28176" y="14434"/>
                    </a:cubicBezTo>
                    <a:cubicBezTo>
                      <a:pt x="28375" y="13557"/>
                      <a:pt x="27067" y="13110"/>
                      <a:pt x="26372" y="13010"/>
                    </a:cubicBezTo>
                    <a:cubicBezTo>
                      <a:pt x="25826" y="12944"/>
                      <a:pt x="25760" y="12828"/>
                      <a:pt x="25313" y="12497"/>
                    </a:cubicBezTo>
                    <a:cubicBezTo>
                      <a:pt x="24767" y="12117"/>
                      <a:pt x="24535" y="12216"/>
                      <a:pt x="24916" y="11504"/>
                    </a:cubicBezTo>
                    <a:cubicBezTo>
                      <a:pt x="25247" y="10875"/>
                      <a:pt x="25793" y="10528"/>
                      <a:pt x="26323" y="10114"/>
                    </a:cubicBezTo>
                    <a:cubicBezTo>
                      <a:pt x="26375" y="10088"/>
                      <a:pt x="26424" y="10077"/>
                      <a:pt x="26471" y="10077"/>
                    </a:cubicBezTo>
                    <a:close/>
                    <a:moveTo>
                      <a:pt x="33225" y="0"/>
                    </a:moveTo>
                    <a:cubicBezTo>
                      <a:pt x="25694" y="0"/>
                      <a:pt x="18295" y="1987"/>
                      <a:pt x="11790" y="5761"/>
                    </a:cubicBezTo>
                    <a:cubicBezTo>
                      <a:pt x="12956" y="5831"/>
                      <a:pt x="13108" y="6782"/>
                      <a:pt x="13605" y="6782"/>
                    </a:cubicBezTo>
                    <a:cubicBezTo>
                      <a:pt x="13807" y="6782"/>
                      <a:pt x="14065" y="6625"/>
                      <a:pt x="14471" y="6191"/>
                    </a:cubicBezTo>
                    <a:cubicBezTo>
                      <a:pt x="15100" y="5512"/>
                      <a:pt x="15795" y="4602"/>
                      <a:pt x="16590" y="4006"/>
                    </a:cubicBezTo>
                    <a:cubicBezTo>
                      <a:pt x="16971" y="3724"/>
                      <a:pt x="17377" y="3646"/>
                      <a:pt x="17800" y="3646"/>
                    </a:cubicBezTo>
                    <a:cubicBezTo>
                      <a:pt x="18316" y="3646"/>
                      <a:pt x="18859" y="3762"/>
                      <a:pt x="19416" y="3762"/>
                    </a:cubicBezTo>
                    <a:cubicBezTo>
                      <a:pt x="19472" y="3762"/>
                      <a:pt x="19529" y="3760"/>
                      <a:pt x="19586" y="3758"/>
                    </a:cubicBezTo>
                    <a:lnTo>
                      <a:pt x="19586" y="3758"/>
                    </a:lnTo>
                    <a:cubicBezTo>
                      <a:pt x="19238" y="4023"/>
                      <a:pt x="17219" y="5463"/>
                      <a:pt x="17451" y="5943"/>
                    </a:cubicBezTo>
                    <a:cubicBezTo>
                      <a:pt x="17749" y="6588"/>
                      <a:pt x="18858" y="5794"/>
                      <a:pt x="18427" y="7052"/>
                    </a:cubicBezTo>
                    <a:cubicBezTo>
                      <a:pt x="18261" y="7542"/>
                      <a:pt x="17863" y="7674"/>
                      <a:pt x="17386" y="7674"/>
                    </a:cubicBezTo>
                    <a:cubicBezTo>
                      <a:pt x="16826" y="7674"/>
                      <a:pt x="16157" y="7492"/>
                      <a:pt x="15627" y="7492"/>
                    </a:cubicBezTo>
                    <a:cubicBezTo>
                      <a:pt x="15571" y="7492"/>
                      <a:pt x="15517" y="7494"/>
                      <a:pt x="15464" y="7499"/>
                    </a:cubicBezTo>
                    <a:cubicBezTo>
                      <a:pt x="14703" y="7548"/>
                      <a:pt x="14273" y="8061"/>
                      <a:pt x="13445" y="8111"/>
                    </a:cubicBezTo>
                    <a:cubicBezTo>
                      <a:pt x="13388" y="8113"/>
                      <a:pt x="13330" y="8114"/>
                      <a:pt x="13273" y="8114"/>
                    </a:cubicBezTo>
                    <a:cubicBezTo>
                      <a:pt x="12499" y="8114"/>
                      <a:pt x="11727" y="7928"/>
                      <a:pt x="10967" y="7928"/>
                    </a:cubicBezTo>
                    <a:cubicBezTo>
                      <a:pt x="10938" y="7928"/>
                      <a:pt x="10909" y="7928"/>
                      <a:pt x="10879" y="7929"/>
                    </a:cubicBezTo>
                    <a:cubicBezTo>
                      <a:pt x="9522" y="7979"/>
                      <a:pt x="8662" y="8740"/>
                      <a:pt x="7850" y="9700"/>
                    </a:cubicBezTo>
                    <a:cubicBezTo>
                      <a:pt x="7370" y="10246"/>
                      <a:pt x="6808" y="10660"/>
                      <a:pt x="6460" y="11322"/>
                    </a:cubicBezTo>
                    <a:cubicBezTo>
                      <a:pt x="6079" y="12034"/>
                      <a:pt x="6228" y="12977"/>
                      <a:pt x="5881" y="13639"/>
                    </a:cubicBezTo>
                    <a:cubicBezTo>
                      <a:pt x="5566" y="14202"/>
                      <a:pt x="4871" y="14285"/>
                      <a:pt x="4375" y="14616"/>
                    </a:cubicBezTo>
                    <a:cubicBezTo>
                      <a:pt x="3712" y="15096"/>
                      <a:pt x="3117" y="15642"/>
                      <a:pt x="2587" y="16255"/>
                    </a:cubicBezTo>
                    <a:cubicBezTo>
                      <a:pt x="1776" y="17198"/>
                      <a:pt x="1412" y="18969"/>
                      <a:pt x="54" y="19300"/>
                    </a:cubicBezTo>
                    <a:cubicBezTo>
                      <a:pt x="1" y="19694"/>
                      <a:pt x="121" y="19834"/>
                      <a:pt x="338" y="19834"/>
                    </a:cubicBezTo>
                    <a:cubicBezTo>
                      <a:pt x="870" y="19834"/>
                      <a:pt x="1985" y="18992"/>
                      <a:pt x="2538" y="18992"/>
                    </a:cubicBezTo>
                    <a:cubicBezTo>
                      <a:pt x="2593" y="18992"/>
                      <a:pt x="2643" y="19000"/>
                      <a:pt x="2686" y="19019"/>
                    </a:cubicBezTo>
                    <a:cubicBezTo>
                      <a:pt x="3017" y="18588"/>
                      <a:pt x="3150" y="17993"/>
                      <a:pt x="3646" y="17678"/>
                    </a:cubicBezTo>
                    <a:cubicBezTo>
                      <a:pt x="4159" y="17314"/>
                      <a:pt x="4821" y="17397"/>
                      <a:pt x="5384" y="17033"/>
                    </a:cubicBezTo>
                    <a:cubicBezTo>
                      <a:pt x="6460" y="16354"/>
                      <a:pt x="6112" y="14848"/>
                      <a:pt x="7453" y="14599"/>
                    </a:cubicBezTo>
                    <a:cubicBezTo>
                      <a:pt x="7874" y="14523"/>
                      <a:pt x="8310" y="14444"/>
                      <a:pt x="8703" y="14444"/>
                    </a:cubicBezTo>
                    <a:cubicBezTo>
                      <a:pt x="9329" y="14444"/>
                      <a:pt x="9846" y="14645"/>
                      <a:pt x="10019" y="15377"/>
                    </a:cubicBezTo>
                    <a:cubicBezTo>
                      <a:pt x="10135" y="15957"/>
                      <a:pt x="9919" y="15907"/>
                      <a:pt x="9903" y="16470"/>
                    </a:cubicBezTo>
                    <a:cubicBezTo>
                      <a:pt x="9870" y="17248"/>
                      <a:pt x="9804" y="16768"/>
                      <a:pt x="10383" y="17231"/>
                    </a:cubicBezTo>
                    <a:cubicBezTo>
                      <a:pt x="11244" y="17943"/>
                      <a:pt x="11393" y="18804"/>
                      <a:pt x="10714" y="19797"/>
                    </a:cubicBezTo>
                    <a:cubicBezTo>
                      <a:pt x="10383" y="20260"/>
                      <a:pt x="10201" y="20211"/>
                      <a:pt x="10002" y="20806"/>
                    </a:cubicBezTo>
                    <a:cubicBezTo>
                      <a:pt x="9820" y="21419"/>
                      <a:pt x="9886" y="22081"/>
                      <a:pt x="9903" y="22727"/>
                    </a:cubicBezTo>
                    <a:cubicBezTo>
                      <a:pt x="9936" y="23438"/>
                      <a:pt x="9853" y="24133"/>
                      <a:pt x="9837" y="24845"/>
                    </a:cubicBezTo>
                    <a:cubicBezTo>
                      <a:pt x="9804" y="26037"/>
                      <a:pt x="10085" y="26484"/>
                      <a:pt x="11028" y="27245"/>
                    </a:cubicBezTo>
                    <a:cubicBezTo>
                      <a:pt x="11740" y="27808"/>
                      <a:pt x="12518" y="28222"/>
                      <a:pt x="12882" y="29116"/>
                    </a:cubicBezTo>
                    <a:cubicBezTo>
                      <a:pt x="13197" y="29894"/>
                      <a:pt x="13131" y="30821"/>
                      <a:pt x="13346" y="31615"/>
                    </a:cubicBezTo>
                    <a:cubicBezTo>
                      <a:pt x="13513" y="32211"/>
                      <a:pt x="14633" y="33280"/>
                      <a:pt x="15160" y="33280"/>
                    </a:cubicBezTo>
                    <a:cubicBezTo>
                      <a:pt x="15365" y="33280"/>
                      <a:pt x="15480" y="33119"/>
                      <a:pt x="15415" y="32707"/>
                    </a:cubicBezTo>
                    <a:cubicBezTo>
                      <a:pt x="15299" y="31946"/>
                      <a:pt x="14438" y="31764"/>
                      <a:pt x="14438" y="30837"/>
                    </a:cubicBezTo>
                    <a:cubicBezTo>
                      <a:pt x="14438" y="30473"/>
                      <a:pt x="14587" y="29910"/>
                      <a:pt x="14637" y="29513"/>
                    </a:cubicBezTo>
                    <a:cubicBezTo>
                      <a:pt x="14724" y="29488"/>
                      <a:pt x="14803" y="29477"/>
                      <a:pt x="14875" y="29477"/>
                    </a:cubicBezTo>
                    <a:cubicBezTo>
                      <a:pt x="15769" y="29477"/>
                      <a:pt x="15522" y="31262"/>
                      <a:pt x="15829" y="31814"/>
                    </a:cubicBezTo>
                    <a:cubicBezTo>
                      <a:pt x="16275" y="32674"/>
                      <a:pt x="17451" y="33221"/>
                      <a:pt x="18063" y="33899"/>
                    </a:cubicBezTo>
                    <a:cubicBezTo>
                      <a:pt x="17500" y="34164"/>
                      <a:pt x="16540" y="34727"/>
                      <a:pt x="16855" y="35521"/>
                    </a:cubicBezTo>
                    <a:cubicBezTo>
                      <a:pt x="17021" y="35937"/>
                      <a:pt x="17341" y="36057"/>
                      <a:pt x="17710" y="36057"/>
                    </a:cubicBezTo>
                    <a:cubicBezTo>
                      <a:pt x="18210" y="36057"/>
                      <a:pt x="18800" y="35836"/>
                      <a:pt x="19213" y="35836"/>
                    </a:cubicBezTo>
                    <a:cubicBezTo>
                      <a:pt x="19221" y="35836"/>
                      <a:pt x="19230" y="35836"/>
                      <a:pt x="19238" y="35836"/>
                    </a:cubicBezTo>
                    <a:cubicBezTo>
                      <a:pt x="20778" y="35869"/>
                      <a:pt x="22300" y="36895"/>
                      <a:pt x="23558" y="37723"/>
                    </a:cubicBezTo>
                    <a:cubicBezTo>
                      <a:pt x="24628" y="38421"/>
                      <a:pt x="25124" y="38866"/>
                      <a:pt x="26304" y="38866"/>
                    </a:cubicBezTo>
                    <a:cubicBezTo>
                      <a:pt x="26439" y="38866"/>
                      <a:pt x="26582" y="38860"/>
                      <a:pt x="26736" y="38848"/>
                    </a:cubicBezTo>
                    <a:cubicBezTo>
                      <a:pt x="26881" y="38835"/>
                      <a:pt x="27027" y="38829"/>
                      <a:pt x="27173" y="38829"/>
                    </a:cubicBezTo>
                    <a:cubicBezTo>
                      <a:pt x="27960" y="38829"/>
                      <a:pt x="28753" y="39017"/>
                      <a:pt x="29451" y="39395"/>
                    </a:cubicBezTo>
                    <a:cubicBezTo>
                      <a:pt x="30080" y="39676"/>
                      <a:pt x="30576" y="40172"/>
                      <a:pt x="30874" y="40785"/>
                    </a:cubicBezTo>
                    <a:cubicBezTo>
                      <a:pt x="31354" y="41695"/>
                      <a:pt x="31553" y="42010"/>
                      <a:pt x="32364" y="42622"/>
                    </a:cubicBezTo>
                    <a:cubicBezTo>
                      <a:pt x="32874" y="43021"/>
                      <a:pt x="33139" y="43435"/>
                      <a:pt x="33676" y="43435"/>
                    </a:cubicBezTo>
                    <a:cubicBezTo>
                      <a:pt x="33696" y="43435"/>
                      <a:pt x="33717" y="43434"/>
                      <a:pt x="33738" y="43433"/>
                    </a:cubicBezTo>
                    <a:cubicBezTo>
                      <a:pt x="34096" y="43419"/>
                      <a:pt x="34354" y="42984"/>
                      <a:pt x="34814" y="42984"/>
                    </a:cubicBezTo>
                    <a:cubicBezTo>
                      <a:pt x="34886" y="42984"/>
                      <a:pt x="34963" y="42995"/>
                      <a:pt x="35046" y="43019"/>
                    </a:cubicBezTo>
                    <a:cubicBezTo>
                      <a:pt x="36204" y="43384"/>
                      <a:pt x="35873" y="44857"/>
                      <a:pt x="35476" y="45535"/>
                    </a:cubicBezTo>
                    <a:cubicBezTo>
                      <a:pt x="35161" y="46098"/>
                      <a:pt x="34863" y="46843"/>
                      <a:pt x="34516" y="47389"/>
                    </a:cubicBezTo>
                    <a:cubicBezTo>
                      <a:pt x="34052" y="48117"/>
                      <a:pt x="32861" y="48382"/>
                      <a:pt x="32728" y="49326"/>
                    </a:cubicBezTo>
                    <a:cubicBezTo>
                      <a:pt x="32596" y="50236"/>
                      <a:pt x="33606" y="51262"/>
                      <a:pt x="33821" y="52107"/>
                    </a:cubicBezTo>
                    <a:cubicBezTo>
                      <a:pt x="34036" y="52885"/>
                      <a:pt x="34003" y="53729"/>
                      <a:pt x="34003" y="54523"/>
                    </a:cubicBezTo>
                    <a:cubicBezTo>
                      <a:pt x="33490" y="55251"/>
                      <a:pt x="36535" y="57834"/>
                      <a:pt x="37115" y="58330"/>
                    </a:cubicBezTo>
                    <a:cubicBezTo>
                      <a:pt x="37942" y="59042"/>
                      <a:pt x="39150" y="60002"/>
                      <a:pt x="39465" y="61111"/>
                    </a:cubicBezTo>
                    <a:cubicBezTo>
                      <a:pt x="39597" y="61558"/>
                      <a:pt x="39515" y="62270"/>
                      <a:pt x="39564" y="62750"/>
                    </a:cubicBezTo>
                    <a:cubicBezTo>
                      <a:pt x="39664" y="63743"/>
                      <a:pt x="39680" y="64769"/>
                      <a:pt x="39630" y="65779"/>
                    </a:cubicBezTo>
                    <a:cubicBezTo>
                      <a:pt x="39564" y="67252"/>
                      <a:pt x="38505" y="68146"/>
                      <a:pt x="38257" y="69553"/>
                    </a:cubicBezTo>
                    <a:cubicBezTo>
                      <a:pt x="38058" y="70678"/>
                      <a:pt x="38472" y="71853"/>
                      <a:pt x="38290" y="72962"/>
                    </a:cubicBezTo>
                    <a:cubicBezTo>
                      <a:pt x="38207" y="73459"/>
                      <a:pt x="38108" y="74171"/>
                      <a:pt x="37992" y="74651"/>
                    </a:cubicBezTo>
                    <a:cubicBezTo>
                      <a:pt x="37859" y="75147"/>
                      <a:pt x="37628" y="75147"/>
                      <a:pt x="37429" y="75478"/>
                    </a:cubicBezTo>
                    <a:cubicBezTo>
                      <a:pt x="37065" y="76107"/>
                      <a:pt x="37247" y="76720"/>
                      <a:pt x="37545" y="77382"/>
                    </a:cubicBezTo>
                    <a:cubicBezTo>
                      <a:pt x="37732" y="77247"/>
                      <a:pt x="37913" y="77190"/>
                      <a:pt x="38086" y="77190"/>
                    </a:cubicBezTo>
                    <a:cubicBezTo>
                      <a:pt x="38784" y="77190"/>
                      <a:pt x="39355" y="78119"/>
                      <a:pt x="39713" y="78623"/>
                    </a:cubicBezTo>
                    <a:cubicBezTo>
                      <a:pt x="40175" y="79308"/>
                      <a:pt x="40719" y="79651"/>
                      <a:pt x="41565" y="79651"/>
                    </a:cubicBezTo>
                    <a:cubicBezTo>
                      <a:pt x="41721" y="79651"/>
                      <a:pt x="41886" y="79639"/>
                      <a:pt x="42064" y="79616"/>
                    </a:cubicBezTo>
                    <a:cubicBezTo>
                      <a:pt x="41617" y="79252"/>
                      <a:pt x="40855" y="78044"/>
                      <a:pt x="41004" y="77382"/>
                    </a:cubicBezTo>
                    <a:cubicBezTo>
                      <a:pt x="41236" y="76405"/>
                      <a:pt x="42643" y="75611"/>
                      <a:pt x="43123" y="74800"/>
                    </a:cubicBezTo>
                    <a:cubicBezTo>
                      <a:pt x="43636" y="73906"/>
                      <a:pt x="43487" y="73095"/>
                      <a:pt x="44546" y="72697"/>
                    </a:cubicBezTo>
                    <a:cubicBezTo>
                      <a:pt x="44844" y="72582"/>
                      <a:pt x="45192" y="72648"/>
                      <a:pt x="45490" y="72515"/>
                    </a:cubicBezTo>
                    <a:cubicBezTo>
                      <a:pt x="45854" y="72366"/>
                      <a:pt x="46053" y="72019"/>
                      <a:pt x="46417" y="71853"/>
                    </a:cubicBezTo>
                    <a:cubicBezTo>
                      <a:pt x="47393" y="71373"/>
                      <a:pt x="47625" y="71506"/>
                      <a:pt x="48039" y="70413"/>
                    </a:cubicBezTo>
                    <a:cubicBezTo>
                      <a:pt x="48519" y="69106"/>
                      <a:pt x="48966" y="67417"/>
                      <a:pt x="50207" y="66590"/>
                    </a:cubicBezTo>
                    <a:cubicBezTo>
                      <a:pt x="50687" y="66259"/>
                      <a:pt x="51233" y="66275"/>
                      <a:pt x="51780" y="66043"/>
                    </a:cubicBezTo>
                    <a:cubicBezTo>
                      <a:pt x="52376" y="65795"/>
                      <a:pt x="52558" y="65381"/>
                      <a:pt x="53038" y="65034"/>
                    </a:cubicBezTo>
                    <a:cubicBezTo>
                      <a:pt x="53749" y="64554"/>
                      <a:pt x="54395" y="63991"/>
                      <a:pt x="54958" y="63329"/>
                    </a:cubicBezTo>
                    <a:cubicBezTo>
                      <a:pt x="55620" y="62551"/>
                      <a:pt x="56183" y="61690"/>
                      <a:pt x="56663" y="60780"/>
                    </a:cubicBezTo>
                    <a:cubicBezTo>
                      <a:pt x="56977" y="60201"/>
                      <a:pt x="57126" y="59671"/>
                      <a:pt x="57606" y="59207"/>
                    </a:cubicBezTo>
                    <a:cubicBezTo>
                      <a:pt x="57805" y="59025"/>
                      <a:pt x="58103" y="58943"/>
                      <a:pt x="58334" y="58711"/>
                    </a:cubicBezTo>
                    <a:cubicBezTo>
                      <a:pt x="59195" y="57850"/>
                      <a:pt x="59526" y="56476"/>
                      <a:pt x="60271" y="55516"/>
                    </a:cubicBezTo>
                    <a:cubicBezTo>
                      <a:pt x="60685" y="54987"/>
                      <a:pt x="61115" y="54689"/>
                      <a:pt x="61347" y="54076"/>
                    </a:cubicBezTo>
                    <a:cubicBezTo>
                      <a:pt x="61264" y="53861"/>
                      <a:pt x="61148" y="53679"/>
                      <a:pt x="61016" y="53497"/>
                    </a:cubicBezTo>
                    <a:cubicBezTo>
                      <a:pt x="60834" y="53166"/>
                      <a:pt x="60387" y="52851"/>
                      <a:pt x="60155" y="52504"/>
                    </a:cubicBezTo>
                    <a:cubicBezTo>
                      <a:pt x="60072" y="52388"/>
                      <a:pt x="60056" y="52024"/>
                      <a:pt x="59973" y="51941"/>
                    </a:cubicBezTo>
                    <a:cubicBezTo>
                      <a:pt x="59361" y="51279"/>
                      <a:pt x="57854" y="50931"/>
                      <a:pt x="57010" y="50898"/>
                    </a:cubicBezTo>
                    <a:cubicBezTo>
                      <a:pt x="55868" y="50849"/>
                      <a:pt x="54147" y="50667"/>
                      <a:pt x="53402" y="49640"/>
                    </a:cubicBezTo>
                    <a:cubicBezTo>
                      <a:pt x="52839" y="48862"/>
                      <a:pt x="53799" y="47770"/>
                      <a:pt x="53435" y="46942"/>
                    </a:cubicBezTo>
                    <a:cubicBezTo>
                      <a:pt x="52971" y="45916"/>
                      <a:pt x="50588" y="45420"/>
                      <a:pt x="49678" y="44873"/>
                    </a:cubicBezTo>
                    <a:cubicBezTo>
                      <a:pt x="49049" y="44493"/>
                      <a:pt x="48618" y="43913"/>
                      <a:pt x="47989" y="43516"/>
                    </a:cubicBezTo>
                    <a:cubicBezTo>
                      <a:pt x="47062" y="42937"/>
                      <a:pt x="46516" y="42705"/>
                      <a:pt x="46119" y="41695"/>
                    </a:cubicBezTo>
                    <a:cubicBezTo>
                      <a:pt x="45887" y="41099"/>
                      <a:pt x="46251" y="40984"/>
                      <a:pt x="45506" y="40768"/>
                    </a:cubicBezTo>
                    <a:cubicBezTo>
                      <a:pt x="45403" y="40736"/>
                      <a:pt x="45291" y="40722"/>
                      <a:pt x="45173" y="40722"/>
                    </a:cubicBezTo>
                    <a:cubicBezTo>
                      <a:pt x="44513" y="40722"/>
                      <a:pt x="43653" y="41157"/>
                      <a:pt x="43007" y="41199"/>
                    </a:cubicBezTo>
                    <a:cubicBezTo>
                      <a:pt x="42662" y="41229"/>
                      <a:pt x="42285" y="41285"/>
                      <a:pt x="41920" y="41285"/>
                    </a:cubicBezTo>
                    <a:cubicBezTo>
                      <a:pt x="41689" y="41285"/>
                      <a:pt x="41464" y="41263"/>
                      <a:pt x="41253" y="41199"/>
                    </a:cubicBezTo>
                    <a:cubicBezTo>
                      <a:pt x="40574" y="41000"/>
                      <a:pt x="40077" y="40239"/>
                      <a:pt x="39382" y="40106"/>
                    </a:cubicBezTo>
                    <a:cubicBezTo>
                      <a:pt x="39289" y="40089"/>
                      <a:pt x="39181" y="40081"/>
                      <a:pt x="39065" y="40081"/>
                    </a:cubicBezTo>
                    <a:cubicBezTo>
                      <a:pt x="38398" y="40081"/>
                      <a:pt x="37426" y="40345"/>
                      <a:pt x="36932" y="40669"/>
                    </a:cubicBezTo>
                    <a:cubicBezTo>
                      <a:pt x="36452" y="40984"/>
                      <a:pt x="36188" y="41563"/>
                      <a:pt x="35641" y="41811"/>
                    </a:cubicBezTo>
                    <a:cubicBezTo>
                      <a:pt x="35431" y="41909"/>
                      <a:pt x="35282" y="41946"/>
                      <a:pt x="35160" y="41946"/>
                    </a:cubicBezTo>
                    <a:cubicBezTo>
                      <a:pt x="34832" y="41946"/>
                      <a:pt x="34712" y="41677"/>
                      <a:pt x="34168" y="41629"/>
                    </a:cubicBezTo>
                    <a:cubicBezTo>
                      <a:pt x="34107" y="41624"/>
                      <a:pt x="34048" y="41621"/>
                      <a:pt x="33991" y="41621"/>
                    </a:cubicBezTo>
                    <a:cubicBezTo>
                      <a:pt x="33719" y="41621"/>
                      <a:pt x="33498" y="41672"/>
                      <a:pt x="33293" y="41672"/>
                    </a:cubicBezTo>
                    <a:cubicBezTo>
                      <a:pt x="33009" y="41672"/>
                      <a:pt x="32756" y="41575"/>
                      <a:pt x="32447" y="41116"/>
                    </a:cubicBezTo>
                    <a:cubicBezTo>
                      <a:pt x="31669" y="39957"/>
                      <a:pt x="31983" y="37607"/>
                      <a:pt x="30146" y="37474"/>
                    </a:cubicBezTo>
                    <a:cubicBezTo>
                      <a:pt x="30126" y="37473"/>
                      <a:pt x="30105" y="37473"/>
                      <a:pt x="30084" y="37473"/>
                    </a:cubicBezTo>
                    <a:cubicBezTo>
                      <a:pt x="29782" y="37473"/>
                      <a:pt x="29355" y="37586"/>
                      <a:pt x="28975" y="37586"/>
                    </a:cubicBezTo>
                    <a:cubicBezTo>
                      <a:pt x="28648" y="37586"/>
                      <a:pt x="28357" y="37502"/>
                      <a:pt x="28210" y="37193"/>
                    </a:cubicBezTo>
                    <a:cubicBezTo>
                      <a:pt x="27713" y="36167"/>
                      <a:pt x="29484" y="34793"/>
                      <a:pt x="29236" y="33684"/>
                    </a:cubicBezTo>
                    <a:cubicBezTo>
                      <a:pt x="29167" y="33381"/>
                      <a:pt x="28967" y="33262"/>
                      <a:pt x="28702" y="33262"/>
                    </a:cubicBezTo>
                    <a:cubicBezTo>
                      <a:pt x="27952" y="33262"/>
                      <a:pt x="26673" y="34217"/>
                      <a:pt x="26306" y="34694"/>
                    </a:cubicBezTo>
                    <a:cubicBezTo>
                      <a:pt x="25992" y="35108"/>
                      <a:pt x="25743" y="36101"/>
                      <a:pt x="25098" y="36183"/>
                    </a:cubicBezTo>
                    <a:cubicBezTo>
                      <a:pt x="25080" y="36185"/>
                      <a:pt x="25061" y="36186"/>
                      <a:pt x="25041" y="36186"/>
                    </a:cubicBezTo>
                    <a:cubicBezTo>
                      <a:pt x="24527" y="36186"/>
                      <a:pt x="23564" y="35574"/>
                      <a:pt x="23277" y="35223"/>
                    </a:cubicBezTo>
                    <a:cubicBezTo>
                      <a:pt x="22764" y="34594"/>
                      <a:pt x="22731" y="33353"/>
                      <a:pt x="22665" y="32558"/>
                    </a:cubicBezTo>
                    <a:cubicBezTo>
                      <a:pt x="22516" y="31069"/>
                      <a:pt x="22863" y="30605"/>
                      <a:pt x="23906" y="29480"/>
                    </a:cubicBezTo>
                    <a:cubicBezTo>
                      <a:pt x="24833" y="28487"/>
                      <a:pt x="25015" y="28404"/>
                      <a:pt x="26207" y="28205"/>
                    </a:cubicBezTo>
                    <a:cubicBezTo>
                      <a:pt x="26665" y="28120"/>
                      <a:pt x="26828" y="27987"/>
                      <a:pt x="27050" y="27987"/>
                    </a:cubicBezTo>
                    <a:cubicBezTo>
                      <a:pt x="27173" y="27987"/>
                      <a:pt x="27313" y="28027"/>
                      <a:pt x="27531" y="28139"/>
                    </a:cubicBezTo>
                    <a:cubicBezTo>
                      <a:pt x="27829" y="28288"/>
                      <a:pt x="28011" y="28752"/>
                      <a:pt x="28358" y="28900"/>
                    </a:cubicBezTo>
                    <a:cubicBezTo>
                      <a:pt x="28758" y="28526"/>
                      <a:pt x="29048" y="28343"/>
                      <a:pt x="29477" y="28343"/>
                    </a:cubicBezTo>
                    <a:cubicBezTo>
                      <a:pt x="29598" y="28343"/>
                      <a:pt x="29731" y="28358"/>
                      <a:pt x="29881" y="28387"/>
                    </a:cubicBezTo>
                    <a:cubicBezTo>
                      <a:pt x="30361" y="28487"/>
                      <a:pt x="31371" y="29049"/>
                      <a:pt x="31636" y="29496"/>
                    </a:cubicBezTo>
                    <a:cubicBezTo>
                      <a:pt x="31763" y="29713"/>
                      <a:pt x="31939" y="31228"/>
                      <a:pt x="32427" y="31228"/>
                    </a:cubicBezTo>
                    <a:cubicBezTo>
                      <a:pt x="32574" y="31228"/>
                      <a:pt x="32749" y="31091"/>
                      <a:pt x="32960" y="30738"/>
                    </a:cubicBezTo>
                    <a:cubicBezTo>
                      <a:pt x="32430" y="30307"/>
                      <a:pt x="32563" y="29811"/>
                      <a:pt x="32364" y="29331"/>
                    </a:cubicBezTo>
                    <a:cubicBezTo>
                      <a:pt x="32149" y="28851"/>
                      <a:pt x="31669" y="28503"/>
                      <a:pt x="31570" y="27907"/>
                    </a:cubicBezTo>
                    <a:cubicBezTo>
                      <a:pt x="31470" y="27212"/>
                      <a:pt x="32083" y="25772"/>
                      <a:pt x="32861" y="25623"/>
                    </a:cubicBezTo>
                    <a:lnTo>
                      <a:pt x="32778" y="24829"/>
                    </a:lnTo>
                    <a:cubicBezTo>
                      <a:pt x="33655" y="24713"/>
                      <a:pt x="34698" y="22594"/>
                      <a:pt x="34516" y="21551"/>
                    </a:cubicBezTo>
                    <a:cubicBezTo>
                      <a:pt x="34433" y="21022"/>
                      <a:pt x="33854" y="21071"/>
                      <a:pt x="34168" y="20310"/>
                    </a:cubicBezTo>
                    <a:cubicBezTo>
                      <a:pt x="34358" y="19821"/>
                      <a:pt x="34628" y="19743"/>
                      <a:pt x="34955" y="19743"/>
                    </a:cubicBezTo>
                    <a:cubicBezTo>
                      <a:pt x="35108" y="19743"/>
                      <a:pt x="35273" y="19760"/>
                      <a:pt x="35448" y="19760"/>
                    </a:cubicBezTo>
                    <a:cubicBezTo>
                      <a:pt x="35584" y="19760"/>
                      <a:pt x="35726" y="19750"/>
                      <a:pt x="35873" y="19714"/>
                    </a:cubicBezTo>
                    <a:cubicBezTo>
                      <a:pt x="36618" y="19549"/>
                      <a:pt x="36502" y="19069"/>
                      <a:pt x="37032" y="18671"/>
                    </a:cubicBezTo>
                    <a:cubicBezTo>
                      <a:pt x="37258" y="18503"/>
                      <a:pt x="37438" y="18451"/>
                      <a:pt x="37604" y="18451"/>
                    </a:cubicBezTo>
                    <a:cubicBezTo>
                      <a:pt x="37863" y="18451"/>
                      <a:pt x="38086" y="18578"/>
                      <a:pt x="38389" y="18588"/>
                    </a:cubicBezTo>
                    <a:cubicBezTo>
                      <a:pt x="38653" y="18603"/>
                      <a:pt x="38941" y="18630"/>
                      <a:pt x="39220" y="18630"/>
                    </a:cubicBezTo>
                    <a:cubicBezTo>
                      <a:pt x="39905" y="18630"/>
                      <a:pt x="40532" y="18468"/>
                      <a:pt x="40590" y="17562"/>
                    </a:cubicBezTo>
                    <a:cubicBezTo>
                      <a:pt x="40941" y="17511"/>
                      <a:pt x="41259" y="17427"/>
                      <a:pt x="41584" y="17427"/>
                    </a:cubicBezTo>
                    <a:cubicBezTo>
                      <a:pt x="41782" y="17427"/>
                      <a:pt x="41983" y="17458"/>
                      <a:pt x="42196" y="17546"/>
                    </a:cubicBezTo>
                    <a:cubicBezTo>
                      <a:pt x="42279" y="16536"/>
                      <a:pt x="42064" y="15824"/>
                      <a:pt x="41203" y="15245"/>
                    </a:cubicBezTo>
                    <a:cubicBezTo>
                      <a:pt x="40442" y="14732"/>
                      <a:pt x="39448" y="14583"/>
                      <a:pt x="38670" y="14086"/>
                    </a:cubicBezTo>
                    <a:cubicBezTo>
                      <a:pt x="38174" y="13755"/>
                      <a:pt x="37810" y="13292"/>
                      <a:pt x="37330" y="12961"/>
                    </a:cubicBezTo>
                    <a:cubicBezTo>
                      <a:pt x="36568" y="12415"/>
                      <a:pt x="36039" y="11802"/>
                      <a:pt x="35343" y="11190"/>
                    </a:cubicBezTo>
                    <a:cubicBezTo>
                      <a:pt x="35082" y="10957"/>
                      <a:pt x="34824" y="10878"/>
                      <a:pt x="34561" y="10878"/>
                    </a:cubicBezTo>
                    <a:cubicBezTo>
                      <a:pt x="33998" y="10878"/>
                      <a:pt x="33410" y="11242"/>
                      <a:pt x="32704" y="11242"/>
                    </a:cubicBezTo>
                    <a:cubicBezTo>
                      <a:pt x="32615" y="11242"/>
                      <a:pt x="32524" y="11236"/>
                      <a:pt x="32430" y="11223"/>
                    </a:cubicBezTo>
                    <a:cubicBezTo>
                      <a:pt x="30874" y="11008"/>
                      <a:pt x="30974" y="9832"/>
                      <a:pt x="30014" y="9137"/>
                    </a:cubicBezTo>
                    <a:cubicBezTo>
                      <a:pt x="29982" y="9119"/>
                      <a:pt x="29934" y="9113"/>
                      <a:pt x="29880" y="9113"/>
                    </a:cubicBezTo>
                    <a:cubicBezTo>
                      <a:pt x="29791" y="9113"/>
                      <a:pt x="29683" y="9128"/>
                      <a:pt x="29588" y="9128"/>
                    </a:cubicBezTo>
                    <a:cubicBezTo>
                      <a:pt x="29529" y="9128"/>
                      <a:pt x="29476" y="9122"/>
                      <a:pt x="29434" y="9104"/>
                    </a:cubicBezTo>
                    <a:cubicBezTo>
                      <a:pt x="29186" y="8905"/>
                      <a:pt x="28954" y="8690"/>
                      <a:pt x="28756" y="8459"/>
                    </a:cubicBezTo>
                    <a:cubicBezTo>
                      <a:pt x="28259" y="7929"/>
                      <a:pt x="27796" y="7151"/>
                      <a:pt x="27746" y="6373"/>
                    </a:cubicBezTo>
                    <a:cubicBezTo>
                      <a:pt x="28037" y="6205"/>
                      <a:pt x="28292" y="6133"/>
                      <a:pt x="28517" y="6133"/>
                    </a:cubicBezTo>
                    <a:cubicBezTo>
                      <a:pt x="29621" y="6133"/>
                      <a:pt x="30018" y="7876"/>
                      <a:pt x="30610" y="8591"/>
                    </a:cubicBezTo>
                    <a:cubicBezTo>
                      <a:pt x="30941" y="8972"/>
                      <a:pt x="32215" y="9203"/>
                      <a:pt x="31222" y="9832"/>
                    </a:cubicBezTo>
                    <a:cubicBezTo>
                      <a:pt x="31364" y="9843"/>
                      <a:pt x="31503" y="9846"/>
                      <a:pt x="31640" y="9846"/>
                    </a:cubicBezTo>
                    <a:cubicBezTo>
                      <a:pt x="31851" y="9846"/>
                      <a:pt x="32058" y="9838"/>
                      <a:pt x="32263" y="9838"/>
                    </a:cubicBezTo>
                    <a:cubicBezTo>
                      <a:pt x="32561" y="9838"/>
                      <a:pt x="32856" y="9854"/>
                      <a:pt x="33159" y="9932"/>
                    </a:cubicBezTo>
                    <a:cubicBezTo>
                      <a:pt x="33473" y="9998"/>
                      <a:pt x="33738" y="10163"/>
                      <a:pt x="34069" y="10180"/>
                    </a:cubicBezTo>
                    <a:cubicBezTo>
                      <a:pt x="34135" y="9650"/>
                      <a:pt x="33937" y="9121"/>
                      <a:pt x="33837" y="8624"/>
                    </a:cubicBezTo>
                    <a:cubicBezTo>
                      <a:pt x="33788" y="8376"/>
                      <a:pt x="33854" y="8144"/>
                      <a:pt x="33754" y="7912"/>
                    </a:cubicBezTo>
                    <a:cubicBezTo>
                      <a:pt x="33606" y="7581"/>
                      <a:pt x="33258" y="7416"/>
                      <a:pt x="33142" y="7151"/>
                    </a:cubicBezTo>
                    <a:cubicBezTo>
                      <a:pt x="32761" y="6356"/>
                      <a:pt x="33225" y="6356"/>
                      <a:pt x="32364" y="5876"/>
                    </a:cubicBezTo>
                    <a:cubicBezTo>
                      <a:pt x="31768" y="5545"/>
                      <a:pt x="31056" y="5314"/>
                      <a:pt x="30444" y="5049"/>
                    </a:cubicBezTo>
                    <a:cubicBezTo>
                      <a:pt x="30014" y="4867"/>
                      <a:pt x="29567" y="4685"/>
                      <a:pt x="29236" y="4370"/>
                    </a:cubicBezTo>
                    <a:cubicBezTo>
                      <a:pt x="29087" y="4221"/>
                      <a:pt x="28127" y="3212"/>
                      <a:pt x="28044" y="3029"/>
                    </a:cubicBezTo>
                    <a:cubicBezTo>
                      <a:pt x="27807" y="2433"/>
                      <a:pt x="27978" y="2234"/>
                      <a:pt x="28328" y="2234"/>
                    </a:cubicBezTo>
                    <a:cubicBezTo>
                      <a:pt x="28979" y="2234"/>
                      <a:pt x="30245" y="2922"/>
                      <a:pt x="30643" y="3029"/>
                    </a:cubicBezTo>
                    <a:cubicBezTo>
                      <a:pt x="31636" y="3294"/>
                      <a:pt x="32612" y="3609"/>
                      <a:pt x="33572" y="4006"/>
                    </a:cubicBezTo>
                    <a:cubicBezTo>
                      <a:pt x="34367" y="4304"/>
                      <a:pt x="34367" y="4486"/>
                      <a:pt x="34681" y="5264"/>
                    </a:cubicBezTo>
                    <a:cubicBezTo>
                      <a:pt x="35228" y="6688"/>
                      <a:pt x="35989" y="6009"/>
                      <a:pt x="36850" y="6952"/>
                    </a:cubicBezTo>
                    <a:cubicBezTo>
                      <a:pt x="37379" y="7532"/>
                      <a:pt x="37777" y="8558"/>
                      <a:pt x="38224" y="9237"/>
                    </a:cubicBezTo>
                    <a:cubicBezTo>
                      <a:pt x="38694" y="9922"/>
                      <a:pt x="40247" y="11810"/>
                      <a:pt x="41478" y="11810"/>
                    </a:cubicBezTo>
                    <a:cubicBezTo>
                      <a:pt x="41763" y="11810"/>
                      <a:pt x="42030" y="11710"/>
                      <a:pt x="42262" y="11471"/>
                    </a:cubicBezTo>
                    <a:cubicBezTo>
                      <a:pt x="42924" y="10776"/>
                      <a:pt x="41650" y="9584"/>
                      <a:pt x="41617" y="8905"/>
                    </a:cubicBezTo>
                    <a:cubicBezTo>
                      <a:pt x="41584" y="8194"/>
                      <a:pt x="42064" y="7763"/>
                      <a:pt x="42560" y="7366"/>
                    </a:cubicBezTo>
                    <a:cubicBezTo>
                      <a:pt x="43388" y="6721"/>
                      <a:pt x="43586" y="6456"/>
                      <a:pt x="42610" y="5661"/>
                    </a:cubicBezTo>
                    <a:cubicBezTo>
                      <a:pt x="41402" y="4685"/>
                      <a:pt x="40077" y="4536"/>
                      <a:pt x="38654" y="4072"/>
                    </a:cubicBezTo>
                    <a:cubicBezTo>
                      <a:pt x="37098" y="3592"/>
                      <a:pt x="36684" y="2682"/>
                      <a:pt x="35890" y="1424"/>
                    </a:cubicBezTo>
                    <a:cubicBezTo>
                      <a:pt x="36419" y="1341"/>
                      <a:pt x="36966" y="1292"/>
                      <a:pt x="37495" y="1242"/>
                    </a:cubicBezTo>
                    <a:cubicBezTo>
                      <a:pt x="37727" y="1209"/>
                      <a:pt x="37959" y="1192"/>
                      <a:pt x="38190" y="1192"/>
                    </a:cubicBezTo>
                    <a:cubicBezTo>
                      <a:pt x="38422" y="1192"/>
                      <a:pt x="38654" y="1209"/>
                      <a:pt x="38886" y="1242"/>
                    </a:cubicBezTo>
                    <a:cubicBezTo>
                      <a:pt x="39415" y="1341"/>
                      <a:pt x="40011" y="1325"/>
                      <a:pt x="40524" y="1440"/>
                    </a:cubicBezTo>
                    <a:cubicBezTo>
                      <a:pt x="40971" y="1555"/>
                      <a:pt x="41330" y="1818"/>
                      <a:pt x="41759" y="1818"/>
                    </a:cubicBezTo>
                    <a:cubicBezTo>
                      <a:pt x="41886" y="1818"/>
                      <a:pt x="42019" y="1795"/>
                      <a:pt x="42163" y="1738"/>
                    </a:cubicBezTo>
                    <a:cubicBezTo>
                      <a:pt x="42461" y="1606"/>
                      <a:pt x="42709" y="1391"/>
                      <a:pt x="42891" y="1109"/>
                    </a:cubicBezTo>
                    <a:cubicBezTo>
                      <a:pt x="39713" y="381"/>
                      <a:pt x="36469" y="0"/>
                      <a:pt x="33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5" name="Google Shape;2115;p72"/>
              <p:cNvSpPr/>
              <p:nvPr/>
            </p:nvSpPr>
            <p:spPr>
              <a:xfrm>
                <a:off x="5157800" y="1048375"/>
                <a:ext cx="16607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1915" extrusionOk="0">
                    <a:moveTo>
                      <a:pt x="1922" y="0"/>
                    </a:moveTo>
                    <a:cubicBezTo>
                      <a:pt x="1269" y="0"/>
                      <a:pt x="1" y="541"/>
                      <a:pt x="627" y="992"/>
                    </a:cubicBezTo>
                    <a:cubicBezTo>
                      <a:pt x="767" y="1094"/>
                      <a:pt x="966" y="1128"/>
                      <a:pt x="1192" y="1128"/>
                    </a:cubicBezTo>
                    <a:cubicBezTo>
                      <a:pt x="1631" y="1128"/>
                      <a:pt x="2171" y="1000"/>
                      <a:pt x="2579" y="1000"/>
                    </a:cubicBezTo>
                    <a:cubicBezTo>
                      <a:pt x="2676" y="1000"/>
                      <a:pt x="2766" y="1007"/>
                      <a:pt x="2845" y="1025"/>
                    </a:cubicBezTo>
                    <a:cubicBezTo>
                      <a:pt x="3019" y="1069"/>
                      <a:pt x="3204" y="1080"/>
                      <a:pt x="3394" y="1080"/>
                    </a:cubicBezTo>
                    <a:cubicBezTo>
                      <a:pt x="3589" y="1080"/>
                      <a:pt x="3788" y="1068"/>
                      <a:pt x="3985" y="1068"/>
                    </a:cubicBezTo>
                    <a:cubicBezTo>
                      <a:pt x="4251" y="1068"/>
                      <a:pt x="4512" y="1090"/>
                      <a:pt x="4748" y="1191"/>
                    </a:cubicBezTo>
                    <a:cubicBezTo>
                      <a:pt x="5178" y="1356"/>
                      <a:pt x="5410" y="1754"/>
                      <a:pt x="5874" y="1869"/>
                    </a:cubicBezTo>
                    <a:cubicBezTo>
                      <a:pt x="5992" y="1900"/>
                      <a:pt x="6099" y="1915"/>
                      <a:pt x="6189" y="1915"/>
                    </a:cubicBezTo>
                    <a:cubicBezTo>
                      <a:pt x="6540" y="1915"/>
                      <a:pt x="6642" y="1695"/>
                      <a:pt x="6221" y="1340"/>
                    </a:cubicBezTo>
                    <a:cubicBezTo>
                      <a:pt x="5841" y="1025"/>
                      <a:pt x="5327" y="926"/>
                      <a:pt x="4881" y="727"/>
                    </a:cubicBezTo>
                    <a:cubicBezTo>
                      <a:pt x="4549" y="578"/>
                      <a:pt x="4252" y="280"/>
                      <a:pt x="3921" y="181"/>
                    </a:cubicBezTo>
                    <a:cubicBezTo>
                      <a:pt x="3861" y="165"/>
                      <a:pt x="3791" y="159"/>
                      <a:pt x="3714" y="159"/>
                    </a:cubicBezTo>
                    <a:cubicBezTo>
                      <a:pt x="3438" y="159"/>
                      <a:pt x="3067" y="238"/>
                      <a:pt x="2744" y="238"/>
                    </a:cubicBezTo>
                    <a:cubicBezTo>
                      <a:pt x="2498" y="238"/>
                      <a:pt x="2279" y="192"/>
                      <a:pt x="2149" y="32"/>
                    </a:cubicBezTo>
                    <a:cubicBezTo>
                      <a:pt x="2090" y="10"/>
                      <a:pt x="2012" y="0"/>
                      <a:pt x="19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6" name="Google Shape;2116;p72"/>
              <p:cNvSpPr/>
              <p:nvPr/>
            </p:nvSpPr>
            <p:spPr>
              <a:xfrm>
                <a:off x="5336300" y="1112175"/>
                <a:ext cx="114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1502" extrusionOk="0">
                    <a:moveTo>
                      <a:pt x="3855" y="0"/>
                    </a:moveTo>
                    <a:cubicBezTo>
                      <a:pt x="3442" y="0"/>
                      <a:pt x="2879" y="168"/>
                      <a:pt x="2491" y="211"/>
                    </a:cubicBezTo>
                    <a:cubicBezTo>
                      <a:pt x="2334" y="223"/>
                      <a:pt x="2135" y="235"/>
                      <a:pt x="1933" y="235"/>
                    </a:cubicBezTo>
                    <a:cubicBezTo>
                      <a:pt x="1583" y="235"/>
                      <a:pt x="1225" y="199"/>
                      <a:pt x="1068" y="62"/>
                    </a:cubicBezTo>
                    <a:cubicBezTo>
                      <a:pt x="637" y="344"/>
                      <a:pt x="240" y="476"/>
                      <a:pt x="91" y="1022"/>
                    </a:cubicBezTo>
                    <a:cubicBezTo>
                      <a:pt x="0" y="1376"/>
                      <a:pt x="39" y="1501"/>
                      <a:pt x="163" y="1501"/>
                    </a:cubicBezTo>
                    <a:cubicBezTo>
                      <a:pt x="265" y="1501"/>
                      <a:pt x="426" y="1416"/>
                      <a:pt x="621" y="1304"/>
                    </a:cubicBezTo>
                    <a:cubicBezTo>
                      <a:pt x="894" y="1143"/>
                      <a:pt x="1260" y="889"/>
                      <a:pt x="1584" y="889"/>
                    </a:cubicBezTo>
                    <a:cubicBezTo>
                      <a:pt x="1594" y="889"/>
                      <a:pt x="1604" y="889"/>
                      <a:pt x="1614" y="890"/>
                    </a:cubicBezTo>
                    <a:cubicBezTo>
                      <a:pt x="1961" y="906"/>
                      <a:pt x="2243" y="1155"/>
                      <a:pt x="2557" y="1204"/>
                    </a:cubicBezTo>
                    <a:cubicBezTo>
                      <a:pt x="2698" y="1236"/>
                      <a:pt x="2840" y="1252"/>
                      <a:pt x="2981" y="1252"/>
                    </a:cubicBezTo>
                    <a:cubicBezTo>
                      <a:pt x="3424" y="1252"/>
                      <a:pt x="3861" y="1100"/>
                      <a:pt x="4212" y="824"/>
                    </a:cubicBezTo>
                    <a:cubicBezTo>
                      <a:pt x="4560" y="509"/>
                      <a:pt x="4593" y="112"/>
                      <a:pt x="4030" y="13"/>
                    </a:cubicBezTo>
                    <a:cubicBezTo>
                      <a:pt x="3976" y="4"/>
                      <a:pt x="3917" y="0"/>
                      <a:pt x="38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7" name="Google Shape;2117;p72"/>
              <p:cNvSpPr/>
              <p:nvPr/>
            </p:nvSpPr>
            <p:spPr>
              <a:xfrm>
                <a:off x="4939650" y="2116375"/>
                <a:ext cx="979075" cy="258650"/>
              </a:xfrm>
              <a:custGeom>
                <a:avLst/>
                <a:gdLst/>
                <a:ahLst/>
                <a:cxnLst/>
                <a:rect l="l" t="t" r="r" b="b"/>
                <a:pathLst>
                  <a:path w="39163" h="10346" extrusionOk="0">
                    <a:moveTo>
                      <a:pt x="39130" y="0"/>
                    </a:moveTo>
                    <a:cubicBezTo>
                      <a:pt x="38567" y="248"/>
                      <a:pt x="37657" y="579"/>
                      <a:pt x="37127" y="944"/>
                    </a:cubicBezTo>
                    <a:cubicBezTo>
                      <a:pt x="36150" y="1606"/>
                      <a:pt x="35555" y="2533"/>
                      <a:pt x="34413" y="3013"/>
                    </a:cubicBezTo>
                    <a:cubicBezTo>
                      <a:pt x="33155" y="3526"/>
                      <a:pt x="31979" y="4237"/>
                      <a:pt x="30688" y="4751"/>
                    </a:cubicBezTo>
                    <a:cubicBezTo>
                      <a:pt x="29397" y="5264"/>
                      <a:pt x="27990" y="6075"/>
                      <a:pt x="26650" y="6406"/>
                    </a:cubicBezTo>
                    <a:cubicBezTo>
                      <a:pt x="26426" y="6459"/>
                      <a:pt x="26197" y="6480"/>
                      <a:pt x="25964" y="6480"/>
                    </a:cubicBezTo>
                    <a:cubicBezTo>
                      <a:pt x="25076" y="6480"/>
                      <a:pt x="24134" y="6173"/>
                      <a:pt x="23276" y="6173"/>
                    </a:cubicBezTo>
                    <a:cubicBezTo>
                      <a:pt x="23242" y="6173"/>
                      <a:pt x="23208" y="6173"/>
                      <a:pt x="23174" y="6174"/>
                    </a:cubicBezTo>
                    <a:cubicBezTo>
                      <a:pt x="21998" y="6224"/>
                      <a:pt x="20840" y="6422"/>
                      <a:pt x="19714" y="6737"/>
                    </a:cubicBezTo>
                    <a:cubicBezTo>
                      <a:pt x="19460" y="6802"/>
                      <a:pt x="19293" y="6829"/>
                      <a:pt x="19162" y="6829"/>
                    </a:cubicBezTo>
                    <a:cubicBezTo>
                      <a:pt x="18891" y="6829"/>
                      <a:pt x="18775" y="6711"/>
                      <a:pt x="18374" y="6555"/>
                    </a:cubicBezTo>
                    <a:cubicBezTo>
                      <a:pt x="18076" y="6422"/>
                      <a:pt x="17761" y="6340"/>
                      <a:pt x="17430" y="6323"/>
                    </a:cubicBezTo>
                    <a:cubicBezTo>
                      <a:pt x="17049" y="6323"/>
                      <a:pt x="16669" y="6290"/>
                      <a:pt x="16288" y="6240"/>
                    </a:cubicBezTo>
                    <a:lnTo>
                      <a:pt x="16288" y="6240"/>
                    </a:lnTo>
                    <a:cubicBezTo>
                      <a:pt x="16271" y="6770"/>
                      <a:pt x="17463" y="7862"/>
                      <a:pt x="17910" y="8210"/>
                    </a:cubicBezTo>
                    <a:cubicBezTo>
                      <a:pt x="17107" y="8279"/>
                      <a:pt x="16292" y="8308"/>
                      <a:pt x="15470" y="8308"/>
                    </a:cubicBezTo>
                    <a:cubicBezTo>
                      <a:pt x="12718" y="8308"/>
                      <a:pt x="9894" y="7981"/>
                      <a:pt x="7217" y="7713"/>
                    </a:cubicBezTo>
                    <a:cubicBezTo>
                      <a:pt x="7102" y="7700"/>
                      <a:pt x="6991" y="7694"/>
                      <a:pt x="6885" y="7694"/>
                    </a:cubicBezTo>
                    <a:cubicBezTo>
                      <a:pt x="6052" y="7694"/>
                      <a:pt x="5485" y="8059"/>
                      <a:pt x="4619" y="8177"/>
                    </a:cubicBezTo>
                    <a:cubicBezTo>
                      <a:pt x="4524" y="8189"/>
                      <a:pt x="4430" y="8194"/>
                      <a:pt x="4338" y="8194"/>
                    </a:cubicBezTo>
                    <a:cubicBezTo>
                      <a:pt x="3551" y="8194"/>
                      <a:pt x="2867" y="7796"/>
                      <a:pt x="2037" y="7796"/>
                    </a:cubicBezTo>
                    <a:cubicBezTo>
                      <a:pt x="944" y="7796"/>
                      <a:pt x="464" y="8011"/>
                      <a:pt x="1" y="8690"/>
                    </a:cubicBezTo>
                    <a:cubicBezTo>
                      <a:pt x="3841" y="9782"/>
                      <a:pt x="7797" y="10345"/>
                      <a:pt x="11786" y="10345"/>
                    </a:cubicBezTo>
                    <a:cubicBezTo>
                      <a:pt x="11809" y="10345"/>
                      <a:pt x="11833" y="10345"/>
                      <a:pt x="11856" y="10345"/>
                    </a:cubicBezTo>
                    <a:cubicBezTo>
                      <a:pt x="21845" y="10345"/>
                      <a:pt x="31501" y="6821"/>
                      <a:pt x="39163" y="414"/>
                    </a:cubicBezTo>
                    <a:cubicBezTo>
                      <a:pt x="39163" y="282"/>
                      <a:pt x="39146" y="133"/>
                      <a:pt x="39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8" name="Google Shape;2118;p72"/>
              <p:cNvSpPr/>
              <p:nvPr/>
            </p:nvSpPr>
            <p:spPr>
              <a:xfrm>
                <a:off x="4165850" y="1015650"/>
                <a:ext cx="78225" cy="30252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12101" extrusionOk="0">
                    <a:moveTo>
                      <a:pt x="1606" y="0"/>
                    </a:moveTo>
                    <a:cubicBezTo>
                      <a:pt x="530" y="3791"/>
                      <a:pt x="0" y="7714"/>
                      <a:pt x="0" y="11653"/>
                    </a:cubicBezTo>
                    <a:cubicBezTo>
                      <a:pt x="0" y="11802"/>
                      <a:pt x="0" y="11951"/>
                      <a:pt x="0" y="12100"/>
                    </a:cubicBezTo>
                    <a:cubicBezTo>
                      <a:pt x="171" y="11948"/>
                      <a:pt x="370" y="11859"/>
                      <a:pt x="609" y="11859"/>
                    </a:cubicBezTo>
                    <a:cubicBezTo>
                      <a:pt x="811" y="11859"/>
                      <a:pt x="1042" y="11923"/>
                      <a:pt x="1308" y="12067"/>
                    </a:cubicBezTo>
                    <a:cubicBezTo>
                      <a:pt x="1473" y="11670"/>
                      <a:pt x="1606" y="11123"/>
                      <a:pt x="1507" y="10693"/>
                    </a:cubicBezTo>
                    <a:cubicBezTo>
                      <a:pt x="1391" y="10213"/>
                      <a:pt x="1159" y="10246"/>
                      <a:pt x="944" y="9866"/>
                    </a:cubicBezTo>
                    <a:cubicBezTo>
                      <a:pt x="315" y="8806"/>
                      <a:pt x="1242" y="8674"/>
                      <a:pt x="1242" y="7780"/>
                    </a:cubicBezTo>
                    <a:cubicBezTo>
                      <a:pt x="1242" y="7250"/>
                      <a:pt x="149" y="6009"/>
                      <a:pt x="878" y="5463"/>
                    </a:cubicBezTo>
                    <a:cubicBezTo>
                      <a:pt x="932" y="5423"/>
                      <a:pt x="1013" y="5407"/>
                      <a:pt x="1112" y="5407"/>
                    </a:cubicBezTo>
                    <a:cubicBezTo>
                      <a:pt x="1481" y="5407"/>
                      <a:pt x="2107" y="5625"/>
                      <a:pt x="2592" y="5625"/>
                    </a:cubicBezTo>
                    <a:cubicBezTo>
                      <a:pt x="2730" y="5625"/>
                      <a:pt x="2857" y="5607"/>
                      <a:pt x="2963" y="5562"/>
                    </a:cubicBezTo>
                    <a:cubicBezTo>
                      <a:pt x="2864" y="4701"/>
                      <a:pt x="2020" y="4966"/>
                      <a:pt x="1672" y="4387"/>
                    </a:cubicBezTo>
                    <a:cubicBezTo>
                      <a:pt x="1159" y="3510"/>
                      <a:pt x="2020" y="3327"/>
                      <a:pt x="2284" y="2930"/>
                    </a:cubicBezTo>
                    <a:cubicBezTo>
                      <a:pt x="3129" y="1672"/>
                      <a:pt x="1920" y="1043"/>
                      <a:pt x="16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9" name="Google Shape;2119;p72"/>
              <p:cNvSpPr/>
              <p:nvPr/>
            </p:nvSpPr>
            <p:spPr>
              <a:xfrm>
                <a:off x="4212600" y="829025"/>
                <a:ext cx="79075" cy="1852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7410" extrusionOk="0">
                    <a:moveTo>
                      <a:pt x="2632" y="0"/>
                    </a:moveTo>
                    <a:cubicBezTo>
                      <a:pt x="1573" y="2103"/>
                      <a:pt x="696" y="4287"/>
                      <a:pt x="1" y="6522"/>
                    </a:cubicBezTo>
                    <a:cubicBezTo>
                      <a:pt x="231" y="6859"/>
                      <a:pt x="503" y="7410"/>
                      <a:pt x="779" y="7410"/>
                    </a:cubicBezTo>
                    <a:cubicBezTo>
                      <a:pt x="801" y="7410"/>
                      <a:pt x="823" y="7407"/>
                      <a:pt x="845" y="7399"/>
                    </a:cubicBezTo>
                    <a:cubicBezTo>
                      <a:pt x="1275" y="7267"/>
                      <a:pt x="1110" y="6224"/>
                      <a:pt x="1192" y="5926"/>
                    </a:cubicBezTo>
                    <a:cubicBezTo>
                      <a:pt x="1408" y="5132"/>
                      <a:pt x="2003" y="4089"/>
                      <a:pt x="2450" y="3427"/>
                    </a:cubicBezTo>
                    <a:cubicBezTo>
                      <a:pt x="3162" y="2367"/>
                      <a:pt x="2848" y="1970"/>
                      <a:pt x="2682" y="696"/>
                    </a:cubicBezTo>
                    <a:cubicBezTo>
                      <a:pt x="2666" y="480"/>
                      <a:pt x="2649" y="249"/>
                      <a:pt x="2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0" name="Google Shape;2120;p72"/>
              <p:cNvSpPr/>
              <p:nvPr/>
            </p:nvSpPr>
            <p:spPr>
              <a:xfrm>
                <a:off x="4193575" y="1189850"/>
                <a:ext cx="89825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6350" extrusionOk="0">
                    <a:moveTo>
                      <a:pt x="662" y="1"/>
                    </a:moveTo>
                    <a:lnTo>
                      <a:pt x="662" y="1"/>
                    </a:lnTo>
                    <a:cubicBezTo>
                      <a:pt x="0" y="1954"/>
                      <a:pt x="2086" y="2219"/>
                      <a:pt x="2136" y="3841"/>
                    </a:cubicBezTo>
                    <a:cubicBezTo>
                      <a:pt x="2151" y="4414"/>
                      <a:pt x="1861" y="6350"/>
                      <a:pt x="2943" y="6350"/>
                    </a:cubicBezTo>
                    <a:cubicBezTo>
                      <a:pt x="2986" y="6350"/>
                      <a:pt x="3032" y="6347"/>
                      <a:pt x="3079" y="6340"/>
                    </a:cubicBezTo>
                    <a:cubicBezTo>
                      <a:pt x="3592" y="5215"/>
                      <a:pt x="2781" y="5049"/>
                      <a:pt x="2930" y="3990"/>
                    </a:cubicBezTo>
                    <a:cubicBezTo>
                      <a:pt x="3029" y="3278"/>
                      <a:pt x="3542" y="3080"/>
                      <a:pt x="2748" y="2484"/>
                    </a:cubicBezTo>
                    <a:cubicBezTo>
                      <a:pt x="2516" y="2318"/>
                      <a:pt x="2119" y="2318"/>
                      <a:pt x="1953" y="2136"/>
                    </a:cubicBezTo>
                    <a:cubicBezTo>
                      <a:pt x="1705" y="1904"/>
                      <a:pt x="1738" y="1573"/>
                      <a:pt x="1606" y="1342"/>
                    </a:cubicBezTo>
                    <a:cubicBezTo>
                      <a:pt x="1341" y="928"/>
                      <a:pt x="911" y="646"/>
                      <a:pt x="6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1" name="Google Shape;2121;p72"/>
              <p:cNvSpPr/>
              <p:nvPr/>
            </p:nvSpPr>
            <p:spPr>
              <a:xfrm>
                <a:off x="4172475" y="1358700"/>
                <a:ext cx="1138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5993" extrusionOk="0">
                    <a:moveTo>
                      <a:pt x="1506" y="0"/>
                    </a:moveTo>
                    <a:cubicBezTo>
                      <a:pt x="977" y="1175"/>
                      <a:pt x="0" y="5363"/>
                      <a:pt x="1887" y="5446"/>
                    </a:cubicBezTo>
                    <a:cubicBezTo>
                      <a:pt x="2053" y="5446"/>
                      <a:pt x="2358" y="5180"/>
                      <a:pt x="2580" y="5180"/>
                    </a:cubicBezTo>
                    <a:cubicBezTo>
                      <a:pt x="2623" y="5180"/>
                      <a:pt x="2663" y="5190"/>
                      <a:pt x="2698" y="5214"/>
                    </a:cubicBezTo>
                    <a:cubicBezTo>
                      <a:pt x="2864" y="5330"/>
                      <a:pt x="2715" y="5760"/>
                      <a:pt x="2797" y="5810"/>
                    </a:cubicBezTo>
                    <a:cubicBezTo>
                      <a:pt x="2989" y="5916"/>
                      <a:pt x="3126" y="5993"/>
                      <a:pt x="3232" y="5993"/>
                    </a:cubicBezTo>
                    <a:cubicBezTo>
                      <a:pt x="3391" y="5993"/>
                      <a:pt x="3483" y="5820"/>
                      <a:pt x="3592" y="5313"/>
                    </a:cubicBezTo>
                    <a:cubicBezTo>
                      <a:pt x="3757" y="4651"/>
                      <a:pt x="3410" y="4618"/>
                      <a:pt x="3311" y="4155"/>
                    </a:cubicBezTo>
                    <a:cubicBezTo>
                      <a:pt x="3261" y="3758"/>
                      <a:pt x="3244" y="3360"/>
                      <a:pt x="3311" y="2963"/>
                    </a:cubicBezTo>
                    <a:cubicBezTo>
                      <a:pt x="2086" y="2665"/>
                      <a:pt x="4552" y="2400"/>
                      <a:pt x="4453" y="1904"/>
                    </a:cubicBezTo>
                    <a:cubicBezTo>
                      <a:pt x="4416" y="1704"/>
                      <a:pt x="3846" y="1644"/>
                      <a:pt x="3299" y="1644"/>
                    </a:cubicBezTo>
                    <a:cubicBezTo>
                      <a:pt x="2848" y="1644"/>
                      <a:pt x="2413" y="1684"/>
                      <a:pt x="2301" y="1722"/>
                    </a:cubicBezTo>
                    <a:cubicBezTo>
                      <a:pt x="2251" y="1391"/>
                      <a:pt x="2268" y="1043"/>
                      <a:pt x="2351" y="712"/>
                    </a:cubicBezTo>
                    <a:cubicBezTo>
                      <a:pt x="1937" y="513"/>
                      <a:pt x="1821" y="83"/>
                      <a:pt x="15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2" name="Google Shape;2122;p72"/>
              <p:cNvSpPr/>
              <p:nvPr/>
            </p:nvSpPr>
            <p:spPr>
              <a:xfrm>
                <a:off x="4290400" y="1438425"/>
                <a:ext cx="314525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2581" h="7404" extrusionOk="0">
                    <a:moveTo>
                      <a:pt x="628" y="0"/>
                    </a:moveTo>
                    <a:cubicBezTo>
                      <a:pt x="456" y="0"/>
                      <a:pt x="270" y="26"/>
                      <a:pt x="67" y="88"/>
                    </a:cubicBezTo>
                    <a:cubicBezTo>
                      <a:pt x="67" y="353"/>
                      <a:pt x="0" y="635"/>
                      <a:pt x="0" y="866"/>
                    </a:cubicBezTo>
                    <a:cubicBezTo>
                      <a:pt x="137" y="826"/>
                      <a:pt x="515" y="732"/>
                      <a:pt x="843" y="732"/>
                    </a:cubicBezTo>
                    <a:cubicBezTo>
                      <a:pt x="1192" y="732"/>
                      <a:pt x="1485" y="838"/>
                      <a:pt x="1374" y="1231"/>
                    </a:cubicBezTo>
                    <a:cubicBezTo>
                      <a:pt x="1304" y="1467"/>
                      <a:pt x="1093" y="1496"/>
                      <a:pt x="871" y="1496"/>
                    </a:cubicBezTo>
                    <a:cubicBezTo>
                      <a:pt x="799" y="1496"/>
                      <a:pt x="727" y="1493"/>
                      <a:pt x="657" y="1493"/>
                    </a:cubicBezTo>
                    <a:cubicBezTo>
                      <a:pt x="387" y="1493"/>
                      <a:pt x="168" y="1539"/>
                      <a:pt x="265" y="1992"/>
                    </a:cubicBezTo>
                    <a:cubicBezTo>
                      <a:pt x="560" y="1961"/>
                      <a:pt x="1030" y="1741"/>
                      <a:pt x="1360" y="1741"/>
                    </a:cubicBezTo>
                    <a:cubicBezTo>
                      <a:pt x="1382" y="1741"/>
                      <a:pt x="1403" y="1742"/>
                      <a:pt x="1424" y="1744"/>
                    </a:cubicBezTo>
                    <a:cubicBezTo>
                      <a:pt x="1887" y="1810"/>
                      <a:pt x="2069" y="2058"/>
                      <a:pt x="2500" y="2158"/>
                    </a:cubicBezTo>
                    <a:cubicBezTo>
                      <a:pt x="2636" y="2189"/>
                      <a:pt x="2737" y="2197"/>
                      <a:pt x="2819" y="2197"/>
                    </a:cubicBezTo>
                    <a:cubicBezTo>
                      <a:pt x="2911" y="2197"/>
                      <a:pt x="2980" y="2186"/>
                      <a:pt x="3050" y="2186"/>
                    </a:cubicBezTo>
                    <a:cubicBezTo>
                      <a:pt x="3183" y="2186"/>
                      <a:pt x="3319" y="2224"/>
                      <a:pt x="3625" y="2439"/>
                    </a:cubicBezTo>
                    <a:cubicBezTo>
                      <a:pt x="4089" y="2786"/>
                      <a:pt x="4602" y="3300"/>
                      <a:pt x="4751" y="3829"/>
                    </a:cubicBezTo>
                    <a:cubicBezTo>
                      <a:pt x="5082" y="4955"/>
                      <a:pt x="4585" y="5385"/>
                      <a:pt x="6025" y="5567"/>
                    </a:cubicBezTo>
                    <a:cubicBezTo>
                      <a:pt x="6458" y="5615"/>
                      <a:pt x="7174" y="5914"/>
                      <a:pt x="7689" y="5914"/>
                    </a:cubicBezTo>
                    <a:cubicBezTo>
                      <a:pt x="8062" y="5914"/>
                      <a:pt x="8330" y="5757"/>
                      <a:pt x="8310" y="5236"/>
                    </a:cubicBezTo>
                    <a:lnTo>
                      <a:pt x="8310" y="5236"/>
                    </a:lnTo>
                    <a:cubicBezTo>
                      <a:pt x="8987" y="5473"/>
                      <a:pt x="10009" y="7403"/>
                      <a:pt x="10934" y="7403"/>
                    </a:cubicBezTo>
                    <a:cubicBezTo>
                      <a:pt x="10981" y="7403"/>
                      <a:pt x="11028" y="7398"/>
                      <a:pt x="11074" y="7388"/>
                    </a:cubicBezTo>
                    <a:cubicBezTo>
                      <a:pt x="12266" y="7123"/>
                      <a:pt x="9948" y="5269"/>
                      <a:pt x="9965" y="5054"/>
                    </a:cubicBezTo>
                    <a:cubicBezTo>
                      <a:pt x="10428" y="5021"/>
                      <a:pt x="11488" y="4558"/>
                      <a:pt x="11852" y="4342"/>
                    </a:cubicBezTo>
                    <a:cubicBezTo>
                      <a:pt x="12249" y="4111"/>
                      <a:pt x="12580" y="4160"/>
                      <a:pt x="12448" y="3415"/>
                    </a:cubicBezTo>
                    <a:cubicBezTo>
                      <a:pt x="12387" y="3408"/>
                      <a:pt x="12329" y="3405"/>
                      <a:pt x="12275" y="3405"/>
                    </a:cubicBezTo>
                    <a:cubicBezTo>
                      <a:pt x="11829" y="3405"/>
                      <a:pt x="11588" y="3627"/>
                      <a:pt x="11190" y="3730"/>
                    </a:cubicBezTo>
                    <a:cubicBezTo>
                      <a:pt x="10842" y="3806"/>
                      <a:pt x="10494" y="3846"/>
                      <a:pt x="10146" y="3846"/>
                    </a:cubicBezTo>
                    <a:cubicBezTo>
                      <a:pt x="9964" y="3846"/>
                      <a:pt x="9782" y="3835"/>
                      <a:pt x="9601" y="3813"/>
                    </a:cubicBezTo>
                    <a:cubicBezTo>
                      <a:pt x="8293" y="3713"/>
                      <a:pt x="7052" y="3217"/>
                      <a:pt x="6059" y="2373"/>
                    </a:cubicBezTo>
                    <a:cubicBezTo>
                      <a:pt x="5496" y="1893"/>
                      <a:pt x="4999" y="1512"/>
                      <a:pt x="4403" y="1065"/>
                    </a:cubicBezTo>
                    <a:cubicBezTo>
                      <a:pt x="4023" y="784"/>
                      <a:pt x="4039" y="602"/>
                      <a:pt x="3576" y="469"/>
                    </a:cubicBezTo>
                    <a:cubicBezTo>
                      <a:pt x="3510" y="450"/>
                      <a:pt x="3443" y="441"/>
                      <a:pt x="3378" y="441"/>
                    </a:cubicBezTo>
                    <a:cubicBezTo>
                      <a:pt x="3216" y="441"/>
                      <a:pt x="3060" y="500"/>
                      <a:pt x="2930" y="618"/>
                    </a:cubicBezTo>
                    <a:cubicBezTo>
                      <a:pt x="2895" y="620"/>
                      <a:pt x="2861" y="621"/>
                      <a:pt x="2827" y="621"/>
                    </a:cubicBezTo>
                    <a:cubicBezTo>
                      <a:pt x="2002" y="621"/>
                      <a:pt x="1471" y="0"/>
                      <a:pt x="6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3" name="Google Shape;2123;p72"/>
              <p:cNvSpPr/>
              <p:nvPr/>
            </p:nvSpPr>
            <p:spPr>
              <a:xfrm>
                <a:off x="4214250" y="1516575"/>
                <a:ext cx="8237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1281" extrusionOk="0">
                    <a:moveTo>
                      <a:pt x="2962" y="0"/>
                    </a:moveTo>
                    <a:cubicBezTo>
                      <a:pt x="2744" y="0"/>
                      <a:pt x="2530" y="232"/>
                      <a:pt x="2335" y="256"/>
                    </a:cubicBezTo>
                    <a:cubicBezTo>
                      <a:pt x="2086" y="289"/>
                      <a:pt x="1829" y="301"/>
                      <a:pt x="1568" y="301"/>
                    </a:cubicBezTo>
                    <a:cubicBezTo>
                      <a:pt x="1046" y="301"/>
                      <a:pt x="508" y="256"/>
                      <a:pt x="1" y="256"/>
                    </a:cubicBezTo>
                    <a:lnTo>
                      <a:pt x="266" y="356"/>
                    </a:lnTo>
                    <a:cubicBezTo>
                      <a:pt x="172" y="983"/>
                      <a:pt x="1155" y="1280"/>
                      <a:pt x="2008" y="1280"/>
                    </a:cubicBezTo>
                    <a:cubicBezTo>
                      <a:pt x="2506" y="1280"/>
                      <a:pt x="2959" y="1180"/>
                      <a:pt x="3129" y="985"/>
                    </a:cubicBezTo>
                    <a:cubicBezTo>
                      <a:pt x="3212" y="885"/>
                      <a:pt x="3295" y="207"/>
                      <a:pt x="3195" y="107"/>
                    </a:cubicBezTo>
                    <a:cubicBezTo>
                      <a:pt x="3117" y="29"/>
                      <a:pt x="3039" y="0"/>
                      <a:pt x="2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4" name="Google Shape;2124;p72"/>
              <p:cNvSpPr/>
              <p:nvPr/>
            </p:nvSpPr>
            <p:spPr>
              <a:xfrm>
                <a:off x="4250675" y="1609450"/>
                <a:ext cx="370375" cy="450250"/>
              </a:xfrm>
              <a:custGeom>
                <a:avLst/>
                <a:gdLst/>
                <a:ahLst/>
                <a:cxnLst/>
                <a:rect l="l" t="t" r="r" b="b"/>
                <a:pathLst>
                  <a:path w="14815" h="18010" extrusionOk="0">
                    <a:moveTo>
                      <a:pt x="4829" y="1"/>
                    </a:moveTo>
                    <a:cubicBezTo>
                      <a:pt x="3844" y="1"/>
                      <a:pt x="2699" y="504"/>
                      <a:pt x="2533" y="1143"/>
                    </a:cubicBezTo>
                    <a:cubicBezTo>
                      <a:pt x="1639" y="1490"/>
                      <a:pt x="1589" y="1904"/>
                      <a:pt x="1225" y="2649"/>
                    </a:cubicBezTo>
                    <a:cubicBezTo>
                      <a:pt x="977" y="3179"/>
                      <a:pt x="679" y="3692"/>
                      <a:pt x="348" y="4172"/>
                    </a:cubicBezTo>
                    <a:cubicBezTo>
                      <a:pt x="232" y="4321"/>
                      <a:pt x="116" y="4470"/>
                      <a:pt x="0" y="4602"/>
                    </a:cubicBezTo>
                    <a:cubicBezTo>
                      <a:pt x="812" y="6539"/>
                      <a:pt x="1772" y="8393"/>
                      <a:pt x="2864" y="10180"/>
                    </a:cubicBezTo>
                    <a:cubicBezTo>
                      <a:pt x="2963" y="10213"/>
                      <a:pt x="3079" y="10230"/>
                      <a:pt x="3178" y="10230"/>
                    </a:cubicBezTo>
                    <a:cubicBezTo>
                      <a:pt x="3215" y="10233"/>
                      <a:pt x="3250" y="10235"/>
                      <a:pt x="3285" y="10235"/>
                    </a:cubicBezTo>
                    <a:cubicBezTo>
                      <a:pt x="4119" y="10235"/>
                      <a:pt x="4600" y="9363"/>
                      <a:pt x="5263" y="9363"/>
                    </a:cubicBezTo>
                    <a:cubicBezTo>
                      <a:pt x="5296" y="9363"/>
                      <a:pt x="5329" y="9365"/>
                      <a:pt x="5363" y="9369"/>
                    </a:cubicBezTo>
                    <a:cubicBezTo>
                      <a:pt x="5910" y="9435"/>
                      <a:pt x="6323" y="10362"/>
                      <a:pt x="6770" y="10727"/>
                    </a:cubicBezTo>
                    <a:cubicBezTo>
                      <a:pt x="8012" y="11769"/>
                      <a:pt x="10097" y="12514"/>
                      <a:pt x="10594" y="14037"/>
                    </a:cubicBezTo>
                    <a:cubicBezTo>
                      <a:pt x="10875" y="14964"/>
                      <a:pt x="11239" y="15361"/>
                      <a:pt x="11835" y="16156"/>
                    </a:cubicBezTo>
                    <a:cubicBezTo>
                      <a:pt x="12249" y="16702"/>
                      <a:pt x="12150" y="17678"/>
                      <a:pt x="12746" y="18009"/>
                    </a:cubicBezTo>
                    <a:cubicBezTo>
                      <a:pt x="12762" y="17149"/>
                      <a:pt x="12878" y="16288"/>
                      <a:pt x="13077" y="15444"/>
                    </a:cubicBezTo>
                    <a:cubicBezTo>
                      <a:pt x="13375" y="14385"/>
                      <a:pt x="13060" y="13524"/>
                      <a:pt x="13540" y="12580"/>
                    </a:cubicBezTo>
                    <a:cubicBezTo>
                      <a:pt x="14037" y="11637"/>
                      <a:pt x="14815" y="10859"/>
                      <a:pt x="14732" y="9700"/>
                    </a:cubicBezTo>
                    <a:cubicBezTo>
                      <a:pt x="14666" y="8889"/>
                      <a:pt x="14086" y="7896"/>
                      <a:pt x="13524" y="7317"/>
                    </a:cubicBezTo>
                    <a:cubicBezTo>
                      <a:pt x="11885" y="5678"/>
                      <a:pt x="10379" y="5082"/>
                      <a:pt x="10230" y="2533"/>
                    </a:cubicBezTo>
                    <a:cubicBezTo>
                      <a:pt x="10163" y="1193"/>
                      <a:pt x="9634" y="1375"/>
                      <a:pt x="9021" y="514"/>
                    </a:cubicBezTo>
                    <a:cubicBezTo>
                      <a:pt x="8806" y="1077"/>
                      <a:pt x="8574" y="2186"/>
                      <a:pt x="7813" y="2268"/>
                    </a:cubicBezTo>
                    <a:cubicBezTo>
                      <a:pt x="7776" y="2272"/>
                      <a:pt x="7739" y="2274"/>
                      <a:pt x="7704" y="2274"/>
                    </a:cubicBezTo>
                    <a:cubicBezTo>
                      <a:pt x="6691" y="2274"/>
                      <a:pt x="6500" y="713"/>
                      <a:pt x="5860" y="266"/>
                    </a:cubicBezTo>
                    <a:cubicBezTo>
                      <a:pt x="5591" y="81"/>
                      <a:pt x="5223" y="1"/>
                      <a:pt x="48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5" name="Google Shape;2125;p72"/>
              <p:cNvSpPr/>
              <p:nvPr/>
            </p:nvSpPr>
            <p:spPr>
              <a:xfrm>
                <a:off x="4662825" y="1888750"/>
                <a:ext cx="156450" cy="1387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5550" extrusionOk="0">
                    <a:moveTo>
                      <a:pt x="5849" y="1"/>
                    </a:moveTo>
                    <a:cubicBezTo>
                      <a:pt x="5397" y="1"/>
                      <a:pt x="5034" y="288"/>
                      <a:pt x="4569" y="448"/>
                    </a:cubicBezTo>
                    <a:cubicBezTo>
                      <a:pt x="3874" y="581"/>
                      <a:pt x="4122" y="1922"/>
                      <a:pt x="3923" y="2484"/>
                    </a:cubicBezTo>
                    <a:cubicBezTo>
                      <a:pt x="3642" y="3262"/>
                      <a:pt x="3377" y="3179"/>
                      <a:pt x="2566" y="3395"/>
                    </a:cubicBezTo>
                    <a:cubicBezTo>
                      <a:pt x="2036" y="3494"/>
                      <a:pt x="1523" y="3626"/>
                      <a:pt x="1027" y="3825"/>
                    </a:cubicBezTo>
                    <a:cubicBezTo>
                      <a:pt x="265" y="4173"/>
                      <a:pt x="216" y="4785"/>
                      <a:pt x="0" y="5546"/>
                    </a:cubicBezTo>
                    <a:cubicBezTo>
                      <a:pt x="28" y="5548"/>
                      <a:pt x="54" y="5549"/>
                      <a:pt x="81" y="5549"/>
                    </a:cubicBezTo>
                    <a:cubicBezTo>
                      <a:pt x="959" y="5549"/>
                      <a:pt x="1482" y="4515"/>
                      <a:pt x="2301" y="4355"/>
                    </a:cubicBezTo>
                    <a:cubicBezTo>
                      <a:pt x="2451" y="4324"/>
                      <a:pt x="2594" y="4314"/>
                      <a:pt x="2734" y="4314"/>
                    </a:cubicBezTo>
                    <a:cubicBezTo>
                      <a:pt x="3027" y="4314"/>
                      <a:pt x="3304" y="4359"/>
                      <a:pt x="3594" y="4359"/>
                    </a:cubicBezTo>
                    <a:cubicBezTo>
                      <a:pt x="3839" y="4359"/>
                      <a:pt x="4092" y="4326"/>
                      <a:pt x="4370" y="4206"/>
                    </a:cubicBezTo>
                    <a:cubicBezTo>
                      <a:pt x="6257" y="3378"/>
                      <a:pt x="5777" y="1541"/>
                      <a:pt x="6042" y="18"/>
                    </a:cubicBezTo>
                    <a:cubicBezTo>
                      <a:pt x="5976" y="6"/>
                      <a:pt x="5912" y="1"/>
                      <a:pt x="5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6" name="Google Shape;2126;p72"/>
              <p:cNvSpPr/>
              <p:nvPr/>
            </p:nvSpPr>
            <p:spPr>
              <a:xfrm>
                <a:off x="4792075" y="1698800"/>
                <a:ext cx="344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498" extrusionOk="0">
                    <a:moveTo>
                      <a:pt x="695" y="0"/>
                    </a:moveTo>
                    <a:cubicBezTo>
                      <a:pt x="677" y="0"/>
                      <a:pt x="659" y="1"/>
                      <a:pt x="640" y="2"/>
                    </a:cubicBezTo>
                    <a:cubicBezTo>
                      <a:pt x="640" y="118"/>
                      <a:pt x="590" y="151"/>
                      <a:pt x="541" y="250"/>
                    </a:cubicBezTo>
                    <a:lnTo>
                      <a:pt x="193" y="168"/>
                    </a:lnTo>
                    <a:lnTo>
                      <a:pt x="193" y="168"/>
                    </a:lnTo>
                    <a:cubicBezTo>
                      <a:pt x="0" y="592"/>
                      <a:pt x="107" y="1498"/>
                      <a:pt x="554" y="1498"/>
                    </a:cubicBezTo>
                    <a:cubicBezTo>
                      <a:pt x="682" y="1498"/>
                      <a:pt x="837" y="1424"/>
                      <a:pt x="1021" y="1243"/>
                    </a:cubicBezTo>
                    <a:cubicBezTo>
                      <a:pt x="1376" y="889"/>
                      <a:pt x="1369" y="0"/>
                      <a:pt x="6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7" name="Google Shape;2127;p72"/>
              <p:cNvSpPr/>
              <p:nvPr/>
            </p:nvSpPr>
            <p:spPr>
              <a:xfrm>
                <a:off x="4938425" y="1735150"/>
                <a:ext cx="40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28" extrusionOk="0">
                    <a:moveTo>
                      <a:pt x="785" y="1"/>
                    </a:moveTo>
                    <a:cubicBezTo>
                      <a:pt x="655" y="1"/>
                      <a:pt x="542" y="30"/>
                      <a:pt x="480" y="87"/>
                    </a:cubicBezTo>
                    <a:cubicBezTo>
                      <a:pt x="0" y="462"/>
                      <a:pt x="588" y="1027"/>
                      <a:pt x="1062" y="1027"/>
                    </a:cubicBezTo>
                    <a:cubicBezTo>
                      <a:pt x="1257" y="1027"/>
                      <a:pt x="1434" y="930"/>
                      <a:pt x="1506" y="683"/>
                    </a:cubicBezTo>
                    <a:cubicBezTo>
                      <a:pt x="1628" y="222"/>
                      <a:pt x="1143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8" name="Google Shape;2128;p72"/>
              <p:cNvSpPr/>
              <p:nvPr/>
            </p:nvSpPr>
            <p:spPr>
              <a:xfrm>
                <a:off x="4675325" y="1351175"/>
                <a:ext cx="80225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910" extrusionOk="0">
                    <a:moveTo>
                      <a:pt x="538" y="1"/>
                    </a:moveTo>
                    <a:cubicBezTo>
                      <a:pt x="215" y="1"/>
                      <a:pt x="0" y="188"/>
                      <a:pt x="96" y="715"/>
                    </a:cubicBezTo>
                    <a:cubicBezTo>
                      <a:pt x="295" y="1212"/>
                      <a:pt x="1569" y="1625"/>
                      <a:pt x="1801" y="2453"/>
                    </a:cubicBezTo>
                    <a:cubicBezTo>
                      <a:pt x="2016" y="3214"/>
                      <a:pt x="1818" y="3876"/>
                      <a:pt x="2943" y="3910"/>
                    </a:cubicBezTo>
                    <a:cubicBezTo>
                      <a:pt x="2910" y="3363"/>
                      <a:pt x="3208" y="2652"/>
                      <a:pt x="2960" y="2172"/>
                    </a:cubicBezTo>
                    <a:cubicBezTo>
                      <a:pt x="2844" y="1956"/>
                      <a:pt x="2463" y="1907"/>
                      <a:pt x="2314" y="1675"/>
                    </a:cubicBezTo>
                    <a:cubicBezTo>
                      <a:pt x="2182" y="1443"/>
                      <a:pt x="2281" y="1129"/>
                      <a:pt x="2165" y="897"/>
                    </a:cubicBezTo>
                    <a:cubicBezTo>
                      <a:pt x="2017" y="580"/>
                      <a:pt x="1109" y="1"/>
                      <a:pt x="5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cxnSp>
          <p:nvCxnSpPr>
            <p:cNvPr id="2129" name="Google Shape;2129;p72"/>
            <p:cNvCxnSpPr>
              <a:stCxn id="2071" idx="6"/>
              <a:endCxn id="2072" idx="4"/>
            </p:cNvCxnSpPr>
            <p:nvPr/>
          </p:nvCxnSpPr>
          <p:spPr>
            <a:xfrm>
              <a:off x="2196499" y="2525784"/>
              <a:ext cx="1421400" cy="1235100"/>
            </a:xfrm>
            <a:prstGeom prst="curvedConnector4">
              <a:avLst>
                <a:gd name="adj1" fmla="val 32886"/>
                <a:gd name="adj2" fmla="val 119275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130" name="Google Shape;2130;p72"/>
            <p:cNvCxnSpPr>
              <a:stCxn id="2072" idx="6"/>
              <a:endCxn id="2073" idx="0"/>
            </p:cNvCxnSpPr>
            <p:nvPr/>
          </p:nvCxnSpPr>
          <p:spPr>
            <a:xfrm rot="10800000" flipH="1">
              <a:off x="4104274" y="2039271"/>
              <a:ext cx="1421700" cy="1235100"/>
            </a:xfrm>
            <a:prstGeom prst="curvedConnector4">
              <a:avLst>
                <a:gd name="adj1" fmla="val 32888"/>
                <a:gd name="adj2" fmla="val 119276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131" name="Google Shape;2131;p72"/>
            <p:cNvCxnSpPr>
              <a:stCxn id="2073" idx="6"/>
              <a:endCxn id="2074" idx="4"/>
            </p:cNvCxnSpPr>
            <p:nvPr/>
          </p:nvCxnSpPr>
          <p:spPr>
            <a:xfrm>
              <a:off x="6012325" y="2525771"/>
              <a:ext cx="1421700" cy="1235100"/>
            </a:xfrm>
            <a:prstGeom prst="curvedConnector4">
              <a:avLst>
                <a:gd name="adj1" fmla="val 32889"/>
                <a:gd name="adj2" fmla="val 119275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2132" name="Google Shape;2132;p72"/>
          <p:cNvSpPr txBox="1"/>
          <p:nvPr/>
        </p:nvSpPr>
        <p:spPr>
          <a:xfrm>
            <a:off x="716726" y="3093301"/>
            <a:ext cx="198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2"/>
                </a:solidFill>
                <a:latin typeface="+mj-lt"/>
                <a:ea typeface="Cairo"/>
                <a:cs typeface="Cairo"/>
                <a:sym typeface="Cairo"/>
              </a:rPr>
              <a:t>01</a:t>
            </a:r>
            <a:endParaRPr sz="2800" b="1" dirty="0">
              <a:solidFill>
                <a:schemeClr val="accent2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133" name="Google Shape;2133;p72"/>
          <p:cNvSpPr txBox="1"/>
          <p:nvPr/>
        </p:nvSpPr>
        <p:spPr>
          <a:xfrm>
            <a:off x="4509323" y="3093301"/>
            <a:ext cx="198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+mj-lt"/>
                <a:ea typeface="Cairo"/>
                <a:cs typeface="Cairo"/>
                <a:sym typeface="Cairo"/>
              </a:rPr>
              <a:t>03</a:t>
            </a:r>
            <a:endParaRPr sz="2800" b="1" dirty="0">
              <a:solidFill>
                <a:schemeClr val="accent5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134" name="Google Shape;2134;p72"/>
          <p:cNvSpPr txBox="1"/>
          <p:nvPr/>
        </p:nvSpPr>
        <p:spPr>
          <a:xfrm>
            <a:off x="2625270" y="2256291"/>
            <a:ext cx="198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3"/>
                </a:solidFill>
                <a:latin typeface="+mj-lt"/>
                <a:ea typeface="Cairo"/>
                <a:cs typeface="Cairo"/>
                <a:sym typeface="Cairo"/>
              </a:rPr>
              <a:t>02</a:t>
            </a:r>
            <a:endParaRPr sz="2800" b="1" dirty="0">
              <a:solidFill>
                <a:schemeClr val="accent3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135" name="Google Shape;2135;p72"/>
          <p:cNvSpPr txBox="1"/>
          <p:nvPr/>
        </p:nvSpPr>
        <p:spPr>
          <a:xfrm>
            <a:off x="6442359" y="2256291"/>
            <a:ext cx="198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6"/>
                </a:solidFill>
                <a:latin typeface="+mj-lt"/>
                <a:ea typeface="Cairo"/>
                <a:cs typeface="Cairo"/>
                <a:sym typeface="Cairo"/>
              </a:rPr>
              <a:t>04</a:t>
            </a:r>
            <a:endParaRPr sz="2800" b="1" dirty="0">
              <a:solidFill>
                <a:schemeClr val="accent6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grpSp>
        <p:nvGrpSpPr>
          <p:cNvPr id="2136" name="Google Shape;2136;p72"/>
          <p:cNvGrpSpPr/>
          <p:nvPr/>
        </p:nvGrpSpPr>
        <p:grpSpPr>
          <a:xfrm>
            <a:off x="3856250" y="4654742"/>
            <a:ext cx="1454837" cy="492420"/>
            <a:chOff x="3856250" y="4654742"/>
            <a:chExt cx="1454837" cy="492420"/>
          </a:xfrm>
        </p:grpSpPr>
        <p:sp>
          <p:nvSpPr>
            <p:cNvPr id="2137" name="Google Shape;2137;p72"/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8" name="Google Shape;2138;p72"/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2" name="Afbeelding 1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A201983B-0655-55BD-72A3-7FDF0DDFB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057" y="4030298"/>
            <a:ext cx="868772" cy="12288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>
          <a:extLst>
            <a:ext uri="{FF2B5EF4-FFF2-40B4-BE49-F238E27FC236}">
              <a16:creationId xmlns:a16="http://schemas.microsoft.com/office/drawing/2014/main" id="{A79310F7-571C-77B0-FE57-1B371637D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50E824F9-69AB-959C-B961-40A3DFF7B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608" y="7488"/>
            <a:ext cx="868772" cy="1228892"/>
          </a:xfrm>
          <a:prstGeom prst="rect">
            <a:avLst/>
          </a:prstGeom>
        </p:spPr>
      </p:pic>
      <p:sp>
        <p:nvSpPr>
          <p:cNvPr id="1243" name="Google Shape;1243;p64">
            <a:extLst>
              <a:ext uri="{FF2B5EF4-FFF2-40B4-BE49-F238E27FC236}">
                <a16:creationId xmlns:a16="http://schemas.microsoft.com/office/drawing/2014/main" id="{B0F76359-C2DF-8DD2-7326-86549F8ABE64}"/>
              </a:ext>
            </a:extLst>
          </p:cNvPr>
          <p:cNvSpPr/>
          <p:nvPr/>
        </p:nvSpPr>
        <p:spPr>
          <a:xfrm flipH="1">
            <a:off x="2671493" y="4601490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64">
            <a:extLst>
              <a:ext uri="{FF2B5EF4-FFF2-40B4-BE49-F238E27FC236}">
                <a16:creationId xmlns:a16="http://schemas.microsoft.com/office/drawing/2014/main" id="{0D2D8B20-E42A-BC0E-6AE9-D8697EDD195B}"/>
              </a:ext>
            </a:extLst>
          </p:cNvPr>
          <p:cNvSpPr/>
          <p:nvPr/>
        </p:nvSpPr>
        <p:spPr>
          <a:xfrm flipH="1">
            <a:off x="1033281" y="761539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5" name="Google Shape;1245;p64">
            <a:extLst>
              <a:ext uri="{FF2B5EF4-FFF2-40B4-BE49-F238E27FC236}">
                <a16:creationId xmlns:a16="http://schemas.microsoft.com/office/drawing/2014/main" id="{61F5181A-260D-A0CC-2C19-192B0B40C2D1}"/>
              </a:ext>
            </a:extLst>
          </p:cNvPr>
          <p:cNvGrpSpPr/>
          <p:nvPr/>
        </p:nvGrpSpPr>
        <p:grpSpPr>
          <a:xfrm>
            <a:off x="-235564" y="-378897"/>
            <a:ext cx="8870481" cy="6988494"/>
            <a:chOff x="-952212" y="-1606998"/>
            <a:chExt cx="11400458" cy="8871867"/>
          </a:xfrm>
        </p:grpSpPr>
        <p:sp>
          <p:nvSpPr>
            <p:cNvPr id="1246" name="Google Shape;1246;p64">
              <a:extLst>
                <a:ext uri="{FF2B5EF4-FFF2-40B4-BE49-F238E27FC236}">
                  <a16:creationId xmlns:a16="http://schemas.microsoft.com/office/drawing/2014/main" id="{7DFE6283-41F4-FC43-50AF-1CE4589B598E}"/>
                </a:ext>
              </a:extLst>
            </p:cNvPr>
            <p:cNvSpPr/>
            <p:nvPr/>
          </p:nvSpPr>
          <p:spPr>
            <a:xfrm rot="-5656250" flipH="1">
              <a:off x="5300422" y="400680"/>
              <a:ext cx="4198758" cy="3657724"/>
            </a:xfrm>
            <a:custGeom>
              <a:avLst/>
              <a:gdLst/>
              <a:ahLst/>
              <a:cxnLst/>
              <a:rect l="l" t="t" r="r" b="b"/>
              <a:pathLst>
                <a:path w="160764" h="146873" extrusionOk="0">
                  <a:moveTo>
                    <a:pt x="101362" y="1"/>
                  </a:moveTo>
                  <a:cubicBezTo>
                    <a:pt x="97757" y="1"/>
                    <a:pt x="94214" y="379"/>
                    <a:pt x="90823" y="1166"/>
                  </a:cubicBezTo>
                  <a:cubicBezTo>
                    <a:pt x="86720" y="2078"/>
                    <a:pt x="82799" y="3659"/>
                    <a:pt x="79182" y="5786"/>
                  </a:cubicBezTo>
                  <a:cubicBezTo>
                    <a:pt x="70337" y="10984"/>
                    <a:pt x="60580" y="14449"/>
                    <a:pt x="50427" y="16030"/>
                  </a:cubicBezTo>
                  <a:cubicBezTo>
                    <a:pt x="20913" y="20741"/>
                    <a:pt x="13618" y="59070"/>
                    <a:pt x="13618" y="67915"/>
                  </a:cubicBezTo>
                  <a:cubicBezTo>
                    <a:pt x="13618" y="78493"/>
                    <a:pt x="13983" y="89709"/>
                    <a:pt x="8147" y="98159"/>
                  </a:cubicBezTo>
                  <a:cubicBezTo>
                    <a:pt x="5016" y="102718"/>
                    <a:pt x="1" y="106760"/>
                    <a:pt x="518" y="112505"/>
                  </a:cubicBezTo>
                  <a:cubicBezTo>
                    <a:pt x="1095" y="118919"/>
                    <a:pt x="8177" y="123904"/>
                    <a:pt x="14469" y="127733"/>
                  </a:cubicBezTo>
                  <a:cubicBezTo>
                    <a:pt x="20761" y="131563"/>
                    <a:pt x="27175" y="135515"/>
                    <a:pt x="34105" y="138098"/>
                  </a:cubicBezTo>
                  <a:cubicBezTo>
                    <a:pt x="38850" y="139888"/>
                    <a:pt x="43923" y="141037"/>
                    <a:pt x="48757" y="141037"/>
                  </a:cubicBezTo>
                  <a:cubicBezTo>
                    <a:pt x="50984" y="141037"/>
                    <a:pt x="53160" y="140793"/>
                    <a:pt x="55230" y="140256"/>
                  </a:cubicBezTo>
                  <a:cubicBezTo>
                    <a:pt x="64770" y="137770"/>
                    <a:pt x="71642" y="129428"/>
                    <a:pt x="81732" y="129428"/>
                  </a:cubicBezTo>
                  <a:cubicBezTo>
                    <a:pt x="82251" y="129428"/>
                    <a:pt x="82779" y="129450"/>
                    <a:pt x="83316" y="129496"/>
                  </a:cubicBezTo>
                  <a:cubicBezTo>
                    <a:pt x="95170" y="130499"/>
                    <a:pt x="103924" y="142718"/>
                    <a:pt x="115657" y="146001"/>
                  </a:cubicBezTo>
                  <a:cubicBezTo>
                    <a:pt x="117815" y="146603"/>
                    <a:pt x="119955" y="146872"/>
                    <a:pt x="122056" y="146872"/>
                  </a:cubicBezTo>
                  <a:cubicBezTo>
                    <a:pt x="129513" y="146872"/>
                    <a:pt x="136494" y="143480"/>
                    <a:pt x="142162" y="139497"/>
                  </a:cubicBezTo>
                  <a:cubicBezTo>
                    <a:pt x="149487" y="134329"/>
                    <a:pt x="156022" y="127612"/>
                    <a:pt x="157572" y="118949"/>
                  </a:cubicBezTo>
                  <a:cubicBezTo>
                    <a:pt x="159092" y="110408"/>
                    <a:pt x="160764" y="99101"/>
                    <a:pt x="155566" y="90833"/>
                  </a:cubicBezTo>
                  <a:cubicBezTo>
                    <a:pt x="149730" y="81623"/>
                    <a:pt x="145748" y="71350"/>
                    <a:pt x="146843" y="61653"/>
                  </a:cubicBezTo>
                  <a:cubicBezTo>
                    <a:pt x="148150" y="50255"/>
                    <a:pt x="152739" y="46304"/>
                    <a:pt x="152466" y="34632"/>
                  </a:cubicBezTo>
                  <a:cubicBezTo>
                    <a:pt x="152344" y="29282"/>
                    <a:pt x="149122" y="23933"/>
                    <a:pt x="145110" y="19434"/>
                  </a:cubicBezTo>
                  <a:cubicBezTo>
                    <a:pt x="134359" y="7345"/>
                    <a:pt x="117248" y="1"/>
                    <a:pt x="101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7" name="Google Shape;1247;p64">
              <a:extLst>
                <a:ext uri="{FF2B5EF4-FFF2-40B4-BE49-F238E27FC236}">
                  <a16:creationId xmlns:a16="http://schemas.microsoft.com/office/drawing/2014/main" id="{27D8224B-D76C-109A-829F-73023F6F4015}"/>
                </a:ext>
              </a:extLst>
            </p:cNvPr>
            <p:cNvGrpSpPr/>
            <p:nvPr/>
          </p:nvGrpSpPr>
          <p:grpSpPr>
            <a:xfrm rot="-3004295" flipH="1">
              <a:off x="6372353" y="38816"/>
              <a:ext cx="3208575" cy="3760660"/>
              <a:chOff x="9395708" y="-2591285"/>
              <a:chExt cx="2431070" cy="2849374"/>
            </a:xfrm>
          </p:grpSpPr>
          <p:sp>
            <p:nvSpPr>
              <p:cNvPr id="1248" name="Google Shape;1248;p64">
                <a:extLst>
                  <a:ext uri="{FF2B5EF4-FFF2-40B4-BE49-F238E27FC236}">
                    <a16:creationId xmlns:a16="http://schemas.microsoft.com/office/drawing/2014/main" id="{C9BD5406-0534-7CA6-FF12-F61980C80931}"/>
                  </a:ext>
                </a:extLst>
              </p:cNvPr>
              <p:cNvSpPr/>
              <p:nvPr/>
            </p:nvSpPr>
            <p:spPr>
              <a:xfrm>
                <a:off x="10858250" y="-1271968"/>
                <a:ext cx="817995" cy="1530057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44804" extrusionOk="0">
                    <a:moveTo>
                      <a:pt x="6990" y="13248"/>
                    </a:moveTo>
                    <a:lnTo>
                      <a:pt x="6990" y="13248"/>
                    </a:lnTo>
                    <a:cubicBezTo>
                      <a:pt x="6990" y="13250"/>
                      <a:pt x="6990" y="13252"/>
                      <a:pt x="6992" y="13253"/>
                    </a:cubicBezTo>
                    <a:cubicBezTo>
                      <a:pt x="6991" y="13252"/>
                      <a:pt x="6991" y="13250"/>
                      <a:pt x="6990" y="13248"/>
                    </a:cubicBezTo>
                    <a:close/>
                    <a:moveTo>
                      <a:pt x="5531" y="20573"/>
                    </a:moveTo>
                    <a:cubicBezTo>
                      <a:pt x="5531" y="20575"/>
                      <a:pt x="5531" y="20577"/>
                      <a:pt x="5533" y="20578"/>
                    </a:cubicBezTo>
                    <a:cubicBezTo>
                      <a:pt x="5532" y="20577"/>
                      <a:pt x="5531" y="20575"/>
                      <a:pt x="5531" y="20573"/>
                    </a:cubicBezTo>
                    <a:close/>
                    <a:moveTo>
                      <a:pt x="3101" y="28051"/>
                    </a:moveTo>
                    <a:cubicBezTo>
                      <a:pt x="3100" y="28053"/>
                      <a:pt x="3100" y="28054"/>
                      <a:pt x="3101" y="28055"/>
                    </a:cubicBezTo>
                    <a:cubicBezTo>
                      <a:pt x="3101" y="28054"/>
                      <a:pt x="3101" y="28053"/>
                      <a:pt x="3101" y="28051"/>
                    </a:cubicBezTo>
                    <a:close/>
                    <a:moveTo>
                      <a:pt x="1" y="34950"/>
                    </a:moveTo>
                    <a:cubicBezTo>
                      <a:pt x="1" y="34952"/>
                      <a:pt x="0" y="34954"/>
                      <a:pt x="1" y="34955"/>
                    </a:cubicBezTo>
                    <a:cubicBezTo>
                      <a:pt x="1" y="34954"/>
                      <a:pt x="1" y="34952"/>
                      <a:pt x="1" y="34950"/>
                    </a:cubicBezTo>
                    <a:close/>
                    <a:moveTo>
                      <a:pt x="15746" y="0"/>
                    </a:moveTo>
                    <a:cubicBezTo>
                      <a:pt x="15655" y="0"/>
                      <a:pt x="15564" y="61"/>
                      <a:pt x="15564" y="183"/>
                    </a:cubicBezTo>
                    <a:cubicBezTo>
                      <a:pt x="15533" y="791"/>
                      <a:pt x="15533" y="1368"/>
                      <a:pt x="15564" y="1976"/>
                    </a:cubicBezTo>
                    <a:lnTo>
                      <a:pt x="15472" y="2067"/>
                    </a:lnTo>
                    <a:cubicBezTo>
                      <a:pt x="15320" y="2219"/>
                      <a:pt x="15138" y="2402"/>
                      <a:pt x="14925" y="2614"/>
                    </a:cubicBezTo>
                    <a:cubicBezTo>
                      <a:pt x="13922" y="3557"/>
                      <a:pt x="12220" y="5107"/>
                      <a:pt x="10305" y="6809"/>
                    </a:cubicBezTo>
                    <a:cubicBezTo>
                      <a:pt x="7362" y="9421"/>
                      <a:pt x="6941" y="13072"/>
                      <a:pt x="6990" y="13248"/>
                    </a:cubicBezTo>
                    <a:lnTo>
                      <a:pt x="6990" y="13248"/>
                    </a:lnTo>
                    <a:cubicBezTo>
                      <a:pt x="7007" y="13133"/>
                      <a:pt x="9876" y="11532"/>
                      <a:pt x="12949" y="8876"/>
                    </a:cubicBezTo>
                    <a:cubicBezTo>
                      <a:pt x="14287" y="7660"/>
                      <a:pt x="15199" y="6079"/>
                      <a:pt x="15594" y="4317"/>
                    </a:cubicBezTo>
                    <a:lnTo>
                      <a:pt x="15594" y="4317"/>
                    </a:lnTo>
                    <a:cubicBezTo>
                      <a:pt x="15594" y="5380"/>
                      <a:pt x="15533" y="6444"/>
                      <a:pt x="15472" y="7508"/>
                    </a:cubicBezTo>
                    <a:cubicBezTo>
                      <a:pt x="15442" y="8420"/>
                      <a:pt x="15351" y="9301"/>
                      <a:pt x="15260" y="10213"/>
                    </a:cubicBezTo>
                    <a:cubicBezTo>
                      <a:pt x="15108" y="10335"/>
                      <a:pt x="14864" y="10548"/>
                      <a:pt x="14560" y="10791"/>
                    </a:cubicBezTo>
                    <a:cubicBezTo>
                      <a:pt x="13466" y="11642"/>
                      <a:pt x="11582" y="13010"/>
                      <a:pt x="9515" y="14499"/>
                    </a:cubicBezTo>
                    <a:cubicBezTo>
                      <a:pt x="6305" y="16809"/>
                      <a:pt x="5493" y="20391"/>
                      <a:pt x="5531" y="20573"/>
                    </a:cubicBezTo>
                    <a:lnTo>
                      <a:pt x="5531" y="20573"/>
                    </a:lnTo>
                    <a:cubicBezTo>
                      <a:pt x="5542" y="20444"/>
                      <a:pt x="8567" y="19141"/>
                      <a:pt x="11886" y="16809"/>
                    </a:cubicBezTo>
                    <a:cubicBezTo>
                      <a:pt x="13345" y="15745"/>
                      <a:pt x="14439" y="14256"/>
                      <a:pt x="15016" y="12523"/>
                    </a:cubicBezTo>
                    <a:lnTo>
                      <a:pt x="15016" y="12523"/>
                    </a:lnTo>
                    <a:cubicBezTo>
                      <a:pt x="14925" y="13283"/>
                      <a:pt x="14834" y="14043"/>
                      <a:pt x="14712" y="14773"/>
                    </a:cubicBezTo>
                    <a:cubicBezTo>
                      <a:pt x="14500" y="16110"/>
                      <a:pt x="14256" y="17447"/>
                      <a:pt x="13983" y="18754"/>
                    </a:cubicBezTo>
                    <a:lnTo>
                      <a:pt x="13953" y="18754"/>
                    </a:lnTo>
                    <a:lnTo>
                      <a:pt x="13892" y="18785"/>
                    </a:lnTo>
                    <a:cubicBezTo>
                      <a:pt x="13709" y="18906"/>
                      <a:pt x="13466" y="19089"/>
                      <a:pt x="13193" y="19271"/>
                    </a:cubicBezTo>
                    <a:cubicBezTo>
                      <a:pt x="12007" y="19970"/>
                      <a:pt x="10001" y="21125"/>
                      <a:pt x="7752" y="22402"/>
                    </a:cubicBezTo>
                    <a:cubicBezTo>
                      <a:pt x="4291" y="24358"/>
                      <a:pt x="3095" y="27862"/>
                      <a:pt x="3101" y="28051"/>
                    </a:cubicBezTo>
                    <a:lnTo>
                      <a:pt x="3101" y="28051"/>
                    </a:lnTo>
                    <a:cubicBezTo>
                      <a:pt x="3136" y="27935"/>
                      <a:pt x="6286" y="26961"/>
                      <a:pt x="9849" y="24955"/>
                    </a:cubicBezTo>
                    <a:cubicBezTo>
                      <a:pt x="11460" y="24043"/>
                      <a:pt x="12737" y="22645"/>
                      <a:pt x="13497" y="20943"/>
                    </a:cubicBezTo>
                    <a:lnTo>
                      <a:pt x="13497" y="20943"/>
                    </a:lnTo>
                    <a:cubicBezTo>
                      <a:pt x="13010" y="22888"/>
                      <a:pt x="12494" y="24803"/>
                      <a:pt x="11855" y="26718"/>
                    </a:cubicBezTo>
                    <a:lnTo>
                      <a:pt x="11673" y="26809"/>
                    </a:lnTo>
                    <a:cubicBezTo>
                      <a:pt x="11490" y="26931"/>
                      <a:pt x="11247" y="27052"/>
                      <a:pt x="10974" y="27174"/>
                    </a:cubicBezTo>
                    <a:cubicBezTo>
                      <a:pt x="9758" y="27782"/>
                      <a:pt x="7600" y="28694"/>
                      <a:pt x="5259" y="29758"/>
                    </a:cubicBezTo>
                    <a:cubicBezTo>
                      <a:pt x="1592" y="31381"/>
                      <a:pt x="35" y="34758"/>
                      <a:pt x="1" y="34950"/>
                    </a:cubicBezTo>
                    <a:lnTo>
                      <a:pt x="1" y="34950"/>
                    </a:lnTo>
                    <a:cubicBezTo>
                      <a:pt x="59" y="34816"/>
                      <a:pt x="3275" y="34173"/>
                      <a:pt x="7053" y="32524"/>
                    </a:cubicBezTo>
                    <a:cubicBezTo>
                      <a:pt x="8785" y="31764"/>
                      <a:pt x="10214" y="30426"/>
                      <a:pt x="11156" y="28785"/>
                    </a:cubicBezTo>
                    <a:lnTo>
                      <a:pt x="11156" y="28785"/>
                    </a:lnTo>
                    <a:lnTo>
                      <a:pt x="11095" y="28998"/>
                    </a:lnTo>
                    <a:cubicBezTo>
                      <a:pt x="10791" y="29788"/>
                      <a:pt x="10487" y="30609"/>
                      <a:pt x="10183" y="31399"/>
                    </a:cubicBezTo>
                    <a:cubicBezTo>
                      <a:pt x="10031" y="31551"/>
                      <a:pt x="9880" y="31733"/>
                      <a:pt x="9697" y="31916"/>
                    </a:cubicBezTo>
                    <a:lnTo>
                      <a:pt x="9606" y="32007"/>
                    </a:lnTo>
                    <a:cubicBezTo>
                      <a:pt x="8147" y="33648"/>
                      <a:pt x="6870" y="35442"/>
                      <a:pt x="5867" y="37387"/>
                    </a:cubicBezTo>
                    <a:cubicBezTo>
                      <a:pt x="4682" y="39727"/>
                      <a:pt x="3892" y="42220"/>
                      <a:pt x="3496" y="44803"/>
                    </a:cubicBezTo>
                    <a:cubicBezTo>
                      <a:pt x="5746" y="43253"/>
                      <a:pt x="7600" y="41186"/>
                      <a:pt x="8876" y="38755"/>
                    </a:cubicBezTo>
                    <a:cubicBezTo>
                      <a:pt x="9819" y="36870"/>
                      <a:pt x="10366" y="34834"/>
                      <a:pt x="10518" y="32767"/>
                    </a:cubicBezTo>
                    <a:cubicBezTo>
                      <a:pt x="10548" y="32189"/>
                      <a:pt x="10548" y="31764"/>
                      <a:pt x="10548" y="31460"/>
                    </a:cubicBezTo>
                    <a:cubicBezTo>
                      <a:pt x="10731" y="30943"/>
                      <a:pt x="10943" y="30457"/>
                      <a:pt x="11126" y="29970"/>
                    </a:cubicBezTo>
                    <a:cubicBezTo>
                      <a:pt x="11278" y="29545"/>
                      <a:pt x="11430" y="29089"/>
                      <a:pt x="11582" y="28663"/>
                    </a:cubicBezTo>
                    <a:lnTo>
                      <a:pt x="11582" y="28663"/>
                    </a:lnTo>
                    <a:cubicBezTo>
                      <a:pt x="11217" y="30578"/>
                      <a:pt x="11369" y="32584"/>
                      <a:pt x="12007" y="34408"/>
                    </a:cubicBezTo>
                    <a:cubicBezTo>
                      <a:pt x="13436" y="38268"/>
                      <a:pt x="14621" y="41551"/>
                      <a:pt x="14530" y="41551"/>
                    </a:cubicBezTo>
                    <a:cubicBezTo>
                      <a:pt x="14652" y="41551"/>
                      <a:pt x="16962" y="37265"/>
                      <a:pt x="15412" y="33314"/>
                    </a:cubicBezTo>
                    <a:cubicBezTo>
                      <a:pt x="14652" y="31369"/>
                      <a:pt x="13770" y="29484"/>
                      <a:pt x="12706" y="27660"/>
                    </a:cubicBezTo>
                    <a:lnTo>
                      <a:pt x="12372" y="27022"/>
                    </a:lnTo>
                    <a:lnTo>
                      <a:pt x="12250" y="26779"/>
                    </a:lnTo>
                    <a:cubicBezTo>
                      <a:pt x="12676" y="25502"/>
                      <a:pt x="13041" y="24226"/>
                      <a:pt x="13375" y="22919"/>
                    </a:cubicBezTo>
                    <a:cubicBezTo>
                      <a:pt x="13588" y="22219"/>
                      <a:pt x="13770" y="21490"/>
                      <a:pt x="13953" y="20761"/>
                    </a:cubicBezTo>
                    <a:lnTo>
                      <a:pt x="13953" y="20761"/>
                    </a:lnTo>
                    <a:cubicBezTo>
                      <a:pt x="13801" y="22675"/>
                      <a:pt x="14165" y="24590"/>
                      <a:pt x="14986" y="26323"/>
                    </a:cubicBezTo>
                    <a:cubicBezTo>
                      <a:pt x="16840" y="30001"/>
                      <a:pt x="18421" y="33101"/>
                      <a:pt x="18299" y="33162"/>
                    </a:cubicBezTo>
                    <a:cubicBezTo>
                      <a:pt x="18421" y="33162"/>
                      <a:pt x="20244" y="28663"/>
                      <a:pt x="18299" y="24925"/>
                    </a:cubicBezTo>
                    <a:cubicBezTo>
                      <a:pt x="17296" y="23071"/>
                      <a:pt x="16171" y="21308"/>
                      <a:pt x="14925" y="19636"/>
                    </a:cubicBezTo>
                    <a:lnTo>
                      <a:pt x="14500" y="19028"/>
                    </a:lnTo>
                    <a:lnTo>
                      <a:pt x="14408" y="18846"/>
                    </a:lnTo>
                    <a:lnTo>
                      <a:pt x="14378" y="18815"/>
                    </a:lnTo>
                    <a:cubicBezTo>
                      <a:pt x="14834" y="16688"/>
                      <a:pt x="15199" y="14529"/>
                      <a:pt x="15472" y="12371"/>
                    </a:cubicBezTo>
                    <a:cubicBezTo>
                      <a:pt x="15564" y="14256"/>
                      <a:pt x="16141" y="16080"/>
                      <a:pt x="17144" y="17660"/>
                    </a:cubicBezTo>
                    <a:cubicBezTo>
                      <a:pt x="19424" y="21095"/>
                      <a:pt x="21339" y="24043"/>
                      <a:pt x="21217" y="24074"/>
                    </a:cubicBezTo>
                    <a:cubicBezTo>
                      <a:pt x="21339" y="24074"/>
                      <a:pt x="22646" y="19423"/>
                      <a:pt x="20244" y="15897"/>
                    </a:cubicBezTo>
                    <a:cubicBezTo>
                      <a:pt x="19059" y="14165"/>
                      <a:pt x="17752" y="12523"/>
                      <a:pt x="16323" y="10973"/>
                    </a:cubicBezTo>
                    <a:lnTo>
                      <a:pt x="15837" y="10365"/>
                    </a:lnTo>
                    <a:lnTo>
                      <a:pt x="15715" y="10244"/>
                    </a:lnTo>
                    <a:cubicBezTo>
                      <a:pt x="15776" y="9666"/>
                      <a:pt x="15807" y="9089"/>
                      <a:pt x="15867" y="8511"/>
                    </a:cubicBezTo>
                    <a:cubicBezTo>
                      <a:pt x="15959" y="7174"/>
                      <a:pt x="16019" y="5836"/>
                      <a:pt x="16050" y="4468"/>
                    </a:cubicBezTo>
                    <a:lnTo>
                      <a:pt x="16050" y="4165"/>
                    </a:lnTo>
                    <a:cubicBezTo>
                      <a:pt x="16354" y="6019"/>
                      <a:pt x="17114" y="7751"/>
                      <a:pt x="18269" y="9210"/>
                    </a:cubicBezTo>
                    <a:cubicBezTo>
                      <a:pt x="20913" y="12402"/>
                      <a:pt x="23132" y="15137"/>
                      <a:pt x="23041" y="15198"/>
                    </a:cubicBezTo>
                    <a:cubicBezTo>
                      <a:pt x="23162" y="15137"/>
                      <a:pt x="23953" y="10396"/>
                      <a:pt x="21187" y="7143"/>
                    </a:cubicBezTo>
                    <a:cubicBezTo>
                      <a:pt x="19819" y="5502"/>
                      <a:pt x="18330" y="3982"/>
                      <a:pt x="16719" y="2584"/>
                    </a:cubicBezTo>
                    <a:lnTo>
                      <a:pt x="16050" y="1946"/>
                    </a:lnTo>
                    <a:cubicBezTo>
                      <a:pt x="16050" y="1338"/>
                      <a:pt x="16019" y="760"/>
                      <a:pt x="15928" y="183"/>
                    </a:cubicBezTo>
                    <a:cubicBezTo>
                      <a:pt x="15928" y="61"/>
                      <a:pt x="15837" y="0"/>
                      <a:pt x="157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64">
                <a:extLst>
                  <a:ext uri="{FF2B5EF4-FFF2-40B4-BE49-F238E27FC236}">
                    <a16:creationId xmlns:a16="http://schemas.microsoft.com/office/drawing/2014/main" id="{DE2A145C-26A8-66BD-BC56-98D735C7DD04}"/>
                  </a:ext>
                </a:extLst>
              </p:cNvPr>
              <p:cNvSpPr/>
              <p:nvPr/>
            </p:nvSpPr>
            <p:spPr>
              <a:xfrm>
                <a:off x="10174225" y="-1747439"/>
                <a:ext cx="1086653" cy="1304872"/>
              </a:xfrm>
              <a:custGeom>
                <a:avLst/>
                <a:gdLst/>
                <a:ahLst/>
                <a:cxnLst/>
                <a:rect l="l" t="t" r="r" b="b"/>
                <a:pathLst>
                  <a:path w="31820" h="38210" extrusionOk="0">
                    <a:moveTo>
                      <a:pt x="15016" y="9087"/>
                    </a:moveTo>
                    <a:cubicBezTo>
                      <a:pt x="15015" y="9088"/>
                      <a:pt x="15015" y="9089"/>
                      <a:pt x="15016" y="9090"/>
                    </a:cubicBezTo>
                    <a:cubicBezTo>
                      <a:pt x="15016" y="9090"/>
                      <a:pt x="15016" y="9088"/>
                      <a:pt x="15016" y="9087"/>
                    </a:cubicBezTo>
                    <a:close/>
                    <a:moveTo>
                      <a:pt x="10913" y="15347"/>
                    </a:moveTo>
                    <a:lnTo>
                      <a:pt x="10913" y="15347"/>
                    </a:lnTo>
                    <a:cubicBezTo>
                      <a:pt x="10912" y="15348"/>
                      <a:pt x="10912" y="15350"/>
                      <a:pt x="10912" y="15352"/>
                    </a:cubicBezTo>
                    <a:cubicBezTo>
                      <a:pt x="10912" y="15351"/>
                      <a:pt x="10912" y="15349"/>
                      <a:pt x="10913" y="15347"/>
                    </a:cubicBezTo>
                    <a:close/>
                    <a:moveTo>
                      <a:pt x="29212" y="16811"/>
                    </a:moveTo>
                    <a:lnTo>
                      <a:pt x="29212" y="16811"/>
                    </a:lnTo>
                    <a:cubicBezTo>
                      <a:pt x="29211" y="16811"/>
                      <a:pt x="29211" y="16811"/>
                      <a:pt x="29210" y="16811"/>
                    </a:cubicBezTo>
                    <a:cubicBezTo>
                      <a:pt x="29211" y="16811"/>
                      <a:pt x="29211" y="16811"/>
                      <a:pt x="29212" y="16811"/>
                    </a:cubicBezTo>
                    <a:close/>
                    <a:moveTo>
                      <a:pt x="5867" y="21395"/>
                    </a:moveTo>
                    <a:lnTo>
                      <a:pt x="5867" y="21395"/>
                    </a:lnTo>
                    <a:cubicBezTo>
                      <a:pt x="5866" y="21397"/>
                      <a:pt x="5866" y="21399"/>
                      <a:pt x="5867" y="21401"/>
                    </a:cubicBezTo>
                    <a:cubicBezTo>
                      <a:pt x="5867" y="21399"/>
                      <a:pt x="5867" y="21397"/>
                      <a:pt x="5867" y="21395"/>
                    </a:cubicBezTo>
                    <a:close/>
                    <a:moveTo>
                      <a:pt x="11459" y="38209"/>
                    </a:moveTo>
                    <a:cubicBezTo>
                      <a:pt x="11460" y="38209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0" y="38210"/>
                      <a:pt x="11460" y="38209"/>
                      <a:pt x="11459" y="38209"/>
                    </a:cubicBezTo>
                    <a:close/>
                    <a:moveTo>
                      <a:pt x="28011" y="1"/>
                    </a:moveTo>
                    <a:cubicBezTo>
                      <a:pt x="27942" y="1"/>
                      <a:pt x="27875" y="37"/>
                      <a:pt x="27843" y="124"/>
                    </a:cubicBezTo>
                    <a:cubicBezTo>
                      <a:pt x="27599" y="671"/>
                      <a:pt x="27387" y="1218"/>
                      <a:pt x="27174" y="1765"/>
                    </a:cubicBezTo>
                    <a:lnTo>
                      <a:pt x="27052" y="1826"/>
                    </a:lnTo>
                    <a:cubicBezTo>
                      <a:pt x="26870" y="1917"/>
                      <a:pt x="26627" y="2008"/>
                      <a:pt x="26323" y="2130"/>
                    </a:cubicBezTo>
                    <a:cubicBezTo>
                      <a:pt x="25077" y="2647"/>
                      <a:pt x="22888" y="3437"/>
                      <a:pt x="20487" y="4318"/>
                    </a:cubicBezTo>
                    <a:cubicBezTo>
                      <a:pt x="16747" y="5676"/>
                      <a:pt x="15042" y="8919"/>
                      <a:pt x="15016" y="9087"/>
                    </a:cubicBezTo>
                    <a:lnTo>
                      <a:pt x="15016" y="9087"/>
                    </a:lnTo>
                    <a:cubicBezTo>
                      <a:pt x="15062" y="8990"/>
                      <a:pt x="18314" y="8588"/>
                      <a:pt x="22159" y="7236"/>
                    </a:cubicBezTo>
                    <a:cubicBezTo>
                      <a:pt x="23861" y="6598"/>
                      <a:pt x="25289" y="5473"/>
                      <a:pt x="26292" y="3984"/>
                    </a:cubicBezTo>
                    <a:lnTo>
                      <a:pt x="26292" y="3984"/>
                    </a:lnTo>
                    <a:cubicBezTo>
                      <a:pt x="25897" y="4957"/>
                      <a:pt x="25472" y="5929"/>
                      <a:pt x="25016" y="6902"/>
                    </a:cubicBezTo>
                    <a:cubicBezTo>
                      <a:pt x="24621" y="7723"/>
                      <a:pt x="24226" y="8513"/>
                      <a:pt x="23830" y="9334"/>
                    </a:cubicBezTo>
                    <a:cubicBezTo>
                      <a:pt x="23618" y="9394"/>
                      <a:pt x="23314" y="9486"/>
                      <a:pt x="22919" y="9607"/>
                    </a:cubicBezTo>
                    <a:cubicBezTo>
                      <a:pt x="21611" y="10002"/>
                      <a:pt x="19362" y="10549"/>
                      <a:pt x="16870" y="11157"/>
                    </a:cubicBezTo>
                    <a:cubicBezTo>
                      <a:pt x="13023" y="12119"/>
                      <a:pt x="10959" y="15160"/>
                      <a:pt x="10913" y="15347"/>
                    </a:cubicBezTo>
                    <a:lnTo>
                      <a:pt x="10913" y="15347"/>
                    </a:lnTo>
                    <a:cubicBezTo>
                      <a:pt x="10979" y="15228"/>
                      <a:pt x="14254" y="15155"/>
                      <a:pt x="18238" y="14197"/>
                    </a:cubicBezTo>
                    <a:cubicBezTo>
                      <a:pt x="19970" y="13741"/>
                      <a:pt x="21551" y="12768"/>
                      <a:pt x="22706" y="11400"/>
                    </a:cubicBezTo>
                    <a:lnTo>
                      <a:pt x="22706" y="11400"/>
                    </a:lnTo>
                    <a:cubicBezTo>
                      <a:pt x="22341" y="12069"/>
                      <a:pt x="21946" y="12708"/>
                      <a:pt x="21581" y="13376"/>
                    </a:cubicBezTo>
                    <a:cubicBezTo>
                      <a:pt x="20882" y="14531"/>
                      <a:pt x="20183" y="15656"/>
                      <a:pt x="19423" y="16781"/>
                    </a:cubicBezTo>
                    <a:lnTo>
                      <a:pt x="19393" y="16781"/>
                    </a:lnTo>
                    <a:lnTo>
                      <a:pt x="19301" y="16811"/>
                    </a:lnTo>
                    <a:cubicBezTo>
                      <a:pt x="19119" y="16841"/>
                      <a:pt x="18815" y="16902"/>
                      <a:pt x="18481" y="16993"/>
                    </a:cubicBezTo>
                    <a:cubicBezTo>
                      <a:pt x="17143" y="17206"/>
                      <a:pt x="14833" y="17540"/>
                      <a:pt x="12280" y="17875"/>
                    </a:cubicBezTo>
                    <a:cubicBezTo>
                      <a:pt x="8344" y="18416"/>
                      <a:pt x="5923" y="21213"/>
                      <a:pt x="5867" y="21395"/>
                    </a:cubicBezTo>
                    <a:lnTo>
                      <a:pt x="5867" y="21395"/>
                    </a:lnTo>
                    <a:cubicBezTo>
                      <a:pt x="5884" y="21371"/>
                      <a:pt x="6070" y="21365"/>
                      <a:pt x="6395" y="21365"/>
                    </a:cubicBezTo>
                    <a:cubicBezTo>
                      <a:pt x="6662" y="21365"/>
                      <a:pt x="7023" y="21369"/>
                      <a:pt x="7461" y="21369"/>
                    </a:cubicBezTo>
                    <a:cubicBezTo>
                      <a:pt x="8821" y="21369"/>
                      <a:pt x="10927" y="21333"/>
                      <a:pt x="13283" y="21036"/>
                    </a:cubicBezTo>
                    <a:cubicBezTo>
                      <a:pt x="15107" y="20762"/>
                      <a:pt x="16809" y="19942"/>
                      <a:pt x="18146" y="18665"/>
                    </a:cubicBezTo>
                    <a:lnTo>
                      <a:pt x="18146" y="18665"/>
                    </a:lnTo>
                    <a:cubicBezTo>
                      <a:pt x="16991" y="20276"/>
                      <a:pt x="15776" y="21887"/>
                      <a:pt x="14499" y="23407"/>
                    </a:cubicBezTo>
                    <a:lnTo>
                      <a:pt x="14286" y="23437"/>
                    </a:lnTo>
                    <a:cubicBezTo>
                      <a:pt x="14073" y="23468"/>
                      <a:pt x="13800" y="23498"/>
                      <a:pt x="13526" y="23528"/>
                    </a:cubicBezTo>
                    <a:cubicBezTo>
                      <a:pt x="12158" y="23589"/>
                      <a:pt x="9818" y="23680"/>
                      <a:pt x="7234" y="23771"/>
                    </a:cubicBezTo>
                    <a:cubicBezTo>
                      <a:pt x="3222" y="23923"/>
                      <a:pt x="457" y="26537"/>
                      <a:pt x="456" y="26659"/>
                    </a:cubicBezTo>
                    <a:lnTo>
                      <a:pt x="456" y="26659"/>
                    </a:lnTo>
                    <a:cubicBezTo>
                      <a:pt x="456" y="26648"/>
                      <a:pt x="484" y="26643"/>
                      <a:pt x="537" y="26643"/>
                    </a:cubicBezTo>
                    <a:cubicBezTo>
                      <a:pt x="1012" y="26643"/>
                      <a:pt x="3527" y="27040"/>
                      <a:pt x="6758" y="27040"/>
                    </a:cubicBezTo>
                    <a:cubicBezTo>
                      <a:pt x="7121" y="27040"/>
                      <a:pt x="7493" y="27035"/>
                      <a:pt x="7873" y="27024"/>
                    </a:cubicBezTo>
                    <a:cubicBezTo>
                      <a:pt x="9788" y="26933"/>
                      <a:pt x="11611" y="26264"/>
                      <a:pt x="13101" y="25079"/>
                    </a:cubicBezTo>
                    <a:lnTo>
                      <a:pt x="13101" y="25079"/>
                    </a:lnTo>
                    <a:lnTo>
                      <a:pt x="12949" y="25230"/>
                    </a:lnTo>
                    <a:cubicBezTo>
                      <a:pt x="12371" y="25869"/>
                      <a:pt x="11794" y="26507"/>
                      <a:pt x="11186" y="27145"/>
                    </a:cubicBezTo>
                    <a:cubicBezTo>
                      <a:pt x="11034" y="27206"/>
                      <a:pt x="10821" y="27328"/>
                      <a:pt x="10547" y="27419"/>
                    </a:cubicBezTo>
                    <a:lnTo>
                      <a:pt x="10456" y="27480"/>
                    </a:lnTo>
                    <a:cubicBezTo>
                      <a:pt x="8481" y="28452"/>
                      <a:pt x="6626" y="29668"/>
                      <a:pt x="4985" y="31066"/>
                    </a:cubicBezTo>
                    <a:cubicBezTo>
                      <a:pt x="3009" y="32829"/>
                      <a:pt x="1338" y="34835"/>
                      <a:pt x="0" y="37085"/>
                    </a:cubicBezTo>
                    <a:cubicBezTo>
                      <a:pt x="2675" y="36477"/>
                      <a:pt x="5167" y="35261"/>
                      <a:pt x="7265" y="33468"/>
                    </a:cubicBezTo>
                    <a:cubicBezTo>
                      <a:pt x="8845" y="32100"/>
                      <a:pt x="10122" y="30398"/>
                      <a:pt x="11034" y="28544"/>
                    </a:cubicBezTo>
                    <a:cubicBezTo>
                      <a:pt x="11277" y="28027"/>
                      <a:pt x="11429" y="27601"/>
                      <a:pt x="11520" y="27328"/>
                    </a:cubicBezTo>
                    <a:lnTo>
                      <a:pt x="12614" y="26173"/>
                    </a:lnTo>
                    <a:cubicBezTo>
                      <a:pt x="12918" y="25838"/>
                      <a:pt x="13222" y="25474"/>
                      <a:pt x="13526" y="25139"/>
                    </a:cubicBezTo>
                    <a:lnTo>
                      <a:pt x="13526" y="25139"/>
                    </a:lnTo>
                    <a:cubicBezTo>
                      <a:pt x="12493" y="26781"/>
                      <a:pt x="11885" y="28696"/>
                      <a:pt x="11794" y="30641"/>
                    </a:cubicBezTo>
                    <a:cubicBezTo>
                      <a:pt x="11703" y="34727"/>
                      <a:pt x="11582" y="38210"/>
                      <a:pt x="11461" y="38210"/>
                    </a:cubicBezTo>
                    <a:cubicBezTo>
                      <a:pt x="11461" y="38210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1" y="38210"/>
                      <a:pt x="11461" y="38210"/>
                      <a:pt x="11461" y="38210"/>
                    </a:cubicBezTo>
                    <a:cubicBezTo>
                      <a:pt x="11617" y="38210"/>
                      <a:pt x="15320" y="35089"/>
                      <a:pt x="15350" y="30884"/>
                    </a:cubicBezTo>
                    <a:cubicBezTo>
                      <a:pt x="15380" y="28787"/>
                      <a:pt x="15228" y="26689"/>
                      <a:pt x="14955" y="24623"/>
                    </a:cubicBezTo>
                    <a:cubicBezTo>
                      <a:pt x="14924" y="24319"/>
                      <a:pt x="14894" y="24075"/>
                      <a:pt x="14864" y="23893"/>
                    </a:cubicBezTo>
                    <a:cubicBezTo>
                      <a:pt x="14864" y="23771"/>
                      <a:pt x="14864" y="23680"/>
                      <a:pt x="14833" y="23620"/>
                    </a:cubicBezTo>
                    <a:cubicBezTo>
                      <a:pt x="15715" y="22586"/>
                      <a:pt x="16535" y="21553"/>
                      <a:pt x="17356" y="20458"/>
                    </a:cubicBezTo>
                    <a:cubicBezTo>
                      <a:pt x="17782" y="19881"/>
                      <a:pt x="18238" y="19273"/>
                      <a:pt x="18663" y="18665"/>
                    </a:cubicBezTo>
                    <a:lnTo>
                      <a:pt x="18663" y="18665"/>
                    </a:lnTo>
                    <a:cubicBezTo>
                      <a:pt x="17812" y="20398"/>
                      <a:pt x="17447" y="22313"/>
                      <a:pt x="17569" y="24227"/>
                    </a:cubicBezTo>
                    <a:cubicBezTo>
                      <a:pt x="17934" y="28331"/>
                      <a:pt x="18207" y="31796"/>
                      <a:pt x="18086" y="31796"/>
                    </a:cubicBezTo>
                    <a:cubicBezTo>
                      <a:pt x="18086" y="31796"/>
                      <a:pt x="18087" y="31796"/>
                      <a:pt x="18087" y="31796"/>
                    </a:cubicBezTo>
                    <a:cubicBezTo>
                      <a:pt x="18236" y="31796"/>
                      <a:pt x="21579" y="28313"/>
                      <a:pt x="21125" y="24136"/>
                    </a:cubicBezTo>
                    <a:cubicBezTo>
                      <a:pt x="20912" y="22039"/>
                      <a:pt x="20548" y="19972"/>
                      <a:pt x="20031" y="17936"/>
                    </a:cubicBezTo>
                    <a:cubicBezTo>
                      <a:pt x="19970" y="17662"/>
                      <a:pt x="19909" y="17419"/>
                      <a:pt x="19879" y="17236"/>
                    </a:cubicBezTo>
                    <a:lnTo>
                      <a:pt x="19849" y="17024"/>
                    </a:lnTo>
                    <a:lnTo>
                      <a:pt x="19849" y="16963"/>
                    </a:lnTo>
                    <a:cubicBezTo>
                      <a:pt x="21064" y="15170"/>
                      <a:pt x="22189" y="13315"/>
                      <a:pt x="23253" y="11400"/>
                    </a:cubicBezTo>
                    <a:lnTo>
                      <a:pt x="23253" y="11400"/>
                    </a:lnTo>
                    <a:cubicBezTo>
                      <a:pt x="22675" y="13194"/>
                      <a:pt x="22523" y="15078"/>
                      <a:pt x="22858" y="16932"/>
                    </a:cubicBezTo>
                    <a:cubicBezTo>
                      <a:pt x="23678" y="20975"/>
                      <a:pt x="24377" y="24410"/>
                      <a:pt x="24256" y="24410"/>
                    </a:cubicBezTo>
                    <a:cubicBezTo>
                      <a:pt x="24256" y="24410"/>
                      <a:pt x="24257" y="24410"/>
                      <a:pt x="24257" y="24410"/>
                    </a:cubicBezTo>
                    <a:cubicBezTo>
                      <a:pt x="24400" y="24410"/>
                      <a:pt x="27292" y="20594"/>
                      <a:pt x="26384" y="16446"/>
                    </a:cubicBezTo>
                    <a:cubicBezTo>
                      <a:pt x="25928" y="14410"/>
                      <a:pt x="25289" y="12373"/>
                      <a:pt x="24560" y="10397"/>
                    </a:cubicBezTo>
                    <a:cubicBezTo>
                      <a:pt x="24438" y="10093"/>
                      <a:pt x="24377" y="9850"/>
                      <a:pt x="24286" y="9668"/>
                    </a:cubicBezTo>
                    <a:lnTo>
                      <a:pt x="24256" y="9516"/>
                    </a:lnTo>
                    <a:cubicBezTo>
                      <a:pt x="24499" y="8999"/>
                      <a:pt x="24773" y="8483"/>
                      <a:pt x="25016" y="7966"/>
                    </a:cubicBezTo>
                    <a:cubicBezTo>
                      <a:pt x="25624" y="6750"/>
                      <a:pt x="26171" y="5504"/>
                      <a:pt x="26688" y="4288"/>
                    </a:cubicBezTo>
                    <a:lnTo>
                      <a:pt x="26809" y="3984"/>
                    </a:lnTo>
                    <a:lnTo>
                      <a:pt x="26809" y="3984"/>
                    </a:lnTo>
                    <a:cubicBezTo>
                      <a:pt x="26414" y="5808"/>
                      <a:pt x="26505" y="7723"/>
                      <a:pt x="27022" y="9516"/>
                    </a:cubicBezTo>
                    <a:cubicBezTo>
                      <a:pt x="28263" y="13453"/>
                      <a:pt x="29324" y="16786"/>
                      <a:pt x="29212" y="16811"/>
                    </a:cubicBezTo>
                    <a:lnTo>
                      <a:pt x="29212" y="16811"/>
                    </a:lnTo>
                    <a:cubicBezTo>
                      <a:pt x="29349" y="16783"/>
                      <a:pt x="31820" y="12694"/>
                      <a:pt x="30487" y="8665"/>
                    </a:cubicBezTo>
                    <a:cubicBezTo>
                      <a:pt x="29818" y="6659"/>
                      <a:pt x="28998" y="4683"/>
                      <a:pt x="28055" y="2799"/>
                    </a:cubicBezTo>
                    <a:cubicBezTo>
                      <a:pt x="27873" y="2403"/>
                      <a:pt x="27751" y="2130"/>
                      <a:pt x="27660" y="1947"/>
                    </a:cubicBezTo>
                    <a:cubicBezTo>
                      <a:pt x="27873" y="1400"/>
                      <a:pt x="28055" y="823"/>
                      <a:pt x="28207" y="276"/>
                    </a:cubicBezTo>
                    <a:cubicBezTo>
                      <a:pt x="28266" y="119"/>
                      <a:pt x="28136" y="1"/>
                      <a:pt x="280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64">
                <a:extLst>
                  <a:ext uri="{FF2B5EF4-FFF2-40B4-BE49-F238E27FC236}">
                    <a16:creationId xmlns:a16="http://schemas.microsoft.com/office/drawing/2014/main" id="{2763ED4E-F657-4526-619E-D2AD25E1574C}"/>
                  </a:ext>
                </a:extLst>
              </p:cNvPr>
              <p:cNvSpPr/>
              <p:nvPr/>
            </p:nvSpPr>
            <p:spPr>
              <a:xfrm>
                <a:off x="9732017" y="-1907158"/>
                <a:ext cx="1471694" cy="849276"/>
              </a:xfrm>
              <a:custGeom>
                <a:avLst/>
                <a:gdLst/>
                <a:ahLst/>
                <a:cxnLst/>
                <a:rect l="l" t="t" r="r" b="b"/>
                <a:pathLst>
                  <a:path w="43095" h="24869" extrusionOk="0">
                    <a:moveTo>
                      <a:pt x="27116" y="1544"/>
                    </a:moveTo>
                    <a:cubicBezTo>
                      <a:pt x="27114" y="1545"/>
                      <a:pt x="27114" y="1547"/>
                      <a:pt x="27114" y="1548"/>
                    </a:cubicBezTo>
                    <a:cubicBezTo>
                      <a:pt x="27114" y="1547"/>
                      <a:pt x="27115" y="1546"/>
                      <a:pt x="27116" y="1544"/>
                    </a:cubicBezTo>
                    <a:close/>
                    <a:moveTo>
                      <a:pt x="20430" y="4856"/>
                    </a:moveTo>
                    <a:cubicBezTo>
                      <a:pt x="20428" y="4857"/>
                      <a:pt x="20426" y="4859"/>
                      <a:pt x="20426" y="4862"/>
                    </a:cubicBezTo>
                    <a:cubicBezTo>
                      <a:pt x="20427" y="4860"/>
                      <a:pt x="20428" y="4858"/>
                      <a:pt x="20430" y="4856"/>
                    </a:cubicBezTo>
                    <a:close/>
                    <a:moveTo>
                      <a:pt x="13013" y="7593"/>
                    </a:moveTo>
                    <a:cubicBezTo>
                      <a:pt x="13011" y="7594"/>
                      <a:pt x="13010" y="7595"/>
                      <a:pt x="13010" y="7597"/>
                    </a:cubicBezTo>
                    <a:cubicBezTo>
                      <a:pt x="13011" y="7596"/>
                      <a:pt x="13011" y="7595"/>
                      <a:pt x="13013" y="7593"/>
                    </a:cubicBezTo>
                    <a:close/>
                    <a:moveTo>
                      <a:pt x="5688" y="9327"/>
                    </a:moveTo>
                    <a:cubicBezTo>
                      <a:pt x="5686" y="9327"/>
                      <a:pt x="5685" y="9328"/>
                      <a:pt x="5685" y="9330"/>
                    </a:cubicBezTo>
                    <a:cubicBezTo>
                      <a:pt x="5685" y="9329"/>
                      <a:pt x="5686" y="9328"/>
                      <a:pt x="5688" y="9327"/>
                    </a:cubicBezTo>
                    <a:close/>
                    <a:moveTo>
                      <a:pt x="27326" y="19391"/>
                    </a:moveTo>
                    <a:cubicBezTo>
                      <a:pt x="27327" y="19391"/>
                      <a:pt x="27327" y="19391"/>
                      <a:pt x="27327" y="19391"/>
                    </a:cubicBezTo>
                    <a:lnTo>
                      <a:pt x="27327" y="19391"/>
                    </a:lnTo>
                    <a:cubicBezTo>
                      <a:pt x="27327" y="19391"/>
                      <a:pt x="27327" y="19391"/>
                      <a:pt x="27326" y="19391"/>
                    </a:cubicBezTo>
                    <a:close/>
                    <a:moveTo>
                      <a:pt x="9362" y="24862"/>
                    </a:moveTo>
                    <a:cubicBezTo>
                      <a:pt x="9363" y="24862"/>
                      <a:pt x="9363" y="24862"/>
                      <a:pt x="9363" y="24863"/>
                    </a:cubicBezTo>
                    <a:lnTo>
                      <a:pt x="9363" y="24863"/>
                    </a:lnTo>
                    <a:cubicBezTo>
                      <a:pt x="9363" y="24862"/>
                      <a:pt x="9363" y="24862"/>
                      <a:pt x="9362" y="24862"/>
                    </a:cubicBezTo>
                    <a:close/>
                    <a:moveTo>
                      <a:pt x="32525" y="1"/>
                    </a:moveTo>
                    <a:cubicBezTo>
                      <a:pt x="29468" y="1"/>
                      <a:pt x="27197" y="1409"/>
                      <a:pt x="27116" y="1544"/>
                    </a:cubicBezTo>
                    <a:lnTo>
                      <a:pt x="27116" y="1544"/>
                    </a:lnTo>
                    <a:cubicBezTo>
                      <a:pt x="27118" y="1542"/>
                      <a:pt x="27123" y="1540"/>
                      <a:pt x="27131" y="1540"/>
                    </a:cubicBezTo>
                    <a:cubicBezTo>
                      <a:pt x="27382" y="1540"/>
                      <a:pt x="30332" y="2769"/>
                      <a:pt x="34226" y="3524"/>
                    </a:cubicBezTo>
                    <a:cubicBezTo>
                      <a:pt x="34716" y="3609"/>
                      <a:pt x="35210" y="3651"/>
                      <a:pt x="35703" y="3651"/>
                    </a:cubicBezTo>
                    <a:cubicBezTo>
                      <a:pt x="36986" y="3651"/>
                      <a:pt x="38260" y="3365"/>
                      <a:pt x="39424" y="2795"/>
                    </a:cubicBezTo>
                    <a:lnTo>
                      <a:pt x="39424" y="2795"/>
                    </a:lnTo>
                    <a:cubicBezTo>
                      <a:pt x="38573" y="3433"/>
                      <a:pt x="37722" y="4071"/>
                      <a:pt x="36840" y="4679"/>
                    </a:cubicBezTo>
                    <a:cubicBezTo>
                      <a:pt x="36111" y="5196"/>
                      <a:pt x="35351" y="5682"/>
                      <a:pt x="34591" y="6169"/>
                    </a:cubicBezTo>
                    <a:cubicBezTo>
                      <a:pt x="34378" y="6138"/>
                      <a:pt x="34074" y="6077"/>
                      <a:pt x="33679" y="5956"/>
                    </a:cubicBezTo>
                    <a:cubicBezTo>
                      <a:pt x="32372" y="5621"/>
                      <a:pt x="30123" y="4983"/>
                      <a:pt x="27661" y="4254"/>
                    </a:cubicBezTo>
                    <a:cubicBezTo>
                      <a:pt x="26690" y="3969"/>
                      <a:pt x="25749" y="3861"/>
                      <a:pt x="24884" y="3861"/>
                    </a:cubicBezTo>
                    <a:cubicBezTo>
                      <a:pt x="22388" y="3861"/>
                      <a:pt x="20528" y="4755"/>
                      <a:pt x="20430" y="4856"/>
                    </a:cubicBezTo>
                    <a:lnTo>
                      <a:pt x="20430" y="4856"/>
                    </a:lnTo>
                    <a:cubicBezTo>
                      <a:pt x="20432" y="4855"/>
                      <a:pt x="20434" y="4855"/>
                      <a:pt x="20437" y="4855"/>
                    </a:cubicBezTo>
                    <a:cubicBezTo>
                      <a:pt x="20634" y="4855"/>
                      <a:pt x="23484" y="6423"/>
                      <a:pt x="27296" y="7567"/>
                    </a:cubicBezTo>
                    <a:cubicBezTo>
                      <a:pt x="28080" y="7801"/>
                      <a:pt x="28890" y="7916"/>
                      <a:pt x="29699" y="7916"/>
                    </a:cubicBezTo>
                    <a:cubicBezTo>
                      <a:pt x="30676" y="7916"/>
                      <a:pt x="31653" y="7747"/>
                      <a:pt x="32585" y="7415"/>
                    </a:cubicBezTo>
                    <a:lnTo>
                      <a:pt x="32585" y="7415"/>
                    </a:lnTo>
                    <a:cubicBezTo>
                      <a:pt x="31946" y="7780"/>
                      <a:pt x="31278" y="8175"/>
                      <a:pt x="30609" y="8539"/>
                    </a:cubicBezTo>
                    <a:cubicBezTo>
                      <a:pt x="29454" y="9208"/>
                      <a:pt x="28269" y="9816"/>
                      <a:pt x="27053" y="10424"/>
                    </a:cubicBezTo>
                    <a:lnTo>
                      <a:pt x="27022" y="10424"/>
                    </a:lnTo>
                    <a:lnTo>
                      <a:pt x="26931" y="10394"/>
                    </a:lnTo>
                    <a:cubicBezTo>
                      <a:pt x="26718" y="10333"/>
                      <a:pt x="26475" y="10242"/>
                      <a:pt x="26141" y="10120"/>
                    </a:cubicBezTo>
                    <a:cubicBezTo>
                      <a:pt x="24864" y="9634"/>
                      <a:pt x="22706" y="8752"/>
                      <a:pt x="20335" y="7780"/>
                    </a:cubicBezTo>
                    <a:cubicBezTo>
                      <a:pt x="18924" y="7206"/>
                      <a:pt x="17542" y="7022"/>
                      <a:pt x="16367" y="7022"/>
                    </a:cubicBezTo>
                    <a:cubicBezTo>
                      <a:pt x="14458" y="7022"/>
                      <a:pt x="13091" y="7506"/>
                      <a:pt x="13013" y="7593"/>
                    </a:cubicBezTo>
                    <a:lnTo>
                      <a:pt x="13013" y="7593"/>
                    </a:lnTo>
                    <a:cubicBezTo>
                      <a:pt x="13014" y="7592"/>
                      <a:pt x="13017" y="7592"/>
                      <a:pt x="13020" y="7592"/>
                    </a:cubicBezTo>
                    <a:cubicBezTo>
                      <a:pt x="13208" y="7592"/>
                      <a:pt x="15892" y="9439"/>
                      <a:pt x="19606" y="11001"/>
                    </a:cubicBezTo>
                    <a:cubicBezTo>
                      <a:pt x="20653" y="11432"/>
                      <a:pt x="21769" y="11643"/>
                      <a:pt x="22891" y="11643"/>
                    </a:cubicBezTo>
                    <a:cubicBezTo>
                      <a:pt x="23592" y="11643"/>
                      <a:pt x="24296" y="11560"/>
                      <a:pt x="24986" y="11397"/>
                    </a:cubicBezTo>
                    <a:lnTo>
                      <a:pt x="24986" y="11397"/>
                    </a:lnTo>
                    <a:cubicBezTo>
                      <a:pt x="23162" y="12217"/>
                      <a:pt x="21308" y="12977"/>
                      <a:pt x="19454" y="13676"/>
                    </a:cubicBezTo>
                    <a:lnTo>
                      <a:pt x="19271" y="13555"/>
                    </a:lnTo>
                    <a:cubicBezTo>
                      <a:pt x="19059" y="13463"/>
                      <a:pt x="18846" y="13342"/>
                      <a:pt x="18542" y="13220"/>
                    </a:cubicBezTo>
                    <a:cubicBezTo>
                      <a:pt x="17326" y="12612"/>
                      <a:pt x="15259" y="11518"/>
                      <a:pt x="12980" y="10272"/>
                    </a:cubicBezTo>
                    <a:cubicBezTo>
                      <a:pt x="11159" y="9307"/>
                      <a:pt x="9316" y="9060"/>
                      <a:pt x="7937" y="9060"/>
                    </a:cubicBezTo>
                    <a:cubicBezTo>
                      <a:pt x="6645" y="9060"/>
                      <a:pt x="5762" y="9277"/>
                      <a:pt x="5688" y="9327"/>
                    </a:cubicBezTo>
                    <a:lnTo>
                      <a:pt x="5688" y="9327"/>
                    </a:lnTo>
                    <a:cubicBezTo>
                      <a:pt x="5688" y="9327"/>
                      <a:pt x="5689" y="9327"/>
                      <a:pt x="5689" y="9327"/>
                    </a:cubicBezTo>
                    <a:cubicBezTo>
                      <a:pt x="5819" y="9327"/>
                      <a:pt x="8342" y="11467"/>
                      <a:pt x="11916" y="13403"/>
                    </a:cubicBezTo>
                    <a:cubicBezTo>
                      <a:pt x="13207" y="14084"/>
                      <a:pt x="14625" y="14438"/>
                      <a:pt x="16072" y="14438"/>
                    </a:cubicBezTo>
                    <a:cubicBezTo>
                      <a:pt x="16499" y="14438"/>
                      <a:pt x="16928" y="14407"/>
                      <a:pt x="17357" y="14345"/>
                    </a:cubicBezTo>
                    <a:lnTo>
                      <a:pt x="17357" y="14345"/>
                    </a:lnTo>
                    <a:lnTo>
                      <a:pt x="17174" y="14436"/>
                    </a:lnTo>
                    <a:cubicBezTo>
                      <a:pt x="16353" y="14679"/>
                      <a:pt x="15502" y="14953"/>
                      <a:pt x="14682" y="15196"/>
                    </a:cubicBezTo>
                    <a:cubicBezTo>
                      <a:pt x="14499" y="15166"/>
                      <a:pt x="14256" y="15135"/>
                      <a:pt x="13983" y="15105"/>
                    </a:cubicBezTo>
                    <a:lnTo>
                      <a:pt x="13861" y="15105"/>
                    </a:lnTo>
                    <a:cubicBezTo>
                      <a:pt x="13253" y="15063"/>
                      <a:pt x="12645" y="15042"/>
                      <a:pt x="12038" y="15042"/>
                    </a:cubicBezTo>
                    <a:cubicBezTo>
                      <a:pt x="10459" y="15042"/>
                      <a:pt x="8885" y="15184"/>
                      <a:pt x="7326" y="15470"/>
                    </a:cubicBezTo>
                    <a:cubicBezTo>
                      <a:pt x="4773" y="15986"/>
                      <a:pt x="2311" y="16898"/>
                      <a:pt x="1" y="18144"/>
                    </a:cubicBezTo>
                    <a:cubicBezTo>
                      <a:pt x="1664" y="18686"/>
                      <a:pt x="3401" y="18957"/>
                      <a:pt x="5142" y="18957"/>
                    </a:cubicBezTo>
                    <a:cubicBezTo>
                      <a:pt x="6137" y="18957"/>
                      <a:pt x="7133" y="18868"/>
                      <a:pt x="8116" y="18692"/>
                    </a:cubicBezTo>
                    <a:cubicBezTo>
                      <a:pt x="10153" y="18266"/>
                      <a:pt x="12098" y="17476"/>
                      <a:pt x="13831" y="16290"/>
                    </a:cubicBezTo>
                    <a:cubicBezTo>
                      <a:pt x="14317" y="15986"/>
                      <a:pt x="14651" y="15713"/>
                      <a:pt x="14894" y="15530"/>
                    </a:cubicBezTo>
                    <a:lnTo>
                      <a:pt x="16414" y="15074"/>
                    </a:lnTo>
                    <a:cubicBezTo>
                      <a:pt x="16840" y="14922"/>
                      <a:pt x="17296" y="14770"/>
                      <a:pt x="17721" y="14649"/>
                    </a:cubicBezTo>
                    <a:lnTo>
                      <a:pt x="17721" y="14649"/>
                    </a:lnTo>
                    <a:cubicBezTo>
                      <a:pt x="15989" y="15530"/>
                      <a:pt x="14530" y="16868"/>
                      <a:pt x="13466" y="18479"/>
                    </a:cubicBezTo>
                    <a:cubicBezTo>
                      <a:pt x="11340" y="21922"/>
                      <a:pt x="9509" y="24864"/>
                      <a:pt x="9368" y="24864"/>
                    </a:cubicBezTo>
                    <a:cubicBezTo>
                      <a:pt x="9366" y="24864"/>
                      <a:pt x="9365" y="24863"/>
                      <a:pt x="9363" y="24863"/>
                    </a:cubicBezTo>
                    <a:lnTo>
                      <a:pt x="9363" y="24863"/>
                    </a:lnTo>
                    <a:cubicBezTo>
                      <a:pt x="9369" y="24866"/>
                      <a:pt x="9383" y="24868"/>
                      <a:pt x="9407" y="24868"/>
                    </a:cubicBezTo>
                    <a:cubicBezTo>
                      <a:pt x="9905" y="24868"/>
                      <a:pt x="14359" y="23960"/>
                      <a:pt x="16414" y="20515"/>
                    </a:cubicBezTo>
                    <a:cubicBezTo>
                      <a:pt x="17478" y="18692"/>
                      <a:pt x="18420" y="16837"/>
                      <a:pt x="19211" y="14892"/>
                    </a:cubicBezTo>
                    <a:lnTo>
                      <a:pt x="19515" y="14223"/>
                    </a:lnTo>
                    <a:lnTo>
                      <a:pt x="19636" y="13980"/>
                    </a:lnTo>
                    <a:cubicBezTo>
                      <a:pt x="20913" y="13524"/>
                      <a:pt x="22159" y="13038"/>
                      <a:pt x="23375" y="12521"/>
                    </a:cubicBezTo>
                    <a:cubicBezTo>
                      <a:pt x="24074" y="12248"/>
                      <a:pt x="24743" y="11944"/>
                      <a:pt x="25411" y="11640"/>
                    </a:cubicBezTo>
                    <a:lnTo>
                      <a:pt x="25411" y="11640"/>
                    </a:lnTo>
                    <a:cubicBezTo>
                      <a:pt x="23831" y="12704"/>
                      <a:pt x="22524" y="14163"/>
                      <a:pt x="21673" y="15895"/>
                    </a:cubicBezTo>
                    <a:cubicBezTo>
                      <a:pt x="19927" y="19568"/>
                      <a:pt x="18449" y="22674"/>
                      <a:pt x="18332" y="22674"/>
                    </a:cubicBezTo>
                    <a:cubicBezTo>
                      <a:pt x="18331" y="22674"/>
                      <a:pt x="18330" y="22674"/>
                      <a:pt x="18329" y="22673"/>
                    </a:cubicBezTo>
                    <a:lnTo>
                      <a:pt x="18329" y="22673"/>
                    </a:lnTo>
                    <a:cubicBezTo>
                      <a:pt x="18331" y="22676"/>
                      <a:pt x="18338" y="22678"/>
                      <a:pt x="18349" y="22678"/>
                    </a:cubicBezTo>
                    <a:cubicBezTo>
                      <a:pt x="18688" y="22678"/>
                      <a:pt x="23127" y="21333"/>
                      <a:pt x="24803" y="17597"/>
                    </a:cubicBezTo>
                    <a:cubicBezTo>
                      <a:pt x="25685" y="15682"/>
                      <a:pt x="26414" y="13707"/>
                      <a:pt x="26992" y="11701"/>
                    </a:cubicBezTo>
                    <a:lnTo>
                      <a:pt x="27205" y="11001"/>
                    </a:lnTo>
                    <a:lnTo>
                      <a:pt x="27266" y="10789"/>
                    </a:lnTo>
                    <a:lnTo>
                      <a:pt x="27266" y="10758"/>
                    </a:lnTo>
                    <a:cubicBezTo>
                      <a:pt x="29241" y="9816"/>
                      <a:pt x="31156" y="8783"/>
                      <a:pt x="33010" y="7658"/>
                    </a:cubicBezTo>
                    <a:lnTo>
                      <a:pt x="33010" y="7658"/>
                    </a:lnTo>
                    <a:cubicBezTo>
                      <a:pt x="31612" y="8904"/>
                      <a:pt x="30548" y="10454"/>
                      <a:pt x="29880" y="12217"/>
                    </a:cubicBezTo>
                    <a:cubicBezTo>
                      <a:pt x="28584" y="16103"/>
                      <a:pt x="27438" y="19391"/>
                      <a:pt x="27329" y="19391"/>
                    </a:cubicBezTo>
                    <a:cubicBezTo>
                      <a:pt x="27328" y="19391"/>
                      <a:pt x="27328" y="19391"/>
                      <a:pt x="27327" y="19391"/>
                    </a:cubicBezTo>
                    <a:lnTo>
                      <a:pt x="27327" y="19391"/>
                    </a:lnTo>
                    <a:cubicBezTo>
                      <a:pt x="27329" y="19392"/>
                      <a:pt x="27331" y="19392"/>
                      <a:pt x="27334" y="19392"/>
                    </a:cubicBezTo>
                    <a:cubicBezTo>
                      <a:pt x="27561" y="19392"/>
                      <a:pt x="31907" y="17563"/>
                      <a:pt x="33193" y="13585"/>
                    </a:cubicBezTo>
                    <a:cubicBezTo>
                      <a:pt x="33831" y="11579"/>
                      <a:pt x="34348" y="9542"/>
                      <a:pt x="34712" y="7476"/>
                    </a:cubicBezTo>
                    <a:cubicBezTo>
                      <a:pt x="34773" y="7141"/>
                      <a:pt x="34804" y="6898"/>
                      <a:pt x="34864" y="6716"/>
                    </a:cubicBezTo>
                    <a:lnTo>
                      <a:pt x="34895" y="6533"/>
                    </a:lnTo>
                    <a:cubicBezTo>
                      <a:pt x="35381" y="6229"/>
                      <a:pt x="35868" y="5895"/>
                      <a:pt x="36354" y="5591"/>
                    </a:cubicBezTo>
                    <a:cubicBezTo>
                      <a:pt x="37478" y="4831"/>
                      <a:pt x="38573" y="4041"/>
                      <a:pt x="39637" y="3251"/>
                    </a:cubicBezTo>
                    <a:lnTo>
                      <a:pt x="39880" y="3038"/>
                    </a:lnTo>
                    <a:lnTo>
                      <a:pt x="39880" y="3038"/>
                    </a:lnTo>
                    <a:cubicBezTo>
                      <a:pt x="38634" y="4436"/>
                      <a:pt x="37752" y="6108"/>
                      <a:pt x="37296" y="7931"/>
                    </a:cubicBezTo>
                    <a:cubicBezTo>
                      <a:pt x="36388" y="11956"/>
                      <a:pt x="35631" y="15348"/>
                      <a:pt x="35504" y="15348"/>
                    </a:cubicBezTo>
                    <a:cubicBezTo>
                      <a:pt x="35504" y="15348"/>
                      <a:pt x="35503" y="15348"/>
                      <a:pt x="35503" y="15348"/>
                    </a:cubicBezTo>
                    <a:lnTo>
                      <a:pt x="35503" y="15348"/>
                    </a:lnTo>
                    <a:cubicBezTo>
                      <a:pt x="35504" y="15350"/>
                      <a:pt x="35508" y="15351"/>
                      <a:pt x="35512" y="15351"/>
                    </a:cubicBezTo>
                    <a:cubicBezTo>
                      <a:pt x="35754" y="15351"/>
                      <a:pt x="39836" y="13049"/>
                      <a:pt x="40700" y="8935"/>
                    </a:cubicBezTo>
                    <a:cubicBezTo>
                      <a:pt x="41126" y="6868"/>
                      <a:pt x="41430" y="4740"/>
                      <a:pt x="41551" y="2643"/>
                    </a:cubicBezTo>
                    <a:cubicBezTo>
                      <a:pt x="41582" y="2217"/>
                      <a:pt x="41612" y="1913"/>
                      <a:pt x="41643" y="1700"/>
                    </a:cubicBezTo>
                    <a:cubicBezTo>
                      <a:pt x="42099" y="1336"/>
                      <a:pt x="42524" y="940"/>
                      <a:pt x="42950" y="545"/>
                    </a:cubicBezTo>
                    <a:cubicBezTo>
                      <a:pt x="43095" y="400"/>
                      <a:pt x="42990" y="197"/>
                      <a:pt x="42833" y="197"/>
                    </a:cubicBezTo>
                    <a:cubicBezTo>
                      <a:pt x="42793" y="197"/>
                      <a:pt x="42750" y="210"/>
                      <a:pt x="42707" y="241"/>
                    </a:cubicBezTo>
                    <a:cubicBezTo>
                      <a:pt x="42220" y="576"/>
                      <a:pt x="41764" y="940"/>
                      <a:pt x="41308" y="1336"/>
                    </a:cubicBezTo>
                    <a:lnTo>
                      <a:pt x="41156" y="1336"/>
                    </a:lnTo>
                    <a:cubicBezTo>
                      <a:pt x="40974" y="1305"/>
                      <a:pt x="40700" y="1275"/>
                      <a:pt x="40396" y="1244"/>
                    </a:cubicBezTo>
                    <a:cubicBezTo>
                      <a:pt x="39029" y="1032"/>
                      <a:pt x="36749" y="637"/>
                      <a:pt x="34226" y="150"/>
                    </a:cubicBezTo>
                    <a:cubicBezTo>
                      <a:pt x="33639" y="46"/>
                      <a:pt x="33070" y="1"/>
                      <a:pt x="32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64">
                <a:extLst>
                  <a:ext uri="{FF2B5EF4-FFF2-40B4-BE49-F238E27FC236}">
                    <a16:creationId xmlns:a16="http://schemas.microsoft.com/office/drawing/2014/main" id="{750D6033-00D9-43EC-5A1E-BDCCDE989C7B}"/>
                  </a:ext>
                </a:extLst>
              </p:cNvPr>
              <p:cNvSpPr/>
              <p:nvPr/>
            </p:nvSpPr>
            <p:spPr>
              <a:xfrm>
                <a:off x="9796390" y="-2591285"/>
                <a:ext cx="997556" cy="987994"/>
              </a:xfrm>
              <a:custGeom>
                <a:avLst/>
                <a:gdLst/>
                <a:ahLst/>
                <a:cxnLst/>
                <a:rect l="l" t="t" r="r" b="b"/>
                <a:pathLst>
                  <a:path w="29211" h="28931" extrusionOk="0">
                    <a:moveTo>
                      <a:pt x="0" y="1"/>
                    </a:moveTo>
                    <a:cubicBezTo>
                      <a:pt x="1155" y="2189"/>
                      <a:pt x="2037" y="4499"/>
                      <a:pt x="2614" y="6900"/>
                    </a:cubicBezTo>
                    <a:cubicBezTo>
                      <a:pt x="3222" y="9271"/>
                      <a:pt x="3891" y="11672"/>
                      <a:pt x="5471" y="13466"/>
                    </a:cubicBezTo>
                    <a:cubicBezTo>
                      <a:pt x="6383" y="14469"/>
                      <a:pt x="7599" y="15290"/>
                      <a:pt x="8085" y="16566"/>
                    </a:cubicBezTo>
                    <a:cubicBezTo>
                      <a:pt x="8450" y="17417"/>
                      <a:pt x="8420" y="18390"/>
                      <a:pt x="8602" y="19302"/>
                    </a:cubicBezTo>
                    <a:cubicBezTo>
                      <a:pt x="8967" y="21156"/>
                      <a:pt x="10183" y="22706"/>
                      <a:pt x="11854" y="23496"/>
                    </a:cubicBezTo>
                    <a:cubicBezTo>
                      <a:pt x="12341" y="23679"/>
                      <a:pt x="12766" y="23891"/>
                      <a:pt x="13222" y="24135"/>
                    </a:cubicBezTo>
                    <a:cubicBezTo>
                      <a:pt x="14225" y="24834"/>
                      <a:pt x="14620" y="26171"/>
                      <a:pt x="15411" y="27113"/>
                    </a:cubicBezTo>
                    <a:cubicBezTo>
                      <a:pt x="16231" y="27995"/>
                      <a:pt x="17326" y="28572"/>
                      <a:pt x="18511" y="28755"/>
                    </a:cubicBezTo>
                    <a:cubicBezTo>
                      <a:pt x="19390" y="28867"/>
                      <a:pt x="20286" y="28930"/>
                      <a:pt x="21174" y="28930"/>
                    </a:cubicBezTo>
                    <a:cubicBezTo>
                      <a:pt x="21483" y="28930"/>
                      <a:pt x="21792" y="28922"/>
                      <a:pt x="22098" y="28907"/>
                    </a:cubicBezTo>
                    <a:cubicBezTo>
                      <a:pt x="22182" y="28911"/>
                      <a:pt x="22266" y="28912"/>
                      <a:pt x="22350" y="28912"/>
                    </a:cubicBezTo>
                    <a:cubicBezTo>
                      <a:pt x="24260" y="28912"/>
                      <a:pt x="26031" y="27922"/>
                      <a:pt x="26991" y="26262"/>
                    </a:cubicBezTo>
                    <a:cubicBezTo>
                      <a:pt x="27721" y="25198"/>
                      <a:pt x="28329" y="24043"/>
                      <a:pt x="28754" y="22828"/>
                    </a:cubicBezTo>
                    <a:cubicBezTo>
                      <a:pt x="29210" y="21490"/>
                      <a:pt x="29180" y="20062"/>
                      <a:pt x="28663" y="18724"/>
                    </a:cubicBezTo>
                    <a:cubicBezTo>
                      <a:pt x="28116" y="17356"/>
                      <a:pt x="26931" y="16232"/>
                      <a:pt x="26536" y="14803"/>
                    </a:cubicBezTo>
                    <a:cubicBezTo>
                      <a:pt x="26384" y="14226"/>
                      <a:pt x="26292" y="13648"/>
                      <a:pt x="26232" y="13040"/>
                    </a:cubicBezTo>
                    <a:cubicBezTo>
                      <a:pt x="25776" y="10791"/>
                      <a:pt x="24317" y="8846"/>
                      <a:pt x="22250" y="7812"/>
                    </a:cubicBezTo>
                    <a:cubicBezTo>
                      <a:pt x="21247" y="7326"/>
                      <a:pt x="20183" y="7113"/>
                      <a:pt x="19210" y="6536"/>
                    </a:cubicBezTo>
                    <a:cubicBezTo>
                      <a:pt x="17842" y="5745"/>
                      <a:pt x="16870" y="4317"/>
                      <a:pt x="15623" y="3283"/>
                    </a:cubicBezTo>
                    <a:cubicBezTo>
                      <a:pt x="13465" y="1429"/>
                      <a:pt x="10578" y="852"/>
                      <a:pt x="7903" y="608"/>
                    </a:cubicBezTo>
                    <a:cubicBezTo>
                      <a:pt x="5259" y="396"/>
                      <a:pt x="2645" y="27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64">
                <a:extLst>
                  <a:ext uri="{FF2B5EF4-FFF2-40B4-BE49-F238E27FC236}">
                    <a16:creationId xmlns:a16="http://schemas.microsoft.com/office/drawing/2014/main" id="{4395CDE1-3DAB-F952-1985-1FDCC7A8CFC7}"/>
                  </a:ext>
                </a:extLst>
              </p:cNvPr>
              <p:cNvSpPr/>
              <p:nvPr/>
            </p:nvSpPr>
            <p:spPr>
              <a:xfrm>
                <a:off x="9881492" y="-2546481"/>
                <a:ext cx="834592" cy="993492"/>
              </a:xfrm>
              <a:custGeom>
                <a:avLst/>
                <a:gdLst/>
                <a:ahLst/>
                <a:cxnLst/>
                <a:rect l="l" t="t" r="r" b="b"/>
                <a:pathLst>
                  <a:path w="24439" h="29092" extrusionOk="0">
                    <a:moveTo>
                      <a:pt x="1671" y="1"/>
                    </a:moveTo>
                    <a:cubicBezTo>
                      <a:pt x="1645" y="1"/>
                      <a:pt x="1620" y="44"/>
                      <a:pt x="1642" y="87"/>
                    </a:cubicBezTo>
                    <a:cubicBezTo>
                      <a:pt x="1885" y="482"/>
                      <a:pt x="2098" y="938"/>
                      <a:pt x="2250" y="1394"/>
                    </a:cubicBezTo>
                    <a:cubicBezTo>
                      <a:pt x="2311" y="1576"/>
                      <a:pt x="2341" y="1759"/>
                      <a:pt x="2402" y="1941"/>
                    </a:cubicBezTo>
                    <a:cubicBezTo>
                      <a:pt x="1885" y="1546"/>
                      <a:pt x="1338" y="1211"/>
                      <a:pt x="791" y="877"/>
                    </a:cubicBezTo>
                    <a:cubicBezTo>
                      <a:pt x="764" y="857"/>
                      <a:pt x="740" y="849"/>
                      <a:pt x="718" y="849"/>
                    </a:cubicBezTo>
                    <a:cubicBezTo>
                      <a:pt x="638" y="849"/>
                      <a:pt x="598" y="958"/>
                      <a:pt x="669" y="1029"/>
                    </a:cubicBezTo>
                    <a:cubicBezTo>
                      <a:pt x="1156" y="1424"/>
                      <a:pt x="1642" y="1850"/>
                      <a:pt x="2128" y="2245"/>
                    </a:cubicBezTo>
                    <a:lnTo>
                      <a:pt x="1581" y="2245"/>
                    </a:lnTo>
                    <a:cubicBezTo>
                      <a:pt x="1064" y="2214"/>
                      <a:pt x="578" y="2154"/>
                      <a:pt x="92" y="2032"/>
                    </a:cubicBezTo>
                    <a:cubicBezTo>
                      <a:pt x="61" y="2032"/>
                      <a:pt x="1" y="2093"/>
                      <a:pt x="61" y="2093"/>
                    </a:cubicBezTo>
                    <a:cubicBezTo>
                      <a:pt x="456" y="2245"/>
                      <a:pt x="852" y="2336"/>
                      <a:pt x="1247" y="2397"/>
                    </a:cubicBezTo>
                    <a:cubicBezTo>
                      <a:pt x="1642" y="2427"/>
                      <a:pt x="2037" y="2458"/>
                      <a:pt x="2432" y="2518"/>
                    </a:cubicBezTo>
                    <a:cubicBezTo>
                      <a:pt x="3162" y="3126"/>
                      <a:pt x="3891" y="3734"/>
                      <a:pt x="4621" y="4342"/>
                    </a:cubicBezTo>
                    <a:cubicBezTo>
                      <a:pt x="4165" y="4342"/>
                      <a:pt x="3739" y="4342"/>
                      <a:pt x="3283" y="4312"/>
                    </a:cubicBezTo>
                    <a:cubicBezTo>
                      <a:pt x="2675" y="4251"/>
                      <a:pt x="2037" y="4160"/>
                      <a:pt x="1429" y="4008"/>
                    </a:cubicBezTo>
                    <a:cubicBezTo>
                      <a:pt x="1368" y="4008"/>
                      <a:pt x="1368" y="4069"/>
                      <a:pt x="1429" y="4099"/>
                    </a:cubicBezTo>
                    <a:cubicBezTo>
                      <a:pt x="2327" y="4330"/>
                      <a:pt x="3377" y="4582"/>
                      <a:pt x="4359" y="4582"/>
                    </a:cubicBezTo>
                    <a:cubicBezTo>
                      <a:pt x="4540" y="4582"/>
                      <a:pt x="4719" y="4574"/>
                      <a:pt x="4894" y="4555"/>
                    </a:cubicBezTo>
                    <a:cubicBezTo>
                      <a:pt x="5563" y="5132"/>
                      <a:pt x="6262" y="5740"/>
                      <a:pt x="6900" y="6348"/>
                    </a:cubicBezTo>
                    <a:cubicBezTo>
                      <a:pt x="5875" y="6622"/>
                      <a:pt x="4832" y="6759"/>
                      <a:pt x="3784" y="6759"/>
                    </a:cubicBezTo>
                    <a:cubicBezTo>
                      <a:pt x="3435" y="6759"/>
                      <a:pt x="3086" y="6743"/>
                      <a:pt x="2736" y="6713"/>
                    </a:cubicBezTo>
                    <a:cubicBezTo>
                      <a:pt x="2675" y="6713"/>
                      <a:pt x="2645" y="6804"/>
                      <a:pt x="2706" y="6835"/>
                    </a:cubicBezTo>
                    <a:cubicBezTo>
                      <a:pt x="3184" y="6904"/>
                      <a:pt x="3669" y="6938"/>
                      <a:pt x="4156" y="6938"/>
                    </a:cubicBezTo>
                    <a:cubicBezTo>
                      <a:pt x="5152" y="6938"/>
                      <a:pt x="6153" y="6796"/>
                      <a:pt x="7113" y="6531"/>
                    </a:cubicBezTo>
                    <a:lnTo>
                      <a:pt x="7508" y="6895"/>
                    </a:lnTo>
                    <a:cubicBezTo>
                      <a:pt x="8147" y="7503"/>
                      <a:pt x="8785" y="8142"/>
                      <a:pt x="9423" y="8780"/>
                    </a:cubicBezTo>
                    <a:cubicBezTo>
                      <a:pt x="9028" y="8871"/>
                      <a:pt x="8663" y="8993"/>
                      <a:pt x="8268" y="9053"/>
                    </a:cubicBezTo>
                    <a:cubicBezTo>
                      <a:pt x="7691" y="9145"/>
                      <a:pt x="7083" y="9175"/>
                      <a:pt x="6475" y="9175"/>
                    </a:cubicBezTo>
                    <a:cubicBezTo>
                      <a:pt x="6353" y="9175"/>
                      <a:pt x="6353" y="9357"/>
                      <a:pt x="6475" y="9357"/>
                    </a:cubicBezTo>
                    <a:cubicBezTo>
                      <a:pt x="6718" y="9365"/>
                      <a:pt x="6984" y="9373"/>
                      <a:pt x="7260" y="9373"/>
                    </a:cubicBezTo>
                    <a:cubicBezTo>
                      <a:pt x="8052" y="9373"/>
                      <a:pt x="8929" y="9308"/>
                      <a:pt x="9606" y="8993"/>
                    </a:cubicBezTo>
                    <a:cubicBezTo>
                      <a:pt x="10031" y="9449"/>
                      <a:pt x="10457" y="9905"/>
                      <a:pt x="10882" y="10360"/>
                    </a:cubicBezTo>
                    <a:cubicBezTo>
                      <a:pt x="9367" y="10940"/>
                      <a:pt x="7770" y="11241"/>
                      <a:pt x="6163" y="11241"/>
                    </a:cubicBezTo>
                    <a:cubicBezTo>
                      <a:pt x="5578" y="11241"/>
                      <a:pt x="4992" y="11201"/>
                      <a:pt x="4408" y="11120"/>
                    </a:cubicBezTo>
                    <a:cubicBezTo>
                      <a:pt x="4347" y="11120"/>
                      <a:pt x="4317" y="11212"/>
                      <a:pt x="4378" y="11242"/>
                    </a:cubicBezTo>
                    <a:cubicBezTo>
                      <a:pt x="5121" y="11383"/>
                      <a:pt x="5872" y="11454"/>
                      <a:pt x="6620" y="11454"/>
                    </a:cubicBezTo>
                    <a:cubicBezTo>
                      <a:pt x="8135" y="11454"/>
                      <a:pt x="9641" y="11163"/>
                      <a:pt x="11065" y="10573"/>
                    </a:cubicBezTo>
                    <a:cubicBezTo>
                      <a:pt x="11612" y="11181"/>
                      <a:pt x="12159" y="11819"/>
                      <a:pt x="12706" y="12488"/>
                    </a:cubicBezTo>
                    <a:cubicBezTo>
                      <a:pt x="12607" y="12481"/>
                      <a:pt x="12510" y="12477"/>
                      <a:pt x="12414" y="12477"/>
                    </a:cubicBezTo>
                    <a:cubicBezTo>
                      <a:pt x="12127" y="12477"/>
                      <a:pt x="11847" y="12511"/>
                      <a:pt x="11551" y="12579"/>
                    </a:cubicBezTo>
                    <a:cubicBezTo>
                      <a:pt x="10669" y="12792"/>
                      <a:pt x="9788" y="12944"/>
                      <a:pt x="8906" y="13005"/>
                    </a:cubicBezTo>
                    <a:cubicBezTo>
                      <a:pt x="8846" y="13005"/>
                      <a:pt x="8846" y="13096"/>
                      <a:pt x="8906" y="13096"/>
                    </a:cubicBezTo>
                    <a:cubicBezTo>
                      <a:pt x="9020" y="13101"/>
                      <a:pt x="9133" y="13104"/>
                      <a:pt x="9246" y="13104"/>
                    </a:cubicBezTo>
                    <a:cubicBezTo>
                      <a:pt x="9770" y="13104"/>
                      <a:pt x="10291" y="13050"/>
                      <a:pt x="10791" y="12974"/>
                    </a:cubicBezTo>
                    <a:cubicBezTo>
                      <a:pt x="11270" y="12906"/>
                      <a:pt x="11885" y="12718"/>
                      <a:pt x="12432" y="12718"/>
                    </a:cubicBezTo>
                    <a:cubicBezTo>
                      <a:pt x="12615" y="12718"/>
                      <a:pt x="12790" y="12739"/>
                      <a:pt x="12949" y="12792"/>
                    </a:cubicBezTo>
                    <a:cubicBezTo>
                      <a:pt x="13192" y="13096"/>
                      <a:pt x="13466" y="13400"/>
                      <a:pt x="13679" y="13704"/>
                    </a:cubicBezTo>
                    <a:cubicBezTo>
                      <a:pt x="13891" y="13947"/>
                      <a:pt x="14104" y="14190"/>
                      <a:pt x="14287" y="14464"/>
                    </a:cubicBezTo>
                    <a:cubicBezTo>
                      <a:pt x="14096" y="14437"/>
                      <a:pt x="13904" y="14425"/>
                      <a:pt x="13711" y="14425"/>
                    </a:cubicBezTo>
                    <a:cubicBezTo>
                      <a:pt x="12831" y="14425"/>
                      <a:pt x="11938" y="14668"/>
                      <a:pt x="11065" y="14768"/>
                    </a:cubicBezTo>
                    <a:cubicBezTo>
                      <a:pt x="10545" y="14844"/>
                      <a:pt x="10021" y="14881"/>
                      <a:pt x="9497" y="14881"/>
                    </a:cubicBezTo>
                    <a:cubicBezTo>
                      <a:pt x="8552" y="14881"/>
                      <a:pt x="7607" y="14759"/>
                      <a:pt x="6688" y="14525"/>
                    </a:cubicBezTo>
                    <a:cubicBezTo>
                      <a:pt x="6627" y="14525"/>
                      <a:pt x="6566" y="14616"/>
                      <a:pt x="6657" y="14646"/>
                    </a:cubicBezTo>
                    <a:cubicBezTo>
                      <a:pt x="7549" y="14928"/>
                      <a:pt x="8477" y="15083"/>
                      <a:pt x="9413" y="15083"/>
                    </a:cubicBezTo>
                    <a:cubicBezTo>
                      <a:pt x="9689" y="15083"/>
                      <a:pt x="9967" y="15069"/>
                      <a:pt x="10244" y="15041"/>
                    </a:cubicBezTo>
                    <a:cubicBezTo>
                      <a:pt x="11445" y="14990"/>
                      <a:pt x="12624" y="14703"/>
                      <a:pt x="13818" y="14703"/>
                    </a:cubicBezTo>
                    <a:cubicBezTo>
                      <a:pt x="14045" y="14703"/>
                      <a:pt x="14272" y="14713"/>
                      <a:pt x="14499" y="14737"/>
                    </a:cubicBezTo>
                    <a:cubicBezTo>
                      <a:pt x="15138" y="15558"/>
                      <a:pt x="15746" y="16379"/>
                      <a:pt x="16353" y="17230"/>
                    </a:cubicBezTo>
                    <a:cubicBezTo>
                      <a:pt x="16075" y="17171"/>
                      <a:pt x="15798" y="17146"/>
                      <a:pt x="15522" y="17146"/>
                    </a:cubicBezTo>
                    <a:cubicBezTo>
                      <a:pt x="14654" y="17146"/>
                      <a:pt x="13795" y="17394"/>
                      <a:pt x="12919" y="17625"/>
                    </a:cubicBezTo>
                    <a:cubicBezTo>
                      <a:pt x="11751" y="17917"/>
                      <a:pt x="10569" y="18166"/>
                      <a:pt x="9392" y="18166"/>
                    </a:cubicBezTo>
                    <a:cubicBezTo>
                      <a:pt x="8854" y="18166"/>
                      <a:pt x="8316" y="18114"/>
                      <a:pt x="7782" y="17990"/>
                    </a:cubicBezTo>
                    <a:cubicBezTo>
                      <a:pt x="7776" y="17987"/>
                      <a:pt x="7771" y="17986"/>
                      <a:pt x="7766" y="17986"/>
                    </a:cubicBezTo>
                    <a:cubicBezTo>
                      <a:pt x="7711" y="17986"/>
                      <a:pt x="7668" y="18114"/>
                      <a:pt x="7751" y="18142"/>
                    </a:cubicBezTo>
                    <a:cubicBezTo>
                      <a:pt x="8435" y="18309"/>
                      <a:pt x="9134" y="18392"/>
                      <a:pt x="9834" y="18392"/>
                    </a:cubicBezTo>
                    <a:cubicBezTo>
                      <a:pt x="10533" y="18392"/>
                      <a:pt x="11232" y="18309"/>
                      <a:pt x="11916" y="18142"/>
                    </a:cubicBezTo>
                    <a:cubicBezTo>
                      <a:pt x="13059" y="17890"/>
                      <a:pt x="14254" y="17415"/>
                      <a:pt x="15436" y="17415"/>
                    </a:cubicBezTo>
                    <a:cubicBezTo>
                      <a:pt x="15825" y="17415"/>
                      <a:pt x="16213" y="17467"/>
                      <a:pt x="16597" y="17595"/>
                    </a:cubicBezTo>
                    <a:cubicBezTo>
                      <a:pt x="17144" y="18354"/>
                      <a:pt x="17660" y="19114"/>
                      <a:pt x="18147" y="19905"/>
                    </a:cubicBezTo>
                    <a:cubicBezTo>
                      <a:pt x="17899" y="19865"/>
                      <a:pt x="17653" y="19848"/>
                      <a:pt x="17408" y="19848"/>
                    </a:cubicBezTo>
                    <a:cubicBezTo>
                      <a:pt x="15660" y="19848"/>
                      <a:pt x="13974" y="20731"/>
                      <a:pt x="12265" y="20731"/>
                    </a:cubicBezTo>
                    <a:cubicBezTo>
                      <a:pt x="12007" y="20731"/>
                      <a:pt x="11749" y="20711"/>
                      <a:pt x="11490" y="20665"/>
                    </a:cubicBezTo>
                    <a:cubicBezTo>
                      <a:pt x="11399" y="20665"/>
                      <a:pt x="11369" y="20786"/>
                      <a:pt x="11460" y="20817"/>
                    </a:cubicBezTo>
                    <a:cubicBezTo>
                      <a:pt x="11776" y="20887"/>
                      <a:pt x="12092" y="20917"/>
                      <a:pt x="12407" y="20917"/>
                    </a:cubicBezTo>
                    <a:cubicBezTo>
                      <a:pt x="14042" y="20917"/>
                      <a:pt x="15654" y="20116"/>
                      <a:pt x="17288" y="20116"/>
                    </a:cubicBezTo>
                    <a:cubicBezTo>
                      <a:pt x="17634" y="20116"/>
                      <a:pt x="17981" y="20152"/>
                      <a:pt x="18329" y="20239"/>
                    </a:cubicBezTo>
                    <a:cubicBezTo>
                      <a:pt x="18542" y="20573"/>
                      <a:pt x="18755" y="20908"/>
                      <a:pt x="18967" y="21272"/>
                    </a:cubicBezTo>
                    <a:cubicBezTo>
                      <a:pt x="19302" y="21850"/>
                      <a:pt x="19667" y="22427"/>
                      <a:pt x="20001" y="23035"/>
                    </a:cubicBezTo>
                    <a:cubicBezTo>
                      <a:pt x="19648" y="22900"/>
                      <a:pt x="19266" y="22855"/>
                      <a:pt x="18877" y="22855"/>
                    </a:cubicBezTo>
                    <a:cubicBezTo>
                      <a:pt x="18394" y="22855"/>
                      <a:pt x="17902" y="22924"/>
                      <a:pt x="17448" y="22975"/>
                    </a:cubicBezTo>
                    <a:cubicBezTo>
                      <a:pt x="16825" y="23066"/>
                      <a:pt x="16194" y="23149"/>
                      <a:pt x="15575" y="23149"/>
                    </a:cubicBezTo>
                    <a:cubicBezTo>
                      <a:pt x="14955" y="23149"/>
                      <a:pt x="14347" y="23066"/>
                      <a:pt x="13770" y="22823"/>
                    </a:cubicBezTo>
                    <a:cubicBezTo>
                      <a:pt x="13760" y="22819"/>
                      <a:pt x="13750" y="22818"/>
                      <a:pt x="13740" y="22818"/>
                    </a:cubicBezTo>
                    <a:cubicBezTo>
                      <a:pt x="13661" y="22818"/>
                      <a:pt x="13597" y="22917"/>
                      <a:pt x="13679" y="22944"/>
                    </a:cubicBezTo>
                    <a:cubicBezTo>
                      <a:pt x="14379" y="23238"/>
                      <a:pt x="15130" y="23397"/>
                      <a:pt x="15881" y="23397"/>
                    </a:cubicBezTo>
                    <a:cubicBezTo>
                      <a:pt x="16141" y="23397"/>
                      <a:pt x="16400" y="23378"/>
                      <a:pt x="16657" y="23339"/>
                    </a:cubicBezTo>
                    <a:cubicBezTo>
                      <a:pt x="17358" y="23269"/>
                      <a:pt x="18018" y="23179"/>
                      <a:pt x="18684" y="23179"/>
                    </a:cubicBezTo>
                    <a:cubicBezTo>
                      <a:pt x="19174" y="23179"/>
                      <a:pt x="19668" y="23228"/>
                      <a:pt x="20183" y="23370"/>
                    </a:cubicBezTo>
                    <a:cubicBezTo>
                      <a:pt x="20518" y="24008"/>
                      <a:pt x="20852" y="24616"/>
                      <a:pt x="21186" y="25285"/>
                    </a:cubicBezTo>
                    <a:lnTo>
                      <a:pt x="21278" y="25406"/>
                    </a:lnTo>
                    <a:cubicBezTo>
                      <a:pt x="20859" y="25305"/>
                      <a:pt x="20438" y="25271"/>
                      <a:pt x="20015" y="25271"/>
                    </a:cubicBezTo>
                    <a:cubicBezTo>
                      <a:pt x="19122" y="25271"/>
                      <a:pt x="18223" y="25424"/>
                      <a:pt x="17337" y="25424"/>
                    </a:cubicBezTo>
                    <a:cubicBezTo>
                      <a:pt x="16873" y="25424"/>
                      <a:pt x="16413" y="25382"/>
                      <a:pt x="15958" y="25254"/>
                    </a:cubicBezTo>
                    <a:cubicBezTo>
                      <a:pt x="15898" y="25254"/>
                      <a:pt x="15867" y="25345"/>
                      <a:pt x="15928" y="25345"/>
                    </a:cubicBezTo>
                    <a:cubicBezTo>
                      <a:pt x="16476" y="25534"/>
                      <a:pt x="17036" y="25588"/>
                      <a:pt x="17602" y="25588"/>
                    </a:cubicBezTo>
                    <a:cubicBezTo>
                      <a:pt x="18352" y="25588"/>
                      <a:pt x="19113" y="25494"/>
                      <a:pt x="19872" y="25494"/>
                    </a:cubicBezTo>
                    <a:cubicBezTo>
                      <a:pt x="20383" y="25494"/>
                      <a:pt x="20894" y="25537"/>
                      <a:pt x="21399" y="25680"/>
                    </a:cubicBezTo>
                    <a:cubicBezTo>
                      <a:pt x="21916" y="26804"/>
                      <a:pt x="22402" y="28051"/>
                      <a:pt x="23101" y="29023"/>
                    </a:cubicBezTo>
                    <a:cubicBezTo>
                      <a:pt x="23139" y="29070"/>
                      <a:pt x="23188" y="29091"/>
                      <a:pt x="23238" y="29091"/>
                    </a:cubicBezTo>
                    <a:cubicBezTo>
                      <a:pt x="23347" y="29091"/>
                      <a:pt x="23457" y="28988"/>
                      <a:pt x="23436" y="28841"/>
                    </a:cubicBezTo>
                    <a:cubicBezTo>
                      <a:pt x="23192" y="27625"/>
                      <a:pt x="22524" y="26470"/>
                      <a:pt x="21946" y="25376"/>
                    </a:cubicBezTo>
                    <a:cubicBezTo>
                      <a:pt x="22524" y="23491"/>
                      <a:pt x="24135" y="22215"/>
                      <a:pt x="24439" y="20148"/>
                    </a:cubicBezTo>
                    <a:cubicBezTo>
                      <a:pt x="24439" y="20110"/>
                      <a:pt x="24404" y="20084"/>
                      <a:pt x="24370" y="20084"/>
                    </a:cubicBezTo>
                    <a:cubicBezTo>
                      <a:pt x="24349" y="20084"/>
                      <a:pt x="24329" y="20094"/>
                      <a:pt x="24317" y="20117"/>
                    </a:cubicBezTo>
                    <a:cubicBezTo>
                      <a:pt x="23952" y="22063"/>
                      <a:pt x="22402" y="23309"/>
                      <a:pt x="21794" y="25102"/>
                    </a:cubicBezTo>
                    <a:lnTo>
                      <a:pt x="21703" y="24950"/>
                    </a:lnTo>
                    <a:cubicBezTo>
                      <a:pt x="21399" y="24312"/>
                      <a:pt x="21034" y="23674"/>
                      <a:pt x="20700" y="23066"/>
                    </a:cubicBezTo>
                    <a:cubicBezTo>
                      <a:pt x="21034" y="21789"/>
                      <a:pt x="21673" y="20877"/>
                      <a:pt x="22311" y="19753"/>
                    </a:cubicBezTo>
                    <a:cubicBezTo>
                      <a:pt x="22889" y="18810"/>
                      <a:pt x="23192" y="17747"/>
                      <a:pt x="23162" y="16652"/>
                    </a:cubicBezTo>
                    <a:cubicBezTo>
                      <a:pt x="23162" y="16592"/>
                      <a:pt x="23124" y="16561"/>
                      <a:pt x="23086" y="16561"/>
                    </a:cubicBezTo>
                    <a:cubicBezTo>
                      <a:pt x="23048" y="16561"/>
                      <a:pt x="23010" y="16592"/>
                      <a:pt x="23010" y="16652"/>
                    </a:cubicBezTo>
                    <a:cubicBezTo>
                      <a:pt x="23040" y="18081"/>
                      <a:pt x="22341" y="19236"/>
                      <a:pt x="21642" y="20361"/>
                    </a:cubicBezTo>
                    <a:cubicBezTo>
                      <a:pt x="21217" y="21060"/>
                      <a:pt x="20670" y="21880"/>
                      <a:pt x="20518" y="22731"/>
                    </a:cubicBezTo>
                    <a:cubicBezTo>
                      <a:pt x="20183" y="22124"/>
                      <a:pt x="19819" y="21546"/>
                      <a:pt x="19484" y="20938"/>
                    </a:cubicBezTo>
                    <a:cubicBezTo>
                      <a:pt x="19271" y="20604"/>
                      <a:pt x="19059" y="20239"/>
                      <a:pt x="18846" y="19905"/>
                    </a:cubicBezTo>
                    <a:cubicBezTo>
                      <a:pt x="19271" y="17473"/>
                      <a:pt x="21612" y="15953"/>
                      <a:pt x="21733" y="13339"/>
                    </a:cubicBezTo>
                    <a:cubicBezTo>
                      <a:pt x="21733" y="13286"/>
                      <a:pt x="21692" y="13254"/>
                      <a:pt x="21658" y="13254"/>
                    </a:cubicBezTo>
                    <a:cubicBezTo>
                      <a:pt x="21633" y="13254"/>
                      <a:pt x="21612" y="13271"/>
                      <a:pt x="21612" y="13309"/>
                    </a:cubicBezTo>
                    <a:cubicBezTo>
                      <a:pt x="21369" y="15801"/>
                      <a:pt x="19180" y="17291"/>
                      <a:pt x="18664" y="19601"/>
                    </a:cubicBezTo>
                    <a:cubicBezTo>
                      <a:pt x="18147" y="18810"/>
                      <a:pt x="17630" y="18020"/>
                      <a:pt x="17083" y="17260"/>
                    </a:cubicBezTo>
                    <a:cubicBezTo>
                      <a:pt x="17144" y="15588"/>
                      <a:pt x="18268" y="14221"/>
                      <a:pt x="18937" y="12762"/>
                    </a:cubicBezTo>
                    <a:cubicBezTo>
                      <a:pt x="19636" y="11424"/>
                      <a:pt x="19910" y="9905"/>
                      <a:pt x="19697" y="8385"/>
                    </a:cubicBezTo>
                    <a:cubicBezTo>
                      <a:pt x="19737" y="8304"/>
                      <a:pt x="19670" y="8250"/>
                      <a:pt x="19611" y="8250"/>
                    </a:cubicBezTo>
                    <a:cubicBezTo>
                      <a:pt x="19582" y="8250"/>
                      <a:pt x="19555" y="8263"/>
                      <a:pt x="19545" y="8294"/>
                    </a:cubicBezTo>
                    <a:cubicBezTo>
                      <a:pt x="19727" y="10239"/>
                      <a:pt x="19028" y="11971"/>
                      <a:pt x="18177" y="13552"/>
                    </a:cubicBezTo>
                    <a:cubicBezTo>
                      <a:pt x="17600" y="14585"/>
                      <a:pt x="16961" y="15619"/>
                      <a:pt x="16840" y="16835"/>
                    </a:cubicBezTo>
                    <a:cubicBezTo>
                      <a:pt x="16232" y="15953"/>
                      <a:pt x="15624" y="15133"/>
                      <a:pt x="14986" y="14312"/>
                    </a:cubicBezTo>
                    <a:cubicBezTo>
                      <a:pt x="15198" y="12853"/>
                      <a:pt x="15837" y="11546"/>
                      <a:pt x="16110" y="10087"/>
                    </a:cubicBezTo>
                    <a:cubicBezTo>
                      <a:pt x="16384" y="8810"/>
                      <a:pt x="16353" y="7473"/>
                      <a:pt x="15989" y="6196"/>
                    </a:cubicBezTo>
                    <a:cubicBezTo>
                      <a:pt x="15976" y="6171"/>
                      <a:pt x="15952" y="6161"/>
                      <a:pt x="15931" y="6161"/>
                    </a:cubicBezTo>
                    <a:cubicBezTo>
                      <a:pt x="15903" y="6161"/>
                      <a:pt x="15880" y="6179"/>
                      <a:pt x="15898" y="6196"/>
                    </a:cubicBezTo>
                    <a:cubicBezTo>
                      <a:pt x="16232" y="7746"/>
                      <a:pt x="16171" y="9327"/>
                      <a:pt x="15715" y="10847"/>
                    </a:cubicBezTo>
                    <a:cubicBezTo>
                      <a:pt x="15411" y="11880"/>
                      <a:pt x="14864" y="12914"/>
                      <a:pt x="14773" y="14008"/>
                    </a:cubicBezTo>
                    <a:lnTo>
                      <a:pt x="14135" y="13248"/>
                    </a:lnTo>
                    <a:cubicBezTo>
                      <a:pt x="13891" y="12944"/>
                      <a:pt x="13648" y="12640"/>
                      <a:pt x="13375" y="12336"/>
                    </a:cubicBezTo>
                    <a:cubicBezTo>
                      <a:pt x="13283" y="11667"/>
                      <a:pt x="13709" y="10847"/>
                      <a:pt x="13891" y="10208"/>
                    </a:cubicBezTo>
                    <a:cubicBezTo>
                      <a:pt x="14074" y="9601"/>
                      <a:pt x="14195" y="8932"/>
                      <a:pt x="14195" y="8294"/>
                    </a:cubicBezTo>
                    <a:cubicBezTo>
                      <a:pt x="14195" y="8263"/>
                      <a:pt x="14173" y="8248"/>
                      <a:pt x="14150" y="8248"/>
                    </a:cubicBezTo>
                    <a:cubicBezTo>
                      <a:pt x="14127" y="8248"/>
                      <a:pt x="14104" y="8263"/>
                      <a:pt x="14104" y="8294"/>
                    </a:cubicBezTo>
                    <a:cubicBezTo>
                      <a:pt x="13983" y="9175"/>
                      <a:pt x="13739" y="10056"/>
                      <a:pt x="13405" y="10908"/>
                    </a:cubicBezTo>
                    <a:cubicBezTo>
                      <a:pt x="13253" y="11272"/>
                      <a:pt x="13162" y="11667"/>
                      <a:pt x="13131" y="12032"/>
                    </a:cubicBezTo>
                    <a:cubicBezTo>
                      <a:pt x="12584" y="11394"/>
                      <a:pt x="12037" y="10756"/>
                      <a:pt x="11460" y="10148"/>
                    </a:cubicBezTo>
                    <a:cubicBezTo>
                      <a:pt x="12584" y="8081"/>
                      <a:pt x="12858" y="5649"/>
                      <a:pt x="12220" y="3369"/>
                    </a:cubicBezTo>
                    <a:cubicBezTo>
                      <a:pt x="12207" y="3331"/>
                      <a:pt x="12178" y="3314"/>
                      <a:pt x="12151" y="3314"/>
                    </a:cubicBezTo>
                    <a:cubicBezTo>
                      <a:pt x="12114" y="3314"/>
                      <a:pt x="12080" y="3347"/>
                      <a:pt x="12098" y="3400"/>
                    </a:cubicBezTo>
                    <a:cubicBezTo>
                      <a:pt x="12584" y="5619"/>
                      <a:pt x="12280" y="7929"/>
                      <a:pt x="11247" y="9935"/>
                    </a:cubicBezTo>
                    <a:cubicBezTo>
                      <a:pt x="10852" y="9479"/>
                      <a:pt x="10396" y="9023"/>
                      <a:pt x="9970" y="8567"/>
                    </a:cubicBezTo>
                    <a:cubicBezTo>
                      <a:pt x="10426" y="7686"/>
                      <a:pt x="10426" y="6409"/>
                      <a:pt x="10365" y="5436"/>
                    </a:cubicBezTo>
                    <a:cubicBezTo>
                      <a:pt x="10365" y="5376"/>
                      <a:pt x="10320" y="5345"/>
                      <a:pt x="10274" y="5345"/>
                    </a:cubicBezTo>
                    <a:cubicBezTo>
                      <a:pt x="10229" y="5345"/>
                      <a:pt x="10183" y="5376"/>
                      <a:pt x="10183" y="5436"/>
                    </a:cubicBezTo>
                    <a:cubicBezTo>
                      <a:pt x="10214" y="6044"/>
                      <a:pt x="10183" y="6652"/>
                      <a:pt x="10062" y="7260"/>
                    </a:cubicBezTo>
                    <a:cubicBezTo>
                      <a:pt x="10001" y="7625"/>
                      <a:pt x="9879" y="8020"/>
                      <a:pt x="9788" y="8385"/>
                    </a:cubicBezTo>
                    <a:cubicBezTo>
                      <a:pt x="9150" y="7746"/>
                      <a:pt x="8511" y="7108"/>
                      <a:pt x="7843" y="6500"/>
                    </a:cubicBezTo>
                    <a:lnTo>
                      <a:pt x="7448" y="6135"/>
                    </a:lnTo>
                    <a:cubicBezTo>
                      <a:pt x="7782" y="4676"/>
                      <a:pt x="7721" y="3157"/>
                      <a:pt x="7235" y="1728"/>
                    </a:cubicBezTo>
                    <a:cubicBezTo>
                      <a:pt x="7226" y="1719"/>
                      <a:pt x="7214" y="1716"/>
                      <a:pt x="7202" y="1716"/>
                    </a:cubicBezTo>
                    <a:cubicBezTo>
                      <a:pt x="7174" y="1716"/>
                      <a:pt x="7144" y="1737"/>
                      <a:pt x="7144" y="1759"/>
                    </a:cubicBezTo>
                    <a:cubicBezTo>
                      <a:pt x="7508" y="3126"/>
                      <a:pt x="7539" y="4555"/>
                      <a:pt x="7235" y="5953"/>
                    </a:cubicBezTo>
                    <a:cubicBezTo>
                      <a:pt x="6596" y="5345"/>
                      <a:pt x="5897" y="4737"/>
                      <a:pt x="5229" y="4160"/>
                    </a:cubicBezTo>
                    <a:cubicBezTo>
                      <a:pt x="5198" y="3035"/>
                      <a:pt x="4651" y="1850"/>
                      <a:pt x="4104" y="877"/>
                    </a:cubicBezTo>
                    <a:cubicBezTo>
                      <a:pt x="4092" y="854"/>
                      <a:pt x="4072" y="844"/>
                      <a:pt x="4053" y="844"/>
                    </a:cubicBezTo>
                    <a:cubicBezTo>
                      <a:pt x="4022" y="844"/>
                      <a:pt x="3994" y="870"/>
                      <a:pt x="4013" y="907"/>
                    </a:cubicBezTo>
                    <a:cubicBezTo>
                      <a:pt x="4317" y="1455"/>
                      <a:pt x="4530" y="2062"/>
                      <a:pt x="4712" y="2640"/>
                    </a:cubicBezTo>
                    <a:cubicBezTo>
                      <a:pt x="4833" y="3066"/>
                      <a:pt x="4864" y="3491"/>
                      <a:pt x="4955" y="3917"/>
                    </a:cubicBezTo>
                    <a:cubicBezTo>
                      <a:pt x="4226" y="3309"/>
                      <a:pt x="3496" y="2731"/>
                      <a:pt x="2706" y="2154"/>
                    </a:cubicBezTo>
                    <a:cubicBezTo>
                      <a:pt x="2523" y="1819"/>
                      <a:pt x="2463" y="1424"/>
                      <a:pt x="2341" y="1059"/>
                    </a:cubicBezTo>
                    <a:cubicBezTo>
                      <a:pt x="2159" y="695"/>
                      <a:pt x="1946" y="330"/>
                      <a:pt x="1703" y="26"/>
                    </a:cubicBezTo>
                    <a:cubicBezTo>
                      <a:pt x="1694" y="8"/>
                      <a:pt x="1682" y="1"/>
                      <a:pt x="16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64">
                <a:extLst>
                  <a:ext uri="{FF2B5EF4-FFF2-40B4-BE49-F238E27FC236}">
                    <a16:creationId xmlns:a16="http://schemas.microsoft.com/office/drawing/2014/main" id="{A111EE31-ABC0-FAF9-3A1E-240102090C34}"/>
                  </a:ext>
                </a:extLst>
              </p:cNvPr>
              <p:cNvSpPr/>
              <p:nvPr/>
            </p:nvSpPr>
            <p:spPr>
              <a:xfrm>
                <a:off x="11255312" y="-1380975"/>
                <a:ext cx="281908" cy="365678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0708" extrusionOk="0">
                    <a:moveTo>
                      <a:pt x="373" y="1"/>
                    </a:moveTo>
                    <a:cubicBezTo>
                      <a:pt x="183" y="1"/>
                      <a:pt x="0" y="122"/>
                      <a:pt x="15" y="366"/>
                    </a:cubicBezTo>
                    <a:cubicBezTo>
                      <a:pt x="167" y="2554"/>
                      <a:pt x="76" y="5138"/>
                      <a:pt x="1383" y="7022"/>
                    </a:cubicBezTo>
                    <a:cubicBezTo>
                      <a:pt x="2751" y="9028"/>
                      <a:pt x="5274" y="10275"/>
                      <a:pt x="7584" y="10700"/>
                    </a:cubicBezTo>
                    <a:cubicBezTo>
                      <a:pt x="7612" y="10705"/>
                      <a:pt x="7640" y="10708"/>
                      <a:pt x="7667" y="10708"/>
                    </a:cubicBezTo>
                    <a:cubicBezTo>
                      <a:pt x="8093" y="10708"/>
                      <a:pt x="8255" y="10056"/>
                      <a:pt x="7797" y="9971"/>
                    </a:cubicBezTo>
                    <a:lnTo>
                      <a:pt x="7797" y="9971"/>
                    </a:lnTo>
                    <a:lnTo>
                      <a:pt x="7797" y="10001"/>
                    </a:lnTo>
                    <a:cubicBezTo>
                      <a:pt x="5608" y="9575"/>
                      <a:pt x="3146" y="8390"/>
                      <a:pt x="1900" y="6445"/>
                    </a:cubicBezTo>
                    <a:cubicBezTo>
                      <a:pt x="806" y="4712"/>
                      <a:pt x="927" y="2372"/>
                      <a:pt x="775" y="366"/>
                    </a:cubicBezTo>
                    <a:cubicBezTo>
                      <a:pt x="760" y="122"/>
                      <a:pt x="563" y="1"/>
                      <a:pt x="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64">
                <a:extLst>
                  <a:ext uri="{FF2B5EF4-FFF2-40B4-BE49-F238E27FC236}">
                    <a16:creationId xmlns:a16="http://schemas.microsoft.com/office/drawing/2014/main" id="{494D676C-7442-8CFF-6B16-D0A386D0BE2B}"/>
                  </a:ext>
                </a:extLst>
              </p:cNvPr>
              <p:cNvSpPr/>
              <p:nvPr/>
            </p:nvSpPr>
            <p:spPr>
              <a:xfrm>
                <a:off x="11331603" y="-1121469"/>
                <a:ext cx="9862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37" extrusionOk="0">
                    <a:moveTo>
                      <a:pt x="0" y="1"/>
                    </a:moveTo>
                    <a:lnTo>
                      <a:pt x="2371" y="2736"/>
                    </a:lnTo>
                    <a:lnTo>
                      <a:pt x="2888" y="1004"/>
                    </a:lnTo>
                    <a:lnTo>
                      <a:pt x="2888" y="1004"/>
                    </a:lnTo>
                    <a:cubicBezTo>
                      <a:pt x="2866" y="1005"/>
                      <a:pt x="2843" y="1006"/>
                      <a:pt x="2819" y="1006"/>
                    </a:cubicBezTo>
                    <a:cubicBezTo>
                      <a:pt x="1983" y="10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64">
                <a:extLst>
                  <a:ext uri="{FF2B5EF4-FFF2-40B4-BE49-F238E27FC236}">
                    <a16:creationId xmlns:a16="http://schemas.microsoft.com/office/drawing/2014/main" id="{C91F43E3-54E6-F125-2853-2354936CF2F8}"/>
                  </a:ext>
                </a:extLst>
              </p:cNvPr>
              <p:cNvSpPr/>
              <p:nvPr/>
            </p:nvSpPr>
            <p:spPr>
              <a:xfrm>
                <a:off x="11379345" y="-1099101"/>
                <a:ext cx="447433" cy="219277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6421" extrusionOk="0">
                    <a:moveTo>
                      <a:pt x="3518" y="1"/>
                    </a:moveTo>
                    <a:cubicBezTo>
                      <a:pt x="2364" y="1"/>
                      <a:pt x="1202" y="155"/>
                      <a:pt x="61" y="470"/>
                    </a:cubicBezTo>
                    <a:lnTo>
                      <a:pt x="1" y="470"/>
                    </a:lnTo>
                    <a:cubicBezTo>
                      <a:pt x="1004" y="2598"/>
                      <a:pt x="2675" y="4331"/>
                      <a:pt x="4773" y="5425"/>
                    </a:cubicBezTo>
                    <a:cubicBezTo>
                      <a:pt x="6149" y="6082"/>
                      <a:pt x="7650" y="6420"/>
                      <a:pt x="9164" y="6420"/>
                    </a:cubicBezTo>
                    <a:cubicBezTo>
                      <a:pt x="9890" y="6420"/>
                      <a:pt x="10619" y="6342"/>
                      <a:pt x="11338" y="6185"/>
                    </a:cubicBezTo>
                    <a:cubicBezTo>
                      <a:pt x="11946" y="6063"/>
                      <a:pt x="12493" y="5759"/>
                      <a:pt x="12888" y="5303"/>
                    </a:cubicBezTo>
                    <a:cubicBezTo>
                      <a:pt x="12980" y="5121"/>
                      <a:pt x="13040" y="4969"/>
                      <a:pt x="13040" y="4786"/>
                    </a:cubicBezTo>
                    <a:cubicBezTo>
                      <a:pt x="13101" y="4209"/>
                      <a:pt x="12676" y="3753"/>
                      <a:pt x="12250" y="3358"/>
                    </a:cubicBezTo>
                    <a:cubicBezTo>
                      <a:pt x="9819" y="1172"/>
                      <a:pt x="6700" y="1"/>
                      <a:pt x="3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64">
                <a:extLst>
                  <a:ext uri="{FF2B5EF4-FFF2-40B4-BE49-F238E27FC236}">
                    <a16:creationId xmlns:a16="http://schemas.microsoft.com/office/drawing/2014/main" id="{BEC4DF61-7E53-DD77-44E3-BE4F35411B1A}"/>
                  </a:ext>
                </a:extLst>
              </p:cNvPr>
              <p:cNvSpPr/>
              <p:nvPr/>
            </p:nvSpPr>
            <p:spPr>
              <a:xfrm>
                <a:off x="11381428" y="-1099101"/>
                <a:ext cx="445350" cy="181132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5304" extrusionOk="0">
                    <a:moveTo>
                      <a:pt x="3457" y="1"/>
                    </a:moveTo>
                    <a:cubicBezTo>
                      <a:pt x="2303" y="1"/>
                      <a:pt x="1141" y="155"/>
                      <a:pt x="0" y="470"/>
                    </a:cubicBezTo>
                    <a:lnTo>
                      <a:pt x="12827" y="5303"/>
                    </a:lnTo>
                    <a:cubicBezTo>
                      <a:pt x="12919" y="5121"/>
                      <a:pt x="12979" y="4969"/>
                      <a:pt x="12979" y="4786"/>
                    </a:cubicBezTo>
                    <a:cubicBezTo>
                      <a:pt x="13040" y="4209"/>
                      <a:pt x="12615" y="3753"/>
                      <a:pt x="12189" y="3358"/>
                    </a:cubicBezTo>
                    <a:cubicBezTo>
                      <a:pt x="9758" y="1172"/>
                      <a:pt x="6639" y="1"/>
                      <a:pt x="3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64">
                <a:extLst>
                  <a:ext uri="{FF2B5EF4-FFF2-40B4-BE49-F238E27FC236}">
                    <a16:creationId xmlns:a16="http://schemas.microsoft.com/office/drawing/2014/main" id="{A8305B22-35ED-3F6D-EB8D-ACE87E2BDF68}"/>
                  </a:ext>
                </a:extLst>
              </p:cNvPr>
              <p:cNvSpPr/>
              <p:nvPr/>
            </p:nvSpPr>
            <p:spPr>
              <a:xfrm>
                <a:off x="10552061" y="-2065785"/>
                <a:ext cx="417381" cy="488926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4317" extrusionOk="0">
                    <a:moveTo>
                      <a:pt x="623" y="0"/>
                    </a:moveTo>
                    <a:cubicBezTo>
                      <a:pt x="433" y="0"/>
                      <a:pt x="243" y="129"/>
                      <a:pt x="243" y="388"/>
                    </a:cubicBezTo>
                    <a:cubicBezTo>
                      <a:pt x="0" y="7196"/>
                      <a:pt x="4833" y="13154"/>
                      <a:pt x="11551" y="14309"/>
                    </a:cubicBezTo>
                    <a:cubicBezTo>
                      <a:pt x="11579" y="14314"/>
                      <a:pt x="11607" y="14317"/>
                      <a:pt x="11633" y="14317"/>
                    </a:cubicBezTo>
                    <a:cubicBezTo>
                      <a:pt x="12059" y="14317"/>
                      <a:pt x="12221" y="13665"/>
                      <a:pt x="11763" y="13580"/>
                    </a:cubicBezTo>
                    <a:cubicBezTo>
                      <a:pt x="5380" y="12516"/>
                      <a:pt x="760" y="6862"/>
                      <a:pt x="1003" y="388"/>
                    </a:cubicBezTo>
                    <a:cubicBezTo>
                      <a:pt x="1003" y="129"/>
                      <a:pt x="813" y="0"/>
                      <a:pt x="6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64">
                <a:extLst>
                  <a:ext uri="{FF2B5EF4-FFF2-40B4-BE49-F238E27FC236}">
                    <a16:creationId xmlns:a16="http://schemas.microsoft.com/office/drawing/2014/main" id="{CA7FFA36-42D8-BA4D-1A3F-51C79D7762F0}"/>
                  </a:ext>
                </a:extLst>
              </p:cNvPr>
              <p:cNvSpPr/>
              <p:nvPr/>
            </p:nvSpPr>
            <p:spPr>
              <a:xfrm>
                <a:off x="10659565" y="-1446304"/>
                <a:ext cx="489916" cy="1008893"/>
              </a:xfrm>
              <a:custGeom>
                <a:avLst/>
                <a:gdLst/>
                <a:ahLst/>
                <a:cxnLst/>
                <a:rect l="l" t="t" r="r" b="b"/>
                <a:pathLst>
                  <a:path w="14346" h="29543" extrusionOk="0">
                    <a:moveTo>
                      <a:pt x="13748" y="1"/>
                    </a:moveTo>
                    <a:cubicBezTo>
                      <a:pt x="13667" y="1"/>
                      <a:pt x="13584" y="28"/>
                      <a:pt x="13509" y="90"/>
                    </a:cubicBezTo>
                    <a:cubicBezTo>
                      <a:pt x="11746" y="1549"/>
                      <a:pt x="10409" y="3525"/>
                      <a:pt x="9284" y="5500"/>
                    </a:cubicBezTo>
                    <a:cubicBezTo>
                      <a:pt x="8038" y="7537"/>
                      <a:pt x="7096" y="9756"/>
                      <a:pt x="6457" y="12066"/>
                    </a:cubicBezTo>
                    <a:cubicBezTo>
                      <a:pt x="5697" y="15075"/>
                      <a:pt x="5758" y="18175"/>
                      <a:pt x="4846" y="21124"/>
                    </a:cubicBezTo>
                    <a:cubicBezTo>
                      <a:pt x="3934" y="24042"/>
                      <a:pt x="2354" y="26686"/>
                      <a:pt x="256" y="28905"/>
                    </a:cubicBezTo>
                    <a:cubicBezTo>
                      <a:pt x="0" y="29161"/>
                      <a:pt x="244" y="29542"/>
                      <a:pt x="522" y="29542"/>
                    </a:cubicBezTo>
                    <a:cubicBezTo>
                      <a:pt x="607" y="29542"/>
                      <a:pt x="695" y="29507"/>
                      <a:pt x="773" y="29422"/>
                    </a:cubicBezTo>
                    <a:cubicBezTo>
                      <a:pt x="2627" y="27476"/>
                      <a:pt x="4117" y="25197"/>
                      <a:pt x="5089" y="22674"/>
                    </a:cubicBezTo>
                    <a:cubicBezTo>
                      <a:pt x="6275" y="19695"/>
                      <a:pt x="6366" y="16595"/>
                      <a:pt x="6913" y="13464"/>
                    </a:cubicBezTo>
                    <a:cubicBezTo>
                      <a:pt x="7430" y="11032"/>
                      <a:pt x="8311" y="8662"/>
                      <a:pt x="9588" y="6504"/>
                    </a:cubicBezTo>
                    <a:cubicBezTo>
                      <a:pt x="10743" y="4376"/>
                      <a:pt x="12141" y="2218"/>
                      <a:pt x="14056" y="637"/>
                    </a:cubicBezTo>
                    <a:cubicBezTo>
                      <a:pt x="14346" y="396"/>
                      <a:pt x="14060" y="1"/>
                      <a:pt x="13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64">
                <a:extLst>
                  <a:ext uri="{FF2B5EF4-FFF2-40B4-BE49-F238E27FC236}">
                    <a16:creationId xmlns:a16="http://schemas.microsoft.com/office/drawing/2014/main" id="{F89377D0-6A04-D5EE-C61C-8102D70A36D6}"/>
                  </a:ext>
                </a:extLst>
              </p:cNvPr>
              <p:cNvSpPr/>
              <p:nvPr/>
            </p:nvSpPr>
            <p:spPr>
              <a:xfrm>
                <a:off x="10655843" y="-564039"/>
                <a:ext cx="114232" cy="122496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587" extrusionOk="0">
                    <a:moveTo>
                      <a:pt x="3344" y="0"/>
                    </a:moveTo>
                    <a:lnTo>
                      <a:pt x="1" y="2979"/>
                    </a:lnTo>
                    <a:lnTo>
                      <a:pt x="2220" y="3587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64">
                <a:extLst>
                  <a:ext uri="{FF2B5EF4-FFF2-40B4-BE49-F238E27FC236}">
                    <a16:creationId xmlns:a16="http://schemas.microsoft.com/office/drawing/2014/main" id="{7760F447-8D5B-93E1-A560-0D9FFF93E46E}"/>
                  </a:ext>
                </a:extLst>
              </p:cNvPr>
              <p:cNvSpPr/>
              <p:nvPr/>
            </p:nvSpPr>
            <p:spPr>
              <a:xfrm>
                <a:off x="10361060" y="-522547"/>
                <a:ext cx="402765" cy="548551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16063" extrusionOk="0">
                    <a:moveTo>
                      <a:pt x="11156" y="1"/>
                    </a:moveTo>
                    <a:lnTo>
                      <a:pt x="11125" y="31"/>
                    </a:lnTo>
                    <a:cubicBezTo>
                      <a:pt x="5472" y="2311"/>
                      <a:pt x="1368" y="7326"/>
                      <a:pt x="213" y="13314"/>
                    </a:cubicBezTo>
                    <a:cubicBezTo>
                      <a:pt x="61" y="14074"/>
                      <a:pt x="0" y="14956"/>
                      <a:pt x="517" y="15533"/>
                    </a:cubicBezTo>
                    <a:cubicBezTo>
                      <a:pt x="669" y="15715"/>
                      <a:pt x="882" y="15867"/>
                      <a:pt x="1125" y="15959"/>
                    </a:cubicBezTo>
                    <a:cubicBezTo>
                      <a:pt x="1341" y="16031"/>
                      <a:pt x="1573" y="16063"/>
                      <a:pt x="1812" y="16063"/>
                    </a:cubicBezTo>
                    <a:cubicBezTo>
                      <a:pt x="2381" y="16063"/>
                      <a:pt x="2991" y="15881"/>
                      <a:pt x="3526" y="15624"/>
                    </a:cubicBezTo>
                    <a:cubicBezTo>
                      <a:pt x="6353" y="14317"/>
                      <a:pt x="8663" y="12098"/>
                      <a:pt x="10061" y="9332"/>
                    </a:cubicBezTo>
                    <a:cubicBezTo>
                      <a:pt x="11460" y="6566"/>
                      <a:pt x="11794" y="3040"/>
                      <a:pt x="11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64">
                <a:extLst>
                  <a:ext uri="{FF2B5EF4-FFF2-40B4-BE49-F238E27FC236}">
                    <a16:creationId xmlns:a16="http://schemas.microsoft.com/office/drawing/2014/main" id="{48217A16-B66A-0211-F48A-61EBAF909EB5}"/>
                  </a:ext>
                </a:extLst>
              </p:cNvPr>
              <p:cNvSpPr/>
              <p:nvPr/>
            </p:nvSpPr>
            <p:spPr>
              <a:xfrm>
                <a:off x="10361060" y="-521488"/>
                <a:ext cx="378894" cy="543941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5928" extrusionOk="0">
                    <a:moveTo>
                      <a:pt x="11095" y="0"/>
                    </a:moveTo>
                    <a:cubicBezTo>
                      <a:pt x="5441" y="2310"/>
                      <a:pt x="1338" y="7295"/>
                      <a:pt x="183" y="13283"/>
                    </a:cubicBezTo>
                    <a:cubicBezTo>
                      <a:pt x="61" y="14043"/>
                      <a:pt x="0" y="14925"/>
                      <a:pt x="517" y="15502"/>
                    </a:cubicBezTo>
                    <a:cubicBezTo>
                      <a:pt x="669" y="15684"/>
                      <a:pt x="882" y="15836"/>
                      <a:pt x="1125" y="15928"/>
                    </a:cubicBezTo>
                    <a:lnTo>
                      <a:pt x="110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64">
                <a:extLst>
                  <a:ext uri="{FF2B5EF4-FFF2-40B4-BE49-F238E27FC236}">
                    <a16:creationId xmlns:a16="http://schemas.microsoft.com/office/drawing/2014/main" id="{942E40FE-2466-A04C-8B06-DAE0D97B4335}"/>
                  </a:ext>
                </a:extLst>
              </p:cNvPr>
              <p:cNvSpPr/>
              <p:nvPr/>
            </p:nvSpPr>
            <p:spPr>
              <a:xfrm>
                <a:off x="11056525" y="-1102789"/>
                <a:ext cx="86195" cy="12044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27" extrusionOk="0">
                    <a:moveTo>
                      <a:pt x="2098" y="1"/>
                    </a:moveTo>
                    <a:cubicBezTo>
                      <a:pt x="2098" y="1"/>
                      <a:pt x="517" y="822"/>
                      <a:pt x="0" y="3527"/>
                    </a:cubicBezTo>
                    <a:lnTo>
                      <a:pt x="2523" y="3466"/>
                    </a:lnTo>
                    <a:cubicBezTo>
                      <a:pt x="2523" y="3466"/>
                      <a:pt x="1703" y="1338"/>
                      <a:pt x="20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64">
                <a:extLst>
                  <a:ext uri="{FF2B5EF4-FFF2-40B4-BE49-F238E27FC236}">
                    <a16:creationId xmlns:a16="http://schemas.microsoft.com/office/drawing/2014/main" id="{0670071A-3D9D-A43F-B0D1-09EC0CD0641A}"/>
                  </a:ext>
                </a:extLst>
              </p:cNvPr>
              <p:cNvSpPr/>
              <p:nvPr/>
            </p:nvSpPr>
            <p:spPr>
              <a:xfrm>
                <a:off x="10561384" y="-1633207"/>
                <a:ext cx="137044" cy="59216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734" extrusionOk="0">
                    <a:moveTo>
                      <a:pt x="487" y="1"/>
                    </a:moveTo>
                    <a:lnTo>
                      <a:pt x="1" y="1733"/>
                    </a:lnTo>
                    <a:cubicBezTo>
                      <a:pt x="882" y="1549"/>
                      <a:pt x="1791" y="1447"/>
                      <a:pt x="2699" y="1447"/>
                    </a:cubicBezTo>
                    <a:cubicBezTo>
                      <a:pt x="3138" y="1447"/>
                      <a:pt x="3577" y="1471"/>
                      <a:pt x="4013" y="1520"/>
                    </a:cubicBezTo>
                    <a:cubicBezTo>
                      <a:pt x="4013" y="1520"/>
                      <a:pt x="852" y="578"/>
                      <a:pt x="4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64">
                <a:extLst>
                  <a:ext uri="{FF2B5EF4-FFF2-40B4-BE49-F238E27FC236}">
                    <a16:creationId xmlns:a16="http://schemas.microsoft.com/office/drawing/2014/main" id="{D2DC505A-E111-3CC2-E554-3E6BDD0B252D}"/>
                  </a:ext>
                </a:extLst>
              </p:cNvPr>
              <p:cNvSpPr/>
              <p:nvPr/>
            </p:nvSpPr>
            <p:spPr>
              <a:xfrm>
                <a:off x="10617458" y="-1816934"/>
                <a:ext cx="65431" cy="882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5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4" y="1064"/>
                      <a:pt x="973" y="1976"/>
                      <a:pt x="1915" y="2584"/>
                    </a:cubicBezTo>
                    <a:cubicBezTo>
                      <a:pt x="1641" y="1916"/>
                      <a:pt x="1641" y="1186"/>
                      <a:pt x="1885" y="5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64">
                <a:extLst>
                  <a:ext uri="{FF2B5EF4-FFF2-40B4-BE49-F238E27FC236}">
                    <a16:creationId xmlns:a16="http://schemas.microsoft.com/office/drawing/2014/main" id="{560B70EF-D72B-B128-41E0-3E26AFF1F40F}"/>
                  </a:ext>
                </a:extLst>
              </p:cNvPr>
              <p:cNvSpPr/>
              <p:nvPr/>
            </p:nvSpPr>
            <p:spPr>
              <a:xfrm>
                <a:off x="10879013" y="-1062287"/>
                <a:ext cx="381012" cy="82523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24165" extrusionOk="0">
                    <a:moveTo>
                      <a:pt x="6566" y="0"/>
                    </a:moveTo>
                    <a:lnTo>
                      <a:pt x="6506" y="61"/>
                    </a:lnTo>
                    <a:cubicBezTo>
                      <a:pt x="1551" y="6110"/>
                      <a:pt x="1" y="14286"/>
                      <a:pt x="2372" y="21733"/>
                    </a:cubicBezTo>
                    <a:cubicBezTo>
                      <a:pt x="2676" y="22675"/>
                      <a:pt x="3132" y="23709"/>
                      <a:pt x="4074" y="24043"/>
                    </a:cubicBezTo>
                    <a:cubicBezTo>
                      <a:pt x="4276" y="24124"/>
                      <a:pt x="4479" y="24165"/>
                      <a:pt x="4691" y="24165"/>
                    </a:cubicBezTo>
                    <a:cubicBezTo>
                      <a:pt x="4797" y="24165"/>
                      <a:pt x="4905" y="24155"/>
                      <a:pt x="5016" y="24134"/>
                    </a:cubicBezTo>
                    <a:cubicBezTo>
                      <a:pt x="5989" y="23982"/>
                      <a:pt x="6901" y="23131"/>
                      <a:pt x="7539" y="22311"/>
                    </a:cubicBezTo>
                    <a:cubicBezTo>
                      <a:pt x="9910" y="19089"/>
                      <a:pt x="11156" y="15168"/>
                      <a:pt x="11034" y="11186"/>
                    </a:cubicBezTo>
                    <a:cubicBezTo>
                      <a:pt x="10913" y="7204"/>
                      <a:pt x="9120" y="3009"/>
                      <a:pt x="6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64">
                <a:extLst>
                  <a:ext uri="{FF2B5EF4-FFF2-40B4-BE49-F238E27FC236}">
                    <a16:creationId xmlns:a16="http://schemas.microsoft.com/office/drawing/2014/main" id="{2EAE086D-CF53-97BC-7A84-81D987401864}"/>
                  </a:ext>
                </a:extLst>
              </p:cNvPr>
              <p:cNvSpPr/>
              <p:nvPr/>
            </p:nvSpPr>
            <p:spPr>
              <a:xfrm>
                <a:off x="10880072" y="-1060204"/>
                <a:ext cx="222146" cy="82315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24104" extrusionOk="0">
                    <a:moveTo>
                      <a:pt x="6505" y="0"/>
                    </a:moveTo>
                    <a:lnTo>
                      <a:pt x="6505" y="0"/>
                    </a:lnTo>
                    <a:cubicBezTo>
                      <a:pt x="1550" y="6049"/>
                      <a:pt x="0" y="14225"/>
                      <a:pt x="2371" y="21672"/>
                    </a:cubicBezTo>
                    <a:cubicBezTo>
                      <a:pt x="2675" y="22614"/>
                      <a:pt x="3161" y="23648"/>
                      <a:pt x="4073" y="23982"/>
                    </a:cubicBezTo>
                    <a:cubicBezTo>
                      <a:pt x="4276" y="24063"/>
                      <a:pt x="4492" y="24104"/>
                      <a:pt x="4704" y="24104"/>
                    </a:cubicBezTo>
                    <a:cubicBezTo>
                      <a:pt x="4809" y="24104"/>
                      <a:pt x="4914" y="24094"/>
                      <a:pt x="5016" y="24073"/>
                    </a:cubicBez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64">
                <a:extLst>
                  <a:ext uri="{FF2B5EF4-FFF2-40B4-BE49-F238E27FC236}">
                    <a16:creationId xmlns:a16="http://schemas.microsoft.com/office/drawing/2014/main" id="{FCC6D2D4-CD85-B755-57AF-BB9BC9AE87B1}"/>
                  </a:ext>
                </a:extLst>
              </p:cNvPr>
              <p:cNvSpPr/>
              <p:nvPr/>
            </p:nvSpPr>
            <p:spPr>
              <a:xfrm>
                <a:off x="10510535" y="-2459876"/>
                <a:ext cx="323879" cy="7000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0500" extrusionOk="0">
                    <a:moveTo>
                      <a:pt x="5291" y="1"/>
                    </a:moveTo>
                    <a:cubicBezTo>
                      <a:pt x="5170" y="1"/>
                      <a:pt x="5047" y="16"/>
                      <a:pt x="4924" y="43"/>
                    </a:cubicBezTo>
                    <a:cubicBezTo>
                      <a:pt x="4104" y="195"/>
                      <a:pt x="3374" y="925"/>
                      <a:pt x="2858" y="1654"/>
                    </a:cubicBezTo>
                    <a:cubicBezTo>
                      <a:pt x="943" y="4451"/>
                      <a:pt x="0" y="7794"/>
                      <a:pt x="213" y="11168"/>
                    </a:cubicBezTo>
                    <a:cubicBezTo>
                      <a:pt x="456" y="14511"/>
                      <a:pt x="2098" y="18007"/>
                      <a:pt x="4347" y="20499"/>
                    </a:cubicBezTo>
                    <a:lnTo>
                      <a:pt x="4408" y="20439"/>
                    </a:lnTo>
                    <a:cubicBezTo>
                      <a:pt x="8390" y="15150"/>
                      <a:pt x="9484" y="8220"/>
                      <a:pt x="7235" y="1989"/>
                    </a:cubicBezTo>
                    <a:cubicBezTo>
                      <a:pt x="6961" y="1198"/>
                      <a:pt x="6535" y="347"/>
                      <a:pt x="5715" y="74"/>
                    </a:cubicBezTo>
                    <a:cubicBezTo>
                      <a:pt x="5581" y="23"/>
                      <a:pt x="5438" y="1"/>
                      <a:pt x="5291" y="1"/>
                    </a:cubicBezTo>
                    <a:close/>
                  </a:path>
                </a:pathLst>
              </a:custGeom>
              <a:solidFill>
                <a:srgbClr val="8CB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64">
                <a:extLst>
                  <a:ext uri="{FF2B5EF4-FFF2-40B4-BE49-F238E27FC236}">
                    <a16:creationId xmlns:a16="http://schemas.microsoft.com/office/drawing/2014/main" id="{611C866F-A44E-3010-378C-CA53F0C8C55D}"/>
                  </a:ext>
                </a:extLst>
              </p:cNvPr>
              <p:cNvSpPr/>
              <p:nvPr/>
            </p:nvSpPr>
            <p:spPr>
              <a:xfrm>
                <a:off x="10660009" y="-2459876"/>
                <a:ext cx="174404" cy="697992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0439" extrusionOk="0">
                    <a:moveTo>
                      <a:pt x="914" y="1"/>
                    </a:moveTo>
                    <a:cubicBezTo>
                      <a:pt x="793" y="1"/>
                      <a:pt x="670" y="16"/>
                      <a:pt x="547" y="43"/>
                    </a:cubicBezTo>
                    <a:lnTo>
                      <a:pt x="0" y="20439"/>
                    </a:lnTo>
                    <a:cubicBezTo>
                      <a:pt x="4013" y="15150"/>
                      <a:pt x="5107" y="8220"/>
                      <a:pt x="2858" y="1989"/>
                    </a:cubicBezTo>
                    <a:cubicBezTo>
                      <a:pt x="2584" y="1198"/>
                      <a:pt x="2128" y="347"/>
                      <a:pt x="1338" y="74"/>
                    </a:cubicBezTo>
                    <a:cubicBezTo>
                      <a:pt x="1204" y="23"/>
                      <a:pt x="1061" y="1"/>
                      <a:pt x="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64">
                <a:extLst>
                  <a:ext uri="{FF2B5EF4-FFF2-40B4-BE49-F238E27FC236}">
                    <a16:creationId xmlns:a16="http://schemas.microsoft.com/office/drawing/2014/main" id="{4A9BB2F8-BB67-9155-1CFD-1A5AB23F9A3D}"/>
                  </a:ext>
                </a:extLst>
              </p:cNvPr>
              <p:cNvSpPr/>
              <p:nvPr/>
            </p:nvSpPr>
            <p:spPr>
              <a:xfrm>
                <a:off x="9994630" y="-1846201"/>
                <a:ext cx="619720" cy="286894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401" extrusionOk="0">
                    <a:moveTo>
                      <a:pt x="5932" y="0"/>
                    </a:moveTo>
                    <a:cubicBezTo>
                      <a:pt x="4698" y="0"/>
                      <a:pt x="3459" y="163"/>
                      <a:pt x="2250" y="493"/>
                    </a:cubicBezTo>
                    <a:cubicBezTo>
                      <a:pt x="1460" y="706"/>
                      <a:pt x="609" y="1131"/>
                      <a:pt x="213" y="1800"/>
                    </a:cubicBezTo>
                    <a:cubicBezTo>
                      <a:pt x="92" y="2013"/>
                      <a:pt x="31" y="2256"/>
                      <a:pt x="1" y="2499"/>
                    </a:cubicBezTo>
                    <a:cubicBezTo>
                      <a:pt x="1" y="3259"/>
                      <a:pt x="609" y="3897"/>
                      <a:pt x="1217" y="4384"/>
                    </a:cubicBezTo>
                    <a:cubicBezTo>
                      <a:pt x="4462" y="7026"/>
                      <a:pt x="8463" y="8401"/>
                      <a:pt x="12526" y="8401"/>
                    </a:cubicBezTo>
                    <a:cubicBezTo>
                      <a:pt x="14399" y="8401"/>
                      <a:pt x="16285" y="8109"/>
                      <a:pt x="18117" y="7514"/>
                    </a:cubicBezTo>
                    <a:lnTo>
                      <a:pt x="18147" y="7484"/>
                    </a:lnTo>
                    <a:cubicBezTo>
                      <a:pt x="16688" y="4779"/>
                      <a:pt x="14135" y="2286"/>
                      <a:pt x="11308" y="1070"/>
                    </a:cubicBezTo>
                    <a:cubicBezTo>
                      <a:pt x="9599" y="361"/>
                      <a:pt x="7770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64">
                <a:extLst>
                  <a:ext uri="{FF2B5EF4-FFF2-40B4-BE49-F238E27FC236}">
                    <a16:creationId xmlns:a16="http://schemas.microsoft.com/office/drawing/2014/main" id="{7D876462-0315-DB97-14B6-4879D9B6AD01}"/>
                  </a:ext>
                </a:extLst>
              </p:cNvPr>
              <p:cNvSpPr/>
              <p:nvPr/>
            </p:nvSpPr>
            <p:spPr>
              <a:xfrm>
                <a:off x="9994630" y="-1784765"/>
                <a:ext cx="617671" cy="225492"/>
              </a:xfrm>
              <a:custGeom>
                <a:avLst/>
                <a:gdLst/>
                <a:ahLst/>
                <a:cxnLst/>
                <a:rect l="l" t="t" r="r" b="b"/>
                <a:pathLst>
                  <a:path w="18087" h="6603" extrusionOk="0">
                    <a:moveTo>
                      <a:pt x="213" y="1"/>
                    </a:moveTo>
                    <a:cubicBezTo>
                      <a:pt x="92" y="214"/>
                      <a:pt x="1" y="457"/>
                      <a:pt x="1" y="700"/>
                    </a:cubicBezTo>
                    <a:cubicBezTo>
                      <a:pt x="1" y="1460"/>
                      <a:pt x="609" y="2098"/>
                      <a:pt x="1186" y="2615"/>
                    </a:cubicBezTo>
                    <a:cubicBezTo>
                      <a:pt x="4430" y="5235"/>
                      <a:pt x="8441" y="6603"/>
                      <a:pt x="12500" y="6603"/>
                    </a:cubicBezTo>
                    <a:cubicBezTo>
                      <a:pt x="14376" y="6603"/>
                      <a:pt x="16261" y="6311"/>
                      <a:pt x="18086" y="5715"/>
                    </a:cubicBez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64">
                <a:extLst>
                  <a:ext uri="{FF2B5EF4-FFF2-40B4-BE49-F238E27FC236}">
                    <a16:creationId xmlns:a16="http://schemas.microsoft.com/office/drawing/2014/main" id="{1E8EA1F5-C72C-190E-8A9C-E366D5E8DE9A}"/>
                  </a:ext>
                </a:extLst>
              </p:cNvPr>
              <p:cNvSpPr/>
              <p:nvPr/>
            </p:nvSpPr>
            <p:spPr>
              <a:xfrm>
                <a:off x="10219542" y="-1494524"/>
                <a:ext cx="883768" cy="791836"/>
              </a:xfrm>
              <a:custGeom>
                <a:avLst/>
                <a:gdLst/>
                <a:ahLst/>
                <a:cxnLst/>
                <a:rect l="l" t="t" r="r" b="b"/>
                <a:pathLst>
                  <a:path w="25879" h="23187" extrusionOk="0">
                    <a:moveTo>
                      <a:pt x="25291" y="0"/>
                    </a:moveTo>
                    <a:cubicBezTo>
                      <a:pt x="25235" y="0"/>
                      <a:pt x="25177" y="13"/>
                      <a:pt x="25117" y="43"/>
                    </a:cubicBezTo>
                    <a:cubicBezTo>
                      <a:pt x="20345" y="2566"/>
                      <a:pt x="15482" y="5119"/>
                      <a:pt x="11379" y="8675"/>
                    </a:cubicBezTo>
                    <a:cubicBezTo>
                      <a:pt x="6850" y="12596"/>
                      <a:pt x="3658" y="17855"/>
                      <a:pt x="193" y="22657"/>
                    </a:cubicBezTo>
                    <a:cubicBezTo>
                      <a:pt x="0" y="22914"/>
                      <a:pt x="275" y="23187"/>
                      <a:pt x="550" y="23187"/>
                    </a:cubicBezTo>
                    <a:cubicBezTo>
                      <a:pt x="666" y="23187"/>
                      <a:pt x="781" y="23139"/>
                      <a:pt x="862" y="23022"/>
                    </a:cubicBezTo>
                    <a:cubicBezTo>
                      <a:pt x="4266" y="18280"/>
                      <a:pt x="7427" y="13083"/>
                      <a:pt x="11895" y="9223"/>
                    </a:cubicBezTo>
                    <a:cubicBezTo>
                      <a:pt x="15968" y="5727"/>
                      <a:pt x="20771" y="3204"/>
                      <a:pt x="25513" y="712"/>
                    </a:cubicBezTo>
                    <a:cubicBezTo>
                      <a:pt x="25879" y="502"/>
                      <a:pt x="25637" y="0"/>
                      <a:pt x="25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64">
                <a:extLst>
                  <a:ext uri="{FF2B5EF4-FFF2-40B4-BE49-F238E27FC236}">
                    <a16:creationId xmlns:a16="http://schemas.microsoft.com/office/drawing/2014/main" id="{06C44720-106C-4094-6756-1FD4595388A4}"/>
                  </a:ext>
                </a:extLst>
              </p:cNvPr>
              <p:cNvSpPr/>
              <p:nvPr/>
            </p:nvSpPr>
            <p:spPr>
              <a:xfrm>
                <a:off x="10018911" y="-1466282"/>
                <a:ext cx="1009406" cy="213028"/>
              </a:xfrm>
              <a:custGeom>
                <a:avLst/>
                <a:gdLst/>
                <a:ahLst/>
                <a:cxnLst/>
                <a:rect l="l" t="t" r="r" b="b"/>
                <a:pathLst>
                  <a:path w="29558" h="6238" extrusionOk="0">
                    <a:moveTo>
                      <a:pt x="29032" y="0"/>
                    </a:moveTo>
                    <a:cubicBezTo>
                      <a:pt x="28969" y="0"/>
                      <a:pt x="28902" y="21"/>
                      <a:pt x="28834" y="67"/>
                    </a:cubicBezTo>
                    <a:lnTo>
                      <a:pt x="28834" y="37"/>
                    </a:lnTo>
                    <a:cubicBezTo>
                      <a:pt x="23429" y="3627"/>
                      <a:pt x="17154" y="5476"/>
                      <a:pt x="10822" y="5476"/>
                    </a:cubicBezTo>
                    <a:cubicBezTo>
                      <a:pt x="7397" y="5476"/>
                      <a:pt x="3956" y="4935"/>
                      <a:pt x="627" y="3836"/>
                    </a:cubicBezTo>
                    <a:cubicBezTo>
                      <a:pt x="584" y="3822"/>
                      <a:pt x="544" y="3815"/>
                      <a:pt x="506" y="3815"/>
                    </a:cubicBezTo>
                    <a:cubicBezTo>
                      <a:pt x="137" y="3815"/>
                      <a:pt x="1" y="4428"/>
                      <a:pt x="414" y="4566"/>
                    </a:cubicBezTo>
                    <a:cubicBezTo>
                      <a:pt x="3818" y="5686"/>
                      <a:pt x="7335" y="6237"/>
                      <a:pt x="10833" y="6237"/>
                    </a:cubicBezTo>
                    <a:cubicBezTo>
                      <a:pt x="17300" y="6237"/>
                      <a:pt x="23707" y="4355"/>
                      <a:pt x="29229" y="705"/>
                    </a:cubicBezTo>
                    <a:cubicBezTo>
                      <a:pt x="29557" y="478"/>
                      <a:pt x="29341" y="0"/>
                      <a:pt x="290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64">
                <a:extLst>
                  <a:ext uri="{FF2B5EF4-FFF2-40B4-BE49-F238E27FC236}">
                    <a16:creationId xmlns:a16="http://schemas.microsoft.com/office/drawing/2014/main" id="{DE80B6DB-841D-0049-D552-BC90FE1E4E8D}"/>
                  </a:ext>
                </a:extLst>
              </p:cNvPr>
              <p:cNvSpPr/>
              <p:nvPr/>
            </p:nvSpPr>
            <p:spPr>
              <a:xfrm>
                <a:off x="9840170" y="-1470175"/>
                <a:ext cx="1279157" cy="536462"/>
              </a:xfrm>
              <a:custGeom>
                <a:avLst/>
                <a:gdLst/>
                <a:ahLst/>
                <a:cxnLst/>
                <a:rect l="l" t="t" r="r" b="b"/>
                <a:pathLst>
                  <a:path w="37457" h="15709" extrusionOk="0">
                    <a:moveTo>
                      <a:pt x="37004" y="0"/>
                    </a:moveTo>
                    <a:cubicBezTo>
                      <a:pt x="36961" y="0"/>
                      <a:pt x="36915" y="9"/>
                      <a:pt x="36865" y="29"/>
                    </a:cubicBezTo>
                    <a:cubicBezTo>
                      <a:pt x="30968" y="2491"/>
                      <a:pt x="26257" y="6838"/>
                      <a:pt x="20937" y="10242"/>
                    </a:cubicBezTo>
                    <a:cubicBezTo>
                      <a:pt x="18111" y="12066"/>
                      <a:pt x="15132" y="13555"/>
                      <a:pt x="11849" y="14315"/>
                    </a:cubicBezTo>
                    <a:cubicBezTo>
                      <a:pt x="9977" y="14764"/>
                      <a:pt x="8066" y="14984"/>
                      <a:pt x="6152" y="14984"/>
                    </a:cubicBezTo>
                    <a:cubicBezTo>
                      <a:pt x="4304" y="14984"/>
                      <a:pt x="2454" y="14779"/>
                      <a:pt x="633" y="14376"/>
                    </a:cubicBezTo>
                    <a:cubicBezTo>
                      <a:pt x="599" y="14367"/>
                      <a:pt x="567" y="14363"/>
                      <a:pt x="536" y="14363"/>
                    </a:cubicBezTo>
                    <a:cubicBezTo>
                      <a:pt x="150" y="14363"/>
                      <a:pt x="0" y="15021"/>
                      <a:pt x="451" y="15105"/>
                    </a:cubicBezTo>
                    <a:lnTo>
                      <a:pt x="451" y="15075"/>
                    </a:lnTo>
                    <a:cubicBezTo>
                      <a:pt x="2307" y="15499"/>
                      <a:pt x="4197" y="15709"/>
                      <a:pt x="6084" y="15709"/>
                    </a:cubicBezTo>
                    <a:cubicBezTo>
                      <a:pt x="9604" y="15709"/>
                      <a:pt x="13113" y="14980"/>
                      <a:pt x="16378" y="13555"/>
                    </a:cubicBezTo>
                    <a:cubicBezTo>
                      <a:pt x="21120" y="11488"/>
                      <a:pt x="25132" y="8145"/>
                      <a:pt x="29357" y="5196"/>
                    </a:cubicBezTo>
                    <a:cubicBezTo>
                      <a:pt x="31758" y="3464"/>
                      <a:pt x="34342" y="1974"/>
                      <a:pt x="37077" y="789"/>
                    </a:cubicBezTo>
                    <a:cubicBezTo>
                      <a:pt x="37456" y="600"/>
                      <a:pt x="37353" y="0"/>
                      <a:pt x="37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64">
                <a:extLst>
                  <a:ext uri="{FF2B5EF4-FFF2-40B4-BE49-F238E27FC236}">
                    <a16:creationId xmlns:a16="http://schemas.microsoft.com/office/drawing/2014/main" id="{E3C4E9E0-BB50-6B95-2F00-731800CC4911}"/>
                  </a:ext>
                </a:extLst>
              </p:cNvPr>
              <p:cNvSpPr/>
              <p:nvPr/>
            </p:nvSpPr>
            <p:spPr>
              <a:xfrm>
                <a:off x="9729934" y="-812139"/>
                <a:ext cx="577169" cy="64946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19018" extrusionOk="0">
                    <a:moveTo>
                      <a:pt x="16475" y="1"/>
                    </a:moveTo>
                    <a:cubicBezTo>
                      <a:pt x="8907" y="2067"/>
                      <a:pt x="2919" y="7782"/>
                      <a:pt x="518" y="15259"/>
                    </a:cubicBezTo>
                    <a:cubicBezTo>
                      <a:pt x="214" y="16201"/>
                      <a:pt x="1" y="17296"/>
                      <a:pt x="578" y="18116"/>
                    </a:cubicBezTo>
                    <a:cubicBezTo>
                      <a:pt x="761" y="18390"/>
                      <a:pt x="1004" y="18603"/>
                      <a:pt x="1277" y="18755"/>
                    </a:cubicBezTo>
                    <a:cubicBezTo>
                      <a:pt x="1665" y="18942"/>
                      <a:pt x="2123" y="19017"/>
                      <a:pt x="2600" y="19017"/>
                    </a:cubicBezTo>
                    <a:cubicBezTo>
                      <a:pt x="3208" y="19017"/>
                      <a:pt x="3846" y="18895"/>
                      <a:pt x="4408" y="18724"/>
                    </a:cubicBezTo>
                    <a:cubicBezTo>
                      <a:pt x="8208" y="17478"/>
                      <a:pt x="11490" y="15016"/>
                      <a:pt x="13709" y="11703"/>
                    </a:cubicBezTo>
                    <a:cubicBezTo>
                      <a:pt x="15898" y="8420"/>
                      <a:pt x="16901" y="3922"/>
                      <a:pt x="16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64">
                <a:extLst>
                  <a:ext uri="{FF2B5EF4-FFF2-40B4-BE49-F238E27FC236}">
                    <a16:creationId xmlns:a16="http://schemas.microsoft.com/office/drawing/2014/main" id="{54EDAC4A-F9C4-185F-9142-DF9320B397A9}"/>
                  </a:ext>
                </a:extLst>
              </p:cNvPr>
              <p:cNvSpPr/>
              <p:nvPr/>
            </p:nvSpPr>
            <p:spPr>
              <a:xfrm>
                <a:off x="9730992" y="-812139"/>
                <a:ext cx="561597" cy="640483"/>
              </a:xfrm>
              <a:custGeom>
                <a:avLst/>
                <a:gdLst/>
                <a:ahLst/>
                <a:cxnLst/>
                <a:rect l="l" t="t" r="r" b="b"/>
                <a:pathLst>
                  <a:path w="16445" h="18755" extrusionOk="0">
                    <a:moveTo>
                      <a:pt x="16444" y="1"/>
                    </a:moveTo>
                    <a:lnTo>
                      <a:pt x="16444" y="1"/>
                    </a:lnTo>
                    <a:cubicBezTo>
                      <a:pt x="8906" y="2067"/>
                      <a:pt x="2888" y="7782"/>
                      <a:pt x="487" y="15259"/>
                    </a:cubicBezTo>
                    <a:cubicBezTo>
                      <a:pt x="213" y="16201"/>
                      <a:pt x="0" y="17296"/>
                      <a:pt x="547" y="18116"/>
                    </a:cubicBezTo>
                    <a:cubicBezTo>
                      <a:pt x="730" y="18390"/>
                      <a:pt x="973" y="18603"/>
                      <a:pt x="1246" y="18755"/>
                    </a:cubicBezTo>
                    <a:lnTo>
                      <a:pt x="16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64">
                <a:extLst>
                  <a:ext uri="{FF2B5EF4-FFF2-40B4-BE49-F238E27FC236}">
                    <a16:creationId xmlns:a16="http://schemas.microsoft.com/office/drawing/2014/main" id="{620BBEE1-382B-9466-0262-21B9926DFCD6}"/>
                  </a:ext>
                </a:extLst>
              </p:cNvPr>
              <p:cNvSpPr/>
              <p:nvPr/>
            </p:nvSpPr>
            <p:spPr>
              <a:xfrm>
                <a:off x="9452807" y="-1092510"/>
                <a:ext cx="645674" cy="255920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7494" extrusionOk="0">
                    <a:moveTo>
                      <a:pt x="8937" y="1"/>
                    </a:moveTo>
                    <a:cubicBezTo>
                      <a:pt x="6378" y="1"/>
                      <a:pt x="3858" y="713"/>
                      <a:pt x="1672" y="2071"/>
                    </a:cubicBezTo>
                    <a:cubicBezTo>
                      <a:pt x="973" y="2496"/>
                      <a:pt x="243" y="3165"/>
                      <a:pt x="91" y="3894"/>
                    </a:cubicBezTo>
                    <a:cubicBezTo>
                      <a:pt x="0" y="4138"/>
                      <a:pt x="0" y="4381"/>
                      <a:pt x="91" y="4624"/>
                    </a:cubicBezTo>
                    <a:cubicBezTo>
                      <a:pt x="274" y="5384"/>
                      <a:pt x="1034" y="5809"/>
                      <a:pt x="1763" y="6113"/>
                    </a:cubicBezTo>
                    <a:cubicBezTo>
                      <a:pt x="3985" y="7038"/>
                      <a:pt x="6336" y="7493"/>
                      <a:pt x="8676" y="7493"/>
                    </a:cubicBezTo>
                    <a:cubicBezTo>
                      <a:pt x="12256" y="7493"/>
                      <a:pt x="15812" y="6428"/>
                      <a:pt x="18845" y="4350"/>
                    </a:cubicBezTo>
                    <a:lnTo>
                      <a:pt x="18906" y="4320"/>
                    </a:lnTo>
                    <a:cubicBezTo>
                      <a:pt x="16748" y="2131"/>
                      <a:pt x="13587" y="460"/>
                      <a:pt x="10547" y="95"/>
                    </a:cubicBezTo>
                    <a:cubicBezTo>
                      <a:pt x="10011" y="32"/>
                      <a:pt x="9473" y="1"/>
                      <a:pt x="8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64">
                <a:extLst>
                  <a:ext uri="{FF2B5EF4-FFF2-40B4-BE49-F238E27FC236}">
                    <a16:creationId xmlns:a16="http://schemas.microsoft.com/office/drawing/2014/main" id="{2D9726A3-3E79-6C0C-7083-3621F0A4BC6A}"/>
                  </a:ext>
                </a:extLst>
              </p:cNvPr>
              <p:cNvSpPr/>
              <p:nvPr/>
            </p:nvSpPr>
            <p:spPr>
              <a:xfrm>
                <a:off x="9452807" y="-959530"/>
                <a:ext cx="644615" cy="12294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3600" extrusionOk="0">
                    <a:moveTo>
                      <a:pt x="91" y="0"/>
                    </a:moveTo>
                    <a:cubicBezTo>
                      <a:pt x="0" y="244"/>
                      <a:pt x="0" y="487"/>
                      <a:pt x="91" y="730"/>
                    </a:cubicBezTo>
                    <a:cubicBezTo>
                      <a:pt x="274" y="1490"/>
                      <a:pt x="1034" y="1915"/>
                      <a:pt x="1763" y="2219"/>
                    </a:cubicBezTo>
                    <a:cubicBezTo>
                      <a:pt x="3985" y="3144"/>
                      <a:pt x="6336" y="3599"/>
                      <a:pt x="8678" y="3599"/>
                    </a:cubicBezTo>
                    <a:cubicBezTo>
                      <a:pt x="12261" y="3599"/>
                      <a:pt x="15824" y="2534"/>
                      <a:pt x="18876" y="456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64">
                <a:extLst>
                  <a:ext uri="{FF2B5EF4-FFF2-40B4-BE49-F238E27FC236}">
                    <a16:creationId xmlns:a16="http://schemas.microsoft.com/office/drawing/2014/main" id="{A1FDB1F5-15E9-CF41-6FCD-ED041F155ABC}"/>
                  </a:ext>
                </a:extLst>
              </p:cNvPr>
              <p:cNvSpPr/>
              <p:nvPr/>
            </p:nvSpPr>
            <p:spPr>
              <a:xfrm>
                <a:off x="9395708" y="-1635973"/>
                <a:ext cx="794124" cy="373191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10928" extrusionOk="0">
                    <a:moveTo>
                      <a:pt x="7418" y="1"/>
                    </a:moveTo>
                    <a:cubicBezTo>
                      <a:pt x="5930" y="1"/>
                      <a:pt x="4439" y="189"/>
                      <a:pt x="2979" y="568"/>
                    </a:cubicBezTo>
                    <a:cubicBezTo>
                      <a:pt x="1946" y="811"/>
                      <a:pt x="821" y="1358"/>
                      <a:pt x="304" y="2209"/>
                    </a:cubicBezTo>
                    <a:cubicBezTo>
                      <a:pt x="152" y="2483"/>
                      <a:pt x="61" y="2787"/>
                      <a:pt x="31" y="3121"/>
                    </a:cubicBezTo>
                    <a:cubicBezTo>
                      <a:pt x="0" y="4094"/>
                      <a:pt x="791" y="4915"/>
                      <a:pt x="1520" y="5553"/>
                    </a:cubicBezTo>
                    <a:cubicBezTo>
                      <a:pt x="5740" y="9069"/>
                      <a:pt x="11021" y="10927"/>
                      <a:pt x="16378" y="10927"/>
                    </a:cubicBezTo>
                    <a:cubicBezTo>
                      <a:pt x="18661" y="10927"/>
                      <a:pt x="20958" y="10590"/>
                      <a:pt x="23192" y="9899"/>
                    </a:cubicBezTo>
                    <a:lnTo>
                      <a:pt x="23253" y="9869"/>
                    </a:lnTo>
                    <a:cubicBezTo>
                      <a:pt x="21429" y="6343"/>
                      <a:pt x="18207" y="3091"/>
                      <a:pt x="14590" y="1510"/>
                    </a:cubicBezTo>
                    <a:cubicBezTo>
                      <a:pt x="12304" y="509"/>
                      <a:pt x="9864" y="1"/>
                      <a:pt x="74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64">
                <a:extLst>
                  <a:ext uri="{FF2B5EF4-FFF2-40B4-BE49-F238E27FC236}">
                    <a16:creationId xmlns:a16="http://schemas.microsoft.com/office/drawing/2014/main" id="{05EA02F6-637B-0774-A67F-6715AE9AA865}"/>
                  </a:ext>
                </a:extLst>
              </p:cNvPr>
              <p:cNvSpPr/>
              <p:nvPr/>
            </p:nvSpPr>
            <p:spPr>
              <a:xfrm>
                <a:off x="9395708" y="-1561595"/>
                <a:ext cx="792041" cy="297959"/>
              </a:xfrm>
              <a:custGeom>
                <a:avLst/>
                <a:gdLst/>
                <a:ahLst/>
                <a:cxnLst/>
                <a:rect l="l" t="t" r="r" b="b"/>
                <a:pathLst>
                  <a:path w="23193" h="8725" extrusionOk="0">
                    <a:moveTo>
                      <a:pt x="304" y="1"/>
                    </a:moveTo>
                    <a:cubicBezTo>
                      <a:pt x="152" y="275"/>
                      <a:pt x="61" y="578"/>
                      <a:pt x="31" y="913"/>
                    </a:cubicBezTo>
                    <a:cubicBezTo>
                      <a:pt x="0" y="1885"/>
                      <a:pt x="791" y="2706"/>
                      <a:pt x="1520" y="3344"/>
                    </a:cubicBezTo>
                    <a:cubicBezTo>
                      <a:pt x="5732" y="6876"/>
                      <a:pt x="10986" y="8725"/>
                      <a:pt x="16334" y="8725"/>
                    </a:cubicBezTo>
                    <a:cubicBezTo>
                      <a:pt x="18628" y="8725"/>
                      <a:pt x="20939" y="8384"/>
                      <a:pt x="23192" y="7691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64">
              <a:extLst>
                <a:ext uri="{FF2B5EF4-FFF2-40B4-BE49-F238E27FC236}">
                  <a16:creationId xmlns:a16="http://schemas.microsoft.com/office/drawing/2014/main" id="{6DE7243F-F581-72DB-5EFD-AEF1F7E4D79E}"/>
                </a:ext>
              </a:extLst>
            </p:cNvPr>
            <p:cNvGrpSpPr/>
            <p:nvPr/>
          </p:nvGrpSpPr>
          <p:grpSpPr>
            <a:xfrm>
              <a:off x="-952212" y="-1606998"/>
              <a:ext cx="9491107" cy="8871867"/>
              <a:chOff x="10368334" y="-3016863"/>
              <a:chExt cx="2959405" cy="2766321"/>
            </a:xfrm>
          </p:grpSpPr>
          <p:sp>
            <p:nvSpPr>
              <p:cNvPr id="1281" name="Google Shape;1281;p64">
                <a:extLst>
                  <a:ext uri="{FF2B5EF4-FFF2-40B4-BE49-F238E27FC236}">
                    <a16:creationId xmlns:a16="http://schemas.microsoft.com/office/drawing/2014/main" id="{6940DEAC-3E08-EDC1-EBF7-AFFC3A069B62}"/>
                  </a:ext>
                </a:extLst>
              </p:cNvPr>
              <p:cNvSpPr/>
              <p:nvPr/>
            </p:nvSpPr>
            <p:spPr>
              <a:xfrm>
                <a:off x="10368334" y="-3016863"/>
                <a:ext cx="2766321" cy="2766321"/>
              </a:xfrm>
              <a:custGeom>
                <a:avLst/>
                <a:gdLst/>
                <a:ahLst/>
                <a:cxnLst/>
                <a:rect l="l" t="t" r="r" b="b"/>
                <a:pathLst>
                  <a:path w="81005" h="81005" extrusionOk="0">
                    <a:moveTo>
                      <a:pt x="40487" y="0"/>
                    </a:moveTo>
                    <a:cubicBezTo>
                      <a:pt x="18146" y="0"/>
                      <a:pt x="0" y="18147"/>
                      <a:pt x="0" y="40518"/>
                    </a:cubicBezTo>
                    <a:cubicBezTo>
                      <a:pt x="0" y="62889"/>
                      <a:pt x="18146" y="81005"/>
                      <a:pt x="40487" y="81005"/>
                    </a:cubicBezTo>
                    <a:cubicBezTo>
                      <a:pt x="62858" y="81005"/>
                      <a:pt x="81005" y="62889"/>
                      <a:pt x="81005" y="40518"/>
                    </a:cubicBezTo>
                    <a:cubicBezTo>
                      <a:pt x="81005" y="18147"/>
                      <a:pt x="62858" y="0"/>
                      <a:pt x="40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4">
                <a:extLst>
                  <a:ext uri="{FF2B5EF4-FFF2-40B4-BE49-F238E27FC236}">
                    <a16:creationId xmlns:a16="http://schemas.microsoft.com/office/drawing/2014/main" id="{7FF1497E-D593-588E-CFD6-09D66DB17515}"/>
                  </a:ext>
                </a:extLst>
              </p:cNvPr>
              <p:cNvSpPr/>
              <p:nvPr/>
            </p:nvSpPr>
            <p:spPr>
              <a:xfrm>
                <a:off x="12251262" y="-2759440"/>
                <a:ext cx="1076476" cy="2224087"/>
              </a:xfrm>
              <a:custGeom>
                <a:avLst/>
                <a:gdLst/>
                <a:ahLst/>
                <a:cxnLst/>
                <a:rect l="l" t="t" r="r" b="b"/>
                <a:pathLst>
                  <a:path w="31522" h="65127" extrusionOk="0">
                    <a:moveTo>
                      <a:pt x="8907" y="0"/>
                    </a:moveTo>
                    <a:cubicBezTo>
                      <a:pt x="6414" y="548"/>
                      <a:pt x="6262" y="2918"/>
                      <a:pt x="6323" y="5137"/>
                    </a:cubicBezTo>
                    <a:cubicBezTo>
                      <a:pt x="6354" y="6049"/>
                      <a:pt x="6080" y="6931"/>
                      <a:pt x="6262" y="7812"/>
                    </a:cubicBezTo>
                    <a:cubicBezTo>
                      <a:pt x="6417" y="8559"/>
                      <a:pt x="7074" y="9285"/>
                      <a:pt x="7770" y="9285"/>
                    </a:cubicBezTo>
                    <a:cubicBezTo>
                      <a:pt x="7896" y="9285"/>
                      <a:pt x="8022" y="9261"/>
                      <a:pt x="8147" y="9210"/>
                    </a:cubicBezTo>
                    <a:cubicBezTo>
                      <a:pt x="8542" y="9028"/>
                      <a:pt x="8846" y="8633"/>
                      <a:pt x="9241" y="8633"/>
                    </a:cubicBezTo>
                    <a:cubicBezTo>
                      <a:pt x="9253" y="8632"/>
                      <a:pt x="9264" y="8632"/>
                      <a:pt x="9275" y="8632"/>
                    </a:cubicBezTo>
                    <a:cubicBezTo>
                      <a:pt x="9947" y="8632"/>
                      <a:pt x="10152" y="9525"/>
                      <a:pt x="10092" y="10183"/>
                    </a:cubicBezTo>
                    <a:cubicBezTo>
                      <a:pt x="10001" y="10852"/>
                      <a:pt x="9910" y="11703"/>
                      <a:pt x="10457" y="12037"/>
                    </a:cubicBezTo>
                    <a:cubicBezTo>
                      <a:pt x="9150" y="13526"/>
                      <a:pt x="7600" y="14803"/>
                      <a:pt x="5898" y="15837"/>
                    </a:cubicBezTo>
                    <a:cubicBezTo>
                      <a:pt x="7022" y="16870"/>
                      <a:pt x="7691" y="18299"/>
                      <a:pt x="7752" y="19818"/>
                    </a:cubicBezTo>
                    <a:cubicBezTo>
                      <a:pt x="7397" y="20072"/>
                      <a:pt x="6977" y="20128"/>
                      <a:pt x="6543" y="20128"/>
                    </a:cubicBezTo>
                    <a:cubicBezTo>
                      <a:pt x="6196" y="20128"/>
                      <a:pt x="5840" y="20092"/>
                      <a:pt x="5503" y="20092"/>
                    </a:cubicBezTo>
                    <a:cubicBezTo>
                      <a:pt x="4651" y="20092"/>
                      <a:pt x="2189" y="21673"/>
                      <a:pt x="3800" y="22524"/>
                    </a:cubicBezTo>
                    <a:cubicBezTo>
                      <a:pt x="4044" y="22615"/>
                      <a:pt x="4287" y="22706"/>
                      <a:pt x="4530" y="22828"/>
                    </a:cubicBezTo>
                    <a:cubicBezTo>
                      <a:pt x="4773" y="23071"/>
                      <a:pt x="4955" y="23344"/>
                      <a:pt x="5077" y="23679"/>
                    </a:cubicBezTo>
                    <a:cubicBezTo>
                      <a:pt x="5478" y="24480"/>
                      <a:pt x="6254" y="24883"/>
                      <a:pt x="7033" y="24883"/>
                    </a:cubicBezTo>
                    <a:cubicBezTo>
                      <a:pt x="7790" y="24883"/>
                      <a:pt x="8548" y="24503"/>
                      <a:pt x="8968" y="23739"/>
                    </a:cubicBezTo>
                    <a:cubicBezTo>
                      <a:pt x="9393" y="22919"/>
                      <a:pt x="9302" y="21946"/>
                      <a:pt x="9545" y="21065"/>
                    </a:cubicBezTo>
                    <a:cubicBezTo>
                      <a:pt x="9745" y="20366"/>
                      <a:pt x="10415" y="19647"/>
                      <a:pt x="11086" y="19647"/>
                    </a:cubicBezTo>
                    <a:cubicBezTo>
                      <a:pt x="11233" y="19647"/>
                      <a:pt x="11379" y="19681"/>
                      <a:pt x="11521" y="19758"/>
                    </a:cubicBezTo>
                    <a:cubicBezTo>
                      <a:pt x="11946" y="19970"/>
                      <a:pt x="12190" y="20457"/>
                      <a:pt x="12676" y="20548"/>
                    </a:cubicBezTo>
                    <a:cubicBezTo>
                      <a:pt x="12717" y="20554"/>
                      <a:pt x="12758" y="20557"/>
                      <a:pt x="12799" y="20557"/>
                    </a:cubicBezTo>
                    <a:cubicBezTo>
                      <a:pt x="13237" y="20557"/>
                      <a:pt x="13674" y="20216"/>
                      <a:pt x="14081" y="20216"/>
                    </a:cubicBezTo>
                    <a:cubicBezTo>
                      <a:pt x="14172" y="20216"/>
                      <a:pt x="14260" y="20233"/>
                      <a:pt x="14348" y="20274"/>
                    </a:cubicBezTo>
                    <a:cubicBezTo>
                      <a:pt x="14652" y="20852"/>
                      <a:pt x="14986" y="21460"/>
                      <a:pt x="15564" y="21703"/>
                    </a:cubicBezTo>
                    <a:cubicBezTo>
                      <a:pt x="15837" y="21794"/>
                      <a:pt x="16080" y="21855"/>
                      <a:pt x="16354" y="21885"/>
                    </a:cubicBezTo>
                    <a:cubicBezTo>
                      <a:pt x="17326" y="22098"/>
                      <a:pt x="18147" y="22706"/>
                      <a:pt x="18634" y="23587"/>
                    </a:cubicBezTo>
                    <a:cubicBezTo>
                      <a:pt x="18482" y="23071"/>
                      <a:pt x="18512" y="22554"/>
                      <a:pt x="18725" y="22068"/>
                    </a:cubicBezTo>
                    <a:cubicBezTo>
                      <a:pt x="18883" y="21772"/>
                      <a:pt x="19233" y="21565"/>
                      <a:pt x="19551" y="21565"/>
                    </a:cubicBezTo>
                    <a:cubicBezTo>
                      <a:pt x="19722" y="21565"/>
                      <a:pt x="19884" y="21625"/>
                      <a:pt x="20001" y="21764"/>
                    </a:cubicBezTo>
                    <a:cubicBezTo>
                      <a:pt x="20396" y="22220"/>
                      <a:pt x="19941" y="22980"/>
                      <a:pt x="20153" y="23557"/>
                    </a:cubicBezTo>
                    <a:cubicBezTo>
                      <a:pt x="20488" y="24347"/>
                      <a:pt x="21734" y="24135"/>
                      <a:pt x="22372" y="24712"/>
                    </a:cubicBezTo>
                    <a:cubicBezTo>
                      <a:pt x="23010" y="25259"/>
                      <a:pt x="22676" y="26475"/>
                      <a:pt x="22220" y="27265"/>
                    </a:cubicBezTo>
                    <a:cubicBezTo>
                      <a:pt x="22099" y="27508"/>
                      <a:pt x="21947" y="27691"/>
                      <a:pt x="21764" y="27812"/>
                    </a:cubicBezTo>
                    <a:cubicBezTo>
                      <a:pt x="21638" y="27886"/>
                      <a:pt x="21514" y="27918"/>
                      <a:pt x="21390" y="27918"/>
                    </a:cubicBezTo>
                    <a:cubicBezTo>
                      <a:pt x="20645" y="27918"/>
                      <a:pt x="19919" y="26779"/>
                      <a:pt x="19059" y="26779"/>
                    </a:cubicBezTo>
                    <a:cubicBezTo>
                      <a:pt x="18857" y="27589"/>
                      <a:pt x="18103" y="28151"/>
                      <a:pt x="17271" y="28151"/>
                    </a:cubicBezTo>
                    <a:cubicBezTo>
                      <a:pt x="17229" y="28151"/>
                      <a:pt x="17187" y="28150"/>
                      <a:pt x="17144" y="28147"/>
                    </a:cubicBezTo>
                    <a:cubicBezTo>
                      <a:pt x="16080" y="27995"/>
                      <a:pt x="15412" y="26931"/>
                      <a:pt x="14834" y="26019"/>
                    </a:cubicBezTo>
                    <a:cubicBezTo>
                      <a:pt x="14295" y="25091"/>
                      <a:pt x="13520" y="24103"/>
                      <a:pt x="12451" y="24103"/>
                    </a:cubicBezTo>
                    <a:cubicBezTo>
                      <a:pt x="12435" y="24103"/>
                      <a:pt x="12419" y="24104"/>
                      <a:pt x="12402" y="24104"/>
                    </a:cubicBezTo>
                    <a:cubicBezTo>
                      <a:pt x="11339" y="24165"/>
                      <a:pt x="10548" y="25138"/>
                      <a:pt x="9515" y="25198"/>
                    </a:cubicBezTo>
                    <a:cubicBezTo>
                      <a:pt x="9288" y="25198"/>
                      <a:pt x="9052" y="25164"/>
                      <a:pt x="8826" y="25164"/>
                    </a:cubicBezTo>
                    <a:cubicBezTo>
                      <a:pt x="8629" y="25164"/>
                      <a:pt x="8439" y="25190"/>
                      <a:pt x="8269" y="25290"/>
                    </a:cubicBezTo>
                    <a:cubicBezTo>
                      <a:pt x="8056" y="25442"/>
                      <a:pt x="7934" y="25715"/>
                      <a:pt x="7721" y="25867"/>
                    </a:cubicBezTo>
                    <a:cubicBezTo>
                      <a:pt x="7521" y="26034"/>
                      <a:pt x="7280" y="26087"/>
                      <a:pt x="7020" y="26087"/>
                    </a:cubicBezTo>
                    <a:cubicBezTo>
                      <a:pt x="6568" y="26087"/>
                      <a:pt x="6056" y="25928"/>
                      <a:pt x="5594" y="25928"/>
                    </a:cubicBezTo>
                    <a:cubicBezTo>
                      <a:pt x="3952" y="25958"/>
                      <a:pt x="3375" y="28967"/>
                      <a:pt x="2645" y="30153"/>
                    </a:cubicBezTo>
                    <a:cubicBezTo>
                      <a:pt x="1794" y="31521"/>
                      <a:pt x="882" y="33010"/>
                      <a:pt x="974" y="34651"/>
                    </a:cubicBezTo>
                    <a:cubicBezTo>
                      <a:pt x="1004" y="35442"/>
                      <a:pt x="1308" y="36323"/>
                      <a:pt x="974" y="37053"/>
                    </a:cubicBezTo>
                    <a:cubicBezTo>
                      <a:pt x="700" y="37661"/>
                      <a:pt x="92" y="38086"/>
                      <a:pt x="1" y="38724"/>
                    </a:cubicBezTo>
                    <a:cubicBezTo>
                      <a:pt x="1" y="39059"/>
                      <a:pt x="62" y="39393"/>
                      <a:pt x="214" y="39697"/>
                    </a:cubicBezTo>
                    <a:lnTo>
                      <a:pt x="1338" y="42737"/>
                    </a:lnTo>
                    <a:cubicBezTo>
                      <a:pt x="1582" y="43345"/>
                      <a:pt x="1916" y="44074"/>
                      <a:pt x="2554" y="44196"/>
                    </a:cubicBezTo>
                    <a:cubicBezTo>
                      <a:pt x="2889" y="44196"/>
                      <a:pt x="3192" y="44196"/>
                      <a:pt x="3496" y="44226"/>
                    </a:cubicBezTo>
                    <a:cubicBezTo>
                      <a:pt x="3983" y="44348"/>
                      <a:pt x="4196" y="44864"/>
                      <a:pt x="4591" y="45168"/>
                    </a:cubicBezTo>
                    <a:cubicBezTo>
                      <a:pt x="4914" y="45384"/>
                      <a:pt x="5290" y="45451"/>
                      <a:pt x="5681" y="45451"/>
                    </a:cubicBezTo>
                    <a:cubicBezTo>
                      <a:pt x="5953" y="45451"/>
                      <a:pt x="6232" y="45418"/>
                      <a:pt x="6506" y="45381"/>
                    </a:cubicBezTo>
                    <a:lnTo>
                      <a:pt x="9758" y="44925"/>
                    </a:lnTo>
                    <a:cubicBezTo>
                      <a:pt x="9915" y="44903"/>
                      <a:pt x="10074" y="44892"/>
                      <a:pt x="10234" y="44892"/>
                    </a:cubicBezTo>
                    <a:cubicBezTo>
                      <a:pt x="11623" y="44892"/>
                      <a:pt x="13015" y="45721"/>
                      <a:pt x="12524" y="47357"/>
                    </a:cubicBezTo>
                    <a:cubicBezTo>
                      <a:pt x="12342" y="48025"/>
                      <a:pt x="11946" y="48603"/>
                      <a:pt x="11825" y="49272"/>
                    </a:cubicBezTo>
                    <a:cubicBezTo>
                      <a:pt x="11187" y="52250"/>
                      <a:pt x="12098" y="54652"/>
                      <a:pt x="9606" y="57144"/>
                    </a:cubicBezTo>
                    <a:cubicBezTo>
                      <a:pt x="8907" y="57843"/>
                      <a:pt x="7995" y="58664"/>
                      <a:pt x="8208" y="59606"/>
                    </a:cubicBezTo>
                    <a:cubicBezTo>
                      <a:pt x="8299" y="59910"/>
                      <a:pt x="8512" y="60184"/>
                      <a:pt x="8573" y="60518"/>
                    </a:cubicBezTo>
                    <a:cubicBezTo>
                      <a:pt x="8755" y="61339"/>
                      <a:pt x="7995" y="62068"/>
                      <a:pt x="7417" y="62707"/>
                    </a:cubicBezTo>
                    <a:cubicBezTo>
                      <a:pt x="6870" y="63314"/>
                      <a:pt x="6445" y="64439"/>
                      <a:pt x="7114" y="64956"/>
                    </a:cubicBezTo>
                    <a:cubicBezTo>
                      <a:pt x="7279" y="65075"/>
                      <a:pt x="7456" y="65127"/>
                      <a:pt x="7636" y="65127"/>
                    </a:cubicBezTo>
                    <a:cubicBezTo>
                      <a:pt x="8281" y="65127"/>
                      <a:pt x="8979" y="64469"/>
                      <a:pt x="9454" y="63922"/>
                    </a:cubicBezTo>
                    <a:cubicBezTo>
                      <a:pt x="10731" y="62463"/>
                      <a:pt x="12433" y="61673"/>
                      <a:pt x="13861" y="60396"/>
                    </a:cubicBezTo>
                    <a:cubicBezTo>
                      <a:pt x="15168" y="59211"/>
                      <a:pt x="15716" y="58238"/>
                      <a:pt x="17509" y="57630"/>
                    </a:cubicBezTo>
                    <a:lnTo>
                      <a:pt x="17630" y="57600"/>
                    </a:lnTo>
                    <a:cubicBezTo>
                      <a:pt x="31521" y="39393"/>
                      <a:pt x="27600" y="13314"/>
                      <a:pt x="8968" y="31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4">
                <a:extLst>
                  <a:ext uri="{FF2B5EF4-FFF2-40B4-BE49-F238E27FC236}">
                    <a16:creationId xmlns:a16="http://schemas.microsoft.com/office/drawing/2014/main" id="{0AF4C9F9-540C-556F-62A9-A7F26B33A2B8}"/>
                  </a:ext>
                </a:extLst>
              </p:cNvPr>
              <p:cNvSpPr/>
              <p:nvPr/>
            </p:nvSpPr>
            <p:spPr>
              <a:xfrm>
                <a:off x="10419183" y="-2931761"/>
                <a:ext cx="1444955" cy="2627228"/>
              </a:xfrm>
              <a:custGeom>
                <a:avLst/>
                <a:gdLst/>
                <a:ahLst/>
                <a:cxnLst/>
                <a:rect l="l" t="t" r="r" b="b"/>
                <a:pathLst>
                  <a:path w="42312" h="76932" extrusionOk="0">
                    <a:moveTo>
                      <a:pt x="24986" y="1"/>
                    </a:moveTo>
                    <a:cubicBezTo>
                      <a:pt x="12858" y="4499"/>
                      <a:pt x="3557" y="14499"/>
                      <a:pt x="1" y="26962"/>
                    </a:cubicBezTo>
                    <a:cubicBezTo>
                      <a:pt x="669" y="28360"/>
                      <a:pt x="700" y="30123"/>
                      <a:pt x="821" y="31734"/>
                    </a:cubicBezTo>
                    <a:cubicBezTo>
                      <a:pt x="973" y="34165"/>
                      <a:pt x="1490" y="36536"/>
                      <a:pt x="2311" y="38846"/>
                    </a:cubicBezTo>
                    <a:cubicBezTo>
                      <a:pt x="2858" y="40397"/>
                      <a:pt x="3648" y="42007"/>
                      <a:pt x="5107" y="42828"/>
                    </a:cubicBezTo>
                    <a:cubicBezTo>
                      <a:pt x="5745" y="43132"/>
                      <a:pt x="6444" y="43375"/>
                      <a:pt x="7144" y="43588"/>
                    </a:cubicBezTo>
                    <a:cubicBezTo>
                      <a:pt x="9241" y="44287"/>
                      <a:pt x="11125" y="45594"/>
                      <a:pt x="12524" y="47327"/>
                    </a:cubicBezTo>
                    <a:cubicBezTo>
                      <a:pt x="12829" y="47687"/>
                      <a:pt x="13184" y="48098"/>
                      <a:pt x="13614" y="48098"/>
                    </a:cubicBezTo>
                    <a:cubicBezTo>
                      <a:pt x="13655" y="48098"/>
                      <a:pt x="13697" y="48095"/>
                      <a:pt x="13739" y="48087"/>
                    </a:cubicBezTo>
                    <a:cubicBezTo>
                      <a:pt x="13922" y="48026"/>
                      <a:pt x="14104" y="47965"/>
                      <a:pt x="14287" y="47874"/>
                    </a:cubicBezTo>
                    <a:cubicBezTo>
                      <a:pt x="14428" y="47810"/>
                      <a:pt x="14572" y="47781"/>
                      <a:pt x="14714" y="47781"/>
                    </a:cubicBezTo>
                    <a:cubicBezTo>
                      <a:pt x="15458" y="47781"/>
                      <a:pt x="16155" y="48572"/>
                      <a:pt x="16232" y="49363"/>
                    </a:cubicBezTo>
                    <a:cubicBezTo>
                      <a:pt x="16414" y="51065"/>
                      <a:pt x="15229" y="52129"/>
                      <a:pt x="15746" y="53923"/>
                    </a:cubicBezTo>
                    <a:cubicBezTo>
                      <a:pt x="16080" y="55047"/>
                      <a:pt x="16414" y="56233"/>
                      <a:pt x="17174" y="57175"/>
                    </a:cubicBezTo>
                    <a:cubicBezTo>
                      <a:pt x="17600" y="57661"/>
                      <a:pt x="18116" y="58087"/>
                      <a:pt x="18542" y="58603"/>
                    </a:cubicBezTo>
                    <a:cubicBezTo>
                      <a:pt x="19028" y="59211"/>
                      <a:pt x="19363" y="59941"/>
                      <a:pt x="19879" y="60549"/>
                    </a:cubicBezTo>
                    <a:cubicBezTo>
                      <a:pt x="21095" y="61947"/>
                      <a:pt x="23162" y="62373"/>
                      <a:pt x="24317" y="63832"/>
                    </a:cubicBezTo>
                    <a:cubicBezTo>
                      <a:pt x="24955" y="64622"/>
                      <a:pt x="25259" y="65686"/>
                      <a:pt x="25533" y="66689"/>
                    </a:cubicBezTo>
                    <a:cubicBezTo>
                      <a:pt x="26110" y="68816"/>
                      <a:pt x="26718" y="70944"/>
                      <a:pt x="27813" y="72859"/>
                    </a:cubicBezTo>
                    <a:cubicBezTo>
                      <a:pt x="28907" y="74744"/>
                      <a:pt x="30639" y="76385"/>
                      <a:pt x="32797" y="76932"/>
                    </a:cubicBezTo>
                    <a:cubicBezTo>
                      <a:pt x="33162" y="76324"/>
                      <a:pt x="32615" y="75534"/>
                      <a:pt x="32038" y="75078"/>
                    </a:cubicBezTo>
                    <a:cubicBezTo>
                      <a:pt x="31490" y="74622"/>
                      <a:pt x="30791" y="74136"/>
                      <a:pt x="30822" y="73406"/>
                    </a:cubicBezTo>
                    <a:cubicBezTo>
                      <a:pt x="30852" y="73072"/>
                      <a:pt x="30974" y="72737"/>
                      <a:pt x="31187" y="72464"/>
                    </a:cubicBezTo>
                    <a:cubicBezTo>
                      <a:pt x="31642" y="71734"/>
                      <a:pt x="32220" y="71126"/>
                      <a:pt x="32919" y="70579"/>
                    </a:cubicBezTo>
                    <a:cubicBezTo>
                      <a:pt x="33253" y="70367"/>
                      <a:pt x="33557" y="70093"/>
                      <a:pt x="33801" y="69759"/>
                    </a:cubicBezTo>
                    <a:cubicBezTo>
                      <a:pt x="34256" y="69090"/>
                      <a:pt x="34105" y="68178"/>
                      <a:pt x="34439" y="67449"/>
                    </a:cubicBezTo>
                    <a:cubicBezTo>
                      <a:pt x="34864" y="66567"/>
                      <a:pt x="36019" y="65625"/>
                      <a:pt x="35381" y="64865"/>
                    </a:cubicBezTo>
                    <a:lnTo>
                      <a:pt x="35381" y="64865"/>
                    </a:lnTo>
                    <a:cubicBezTo>
                      <a:pt x="35694" y="64994"/>
                      <a:pt x="36016" y="65055"/>
                      <a:pt x="36332" y="65055"/>
                    </a:cubicBezTo>
                    <a:cubicBezTo>
                      <a:pt x="37426" y="65055"/>
                      <a:pt x="38442" y="64325"/>
                      <a:pt x="38725" y="63193"/>
                    </a:cubicBezTo>
                    <a:cubicBezTo>
                      <a:pt x="38816" y="62616"/>
                      <a:pt x="38725" y="62038"/>
                      <a:pt x="38785" y="61461"/>
                    </a:cubicBezTo>
                    <a:cubicBezTo>
                      <a:pt x="39120" y="59363"/>
                      <a:pt x="42311" y="57752"/>
                      <a:pt x="40974" y="55625"/>
                    </a:cubicBezTo>
                    <a:cubicBezTo>
                      <a:pt x="40191" y="54362"/>
                      <a:pt x="37730" y="53792"/>
                      <a:pt x="36048" y="53792"/>
                    </a:cubicBezTo>
                    <a:cubicBezTo>
                      <a:pt x="35705" y="53792"/>
                      <a:pt x="35395" y="53815"/>
                      <a:pt x="35138" y="53862"/>
                    </a:cubicBezTo>
                    <a:cubicBezTo>
                      <a:pt x="34834" y="53923"/>
                      <a:pt x="34560" y="53953"/>
                      <a:pt x="34287" y="53953"/>
                    </a:cubicBezTo>
                    <a:cubicBezTo>
                      <a:pt x="33740" y="53831"/>
                      <a:pt x="33284" y="53527"/>
                      <a:pt x="32949" y="53102"/>
                    </a:cubicBezTo>
                    <a:cubicBezTo>
                      <a:pt x="32828" y="52980"/>
                      <a:pt x="32706" y="52859"/>
                      <a:pt x="32646" y="52707"/>
                    </a:cubicBezTo>
                    <a:cubicBezTo>
                      <a:pt x="32585" y="52494"/>
                      <a:pt x="32554" y="52251"/>
                      <a:pt x="32615" y="52038"/>
                    </a:cubicBezTo>
                    <a:cubicBezTo>
                      <a:pt x="32842" y="49694"/>
                      <a:pt x="32106" y="49299"/>
                      <a:pt x="31031" y="49299"/>
                    </a:cubicBezTo>
                    <a:cubicBezTo>
                      <a:pt x="30485" y="49299"/>
                      <a:pt x="29851" y="49401"/>
                      <a:pt x="29212" y="49401"/>
                    </a:cubicBezTo>
                    <a:cubicBezTo>
                      <a:pt x="28583" y="49401"/>
                      <a:pt x="27948" y="49301"/>
                      <a:pt x="27387" y="48907"/>
                    </a:cubicBezTo>
                    <a:cubicBezTo>
                      <a:pt x="27022" y="48634"/>
                      <a:pt x="26749" y="48178"/>
                      <a:pt x="26354" y="47904"/>
                    </a:cubicBezTo>
                    <a:cubicBezTo>
                      <a:pt x="25867" y="47600"/>
                      <a:pt x="25168" y="47600"/>
                      <a:pt x="24743" y="47205"/>
                    </a:cubicBezTo>
                    <a:cubicBezTo>
                      <a:pt x="24530" y="46992"/>
                      <a:pt x="24408" y="46719"/>
                      <a:pt x="24196" y="46536"/>
                    </a:cubicBezTo>
                    <a:cubicBezTo>
                      <a:pt x="23898" y="46239"/>
                      <a:pt x="23509" y="46140"/>
                      <a:pt x="23088" y="46140"/>
                    </a:cubicBezTo>
                    <a:cubicBezTo>
                      <a:pt x="22606" y="46140"/>
                      <a:pt x="22083" y="46271"/>
                      <a:pt x="21612" y="46384"/>
                    </a:cubicBezTo>
                    <a:cubicBezTo>
                      <a:pt x="21419" y="46431"/>
                      <a:pt x="21250" y="46451"/>
                      <a:pt x="21097" y="46451"/>
                    </a:cubicBezTo>
                    <a:cubicBezTo>
                      <a:pt x="20453" y="46451"/>
                      <a:pt x="20092" y="46100"/>
                      <a:pt x="19454" y="45929"/>
                    </a:cubicBezTo>
                    <a:cubicBezTo>
                      <a:pt x="19054" y="45789"/>
                      <a:pt x="18642" y="45715"/>
                      <a:pt x="18225" y="45715"/>
                    </a:cubicBezTo>
                    <a:cubicBezTo>
                      <a:pt x="18007" y="45715"/>
                      <a:pt x="17788" y="45735"/>
                      <a:pt x="17569" y="45777"/>
                    </a:cubicBezTo>
                    <a:cubicBezTo>
                      <a:pt x="17387" y="46506"/>
                      <a:pt x="16779" y="47053"/>
                      <a:pt x="16049" y="47144"/>
                    </a:cubicBezTo>
                    <a:cubicBezTo>
                      <a:pt x="15583" y="46577"/>
                      <a:pt x="14888" y="46266"/>
                      <a:pt x="14178" y="46266"/>
                    </a:cubicBezTo>
                    <a:cubicBezTo>
                      <a:pt x="13824" y="46266"/>
                      <a:pt x="13466" y="46344"/>
                      <a:pt x="13131" y="46506"/>
                    </a:cubicBezTo>
                    <a:cubicBezTo>
                      <a:pt x="12372" y="45746"/>
                      <a:pt x="12250" y="44561"/>
                      <a:pt x="12858" y="43649"/>
                    </a:cubicBezTo>
                    <a:cubicBezTo>
                      <a:pt x="12702" y="43463"/>
                      <a:pt x="12498" y="43399"/>
                      <a:pt x="12269" y="43399"/>
                    </a:cubicBezTo>
                    <a:cubicBezTo>
                      <a:pt x="11761" y="43399"/>
                      <a:pt x="11126" y="43713"/>
                      <a:pt x="10596" y="43713"/>
                    </a:cubicBezTo>
                    <a:cubicBezTo>
                      <a:pt x="10387" y="43713"/>
                      <a:pt x="10194" y="43664"/>
                      <a:pt x="10031" y="43527"/>
                    </a:cubicBezTo>
                    <a:cubicBezTo>
                      <a:pt x="8998" y="42676"/>
                      <a:pt x="11399" y="40640"/>
                      <a:pt x="10274" y="39880"/>
                    </a:cubicBezTo>
                    <a:cubicBezTo>
                      <a:pt x="10061" y="39552"/>
                      <a:pt x="9715" y="39383"/>
                      <a:pt x="9370" y="39383"/>
                    </a:cubicBezTo>
                    <a:cubicBezTo>
                      <a:pt x="9076" y="39383"/>
                      <a:pt x="8782" y="39506"/>
                      <a:pt x="8572" y="39758"/>
                    </a:cubicBezTo>
                    <a:cubicBezTo>
                      <a:pt x="8086" y="40275"/>
                      <a:pt x="8268" y="41126"/>
                      <a:pt x="8906" y="41430"/>
                    </a:cubicBezTo>
                    <a:lnTo>
                      <a:pt x="8268" y="41856"/>
                    </a:lnTo>
                    <a:cubicBezTo>
                      <a:pt x="7144" y="41004"/>
                      <a:pt x="5897" y="39880"/>
                      <a:pt x="6019" y="38482"/>
                    </a:cubicBezTo>
                    <a:cubicBezTo>
                      <a:pt x="6080" y="37722"/>
                      <a:pt x="6536" y="37023"/>
                      <a:pt x="6444" y="36293"/>
                    </a:cubicBezTo>
                    <a:cubicBezTo>
                      <a:pt x="6323" y="35989"/>
                      <a:pt x="6323" y="35655"/>
                      <a:pt x="6353" y="35320"/>
                    </a:cubicBezTo>
                    <a:cubicBezTo>
                      <a:pt x="6505" y="35047"/>
                      <a:pt x="6748" y="34834"/>
                      <a:pt x="7083" y="34743"/>
                    </a:cubicBezTo>
                    <a:cubicBezTo>
                      <a:pt x="7903" y="34287"/>
                      <a:pt x="8785" y="34013"/>
                      <a:pt x="9727" y="33922"/>
                    </a:cubicBezTo>
                    <a:cubicBezTo>
                      <a:pt x="9773" y="33920"/>
                      <a:pt x="9819" y="33919"/>
                      <a:pt x="9864" y="33919"/>
                    </a:cubicBezTo>
                    <a:cubicBezTo>
                      <a:pt x="11679" y="33919"/>
                      <a:pt x="12431" y="35684"/>
                      <a:pt x="13587" y="36871"/>
                    </a:cubicBezTo>
                    <a:cubicBezTo>
                      <a:pt x="14074" y="36688"/>
                      <a:pt x="14165" y="35989"/>
                      <a:pt x="13983" y="35503"/>
                    </a:cubicBezTo>
                    <a:cubicBezTo>
                      <a:pt x="13831" y="34986"/>
                      <a:pt x="13496" y="34530"/>
                      <a:pt x="13466" y="34013"/>
                    </a:cubicBezTo>
                    <a:cubicBezTo>
                      <a:pt x="13375" y="33284"/>
                      <a:pt x="13831" y="32676"/>
                      <a:pt x="14256" y="32099"/>
                    </a:cubicBezTo>
                    <a:lnTo>
                      <a:pt x="17478" y="27782"/>
                    </a:lnTo>
                    <a:cubicBezTo>
                      <a:pt x="18420" y="26567"/>
                      <a:pt x="19363" y="25320"/>
                      <a:pt x="20609" y="24408"/>
                    </a:cubicBezTo>
                    <a:cubicBezTo>
                      <a:pt x="20943" y="24135"/>
                      <a:pt x="21308" y="23953"/>
                      <a:pt x="21733" y="23831"/>
                    </a:cubicBezTo>
                    <a:cubicBezTo>
                      <a:pt x="22706" y="23618"/>
                      <a:pt x="24074" y="24013"/>
                      <a:pt x="24499" y="23071"/>
                    </a:cubicBezTo>
                    <a:cubicBezTo>
                      <a:pt x="23831" y="22342"/>
                      <a:pt x="23831" y="21217"/>
                      <a:pt x="24499" y="20487"/>
                    </a:cubicBezTo>
                    <a:cubicBezTo>
                      <a:pt x="24349" y="20465"/>
                      <a:pt x="24198" y="20453"/>
                      <a:pt x="24048" y="20453"/>
                    </a:cubicBezTo>
                    <a:cubicBezTo>
                      <a:pt x="23195" y="20453"/>
                      <a:pt x="22363" y="20814"/>
                      <a:pt x="21794" y="21460"/>
                    </a:cubicBezTo>
                    <a:cubicBezTo>
                      <a:pt x="21429" y="20518"/>
                      <a:pt x="22737" y="19849"/>
                      <a:pt x="23679" y="19697"/>
                    </a:cubicBezTo>
                    <a:lnTo>
                      <a:pt x="29150" y="18724"/>
                    </a:lnTo>
                    <a:cubicBezTo>
                      <a:pt x="29363" y="17995"/>
                      <a:pt x="28177" y="17813"/>
                      <a:pt x="27630" y="17296"/>
                    </a:cubicBezTo>
                    <a:cubicBezTo>
                      <a:pt x="27113" y="16779"/>
                      <a:pt x="27265" y="15898"/>
                      <a:pt x="27326" y="15138"/>
                    </a:cubicBezTo>
                    <a:cubicBezTo>
                      <a:pt x="27417" y="14408"/>
                      <a:pt x="27144" y="13405"/>
                      <a:pt x="26384" y="13375"/>
                    </a:cubicBezTo>
                    <a:cubicBezTo>
                      <a:pt x="26080" y="13436"/>
                      <a:pt x="25806" y="13466"/>
                      <a:pt x="25503" y="13557"/>
                    </a:cubicBezTo>
                    <a:cubicBezTo>
                      <a:pt x="25480" y="13559"/>
                      <a:pt x="25457" y="13559"/>
                      <a:pt x="25435" y="13559"/>
                    </a:cubicBezTo>
                    <a:cubicBezTo>
                      <a:pt x="24065" y="13559"/>
                      <a:pt x="23789" y="10879"/>
                      <a:pt x="22459" y="10879"/>
                    </a:cubicBezTo>
                    <a:cubicBezTo>
                      <a:pt x="22430" y="10879"/>
                      <a:pt x="22401" y="10880"/>
                      <a:pt x="22372" y="10882"/>
                    </a:cubicBezTo>
                    <a:cubicBezTo>
                      <a:pt x="21095" y="11004"/>
                      <a:pt x="21338" y="13101"/>
                      <a:pt x="20396" y="13983"/>
                    </a:cubicBezTo>
                    <a:cubicBezTo>
                      <a:pt x="19940" y="14408"/>
                      <a:pt x="19211" y="14530"/>
                      <a:pt x="18876" y="15077"/>
                    </a:cubicBezTo>
                    <a:cubicBezTo>
                      <a:pt x="18755" y="15411"/>
                      <a:pt x="18694" y="15776"/>
                      <a:pt x="18663" y="16110"/>
                    </a:cubicBezTo>
                    <a:cubicBezTo>
                      <a:pt x="18445" y="17255"/>
                      <a:pt x="17421" y="18058"/>
                      <a:pt x="16291" y="18058"/>
                    </a:cubicBezTo>
                    <a:cubicBezTo>
                      <a:pt x="16161" y="18058"/>
                      <a:pt x="16029" y="18047"/>
                      <a:pt x="15897" y="18025"/>
                    </a:cubicBezTo>
                    <a:lnTo>
                      <a:pt x="16414" y="15685"/>
                    </a:lnTo>
                    <a:cubicBezTo>
                      <a:pt x="15624" y="15685"/>
                      <a:pt x="14742" y="15685"/>
                      <a:pt x="14074" y="15259"/>
                    </a:cubicBezTo>
                    <a:cubicBezTo>
                      <a:pt x="13375" y="14834"/>
                      <a:pt x="13010" y="13800"/>
                      <a:pt x="13527" y="13192"/>
                    </a:cubicBezTo>
                    <a:cubicBezTo>
                      <a:pt x="14165" y="12463"/>
                      <a:pt x="15624" y="12706"/>
                      <a:pt x="15958" y="11794"/>
                    </a:cubicBezTo>
                    <a:cubicBezTo>
                      <a:pt x="16110" y="11430"/>
                      <a:pt x="15958" y="11004"/>
                      <a:pt x="15989" y="10609"/>
                    </a:cubicBezTo>
                    <a:cubicBezTo>
                      <a:pt x="16118" y="9243"/>
                      <a:pt x="17820" y="8773"/>
                      <a:pt x="19095" y="8773"/>
                    </a:cubicBezTo>
                    <a:cubicBezTo>
                      <a:pt x="19323" y="8773"/>
                      <a:pt x="19538" y="8788"/>
                      <a:pt x="19727" y="8816"/>
                    </a:cubicBezTo>
                    <a:cubicBezTo>
                      <a:pt x="20285" y="8912"/>
                      <a:pt x="20866" y="9044"/>
                      <a:pt x="21426" y="9044"/>
                    </a:cubicBezTo>
                    <a:cubicBezTo>
                      <a:pt x="21752" y="9044"/>
                      <a:pt x="22070" y="8999"/>
                      <a:pt x="22372" y="8876"/>
                    </a:cubicBezTo>
                    <a:cubicBezTo>
                      <a:pt x="23192" y="8542"/>
                      <a:pt x="23740" y="7357"/>
                      <a:pt x="23101" y="6718"/>
                    </a:cubicBezTo>
                    <a:cubicBezTo>
                      <a:pt x="23259" y="6519"/>
                      <a:pt x="23500" y="6471"/>
                      <a:pt x="23766" y="6471"/>
                    </a:cubicBezTo>
                    <a:cubicBezTo>
                      <a:pt x="24003" y="6471"/>
                      <a:pt x="24260" y="6509"/>
                      <a:pt x="24494" y="6509"/>
                    </a:cubicBezTo>
                    <a:cubicBezTo>
                      <a:pt x="24756" y="6509"/>
                      <a:pt x="24991" y="6462"/>
                      <a:pt x="25138" y="6262"/>
                    </a:cubicBezTo>
                    <a:cubicBezTo>
                      <a:pt x="25563" y="5654"/>
                      <a:pt x="24469" y="5016"/>
                      <a:pt x="24256" y="4287"/>
                    </a:cubicBezTo>
                    <a:cubicBezTo>
                      <a:pt x="24074" y="3679"/>
                      <a:pt x="24560" y="3101"/>
                      <a:pt x="24864" y="2524"/>
                    </a:cubicBezTo>
                    <a:cubicBezTo>
                      <a:pt x="25229" y="1733"/>
                      <a:pt x="25290" y="852"/>
                      <a:pt x="24986" y="1"/>
                    </a:cubicBez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64">
                <a:extLst>
                  <a:ext uri="{FF2B5EF4-FFF2-40B4-BE49-F238E27FC236}">
                    <a16:creationId xmlns:a16="http://schemas.microsoft.com/office/drawing/2014/main" id="{2B4A1BA8-CF28-0896-404F-6EEDEC836236}"/>
                  </a:ext>
                </a:extLst>
              </p:cNvPr>
              <p:cNvSpPr/>
              <p:nvPr/>
            </p:nvSpPr>
            <p:spPr>
              <a:xfrm>
                <a:off x="11275529" y="-3016863"/>
                <a:ext cx="1022485" cy="535062"/>
              </a:xfrm>
              <a:custGeom>
                <a:avLst/>
                <a:gdLst/>
                <a:ahLst/>
                <a:cxnLst/>
                <a:rect l="l" t="t" r="r" b="b"/>
                <a:pathLst>
                  <a:path w="29941" h="15668" extrusionOk="0">
                    <a:moveTo>
                      <a:pt x="13953" y="0"/>
                    </a:moveTo>
                    <a:cubicBezTo>
                      <a:pt x="9180" y="0"/>
                      <a:pt x="4469" y="851"/>
                      <a:pt x="1" y="2493"/>
                    </a:cubicBezTo>
                    <a:cubicBezTo>
                      <a:pt x="1" y="2949"/>
                      <a:pt x="244" y="3405"/>
                      <a:pt x="609" y="3709"/>
                    </a:cubicBezTo>
                    <a:cubicBezTo>
                      <a:pt x="1019" y="3982"/>
                      <a:pt x="1498" y="4081"/>
                      <a:pt x="1996" y="4081"/>
                    </a:cubicBezTo>
                    <a:cubicBezTo>
                      <a:pt x="2493" y="4081"/>
                      <a:pt x="3010" y="3982"/>
                      <a:pt x="3496" y="3861"/>
                    </a:cubicBezTo>
                    <a:cubicBezTo>
                      <a:pt x="4161" y="3694"/>
                      <a:pt x="4840" y="3500"/>
                      <a:pt x="5503" y="3500"/>
                    </a:cubicBezTo>
                    <a:cubicBezTo>
                      <a:pt x="5811" y="3500"/>
                      <a:pt x="6116" y="3542"/>
                      <a:pt x="6414" y="3648"/>
                    </a:cubicBezTo>
                    <a:cubicBezTo>
                      <a:pt x="7661" y="4104"/>
                      <a:pt x="8238" y="5502"/>
                      <a:pt x="8694" y="6748"/>
                    </a:cubicBezTo>
                    <a:cubicBezTo>
                      <a:pt x="8755" y="6931"/>
                      <a:pt x="8785" y="7113"/>
                      <a:pt x="8755" y="7326"/>
                    </a:cubicBezTo>
                    <a:cubicBezTo>
                      <a:pt x="8694" y="7569"/>
                      <a:pt x="8451" y="7751"/>
                      <a:pt x="8299" y="7964"/>
                    </a:cubicBezTo>
                    <a:cubicBezTo>
                      <a:pt x="7934" y="8542"/>
                      <a:pt x="8238" y="9301"/>
                      <a:pt x="8907" y="9484"/>
                    </a:cubicBezTo>
                    <a:cubicBezTo>
                      <a:pt x="8025" y="10001"/>
                      <a:pt x="8208" y="11277"/>
                      <a:pt x="8512" y="12250"/>
                    </a:cubicBezTo>
                    <a:cubicBezTo>
                      <a:pt x="8816" y="13222"/>
                      <a:pt x="9120" y="14225"/>
                      <a:pt x="9819" y="14925"/>
                    </a:cubicBezTo>
                    <a:cubicBezTo>
                      <a:pt x="10254" y="15378"/>
                      <a:pt x="10900" y="15668"/>
                      <a:pt x="11517" y="15668"/>
                    </a:cubicBezTo>
                    <a:cubicBezTo>
                      <a:pt x="11892" y="15668"/>
                      <a:pt x="12256" y="15561"/>
                      <a:pt x="12554" y="15320"/>
                    </a:cubicBezTo>
                    <a:cubicBezTo>
                      <a:pt x="13162" y="14803"/>
                      <a:pt x="13314" y="13952"/>
                      <a:pt x="13497" y="13192"/>
                    </a:cubicBezTo>
                    <a:cubicBezTo>
                      <a:pt x="13679" y="12402"/>
                      <a:pt x="14196" y="11551"/>
                      <a:pt x="14986" y="11520"/>
                    </a:cubicBezTo>
                    <a:cubicBezTo>
                      <a:pt x="15018" y="11518"/>
                      <a:pt x="15049" y="11517"/>
                      <a:pt x="15080" y="11517"/>
                    </a:cubicBezTo>
                    <a:cubicBezTo>
                      <a:pt x="15321" y="11517"/>
                      <a:pt x="15552" y="11582"/>
                      <a:pt x="15780" y="11582"/>
                    </a:cubicBezTo>
                    <a:cubicBezTo>
                      <a:pt x="15891" y="11582"/>
                      <a:pt x="16001" y="11566"/>
                      <a:pt x="16111" y="11520"/>
                    </a:cubicBezTo>
                    <a:cubicBezTo>
                      <a:pt x="16536" y="11338"/>
                      <a:pt x="16658" y="10821"/>
                      <a:pt x="16931" y="10456"/>
                    </a:cubicBezTo>
                    <a:cubicBezTo>
                      <a:pt x="17418" y="9818"/>
                      <a:pt x="18269" y="9727"/>
                      <a:pt x="19029" y="9545"/>
                    </a:cubicBezTo>
                    <a:cubicBezTo>
                      <a:pt x="19789" y="9362"/>
                      <a:pt x="20609" y="8845"/>
                      <a:pt x="20609" y="8086"/>
                    </a:cubicBezTo>
                    <a:cubicBezTo>
                      <a:pt x="20609" y="7569"/>
                      <a:pt x="20275" y="6870"/>
                      <a:pt x="20761" y="6687"/>
                    </a:cubicBezTo>
                    <a:cubicBezTo>
                      <a:pt x="20807" y="6672"/>
                      <a:pt x="20851" y="6665"/>
                      <a:pt x="20894" y="6665"/>
                    </a:cubicBezTo>
                    <a:cubicBezTo>
                      <a:pt x="21274" y="6665"/>
                      <a:pt x="21534" y="7222"/>
                      <a:pt x="21916" y="7386"/>
                    </a:cubicBezTo>
                    <a:cubicBezTo>
                      <a:pt x="22002" y="7422"/>
                      <a:pt x="22083" y="7438"/>
                      <a:pt x="22161" y="7438"/>
                    </a:cubicBezTo>
                    <a:cubicBezTo>
                      <a:pt x="22747" y="7438"/>
                      <a:pt x="23105" y="6504"/>
                      <a:pt x="23132" y="5806"/>
                    </a:cubicBezTo>
                    <a:cubicBezTo>
                      <a:pt x="23558" y="6262"/>
                      <a:pt x="24105" y="6627"/>
                      <a:pt x="24743" y="6809"/>
                    </a:cubicBezTo>
                    <a:cubicBezTo>
                      <a:pt x="24826" y="6826"/>
                      <a:pt x="24912" y="6834"/>
                      <a:pt x="25000" y="6834"/>
                    </a:cubicBezTo>
                    <a:cubicBezTo>
                      <a:pt x="25554" y="6834"/>
                      <a:pt x="26158" y="6509"/>
                      <a:pt x="26263" y="5958"/>
                    </a:cubicBezTo>
                    <a:cubicBezTo>
                      <a:pt x="26324" y="5593"/>
                      <a:pt x="26141" y="5198"/>
                      <a:pt x="26293" y="4864"/>
                    </a:cubicBezTo>
                    <a:cubicBezTo>
                      <a:pt x="26435" y="4510"/>
                      <a:pt x="26850" y="4376"/>
                      <a:pt x="27256" y="4376"/>
                    </a:cubicBezTo>
                    <a:cubicBezTo>
                      <a:pt x="27374" y="4376"/>
                      <a:pt x="27491" y="4387"/>
                      <a:pt x="27600" y="4408"/>
                    </a:cubicBezTo>
                    <a:cubicBezTo>
                      <a:pt x="27967" y="4499"/>
                      <a:pt x="28351" y="4643"/>
                      <a:pt x="28726" y="4643"/>
                    </a:cubicBezTo>
                    <a:cubicBezTo>
                      <a:pt x="28848" y="4643"/>
                      <a:pt x="28970" y="4628"/>
                      <a:pt x="29090" y="4590"/>
                    </a:cubicBezTo>
                    <a:cubicBezTo>
                      <a:pt x="29606" y="4377"/>
                      <a:pt x="29941" y="3861"/>
                      <a:pt x="29910" y="3283"/>
                    </a:cubicBezTo>
                    <a:cubicBezTo>
                      <a:pt x="24865" y="1125"/>
                      <a:pt x="19454" y="0"/>
                      <a:pt x="13953" y="0"/>
                    </a:cubicBez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64">
                <a:extLst>
                  <a:ext uri="{FF2B5EF4-FFF2-40B4-BE49-F238E27FC236}">
                    <a16:creationId xmlns:a16="http://schemas.microsoft.com/office/drawing/2014/main" id="{B6DEB510-380E-03F5-5B13-6D9917A3A0E4}"/>
                  </a:ext>
                </a:extLst>
              </p:cNvPr>
              <p:cNvSpPr/>
              <p:nvPr/>
            </p:nvSpPr>
            <p:spPr>
              <a:xfrm>
                <a:off x="10681797" y="-2812714"/>
                <a:ext cx="1098264" cy="870483"/>
              </a:xfrm>
              <a:custGeom>
                <a:avLst/>
                <a:gdLst/>
                <a:ahLst/>
                <a:cxnLst/>
                <a:rect l="l" t="t" r="r" b="b"/>
                <a:pathLst>
                  <a:path w="32160" h="25490" extrusionOk="0">
                    <a:moveTo>
                      <a:pt x="21511" y="1"/>
                    </a:moveTo>
                    <a:cubicBezTo>
                      <a:pt x="19503" y="1"/>
                      <a:pt x="17464" y="352"/>
                      <a:pt x="15563" y="892"/>
                    </a:cubicBezTo>
                    <a:cubicBezTo>
                      <a:pt x="8299" y="2928"/>
                      <a:pt x="1824" y="9038"/>
                      <a:pt x="487" y="16637"/>
                    </a:cubicBezTo>
                    <a:cubicBezTo>
                      <a:pt x="122" y="18734"/>
                      <a:pt x="1" y="20983"/>
                      <a:pt x="973" y="22898"/>
                    </a:cubicBezTo>
                    <a:cubicBezTo>
                      <a:pt x="1733" y="24370"/>
                      <a:pt x="3345" y="25489"/>
                      <a:pt x="4942" y="25489"/>
                    </a:cubicBezTo>
                    <a:cubicBezTo>
                      <a:pt x="5389" y="25489"/>
                      <a:pt x="5836" y="25401"/>
                      <a:pt x="6262" y="25208"/>
                    </a:cubicBezTo>
                    <a:cubicBezTo>
                      <a:pt x="7356" y="24752"/>
                      <a:pt x="8086" y="23719"/>
                      <a:pt x="8755" y="22746"/>
                    </a:cubicBezTo>
                    <a:cubicBezTo>
                      <a:pt x="10791" y="19798"/>
                      <a:pt x="13162" y="16424"/>
                      <a:pt x="16718" y="15269"/>
                    </a:cubicBezTo>
                    <a:cubicBezTo>
                      <a:pt x="20396" y="14114"/>
                      <a:pt x="24469" y="14691"/>
                      <a:pt x="28025" y="13020"/>
                    </a:cubicBezTo>
                    <a:cubicBezTo>
                      <a:pt x="29484" y="12351"/>
                      <a:pt x="30640" y="11135"/>
                      <a:pt x="31217" y="9646"/>
                    </a:cubicBezTo>
                    <a:cubicBezTo>
                      <a:pt x="32159" y="7275"/>
                      <a:pt x="31521" y="4570"/>
                      <a:pt x="29667" y="2837"/>
                    </a:cubicBezTo>
                    <a:cubicBezTo>
                      <a:pt x="27382" y="770"/>
                      <a:pt x="24480" y="1"/>
                      <a:pt x="21511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6" name="Google Shape;1286;p64">
            <a:extLst>
              <a:ext uri="{FF2B5EF4-FFF2-40B4-BE49-F238E27FC236}">
                <a16:creationId xmlns:a16="http://schemas.microsoft.com/office/drawing/2014/main" id="{9FCDE4B1-5026-EC95-D929-D88EAA94F7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464" y="945501"/>
            <a:ext cx="6684166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+mj-lt"/>
              </a:rPr>
              <a:t>Baanbrekende uitvindingen!</a:t>
            </a:r>
            <a:endParaRPr sz="6600" dirty="0">
              <a:latin typeface="+mj-lt"/>
            </a:endParaRPr>
          </a:p>
        </p:txBody>
      </p:sp>
      <p:sp>
        <p:nvSpPr>
          <p:cNvPr id="1287" name="Google Shape;1287;p64">
            <a:extLst>
              <a:ext uri="{FF2B5EF4-FFF2-40B4-BE49-F238E27FC236}">
                <a16:creationId xmlns:a16="http://schemas.microsoft.com/office/drawing/2014/main" id="{6FEC515A-A95A-3331-9CC1-C3D1D756B53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4188" y="3115350"/>
            <a:ext cx="4743772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+mj-lt"/>
              </a:rPr>
              <a:t>Bekijk de pagina’s 88 t/m 91 in het boek de Klimaatatlas van Jan Paul Schutten.</a:t>
            </a:r>
            <a:endParaRPr dirty="0">
              <a:latin typeface="+mj-lt"/>
            </a:endParaRPr>
          </a:p>
        </p:txBody>
      </p:sp>
      <p:grpSp>
        <p:nvGrpSpPr>
          <p:cNvPr id="1290" name="Google Shape;1290;p64">
            <a:extLst>
              <a:ext uri="{FF2B5EF4-FFF2-40B4-BE49-F238E27FC236}">
                <a16:creationId xmlns:a16="http://schemas.microsoft.com/office/drawing/2014/main" id="{949545BA-919D-B8B7-E332-F533334B21F2}"/>
              </a:ext>
            </a:extLst>
          </p:cNvPr>
          <p:cNvGrpSpPr/>
          <p:nvPr/>
        </p:nvGrpSpPr>
        <p:grpSpPr>
          <a:xfrm rot="-1667100">
            <a:off x="5383511" y="3669901"/>
            <a:ext cx="1860850" cy="907981"/>
            <a:chOff x="10083475" y="3839575"/>
            <a:chExt cx="1221925" cy="596225"/>
          </a:xfrm>
        </p:grpSpPr>
        <p:sp>
          <p:nvSpPr>
            <p:cNvPr id="1291" name="Google Shape;1291;p64">
              <a:extLst>
                <a:ext uri="{FF2B5EF4-FFF2-40B4-BE49-F238E27FC236}">
                  <a16:creationId xmlns:a16="http://schemas.microsoft.com/office/drawing/2014/main" id="{6D711195-4FBA-140B-1DDD-AFBD392E79F6}"/>
                </a:ext>
              </a:extLst>
            </p:cNvPr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64">
              <a:extLst>
                <a:ext uri="{FF2B5EF4-FFF2-40B4-BE49-F238E27FC236}">
                  <a16:creationId xmlns:a16="http://schemas.microsoft.com/office/drawing/2014/main" id="{76AE527A-9FB7-FBD0-AF1C-B1EBEC484655}"/>
                </a:ext>
              </a:extLst>
            </p:cNvPr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6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B6A6A5B-6383-3BBF-1DC5-26AECD79C07C}"/>
              </a:ext>
            </a:extLst>
          </p:cNvPr>
          <p:cNvSpPr/>
          <p:nvPr/>
        </p:nvSpPr>
        <p:spPr>
          <a:xfrm>
            <a:off x="4199677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3997B7-DD32-B982-0C9E-F5F0CC8778EF}"/>
              </a:ext>
            </a:extLst>
          </p:cNvPr>
          <p:cNvSpPr/>
          <p:nvPr/>
        </p:nvSpPr>
        <p:spPr>
          <a:xfrm flipH="1">
            <a:off x="4773109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64">
            <a:extLst>
              <a:ext uri="{FF2B5EF4-FFF2-40B4-BE49-F238E27FC236}">
                <a16:creationId xmlns:a16="http://schemas.microsoft.com/office/drawing/2014/main" id="{686124BF-C872-4B1C-95D3-ACDD982AE106}"/>
              </a:ext>
            </a:extLst>
          </p:cNvPr>
          <p:cNvSpPr/>
          <p:nvPr/>
        </p:nvSpPr>
        <p:spPr>
          <a:xfrm>
            <a:off x="2728856" y="416433"/>
            <a:ext cx="1477645" cy="682366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74B753D-BC98-B0BB-9FAC-B20974E67220}"/>
              </a:ext>
            </a:extLst>
          </p:cNvPr>
          <p:cNvGrpSpPr/>
          <p:nvPr/>
        </p:nvGrpSpPr>
        <p:grpSpPr>
          <a:xfrm>
            <a:off x="7492158" y="-162536"/>
            <a:ext cx="1277151" cy="4983870"/>
            <a:chOff x="2290011" y="-2362199"/>
            <a:chExt cx="1702868" cy="66451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1FE951-A6B6-86DE-42F7-7055CDE4A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2290011" y="1867544"/>
              <a:ext cx="1702868" cy="2415416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9537B1A1-4BF6-6547-0D58-5AC65DA4D8BB}"/>
                </a:ext>
              </a:extLst>
            </p:cNvPr>
            <p:cNvSpPr/>
            <p:nvPr/>
          </p:nvSpPr>
          <p:spPr>
            <a:xfrm>
              <a:off x="3141445" y="1902692"/>
              <a:ext cx="184728" cy="15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AE3BE018-60AC-6733-57D1-B6E395116205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1A18384C-03EC-F0B6-C305-716123561BBE}"/>
                </a:ext>
              </a:extLst>
            </p:cNvPr>
            <p:cNvSpPr/>
            <p:nvPr/>
          </p:nvSpPr>
          <p:spPr>
            <a:xfrm flipH="1">
              <a:off x="2984617" y="1520825"/>
              <a:ext cx="258293" cy="428625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  <p:sp>
        <p:nvSpPr>
          <p:cNvPr id="1289" name="Google Shape;1289;p64">
            <a:extLst>
              <a:ext uri="{FF2B5EF4-FFF2-40B4-BE49-F238E27FC236}">
                <a16:creationId xmlns:a16="http://schemas.microsoft.com/office/drawing/2014/main" id="{1F8F7E9F-EE19-C730-6A9A-B05FCE27F408}"/>
              </a:ext>
            </a:extLst>
          </p:cNvPr>
          <p:cNvSpPr/>
          <p:nvPr/>
        </p:nvSpPr>
        <p:spPr>
          <a:xfrm>
            <a:off x="-172592" y="13014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5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7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84791 -0.105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96" y="-5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7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-0.11019 L 1.04722 -0.1459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0" y="-17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8" grpId="0" animBg="1"/>
      <p:bldP spid="12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66"/>
          <p:cNvSpPr txBox="1">
            <a:spLocks noGrp="1"/>
          </p:cNvSpPr>
          <p:nvPr>
            <p:ph type="ctrTitle" idx="3"/>
          </p:nvPr>
        </p:nvSpPr>
        <p:spPr>
          <a:xfrm>
            <a:off x="2272050" y="1661030"/>
            <a:ext cx="28485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Voorbeelden</a:t>
            </a:r>
            <a:endParaRPr dirty="0">
              <a:latin typeface="+mj-lt"/>
            </a:endParaRPr>
          </a:p>
        </p:txBody>
      </p:sp>
      <p:sp>
        <p:nvSpPr>
          <p:cNvPr id="1330" name="Google Shape;1330;p66"/>
          <p:cNvSpPr txBox="1">
            <a:spLocks noGrp="1"/>
          </p:cNvSpPr>
          <p:nvPr>
            <p:ph type="subTitle" idx="1"/>
          </p:nvPr>
        </p:nvSpPr>
        <p:spPr>
          <a:xfrm>
            <a:off x="4690473" y="1661030"/>
            <a:ext cx="4290494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Bekijk de voorbeelden uit het boek. W</a:t>
            </a:r>
            <a:r>
              <a:rPr lang="nl-NL" dirty="0">
                <a:latin typeface="+mj-lt"/>
              </a:rPr>
              <a:t>a</a:t>
            </a:r>
            <a:r>
              <a:rPr lang="en" dirty="0">
                <a:latin typeface="+mj-lt"/>
              </a:rPr>
              <a:t>t spreekt je aan?</a:t>
            </a:r>
            <a:endParaRPr dirty="0">
              <a:latin typeface="+mj-lt"/>
            </a:endParaRPr>
          </a:p>
        </p:txBody>
      </p:sp>
      <p:sp>
        <p:nvSpPr>
          <p:cNvPr id="1331" name="Google Shape;1331;p66">
            <a:hlinkClick r:id="" action="ppaction://noaction"/>
          </p:cNvPr>
          <p:cNvSpPr txBox="1">
            <a:spLocks noGrp="1"/>
          </p:cNvSpPr>
          <p:nvPr>
            <p:ph type="title" idx="9"/>
          </p:nvPr>
        </p:nvSpPr>
        <p:spPr>
          <a:xfrm>
            <a:off x="1057772" y="1661030"/>
            <a:ext cx="10971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1332" name="Google Shape;1332;p66"/>
          <p:cNvSpPr txBox="1">
            <a:spLocks noGrp="1"/>
          </p:cNvSpPr>
          <p:nvPr>
            <p:ph type="subTitle" idx="5"/>
          </p:nvPr>
        </p:nvSpPr>
        <p:spPr>
          <a:xfrm>
            <a:off x="4690473" y="2468780"/>
            <a:ext cx="4550508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Wat is dé oplossing voor het klimaatprobleem? Wees creatief en gebruik je fantasie!</a:t>
            </a:r>
            <a:endParaRPr dirty="0">
              <a:latin typeface="+mj-lt"/>
            </a:endParaRPr>
          </a:p>
        </p:txBody>
      </p:sp>
      <p:sp>
        <p:nvSpPr>
          <p:cNvPr id="1333" name="Google Shape;1333;p66"/>
          <p:cNvSpPr txBox="1">
            <a:spLocks noGrp="1"/>
          </p:cNvSpPr>
          <p:nvPr>
            <p:ph type="ctrTitle" idx="6"/>
          </p:nvPr>
        </p:nvSpPr>
        <p:spPr>
          <a:xfrm>
            <a:off x="2272050" y="2468780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Bedenk zelf</a:t>
            </a:r>
            <a:endParaRPr dirty="0">
              <a:latin typeface="+mj-lt"/>
            </a:endParaRPr>
          </a:p>
        </p:txBody>
      </p:sp>
      <p:sp>
        <p:nvSpPr>
          <p:cNvPr id="1334" name="Google Shape;1334;p66"/>
          <p:cNvSpPr txBox="1">
            <a:spLocks noGrp="1"/>
          </p:cNvSpPr>
          <p:nvPr>
            <p:ph type="subTitle" idx="7"/>
          </p:nvPr>
        </p:nvSpPr>
        <p:spPr>
          <a:xfrm>
            <a:off x="4690473" y="4086080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Werk jouw idee uit! </a:t>
            </a:r>
            <a:endParaRPr dirty="0">
              <a:latin typeface="+mj-lt"/>
            </a:endParaRPr>
          </a:p>
        </p:txBody>
      </p:sp>
      <p:sp>
        <p:nvSpPr>
          <p:cNvPr id="1335" name="Google Shape;1335;p66"/>
          <p:cNvSpPr txBox="1">
            <a:spLocks noGrp="1"/>
          </p:cNvSpPr>
          <p:nvPr>
            <p:ph type="ctrTitle" idx="8"/>
          </p:nvPr>
        </p:nvSpPr>
        <p:spPr>
          <a:xfrm>
            <a:off x="2272050" y="4086080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Schrijf</a:t>
            </a:r>
            <a:endParaRPr dirty="0">
              <a:latin typeface="+mj-lt"/>
            </a:endParaRPr>
          </a:p>
        </p:txBody>
      </p:sp>
      <p:sp>
        <p:nvSpPr>
          <p:cNvPr id="1336" name="Google Shape;1336;p66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1057772" y="3277430"/>
            <a:ext cx="10971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03</a:t>
            </a:r>
            <a:endParaRPr>
              <a:latin typeface="+mj-lt"/>
            </a:endParaRPr>
          </a:p>
        </p:txBody>
      </p:sp>
      <p:sp>
        <p:nvSpPr>
          <p:cNvPr id="1337" name="Google Shape;1337;p66">
            <a:hlinkClick r:id="" action="ppaction://noaction"/>
          </p:cNvPr>
          <p:cNvSpPr txBox="1">
            <a:spLocks noGrp="1"/>
          </p:cNvSpPr>
          <p:nvPr>
            <p:ph type="title" idx="15"/>
          </p:nvPr>
        </p:nvSpPr>
        <p:spPr>
          <a:xfrm>
            <a:off x="1057772" y="4086080"/>
            <a:ext cx="10971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04</a:t>
            </a:r>
            <a:endParaRPr dirty="0">
              <a:latin typeface="+mj-lt"/>
            </a:endParaRPr>
          </a:p>
        </p:txBody>
      </p:sp>
      <p:sp>
        <p:nvSpPr>
          <p:cNvPr id="1338" name="Google Shape;1338;p66"/>
          <p:cNvSpPr txBox="1">
            <a:spLocks noGrp="1"/>
          </p:cNvSpPr>
          <p:nvPr>
            <p:ph type="subTitle" idx="2"/>
          </p:nvPr>
        </p:nvSpPr>
        <p:spPr>
          <a:xfrm>
            <a:off x="4690473" y="3277430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Wat is er bedacht?</a:t>
            </a:r>
            <a:endParaRPr dirty="0">
              <a:latin typeface="+mj-lt"/>
            </a:endParaRPr>
          </a:p>
        </p:txBody>
      </p:sp>
      <p:sp>
        <p:nvSpPr>
          <p:cNvPr id="1339" name="Google Shape;1339;p66"/>
          <p:cNvSpPr txBox="1">
            <a:spLocks noGrp="1"/>
          </p:cNvSpPr>
          <p:nvPr>
            <p:ph type="ctrTitle" idx="4"/>
          </p:nvPr>
        </p:nvSpPr>
        <p:spPr>
          <a:xfrm>
            <a:off x="2272050" y="3277430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Bespreek</a:t>
            </a:r>
            <a:endParaRPr dirty="0">
              <a:latin typeface="+mj-lt"/>
            </a:endParaRPr>
          </a:p>
        </p:txBody>
      </p:sp>
      <p:sp>
        <p:nvSpPr>
          <p:cNvPr id="1340" name="Google Shape;1340;p66">
            <a:hlinkClick r:id="" action="ppaction://noaction"/>
          </p:cNvPr>
          <p:cNvSpPr txBox="1">
            <a:spLocks noGrp="1"/>
          </p:cNvSpPr>
          <p:nvPr>
            <p:ph type="title" idx="13"/>
          </p:nvPr>
        </p:nvSpPr>
        <p:spPr>
          <a:xfrm>
            <a:off x="1057772" y="2469680"/>
            <a:ext cx="10971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02</a:t>
            </a:r>
            <a:endParaRPr>
              <a:latin typeface="+mj-lt"/>
            </a:endParaRPr>
          </a:p>
        </p:txBody>
      </p:sp>
      <p:sp>
        <p:nvSpPr>
          <p:cNvPr id="1341" name="Google Shape;1341;p6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 dirty="0">
                <a:latin typeface="+mj-lt"/>
              </a:rPr>
              <a:t>Wat ga jij uitvinden?</a:t>
            </a:r>
            <a:br>
              <a:rPr lang="en" sz="3200" dirty="0">
                <a:latin typeface="+mj-lt"/>
              </a:rPr>
            </a:br>
            <a:r>
              <a:rPr lang="nl-NL" sz="1400" b="0" dirty="0">
                <a:latin typeface="+mj-lt"/>
              </a:rPr>
              <a:t>Hoe zorgen we ervoor dat koeien minder scheten laten,</a:t>
            </a:r>
            <a:br>
              <a:rPr lang="nl-NL" sz="1400" b="0" dirty="0">
                <a:latin typeface="+mj-lt"/>
              </a:rPr>
            </a:br>
            <a:r>
              <a:rPr lang="nl-NL" sz="1400" b="0" dirty="0">
                <a:latin typeface="+mj-lt"/>
              </a:rPr>
              <a:t>dat er minder vliegtuigen vliegen of cruiseschepen varen, of dat er minder vlees wordt gegeten?</a:t>
            </a:r>
            <a:endParaRPr sz="3200" dirty="0">
              <a:latin typeface="+mj-lt"/>
            </a:endParaRPr>
          </a:p>
        </p:txBody>
      </p:sp>
      <p:grpSp>
        <p:nvGrpSpPr>
          <p:cNvPr id="1342" name="Google Shape;1342;p66"/>
          <p:cNvGrpSpPr/>
          <p:nvPr/>
        </p:nvGrpSpPr>
        <p:grpSpPr>
          <a:xfrm>
            <a:off x="5858232" y="4528465"/>
            <a:ext cx="1454837" cy="492420"/>
            <a:chOff x="3856250" y="4654742"/>
            <a:chExt cx="1454837" cy="492420"/>
          </a:xfrm>
        </p:grpSpPr>
        <p:sp>
          <p:nvSpPr>
            <p:cNvPr id="1343" name="Google Shape;1343;p66"/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6"/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fbeelding 1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2EB89826-A472-0513-6B3F-93CB705FF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446" y="3273288"/>
            <a:ext cx="868772" cy="12288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" name="Google Shape;3381;p95"/>
          <p:cNvSpPr/>
          <p:nvPr/>
        </p:nvSpPr>
        <p:spPr>
          <a:xfrm flipH="1">
            <a:off x="2552619" y="1417751"/>
            <a:ext cx="3935905" cy="342875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95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Voorbeeld uitvinding:</a:t>
            </a:r>
            <a:endParaRPr dirty="0">
              <a:latin typeface="+mj-lt"/>
            </a:endParaRPr>
          </a:p>
        </p:txBody>
      </p:sp>
      <p:grpSp>
        <p:nvGrpSpPr>
          <p:cNvPr id="3383" name="Google Shape;3383;p95"/>
          <p:cNvGrpSpPr/>
          <p:nvPr/>
        </p:nvGrpSpPr>
        <p:grpSpPr>
          <a:xfrm>
            <a:off x="2990162" y="2256252"/>
            <a:ext cx="3190687" cy="2397256"/>
            <a:chOff x="1417850" y="1207225"/>
            <a:chExt cx="4641675" cy="3487425"/>
          </a:xfrm>
        </p:grpSpPr>
        <p:sp>
          <p:nvSpPr>
            <p:cNvPr id="3384" name="Google Shape;3384;p95"/>
            <p:cNvSpPr/>
            <p:nvPr/>
          </p:nvSpPr>
          <p:spPr>
            <a:xfrm>
              <a:off x="5534950" y="4391925"/>
              <a:ext cx="345275" cy="2525"/>
            </a:xfrm>
            <a:custGeom>
              <a:avLst/>
              <a:gdLst/>
              <a:ahLst/>
              <a:cxnLst/>
              <a:rect l="l" t="t" r="r" b="b"/>
              <a:pathLst>
                <a:path w="13811" h="101" extrusionOk="0">
                  <a:moveTo>
                    <a:pt x="1" y="0"/>
                  </a:moveTo>
                  <a:lnTo>
                    <a:pt x="1" y="100"/>
                  </a:lnTo>
                  <a:lnTo>
                    <a:pt x="13811" y="100"/>
                  </a:lnTo>
                  <a:lnTo>
                    <a:pt x="13811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95"/>
            <p:cNvSpPr/>
            <p:nvPr/>
          </p:nvSpPr>
          <p:spPr>
            <a:xfrm>
              <a:off x="4552600" y="4420275"/>
              <a:ext cx="90075" cy="2525"/>
            </a:xfrm>
            <a:custGeom>
              <a:avLst/>
              <a:gdLst/>
              <a:ahLst/>
              <a:cxnLst/>
              <a:rect l="l" t="t" r="r" b="b"/>
              <a:pathLst>
                <a:path w="3603" h="101" extrusionOk="0">
                  <a:moveTo>
                    <a:pt x="0" y="0"/>
                  </a:moveTo>
                  <a:lnTo>
                    <a:pt x="0" y="100"/>
                  </a:lnTo>
                  <a:lnTo>
                    <a:pt x="3603" y="100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95"/>
            <p:cNvSpPr/>
            <p:nvPr/>
          </p:nvSpPr>
          <p:spPr>
            <a:xfrm>
              <a:off x="5323975" y="4295175"/>
              <a:ext cx="200175" cy="2525"/>
            </a:xfrm>
            <a:custGeom>
              <a:avLst/>
              <a:gdLst/>
              <a:ahLst/>
              <a:cxnLst/>
              <a:rect l="l" t="t" r="r" b="b"/>
              <a:pathLst>
                <a:path w="8007" h="101" extrusionOk="0">
                  <a:moveTo>
                    <a:pt x="0" y="1"/>
                  </a:moveTo>
                  <a:lnTo>
                    <a:pt x="0" y="101"/>
                  </a:lnTo>
                  <a:lnTo>
                    <a:pt x="8006" y="101"/>
                  </a:lnTo>
                  <a:lnTo>
                    <a:pt x="8006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95"/>
            <p:cNvSpPr/>
            <p:nvPr/>
          </p:nvSpPr>
          <p:spPr>
            <a:xfrm>
              <a:off x="1737250" y="4312700"/>
              <a:ext cx="450350" cy="2525"/>
            </a:xfrm>
            <a:custGeom>
              <a:avLst/>
              <a:gdLst/>
              <a:ahLst/>
              <a:cxnLst/>
              <a:rect l="l" t="t" r="r" b="b"/>
              <a:pathLst>
                <a:path w="18014" h="101" extrusionOk="0">
                  <a:moveTo>
                    <a:pt x="0" y="0"/>
                  </a:moveTo>
                  <a:lnTo>
                    <a:pt x="0" y="100"/>
                  </a:lnTo>
                  <a:lnTo>
                    <a:pt x="18013" y="100"/>
                  </a:lnTo>
                  <a:lnTo>
                    <a:pt x="1801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95"/>
            <p:cNvSpPr/>
            <p:nvPr/>
          </p:nvSpPr>
          <p:spPr>
            <a:xfrm>
              <a:off x="2280125" y="4312700"/>
              <a:ext cx="65925" cy="2525"/>
            </a:xfrm>
            <a:custGeom>
              <a:avLst/>
              <a:gdLst/>
              <a:ahLst/>
              <a:cxnLst/>
              <a:rect l="l" t="t" r="r" b="b"/>
              <a:pathLst>
                <a:path w="2637" h="101" extrusionOk="0">
                  <a:moveTo>
                    <a:pt x="1" y="0"/>
                  </a:moveTo>
                  <a:lnTo>
                    <a:pt x="1" y="100"/>
                  </a:lnTo>
                  <a:lnTo>
                    <a:pt x="2636" y="100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95"/>
            <p:cNvSpPr/>
            <p:nvPr/>
          </p:nvSpPr>
          <p:spPr>
            <a:xfrm>
              <a:off x="2560325" y="4356900"/>
              <a:ext cx="976575" cy="2525"/>
            </a:xfrm>
            <a:custGeom>
              <a:avLst/>
              <a:gdLst/>
              <a:ahLst/>
              <a:cxnLst/>
              <a:rect l="l" t="t" r="r" b="b"/>
              <a:pathLst>
                <a:path w="39063" h="101" extrusionOk="0">
                  <a:moveTo>
                    <a:pt x="1" y="0"/>
                  </a:moveTo>
                  <a:lnTo>
                    <a:pt x="1" y="100"/>
                  </a:lnTo>
                  <a:lnTo>
                    <a:pt x="39062" y="100"/>
                  </a:lnTo>
                  <a:lnTo>
                    <a:pt x="3906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95"/>
            <p:cNvSpPr/>
            <p:nvPr/>
          </p:nvSpPr>
          <p:spPr>
            <a:xfrm>
              <a:off x="2107500" y="2553100"/>
              <a:ext cx="3377450" cy="1099150"/>
            </a:xfrm>
            <a:custGeom>
              <a:avLst/>
              <a:gdLst/>
              <a:ahLst/>
              <a:cxnLst/>
              <a:rect l="l" t="t" r="r" b="b"/>
              <a:pathLst>
                <a:path w="135098" h="43966" extrusionOk="0">
                  <a:moveTo>
                    <a:pt x="7640" y="1"/>
                  </a:moveTo>
                  <a:lnTo>
                    <a:pt x="2770" y="17413"/>
                  </a:lnTo>
                  <a:lnTo>
                    <a:pt x="1" y="27220"/>
                  </a:lnTo>
                  <a:lnTo>
                    <a:pt x="1" y="43965"/>
                  </a:lnTo>
                  <a:lnTo>
                    <a:pt x="135097" y="43965"/>
                  </a:lnTo>
                  <a:lnTo>
                    <a:pt x="135097" y="27220"/>
                  </a:lnTo>
                  <a:lnTo>
                    <a:pt x="131128" y="14711"/>
                  </a:lnTo>
                  <a:lnTo>
                    <a:pt x="126458" y="1"/>
                  </a:lnTo>
                  <a:lnTo>
                    <a:pt x="118819" y="27220"/>
                  </a:lnTo>
                  <a:lnTo>
                    <a:pt x="118119" y="27220"/>
                  </a:lnTo>
                  <a:lnTo>
                    <a:pt x="116217" y="21182"/>
                  </a:lnTo>
                  <a:lnTo>
                    <a:pt x="109479" y="34"/>
                  </a:lnTo>
                  <a:lnTo>
                    <a:pt x="101840" y="27253"/>
                  </a:lnTo>
                  <a:lnTo>
                    <a:pt x="101173" y="27253"/>
                  </a:lnTo>
                  <a:lnTo>
                    <a:pt x="98738" y="19648"/>
                  </a:lnTo>
                  <a:lnTo>
                    <a:pt x="96937" y="13977"/>
                  </a:lnTo>
                  <a:lnTo>
                    <a:pt x="92500" y="1"/>
                  </a:lnTo>
                  <a:lnTo>
                    <a:pt x="87630" y="17413"/>
                  </a:lnTo>
                  <a:lnTo>
                    <a:pt x="84861" y="27220"/>
                  </a:lnTo>
                  <a:lnTo>
                    <a:pt x="84194" y="27220"/>
                  </a:lnTo>
                  <a:lnTo>
                    <a:pt x="80225" y="14711"/>
                  </a:lnTo>
                  <a:lnTo>
                    <a:pt x="75555" y="1"/>
                  </a:lnTo>
                  <a:lnTo>
                    <a:pt x="67883" y="27220"/>
                  </a:lnTo>
                  <a:lnTo>
                    <a:pt x="67216" y="27220"/>
                  </a:lnTo>
                  <a:lnTo>
                    <a:pt x="64814" y="19648"/>
                  </a:lnTo>
                  <a:lnTo>
                    <a:pt x="62979" y="13844"/>
                  </a:lnTo>
                  <a:lnTo>
                    <a:pt x="58576" y="1"/>
                  </a:lnTo>
                  <a:lnTo>
                    <a:pt x="53673" y="17413"/>
                  </a:lnTo>
                  <a:lnTo>
                    <a:pt x="50904" y="27220"/>
                  </a:lnTo>
                  <a:lnTo>
                    <a:pt x="50237" y="27220"/>
                  </a:lnTo>
                  <a:lnTo>
                    <a:pt x="48335" y="21182"/>
                  </a:lnTo>
                  <a:lnTo>
                    <a:pt x="41597" y="34"/>
                  </a:lnTo>
                  <a:lnTo>
                    <a:pt x="33958" y="27220"/>
                  </a:lnTo>
                  <a:lnTo>
                    <a:pt x="33258" y="27220"/>
                  </a:lnTo>
                  <a:lnTo>
                    <a:pt x="29288" y="14711"/>
                  </a:lnTo>
                  <a:lnTo>
                    <a:pt x="24618" y="1"/>
                  </a:lnTo>
                  <a:lnTo>
                    <a:pt x="16980" y="27220"/>
                  </a:lnTo>
                  <a:lnTo>
                    <a:pt x="16279" y="27220"/>
                  </a:lnTo>
                  <a:lnTo>
                    <a:pt x="13877" y="19648"/>
                  </a:lnTo>
                  <a:lnTo>
                    <a:pt x="12110" y="14077"/>
                  </a:lnTo>
                  <a:lnTo>
                    <a:pt x="7640" y="1"/>
                  </a:lnTo>
                  <a:close/>
                </a:path>
              </a:pathLst>
            </a:custGeom>
            <a:solidFill>
              <a:schemeClr val="l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95"/>
            <p:cNvSpPr/>
            <p:nvPr/>
          </p:nvSpPr>
          <p:spPr>
            <a:xfrm>
              <a:off x="1773950" y="2901675"/>
              <a:ext cx="4044575" cy="1315975"/>
            </a:xfrm>
            <a:custGeom>
              <a:avLst/>
              <a:gdLst/>
              <a:ahLst/>
              <a:cxnLst/>
              <a:rect l="l" t="t" r="r" b="b"/>
              <a:pathLst>
                <a:path w="161783" h="52639" extrusionOk="0">
                  <a:moveTo>
                    <a:pt x="9173" y="1"/>
                  </a:moveTo>
                  <a:lnTo>
                    <a:pt x="3336" y="20849"/>
                  </a:lnTo>
                  <a:lnTo>
                    <a:pt x="0" y="32591"/>
                  </a:lnTo>
                  <a:lnTo>
                    <a:pt x="0" y="52639"/>
                  </a:lnTo>
                  <a:lnTo>
                    <a:pt x="161782" y="52639"/>
                  </a:lnTo>
                  <a:lnTo>
                    <a:pt x="161782" y="32591"/>
                  </a:lnTo>
                  <a:lnTo>
                    <a:pt x="157012" y="17614"/>
                  </a:lnTo>
                  <a:lnTo>
                    <a:pt x="151441" y="1"/>
                  </a:lnTo>
                  <a:lnTo>
                    <a:pt x="142268" y="32591"/>
                  </a:lnTo>
                  <a:lnTo>
                    <a:pt x="141434" y="32591"/>
                  </a:lnTo>
                  <a:lnTo>
                    <a:pt x="139166" y="25352"/>
                  </a:lnTo>
                  <a:lnTo>
                    <a:pt x="131094" y="1"/>
                  </a:lnTo>
                  <a:lnTo>
                    <a:pt x="121920" y="32591"/>
                  </a:lnTo>
                  <a:lnTo>
                    <a:pt x="121120" y="32591"/>
                  </a:lnTo>
                  <a:lnTo>
                    <a:pt x="118251" y="23518"/>
                  </a:lnTo>
                  <a:lnTo>
                    <a:pt x="116083" y="16713"/>
                  </a:lnTo>
                  <a:lnTo>
                    <a:pt x="110779" y="34"/>
                  </a:lnTo>
                  <a:lnTo>
                    <a:pt x="104908" y="20883"/>
                  </a:lnTo>
                  <a:lnTo>
                    <a:pt x="101606" y="32624"/>
                  </a:lnTo>
                  <a:lnTo>
                    <a:pt x="100805" y="32624"/>
                  </a:lnTo>
                  <a:lnTo>
                    <a:pt x="96035" y="17647"/>
                  </a:lnTo>
                  <a:lnTo>
                    <a:pt x="90498" y="1"/>
                  </a:lnTo>
                  <a:lnTo>
                    <a:pt x="81325" y="32591"/>
                  </a:lnTo>
                  <a:lnTo>
                    <a:pt x="80491" y="32591"/>
                  </a:lnTo>
                  <a:lnTo>
                    <a:pt x="77589" y="23484"/>
                  </a:lnTo>
                  <a:lnTo>
                    <a:pt x="75387" y="16546"/>
                  </a:lnTo>
                  <a:lnTo>
                    <a:pt x="70150" y="1"/>
                  </a:lnTo>
                  <a:lnTo>
                    <a:pt x="64313" y="20849"/>
                  </a:lnTo>
                  <a:lnTo>
                    <a:pt x="61010" y="32591"/>
                  </a:lnTo>
                  <a:lnTo>
                    <a:pt x="60176" y="32591"/>
                  </a:lnTo>
                  <a:lnTo>
                    <a:pt x="57908" y="25386"/>
                  </a:lnTo>
                  <a:lnTo>
                    <a:pt x="49836" y="34"/>
                  </a:lnTo>
                  <a:lnTo>
                    <a:pt x="40662" y="32624"/>
                  </a:lnTo>
                  <a:lnTo>
                    <a:pt x="39862" y="32624"/>
                  </a:lnTo>
                  <a:lnTo>
                    <a:pt x="35092" y="17647"/>
                  </a:lnTo>
                  <a:lnTo>
                    <a:pt x="29488" y="1"/>
                  </a:lnTo>
                  <a:lnTo>
                    <a:pt x="20315" y="32591"/>
                  </a:lnTo>
                  <a:lnTo>
                    <a:pt x="19481" y="32591"/>
                  </a:lnTo>
                  <a:lnTo>
                    <a:pt x="16612" y="23484"/>
                  </a:lnTo>
                  <a:lnTo>
                    <a:pt x="14477" y="16813"/>
                  </a:lnTo>
                  <a:lnTo>
                    <a:pt x="91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95"/>
            <p:cNvSpPr/>
            <p:nvPr/>
          </p:nvSpPr>
          <p:spPr>
            <a:xfrm>
              <a:off x="5150525" y="2425500"/>
              <a:ext cx="516225" cy="1809675"/>
            </a:xfrm>
            <a:custGeom>
              <a:avLst/>
              <a:gdLst/>
              <a:ahLst/>
              <a:cxnLst/>
              <a:rect l="l" t="t" r="r" b="b"/>
              <a:pathLst>
                <a:path w="20649" h="72387" extrusionOk="0">
                  <a:moveTo>
                    <a:pt x="4170" y="1"/>
                  </a:moveTo>
                  <a:lnTo>
                    <a:pt x="0" y="72386"/>
                  </a:lnTo>
                  <a:lnTo>
                    <a:pt x="20648" y="72386"/>
                  </a:lnTo>
                  <a:lnTo>
                    <a:pt x="16479" y="1"/>
                  </a:lnTo>
                  <a:close/>
                </a:path>
              </a:pathLst>
            </a:custGeom>
            <a:solidFill>
              <a:schemeClr val="lt2">
                <a:alpha val="514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95"/>
            <p:cNvSpPr/>
            <p:nvPr/>
          </p:nvSpPr>
          <p:spPr>
            <a:xfrm>
              <a:off x="5233075" y="2381325"/>
              <a:ext cx="351100" cy="94250"/>
            </a:xfrm>
            <a:custGeom>
              <a:avLst/>
              <a:gdLst/>
              <a:ahLst/>
              <a:cxnLst/>
              <a:rect l="l" t="t" r="r" b="b"/>
              <a:pathLst>
                <a:path w="14044" h="3770" extrusionOk="0">
                  <a:moveTo>
                    <a:pt x="0" y="0"/>
                  </a:moveTo>
                  <a:lnTo>
                    <a:pt x="0" y="3769"/>
                  </a:lnTo>
                  <a:lnTo>
                    <a:pt x="14044" y="3769"/>
                  </a:lnTo>
                  <a:lnTo>
                    <a:pt x="140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95"/>
            <p:cNvSpPr/>
            <p:nvPr/>
          </p:nvSpPr>
          <p:spPr>
            <a:xfrm>
              <a:off x="4525075" y="2425500"/>
              <a:ext cx="516225" cy="1809675"/>
            </a:xfrm>
            <a:custGeom>
              <a:avLst/>
              <a:gdLst/>
              <a:ahLst/>
              <a:cxnLst/>
              <a:rect l="l" t="t" r="r" b="b"/>
              <a:pathLst>
                <a:path w="20649" h="72387" extrusionOk="0">
                  <a:moveTo>
                    <a:pt x="4170" y="1"/>
                  </a:moveTo>
                  <a:lnTo>
                    <a:pt x="0" y="72386"/>
                  </a:lnTo>
                  <a:lnTo>
                    <a:pt x="20648" y="72386"/>
                  </a:lnTo>
                  <a:lnTo>
                    <a:pt x="16479" y="1"/>
                  </a:lnTo>
                  <a:close/>
                </a:path>
              </a:pathLst>
            </a:custGeom>
            <a:solidFill>
              <a:schemeClr val="lt2">
                <a:alpha val="514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95"/>
            <p:cNvSpPr/>
            <p:nvPr/>
          </p:nvSpPr>
          <p:spPr>
            <a:xfrm>
              <a:off x="4607625" y="2381325"/>
              <a:ext cx="351100" cy="94250"/>
            </a:xfrm>
            <a:custGeom>
              <a:avLst/>
              <a:gdLst/>
              <a:ahLst/>
              <a:cxnLst/>
              <a:rect l="l" t="t" r="r" b="b"/>
              <a:pathLst>
                <a:path w="14044" h="3770" extrusionOk="0">
                  <a:moveTo>
                    <a:pt x="1" y="0"/>
                  </a:moveTo>
                  <a:lnTo>
                    <a:pt x="1" y="3769"/>
                  </a:lnTo>
                  <a:lnTo>
                    <a:pt x="14044" y="3769"/>
                  </a:lnTo>
                  <a:lnTo>
                    <a:pt x="140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95"/>
            <p:cNvSpPr/>
            <p:nvPr/>
          </p:nvSpPr>
          <p:spPr>
            <a:xfrm>
              <a:off x="1806450" y="2543925"/>
              <a:ext cx="1893900" cy="1691250"/>
            </a:xfrm>
            <a:custGeom>
              <a:avLst/>
              <a:gdLst/>
              <a:ahLst/>
              <a:cxnLst/>
              <a:rect l="l" t="t" r="r" b="b"/>
              <a:pathLst>
                <a:path w="75756" h="67650" extrusionOk="0">
                  <a:moveTo>
                    <a:pt x="1" y="1"/>
                  </a:moveTo>
                  <a:lnTo>
                    <a:pt x="1" y="67649"/>
                  </a:lnTo>
                  <a:lnTo>
                    <a:pt x="75755" y="67649"/>
                  </a:lnTo>
                  <a:lnTo>
                    <a:pt x="75755" y="39295"/>
                  </a:lnTo>
                  <a:lnTo>
                    <a:pt x="75755" y="35593"/>
                  </a:lnTo>
                  <a:lnTo>
                    <a:pt x="75755" y="29455"/>
                  </a:lnTo>
                  <a:lnTo>
                    <a:pt x="62779" y="34525"/>
                  </a:lnTo>
                  <a:lnTo>
                    <a:pt x="62779" y="29455"/>
                  </a:lnTo>
                  <a:lnTo>
                    <a:pt x="49803" y="34525"/>
                  </a:lnTo>
                  <a:lnTo>
                    <a:pt x="49803" y="29455"/>
                  </a:lnTo>
                  <a:lnTo>
                    <a:pt x="36827" y="34525"/>
                  </a:lnTo>
                  <a:lnTo>
                    <a:pt x="36827" y="29455"/>
                  </a:lnTo>
                  <a:lnTo>
                    <a:pt x="23851" y="34525"/>
                  </a:lnTo>
                  <a:lnTo>
                    <a:pt x="23851" y="29455"/>
                  </a:lnTo>
                  <a:lnTo>
                    <a:pt x="8207" y="35593"/>
                  </a:lnTo>
                  <a:lnTo>
                    <a:pt x="8073" y="35593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chemeClr val="lt2">
                <a:alpha val="514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95"/>
            <p:cNvSpPr/>
            <p:nvPr/>
          </p:nvSpPr>
          <p:spPr>
            <a:xfrm>
              <a:off x="2984800" y="3775650"/>
              <a:ext cx="984900" cy="459525"/>
            </a:xfrm>
            <a:custGeom>
              <a:avLst/>
              <a:gdLst/>
              <a:ahLst/>
              <a:cxnLst/>
              <a:rect l="l" t="t" r="r" b="b"/>
              <a:pathLst>
                <a:path w="39396" h="18381" extrusionOk="0">
                  <a:moveTo>
                    <a:pt x="1" y="0"/>
                  </a:moveTo>
                  <a:lnTo>
                    <a:pt x="1" y="18380"/>
                  </a:lnTo>
                  <a:lnTo>
                    <a:pt x="39395" y="18380"/>
                  </a:lnTo>
                  <a:lnTo>
                    <a:pt x="393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95"/>
            <p:cNvSpPr/>
            <p:nvPr/>
          </p:nvSpPr>
          <p:spPr>
            <a:xfrm>
              <a:off x="2640400" y="3766450"/>
              <a:ext cx="247700" cy="467875"/>
            </a:xfrm>
            <a:custGeom>
              <a:avLst/>
              <a:gdLst/>
              <a:ahLst/>
              <a:cxnLst/>
              <a:rect l="l" t="t" r="r" b="b"/>
              <a:pathLst>
                <a:path w="9908" h="18715" extrusionOk="0">
                  <a:moveTo>
                    <a:pt x="8265" y="0"/>
                  </a:moveTo>
                  <a:cubicBezTo>
                    <a:pt x="8245" y="0"/>
                    <a:pt x="8226" y="1"/>
                    <a:pt x="8206" y="1"/>
                  </a:cubicBezTo>
                  <a:lnTo>
                    <a:pt x="1668" y="1"/>
                  </a:lnTo>
                  <a:cubicBezTo>
                    <a:pt x="734" y="1"/>
                    <a:pt x="0" y="735"/>
                    <a:pt x="0" y="1669"/>
                  </a:cubicBezTo>
                  <a:lnTo>
                    <a:pt x="0" y="14545"/>
                  </a:lnTo>
                  <a:cubicBezTo>
                    <a:pt x="0" y="15312"/>
                    <a:pt x="534" y="15979"/>
                    <a:pt x="1268" y="16180"/>
                  </a:cubicBezTo>
                  <a:lnTo>
                    <a:pt x="1268" y="18715"/>
                  </a:lnTo>
                  <a:lnTo>
                    <a:pt x="2368" y="18715"/>
                  </a:lnTo>
                  <a:lnTo>
                    <a:pt x="2368" y="16213"/>
                  </a:lnTo>
                  <a:lnTo>
                    <a:pt x="4403" y="16213"/>
                  </a:lnTo>
                  <a:lnTo>
                    <a:pt x="4403" y="18715"/>
                  </a:lnTo>
                  <a:lnTo>
                    <a:pt x="5471" y="18715"/>
                  </a:lnTo>
                  <a:lnTo>
                    <a:pt x="5471" y="16213"/>
                  </a:lnTo>
                  <a:lnTo>
                    <a:pt x="7539" y="16213"/>
                  </a:lnTo>
                  <a:lnTo>
                    <a:pt x="7539" y="18715"/>
                  </a:lnTo>
                  <a:lnTo>
                    <a:pt x="8606" y="18715"/>
                  </a:lnTo>
                  <a:lnTo>
                    <a:pt x="8606" y="16180"/>
                  </a:lnTo>
                  <a:cubicBezTo>
                    <a:pt x="9373" y="15979"/>
                    <a:pt x="9907" y="15312"/>
                    <a:pt x="9907" y="14545"/>
                  </a:cubicBezTo>
                  <a:lnTo>
                    <a:pt x="9907" y="1669"/>
                  </a:lnTo>
                  <a:cubicBezTo>
                    <a:pt x="9907" y="755"/>
                    <a:pt x="9172" y="0"/>
                    <a:pt x="8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95"/>
            <p:cNvSpPr/>
            <p:nvPr/>
          </p:nvSpPr>
          <p:spPr>
            <a:xfrm>
              <a:off x="2339350" y="3766450"/>
              <a:ext cx="247700" cy="467875"/>
            </a:xfrm>
            <a:custGeom>
              <a:avLst/>
              <a:gdLst/>
              <a:ahLst/>
              <a:cxnLst/>
              <a:rect l="l" t="t" r="r" b="b"/>
              <a:pathLst>
                <a:path w="9908" h="18715" extrusionOk="0">
                  <a:moveTo>
                    <a:pt x="8265" y="0"/>
                  </a:moveTo>
                  <a:cubicBezTo>
                    <a:pt x="8245" y="0"/>
                    <a:pt x="8226" y="1"/>
                    <a:pt x="8206" y="1"/>
                  </a:cubicBezTo>
                  <a:lnTo>
                    <a:pt x="1668" y="1"/>
                  </a:lnTo>
                  <a:cubicBezTo>
                    <a:pt x="734" y="1"/>
                    <a:pt x="0" y="735"/>
                    <a:pt x="0" y="1669"/>
                  </a:cubicBezTo>
                  <a:lnTo>
                    <a:pt x="0" y="14545"/>
                  </a:lnTo>
                  <a:cubicBezTo>
                    <a:pt x="0" y="15312"/>
                    <a:pt x="534" y="15979"/>
                    <a:pt x="1268" y="16180"/>
                  </a:cubicBezTo>
                  <a:lnTo>
                    <a:pt x="1268" y="18715"/>
                  </a:lnTo>
                  <a:lnTo>
                    <a:pt x="2369" y="18715"/>
                  </a:lnTo>
                  <a:lnTo>
                    <a:pt x="2369" y="16213"/>
                  </a:lnTo>
                  <a:lnTo>
                    <a:pt x="4403" y="16213"/>
                  </a:lnTo>
                  <a:lnTo>
                    <a:pt x="4403" y="18715"/>
                  </a:lnTo>
                  <a:lnTo>
                    <a:pt x="5471" y="18715"/>
                  </a:lnTo>
                  <a:lnTo>
                    <a:pt x="5471" y="16213"/>
                  </a:lnTo>
                  <a:lnTo>
                    <a:pt x="7539" y="16213"/>
                  </a:lnTo>
                  <a:lnTo>
                    <a:pt x="7539" y="18715"/>
                  </a:lnTo>
                  <a:lnTo>
                    <a:pt x="8606" y="18715"/>
                  </a:lnTo>
                  <a:lnTo>
                    <a:pt x="8606" y="16180"/>
                  </a:lnTo>
                  <a:cubicBezTo>
                    <a:pt x="9374" y="15979"/>
                    <a:pt x="9907" y="15312"/>
                    <a:pt x="9907" y="14545"/>
                  </a:cubicBezTo>
                  <a:lnTo>
                    <a:pt x="9907" y="1669"/>
                  </a:lnTo>
                  <a:cubicBezTo>
                    <a:pt x="9907" y="755"/>
                    <a:pt x="9172" y="0"/>
                    <a:pt x="8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95"/>
            <p:cNvSpPr/>
            <p:nvPr/>
          </p:nvSpPr>
          <p:spPr>
            <a:xfrm>
              <a:off x="2038300" y="3766450"/>
              <a:ext cx="247700" cy="467875"/>
            </a:xfrm>
            <a:custGeom>
              <a:avLst/>
              <a:gdLst/>
              <a:ahLst/>
              <a:cxnLst/>
              <a:rect l="l" t="t" r="r" b="b"/>
              <a:pathLst>
                <a:path w="9908" h="18715" extrusionOk="0">
                  <a:moveTo>
                    <a:pt x="8265" y="0"/>
                  </a:moveTo>
                  <a:cubicBezTo>
                    <a:pt x="8245" y="0"/>
                    <a:pt x="8226" y="1"/>
                    <a:pt x="8206" y="1"/>
                  </a:cubicBezTo>
                  <a:lnTo>
                    <a:pt x="1668" y="1"/>
                  </a:lnTo>
                  <a:cubicBezTo>
                    <a:pt x="734" y="1"/>
                    <a:pt x="0" y="735"/>
                    <a:pt x="0" y="1669"/>
                  </a:cubicBezTo>
                  <a:lnTo>
                    <a:pt x="0" y="14545"/>
                  </a:lnTo>
                  <a:cubicBezTo>
                    <a:pt x="0" y="15312"/>
                    <a:pt x="534" y="15979"/>
                    <a:pt x="1268" y="16180"/>
                  </a:cubicBezTo>
                  <a:lnTo>
                    <a:pt x="1268" y="18715"/>
                  </a:lnTo>
                  <a:lnTo>
                    <a:pt x="2369" y="18715"/>
                  </a:lnTo>
                  <a:lnTo>
                    <a:pt x="2369" y="16213"/>
                  </a:lnTo>
                  <a:lnTo>
                    <a:pt x="4403" y="16213"/>
                  </a:lnTo>
                  <a:lnTo>
                    <a:pt x="4403" y="18715"/>
                  </a:lnTo>
                  <a:lnTo>
                    <a:pt x="5471" y="18715"/>
                  </a:lnTo>
                  <a:lnTo>
                    <a:pt x="5471" y="16213"/>
                  </a:lnTo>
                  <a:lnTo>
                    <a:pt x="7539" y="16213"/>
                  </a:lnTo>
                  <a:lnTo>
                    <a:pt x="7539" y="18715"/>
                  </a:lnTo>
                  <a:lnTo>
                    <a:pt x="8606" y="18715"/>
                  </a:lnTo>
                  <a:lnTo>
                    <a:pt x="8606" y="16180"/>
                  </a:lnTo>
                  <a:cubicBezTo>
                    <a:pt x="9374" y="15979"/>
                    <a:pt x="9907" y="15312"/>
                    <a:pt x="9874" y="14545"/>
                  </a:cubicBezTo>
                  <a:lnTo>
                    <a:pt x="9874" y="1669"/>
                  </a:lnTo>
                  <a:cubicBezTo>
                    <a:pt x="9907" y="755"/>
                    <a:pt x="9172" y="0"/>
                    <a:pt x="8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95"/>
            <p:cNvSpPr/>
            <p:nvPr/>
          </p:nvSpPr>
          <p:spPr>
            <a:xfrm>
              <a:off x="4650150" y="3949925"/>
              <a:ext cx="561275" cy="285250"/>
            </a:xfrm>
            <a:custGeom>
              <a:avLst/>
              <a:gdLst/>
              <a:ahLst/>
              <a:cxnLst/>
              <a:rect l="l" t="t" r="r" b="b"/>
              <a:pathLst>
                <a:path w="22451" h="11410" extrusionOk="0">
                  <a:moveTo>
                    <a:pt x="1" y="1"/>
                  </a:moveTo>
                  <a:lnTo>
                    <a:pt x="1" y="11409"/>
                  </a:lnTo>
                  <a:lnTo>
                    <a:pt x="22450" y="11409"/>
                  </a:lnTo>
                  <a:lnTo>
                    <a:pt x="2245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95"/>
            <p:cNvSpPr/>
            <p:nvPr/>
          </p:nvSpPr>
          <p:spPr>
            <a:xfrm>
              <a:off x="4038050" y="3949925"/>
              <a:ext cx="561275" cy="285250"/>
            </a:xfrm>
            <a:custGeom>
              <a:avLst/>
              <a:gdLst/>
              <a:ahLst/>
              <a:cxnLst/>
              <a:rect l="l" t="t" r="r" b="b"/>
              <a:pathLst>
                <a:path w="22451" h="11410" extrusionOk="0">
                  <a:moveTo>
                    <a:pt x="1" y="1"/>
                  </a:moveTo>
                  <a:lnTo>
                    <a:pt x="1" y="11409"/>
                  </a:lnTo>
                  <a:lnTo>
                    <a:pt x="22450" y="11409"/>
                  </a:lnTo>
                  <a:lnTo>
                    <a:pt x="2245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95"/>
            <p:cNvSpPr/>
            <p:nvPr/>
          </p:nvSpPr>
          <p:spPr>
            <a:xfrm>
              <a:off x="1943050" y="2224225"/>
              <a:ext cx="185325" cy="155925"/>
            </a:xfrm>
            <a:custGeom>
              <a:avLst/>
              <a:gdLst/>
              <a:ahLst/>
              <a:cxnLst/>
              <a:rect l="l" t="t" r="r" b="b"/>
              <a:pathLst>
                <a:path w="7413" h="6237" extrusionOk="0">
                  <a:moveTo>
                    <a:pt x="4544" y="0"/>
                  </a:moveTo>
                  <a:cubicBezTo>
                    <a:pt x="3367" y="0"/>
                    <a:pt x="2013" y="638"/>
                    <a:pt x="2076" y="1647"/>
                  </a:cubicBezTo>
                  <a:cubicBezTo>
                    <a:pt x="2076" y="1647"/>
                    <a:pt x="408" y="1848"/>
                    <a:pt x="208" y="3449"/>
                  </a:cubicBezTo>
                  <a:cubicBezTo>
                    <a:pt x="1" y="4839"/>
                    <a:pt x="1236" y="4918"/>
                    <a:pt x="1519" y="4918"/>
                  </a:cubicBezTo>
                  <a:cubicBezTo>
                    <a:pt x="1555" y="4918"/>
                    <a:pt x="1575" y="4916"/>
                    <a:pt x="1575" y="4916"/>
                  </a:cubicBezTo>
                  <a:lnTo>
                    <a:pt x="1575" y="4916"/>
                  </a:lnTo>
                  <a:cubicBezTo>
                    <a:pt x="1575" y="4916"/>
                    <a:pt x="575" y="5417"/>
                    <a:pt x="1075" y="6084"/>
                  </a:cubicBezTo>
                  <a:cubicBezTo>
                    <a:pt x="1156" y="6191"/>
                    <a:pt x="1273" y="6237"/>
                    <a:pt x="1413" y="6237"/>
                  </a:cubicBezTo>
                  <a:cubicBezTo>
                    <a:pt x="2139" y="6237"/>
                    <a:pt x="3477" y="5016"/>
                    <a:pt x="3477" y="5016"/>
                  </a:cubicBezTo>
                  <a:cubicBezTo>
                    <a:pt x="3477" y="5016"/>
                    <a:pt x="3773" y="5565"/>
                    <a:pt x="4455" y="5565"/>
                  </a:cubicBezTo>
                  <a:cubicBezTo>
                    <a:pt x="4796" y="5565"/>
                    <a:pt x="5233" y="5428"/>
                    <a:pt x="5778" y="5016"/>
                  </a:cubicBezTo>
                  <a:cubicBezTo>
                    <a:pt x="7413" y="3816"/>
                    <a:pt x="5445" y="3015"/>
                    <a:pt x="5445" y="3015"/>
                  </a:cubicBezTo>
                  <a:cubicBezTo>
                    <a:pt x="5445" y="3015"/>
                    <a:pt x="6779" y="2048"/>
                    <a:pt x="6112" y="713"/>
                  </a:cubicBezTo>
                  <a:cubicBezTo>
                    <a:pt x="5865" y="220"/>
                    <a:pt x="5235" y="0"/>
                    <a:pt x="4544" y="0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95"/>
            <p:cNvSpPr/>
            <p:nvPr/>
          </p:nvSpPr>
          <p:spPr>
            <a:xfrm>
              <a:off x="1843500" y="2429900"/>
              <a:ext cx="93075" cy="77600"/>
            </a:xfrm>
            <a:custGeom>
              <a:avLst/>
              <a:gdLst/>
              <a:ahLst/>
              <a:cxnLst/>
              <a:rect l="l" t="t" r="r" b="b"/>
              <a:pathLst>
                <a:path w="3723" h="3104" extrusionOk="0">
                  <a:moveTo>
                    <a:pt x="2263" y="0"/>
                  </a:moveTo>
                  <a:cubicBezTo>
                    <a:pt x="1675" y="0"/>
                    <a:pt x="1000" y="311"/>
                    <a:pt x="1021" y="792"/>
                  </a:cubicBezTo>
                  <a:cubicBezTo>
                    <a:pt x="554" y="859"/>
                    <a:pt x="187" y="1226"/>
                    <a:pt x="87" y="1693"/>
                  </a:cubicBezTo>
                  <a:cubicBezTo>
                    <a:pt x="1" y="2379"/>
                    <a:pt x="577" y="2428"/>
                    <a:pt x="743" y="2428"/>
                  </a:cubicBezTo>
                  <a:cubicBezTo>
                    <a:pt x="771" y="2428"/>
                    <a:pt x="787" y="2427"/>
                    <a:pt x="787" y="2427"/>
                  </a:cubicBezTo>
                  <a:lnTo>
                    <a:pt x="787" y="2427"/>
                  </a:lnTo>
                  <a:cubicBezTo>
                    <a:pt x="787" y="2427"/>
                    <a:pt x="287" y="2694"/>
                    <a:pt x="554" y="3027"/>
                  </a:cubicBezTo>
                  <a:cubicBezTo>
                    <a:pt x="591" y="3081"/>
                    <a:pt x="647" y="3104"/>
                    <a:pt x="715" y="3104"/>
                  </a:cubicBezTo>
                  <a:cubicBezTo>
                    <a:pt x="1064" y="3104"/>
                    <a:pt x="1721" y="2494"/>
                    <a:pt x="1721" y="2494"/>
                  </a:cubicBezTo>
                  <a:cubicBezTo>
                    <a:pt x="1721" y="2494"/>
                    <a:pt x="1869" y="2760"/>
                    <a:pt x="2215" y="2760"/>
                  </a:cubicBezTo>
                  <a:cubicBezTo>
                    <a:pt x="2388" y="2760"/>
                    <a:pt x="2611" y="2694"/>
                    <a:pt x="2889" y="2494"/>
                  </a:cubicBezTo>
                  <a:cubicBezTo>
                    <a:pt x="3723" y="1926"/>
                    <a:pt x="2722" y="1493"/>
                    <a:pt x="2722" y="1493"/>
                  </a:cubicBezTo>
                  <a:cubicBezTo>
                    <a:pt x="3089" y="1226"/>
                    <a:pt x="3222" y="759"/>
                    <a:pt x="3056" y="359"/>
                  </a:cubicBezTo>
                  <a:cubicBezTo>
                    <a:pt x="2931" y="110"/>
                    <a:pt x="2612" y="0"/>
                    <a:pt x="2263" y="0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95"/>
            <p:cNvSpPr/>
            <p:nvPr/>
          </p:nvSpPr>
          <p:spPr>
            <a:xfrm>
              <a:off x="1778175" y="1978250"/>
              <a:ext cx="266825" cy="223300"/>
            </a:xfrm>
            <a:custGeom>
              <a:avLst/>
              <a:gdLst/>
              <a:ahLst/>
              <a:cxnLst/>
              <a:rect l="l" t="t" r="r" b="b"/>
              <a:pathLst>
                <a:path w="10673" h="8932" extrusionOk="0">
                  <a:moveTo>
                    <a:pt x="6550" y="0"/>
                  </a:moveTo>
                  <a:cubicBezTo>
                    <a:pt x="4862" y="0"/>
                    <a:pt x="2903" y="914"/>
                    <a:pt x="2967" y="2347"/>
                  </a:cubicBezTo>
                  <a:cubicBezTo>
                    <a:pt x="2967" y="2347"/>
                    <a:pt x="598" y="2713"/>
                    <a:pt x="298" y="4948"/>
                  </a:cubicBezTo>
                  <a:cubicBezTo>
                    <a:pt x="0" y="6945"/>
                    <a:pt x="1805" y="7051"/>
                    <a:pt x="2194" y="7051"/>
                  </a:cubicBezTo>
                  <a:cubicBezTo>
                    <a:pt x="2240" y="7051"/>
                    <a:pt x="2266" y="7050"/>
                    <a:pt x="2266" y="7050"/>
                  </a:cubicBezTo>
                  <a:lnTo>
                    <a:pt x="2266" y="7050"/>
                  </a:lnTo>
                  <a:cubicBezTo>
                    <a:pt x="2266" y="7050"/>
                    <a:pt x="832" y="7750"/>
                    <a:pt x="1566" y="8718"/>
                  </a:cubicBezTo>
                  <a:cubicBezTo>
                    <a:pt x="1678" y="8868"/>
                    <a:pt x="1844" y="8931"/>
                    <a:pt x="2042" y="8931"/>
                  </a:cubicBezTo>
                  <a:cubicBezTo>
                    <a:pt x="3076" y="8931"/>
                    <a:pt x="5001" y="7217"/>
                    <a:pt x="5001" y="7217"/>
                  </a:cubicBezTo>
                  <a:cubicBezTo>
                    <a:pt x="5001" y="7217"/>
                    <a:pt x="5416" y="7988"/>
                    <a:pt x="6395" y="7988"/>
                  </a:cubicBezTo>
                  <a:cubicBezTo>
                    <a:pt x="6884" y="7988"/>
                    <a:pt x="7514" y="7795"/>
                    <a:pt x="8304" y="7217"/>
                  </a:cubicBezTo>
                  <a:cubicBezTo>
                    <a:pt x="10672" y="5482"/>
                    <a:pt x="7837" y="4348"/>
                    <a:pt x="7837" y="4348"/>
                  </a:cubicBezTo>
                  <a:cubicBezTo>
                    <a:pt x="7837" y="4348"/>
                    <a:pt x="9738" y="2914"/>
                    <a:pt x="8771" y="1012"/>
                  </a:cubicBezTo>
                  <a:cubicBezTo>
                    <a:pt x="8427" y="312"/>
                    <a:pt x="7534" y="0"/>
                    <a:pt x="6550" y="0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95"/>
            <p:cNvSpPr/>
            <p:nvPr/>
          </p:nvSpPr>
          <p:spPr>
            <a:xfrm>
              <a:off x="4771750" y="2028600"/>
              <a:ext cx="186150" cy="155650"/>
            </a:xfrm>
            <a:custGeom>
              <a:avLst/>
              <a:gdLst/>
              <a:ahLst/>
              <a:cxnLst/>
              <a:rect l="l" t="t" r="r" b="b"/>
              <a:pathLst>
                <a:path w="7446" h="6226" extrusionOk="0">
                  <a:moveTo>
                    <a:pt x="4540" y="1"/>
                  </a:moveTo>
                  <a:cubicBezTo>
                    <a:pt x="3363" y="1"/>
                    <a:pt x="2012" y="626"/>
                    <a:pt x="2075" y="1633"/>
                  </a:cubicBezTo>
                  <a:cubicBezTo>
                    <a:pt x="2075" y="1633"/>
                    <a:pt x="407" y="1867"/>
                    <a:pt x="207" y="3435"/>
                  </a:cubicBezTo>
                  <a:cubicBezTo>
                    <a:pt x="0" y="4825"/>
                    <a:pt x="1236" y="4904"/>
                    <a:pt x="1518" y="4904"/>
                  </a:cubicBezTo>
                  <a:cubicBezTo>
                    <a:pt x="1554" y="4904"/>
                    <a:pt x="1575" y="4902"/>
                    <a:pt x="1575" y="4902"/>
                  </a:cubicBezTo>
                  <a:lnTo>
                    <a:pt x="1575" y="4902"/>
                  </a:lnTo>
                  <a:cubicBezTo>
                    <a:pt x="1575" y="4902"/>
                    <a:pt x="574" y="5403"/>
                    <a:pt x="1074" y="6070"/>
                  </a:cubicBezTo>
                  <a:cubicBezTo>
                    <a:pt x="1156" y="6179"/>
                    <a:pt x="1276" y="6225"/>
                    <a:pt x="1419" y="6225"/>
                  </a:cubicBezTo>
                  <a:cubicBezTo>
                    <a:pt x="2147" y="6225"/>
                    <a:pt x="3476" y="5036"/>
                    <a:pt x="3476" y="5036"/>
                  </a:cubicBezTo>
                  <a:cubicBezTo>
                    <a:pt x="3476" y="5036"/>
                    <a:pt x="3773" y="5570"/>
                    <a:pt x="4455" y="5570"/>
                  </a:cubicBezTo>
                  <a:cubicBezTo>
                    <a:pt x="4796" y="5570"/>
                    <a:pt x="5233" y="5436"/>
                    <a:pt x="5778" y="5036"/>
                  </a:cubicBezTo>
                  <a:cubicBezTo>
                    <a:pt x="7446" y="3802"/>
                    <a:pt x="5444" y="3001"/>
                    <a:pt x="5444" y="3001"/>
                  </a:cubicBezTo>
                  <a:cubicBezTo>
                    <a:pt x="5444" y="3001"/>
                    <a:pt x="6778" y="2034"/>
                    <a:pt x="6111" y="699"/>
                  </a:cubicBezTo>
                  <a:cubicBezTo>
                    <a:pt x="5864" y="217"/>
                    <a:pt x="5232" y="1"/>
                    <a:pt x="4540" y="1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95"/>
            <p:cNvSpPr/>
            <p:nvPr/>
          </p:nvSpPr>
          <p:spPr>
            <a:xfrm>
              <a:off x="4672050" y="2233975"/>
              <a:ext cx="93225" cy="77550"/>
            </a:xfrm>
            <a:custGeom>
              <a:avLst/>
              <a:gdLst/>
              <a:ahLst/>
              <a:cxnLst/>
              <a:rect l="l" t="t" r="r" b="b"/>
              <a:pathLst>
                <a:path w="3729" h="3102" extrusionOk="0">
                  <a:moveTo>
                    <a:pt x="2276" y="0"/>
                  </a:moveTo>
                  <a:cubicBezTo>
                    <a:pt x="1686" y="0"/>
                    <a:pt x="1005" y="319"/>
                    <a:pt x="1026" y="824"/>
                  </a:cubicBezTo>
                  <a:cubicBezTo>
                    <a:pt x="559" y="890"/>
                    <a:pt x="192" y="1224"/>
                    <a:pt x="92" y="1724"/>
                  </a:cubicBezTo>
                  <a:cubicBezTo>
                    <a:pt x="0" y="2430"/>
                    <a:pt x="670" y="2458"/>
                    <a:pt x="778" y="2458"/>
                  </a:cubicBezTo>
                  <a:cubicBezTo>
                    <a:pt x="788" y="2458"/>
                    <a:pt x="793" y="2458"/>
                    <a:pt x="793" y="2458"/>
                  </a:cubicBezTo>
                  <a:lnTo>
                    <a:pt x="793" y="2458"/>
                  </a:lnTo>
                  <a:cubicBezTo>
                    <a:pt x="793" y="2458"/>
                    <a:pt x="292" y="2692"/>
                    <a:pt x="559" y="3025"/>
                  </a:cubicBezTo>
                  <a:cubicBezTo>
                    <a:pt x="597" y="3079"/>
                    <a:pt x="653" y="3102"/>
                    <a:pt x="720" y="3102"/>
                  </a:cubicBezTo>
                  <a:cubicBezTo>
                    <a:pt x="1070" y="3102"/>
                    <a:pt x="1727" y="2492"/>
                    <a:pt x="1727" y="2492"/>
                  </a:cubicBezTo>
                  <a:cubicBezTo>
                    <a:pt x="1727" y="2492"/>
                    <a:pt x="1875" y="2758"/>
                    <a:pt x="2221" y="2758"/>
                  </a:cubicBezTo>
                  <a:cubicBezTo>
                    <a:pt x="2394" y="2758"/>
                    <a:pt x="2616" y="2692"/>
                    <a:pt x="2894" y="2492"/>
                  </a:cubicBezTo>
                  <a:cubicBezTo>
                    <a:pt x="3728" y="1925"/>
                    <a:pt x="2727" y="1491"/>
                    <a:pt x="2727" y="1491"/>
                  </a:cubicBezTo>
                  <a:cubicBezTo>
                    <a:pt x="3094" y="1224"/>
                    <a:pt x="3228" y="757"/>
                    <a:pt x="3061" y="357"/>
                  </a:cubicBezTo>
                  <a:cubicBezTo>
                    <a:pt x="2938" y="110"/>
                    <a:pt x="2623" y="0"/>
                    <a:pt x="2276" y="0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95"/>
            <p:cNvSpPr/>
            <p:nvPr/>
          </p:nvSpPr>
          <p:spPr>
            <a:xfrm>
              <a:off x="4606850" y="1782650"/>
              <a:ext cx="266825" cy="222925"/>
            </a:xfrm>
            <a:custGeom>
              <a:avLst/>
              <a:gdLst/>
              <a:ahLst/>
              <a:cxnLst/>
              <a:rect l="l" t="t" r="r" b="b"/>
              <a:pathLst>
                <a:path w="10673" h="8917" extrusionOk="0">
                  <a:moveTo>
                    <a:pt x="6546" y="0"/>
                  </a:moveTo>
                  <a:cubicBezTo>
                    <a:pt x="4860" y="0"/>
                    <a:pt x="2904" y="900"/>
                    <a:pt x="2967" y="2332"/>
                  </a:cubicBezTo>
                  <a:cubicBezTo>
                    <a:pt x="2967" y="2332"/>
                    <a:pt x="599" y="2732"/>
                    <a:pt x="298" y="4967"/>
                  </a:cubicBezTo>
                  <a:cubicBezTo>
                    <a:pt x="1" y="6930"/>
                    <a:pt x="1800" y="7036"/>
                    <a:pt x="2192" y="7036"/>
                  </a:cubicBezTo>
                  <a:cubicBezTo>
                    <a:pt x="2240" y="7036"/>
                    <a:pt x="2267" y="7035"/>
                    <a:pt x="2267" y="7035"/>
                  </a:cubicBezTo>
                  <a:lnTo>
                    <a:pt x="2267" y="7035"/>
                  </a:lnTo>
                  <a:cubicBezTo>
                    <a:pt x="2266" y="7035"/>
                    <a:pt x="832" y="7769"/>
                    <a:pt x="1566" y="8703"/>
                  </a:cubicBezTo>
                  <a:cubicBezTo>
                    <a:pt x="1679" y="8853"/>
                    <a:pt x="1844" y="8916"/>
                    <a:pt x="2042" y="8916"/>
                  </a:cubicBezTo>
                  <a:cubicBezTo>
                    <a:pt x="3076" y="8916"/>
                    <a:pt x="5002" y="7202"/>
                    <a:pt x="5002" y="7202"/>
                  </a:cubicBezTo>
                  <a:cubicBezTo>
                    <a:pt x="5002" y="7202"/>
                    <a:pt x="5417" y="7973"/>
                    <a:pt x="6395" y="7973"/>
                  </a:cubicBezTo>
                  <a:cubicBezTo>
                    <a:pt x="6885" y="7973"/>
                    <a:pt x="7515" y="7780"/>
                    <a:pt x="8304" y="7202"/>
                  </a:cubicBezTo>
                  <a:cubicBezTo>
                    <a:pt x="10673" y="5467"/>
                    <a:pt x="7837" y="4333"/>
                    <a:pt x="7837" y="4333"/>
                  </a:cubicBezTo>
                  <a:cubicBezTo>
                    <a:pt x="7837" y="4333"/>
                    <a:pt x="9739" y="2899"/>
                    <a:pt x="8771" y="997"/>
                  </a:cubicBezTo>
                  <a:cubicBezTo>
                    <a:pt x="8427" y="308"/>
                    <a:pt x="7532" y="0"/>
                    <a:pt x="6546" y="0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95"/>
            <p:cNvSpPr/>
            <p:nvPr/>
          </p:nvSpPr>
          <p:spPr>
            <a:xfrm>
              <a:off x="5393025" y="2031550"/>
              <a:ext cx="186150" cy="155200"/>
            </a:xfrm>
            <a:custGeom>
              <a:avLst/>
              <a:gdLst/>
              <a:ahLst/>
              <a:cxnLst/>
              <a:rect l="l" t="t" r="r" b="b"/>
              <a:pathLst>
                <a:path w="7446" h="6208" extrusionOk="0">
                  <a:moveTo>
                    <a:pt x="4536" y="0"/>
                  </a:moveTo>
                  <a:cubicBezTo>
                    <a:pt x="3360" y="0"/>
                    <a:pt x="2012" y="630"/>
                    <a:pt x="2075" y="1616"/>
                  </a:cubicBezTo>
                  <a:cubicBezTo>
                    <a:pt x="2075" y="1616"/>
                    <a:pt x="407" y="1849"/>
                    <a:pt x="207" y="3417"/>
                  </a:cubicBezTo>
                  <a:cubicBezTo>
                    <a:pt x="0" y="4807"/>
                    <a:pt x="1236" y="4886"/>
                    <a:pt x="1518" y="4886"/>
                  </a:cubicBezTo>
                  <a:cubicBezTo>
                    <a:pt x="1554" y="4886"/>
                    <a:pt x="1575" y="4885"/>
                    <a:pt x="1575" y="4885"/>
                  </a:cubicBezTo>
                  <a:lnTo>
                    <a:pt x="1575" y="4885"/>
                  </a:lnTo>
                  <a:cubicBezTo>
                    <a:pt x="1575" y="4885"/>
                    <a:pt x="574" y="5418"/>
                    <a:pt x="1074" y="6052"/>
                  </a:cubicBezTo>
                  <a:cubicBezTo>
                    <a:pt x="1157" y="6161"/>
                    <a:pt x="1276" y="6207"/>
                    <a:pt x="1419" y="6207"/>
                  </a:cubicBezTo>
                  <a:cubicBezTo>
                    <a:pt x="2147" y="6207"/>
                    <a:pt x="3476" y="5018"/>
                    <a:pt x="3476" y="5018"/>
                  </a:cubicBezTo>
                  <a:cubicBezTo>
                    <a:pt x="3476" y="5018"/>
                    <a:pt x="3773" y="5552"/>
                    <a:pt x="4455" y="5552"/>
                  </a:cubicBezTo>
                  <a:cubicBezTo>
                    <a:pt x="4796" y="5552"/>
                    <a:pt x="5233" y="5418"/>
                    <a:pt x="5778" y="5018"/>
                  </a:cubicBezTo>
                  <a:cubicBezTo>
                    <a:pt x="7446" y="3817"/>
                    <a:pt x="5444" y="3017"/>
                    <a:pt x="5444" y="3017"/>
                  </a:cubicBezTo>
                  <a:cubicBezTo>
                    <a:pt x="5444" y="3017"/>
                    <a:pt x="6779" y="2016"/>
                    <a:pt x="6111" y="715"/>
                  </a:cubicBezTo>
                  <a:cubicBezTo>
                    <a:pt x="5864" y="220"/>
                    <a:pt x="5230" y="0"/>
                    <a:pt x="4536" y="0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95"/>
            <p:cNvSpPr/>
            <p:nvPr/>
          </p:nvSpPr>
          <p:spPr>
            <a:xfrm>
              <a:off x="5293325" y="2236475"/>
              <a:ext cx="93225" cy="77625"/>
            </a:xfrm>
            <a:custGeom>
              <a:avLst/>
              <a:gdLst/>
              <a:ahLst/>
              <a:cxnLst/>
              <a:rect l="l" t="t" r="r" b="b"/>
              <a:pathLst>
                <a:path w="3729" h="3105" extrusionOk="0">
                  <a:moveTo>
                    <a:pt x="2276" y="0"/>
                  </a:moveTo>
                  <a:cubicBezTo>
                    <a:pt x="1686" y="0"/>
                    <a:pt x="1005" y="319"/>
                    <a:pt x="1026" y="824"/>
                  </a:cubicBezTo>
                  <a:cubicBezTo>
                    <a:pt x="559" y="891"/>
                    <a:pt x="192" y="1257"/>
                    <a:pt x="92" y="1724"/>
                  </a:cubicBezTo>
                  <a:cubicBezTo>
                    <a:pt x="0" y="2430"/>
                    <a:pt x="670" y="2459"/>
                    <a:pt x="778" y="2459"/>
                  </a:cubicBezTo>
                  <a:cubicBezTo>
                    <a:pt x="788" y="2459"/>
                    <a:pt x="793" y="2458"/>
                    <a:pt x="793" y="2458"/>
                  </a:cubicBezTo>
                  <a:lnTo>
                    <a:pt x="793" y="2458"/>
                  </a:lnTo>
                  <a:cubicBezTo>
                    <a:pt x="793" y="2458"/>
                    <a:pt x="292" y="2692"/>
                    <a:pt x="559" y="3025"/>
                  </a:cubicBezTo>
                  <a:cubicBezTo>
                    <a:pt x="598" y="3081"/>
                    <a:pt x="657" y="3104"/>
                    <a:pt x="729" y="3104"/>
                  </a:cubicBezTo>
                  <a:cubicBezTo>
                    <a:pt x="1088" y="3104"/>
                    <a:pt x="1760" y="2525"/>
                    <a:pt x="1760" y="2525"/>
                  </a:cubicBezTo>
                  <a:cubicBezTo>
                    <a:pt x="1760" y="2525"/>
                    <a:pt x="1908" y="2792"/>
                    <a:pt x="2244" y="2792"/>
                  </a:cubicBezTo>
                  <a:cubicBezTo>
                    <a:pt x="2412" y="2792"/>
                    <a:pt x="2627" y="2725"/>
                    <a:pt x="2894" y="2525"/>
                  </a:cubicBezTo>
                  <a:cubicBezTo>
                    <a:pt x="3728" y="1891"/>
                    <a:pt x="2727" y="1524"/>
                    <a:pt x="2727" y="1524"/>
                  </a:cubicBezTo>
                  <a:cubicBezTo>
                    <a:pt x="3094" y="1257"/>
                    <a:pt x="3228" y="757"/>
                    <a:pt x="3061" y="357"/>
                  </a:cubicBezTo>
                  <a:cubicBezTo>
                    <a:pt x="2938" y="110"/>
                    <a:pt x="2623" y="0"/>
                    <a:pt x="2276" y="0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95"/>
            <p:cNvSpPr/>
            <p:nvPr/>
          </p:nvSpPr>
          <p:spPr>
            <a:xfrm>
              <a:off x="5228325" y="1784775"/>
              <a:ext cx="266625" cy="223575"/>
            </a:xfrm>
            <a:custGeom>
              <a:avLst/>
              <a:gdLst/>
              <a:ahLst/>
              <a:cxnLst/>
              <a:rect l="l" t="t" r="r" b="b"/>
              <a:pathLst>
                <a:path w="10665" h="8943" extrusionOk="0">
                  <a:moveTo>
                    <a:pt x="6542" y="1"/>
                  </a:moveTo>
                  <a:cubicBezTo>
                    <a:pt x="4855" y="1"/>
                    <a:pt x="2896" y="914"/>
                    <a:pt x="2959" y="2347"/>
                  </a:cubicBezTo>
                  <a:cubicBezTo>
                    <a:pt x="2959" y="2347"/>
                    <a:pt x="591" y="2747"/>
                    <a:pt x="291" y="4982"/>
                  </a:cubicBezTo>
                  <a:cubicBezTo>
                    <a:pt x="0" y="6927"/>
                    <a:pt x="1705" y="7053"/>
                    <a:pt x="2153" y="7053"/>
                  </a:cubicBezTo>
                  <a:cubicBezTo>
                    <a:pt x="2220" y="7053"/>
                    <a:pt x="2259" y="7050"/>
                    <a:pt x="2259" y="7050"/>
                  </a:cubicBezTo>
                  <a:lnTo>
                    <a:pt x="2259" y="7050"/>
                  </a:lnTo>
                  <a:cubicBezTo>
                    <a:pt x="2259" y="7050"/>
                    <a:pt x="858" y="7784"/>
                    <a:pt x="1558" y="8718"/>
                  </a:cubicBezTo>
                  <a:cubicBezTo>
                    <a:pt x="1673" y="8876"/>
                    <a:pt x="1842" y="8943"/>
                    <a:pt x="2045" y="8943"/>
                  </a:cubicBezTo>
                  <a:cubicBezTo>
                    <a:pt x="3082" y="8943"/>
                    <a:pt x="4994" y="7217"/>
                    <a:pt x="4994" y="7217"/>
                  </a:cubicBezTo>
                  <a:cubicBezTo>
                    <a:pt x="4994" y="7217"/>
                    <a:pt x="5409" y="8003"/>
                    <a:pt x="6388" y="8003"/>
                  </a:cubicBezTo>
                  <a:cubicBezTo>
                    <a:pt x="6877" y="8003"/>
                    <a:pt x="7507" y="7806"/>
                    <a:pt x="8296" y="7217"/>
                  </a:cubicBezTo>
                  <a:cubicBezTo>
                    <a:pt x="10665" y="5482"/>
                    <a:pt x="7829" y="4348"/>
                    <a:pt x="7829" y="4348"/>
                  </a:cubicBezTo>
                  <a:cubicBezTo>
                    <a:pt x="7829" y="4348"/>
                    <a:pt x="9731" y="2914"/>
                    <a:pt x="8763" y="1012"/>
                  </a:cubicBezTo>
                  <a:cubicBezTo>
                    <a:pt x="8419" y="312"/>
                    <a:pt x="7527" y="1"/>
                    <a:pt x="6542" y="1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95"/>
            <p:cNvSpPr/>
            <p:nvPr/>
          </p:nvSpPr>
          <p:spPr>
            <a:xfrm>
              <a:off x="2017450" y="4458625"/>
              <a:ext cx="4042075" cy="236025"/>
            </a:xfrm>
            <a:custGeom>
              <a:avLst/>
              <a:gdLst/>
              <a:ahLst/>
              <a:cxnLst/>
              <a:rect l="l" t="t" r="r" b="b"/>
              <a:pathLst>
                <a:path w="161683" h="9441" extrusionOk="0">
                  <a:moveTo>
                    <a:pt x="80825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25" y="9441"/>
                  </a:cubicBezTo>
                  <a:cubicBezTo>
                    <a:pt x="125490" y="9441"/>
                    <a:pt x="161682" y="7339"/>
                    <a:pt x="161682" y="4738"/>
                  </a:cubicBezTo>
                  <a:cubicBezTo>
                    <a:pt x="161682" y="2136"/>
                    <a:pt x="125490" y="1"/>
                    <a:pt x="80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95"/>
            <p:cNvSpPr/>
            <p:nvPr/>
          </p:nvSpPr>
          <p:spPr>
            <a:xfrm>
              <a:off x="1417850" y="4371900"/>
              <a:ext cx="4042900" cy="236025"/>
            </a:xfrm>
            <a:custGeom>
              <a:avLst/>
              <a:gdLst/>
              <a:ahLst/>
              <a:cxnLst/>
              <a:rect l="l" t="t" r="r" b="b"/>
              <a:pathLst>
                <a:path w="161716" h="9441" extrusionOk="0">
                  <a:moveTo>
                    <a:pt x="80858" y="1"/>
                  </a:moveTo>
                  <a:cubicBezTo>
                    <a:pt x="36193" y="1"/>
                    <a:pt x="1" y="2136"/>
                    <a:pt x="1" y="4737"/>
                  </a:cubicBezTo>
                  <a:cubicBezTo>
                    <a:pt x="1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7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95"/>
            <p:cNvSpPr/>
            <p:nvPr/>
          </p:nvSpPr>
          <p:spPr>
            <a:xfrm>
              <a:off x="2931425" y="1882625"/>
              <a:ext cx="872325" cy="1737925"/>
            </a:xfrm>
            <a:custGeom>
              <a:avLst/>
              <a:gdLst/>
              <a:ahLst/>
              <a:cxnLst/>
              <a:rect l="l" t="t" r="r" b="b"/>
              <a:pathLst>
                <a:path w="34893" h="69517" extrusionOk="0">
                  <a:moveTo>
                    <a:pt x="7640" y="0"/>
                  </a:moveTo>
                  <a:lnTo>
                    <a:pt x="7640" y="30189"/>
                  </a:lnTo>
                  <a:cubicBezTo>
                    <a:pt x="7640" y="43665"/>
                    <a:pt x="5038" y="57008"/>
                    <a:pt x="1" y="69517"/>
                  </a:cubicBezTo>
                  <a:lnTo>
                    <a:pt x="34892" y="69517"/>
                  </a:lnTo>
                  <a:cubicBezTo>
                    <a:pt x="29855" y="57008"/>
                    <a:pt x="27254" y="43665"/>
                    <a:pt x="27254" y="30189"/>
                  </a:cubicBezTo>
                  <a:lnTo>
                    <a:pt x="272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95"/>
            <p:cNvSpPr/>
            <p:nvPr/>
          </p:nvSpPr>
          <p:spPr>
            <a:xfrm>
              <a:off x="2931425" y="1882625"/>
              <a:ext cx="872325" cy="1737925"/>
            </a:xfrm>
            <a:custGeom>
              <a:avLst/>
              <a:gdLst/>
              <a:ahLst/>
              <a:cxnLst/>
              <a:rect l="l" t="t" r="r" b="b"/>
              <a:pathLst>
                <a:path w="34893" h="69517" extrusionOk="0">
                  <a:moveTo>
                    <a:pt x="7640" y="0"/>
                  </a:moveTo>
                  <a:lnTo>
                    <a:pt x="7640" y="30189"/>
                  </a:lnTo>
                  <a:cubicBezTo>
                    <a:pt x="7640" y="43665"/>
                    <a:pt x="5038" y="57008"/>
                    <a:pt x="1" y="69517"/>
                  </a:cubicBezTo>
                  <a:lnTo>
                    <a:pt x="34892" y="69517"/>
                  </a:lnTo>
                  <a:cubicBezTo>
                    <a:pt x="29855" y="57008"/>
                    <a:pt x="27254" y="43665"/>
                    <a:pt x="27254" y="30189"/>
                  </a:cubicBezTo>
                  <a:lnTo>
                    <a:pt x="272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95"/>
            <p:cNvSpPr/>
            <p:nvPr/>
          </p:nvSpPr>
          <p:spPr>
            <a:xfrm>
              <a:off x="2931425" y="1882625"/>
              <a:ext cx="557925" cy="1737925"/>
            </a:xfrm>
            <a:custGeom>
              <a:avLst/>
              <a:gdLst/>
              <a:ahLst/>
              <a:cxnLst/>
              <a:rect l="l" t="t" r="r" b="b"/>
              <a:pathLst>
                <a:path w="22317" h="69517" extrusionOk="0">
                  <a:moveTo>
                    <a:pt x="7640" y="0"/>
                  </a:moveTo>
                  <a:lnTo>
                    <a:pt x="7640" y="30189"/>
                  </a:lnTo>
                  <a:cubicBezTo>
                    <a:pt x="7640" y="43665"/>
                    <a:pt x="5038" y="57008"/>
                    <a:pt x="1" y="69517"/>
                  </a:cubicBezTo>
                  <a:lnTo>
                    <a:pt x="22317" y="69517"/>
                  </a:lnTo>
                  <a:cubicBezTo>
                    <a:pt x="20716" y="63146"/>
                    <a:pt x="19481" y="56708"/>
                    <a:pt x="18714" y="50203"/>
                  </a:cubicBezTo>
                  <a:cubicBezTo>
                    <a:pt x="17880" y="43565"/>
                    <a:pt x="17447" y="36893"/>
                    <a:pt x="17447" y="30189"/>
                  </a:cubicBezTo>
                  <a:lnTo>
                    <a:pt x="17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95"/>
            <p:cNvSpPr/>
            <p:nvPr/>
          </p:nvSpPr>
          <p:spPr>
            <a:xfrm>
              <a:off x="3109050" y="1845925"/>
              <a:ext cx="517075" cy="57575"/>
            </a:xfrm>
            <a:custGeom>
              <a:avLst/>
              <a:gdLst/>
              <a:ahLst/>
              <a:cxnLst/>
              <a:rect l="l" t="t" r="r" b="b"/>
              <a:pathLst>
                <a:path w="20683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20682" y="2302"/>
                  </a:lnTo>
                  <a:lnTo>
                    <a:pt x="206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95"/>
            <p:cNvSpPr/>
            <p:nvPr/>
          </p:nvSpPr>
          <p:spPr>
            <a:xfrm>
              <a:off x="3109050" y="1845925"/>
              <a:ext cx="280225" cy="57575"/>
            </a:xfrm>
            <a:custGeom>
              <a:avLst/>
              <a:gdLst/>
              <a:ahLst/>
              <a:cxnLst/>
              <a:rect l="l" t="t" r="r" b="b"/>
              <a:pathLst>
                <a:path w="11209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11209" y="2302"/>
                  </a:lnTo>
                  <a:lnTo>
                    <a:pt x="112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95"/>
            <p:cNvSpPr/>
            <p:nvPr/>
          </p:nvSpPr>
          <p:spPr>
            <a:xfrm>
              <a:off x="3122400" y="2010225"/>
              <a:ext cx="490375" cy="17525"/>
            </a:xfrm>
            <a:custGeom>
              <a:avLst/>
              <a:gdLst/>
              <a:ahLst/>
              <a:cxnLst/>
              <a:rect l="l" t="t" r="r" b="b"/>
              <a:pathLst>
                <a:path w="19615" h="701" extrusionOk="0">
                  <a:moveTo>
                    <a:pt x="1" y="0"/>
                  </a:moveTo>
                  <a:lnTo>
                    <a:pt x="1" y="701"/>
                  </a:lnTo>
                  <a:lnTo>
                    <a:pt x="19615" y="701"/>
                  </a:lnTo>
                  <a:lnTo>
                    <a:pt x="196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95"/>
            <p:cNvSpPr/>
            <p:nvPr/>
          </p:nvSpPr>
          <p:spPr>
            <a:xfrm>
              <a:off x="3122400" y="2177000"/>
              <a:ext cx="490375" cy="18375"/>
            </a:xfrm>
            <a:custGeom>
              <a:avLst/>
              <a:gdLst/>
              <a:ahLst/>
              <a:cxnLst/>
              <a:rect l="l" t="t" r="r" b="b"/>
              <a:pathLst>
                <a:path w="19615" h="735" extrusionOk="0">
                  <a:moveTo>
                    <a:pt x="1" y="1"/>
                  </a:moveTo>
                  <a:lnTo>
                    <a:pt x="1" y="734"/>
                  </a:lnTo>
                  <a:lnTo>
                    <a:pt x="19615" y="734"/>
                  </a:lnTo>
                  <a:lnTo>
                    <a:pt x="196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95"/>
            <p:cNvSpPr/>
            <p:nvPr/>
          </p:nvSpPr>
          <p:spPr>
            <a:xfrm>
              <a:off x="3122400" y="2343775"/>
              <a:ext cx="490375" cy="18375"/>
            </a:xfrm>
            <a:custGeom>
              <a:avLst/>
              <a:gdLst/>
              <a:ahLst/>
              <a:cxnLst/>
              <a:rect l="l" t="t" r="r" b="b"/>
              <a:pathLst>
                <a:path w="19615" h="735" extrusionOk="0">
                  <a:moveTo>
                    <a:pt x="1" y="1"/>
                  </a:moveTo>
                  <a:lnTo>
                    <a:pt x="1" y="735"/>
                  </a:lnTo>
                  <a:lnTo>
                    <a:pt x="19615" y="735"/>
                  </a:lnTo>
                  <a:lnTo>
                    <a:pt x="196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95"/>
            <p:cNvSpPr/>
            <p:nvPr/>
          </p:nvSpPr>
          <p:spPr>
            <a:xfrm>
              <a:off x="3122400" y="2511400"/>
              <a:ext cx="490375" cy="18375"/>
            </a:xfrm>
            <a:custGeom>
              <a:avLst/>
              <a:gdLst/>
              <a:ahLst/>
              <a:cxnLst/>
              <a:rect l="l" t="t" r="r" b="b"/>
              <a:pathLst>
                <a:path w="19615" h="735" extrusionOk="0">
                  <a:moveTo>
                    <a:pt x="1" y="1"/>
                  </a:moveTo>
                  <a:lnTo>
                    <a:pt x="1" y="735"/>
                  </a:lnTo>
                  <a:lnTo>
                    <a:pt x="19615" y="735"/>
                  </a:lnTo>
                  <a:lnTo>
                    <a:pt x="196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95"/>
            <p:cNvSpPr/>
            <p:nvPr/>
          </p:nvSpPr>
          <p:spPr>
            <a:xfrm>
              <a:off x="3121575" y="2678200"/>
              <a:ext cx="492025" cy="18375"/>
            </a:xfrm>
            <a:custGeom>
              <a:avLst/>
              <a:gdLst/>
              <a:ahLst/>
              <a:cxnLst/>
              <a:rect l="l" t="t" r="r" b="b"/>
              <a:pathLst>
                <a:path w="19681" h="735" extrusionOk="0">
                  <a:moveTo>
                    <a:pt x="0" y="0"/>
                  </a:moveTo>
                  <a:lnTo>
                    <a:pt x="0" y="734"/>
                  </a:lnTo>
                  <a:lnTo>
                    <a:pt x="19681" y="734"/>
                  </a:lnTo>
                  <a:cubicBezTo>
                    <a:pt x="19681" y="501"/>
                    <a:pt x="19681" y="267"/>
                    <a:pt x="196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95"/>
            <p:cNvSpPr/>
            <p:nvPr/>
          </p:nvSpPr>
          <p:spPr>
            <a:xfrm>
              <a:off x="3112400" y="2845825"/>
              <a:ext cx="510375" cy="18350"/>
            </a:xfrm>
            <a:custGeom>
              <a:avLst/>
              <a:gdLst/>
              <a:ahLst/>
              <a:cxnLst/>
              <a:rect l="l" t="t" r="r" b="b"/>
              <a:pathLst>
                <a:path w="20415" h="734" extrusionOk="0">
                  <a:moveTo>
                    <a:pt x="34" y="0"/>
                  </a:moveTo>
                  <a:cubicBezTo>
                    <a:pt x="34" y="234"/>
                    <a:pt x="0" y="467"/>
                    <a:pt x="0" y="734"/>
                  </a:cubicBezTo>
                  <a:lnTo>
                    <a:pt x="20415" y="734"/>
                  </a:lnTo>
                  <a:cubicBezTo>
                    <a:pt x="20381" y="467"/>
                    <a:pt x="20381" y="234"/>
                    <a:pt x="20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95"/>
            <p:cNvSpPr/>
            <p:nvPr/>
          </p:nvSpPr>
          <p:spPr>
            <a:xfrm>
              <a:off x="3092375" y="3012600"/>
              <a:ext cx="550425" cy="18375"/>
            </a:xfrm>
            <a:custGeom>
              <a:avLst/>
              <a:gdLst/>
              <a:ahLst/>
              <a:cxnLst/>
              <a:rect l="l" t="t" r="r" b="b"/>
              <a:pathLst>
                <a:path w="22017" h="735" extrusionOk="0">
                  <a:moveTo>
                    <a:pt x="101" y="0"/>
                  </a:moveTo>
                  <a:cubicBezTo>
                    <a:pt x="67" y="267"/>
                    <a:pt x="34" y="501"/>
                    <a:pt x="1" y="734"/>
                  </a:cubicBezTo>
                  <a:lnTo>
                    <a:pt x="22016" y="734"/>
                  </a:lnTo>
                  <a:cubicBezTo>
                    <a:pt x="21983" y="501"/>
                    <a:pt x="21950" y="267"/>
                    <a:pt x="219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95"/>
            <p:cNvSpPr/>
            <p:nvPr/>
          </p:nvSpPr>
          <p:spPr>
            <a:xfrm>
              <a:off x="3061525" y="3180225"/>
              <a:ext cx="612125" cy="18375"/>
            </a:xfrm>
            <a:custGeom>
              <a:avLst/>
              <a:gdLst/>
              <a:ahLst/>
              <a:cxnLst/>
              <a:rect l="l" t="t" r="r" b="b"/>
              <a:pathLst>
                <a:path w="24485" h="735" extrusionOk="0">
                  <a:moveTo>
                    <a:pt x="167" y="0"/>
                  </a:moveTo>
                  <a:cubicBezTo>
                    <a:pt x="101" y="234"/>
                    <a:pt x="67" y="501"/>
                    <a:pt x="0" y="734"/>
                  </a:cubicBezTo>
                  <a:lnTo>
                    <a:pt x="24485" y="734"/>
                  </a:lnTo>
                  <a:cubicBezTo>
                    <a:pt x="24418" y="467"/>
                    <a:pt x="24385" y="234"/>
                    <a:pt x="243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95"/>
            <p:cNvSpPr/>
            <p:nvPr/>
          </p:nvSpPr>
          <p:spPr>
            <a:xfrm>
              <a:off x="3019000" y="3347000"/>
              <a:ext cx="697175" cy="18375"/>
            </a:xfrm>
            <a:custGeom>
              <a:avLst/>
              <a:gdLst/>
              <a:ahLst/>
              <a:cxnLst/>
              <a:rect l="l" t="t" r="r" b="b"/>
              <a:pathLst>
                <a:path w="27887" h="735" extrusionOk="0">
                  <a:moveTo>
                    <a:pt x="234" y="1"/>
                  </a:moveTo>
                  <a:cubicBezTo>
                    <a:pt x="167" y="234"/>
                    <a:pt x="100" y="501"/>
                    <a:pt x="0" y="735"/>
                  </a:cubicBezTo>
                  <a:lnTo>
                    <a:pt x="27887" y="735"/>
                  </a:lnTo>
                  <a:cubicBezTo>
                    <a:pt x="27820" y="501"/>
                    <a:pt x="27753" y="268"/>
                    <a:pt x="276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95"/>
            <p:cNvSpPr/>
            <p:nvPr/>
          </p:nvSpPr>
          <p:spPr>
            <a:xfrm>
              <a:off x="2964800" y="3514625"/>
              <a:ext cx="805600" cy="18375"/>
            </a:xfrm>
            <a:custGeom>
              <a:avLst/>
              <a:gdLst/>
              <a:ahLst/>
              <a:cxnLst/>
              <a:rect l="l" t="t" r="r" b="b"/>
              <a:pathLst>
                <a:path w="32224" h="735" extrusionOk="0">
                  <a:moveTo>
                    <a:pt x="267" y="0"/>
                  </a:moveTo>
                  <a:lnTo>
                    <a:pt x="0" y="734"/>
                  </a:lnTo>
                  <a:lnTo>
                    <a:pt x="32223" y="734"/>
                  </a:lnTo>
                  <a:lnTo>
                    <a:pt x="319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95"/>
            <p:cNvSpPr/>
            <p:nvPr/>
          </p:nvSpPr>
          <p:spPr>
            <a:xfrm>
              <a:off x="2097500" y="1882625"/>
              <a:ext cx="872325" cy="1737925"/>
            </a:xfrm>
            <a:custGeom>
              <a:avLst/>
              <a:gdLst/>
              <a:ahLst/>
              <a:cxnLst/>
              <a:rect l="l" t="t" r="r" b="b"/>
              <a:pathLst>
                <a:path w="34893" h="69517" extrusionOk="0">
                  <a:moveTo>
                    <a:pt x="7639" y="0"/>
                  </a:moveTo>
                  <a:lnTo>
                    <a:pt x="7639" y="30189"/>
                  </a:lnTo>
                  <a:cubicBezTo>
                    <a:pt x="7639" y="43665"/>
                    <a:pt x="5038" y="57008"/>
                    <a:pt x="1" y="69517"/>
                  </a:cubicBezTo>
                  <a:lnTo>
                    <a:pt x="34892" y="69517"/>
                  </a:lnTo>
                  <a:cubicBezTo>
                    <a:pt x="29855" y="57008"/>
                    <a:pt x="27253" y="43665"/>
                    <a:pt x="27253" y="30189"/>
                  </a:cubicBezTo>
                  <a:lnTo>
                    <a:pt x="27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95"/>
            <p:cNvSpPr/>
            <p:nvPr/>
          </p:nvSpPr>
          <p:spPr>
            <a:xfrm>
              <a:off x="2097500" y="1882625"/>
              <a:ext cx="872325" cy="1737925"/>
            </a:xfrm>
            <a:custGeom>
              <a:avLst/>
              <a:gdLst/>
              <a:ahLst/>
              <a:cxnLst/>
              <a:rect l="l" t="t" r="r" b="b"/>
              <a:pathLst>
                <a:path w="34893" h="69517" extrusionOk="0">
                  <a:moveTo>
                    <a:pt x="7639" y="0"/>
                  </a:moveTo>
                  <a:lnTo>
                    <a:pt x="7639" y="30189"/>
                  </a:lnTo>
                  <a:cubicBezTo>
                    <a:pt x="7639" y="43665"/>
                    <a:pt x="5038" y="57008"/>
                    <a:pt x="1" y="69517"/>
                  </a:cubicBezTo>
                  <a:lnTo>
                    <a:pt x="34892" y="69517"/>
                  </a:lnTo>
                  <a:cubicBezTo>
                    <a:pt x="29855" y="57008"/>
                    <a:pt x="27253" y="43665"/>
                    <a:pt x="27253" y="30189"/>
                  </a:cubicBezTo>
                  <a:lnTo>
                    <a:pt x="27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95"/>
            <p:cNvSpPr/>
            <p:nvPr/>
          </p:nvSpPr>
          <p:spPr>
            <a:xfrm>
              <a:off x="2097500" y="1882625"/>
              <a:ext cx="557925" cy="1737925"/>
            </a:xfrm>
            <a:custGeom>
              <a:avLst/>
              <a:gdLst/>
              <a:ahLst/>
              <a:cxnLst/>
              <a:rect l="l" t="t" r="r" b="b"/>
              <a:pathLst>
                <a:path w="22317" h="69517" extrusionOk="0">
                  <a:moveTo>
                    <a:pt x="7639" y="0"/>
                  </a:moveTo>
                  <a:lnTo>
                    <a:pt x="7639" y="30189"/>
                  </a:lnTo>
                  <a:cubicBezTo>
                    <a:pt x="7639" y="43665"/>
                    <a:pt x="5038" y="57008"/>
                    <a:pt x="1" y="69517"/>
                  </a:cubicBezTo>
                  <a:lnTo>
                    <a:pt x="22317" y="69517"/>
                  </a:lnTo>
                  <a:cubicBezTo>
                    <a:pt x="20715" y="63146"/>
                    <a:pt x="19481" y="56708"/>
                    <a:pt x="18714" y="50203"/>
                  </a:cubicBezTo>
                  <a:cubicBezTo>
                    <a:pt x="17880" y="43565"/>
                    <a:pt x="17446" y="36893"/>
                    <a:pt x="17446" y="30189"/>
                  </a:cubicBezTo>
                  <a:lnTo>
                    <a:pt x="174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95"/>
            <p:cNvSpPr/>
            <p:nvPr/>
          </p:nvSpPr>
          <p:spPr>
            <a:xfrm>
              <a:off x="2275125" y="1845925"/>
              <a:ext cx="517075" cy="57575"/>
            </a:xfrm>
            <a:custGeom>
              <a:avLst/>
              <a:gdLst/>
              <a:ahLst/>
              <a:cxnLst/>
              <a:rect l="l" t="t" r="r" b="b"/>
              <a:pathLst>
                <a:path w="20683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20682" y="2302"/>
                  </a:lnTo>
                  <a:lnTo>
                    <a:pt x="206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95"/>
            <p:cNvSpPr/>
            <p:nvPr/>
          </p:nvSpPr>
          <p:spPr>
            <a:xfrm>
              <a:off x="2275125" y="1845925"/>
              <a:ext cx="280225" cy="57575"/>
            </a:xfrm>
            <a:custGeom>
              <a:avLst/>
              <a:gdLst/>
              <a:ahLst/>
              <a:cxnLst/>
              <a:rect l="l" t="t" r="r" b="b"/>
              <a:pathLst>
                <a:path w="11209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11209" y="2302"/>
                  </a:lnTo>
                  <a:lnTo>
                    <a:pt x="112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95"/>
            <p:cNvSpPr/>
            <p:nvPr/>
          </p:nvSpPr>
          <p:spPr>
            <a:xfrm>
              <a:off x="2288475" y="2010225"/>
              <a:ext cx="490375" cy="17525"/>
            </a:xfrm>
            <a:custGeom>
              <a:avLst/>
              <a:gdLst/>
              <a:ahLst/>
              <a:cxnLst/>
              <a:rect l="l" t="t" r="r" b="b"/>
              <a:pathLst>
                <a:path w="19615" h="701" extrusionOk="0">
                  <a:moveTo>
                    <a:pt x="0" y="0"/>
                  </a:moveTo>
                  <a:lnTo>
                    <a:pt x="0" y="701"/>
                  </a:lnTo>
                  <a:lnTo>
                    <a:pt x="19614" y="701"/>
                  </a:lnTo>
                  <a:lnTo>
                    <a:pt x="196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95"/>
            <p:cNvSpPr/>
            <p:nvPr/>
          </p:nvSpPr>
          <p:spPr>
            <a:xfrm>
              <a:off x="2288475" y="2177000"/>
              <a:ext cx="490375" cy="18375"/>
            </a:xfrm>
            <a:custGeom>
              <a:avLst/>
              <a:gdLst/>
              <a:ahLst/>
              <a:cxnLst/>
              <a:rect l="l" t="t" r="r" b="b"/>
              <a:pathLst>
                <a:path w="19615" h="735" extrusionOk="0">
                  <a:moveTo>
                    <a:pt x="0" y="1"/>
                  </a:moveTo>
                  <a:lnTo>
                    <a:pt x="0" y="734"/>
                  </a:lnTo>
                  <a:lnTo>
                    <a:pt x="19614" y="734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95"/>
            <p:cNvSpPr/>
            <p:nvPr/>
          </p:nvSpPr>
          <p:spPr>
            <a:xfrm>
              <a:off x="2288475" y="2343775"/>
              <a:ext cx="490375" cy="18375"/>
            </a:xfrm>
            <a:custGeom>
              <a:avLst/>
              <a:gdLst/>
              <a:ahLst/>
              <a:cxnLst/>
              <a:rect l="l" t="t" r="r" b="b"/>
              <a:pathLst>
                <a:path w="19615" h="735" extrusionOk="0">
                  <a:moveTo>
                    <a:pt x="0" y="1"/>
                  </a:moveTo>
                  <a:lnTo>
                    <a:pt x="0" y="735"/>
                  </a:lnTo>
                  <a:lnTo>
                    <a:pt x="19614" y="735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95"/>
            <p:cNvSpPr/>
            <p:nvPr/>
          </p:nvSpPr>
          <p:spPr>
            <a:xfrm>
              <a:off x="2288475" y="2511400"/>
              <a:ext cx="490375" cy="18375"/>
            </a:xfrm>
            <a:custGeom>
              <a:avLst/>
              <a:gdLst/>
              <a:ahLst/>
              <a:cxnLst/>
              <a:rect l="l" t="t" r="r" b="b"/>
              <a:pathLst>
                <a:path w="19615" h="735" extrusionOk="0">
                  <a:moveTo>
                    <a:pt x="0" y="1"/>
                  </a:moveTo>
                  <a:lnTo>
                    <a:pt x="0" y="735"/>
                  </a:lnTo>
                  <a:lnTo>
                    <a:pt x="19614" y="735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95"/>
            <p:cNvSpPr/>
            <p:nvPr/>
          </p:nvSpPr>
          <p:spPr>
            <a:xfrm>
              <a:off x="2287650" y="2678200"/>
              <a:ext cx="492025" cy="18375"/>
            </a:xfrm>
            <a:custGeom>
              <a:avLst/>
              <a:gdLst/>
              <a:ahLst/>
              <a:cxnLst/>
              <a:rect l="l" t="t" r="r" b="b"/>
              <a:pathLst>
                <a:path w="19681" h="735" extrusionOk="0">
                  <a:moveTo>
                    <a:pt x="0" y="0"/>
                  </a:moveTo>
                  <a:lnTo>
                    <a:pt x="0" y="734"/>
                  </a:lnTo>
                  <a:lnTo>
                    <a:pt x="19681" y="734"/>
                  </a:lnTo>
                  <a:cubicBezTo>
                    <a:pt x="19681" y="501"/>
                    <a:pt x="19681" y="267"/>
                    <a:pt x="196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95"/>
            <p:cNvSpPr/>
            <p:nvPr/>
          </p:nvSpPr>
          <p:spPr>
            <a:xfrm>
              <a:off x="2278475" y="2845825"/>
              <a:ext cx="510375" cy="18350"/>
            </a:xfrm>
            <a:custGeom>
              <a:avLst/>
              <a:gdLst/>
              <a:ahLst/>
              <a:cxnLst/>
              <a:rect l="l" t="t" r="r" b="b"/>
              <a:pathLst>
                <a:path w="20415" h="734" extrusionOk="0">
                  <a:moveTo>
                    <a:pt x="33" y="0"/>
                  </a:moveTo>
                  <a:cubicBezTo>
                    <a:pt x="33" y="234"/>
                    <a:pt x="0" y="467"/>
                    <a:pt x="0" y="734"/>
                  </a:cubicBezTo>
                  <a:lnTo>
                    <a:pt x="20415" y="734"/>
                  </a:lnTo>
                  <a:cubicBezTo>
                    <a:pt x="20381" y="467"/>
                    <a:pt x="20381" y="234"/>
                    <a:pt x="203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95"/>
            <p:cNvSpPr/>
            <p:nvPr/>
          </p:nvSpPr>
          <p:spPr>
            <a:xfrm>
              <a:off x="2258450" y="3012600"/>
              <a:ext cx="550425" cy="18375"/>
            </a:xfrm>
            <a:custGeom>
              <a:avLst/>
              <a:gdLst/>
              <a:ahLst/>
              <a:cxnLst/>
              <a:rect l="l" t="t" r="r" b="b"/>
              <a:pathLst>
                <a:path w="22017" h="735" extrusionOk="0">
                  <a:moveTo>
                    <a:pt x="101" y="0"/>
                  </a:moveTo>
                  <a:cubicBezTo>
                    <a:pt x="67" y="267"/>
                    <a:pt x="34" y="501"/>
                    <a:pt x="1" y="734"/>
                  </a:cubicBezTo>
                  <a:lnTo>
                    <a:pt x="22016" y="734"/>
                  </a:lnTo>
                  <a:cubicBezTo>
                    <a:pt x="21983" y="501"/>
                    <a:pt x="21950" y="267"/>
                    <a:pt x="219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95"/>
            <p:cNvSpPr/>
            <p:nvPr/>
          </p:nvSpPr>
          <p:spPr>
            <a:xfrm>
              <a:off x="2227600" y="3180225"/>
              <a:ext cx="612125" cy="18375"/>
            </a:xfrm>
            <a:custGeom>
              <a:avLst/>
              <a:gdLst/>
              <a:ahLst/>
              <a:cxnLst/>
              <a:rect l="l" t="t" r="r" b="b"/>
              <a:pathLst>
                <a:path w="24485" h="735" extrusionOk="0">
                  <a:moveTo>
                    <a:pt x="167" y="0"/>
                  </a:moveTo>
                  <a:cubicBezTo>
                    <a:pt x="100" y="234"/>
                    <a:pt x="67" y="501"/>
                    <a:pt x="0" y="734"/>
                  </a:cubicBezTo>
                  <a:lnTo>
                    <a:pt x="24484" y="734"/>
                  </a:lnTo>
                  <a:cubicBezTo>
                    <a:pt x="24418" y="467"/>
                    <a:pt x="24384" y="234"/>
                    <a:pt x="243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95"/>
            <p:cNvSpPr/>
            <p:nvPr/>
          </p:nvSpPr>
          <p:spPr>
            <a:xfrm>
              <a:off x="2185075" y="3347000"/>
              <a:ext cx="697175" cy="18375"/>
            </a:xfrm>
            <a:custGeom>
              <a:avLst/>
              <a:gdLst/>
              <a:ahLst/>
              <a:cxnLst/>
              <a:rect l="l" t="t" r="r" b="b"/>
              <a:pathLst>
                <a:path w="27887" h="735" extrusionOk="0">
                  <a:moveTo>
                    <a:pt x="234" y="1"/>
                  </a:moveTo>
                  <a:cubicBezTo>
                    <a:pt x="167" y="234"/>
                    <a:pt x="100" y="501"/>
                    <a:pt x="0" y="735"/>
                  </a:cubicBezTo>
                  <a:lnTo>
                    <a:pt x="27887" y="735"/>
                  </a:lnTo>
                  <a:cubicBezTo>
                    <a:pt x="27820" y="501"/>
                    <a:pt x="27753" y="268"/>
                    <a:pt x="276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95"/>
            <p:cNvSpPr/>
            <p:nvPr/>
          </p:nvSpPr>
          <p:spPr>
            <a:xfrm>
              <a:off x="2130850" y="3514625"/>
              <a:ext cx="805600" cy="18375"/>
            </a:xfrm>
            <a:custGeom>
              <a:avLst/>
              <a:gdLst/>
              <a:ahLst/>
              <a:cxnLst/>
              <a:rect l="l" t="t" r="r" b="b"/>
              <a:pathLst>
                <a:path w="32224" h="735" extrusionOk="0">
                  <a:moveTo>
                    <a:pt x="268" y="0"/>
                  </a:moveTo>
                  <a:lnTo>
                    <a:pt x="1" y="734"/>
                  </a:lnTo>
                  <a:lnTo>
                    <a:pt x="32224" y="734"/>
                  </a:lnTo>
                  <a:lnTo>
                    <a:pt x="319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95"/>
            <p:cNvSpPr/>
            <p:nvPr/>
          </p:nvSpPr>
          <p:spPr>
            <a:xfrm>
              <a:off x="2598700" y="3347000"/>
              <a:ext cx="370275" cy="191825"/>
            </a:xfrm>
            <a:custGeom>
              <a:avLst/>
              <a:gdLst/>
              <a:ahLst/>
              <a:cxnLst/>
              <a:rect l="l" t="t" r="r" b="b"/>
              <a:pathLst>
                <a:path w="14811" h="7673" extrusionOk="0">
                  <a:moveTo>
                    <a:pt x="0" y="1"/>
                  </a:moveTo>
                  <a:lnTo>
                    <a:pt x="0" y="7673"/>
                  </a:lnTo>
                  <a:lnTo>
                    <a:pt x="14811" y="7673"/>
                  </a:lnTo>
                  <a:lnTo>
                    <a:pt x="148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95"/>
            <p:cNvSpPr/>
            <p:nvPr/>
          </p:nvSpPr>
          <p:spPr>
            <a:xfrm>
              <a:off x="3010650" y="3347000"/>
              <a:ext cx="370300" cy="191825"/>
            </a:xfrm>
            <a:custGeom>
              <a:avLst/>
              <a:gdLst/>
              <a:ahLst/>
              <a:cxnLst/>
              <a:rect l="l" t="t" r="r" b="b"/>
              <a:pathLst>
                <a:path w="14812" h="7673" extrusionOk="0">
                  <a:moveTo>
                    <a:pt x="1" y="1"/>
                  </a:moveTo>
                  <a:lnTo>
                    <a:pt x="1" y="7673"/>
                  </a:lnTo>
                  <a:lnTo>
                    <a:pt x="14811" y="7673"/>
                  </a:lnTo>
                  <a:lnTo>
                    <a:pt x="148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95"/>
            <p:cNvSpPr/>
            <p:nvPr/>
          </p:nvSpPr>
          <p:spPr>
            <a:xfrm>
              <a:off x="2186725" y="3347000"/>
              <a:ext cx="371125" cy="191825"/>
            </a:xfrm>
            <a:custGeom>
              <a:avLst/>
              <a:gdLst/>
              <a:ahLst/>
              <a:cxnLst/>
              <a:rect l="l" t="t" r="r" b="b"/>
              <a:pathLst>
                <a:path w="14845" h="7673" extrusionOk="0">
                  <a:moveTo>
                    <a:pt x="1" y="1"/>
                  </a:moveTo>
                  <a:lnTo>
                    <a:pt x="1" y="7673"/>
                  </a:lnTo>
                  <a:lnTo>
                    <a:pt x="14845" y="7673"/>
                  </a:lnTo>
                  <a:lnTo>
                    <a:pt x="148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95"/>
            <p:cNvSpPr/>
            <p:nvPr/>
          </p:nvSpPr>
          <p:spPr>
            <a:xfrm>
              <a:off x="2598700" y="3347000"/>
              <a:ext cx="370275" cy="191825"/>
            </a:xfrm>
            <a:custGeom>
              <a:avLst/>
              <a:gdLst/>
              <a:ahLst/>
              <a:cxnLst/>
              <a:rect l="l" t="t" r="r" b="b"/>
              <a:pathLst>
                <a:path w="14811" h="7673" extrusionOk="0">
                  <a:moveTo>
                    <a:pt x="0" y="1"/>
                  </a:moveTo>
                  <a:lnTo>
                    <a:pt x="0" y="7673"/>
                  </a:lnTo>
                  <a:lnTo>
                    <a:pt x="14811" y="7673"/>
                  </a:lnTo>
                  <a:lnTo>
                    <a:pt x="148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95"/>
            <p:cNvSpPr/>
            <p:nvPr/>
          </p:nvSpPr>
          <p:spPr>
            <a:xfrm>
              <a:off x="3010650" y="3347000"/>
              <a:ext cx="370300" cy="191825"/>
            </a:xfrm>
            <a:custGeom>
              <a:avLst/>
              <a:gdLst/>
              <a:ahLst/>
              <a:cxnLst/>
              <a:rect l="l" t="t" r="r" b="b"/>
              <a:pathLst>
                <a:path w="14812" h="7673" extrusionOk="0">
                  <a:moveTo>
                    <a:pt x="1" y="1"/>
                  </a:moveTo>
                  <a:lnTo>
                    <a:pt x="1" y="7673"/>
                  </a:lnTo>
                  <a:lnTo>
                    <a:pt x="14811" y="7673"/>
                  </a:lnTo>
                  <a:lnTo>
                    <a:pt x="148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95"/>
            <p:cNvSpPr/>
            <p:nvPr/>
          </p:nvSpPr>
          <p:spPr>
            <a:xfrm>
              <a:off x="2186725" y="3347000"/>
              <a:ext cx="371125" cy="191825"/>
            </a:xfrm>
            <a:custGeom>
              <a:avLst/>
              <a:gdLst/>
              <a:ahLst/>
              <a:cxnLst/>
              <a:rect l="l" t="t" r="r" b="b"/>
              <a:pathLst>
                <a:path w="14845" h="7673" extrusionOk="0">
                  <a:moveTo>
                    <a:pt x="1" y="1"/>
                  </a:moveTo>
                  <a:lnTo>
                    <a:pt x="1" y="7673"/>
                  </a:lnTo>
                  <a:lnTo>
                    <a:pt x="14845" y="7673"/>
                  </a:lnTo>
                  <a:lnTo>
                    <a:pt x="148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95"/>
            <p:cNvSpPr/>
            <p:nvPr/>
          </p:nvSpPr>
          <p:spPr>
            <a:xfrm>
              <a:off x="1774775" y="3347000"/>
              <a:ext cx="2071500" cy="1116650"/>
            </a:xfrm>
            <a:custGeom>
              <a:avLst/>
              <a:gdLst/>
              <a:ahLst/>
              <a:cxnLst/>
              <a:rect l="l" t="t" r="r" b="b"/>
              <a:pathLst>
                <a:path w="82860" h="44666" extrusionOk="0">
                  <a:moveTo>
                    <a:pt x="16512" y="1"/>
                  </a:moveTo>
                  <a:lnTo>
                    <a:pt x="0" y="7673"/>
                  </a:lnTo>
                  <a:lnTo>
                    <a:pt x="0" y="44666"/>
                  </a:lnTo>
                  <a:lnTo>
                    <a:pt x="82860" y="44666"/>
                  </a:lnTo>
                  <a:lnTo>
                    <a:pt x="82860" y="7673"/>
                  </a:lnTo>
                  <a:lnTo>
                    <a:pt x="49469" y="7673"/>
                  </a:lnTo>
                  <a:lnTo>
                    <a:pt x="49469" y="1"/>
                  </a:lnTo>
                  <a:lnTo>
                    <a:pt x="32991" y="7673"/>
                  </a:lnTo>
                  <a:lnTo>
                    <a:pt x="32991" y="1"/>
                  </a:lnTo>
                  <a:lnTo>
                    <a:pt x="16512" y="7673"/>
                  </a:lnTo>
                  <a:lnTo>
                    <a:pt x="16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95"/>
            <p:cNvSpPr/>
            <p:nvPr/>
          </p:nvSpPr>
          <p:spPr>
            <a:xfrm>
              <a:off x="3244150" y="3538800"/>
              <a:ext cx="602125" cy="924850"/>
            </a:xfrm>
            <a:custGeom>
              <a:avLst/>
              <a:gdLst/>
              <a:ahLst/>
              <a:cxnLst/>
              <a:rect l="l" t="t" r="r" b="b"/>
              <a:pathLst>
                <a:path w="24085" h="36994" extrusionOk="0">
                  <a:moveTo>
                    <a:pt x="1" y="1"/>
                  </a:moveTo>
                  <a:lnTo>
                    <a:pt x="1" y="36994"/>
                  </a:lnTo>
                  <a:lnTo>
                    <a:pt x="24085" y="36994"/>
                  </a:lnTo>
                  <a:lnTo>
                    <a:pt x="240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95"/>
            <p:cNvSpPr/>
            <p:nvPr/>
          </p:nvSpPr>
          <p:spPr>
            <a:xfrm>
              <a:off x="2029950" y="3639725"/>
              <a:ext cx="209350" cy="672150"/>
            </a:xfrm>
            <a:custGeom>
              <a:avLst/>
              <a:gdLst/>
              <a:ahLst/>
              <a:cxnLst/>
              <a:rect l="l" t="t" r="r" b="b"/>
              <a:pathLst>
                <a:path w="8374" h="26886" extrusionOk="0">
                  <a:moveTo>
                    <a:pt x="5104" y="0"/>
                  </a:moveTo>
                  <a:cubicBezTo>
                    <a:pt x="2302" y="0"/>
                    <a:pt x="1" y="2268"/>
                    <a:pt x="1" y="5104"/>
                  </a:cubicBezTo>
                  <a:lnTo>
                    <a:pt x="1" y="26886"/>
                  </a:lnTo>
                  <a:lnTo>
                    <a:pt x="2869" y="26886"/>
                  </a:lnTo>
                  <a:lnTo>
                    <a:pt x="2869" y="5104"/>
                  </a:lnTo>
                  <a:cubicBezTo>
                    <a:pt x="2869" y="3889"/>
                    <a:pt x="3839" y="2868"/>
                    <a:pt x="5046" y="2868"/>
                  </a:cubicBezTo>
                  <a:cubicBezTo>
                    <a:pt x="5066" y="2868"/>
                    <a:pt x="5085" y="2868"/>
                    <a:pt x="5104" y="2869"/>
                  </a:cubicBezTo>
                  <a:lnTo>
                    <a:pt x="6972" y="2869"/>
                  </a:lnTo>
                  <a:cubicBezTo>
                    <a:pt x="7740" y="2869"/>
                    <a:pt x="8373" y="2202"/>
                    <a:pt x="8373" y="1434"/>
                  </a:cubicBezTo>
                  <a:cubicBezTo>
                    <a:pt x="8373" y="634"/>
                    <a:pt x="7740" y="0"/>
                    <a:pt x="6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95"/>
            <p:cNvSpPr/>
            <p:nvPr/>
          </p:nvSpPr>
          <p:spPr>
            <a:xfrm>
              <a:off x="2029950" y="3639725"/>
              <a:ext cx="209350" cy="672150"/>
            </a:xfrm>
            <a:custGeom>
              <a:avLst/>
              <a:gdLst/>
              <a:ahLst/>
              <a:cxnLst/>
              <a:rect l="l" t="t" r="r" b="b"/>
              <a:pathLst>
                <a:path w="8374" h="26886" extrusionOk="0">
                  <a:moveTo>
                    <a:pt x="5104" y="0"/>
                  </a:moveTo>
                  <a:cubicBezTo>
                    <a:pt x="2302" y="0"/>
                    <a:pt x="1" y="2268"/>
                    <a:pt x="1" y="5104"/>
                  </a:cubicBezTo>
                  <a:lnTo>
                    <a:pt x="1" y="26886"/>
                  </a:lnTo>
                  <a:lnTo>
                    <a:pt x="2869" y="26886"/>
                  </a:lnTo>
                  <a:lnTo>
                    <a:pt x="2869" y="5104"/>
                  </a:lnTo>
                  <a:cubicBezTo>
                    <a:pt x="2869" y="3889"/>
                    <a:pt x="3839" y="2868"/>
                    <a:pt x="5046" y="2868"/>
                  </a:cubicBezTo>
                  <a:cubicBezTo>
                    <a:pt x="5066" y="2868"/>
                    <a:pt x="5085" y="2868"/>
                    <a:pt x="5104" y="2869"/>
                  </a:cubicBezTo>
                  <a:lnTo>
                    <a:pt x="6972" y="2869"/>
                  </a:lnTo>
                  <a:cubicBezTo>
                    <a:pt x="7740" y="2869"/>
                    <a:pt x="8373" y="2202"/>
                    <a:pt x="8373" y="1434"/>
                  </a:cubicBezTo>
                  <a:cubicBezTo>
                    <a:pt x="8373" y="634"/>
                    <a:pt x="7740" y="0"/>
                    <a:pt x="6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95"/>
            <p:cNvSpPr/>
            <p:nvPr/>
          </p:nvSpPr>
          <p:spPr>
            <a:xfrm>
              <a:off x="1821475" y="3639725"/>
              <a:ext cx="209350" cy="672150"/>
            </a:xfrm>
            <a:custGeom>
              <a:avLst/>
              <a:gdLst/>
              <a:ahLst/>
              <a:cxnLst/>
              <a:rect l="l" t="t" r="r" b="b"/>
              <a:pathLst>
                <a:path w="8374" h="26886" extrusionOk="0">
                  <a:moveTo>
                    <a:pt x="5104" y="0"/>
                  </a:moveTo>
                  <a:cubicBezTo>
                    <a:pt x="2302" y="0"/>
                    <a:pt x="0" y="2268"/>
                    <a:pt x="0" y="5104"/>
                  </a:cubicBezTo>
                  <a:lnTo>
                    <a:pt x="0" y="26886"/>
                  </a:lnTo>
                  <a:lnTo>
                    <a:pt x="2869" y="26886"/>
                  </a:lnTo>
                  <a:lnTo>
                    <a:pt x="2869" y="5104"/>
                  </a:lnTo>
                  <a:cubicBezTo>
                    <a:pt x="2869" y="3889"/>
                    <a:pt x="3839" y="2868"/>
                    <a:pt x="5046" y="2868"/>
                  </a:cubicBezTo>
                  <a:cubicBezTo>
                    <a:pt x="5065" y="2868"/>
                    <a:pt x="5085" y="2868"/>
                    <a:pt x="5104" y="2869"/>
                  </a:cubicBezTo>
                  <a:lnTo>
                    <a:pt x="6972" y="2869"/>
                  </a:lnTo>
                  <a:cubicBezTo>
                    <a:pt x="7739" y="2869"/>
                    <a:pt x="8373" y="2202"/>
                    <a:pt x="8373" y="1434"/>
                  </a:cubicBezTo>
                  <a:cubicBezTo>
                    <a:pt x="8373" y="634"/>
                    <a:pt x="7739" y="0"/>
                    <a:pt x="6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95"/>
            <p:cNvSpPr/>
            <p:nvPr/>
          </p:nvSpPr>
          <p:spPr>
            <a:xfrm>
              <a:off x="1821475" y="3639725"/>
              <a:ext cx="209350" cy="672150"/>
            </a:xfrm>
            <a:custGeom>
              <a:avLst/>
              <a:gdLst/>
              <a:ahLst/>
              <a:cxnLst/>
              <a:rect l="l" t="t" r="r" b="b"/>
              <a:pathLst>
                <a:path w="8374" h="26886" extrusionOk="0">
                  <a:moveTo>
                    <a:pt x="5104" y="0"/>
                  </a:moveTo>
                  <a:cubicBezTo>
                    <a:pt x="2302" y="0"/>
                    <a:pt x="0" y="2268"/>
                    <a:pt x="0" y="5104"/>
                  </a:cubicBezTo>
                  <a:lnTo>
                    <a:pt x="0" y="26886"/>
                  </a:lnTo>
                  <a:lnTo>
                    <a:pt x="2869" y="26886"/>
                  </a:lnTo>
                  <a:lnTo>
                    <a:pt x="2869" y="5104"/>
                  </a:lnTo>
                  <a:cubicBezTo>
                    <a:pt x="2869" y="3889"/>
                    <a:pt x="3839" y="2868"/>
                    <a:pt x="5046" y="2868"/>
                  </a:cubicBezTo>
                  <a:cubicBezTo>
                    <a:pt x="5065" y="2868"/>
                    <a:pt x="5085" y="2868"/>
                    <a:pt x="5104" y="2869"/>
                  </a:cubicBezTo>
                  <a:lnTo>
                    <a:pt x="6972" y="2869"/>
                  </a:lnTo>
                  <a:cubicBezTo>
                    <a:pt x="7739" y="2869"/>
                    <a:pt x="8373" y="2202"/>
                    <a:pt x="8373" y="1434"/>
                  </a:cubicBezTo>
                  <a:cubicBezTo>
                    <a:pt x="8373" y="634"/>
                    <a:pt x="7739" y="0"/>
                    <a:pt x="6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95"/>
            <p:cNvSpPr/>
            <p:nvPr/>
          </p:nvSpPr>
          <p:spPr>
            <a:xfrm>
              <a:off x="1623825" y="4182600"/>
              <a:ext cx="563775" cy="281050"/>
            </a:xfrm>
            <a:custGeom>
              <a:avLst/>
              <a:gdLst/>
              <a:ahLst/>
              <a:cxnLst/>
              <a:rect l="l" t="t" r="r" b="b"/>
              <a:pathLst>
                <a:path w="22551" h="11242" extrusionOk="0">
                  <a:moveTo>
                    <a:pt x="4571" y="1"/>
                  </a:moveTo>
                  <a:lnTo>
                    <a:pt x="1" y="5605"/>
                  </a:lnTo>
                  <a:lnTo>
                    <a:pt x="1" y="11242"/>
                  </a:lnTo>
                  <a:lnTo>
                    <a:pt x="22550" y="11242"/>
                  </a:lnTo>
                  <a:lnTo>
                    <a:pt x="225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95"/>
            <p:cNvSpPr/>
            <p:nvPr/>
          </p:nvSpPr>
          <p:spPr>
            <a:xfrm>
              <a:off x="1623825" y="4182600"/>
              <a:ext cx="563775" cy="281050"/>
            </a:xfrm>
            <a:custGeom>
              <a:avLst/>
              <a:gdLst/>
              <a:ahLst/>
              <a:cxnLst/>
              <a:rect l="l" t="t" r="r" b="b"/>
              <a:pathLst>
                <a:path w="22551" h="11242" extrusionOk="0">
                  <a:moveTo>
                    <a:pt x="4571" y="1"/>
                  </a:moveTo>
                  <a:lnTo>
                    <a:pt x="1" y="5605"/>
                  </a:lnTo>
                  <a:lnTo>
                    <a:pt x="1" y="11242"/>
                  </a:lnTo>
                  <a:lnTo>
                    <a:pt x="22550" y="11242"/>
                  </a:lnTo>
                  <a:lnTo>
                    <a:pt x="225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95"/>
            <p:cNvSpPr/>
            <p:nvPr/>
          </p:nvSpPr>
          <p:spPr>
            <a:xfrm>
              <a:off x="2040800" y="4182600"/>
              <a:ext cx="146800" cy="281050"/>
            </a:xfrm>
            <a:custGeom>
              <a:avLst/>
              <a:gdLst/>
              <a:ahLst/>
              <a:cxnLst/>
              <a:rect l="l" t="t" r="r" b="b"/>
              <a:pathLst>
                <a:path w="5872" h="11242" extrusionOk="0">
                  <a:moveTo>
                    <a:pt x="4570" y="1"/>
                  </a:moveTo>
                  <a:lnTo>
                    <a:pt x="0" y="5605"/>
                  </a:lnTo>
                  <a:lnTo>
                    <a:pt x="0" y="11242"/>
                  </a:lnTo>
                  <a:lnTo>
                    <a:pt x="5871" y="11242"/>
                  </a:lnTo>
                  <a:lnTo>
                    <a:pt x="58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95"/>
            <p:cNvSpPr/>
            <p:nvPr/>
          </p:nvSpPr>
          <p:spPr>
            <a:xfrm>
              <a:off x="1623825" y="4182600"/>
              <a:ext cx="531250" cy="140125"/>
            </a:xfrm>
            <a:custGeom>
              <a:avLst/>
              <a:gdLst/>
              <a:ahLst/>
              <a:cxnLst/>
              <a:rect l="l" t="t" r="r" b="b"/>
              <a:pathLst>
                <a:path w="21250" h="5605" extrusionOk="0">
                  <a:moveTo>
                    <a:pt x="4571" y="1"/>
                  </a:moveTo>
                  <a:lnTo>
                    <a:pt x="1" y="5605"/>
                  </a:lnTo>
                  <a:lnTo>
                    <a:pt x="16679" y="5605"/>
                  </a:lnTo>
                  <a:lnTo>
                    <a:pt x="212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95"/>
            <p:cNvSpPr/>
            <p:nvPr/>
          </p:nvSpPr>
          <p:spPr>
            <a:xfrm>
              <a:off x="2344350" y="3742300"/>
              <a:ext cx="275225" cy="56725"/>
            </a:xfrm>
            <a:custGeom>
              <a:avLst/>
              <a:gdLst/>
              <a:ahLst/>
              <a:cxnLst/>
              <a:rect l="l" t="t" r="r" b="b"/>
              <a:pathLst>
                <a:path w="11009" h="2269" extrusionOk="0">
                  <a:moveTo>
                    <a:pt x="2636" y="0"/>
                  </a:moveTo>
                  <a:lnTo>
                    <a:pt x="0" y="2268"/>
                  </a:lnTo>
                  <a:lnTo>
                    <a:pt x="8406" y="2268"/>
                  </a:lnTo>
                  <a:lnTo>
                    <a:pt x="11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95"/>
            <p:cNvSpPr/>
            <p:nvPr/>
          </p:nvSpPr>
          <p:spPr>
            <a:xfrm>
              <a:off x="2522625" y="1453200"/>
              <a:ext cx="186175" cy="155625"/>
            </a:xfrm>
            <a:custGeom>
              <a:avLst/>
              <a:gdLst/>
              <a:ahLst/>
              <a:cxnLst/>
              <a:rect l="l" t="t" r="r" b="b"/>
              <a:pathLst>
                <a:path w="7447" h="6225" extrusionOk="0">
                  <a:moveTo>
                    <a:pt x="4549" y="1"/>
                  </a:moveTo>
                  <a:cubicBezTo>
                    <a:pt x="3380" y="1"/>
                    <a:pt x="2034" y="625"/>
                    <a:pt x="2076" y="1633"/>
                  </a:cubicBezTo>
                  <a:cubicBezTo>
                    <a:pt x="2076" y="1633"/>
                    <a:pt x="408" y="1866"/>
                    <a:pt x="208" y="3434"/>
                  </a:cubicBezTo>
                  <a:cubicBezTo>
                    <a:pt x="1" y="4825"/>
                    <a:pt x="1237" y="4903"/>
                    <a:pt x="1519" y="4903"/>
                  </a:cubicBezTo>
                  <a:cubicBezTo>
                    <a:pt x="1555" y="4903"/>
                    <a:pt x="1576" y="4902"/>
                    <a:pt x="1576" y="4902"/>
                  </a:cubicBezTo>
                  <a:lnTo>
                    <a:pt x="1576" y="4902"/>
                  </a:lnTo>
                  <a:cubicBezTo>
                    <a:pt x="1575" y="4902"/>
                    <a:pt x="575" y="5402"/>
                    <a:pt x="1075" y="6069"/>
                  </a:cubicBezTo>
                  <a:cubicBezTo>
                    <a:pt x="1157" y="6179"/>
                    <a:pt x="1277" y="6225"/>
                    <a:pt x="1420" y="6225"/>
                  </a:cubicBezTo>
                  <a:cubicBezTo>
                    <a:pt x="2148" y="6225"/>
                    <a:pt x="3477" y="5035"/>
                    <a:pt x="3477" y="5035"/>
                  </a:cubicBezTo>
                  <a:cubicBezTo>
                    <a:pt x="3477" y="5035"/>
                    <a:pt x="3773" y="5569"/>
                    <a:pt x="4455" y="5569"/>
                  </a:cubicBezTo>
                  <a:cubicBezTo>
                    <a:pt x="4796" y="5569"/>
                    <a:pt x="5234" y="5436"/>
                    <a:pt x="5779" y="5035"/>
                  </a:cubicBezTo>
                  <a:cubicBezTo>
                    <a:pt x="7446" y="3801"/>
                    <a:pt x="5445" y="3001"/>
                    <a:pt x="5445" y="3001"/>
                  </a:cubicBezTo>
                  <a:cubicBezTo>
                    <a:pt x="5445" y="3001"/>
                    <a:pt x="6779" y="2033"/>
                    <a:pt x="6112" y="699"/>
                  </a:cubicBezTo>
                  <a:cubicBezTo>
                    <a:pt x="5865" y="217"/>
                    <a:pt x="5238" y="1"/>
                    <a:pt x="4549" y="1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95"/>
            <p:cNvSpPr/>
            <p:nvPr/>
          </p:nvSpPr>
          <p:spPr>
            <a:xfrm>
              <a:off x="2423000" y="1658550"/>
              <a:ext cx="93150" cy="77300"/>
            </a:xfrm>
            <a:custGeom>
              <a:avLst/>
              <a:gdLst/>
              <a:ahLst/>
              <a:cxnLst/>
              <a:rect l="l" t="t" r="r" b="b"/>
              <a:pathLst>
                <a:path w="3726" h="3092" extrusionOk="0">
                  <a:moveTo>
                    <a:pt x="2276" y="1"/>
                  </a:moveTo>
                  <a:cubicBezTo>
                    <a:pt x="1689" y="1"/>
                    <a:pt x="1015" y="320"/>
                    <a:pt x="1057" y="824"/>
                  </a:cubicBezTo>
                  <a:cubicBezTo>
                    <a:pt x="557" y="891"/>
                    <a:pt x="190" y="1225"/>
                    <a:pt x="123" y="1725"/>
                  </a:cubicBezTo>
                  <a:cubicBezTo>
                    <a:pt x="1" y="2431"/>
                    <a:pt x="668" y="2459"/>
                    <a:pt x="776" y="2459"/>
                  </a:cubicBezTo>
                  <a:cubicBezTo>
                    <a:pt x="785" y="2459"/>
                    <a:pt x="790" y="2459"/>
                    <a:pt x="790" y="2459"/>
                  </a:cubicBezTo>
                  <a:lnTo>
                    <a:pt x="790" y="2459"/>
                  </a:lnTo>
                  <a:cubicBezTo>
                    <a:pt x="790" y="2459"/>
                    <a:pt x="290" y="2726"/>
                    <a:pt x="557" y="3026"/>
                  </a:cubicBezTo>
                  <a:cubicBezTo>
                    <a:pt x="593" y="3072"/>
                    <a:pt x="645" y="3091"/>
                    <a:pt x="709" y="3091"/>
                  </a:cubicBezTo>
                  <a:cubicBezTo>
                    <a:pt x="1063" y="3091"/>
                    <a:pt x="1758" y="2492"/>
                    <a:pt x="1758" y="2492"/>
                  </a:cubicBezTo>
                  <a:cubicBezTo>
                    <a:pt x="1758" y="2492"/>
                    <a:pt x="1906" y="2774"/>
                    <a:pt x="2242" y="2774"/>
                  </a:cubicBezTo>
                  <a:cubicBezTo>
                    <a:pt x="2410" y="2774"/>
                    <a:pt x="2625" y="2703"/>
                    <a:pt x="2892" y="2492"/>
                  </a:cubicBezTo>
                  <a:cubicBezTo>
                    <a:pt x="3726" y="1892"/>
                    <a:pt x="2725" y="1491"/>
                    <a:pt x="2725" y="1491"/>
                  </a:cubicBezTo>
                  <a:cubicBezTo>
                    <a:pt x="3092" y="1225"/>
                    <a:pt x="3226" y="758"/>
                    <a:pt x="3059" y="357"/>
                  </a:cubicBezTo>
                  <a:cubicBezTo>
                    <a:pt x="2935" y="111"/>
                    <a:pt x="2620" y="1"/>
                    <a:pt x="2276" y="1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95"/>
            <p:cNvSpPr/>
            <p:nvPr/>
          </p:nvSpPr>
          <p:spPr>
            <a:xfrm>
              <a:off x="2357650" y="1207225"/>
              <a:ext cx="266925" cy="223775"/>
            </a:xfrm>
            <a:custGeom>
              <a:avLst/>
              <a:gdLst/>
              <a:ahLst/>
              <a:cxnLst/>
              <a:rect l="l" t="t" r="r" b="b"/>
              <a:pathLst>
                <a:path w="10677" h="8951" extrusionOk="0">
                  <a:moveTo>
                    <a:pt x="6552" y="1"/>
                  </a:moveTo>
                  <a:cubicBezTo>
                    <a:pt x="4868" y="1"/>
                    <a:pt x="2920" y="901"/>
                    <a:pt x="3004" y="2332"/>
                  </a:cubicBezTo>
                  <a:cubicBezTo>
                    <a:pt x="3004" y="2332"/>
                    <a:pt x="602" y="2732"/>
                    <a:pt x="269" y="4967"/>
                  </a:cubicBezTo>
                  <a:cubicBezTo>
                    <a:pt x="1" y="6964"/>
                    <a:pt x="1782" y="7070"/>
                    <a:pt x="2165" y="7070"/>
                  </a:cubicBezTo>
                  <a:cubicBezTo>
                    <a:pt x="2211" y="7070"/>
                    <a:pt x="2237" y="7069"/>
                    <a:pt x="2237" y="7069"/>
                  </a:cubicBezTo>
                  <a:lnTo>
                    <a:pt x="2237" y="7069"/>
                  </a:lnTo>
                  <a:cubicBezTo>
                    <a:pt x="2237" y="7069"/>
                    <a:pt x="836" y="7769"/>
                    <a:pt x="1536" y="8737"/>
                  </a:cubicBezTo>
                  <a:cubicBezTo>
                    <a:pt x="1649" y="8887"/>
                    <a:pt x="1815" y="8950"/>
                    <a:pt x="2013" y="8950"/>
                  </a:cubicBezTo>
                  <a:cubicBezTo>
                    <a:pt x="3046" y="8950"/>
                    <a:pt x="4972" y="7236"/>
                    <a:pt x="4972" y="7236"/>
                  </a:cubicBezTo>
                  <a:cubicBezTo>
                    <a:pt x="4972" y="7236"/>
                    <a:pt x="5402" y="8007"/>
                    <a:pt x="6391" y="8007"/>
                  </a:cubicBezTo>
                  <a:cubicBezTo>
                    <a:pt x="6885" y="8007"/>
                    <a:pt x="7518" y="7814"/>
                    <a:pt x="8308" y="7236"/>
                  </a:cubicBezTo>
                  <a:cubicBezTo>
                    <a:pt x="10676" y="5468"/>
                    <a:pt x="7841" y="4334"/>
                    <a:pt x="7841" y="4334"/>
                  </a:cubicBezTo>
                  <a:cubicBezTo>
                    <a:pt x="7841" y="4334"/>
                    <a:pt x="9742" y="2899"/>
                    <a:pt x="8775" y="998"/>
                  </a:cubicBezTo>
                  <a:cubicBezTo>
                    <a:pt x="8430" y="309"/>
                    <a:pt x="7536" y="1"/>
                    <a:pt x="6552" y="1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95"/>
            <p:cNvSpPr/>
            <p:nvPr/>
          </p:nvSpPr>
          <p:spPr>
            <a:xfrm>
              <a:off x="3356550" y="1453200"/>
              <a:ext cx="186175" cy="155625"/>
            </a:xfrm>
            <a:custGeom>
              <a:avLst/>
              <a:gdLst/>
              <a:ahLst/>
              <a:cxnLst/>
              <a:rect l="l" t="t" r="r" b="b"/>
              <a:pathLst>
                <a:path w="7447" h="6225" extrusionOk="0">
                  <a:moveTo>
                    <a:pt x="4549" y="1"/>
                  </a:moveTo>
                  <a:cubicBezTo>
                    <a:pt x="3380" y="1"/>
                    <a:pt x="2034" y="625"/>
                    <a:pt x="2076" y="1633"/>
                  </a:cubicBezTo>
                  <a:cubicBezTo>
                    <a:pt x="2076" y="1633"/>
                    <a:pt x="408" y="1866"/>
                    <a:pt x="208" y="3434"/>
                  </a:cubicBezTo>
                  <a:cubicBezTo>
                    <a:pt x="1" y="4825"/>
                    <a:pt x="1237" y="4903"/>
                    <a:pt x="1519" y="4903"/>
                  </a:cubicBezTo>
                  <a:cubicBezTo>
                    <a:pt x="1555" y="4903"/>
                    <a:pt x="1576" y="4902"/>
                    <a:pt x="1576" y="4902"/>
                  </a:cubicBezTo>
                  <a:lnTo>
                    <a:pt x="1576" y="4902"/>
                  </a:lnTo>
                  <a:cubicBezTo>
                    <a:pt x="1576" y="4902"/>
                    <a:pt x="575" y="5402"/>
                    <a:pt x="1075" y="6069"/>
                  </a:cubicBezTo>
                  <a:cubicBezTo>
                    <a:pt x="1157" y="6179"/>
                    <a:pt x="1277" y="6225"/>
                    <a:pt x="1420" y="6225"/>
                  </a:cubicBezTo>
                  <a:cubicBezTo>
                    <a:pt x="2148" y="6225"/>
                    <a:pt x="3477" y="5035"/>
                    <a:pt x="3477" y="5035"/>
                  </a:cubicBezTo>
                  <a:cubicBezTo>
                    <a:pt x="3477" y="5035"/>
                    <a:pt x="3774" y="5569"/>
                    <a:pt x="4456" y="5569"/>
                  </a:cubicBezTo>
                  <a:cubicBezTo>
                    <a:pt x="4796" y="5569"/>
                    <a:pt x="5234" y="5436"/>
                    <a:pt x="5779" y="5035"/>
                  </a:cubicBezTo>
                  <a:cubicBezTo>
                    <a:pt x="7447" y="3801"/>
                    <a:pt x="5445" y="3001"/>
                    <a:pt x="5445" y="3001"/>
                  </a:cubicBezTo>
                  <a:cubicBezTo>
                    <a:pt x="5445" y="3001"/>
                    <a:pt x="6779" y="2033"/>
                    <a:pt x="6112" y="699"/>
                  </a:cubicBezTo>
                  <a:cubicBezTo>
                    <a:pt x="5865" y="217"/>
                    <a:pt x="5238" y="1"/>
                    <a:pt x="4549" y="1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95"/>
            <p:cNvSpPr/>
            <p:nvPr/>
          </p:nvSpPr>
          <p:spPr>
            <a:xfrm>
              <a:off x="3256925" y="1658550"/>
              <a:ext cx="93175" cy="77300"/>
            </a:xfrm>
            <a:custGeom>
              <a:avLst/>
              <a:gdLst/>
              <a:ahLst/>
              <a:cxnLst/>
              <a:rect l="l" t="t" r="r" b="b"/>
              <a:pathLst>
                <a:path w="3727" h="3092" extrusionOk="0">
                  <a:moveTo>
                    <a:pt x="2276" y="1"/>
                  </a:moveTo>
                  <a:cubicBezTo>
                    <a:pt x="1689" y="1"/>
                    <a:pt x="1015" y="320"/>
                    <a:pt x="1057" y="824"/>
                  </a:cubicBezTo>
                  <a:cubicBezTo>
                    <a:pt x="557" y="891"/>
                    <a:pt x="190" y="1225"/>
                    <a:pt x="123" y="1725"/>
                  </a:cubicBezTo>
                  <a:cubicBezTo>
                    <a:pt x="1" y="2431"/>
                    <a:pt x="668" y="2459"/>
                    <a:pt x="776" y="2459"/>
                  </a:cubicBezTo>
                  <a:cubicBezTo>
                    <a:pt x="785" y="2459"/>
                    <a:pt x="791" y="2459"/>
                    <a:pt x="791" y="2459"/>
                  </a:cubicBezTo>
                  <a:lnTo>
                    <a:pt x="791" y="2459"/>
                  </a:lnTo>
                  <a:cubicBezTo>
                    <a:pt x="791" y="2459"/>
                    <a:pt x="290" y="2726"/>
                    <a:pt x="557" y="3026"/>
                  </a:cubicBezTo>
                  <a:cubicBezTo>
                    <a:pt x="593" y="3072"/>
                    <a:pt x="645" y="3091"/>
                    <a:pt x="709" y="3091"/>
                  </a:cubicBezTo>
                  <a:cubicBezTo>
                    <a:pt x="1063" y="3091"/>
                    <a:pt x="1758" y="2492"/>
                    <a:pt x="1758" y="2492"/>
                  </a:cubicBezTo>
                  <a:cubicBezTo>
                    <a:pt x="1758" y="2492"/>
                    <a:pt x="1906" y="2774"/>
                    <a:pt x="2242" y="2774"/>
                  </a:cubicBezTo>
                  <a:cubicBezTo>
                    <a:pt x="2410" y="2774"/>
                    <a:pt x="2625" y="2703"/>
                    <a:pt x="2892" y="2492"/>
                  </a:cubicBezTo>
                  <a:cubicBezTo>
                    <a:pt x="3726" y="1892"/>
                    <a:pt x="2725" y="1491"/>
                    <a:pt x="2725" y="1491"/>
                  </a:cubicBezTo>
                  <a:cubicBezTo>
                    <a:pt x="3092" y="1225"/>
                    <a:pt x="3226" y="758"/>
                    <a:pt x="3059" y="357"/>
                  </a:cubicBezTo>
                  <a:cubicBezTo>
                    <a:pt x="2936" y="111"/>
                    <a:pt x="2621" y="1"/>
                    <a:pt x="2276" y="1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95"/>
            <p:cNvSpPr/>
            <p:nvPr/>
          </p:nvSpPr>
          <p:spPr>
            <a:xfrm>
              <a:off x="3191575" y="1207225"/>
              <a:ext cx="266925" cy="223775"/>
            </a:xfrm>
            <a:custGeom>
              <a:avLst/>
              <a:gdLst/>
              <a:ahLst/>
              <a:cxnLst/>
              <a:rect l="l" t="t" r="r" b="b"/>
              <a:pathLst>
                <a:path w="10677" h="8951" extrusionOk="0">
                  <a:moveTo>
                    <a:pt x="6552" y="1"/>
                  </a:moveTo>
                  <a:cubicBezTo>
                    <a:pt x="4868" y="1"/>
                    <a:pt x="2920" y="901"/>
                    <a:pt x="3004" y="2332"/>
                  </a:cubicBezTo>
                  <a:cubicBezTo>
                    <a:pt x="3004" y="2332"/>
                    <a:pt x="603" y="2732"/>
                    <a:pt x="269" y="4967"/>
                  </a:cubicBezTo>
                  <a:cubicBezTo>
                    <a:pt x="1" y="6964"/>
                    <a:pt x="1782" y="7070"/>
                    <a:pt x="2166" y="7070"/>
                  </a:cubicBezTo>
                  <a:cubicBezTo>
                    <a:pt x="2211" y="7070"/>
                    <a:pt x="2237" y="7069"/>
                    <a:pt x="2237" y="7069"/>
                  </a:cubicBezTo>
                  <a:lnTo>
                    <a:pt x="2237" y="7069"/>
                  </a:lnTo>
                  <a:cubicBezTo>
                    <a:pt x="2237" y="7069"/>
                    <a:pt x="836" y="7769"/>
                    <a:pt x="1537" y="8737"/>
                  </a:cubicBezTo>
                  <a:cubicBezTo>
                    <a:pt x="1649" y="8887"/>
                    <a:pt x="1815" y="8950"/>
                    <a:pt x="2013" y="8950"/>
                  </a:cubicBezTo>
                  <a:cubicBezTo>
                    <a:pt x="3047" y="8950"/>
                    <a:pt x="4972" y="7236"/>
                    <a:pt x="4972" y="7236"/>
                  </a:cubicBezTo>
                  <a:cubicBezTo>
                    <a:pt x="4972" y="7236"/>
                    <a:pt x="5402" y="8007"/>
                    <a:pt x="6391" y="8007"/>
                  </a:cubicBezTo>
                  <a:cubicBezTo>
                    <a:pt x="6885" y="8007"/>
                    <a:pt x="7519" y="7814"/>
                    <a:pt x="8308" y="7236"/>
                  </a:cubicBezTo>
                  <a:cubicBezTo>
                    <a:pt x="10676" y="5468"/>
                    <a:pt x="7841" y="4334"/>
                    <a:pt x="7841" y="4334"/>
                  </a:cubicBezTo>
                  <a:cubicBezTo>
                    <a:pt x="7841" y="4334"/>
                    <a:pt x="9742" y="2899"/>
                    <a:pt x="8775" y="998"/>
                  </a:cubicBezTo>
                  <a:cubicBezTo>
                    <a:pt x="8430" y="309"/>
                    <a:pt x="7536" y="1"/>
                    <a:pt x="6552" y="1"/>
                  </a:cubicBezTo>
                  <a:close/>
                </a:path>
              </a:pathLst>
            </a:custGeom>
            <a:solidFill>
              <a:schemeClr val="lt2">
                <a:alpha val="26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95"/>
            <p:cNvSpPr/>
            <p:nvPr/>
          </p:nvSpPr>
          <p:spPr>
            <a:xfrm>
              <a:off x="2302650" y="3718100"/>
              <a:ext cx="571275" cy="715550"/>
            </a:xfrm>
            <a:custGeom>
              <a:avLst/>
              <a:gdLst/>
              <a:ahLst/>
              <a:cxnLst/>
              <a:rect l="l" t="t" r="r" b="b"/>
              <a:pathLst>
                <a:path w="22851" h="28622" extrusionOk="0">
                  <a:moveTo>
                    <a:pt x="4170" y="1"/>
                  </a:moveTo>
                  <a:cubicBezTo>
                    <a:pt x="1868" y="1"/>
                    <a:pt x="0" y="1869"/>
                    <a:pt x="0" y="4170"/>
                  </a:cubicBezTo>
                  <a:lnTo>
                    <a:pt x="0" y="24451"/>
                  </a:lnTo>
                  <a:cubicBezTo>
                    <a:pt x="0" y="26753"/>
                    <a:pt x="1868" y="28621"/>
                    <a:pt x="4170" y="28621"/>
                  </a:cubicBezTo>
                  <a:lnTo>
                    <a:pt x="18680" y="28621"/>
                  </a:lnTo>
                  <a:cubicBezTo>
                    <a:pt x="20982" y="28621"/>
                    <a:pt x="22850" y="26753"/>
                    <a:pt x="22850" y="24451"/>
                  </a:cubicBezTo>
                  <a:lnTo>
                    <a:pt x="22850" y="4170"/>
                  </a:lnTo>
                  <a:cubicBezTo>
                    <a:pt x="22850" y="1869"/>
                    <a:pt x="20982" y="1"/>
                    <a:pt x="18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95"/>
            <p:cNvSpPr/>
            <p:nvPr/>
          </p:nvSpPr>
          <p:spPr>
            <a:xfrm>
              <a:off x="2310150" y="4422775"/>
              <a:ext cx="556250" cy="20875"/>
            </a:xfrm>
            <a:custGeom>
              <a:avLst/>
              <a:gdLst/>
              <a:ahLst/>
              <a:cxnLst/>
              <a:rect l="l" t="t" r="r" b="b"/>
              <a:pathLst>
                <a:path w="22250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lnTo>
                    <a:pt x="21683" y="834"/>
                  </a:lnTo>
                  <a:cubicBezTo>
                    <a:pt x="22250" y="834"/>
                    <a:pt x="22250" y="0"/>
                    <a:pt x="216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95"/>
            <p:cNvSpPr/>
            <p:nvPr/>
          </p:nvSpPr>
          <p:spPr>
            <a:xfrm>
              <a:off x="2336000" y="4422750"/>
              <a:ext cx="504550" cy="134350"/>
            </a:xfrm>
            <a:custGeom>
              <a:avLst/>
              <a:gdLst/>
              <a:ahLst/>
              <a:cxnLst/>
              <a:rect l="l" t="t" r="r" b="b"/>
              <a:pathLst>
                <a:path w="20182" h="5374" extrusionOk="0">
                  <a:moveTo>
                    <a:pt x="5247" y="0"/>
                  </a:moveTo>
                  <a:cubicBezTo>
                    <a:pt x="5189" y="0"/>
                    <a:pt x="5130" y="11"/>
                    <a:pt x="5071" y="35"/>
                  </a:cubicBezTo>
                  <a:cubicBezTo>
                    <a:pt x="4938" y="102"/>
                    <a:pt x="4838" y="268"/>
                    <a:pt x="4838" y="435"/>
                  </a:cubicBezTo>
                  <a:lnTo>
                    <a:pt x="4838" y="4004"/>
                  </a:lnTo>
                  <a:lnTo>
                    <a:pt x="701" y="135"/>
                  </a:lnTo>
                  <a:cubicBezTo>
                    <a:pt x="612" y="46"/>
                    <a:pt x="509" y="1"/>
                    <a:pt x="400" y="1"/>
                  </a:cubicBezTo>
                  <a:cubicBezTo>
                    <a:pt x="345" y="1"/>
                    <a:pt x="290" y="13"/>
                    <a:pt x="234" y="35"/>
                  </a:cubicBezTo>
                  <a:cubicBezTo>
                    <a:pt x="101" y="102"/>
                    <a:pt x="1" y="268"/>
                    <a:pt x="1" y="435"/>
                  </a:cubicBezTo>
                  <a:lnTo>
                    <a:pt x="1" y="4972"/>
                  </a:lnTo>
                  <a:cubicBezTo>
                    <a:pt x="1" y="5239"/>
                    <a:pt x="209" y="5372"/>
                    <a:pt x="418" y="5372"/>
                  </a:cubicBezTo>
                  <a:cubicBezTo>
                    <a:pt x="626" y="5372"/>
                    <a:pt x="835" y="5239"/>
                    <a:pt x="835" y="4972"/>
                  </a:cubicBezTo>
                  <a:lnTo>
                    <a:pt x="835" y="1402"/>
                  </a:lnTo>
                  <a:lnTo>
                    <a:pt x="4971" y="5272"/>
                  </a:lnTo>
                  <a:cubicBezTo>
                    <a:pt x="5036" y="5337"/>
                    <a:pt x="5142" y="5373"/>
                    <a:pt x="5245" y="5373"/>
                  </a:cubicBezTo>
                  <a:cubicBezTo>
                    <a:pt x="5302" y="5373"/>
                    <a:pt x="5357" y="5362"/>
                    <a:pt x="5405" y="5339"/>
                  </a:cubicBezTo>
                  <a:cubicBezTo>
                    <a:pt x="5571" y="5272"/>
                    <a:pt x="5671" y="5139"/>
                    <a:pt x="5671" y="4972"/>
                  </a:cubicBezTo>
                  <a:lnTo>
                    <a:pt x="5671" y="1402"/>
                  </a:lnTo>
                  <a:lnTo>
                    <a:pt x="9808" y="5272"/>
                  </a:lnTo>
                  <a:cubicBezTo>
                    <a:pt x="9872" y="5337"/>
                    <a:pt x="9979" y="5373"/>
                    <a:pt x="10082" y="5373"/>
                  </a:cubicBezTo>
                  <a:cubicBezTo>
                    <a:pt x="10138" y="5373"/>
                    <a:pt x="10194" y="5362"/>
                    <a:pt x="10241" y="5339"/>
                  </a:cubicBezTo>
                  <a:cubicBezTo>
                    <a:pt x="10408" y="5272"/>
                    <a:pt x="10508" y="5139"/>
                    <a:pt x="10508" y="4972"/>
                  </a:cubicBezTo>
                  <a:lnTo>
                    <a:pt x="10508" y="1402"/>
                  </a:lnTo>
                  <a:lnTo>
                    <a:pt x="14645" y="5272"/>
                  </a:lnTo>
                  <a:cubicBezTo>
                    <a:pt x="14709" y="5337"/>
                    <a:pt x="14815" y="5373"/>
                    <a:pt x="14919" y="5373"/>
                  </a:cubicBezTo>
                  <a:cubicBezTo>
                    <a:pt x="14975" y="5373"/>
                    <a:pt x="15031" y="5362"/>
                    <a:pt x="15078" y="5339"/>
                  </a:cubicBezTo>
                  <a:cubicBezTo>
                    <a:pt x="15245" y="5272"/>
                    <a:pt x="15345" y="5139"/>
                    <a:pt x="15345" y="4972"/>
                  </a:cubicBezTo>
                  <a:lnTo>
                    <a:pt x="15345" y="1402"/>
                  </a:lnTo>
                  <a:lnTo>
                    <a:pt x="19481" y="5272"/>
                  </a:lnTo>
                  <a:cubicBezTo>
                    <a:pt x="19548" y="5339"/>
                    <a:pt x="19648" y="5372"/>
                    <a:pt x="19748" y="5372"/>
                  </a:cubicBezTo>
                  <a:cubicBezTo>
                    <a:pt x="19815" y="5372"/>
                    <a:pt x="19882" y="5372"/>
                    <a:pt x="19915" y="5339"/>
                  </a:cubicBezTo>
                  <a:cubicBezTo>
                    <a:pt x="20082" y="5272"/>
                    <a:pt x="20182" y="5105"/>
                    <a:pt x="20182" y="4938"/>
                  </a:cubicBezTo>
                  <a:lnTo>
                    <a:pt x="20182" y="435"/>
                  </a:lnTo>
                  <a:cubicBezTo>
                    <a:pt x="20182" y="152"/>
                    <a:pt x="19973" y="10"/>
                    <a:pt x="19765" y="10"/>
                  </a:cubicBezTo>
                  <a:cubicBezTo>
                    <a:pt x="19556" y="10"/>
                    <a:pt x="19348" y="152"/>
                    <a:pt x="19348" y="435"/>
                  </a:cubicBezTo>
                  <a:lnTo>
                    <a:pt x="19348" y="4004"/>
                  </a:lnTo>
                  <a:lnTo>
                    <a:pt x="15212" y="102"/>
                  </a:lnTo>
                  <a:cubicBezTo>
                    <a:pt x="15125" y="37"/>
                    <a:pt x="15025" y="0"/>
                    <a:pt x="14920" y="0"/>
                  </a:cubicBezTo>
                  <a:cubicBezTo>
                    <a:pt x="14863" y="0"/>
                    <a:pt x="14804" y="11"/>
                    <a:pt x="14745" y="35"/>
                  </a:cubicBezTo>
                  <a:cubicBezTo>
                    <a:pt x="14611" y="102"/>
                    <a:pt x="14511" y="268"/>
                    <a:pt x="14511" y="435"/>
                  </a:cubicBezTo>
                  <a:lnTo>
                    <a:pt x="14511" y="4004"/>
                  </a:lnTo>
                  <a:lnTo>
                    <a:pt x="10375" y="102"/>
                  </a:lnTo>
                  <a:cubicBezTo>
                    <a:pt x="10289" y="37"/>
                    <a:pt x="10189" y="0"/>
                    <a:pt x="10084" y="0"/>
                  </a:cubicBezTo>
                  <a:cubicBezTo>
                    <a:pt x="10026" y="0"/>
                    <a:pt x="9967" y="11"/>
                    <a:pt x="9908" y="35"/>
                  </a:cubicBezTo>
                  <a:cubicBezTo>
                    <a:pt x="9774" y="102"/>
                    <a:pt x="9674" y="268"/>
                    <a:pt x="9674" y="435"/>
                  </a:cubicBezTo>
                  <a:lnTo>
                    <a:pt x="9674" y="4004"/>
                  </a:lnTo>
                  <a:lnTo>
                    <a:pt x="5538" y="102"/>
                  </a:lnTo>
                  <a:cubicBezTo>
                    <a:pt x="5452" y="37"/>
                    <a:pt x="5352" y="0"/>
                    <a:pt x="5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95"/>
            <p:cNvSpPr/>
            <p:nvPr/>
          </p:nvSpPr>
          <p:spPr>
            <a:xfrm>
              <a:off x="2418575" y="3708100"/>
              <a:ext cx="338600" cy="20875"/>
            </a:xfrm>
            <a:custGeom>
              <a:avLst/>
              <a:gdLst/>
              <a:ahLst/>
              <a:cxnLst/>
              <a:rect l="l" t="t" r="r" b="b"/>
              <a:pathLst>
                <a:path w="13544" h="835" extrusionOk="0">
                  <a:moveTo>
                    <a:pt x="567" y="0"/>
                  </a:moveTo>
                  <a:cubicBezTo>
                    <a:pt x="0" y="0"/>
                    <a:pt x="0" y="834"/>
                    <a:pt x="567" y="834"/>
                  </a:cubicBezTo>
                  <a:lnTo>
                    <a:pt x="13009" y="834"/>
                  </a:lnTo>
                  <a:cubicBezTo>
                    <a:pt x="13543" y="834"/>
                    <a:pt x="13543" y="0"/>
                    <a:pt x="13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95"/>
            <p:cNvSpPr/>
            <p:nvPr/>
          </p:nvSpPr>
          <p:spPr>
            <a:xfrm>
              <a:off x="2463600" y="3657225"/>
              <a:ext cx="249375" cy="20875"/>
            </a:xfrm>
            <a:custGeom>
              <a:avLst/>
              <a:gdLst/>
              <a:ahLst/>
              <a:cxnLst/>
              <a:rect l="l" t="t" r="r" b="b"/>
              <a:pathLst>
                <a:path w="997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lnTo>
                    <a:pt x="9407" y="835"/>
                  </a:lnTo>
                  <a:cubicBezTo>
                    <a:pt x="9974" y="835"/>
                    <a:pt x="9974" y="1"/>
                    <a:pt x="9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95"/>
            <p:cNvSpPr/>
            <p:nvPr/>
          </p:nvSpPr>
          <p:spPr>
            <a:xfrm>
              <a:off x="2577850" y="3657425"/>
              <a:ext cx="20875" cy="71550"/>
            </a:xfrm>
            <a:custGeom>
              <a:avLst/>
              <a:gdLst/>
              <a:ahLst/>
              <a:cxnLst/>
              <a:rect l="l" t="t" r="r" b="b"/>
              <a:pathLst>
                <a:path w="835" h="2862" extrusionOk="0">
                  <a:moveTo>
                    <a:pt x="417" y="1"/>
                  </a:moveTo>
                  <a:cubicBezTo>
                    <a:pt x="209" y="1"/>
                    <a:pt x="0" y="143"/>
                    <a:pt x="0" y="426"/>
                  </a:cubicBezTo>
                  <a:lnTo>
                    <a:pt x="0" y="2428"/>
                  </a:lnTo>
                  <a:cubicBezTo>
                    <a:pt x="0" y="2661"/>
                    <a:pt x="167" y="2861"/>
                    <a:pt x="401" y="2861"/>
                  </a:cubicBezTo>
                  <a:cubicBezTo>
                    <a:pt x="634" y="2861"/>
                    <a:pt x="834" y="2661"/>
                    <a:pt x="834" y="2428"/>
                  </a:cubicBezTo>
                  <a:lnTo>
                    <a:pt x="834" y="426"/>
                  </a:lnTo>
                  <a:cubicBezTo>
                    <a:pt x="834" y="143"/>
                    <a:pt x="626" y="1"/>
                    <a:pt x="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95"/>
            <p:cNvSpPr/>
            <p:nvPr/>
          </p:nvSpPr>
          <p:spPr>
            <a:xfrm>
              <a:off x="2493800" y="3657250"/>
              <a:ext cx="42375" cy="71725"/>
            </a:xfrm>
            <a:custGeom>
              <a:avLst/>
              <a:gdLst/>
              <a:ahLst/>
              <a:cxnLst/>
              <a:rect l="l" t="t" r="r" b="b"/>
              <a:pathLst>
                <a:path w="1695" h="2869" extrusionOk="0">
                  <a:moveTo>
                    <a:pt x="530" y="1"/>
                  </a:moveTo>
                  <a:cubicBezTo>
                    <a:pt x="271" y="1"/>
                    <a:pt x="1" y="231"/>
                    <a:pt x="127" y="567"/>
                  </a:cubicBezTo>
                  <a:lnTo>
                    <a:pt x="827" y="2568"/>
                  </a:lnTo>
                  <a:cubicBezTo>
                    <a:pt x="894" y="2735"/>
                    <a:pt x="1061" y="2868"/>
                    <a:pt x="1227" y="2868"/>
                  </a:cubicBezTo>
                  <a:cubicBezTo>
                    <a:pt x="1261" y="2868"/>
                    <a:pt x="1328" y="2835"/>
                    <a:pt x="1361" y="2835"/>
                  </a:cubicBezTo>
                  <a:cubicBezTo>
                    <a:pt x="1594" y="2768"/>
                    <a:pt x="1694" y="2501"/>
                    <a:pt x="1628" y="2301"/>
                  </a:cubicBezTo>
                  <a:lnTo>
                    <a:pt x="894" y="266"/>
                  </a:lnTo>
                  <a:cubicBezTo>
                    <a:pt x="832" y="81"/>
                    <a:pt x="683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95"/>
            <p:cNvSpPr/>
            <p:nvPr/>
          </p:nvSpPr>
          <p:spPr>
            <a:xfrm>
              <a:off x="2640400" y="3656300"/>
              <a:ext cx="42850" cy="72675"/>
            </a:xfrm>
            <a:custGeom>
              <a:avLst/>
              <a:gdLst/>
              <a:ahLst/>
              <a:cxnLst/>
              <a:rect l="l" t="t" r="r" b="b"/>
              <a:pathLst>
                <a:path w="1714" h="2907" extrusionOk="0">
                  <a:moveTo>
                    <a:pt x="1179" y="1"/>
                  </a:moveTo>
                  <a:cubicBezTo>
                    <a:pt x="1020" y="1"/>
                    <a:pt x="863" y="91"/>
                    <a:pt x="801" y="304"/>
                  </a:cubicBezTo>
                  <a:lnTo>
                    <a:pt x="67" y="2339"/>
                  </a:lnTo>
                  <a:cubicBezTo>
                    <a:pt x="0" y="2539"/>
                    <a:pt x="100" y="2806"/>
                    <a:pt x="334" y="2873"/>
                  </a:cubicBezTo>
                  <a:cubicBezTo>
                    <a:pt x="367" y="2873"/>
                    <a:pt x="434" y="2906"/>
                    <a:pt x="467" y="2906"/>
                  </a:cubicBezTo>
                  <a:cubicBezTo>
                    <a:pt x="634" y="2906"/>
                    <a:pt x="801" y="2773"/>
                    <a:pt x="867" y="2606"/>
                  </a:cubicBezTo>
                  <a:lnTo>
                    <a:pt x="1568" y="605"/>
                  </a:lnTo>
                  <a:cubicBezTo>
                    <a:pt x="1714" y="251"/>
                    <a:pt x="144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95"/>
            <p:cNvSpPr/>
            <p:nvPr/>
          </p:nvSpPr>
          <p:spPr>
            <a:xfrm>
              <a:off x="3032325" y="3718100"/>
              <a:ext cx="571275" cy="715550"/>
            </a:xfrm>
            <a:custGeom>
              <a:avLst/>
              <a:gdLst/>
              <a:ahLst/>
              <a:cxnLst/>
              <a:rect l="l" t="t" r="r" b="b"/>
              <a:pathLst>
                <a:path w="22851" h="28622" extrusionOk="0">
                  <a:moveTo>
                    <a:pt x="4171" y="1"/>
                  </a:moveTo>
                  <a:cubicBezTo>
                    <a:pt x="1869" y="1"/>
                    <a:pt x="1" y="1869"/>
                    <a:pt x="1" y="4170"/>
                  </a:cubicBezTo>
                  <a:lnTo>
                    <a:pt x="1" y="24451"/>
                  </a:lnTo>
                  <a:cubicBezTo>
                    <a:pt x="1" y="26753"/>
                    <a:pt x="1869" y="28621"/>
                    <a:pt x="4171" y="28621"/>
                  </a:cubicBezTo>
                  <a:lnTo>
                    <a:pt x="18681" y="28621"/>
                  </a:lnTo>
                  <a:cubicBezTo>
                    <a:pt x="20983" y="28621"/>
                    <a:pt x="22851" y="26753"/>
                    <a:pt x="22851" y="24451"/>
                  </a:cubicBezTo>
                  <a:lnTo>
                    <a:pt x="22851" y="4170"/>
                  </a:lnTo>
                  <a:cubicBezTo>
                    <a:pt x="22851" y="1869"/>
                    <a:pt x="20983" y="1"/>
                    <a:pt x="186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95"/>
            <p:cNvSpPr/>
            <p:nvPr/>
          </p:nvSpPr>
          <p:spPr>
            <a:xfrm>
              <a:off x="3039850" y="4422775"/>
              <a:ext cx="556250" cy="20875"/>
            </a:xfrm>
            <a:custGeom>
              <a:avLst/>
              <a:gdLst/>
              <a:ahLst/>
              <a:cxnLst/>
              <a:rect l="l" t="t" r="r" b="b"/>
              <a:pathLst>
                <a:path w="22250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lnTo>
                    <a:pt x="21682" y="834"/>
                  </a:lnTo>
                  <a:cubicBezTo>
                    <a:pt x="22249" y="834"/>
                    <a:pt x="22249" y="0"/>
                    <a:pt x="216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95"/>
            <p:cNvSpPr/>
            <p:nvPr/>
          </p:nvSpPr>
          <p:spPr>
            <a:xfrm>
              <a:off x="3065700" y="4422750"/>
              <a:ext cx="504550" cy="134350"/>
            </a:xfrm>
            <a:custGeom>
              <a:avLst/>
              <a:gdLst/>
              <a:ahLst/>
              <a:cxnLst/>
              <a:rect l="l" t="t" r="r" b="b"/>
              <a:pathLst>
                <a:path w="20182" h="5374" extrusionOk="0">
                  <a:moveTo>
                    <a:pt x="5246" y="0"/>
                  </a:moveTo>
                  <a:cubicBezTo>
                    <a:pt x="5189" y="0"/>
                    <a:pt x="5130" y="11"/>
                    <a:pt x="5071" y="35"/>
                  </a:cubicBezTo>
                  <a:cubicBezTo>
                    <a:pt x="4937" y="102"/>
                    <a:pt x="4837" y="268"/>
                    <a:pt x="4837" y="435"/>
                  </a:cubicBezTo>
                  <a:lnTo>
                    <a:pt x="4837" y="4004"/>
                  </a:lnTo>
                  <a:lnTo>
                    <a:pt x="701" y="135"/>
                  </a:lnTo>
                  <a:cubicBezTo>
                    <a:pt x="612" y="46"/>
                    <a:pt x="508" y="1"/>
                    <a:pt x="399" y="1"/>
                  </a:cubicBezTo>
                  <a:cubicBezTo>
                    <a:pt x="345" y="1"/>
                    <a:pt x="289" y="13"/>
                    <a:pt x="234" y="35"/>
                  </a:cubicBezTo>
                  <a:cubicBezTo>
                    <a:pt x="100" y="102"/>
                    <a:pt x="0" y="268"/>
                    <a:pt x="0" y="435"/>
                  </a:cubicBezTo>
                  <a:lnTo>
                    <a:pt x="0" y="4972"/>
                  </a:lnTo>
                  <a:cubicBezTo>
                    <a:pt x="0" y="5239"/>
                    <a:pt x="209" y="5372"/>
                    <a:pt x="417" y="5372"/>
                  </a:cubicBezTo>
                  <a:cubicBezTo>
                    <a:pt x="626" y="5372"/>
                    <a:pt x="834" y="5239"/>
                    <a:pt x="834" y="4972"/>
                  </a:cubicBezTo>
                  <a:lnTo>
                    <a:pt x="834" y="1402"/>
                  </a:lnTo>
                  <a:lnTo>
                    <a:pt x="4970" y="5272"/>
                  </a:lnTo>
                  <a:cubicBezTo>
                    <a:pt x="5035" y="5337"/>
                    <a:pt x="5141" y="5373"/>
                    <a:pt x="5245" y="5373"/>
                  </a:cubicBezTo>
                  <a:cubicBezTo>
                    <a:pt x="5301" y="5373"/>
                    <a:pt x="5357" y="5362"/>
                    <a:pt x="5404" y="5339"/>
                  </a:cubicBezTo>
                  <a:cubicBezTo>
                    <a:pt x="5571" y="5272"/>
                    <a:pt x="5671" y="5139"/>
                    <a:pt x="5671" y="4972"/>
                  </a:cubicBezTo>
                  <a:lnTo>
                    <a:pt x="5671" y="1402"/>
                  </a:lnTo>
                  <a:lnTo>
                    <a:pt x="9807" y="5272"/>
                  </a:lnTo>
                  <a:cubicBezTo>
                    <a:pt x="9872" y="5337"/>
                    <a:pt x="9978" y="5373"/>
                    <a:pt x="10081" y="5373"/>
                  </a:cubicBezTo>
                  <a:cubicBezTo>
                    <a:pt x="10138" y="5373"/>
                    <a:pt x="10194" y="5362"/>
                    <a:pt x="10241" y="5339"/>
                  </a:cubicBezTo>
                  <a:cubicBezTo>
                    <a:pt x="10408" y="5272"/>
                    <a:pt x="10508" y="5139"/>
                    <a:pt x="10508" y="4972"/>
                  </a:cubicBezTo>
                  <a:lnTo>
                    <a:pt x="10508" y="1402"/>
                  </a:lnTo>
                  <a:lnTo>
                    <a:pt x="14644" y="5272"/>
                  </a:lnTo>
                  <a:cubicBezTo>
                    <a:pt x="14709" y="5337"/>
                    <a:pt x="14815" y="5373"/>
                    <a:pt x="14918" y="5373"/>
                  </a:cubicBezTo>
                  <a:cubicBezTo>
                    <a:pt x="14975" y="5373"/>
                    <a:pt x="15030" y="5362"/>
                    <a:pt x="15078" y="5339"/>
                  </a:cubicBezTo>
                  <a:cubicBezTo>
                    <a:pt x="15244" y="5272"/>
                    <a:pt x="15345" y="5139"/>
                    <a:pt x="15345" y="4972"/>
                  </a:cubicBezTo>
                  <a:lnTo>
                    <a:pt x="15345" y="1402"/>
                  </a:lnTo>
                  <a:lnTo>
                    <a:pt x="19481" y="5272"/>
                  </a:lnTo>
                  <a:cubicBezTo>
                    <a:pt x="19548" y="5339"/>
                    <a:pt x="19648" y="5372"/>
                    <a:pt x="19748" y="5372"/>
                  </a:cubicBezTo>
                  <a:cubicBezTo>
                    <a:pt x="19814" y="5372"/>
                    <a:pt x="19881" y="5372"/>
                    <a:pt x="19914" y="5339"/>
                  </a:cubicBezTo>
                  <a:cubicBezTo>
                    <a:pt x="20081" y="5272"/>
                    <a:pt x="20181" y="5105"/>
                    <a:pt x="20181" y="4938"/>
                  </a:cubicBezTo>
                  <a:lnTo>
                    <a:pt x="20181" y="435"/>
                  </a:lnTo>
                  <a:cubicBezTo>
                    <a:pt x="20181" y="152"/>
                    <a:pt x="19973" y="10"/>
                    <a:pt x="19764" y="10"/>
                  </a:cubicBezTo>
                  <a:cubicBezTo>
                    <a:pt x="19556" y="10"/>
                    <a:pt x="19347" y="152"/>
                    <a:pt x="19347" y="435"/>
                  </a:cubicBezTo>
                  <a:lnTo>
                    <a:pt x="19347" y="4004"/>
                  </a:lnTo>
                  <a:lnTo>
                    <a:pt x="15211" y="102"/>
                  </a:lnTo>
                  <a:cubicBezTo>
                    <a:pt x="15125" y="37"/>
                    <a:pt x="15025" y="0"/>
                    <a:pt x="14920" y="0"/>
                  </a:cubicBezTo>
                  <a:cubicBezTo>
                    <a:pt x="14862" y="0"/>
                    <a:pt x="14803" y="11"/>
                    <a:pt x="14744" y="35"/>
                  </a:cubicBezTo>
                  <a:cubicBezTo>
                    <a:pt x="14611" y="102"/>
                    <a:pt x="14511" y="268"/>
                    <a:pt x="14511" y="435"/>
                  </a:cubicBezTo>
                  <a:lnTo>
                    <a:pt x="14511" y="4004"/>
                  </a:lnTo>
                  <a:lnTo>
                    <a:pt x="10374" y="102"/>
                  </a:lnTo>
                  <a:cubicBezTo>
                    <a:pt x="10288" y="37"/>
                    <a:pt x="10188" y="0"/>
                    <a:pt x="10083" y="0"/>
                  </a:cubicBezTo>
                  <a:cubicBezTo>
                    <a:pt x="10025" y="0"/>
                    <a:pt x="9966" y="11"/>
                    <a:pt x="9907" y="35"/>
                  </a:cubicBezTo>
                  <a:cubicBezTo>
                    <a:pt x="9774" y="102"/>
                    <a:pt x="9674" y="268"/>
                    <a:pt x="9674" y="435"/>
                  </a:cubicBezTo>
                  <a:lnTo>
                    <a:pt x="9674" y="4004"/>
                  </a:lnTo>
                  <a:lnTo>
                    <a:pt x="5538" y="102"/>
                  </a:lnTo>
                  <a:cubicBezTo>
                    <a:pt x="5451" y="37"/>
                    <a:pt x="5351" y="0"/>
                    <a:pt x="5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95"/>
            <p:cNvSpPr/>
            <p:nvPr/>
          </p:nvSpPr>
          <p:spPr>
            <a:xfrm>
              <a:off x="3148250" y="3708100"/>
              <a:ext cx="338600" cy="20875"/>
            </a:xfrm>
            <a:custGeom>
              <a:avLst/>
              <a:gdLst/>
              <a:ahLst/>
              <a:cxnLst/>
              <a:rect l="l" t="t" r="r" b="b"/>
              <a:pathLst>
                <a:path w="13544" h="835" extrusionOk="0">
                  <a:moveTo>
                    <a:pt x="568" y="0"/>
                  </a:moveTo>
                  <a:cubicBezTo>
                    <a:pt x="1" y="0"/>
                    <a:pt x="1" y="834"/>
                    <a:pt x="568" y="834"/>
                  </a:cubicBezTo>
                  <a:lnTo>
                    <a:pt x="13010" y="834"/>
                  </a:lnTo>
                  <a:cubicBezTo>
                    <a:pt x="13544" y="834"/>
                    <a:pt x="13544" y="0"/>
                    <a:pt x="130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95"/>
            <p:cNvSpPr/>
            <p:nvPr/>
          </p:nvSpPr>
          <p:spPr>
            <a:xfrm>
              <a:off x="3193275" y="3657225"/>
              <a:ext cx="249375" cy="20875"/>
            </a:xfrm>
            <a:custGeom>
              <a:avLst/>
              <a:gdLst/>
              <a:ahLst/>
              <a:cxnLst/>
              <a:rect l="l" t="t" r="r" b="b"/>
              <a:pathLst>
                <a:path w="9975" h="835" extrusionOk="0">
                  <a:moveTo>
                    <a:pt x="535" y="1"/>
                  </a:moveTo>
                  <a:cubicBezTo>
                    <a:pt x="1" y="1"/>
                    <a:pt x="1" y="835"/>
                    <a:pt x="535" y="835"/>
                  </a:cubicBezTo>
                  <a:lnTo>
                    <a:pt x="9408" y="835"/>
                  </a:lnTo>
                  <a:cubicBezTo>
                    <a:pt x="9975" y="835"/>
                    <a:pt x="9975" y="1"/>
                    <a:pt x="9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95"/>
            <p:cNvSpPr/>
            <p:nvPr/>
          </p:nvSpPr>
          <p:spPr>
            <a:xfrm>
              <a:off x="3307525" y="3657425"/>
              <a:ext cx="20875" cy="71550"/>
            </a:xfrm>
            <a:custGeom>
              <a:avLst/>
              <a:gdLst/>
              <a:ahLst/>
              <a:cxnLst/>
              <a:rect l="l" t="t" r="r" b="b"/>
              <a:pathLst>
                <a:path w="835" h="2862" extrusionOk="0">
                  <a:moveTo>
                    <a:pt x="418" y="1"/>
                  </a:moveTo>
                  <a:cubicBezTo>
                    <a:pt x="209" y="1"/>
                    <a:pt x="1" y="143"/>
                    <a:pt x="1" y="426"/>
                  </a:cubicBezTo>
                  <a:lnTo>
                    <a:pt x="1" y="2428"/>
                  </a:lnTo>
                  <a:cubicBezTo>
                    <a:pt x="1" y="2661"/>
                    <a:pt x="168" y="2861"/>
                    <a:pt x="401" y="2861"/>
                  </a:cubicBezTo>
                  <a:cubicBezTo>
                    <a:pt x="635" y="2861"/>
                    <a:pt x="835" y="2661"/>
                    <a:pt x="835" y="2428"/>
                  </a:cubicBezTo>
                  <a:lnTo>
                    <a:pt x="835" y="426"/>
                  </a:lnTo>
                  <a:cubicBezTo>
                    <a:pt x="835" y="143"/>
                    <a:pt x="626" y="1"/>
                    <a:pt x="4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95"/>
            <p:cNvSpPr/>
            <p:nvPr/>
          </p:nvSpPr>
          <p:spPr>
            <a:xfrm>
              <a:off x="3223500" y="3657250"/>
              <a:ext cx="42350" cy="71725"/>
            </a:xfrm>
            <a:custGeom>
              <a:avLst/>
              <a:gdLst/>
              <a:ahLst/>
              <a:cxnLst/>
              <a:rect l="l" t="t" r="r" b="b"/>
              <a:pathLst>
                <a:path w="1694" h="2869" extrusionOk="0">
                  <a:moveTo>
                    <a:pt x="530" y="1"/>
                  </a:moveTo>
                  <a:cubicBezTo>
                    <a:pt x="270" y="1"/>
                    <a:pt x="0" y="231"/>
                    <a:pt x="126" y="567"/>
                  </a:cubicBezTo>
                  <a:lnTo>
                    <a:pt x="827" y="2568"/>
                  </a:lnTo>
                  <a:cubicBezTo>
                    <a:pt x="893" y="2735"/>
                    <a:pt x="1060" y="2868"/>
                    <a:pt x="1227" y="2868"/>
                  </a:cubicBezTo>
                  <a:cubicBezTo>
                    <a:pt x="1260" y="2868"/>
                    <a:pt x="1327" y="2835"/>
                    <a:pt x="1360" y="2835"/>
                  </a:cubicBezTo>
                  <a:cubicBezTo>
                    <a:pt x="1594" y="2768"/>
                    <a:pt x="1694" y="2501"/>
                    <a:pt x="1627" y="2301"/>
                  </a:cubicBezTo>
                  <a:lnTo>
                    <a:pt x="893" y="266"/>
                  </a:lnTo>
                  <a:cubicBezTo>
                    <a:pt x="832" y="81"/>
                    <a:pt x="682" y="1"/>
                    <a:pt x="5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95"/>
            <p:cNvSpPr/>
            <p:nvPr/>
          </p:nvSpPr>
          <p:spPr>
            <a:xfrm>
              <a:off x="3370075" y="3656300"/>
              <a:ext cx="42875" cy="72675"/>
            </a:xfrm>
            <a:custGeom>
              <a:avLst/>
              <a:gdLst/>
              <a:ahLst/>
              <a:cxnLst/>
              <a:rect l="l" t="t" r="r" b="b"/>
              <a:pathLst>
                <a:path w="1715" h="2907" extrusionOk="0">
                  <a:moveTo>
                    <a:pt x="1180" y="1"/>
                  </a:moveTo>
                  <a:cubicBezTo>
                    <a:pt x="1021" y="1"/>
                    <a:pt x="864" y="91"/>
                    <a:pt x="801" y="304"/>
                  </a:cubicBezTo>
                  <a:lnTo>
                    <a:pt x="67" y="2339"/>
                  </a:lnTo>
                  <a:cubicBezTo>
                    <a:pt x="1" y="2539"/>
                    <a:pt x="101" y="2806"/>
                    <a:pt x="334" y="2873"/>
                  </a:cubicBezTo>
                  <a:cubicBezTo>
                    <a:pt x="368" y="2873"/>
                    <a:pt x="434" y="2906"/>
                    <a:pt x="468" y="2906"/>
                  </a:cubicBezTo>
                  <a:cubicBezTo>
                    <a:pt x="634" y="2906"/>
                    <a:pt x="801" y="2773"/>
                    <a:pt x="868" y="2606"/>
                  </a:cubicBezTo>
                  <a:lnTo>
                    <a:pt x="1568" y="605"/>
                  </a:lnTo>
                  <a:cubicBezTo>
                    <a:pt x="1714" y="251"/>
                    <a:pt x="1444" y="1"/>
                    <a:pt x="1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95"/>
            <p:cNvSpPr/>
            <p:nvPr/>
          </p:nvSpPr>
          <p:spPr>
            <a:xfrm>
              <a:off x="3953825" y="2829975"/>
              <a:ext cx="1115000" cy="507050"/>
            </a:xfrm>
            <a:custGeom>
              <a:avLst/>
              <a:gdLst/>
              <a:ahLst/>
              <a:cxnLst/>
              <a:rect l="l" t="t" r="r" b="b"/>
              <a:pathLst>
                <a:path w="44600" h="20282" extrusionOk="0">
                  <a:moveTo>
                    <a:pt x="1" y="0"/>
                  </a:moveTo>
                  <a:lnTo>
                    <a:pt x="1" y="20281"/>
                  </a:lnTo>
                  <a:lnTo>
                    <a:pt x="44599" y="20281"/>
                  </a:lnTo>
                  <a:lnTo>
                    <a:pt x="445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95"/>
            <p:cNvSpPr/>
            <p:nvPr/>
          </p:nvSpPr>
          <p:spPr>
            <a:xfrm>
              <a:off x="3953825" y="2829975"/>
              <a:ext cx="1115000" cy="507050"/>
            </a:xfrm>
            <a:custGeom>
              <a:avLst/>
              <a:gdLst/>
              <a:ahLst/>
              <a:cxnLst/>
              <a:rect l="l" t="t" r="r" b="b"/>
              <a:pathLst>
                <a:path w="44600" h="20282" extrusionOk="0">
                  <a:moveTo>
                    <a:pt x="1" y="0"/>
                  </a:moveTo>
                  <a:lnTo>
                    <a:pt x="1" y="20281"/>
                  </a:lnTo>
                  <a:lnTo>
                    <a:pt x="44599" y="20281"/>
                  </a:lnTo>
                  <a:lnTo>
                    <a:pt x="445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95"/>
            <p:cNvSpPr/>
            <p:nvPr/>
          </p:nvSpPr>
          <p:spPr>
            <a:xfrm>
              <a:off x="4560925" y="2829975"/>
              <a:ext cx="507900" cy="507050"/>
            </a:xfrm>
            <a:custGeom>
              <a:avLst/>
              <a:gdLst/>
              <a:ahLst/>
              <a:cxnLst/>
              <a:rect l="l" t="t" r="r" b="b"/>
              <a:pathLst>
                <a:path w="20316" h="20282" extrusionOk="0">
                  <a:moveTo>
                    <a:pt x="1" y="0"/>
                  </a:moveTo>
                  <a:lnTo>
                    <a:pt x="1" y="20281"/>
                  </a:lnTo>
                  <a:lnTo>
                    <a:pt x="20315" y="20281"/>
                  </a:lnTo>
                  <a:lnTo>
                    <a:pt x="203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95"/>
            <p:cNvSpPr/>
            <p:nvPr/>
          </p:nvSpPr>
          <p:spPr>
            <a:xfrm>
              <a:off x="4871150" y="2922525"/>
              <a:ext cx="142625" cy="390325"/>
            </a:xfrm>
            <a:custGeom>
              <a:avLst/>
              <a:gdLst/>
              <a:ahLst/>
              <a:cxnLst/>
              <a:rect l="l" t="t" r="r" b="b"/>
              <a:pathLst>
                <a:path w="5705" h="15613" extrusionOk="0">
                  <a:moveTo>
                    <a:pt x="0" y="1"/>
                  </a:moveTo>
                  <a:lnTo>
                    <a:pt x="0" y="15612"/>
                  </a:lnTo>
                  <a:lnTo>
                    <a:pt x="5705" y="15612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95"/>
            <p:cNvSpPr/>
            <p:nvPr/>
          </p:nvSpPr>
          <p:spPr>
            <a:xfrm>
              <a:off x="4185650" y="2936700"/>
              <a:ext cx="70925" cy="146800"/>
            </a:xfrm>
            <a:custGeom>
              <a:avLst/>
              <a:gdLst/>
              <a:ahLst/>
              <a:cxnLst/>
              <a:rect l="l" t="t" r="r" b="b"/>
              <a:pathLst>
                <a:path w="2837" h="5872" extrusionOk="0">
                  <a:moveTo>
                    <a:pt x="1" y="1"/>
                  </a:moveTo>
                  <a:lnTo>
                    <a:pt x="1" y="5872"/>
                  </a:lnTo>
                  <a:lnTo>
                    <a:pt x="2836" y="5872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95"/>
            <p:cNvSpPr/>
            <p:nvPr/>
          </p:nvSpPr>
          <p:spPr>
            <a:xfrm>
              <a:off x="4264050" y="2936700"/>
              <a:ext cx="70900" cy="146800"/>
            </a:xfrm>
            <a:custGeom>
              <a:avLst/>
              <a:gdLst/>
              <a:ahLst/>
              <a:cxnLst/>
              <a:rect l="l" t="t" r="r" b="b"/>
              <a:pathLst>
                <a:path w="2836" h="5872" extrusionOk="0">
                  <a:moveTo>
                    <a:pt x="0" y="1"/>
                  </a:moveTo>
                  <a:lnTo>
                    <a:pt x="0" y="5872"/>
                  </a:lnTo>
                  <a:lnTo>
                    <a:pt x="2836" y="5872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95"/>
            <p:cNvSpPr/>
            <p:nvPr/>
          </p:nvSpPr>
          <p:spPr>
            <a:xfrm>
              <a:off x="4107275" y="2936700"/>
              <a:ext cx="70900" cy="146800"/>
            </a:xfrm>
            <a:custGeom>
              <a:avLst/>
              <a:gdLst/>
              <a:ahLst/>
              <a:cxnLst/>
              <a:rect l="l" t="t" r="r" b="b"/>
              <a:pathLst>
                <a:path w="2836" h="5872" extrusionOk="0">
                  <a:moveTo>
                    <a:pt x="0" y="1"/>
                  </a:moveTo>
                  <a:lnTo>
                    <a:pt x="0" y="5872"/>
                  </a:lnTo>
                  <a:lnTo>
                    <a:pt x="2836" y="5872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95"/>
            <p:cNvSpPr/>
            <p:nvPr/>
          </p:nvSpPr>
          <p:spPr>
            <a:xfrm>
              <a:off x="4028875" y="2936700"/>
              <a:ext cx="70925" cy="146800"/>
            </a:xfrm>
            <a:custGeom>
              <a:avLst/>
              <a:gdLst/>
              <a:ahLst/>
              <a:cxnLst/>
              <a:rect l="l" t="t" r="r" b="b"/>
              <a:pathLst>
                <a:path w="2837" h="5872" extrusionOk="0">
                  <a:moveTo>
                    <a:pt x="1" y="1"/>
                  </a:moveTo>
                  <a:lnTo>
                    <a:pt x="1" y="5872"/>
                  </a:lnTo>
                  <a:lnTo>
                    <a:pt x="2836" y="5872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95"/>
            <p:cNvSpPr/>
            <p:nvPr/>
          </p:nvSpPr>
          <p:spPr>
            <a:xfrm>
              <a:off x="4342450" y="2936700"/>
              <a:ext cx="70900" cy="146800"/>
            </a:xfrm>
            <a:custGeom>
              <a:avLst/>
              <a:gdLst/>
              <a:ahLst/>
              <a:cxnLst/>
              <a:rect l="l" t="t" r="r" b="b"/>
              <a:pathLst>
                <a:path w="2836" h="5872" extrusionOk="0">
                  <a:moveTo>
                    <a:pt x="0" y="1"/>
                  </a:moveTo>
                  <a:lnTo>
                    <a:pt x="0" y="5872"/>
                  </a:lnTo>
                  <a:lnTo>
                    <a:pt x="2835" y="5872"/>
                  </a:lnTo>
                  <a:lnTo>
                    <a:pt x="28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95"/>
            <p:cNvSpPr/>
            <p:nvPr/>
          </p:nvSpPr>
          <p:spPr>
            <a:xfrm>
              <a:off x="4698525" y="2936700"/>
              <a:ext cx="63400" cy="146800"/>
            </a:xfrm>
            <a:custGeom>
              <a:avLst/>
              <a:gdLst/>
              <a:ahLst/>
              <a:cxnLst/>
              <a:rect l="l" t="t" r="r" b="b"/>
              <a:pathLst>
                <a:path w="2536" h="5872" extrusionOk="0">
                  <a:moveTo>
                    <a:pt x="1" y="1"/>
                  </a:moveTo>
                  <a:lnTo>
                    <a:pt x="1" y="5872"/>
                  </a:lnTo>
                  <a:lnTo>
                    <a:pt x="2536" y="5872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95"/>
            <p:cNvSpPr/>
            <p:nvPr/>
          </p:nvSpPr>
          <p:spPr>
            <a:xfrm>
              <a:off x="3953825" y="2936700"/>
              <a:ext cx="67575" cy="146800"/>
            </a:xfrm>
            <a:custGeom>
              <a:avLst/>
              <a:gdLst/>
              <a:ahLst/>
              <a:cxnLst/>
              <a:rect l="l" t="t" r="r" b="b"/>
              <a:pathLst>
                <a:path w="2703" h="5872" extrusionOk="0">
                  <a:moveTo>
                    <a:pt x="1" y="1"/>
                  </a:moveTo>
                  <a:lnTo>
                    <a:pt x="1" y="5872"/>
                  </a:lnTo>
                  <a:lnTo>
                    <a:pt x="2703" y="5872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95"/>
            <p:cNvSpPr/>
            <p:nvPr/>
          </p:nvSpPr>
          <p:spPr>
            <a:xfrm>
              <a:off x="4420825" y="2936700"/>
              <a:ext cx="70900" cy="146800"/>
            </a:xfrm>
            <a:custGeom>
              <a:avLst/>
              <a:gdLst/>
              <a:ahLst/>
              <a:cxnLst/>
              <a:rect l="l" t="t" r="r" b="b"/>
              <a:pathLst>
                <a:path w="2836" h="5872" extrusionOk="0">
                  <a:moveTo>
                    <a:pt x="1" y="1"/>
                  </a:moveTo>
                  <a:lnTo>
                    <a:pt x="1" y="5872"/>
                  </a:lnTo>
                  <a:lnTo>
                    <a:pt x="2836" y="5872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95"/>
            <p:cNvSpPr/>
            <p:nvPr/>
          </p:nvSpPr>
          <p:spPr>
            <a:xfrm>
              <a:off x="4499225" y="2936700"/>
              <a:ext cx="122600" cy="146800"/>
            </a:xfrm>
            <a:custGeom>
              <a:avLst/>
              <a:gdLst/>
              <a:ahLst/>
              <a:cxnLst/>
              <a:rect l="l" t="t" r="r" b="b"/>
              <a:pathLst>
                <a:path w="4904" h="5872" extrusionOk="0">
                  <a:moveTo>
                    <a:pt x="0" y="1"/>
                  </a:moveTo>
                  <a:lnTo>
                    <a:pt x="0" y="5872"/>
                  </a:lnTo>
                  <a:lnTo>
                    <a:pt x="4904" y="5872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95"/>
            <p:cNvSpPr/>
            <p:nvPr/>
          </p:nvSpPr>
          <p:spPr>
            <a:xfrm>
              <a:off x="4628475" y="2936700"/>
              <a:ext cx="63400" cy="146800"/>
            </a:xfrm>
            <a:custGeom>
              <a:avLst/>
              <a:gdLst/>
              <a:ahLst/>
              <a:cxnLst/>
              <a:rect l="l" t="t" r="r" b="b"/>
              <a:pathLst>
                <a:path w="2536" h="5872" extrusionOk="0">
                  <a:moveTo>
                    <a:pt x="1" y="1"/>
                  </a:moveTo>
                  <a:lnTo>
                    <a:pt x="1" y="5872"/>
                  </a:lnTo>
                  <a:lnTo>
                    <a:pt x="2536" y="5872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95"/>
            <p:cNvSpPr/>
            <p:nvPr/>
          </p:nvSpPr>
          <p:spPr>
            <a:xfrm>
              <a:off x="3913800" y="2784925"/>
              <a:ext cx="1213400" cy="68425"/>
            </a:xfrm>
            <a:custGeom>
              <a:avLst/>
              <a:gdLst/>
              <a:ahLst/>
              <a:cxnLst/>
              <a:rect l="l" t="t" r="r" b="b"/>
              <a:pathLst>
                <a:path w="48536" h="2737" extrusionOk="0">
                  <a:moveTo>
                    <a:pt x="0" y="1"/>
                  </a:moveTo>
                  <a:lnTo>
                    <a:pt x="0" y="2736"/>
                  </a:lnTo>
                  <a:lnTo>
                    <a:pt x="48535" y="2736"/>
                  </a:lnTo>
                  <a:lnTo>
                    <a:pt x="485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95"/>
            <p:cNvSpPr/>
            <p:nvPr/>
          </p:nvSpPr>
          <p:spPr>
            <a:xfrm>
              <a:off x="4594275" y="2784925"/>
              <a:ext cx="532925" cy="68425"/>
            </a:xfrm>
            <a:custGeom>
              <a:avLst/>
              <a:gdLst/>
              <a:ahLst/>
              <a:cxnLst/>
              <a:rect l="l" t="t" r="r" b="b"/>
              <a:pathLst>
                <a:path w="21317" h="2737" extrusionOk="0">
                  <a:moveTo>
                    <a:pt x="1" y="1"/>
                  </a:moveTo>
                  <a:lnTo>
                    <a:pt x="1" y="2736"/>
                  </a:lnTo>
                  <a:lnTo>
                    <a:pt x="21316" y="2736"/>
                  </a:lnTo>
                  <a:lnTo>
                    <a:pt x="213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95"/>
            <p:cNvSpPr/>
            <p:nvPr/>
          </p:nvSpPr>
          <p:spPr>
            <a:xfrm>
              <a:off x="5085475" y="3114350"/>
              <a:ext cx="549575" cy="184300"/>
            </a:xfrm>
            <a:custGeom>
              <a:avLst/>
              <a:gdLst/>
              <a:ahLst/>
              <a:cxnLst/>
              <a:rect l="l" t="t" r="r" b="b"/>
              <a:pathLst>
                <a:path w="21983" h="7372" extrusionOk="0">
                  <a:moveTo>
                    <a:pt x="1968" y="0"/>
                  </a:moveTo>
                  <a:cubicBezTo>
                    <a:pt x="868" y="0"/>
                    <a:pt x="0" y="867"/>
                    <a:pt x="0" y="1968"/>
                  </a:cubicBezTo>
                  <a:lnTo>
                    <a:pt x="0" y="7372"/>
                  </a:lnTo>
                  <a:lnTo>
                    <a:pt x="834" y="7372"/>
                  </a:lnTo>
                  <a:lnTo>
                    <a:pt x="834" y="1968"/>
                  </a:lnTo>
                  <a:cubicBezTo>
                    <a:pt x="834" y="1334"/>
                    <a:pt x="1335" y="834"/>
                    <a:pt x="1968" y="834"/>
                  </a:cubicBezTo>
                  <a:lnTo>
                    <a:pt x="20015" y="834"/>
                  </a:lnTo>
                  <a:cubicBezTo>
                    <a:pt x="20648" y="834"/>
                    <a:pt x="21149" y="1334"/>
                    <a:pt x="21149" y="1968"/>
                  </a:cubicBezTo>
                  <a:lnTo>
                    <a:pt x="21149" y="6838"/>
                  </a:lnTo>
                  <a:lnTo>
                    <a:pt x="21983" y="6838"/>
                  </a:lnTo>
                  <a:lnTo>
                    <a:pt x="21983" y="1968"/>
                  </a:lnTo>
                  <a:cubicBezTo>
                    <a:pt x="21983" y="867"/>
                    <a:pt x="21115" y="0"/>
                    <a:pt x="200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95"/>
            <p:cNvSpPr/>
            <p:nvPr/>
          </p:nvSpPr>
          <p:spPr>
            <a:xfrm>
              <a:off x="5144675" y="3125175"/>
              <a:ext cx="20875" cy="173475"/>
            </a:xfrm>
            <a:custGeom>
              <a:avLst/>
              <a:gdLst/>
              <a:ahLst/>
              <a:cxnLst/>
              <a:rect l="l" t="t" r="r" b="b"/>
              <a:pathLst>
                <a:path w="835" h="6939" extrusionOk="0">
                  <a:moveTo>
                    <a:pt x="1" y="1"/>
                  </a:moveTo>
                  <a:lnTo>
                    <a:pt x="1" y="6939"/>
                  </a:lnTo>
                  <a:lnTo>
                    <a:pt x="835" y="6939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95"/>
            <p:cNvSpPr/>
            <p:nvPr/>
          </p:nvSpPr>
          <p:spPr>
            <a:xfrm>
              <a:off x="5203050" y="3125175"/>
              <a:ext cx="20875" cy="173475"/>
            </a:xfrm>
            <a:custGeom>
              <a:avLst/>
              <a:gdLst/>
              <a:ahLst/>
              <a:cxnLst/>
              <a:rect l="l" t="t" r="r" b="b"/>
              <a:pathLst>
                <a:path w="835" h="6939" extrusionOk="0">
                  <a:moveTo>
                    <a:pt x="1" y="1"/>
                  </a:moveTo>
                  <a:lnTo>
                    <a:pt x="1" y="6939"/>
                  </a:lnTo>
                  <a:lnTo>
                    <a:pt x="835" y="6939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95"/>
            <p:cNvSpPr/>
            <p:nvPr/>
          </p:nvSpPr>
          <p:spPr>
            <a:xfrm>
              <a:off x="5261425" y="3125175"/>
              <a:ext cx="20875" cy="173475"/>
            </a:xfrm>
            <a:custGeom>
              <a:avLst/>
              <a:gdLst/>
              <a:ahLst/>
              <a:cxnLst/>
              <a:rect l="l" t="t" r="r" b="b"/>
              <a:pathLst>
                <a:path w="835" h="6939" extrusionOk="0">
                  <a:moveTo>
                    <a:pt x="1" y="1"/>
                  </a:moveTo>
                  <a:lnTo>
                    <a:pt x="1" y="6939"/>
                  </a:lnTo>
                  <a:lnTo>
                    <a:pt x="835" y="6939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95"/>
            <p:cNvSpPr/>
            <p:nvPr/>
          </p:nvSpPr>
          <p:spPr>
            <a:xfrm>
              <a:off x="5320625" y="3125175"/>
              <a:ext cx="20875" cy="173475"/>
            </a:xfrm>
            <a:custGeom>
              <a:avLst/>
              <a:gdLst/>
              <a:ahLst/>
              <a:cxnLst/>
              <a:rect l="l" t="t" r="r" b="b"/>
              <a:pathLst>
                <a:path w="835" h="6939" extrusionOk="0">
                  <a:moveTo>
                    <a:pt x="1" y="1"/>
                  </a:moveTo>
                  <a:lnTo>
                    <a:pt x="1" y="6939"/>
                  </a:lnTo>
                  <a:lnTo>
                    <a:pt x="835" y="6939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95"/>
            <p:cNvSpPr/>
            <p:nvPr/>
          </p:nvSpPr>
          <p:spPr>
            <a:xfrm>
              <a:off x="5379000" y="3125175"/>
              <a:ext cx="20875" cy="173475"/>
            </a:xfrm>
            <a:custGeom>
              <a:avLst/>
              <a:gdLst/>
              <a:ahLst/>
              <a:cxnLst/>
              <a:rect l="l" t="t" r="r" b="b"/>
              <a:pathLst>
                <a:path w="835" h="6939" extrusionOk="0">
                  <a:moveTo>
                    <a:pt x="1" y="1"/>
                  </a:moveTo>
                  <a:lnTo>
                    <a:pt x="1" y="6939"/>
                  </a:lnTo>
                  <a:lnTo>
                    <a:pt x="835" y="6939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95"/>
            <p:cNvSpPr/>
            <p:nvPr/>
          </p:nvSpPr>
          <p:spPr>
            <a:xfrm>
              <a:off x="5438225" y="3125175"/>
              <a:ext cx="20875" cy="173475"/>
            </a:xfrm>
            <a:custGeom>
              <a:avLst/>
              <a:gdLst/>
              <a:ahLst/>
              <a:cxnLst/>
              <a:rect l="l" t="t" r="r" b="b"/>
              <a:pathLst>
                <a:path w="835" h="6939" extrusionOk="0">
                  <a:moveTo>
                    <a:pt x="0" y="1"/>
                  </a:moveTo>
                  <a:lnTo>
                    <a:pt x="0" y="6939"/>
                  </a:lnTo>
                  <a:lnTo>
                    <a:pt x="834" y="6939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95"/>
            <p:cNvSpPr/>
            <p:nvPr/>
          </p:nvSpPr>
          <p:spPr>
            <a:xfrm>
              <a:off x="5496600" y="3125175"/>
              <a:ext cx="20875" cy="173475"/>
            </a:xfrm>
            <a:custGeom>
              <a:avLst/>
              <a:gdLst/>
              <a:ahLst/>
              <a:cxnLst/>
              <a:rect l="l" t="t" r="r" b="b"/>
              <a:pathLst>
                <a:path w="835" h="6939" extrusionOk="0">
                  <a:moveTo>
                    <a:pt x="0" y="1"/>
                  </a:moveTo>
                  <a:lnTo>
                    <a:pt x="0" y="6939"/>
                  </a:lnTo>
                  <a:lnTo>
                    <a:pt x="834" y="6939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95"/>
            <p:cNvSpPr/>
            <p:nvPr/>
          </p:nvSpPr>
          <p:spPr>
            <a:xfrm>
              <a:off x="5555800" y="3125175"/>
              <a:ext cx="20875" cy="173475"/>
            </a:xfrm>
            <a:custGeom>
              <a:avLst/>
              <a:gdLst/>
              <a:ahLst/>
              <a:cxnLst/>
              <a:rect l="l" t="t" r="r" b="b"/>
              <a:pathLst>
                <a:path w="835" h="6939" extrusionOk="0">
                  <a:moveTo>
                    <a:pt x="1" y="1"/>
                  </a:moveTo>
                  <a:lnTo>
                    <a:pt x="1" y="6939"/>
                  </a:lnTo>
                  <a:lnTo>
                    <a:pt x="835" y="6939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95"/>
            <p:cNvSpPr/>
            <p:nvPr/>
          </p:nvSpPr>
          <p:spPr>
            <a:xfrm>
              <a:off x="3792875" y="3292800"/>
              <a:ext cx="1831325" cy="1254250"/>
            </a:xfrm>
            <a:custGeom>
              <a:avLst/>
              <a:gdLst/>
              <a:ahLst/>
              <a:cxnLst/>
              <a:rect l="l" t="t" r="r" b="b"/>
              <a:pathLst>
                <a:path w="73253" h="50170" extrusionOk="0">
                  <a:moveTo>
                    <a:pt x="1" y="0"/>
                  </a:moveTo>
                  <a:lnTo>
                    <a:pt x="1" y="50170"/>
                  </a:lnTo>
                  <a:lnTo>
                    <a:pt x="73253" y="50170"/>
                  </a:lnTo>
                  <a:lnTo>
                    <a:pt x="73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95"/>
            <p:cNvSpPr/>
            <p:nvPr/>
          </p:nvSpPr>
          <p:spPr>
            <a:xfrm>
              <a:off x="3913800" y="3857375"/>
              <a:ext cx="150125" cy="286050"/>
            </a:xfrm>
            <a:custGeom>
              <a:avLst/>
              <a:gdLst/>
              <a:ahLst/>
              <a:cxnLst/>
              <a:rect l="l" t="t" r="r" b="b"/>
              <a:pathLst>
                <a:path w="6005" h="11442" extrusionOk="0">
                  <a:moveTo>
                    <a:pt x="0" y="0"/>
                  </a:moveTo>
                  <a:lnTo>
                    <a:pt x="0" y="11442"/>
                  </a:lnTo>
                  <a:lnTo>
                    <a:pt x="6005" y="11442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95"/>
            <p:cNvSpPr/>
            <p:nvPr/>
          </p:nvSpPr>
          <p:spPr>
            <a:xfrm>
              <a:off x="3913800" y="3857375"/>
              <a:ext cx="150125" cy="286050"/>
            </a:xfrm>
            <a:custGeom>
              <a:avLst/>
              <a:gdLst/>
              <a:ahLst/>
              <a:cxnLst/>
              <a:rect l="l" t="t" r="r" b="b"/>
              <a:pathLst>
                <a:path w="6005" h="11442" extrusionOk="0">
                  <a:moveTo>
                    <a:pt x="0" y="0"/>
                  </a:moveTo>
                  <a:lnTo>
                    <a:pt x="0" y="11442"/>
                  </a:lnTo>
                  <a:lnTo>
                    <a:pt x="6005" y="11442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95"/>
            <p:cNvSpPr/>
            <p:nvPr/>
          </p:nvSpPr>
          <p:spPr>
            <a:xfrm>
              <a:off x="4140625" y="3857375"/>
              <a:ext cx="150125" cy="286050"/>
            </a:xfrm>
            <a:custGeom>
              <a:avLst/>
              <a:gdLst/>
              <a:ahLst/>
              <a:cxnLst/>
              <a:rect l="l" t="t" r="r" b="b"/>
              <a:pathLst>
                <a:path w="6005" h="11442" extrusionOk="0">
                  <a:moveTo>
                    <a:pt x="1" y="0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95"/>
            <p:cNvSpPr/>
            <p:nvPr/>
          </p:nvSpPr>
          <p:spPr>
            <a:xfrm>
              <a:off x="4140625" y="3857375"/>
              <a:ext cx="150125" cy="286050"/>
            </a:xfrm>
            <a:custGeom>
              <a:avLst/>
              <a:gdLst/>
              <a:ahLst/>
              <a:cxnLst/>
              <a:rect l="l" t="t" r="r" b="b"/>
              <a:pathLst>
                <a:path w="6005" h="11442" extrusionOk="0">
                  <a:moveTo>
                    <a:pt x="1" y="0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95"/>
            <p:cNvSpPr/>
            <p:nvPr/>
          </p:nvSpPr>
          <p:spPr>
            <a:xfrm>
              <a:off x="4367450" y="3857375"/>
              <a:ext cx="150150" cy="286050"/>
            </a:xfrm>
            <a:custGeom>
              <a:avLst/>
              <a:gdLst/>
              <a:ahLst/>
              <a:cxnLst/>
              <a:rect l="l" t="t" r="r" b="b"/>
              <a:pathLst>
                <a:path w="6006" h="11442" extrusionOk="0">
                  <a:moveTo>
                    <a:pt x="1" y="0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95"/>
            <p:cNvSpPr/>
            <p:nvPr/>
          </p:nvSpPr>
          <p:spPr>
            <a:xfrm>
              <a:off x="4367450" y="3857375"/>
              <a:ext cx="150150" cy="286050"/>
            </a:xfrm>
            <a:custGeom>
              <a:avLst/>
              <a:gdLst/>
              <a:ahLst/>
              <a:cxnLst/>
              <a:rect l="l" t="t" r="r" b="b"/>
              <a:pathLst>
                <a:path w="6006" h="11442" extrusionOk="0">
                  <a:moveTo>
                    <a:pt x="1" y="0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95"/>
            <p:cNvSpPr/>
            <p:nvPr/>
          </p:nvSpPr>
          <p:spPr>
            <a:xfrm>
              <a:off x="4594275" y="3857375"/>
              <a:ext cx="150150" cy="286050"/>
            </a:xfrm>
            <a:custGeom>
              <a:avLst/>
              <a:gdLst/>
              <a:ahLst/>
              <a:cxnLst/>
              <a:rect l="l" t="t" r="r" b="b"/>
              <a:pathLst>
                <a:path w="6006" h="11442" extrusionOk="0">
                  <a:moveTo>
                    <a:pt x="1" y="0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95"/>
            <p:cNvSpPr/>
            <p:nvPr/>
          </p:nvSpPr>
          <p:spPr>
            <a:xfrm>
              <a:off x="4594275" y="3857375"/>
              <a:ext cx="150150" cy="286050"/>
            </a:xfrm>
            <a:custGeom>
              <a:avLst/>
              <a:gdLst/>
              <a:ahLst/>
              <a:cxnLst/>
              <a:rect l="l" t="t" r="r" b="b"/>
              <a:pathLst>
                <a:path w="6006" h="11442" extrusionOk="0">
                  <a:moveTo>
                    <a:pt x="1" y="0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95"/>
            <p:cNvSpPr/>
            <p:nvPr/>
          </p:nvSpPr>
          <p:spPr>
            <a:xfrm>
              <a:off x="4821125" y="3857375"/>
              <a:ext cx="150125" cy="286050"/>
            </a:xfrm>
            <a:custGeom>
              <a:avLst/>
              <a:gdLst/>
              <a:ahLst/>
              <a:cxnLst/>
              <a:rect l="l" t="t" r="r" b="b"/>
              <a:pathLst>
                <a:path w="6005" h="11442" extrusionOk="0">
                  <a:moveTo>
                    <a:pt x="0" y="0"/>
                  </a:moveTo>
                  <a:lnTo>
                    <a:pt x="0" y="11442"/>
                  </a:lnTo>
                  <a:lnTo>
                    <a:pt x="6004" y="11442"/>
                  </a:lnTo>
                  <a:lnTo>
                    <a:pt x="60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95"/>
            <p:cNvSpPr/>
            <p:nvPr/>
          </p:nvSpPr>
          <p:spPr>
            <a:xfrm>
              <a:off x="4821125" y="3857375"/>
              <a:ext cx="150125" cy="286050"/>
            </a:xfrm>
            <a:custGeom>
              <a:avLst/>
              <a:gdLst/>
              <a:ahLst/>
              <a:cxnLst/>
              <a:rect l="l" t="t" r="r" b="b"/>
              <a:pathLst>
                <a:path w="6005" h="11442" extrusionOk="0">
                  <a:moveTo>
                    <a:pt x="0" y="0"/>
                  </a:moveTo>
                  <a:lnTo>
                    <a:pt x="0" y="11442"/>
                  </a:lnTo>
                  <a:lnTo>
                    <a:pt x="6004" y="11442"/>
                  </a:lnTo>
                  <a:lnTo>
                    <a:pt x="6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95"/>
            <p:cNvSpPr/>
            <p:nvPr/>
          </p:nvSpPr>
          <p:spPr>
            <a:xfrm>
              <a:off x="3928800" y="387237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extrusionOk="0">
                  <a:moveTo>
                    <a:pt x="1" y="1"/>
                  </a:moveTo>
                  <a:lnTo>
                    <a:pt x="1" y="2636"/>
                  </a:lnTo>
                  <a:lnTo>
                    <a:pt x="5405" y="2636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95"/>
            <p:cNvSpPr/>
            <p:nvPr/>
          </p:nvSpPr>
          <p:spPr>
            <a:xfrm>
              <a:off x="3928800" y="3957450"/>
              <a:ext cx="135125" cy="185975"/>
            </a:xfrm>
            <a:custGeom>
              <a:avLst/>
              <a:gdLst/>
              <a:ahLst/>
              <a:cxnLst/>
              <a:rect l="l" t="t" r="r" b="b"/>
              <a:pathLst>
                <a:path w="5405" h="7439" extrusionOk="0">
                  <a:moveTo>
                    <a:pt x="1" y="0"/>
                  </a:moveTo>
                  <a:lnTo>
                    <a:pt x="1" y="7439"/>
                  </a:lnTo>
                  <a:lnTo>
                    <a:pt x="5405" y="7439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95"/>
            <p:cNvSpPr/>
            <p:nvPr/>
          </p:nvSpPr>
          <p:spPr>
            <a:xfrm>
              <a:off x="4155650" y="3872375"/>
              <a:ext cx="135100" cy="65900"/>
            </a:xfrm>
            <a:custGeom>
              <a:avLst/>
              <a:gdLst/>
              <a:ahLst/>
              <a:cxnLst/>
              <a:rect l="l" t="t" r="r" b="b"/>
              <a:pathLst>
                <a:path w="5404" h="2636" extrusionOk="0">
                  <a:moveTo>
                    <a:pt x="0" y="1"/>
                  </a:moveTo>
                  <a:lnTo>
                    <a:pt x="0" y="2636"/>
                  </a:lnTo>
                  <a:lnTo>
                    <a:pt x="5404" y="2636"/>
                  </a:lnTo>
                  <a:lnTo>
                    <a:pt x="5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95"/>
            <p:cNvSpPr/>
            <p:nvPr/>
          </p:nvSpPr>
          <p:spPr>
            <a:xfrm>
              <a:off x="4155650" y="3957450"/>
              <a:ext cx="135100" cy="185975"/>
            </a:xfrm>
            <a:custGeom>
              <a:avLst/>
              <a:gdLst/>
              <a:ahLst/>
              <a:cxnLst/>
              <a:rect l="l" t="t" r="r" b="b"/>
              <a:pathLst>
                <a:path w="5404" h="7439" extrusionOk="0">
                  <a:moveTo>
                    <a:pt x="0" y="0"/>
                  </a:moveTo>
                  <a:lnTo>
                    <a:pt x="0" y="7439"/>
                  </a:lnTo>
                  <a:lnTo>
                    <a:pt x="5404" y="7439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95"/>
            <p:cNvSpPr/>
            <p:nvPr/>
          </p:nvSpPr>
          <p:spPr>
            <a:xfrm>
              <a:off x="4382475" y="387237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extrusionOk="0">
                  <a:moveTo>
                    <a:pt x="0" y="1"/>
                  </a:moveTo>
                  <a:lnTo>
                    <a:pt x="0" y="2636"/>
                  </a:lnTo>
                  <a:lnTo>
                    <a:pt x="5404" y="2636"/>
                  </a:lnTo>
                  <a:lnTo>
                    <a:pt x="5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95"/>
            <p:cNvSpPr/>
            <p:nvPr/>
          </p:nvSpPr>
          <p:spPr>
            <a:xfrm>
              <a:off x="4382475" y="3957450"/>
              <a:ext cx="135125" cy="185975"/>
            </a:xfrm>
            <a:custGeom>
              <a:avLst/>
              <a:gdLst/>
              <a:ahLst/>
              <a:cxnLst/>
              <a:rect l="l" t="t" r="r" b="b"/>
              <a:pathLst>
                <a:path w="5405" h="7439" extrusionOk="0">
                  <a:moveTo>
                    <a:pt x="0" y="0"/>
                  </a:moveTo>
                  <a:lnTo>
                    <a:pt x="0" y="7439"/>
                  </a:lnTo>
                  <a:lnTo>
                    <a:pt x="5404" y="7439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95"/>
            <p:cNvSpPr/>
            <p:nvPr/>
          </p:nvSpPr>
          <p:spPr>
            <a:xfrm>
              <a:off x="4609300" y="387237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extrusionOk="0">
                  <a:moveTo>
                    <a:pt x="0" y="1"/>
                  </a:moveTo>
                  <a:lnTo>
                    <a:pt x="0" y="2636"/>
                  </a:lnTo>
                  <a:lnTo>
                    <a:pt x="5404" y="2636"/>
                  </a:lnTo>
                  <a:lnTo>
                    <a:pt x="5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95"/>
            <p:cNvSpPr/>
            <p:nvPr/>
          </p:nvSpPr>
          <p:spPr>
            <a:xfrm>
              <a:off x="4609300" y="3957450"/>
              <a:ext cx="135125" cy="185975"/>
            </a:xfrm>
            <a:custGeom>
              <a:avLst/>
              <a:gdLst/>
              <a:ahLst/>
              <a:cxnLst/>
              <a:rect l="l" t="t" r="r" b="b"/>
              <a:pathLst>
                <a:path w="5405" h="7439" extrusionOk="0">
                  <a:moveTo>
                    <a:pt x="0" y="0"/>
                  </a:moveTo>
                  <a:lnTo>
                    <a:pt x="0" y="7439"/>
                  </a:lnTo>
                  <a:lnTo>
                    <a:pt x="5404" y="7439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95"/>
            <p:cNvSpPr/>
            <p:nvPr/>
          </p:nvSpPr>
          <p:spPr>
            <a:xfrm>
              <a:off x="4836125" y="387237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extrusionOk="0">
                  <a:moveTo>
                    <a:pt x="0" y="1"/>
                  </a:moveTo>
                  <a:lnTo>
                    <a:pt x="0" y="2636"/>
                  </a:lnTo>
                  <a:lnTo>
                    <a:pt x="5404" y="2636"/>
                  </a:lnTo>
                  <a:lnTo>
                    <a:pt x="5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95"/>
            <p:cNvSpPr/>
            <p:nvPr/>
          </p:nvSpPr>
          <p:spPr>
            <a:xfrm>
              <a:off x="4836125" y="3957450"/>
              <a:ext cx="135125" cy="185975"/>
            </a:xfrm>
            <a:custGeom>
              <a:avLst/>
              <a:gdLst/>
              <a:ahLst/>
              <a:cxnLst/>
              <a:rect l="l" t="t" r="r" b="b"/>
              <a:pathLst>
                <a:path w="5405" h="7439" extrusionOk="0">
                  <a:moveTo>
                    <a:pt x="0" y="0"/>
                  </a:moveTo>
                  <a:lnTo>
                    <a:pt x="0" y="7439"/>
                  </a:lnTo>
                  <a:lnTo>
                    <a:pt x="5404" y="7439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95"/>
            <p:cNvSpPr/>
            <p:nvPr/>
          </p:nvSpPr>
          <p:spPr>
            <a:xfrm>
              <a:off x="5096300" y="3292800"/>
              <a:ext cx="527900" cy="1254250"/>
            </a:xfrm>
            <a:custGeom>
              <a:avLst/>
              <a:gdLst/>
              <a:ahLst/>
              <a:cxnLst/>
              <a:rect l="l" t="t" r="r" b="b"/>
              <a:pathLst>
                <a:path w="21116" h="50170" extrusionOk="0">
                  <a:moveTo>
                    <a:pt x="1" y="0"/>
                  </a:moveTo>
                  <a:lnTo>
                    <a:pt x="1" y="50170"/>
                  </a:lnTo>
                  <a:lnTo>
                    <a:pt x="21116" y="50170"/>
                  </a:lnTo>
                  <a:lnTo>
                    <a:pt x="211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95"/>
            <p:cNvSpPr/>
            <p:nvPr/>
          </p:nvSpPr>
          <p:spPr>
            <a:xfrm>
              <a:off x="5204725" y="3567150"/>
              <a:ext cx="305250" cy="979900"/>
            </a:xfrm>
            <a:custGeom>
              <a:avLst/>
              <a:gdLst/>
              <a:ahLst/>
              <a:cxnLst/>
              <a:rect l="l" t="t" r="r" b="b"/>
              <a:pathLst>
                <a:path w="12210" h="39196" extrusionOk="0">
                  <a:moveTo>
                    <a:pt x="2102" y="1"/>
                  </a:moveTo>
                  <a:cubicBezTo>
                    <a:pt x="934" y="1"/>
                    <a:pt x="0" y="935"/>
                    <a:pt x="0" y="2102"/>
                  </a:cubicBezTo>
                  <a:cubicBezTo>
                    <a:pt x="0" y="3237"/>
                    <a:pt x="934" y="4171"/>
                    <a:pt x="2102" y="4171"/>
                  </a:cubicBezTo>
                  <a:lnTo>
                    <a:pt x="4770" y="4171"/>
                  </a:lnTo>
                  <a:cubicBezTo>
                    <a:pt x="6572" y="4171"/>
                    <a:pt x="8039" y="5638"/>
                    <a:pt x="8039" y="7440"/>
                  </a:cubicBezTo>
                  <a:lnTo>
                    <a:pt x="8039" y="39196"/>
                  </a:lnTo>
                  <a:lnTo>
                    <a:pt x="12209" y="39196"/>
                  </a:lnTo>
                  <a:lnTo>
                    <a:pt x="12209" y="7440"/>
                  </a:lnTo>
                  <a:cubicBezTo>
                    <a:pt x="12209" y="3337"/>
                    <a:pt x="8873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95"/>
            <p:cNvSpPr/>
            <p:nvPr/>
          </p:nvSpPr>
          <p:spPr>
            <a:xfrm>
              <a:off x="5486600" y="3567150"/>
              <a:ext cx="304400" cy="979900"/>
            </a:xfrm>
            <a:custGeom>
              <a:avLst/>
              <a:gdLst/>
              <a:ahLst/>
              <a:cxnLst/>
              <a:rect l="l" t="t" r="r" b="b"/>
              <a:pathLst>
                <a:path w="12176" h="39196" extrusionOk="0">
                  <a:moveTo>
                    <a:pt x="2068" y="1"/>
                  </a:moveTo>
                  <a:cubicBezTo>
                    <a:pt x="901" y="1"/>
                    <a:pt x="0" y="935"/>
                    <a:pt x="0" y="2102"/>
                  </a:cubicBezTo>
                  <a:cubicBezTo>
                    <a:pt x="0" y="3237"/>
                    <a:pt x="901" y="4171"/>
                    <a:pt x="2068" y="4171"/>
                  </a:cubicBezTo>
                  <a:lnTo>
                    <a:pt x="4737" y="4171"/>
                  </a:lnTo>
                  <a:cubicBezTo>
                    <a:pt x="6538" y="4171"/>
                    <a:pt x="8006" y="5638"/>
                    <a:pt x="8006" y="7440"/>
                  </a:cubicBezTo>
                  <a:lnTo>
                    <a:pt x="8006" y="39196"/>
                  </a:lnTo>
                  <a:lnTo>
                    <a:pt x="12175" y="39196"/>
                  </a:lnTo>
                  <a:lnTo>
                    <a:pt x="12175" y="7440"/>
                  </a:lnTo>
                  <a:cubicBezTo>
                    <a:pt x="12175" y="3337"/>
                    <a:pt x="8840" y="1"/>
                    <a:pt x="4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95"/>
            <p:cNvSpPr/>
            <p:nvPr/>
          </p:nvSpPr>
          <p:spPr>
            <a:xfrm>
              <a:off x="5334825" y="4344375"/>
              <a:ext cx="583775" cy="202675"/>
            </a:xfrm>
            <a:custGeom>
              <a:avLst/>
              <a:gdLst/>
              <a:ahLst/>
              <a:cxnLst/>
              <a:rect l="l" t="t" r="r" b="b"/>
              <a:pathLst>
                <a:path w="23351" h="8107" extrusionOk="0">
                  <a:moveTo>
                    <a:pt x="0" y="1"/>
                  </a:moveTo>
                  <a:lnTo>
                    <a:pt x="0" y="8107"/>
                  </a:lnTo>
                  <a:lnTo>
                    <a:pt x="23350" y="8107"/>
                  </a:lnTo>
                  <a:lnTo>
                    <a:pt x="23350" y="3237"/>
                  </a:lnTo>
                  <a:lnTo>
                    <a:pt x="200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95"/>
            <p:cNvSpPr/>
            <p:nvPr/>
          </p:nvSpPr>
          <p:spPr>
            <a:xfrm>
              <a:off x="5533300" y="4344375"/>
              <a:ext cx="385300" cy="202675"/>
            </a:xfrm>
            <a:custGeom>
              <a:avLst/>
              <a:gdLst/>
              <a:ahLst/>
              <a:cxnLst/>
              <a:rect l="l" t="t" r="r" b="b"/>
              <a:pathLst>
                <a:path w="15412" h="8107" extrusionOk="0">
                  <a:moveTo>
                    <a:pt x="0" y="1"/>
                  </a:moveTo>
                  <a:lnTo>
                    <a:pt x="3336" y="3237"/>
                  </a:lnTo>
                  <a:lnTo>
                    <a:pt x="3336" y="8107"/>
                  </a:lnTo>
                  <a:lnTo>
                    <a:pt x="15411" y="8107"/>
                  </a:lnTo>
                  <a:lnTo>
                    <a:pt x="15411" y="3237"/>
                  </a:lnTo>
                  <a:lnTo>
                    <a:pt x="120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95"/>
            <p:cNvSpPr/>
            <p:nvPr/>
          </p:nvSpPr>
          <p:spPr>
            <a:xfrm>
              <a:off x="5533300" y="4344375"/>
              <a:ext cx="385300" cy="80925"/>
            </a:xfrm>
            <a:custGeom>
              <a:avLst/>
              <a:gdLst/>
              <a:ahLst/>
              <a:cxnLst/>
              <a:rect l="l" t="t" r="r" b="b"/>
              <a:pathLst>
                <a:path w="15412" h="3237" extrusionOk="0">
                  <a:moveTo>
                    <a:pt x="0" y="1"/>
                  </a:moveTo>
                  <a:lnTo>
                    <a:pt x="3336" y="3237"/>
                  </a:lnTo>
                  <a:lnTo>
                    <a:pt x="15411" y="3237"/>
                  </a:lnTo>
                  <a:lnTo>
                    <a:pt x="120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95"/>
            <p:cNvSpPr/>
            <p:nvPr/>
          </p:nvSpPr>
          <p:spPr>
            <a:xfrm>
              <a:off x="3757850" y="3264450"/>
              <a:ext cx="1960600" cy="68400"/>
            </a:xfrm>
            <a:custGeom>
              <a:avLst/>
              <a:gdLst/>
              <a:ahLst/>
              <a:cxnLst/>
              <a:rect l="l" t="t" r="r" b="b"/>
              <a:pathLst>
                <a:path w="78424" h="2736" extrusionOk="0">
                  <a:moveTo>
                    <a:pt x="1" y="0"/>
                  </a:moveTo>
                  <a:lnTo>
                    <a:pt x="1" y="2736"/>
                  </a:lnTo>
                  <a:lnTo>
                    <a:pt x="78423" y="2736"/>
                  </a:lnTo>
                  <a:lnTo>
                    <a:pt x="784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95"/>
            <p:cNvSpPr/>
            <p:nvPr/>
          </p:nvSpPr>
          <p:spPr>
            <a:xfrm>
              <a:off x="3757850" y="3264450"/>
              <a:ext cx="1960600" cy="68400"/>
            </a:xfrm>
            <a:custGeom>
              <a:avLst/>
              <a:gdLst/>
              <a:ahLst/>
              <a:cxnLst/>
              <a:rect l="l" t="t" r="r" b="b"/>
              <a:pathLst>
                <a:path w="78424" h="2736" extrusionOk="0">
                  <a:moveTo>
                    <a:pt x="1" y="0"/>
                  </a:moveTo>
                  <a:lnTo>
                    <a:pt x="1" y="2736"/>
                  </a:lnTo>
                  <a:lnTo>
                    <a:pt x="78423" y="2736"/>
                  </a:lnTo>
                  <a:lnTo>
                    <a:pt x="78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95"/>
            <p:cNvSpPr/>
            <p:nvPr/>
          </p:nvSpPr>
          <p:spPr>
            <a:xfrm>
              <a:off x="5127175" y="3264450"/>
              <a:ext cx="591275" cy="68400"/>
            </a:xfrm>
            <a:custGeom>
              <a:avLst/>
              <a:gdLst/>
              <a:ahLst/>
              <a:cxnLst/>
              <a:rect l="l" t="t" r="r" b="b"/>
              <a:pathLst>
                <a:path w="23651" h="2736" extrusionOk="0">
                  <a:moveTo>
                    <a:pt x="0" y="0"/>
                  </a:moveTo>
                  <a:lnTo>
                    <a:pt x="0" y="2736"/>
                  </a:lnTo>
                  <a:lnTo>
                    <a:pt x="23650" y="2736"/>
                  </a:lnTo>
                  <a:lnTo>
                    <a:pt x="236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95"/>
            <p:cNvSpPr/>
            <p:nvPr/>
          </p:nvSpPr>
          <p:spPr>
            <a:xfrm>
              <a:off x="3913800" y="3440400"/>
              <a:ext cx="150125" cy="286075"/>
            </a:xfrm>
            <a:custGeom>
              <a:avLst/>
              <a:gdLst/>
              <a:ahLst/>
              <a:cxnLst/>
              <a:rect l="l" t="t" r="r" b="b"/>
              <a:pathLst>
                <a:path w="6005" h="11443" extrusionOk="0">
                  <a:moveTo>
                    <a:pt x="0" y="1"/>
                  </a:moveTo>
                  <a:lnTo>
                    <a:pt x="0" y="11442"/>
                  </a:lnTo>
                  <a:lnTo>
                    <a:pt x="6005" y="11442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95"/>
            <p:cNvSpPr/>
            <p:nvPr/>
          </p:nvSpPr>
          <p:spPr>
            <a:xfrm>
              <a:off x="3913800" y="3440400"/>
              <a:ext cx="150125" cy="286075"/>
            </a:xfrm>
            <a:custGeom>
              <a:avLst/>
              <a:gdLst/>
              <a:ahLst/>
              <a:cxnLst/>
              <a:rect l="l" t="t" r="r" b="b"/>
              <a:pathLst>
                <a:path w="6005" h="11443" extrusionOk="0">
                  <a:moveTo>
                    <a:pt x="0" y="1"/>
                  </a:moveTo>
                  <a:lnTo>
                    <a:pt x="0" y="11442"/>
                  </a:lnTo>
                  <a:lnTo>
                    <a:pt x="6005" y="11442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95"/>
            <p:cNvSpPr/>
            <p:nvPr/>
          </p:nvSpPr>
          <p:spPr>
            <a:xfrm>
              <a:off x="4140625" y="3440400"/>
              <a:ext cx="150125" cy="286075"/>
            </a:xfrm>
            <a:custGeom>
              <a:avLst/>
              <a:gdLst/>
              <a:ahLst/>
              <a:cxnLst/>
              <a:rect l="l" t="t" r="r" b="b"/>
              <a:pathLst>
                <a:path w="6005" h="11443" extrusionOk="0">
                  <a:moveTo>
                    <a:pt x="1" y="1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95"/>
            <p:cNvSpPr/>
            <p:nvPr/>
          </p:nvSpPr>
          <p:spPr>
            <a:xfrm>
              <a:off x="4140625" y="3440400"/>
              <a:ext cx="150125" cy="286075"/>
            </a:xfrm>
            <a:custGeom>
              <a:avLst/>
              <a:gdLst/>
              <a:ahLst/>
              <a:cxnLst/>
              <a:rect l="l" t="t" r="r" b="b"/>
              <a:pathLst>
                <a:path w="6005" h="11443" extrusionOk="0">
                  <a:moveTo>
                    <a:pt x="1" y="1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95"/>
            <p:cNvSpPr/>
            <p:nvPr/>
          </p:nvSpPr>
          <p:spPr>
            <a:xfrm>
              <a:off x="4367450" y="3440400"/>
              <a:ext cx="150150" cy="286075"/>
            </a:xfrm>
            <a:custGeom>
              <a:avLst/>
              <a:gdLst/>
              <a:ahLst/>
              <a:cxnLst/>
              <a:rect l="l" t="t" r="r" b="b"/>
              <a:pathLst>
                <a:path w="6006" h="11443" extrusionOk="0">
                  <a:moveTo>
                    <a:pt x="1" y="1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95"/>
            <p:cNvSpPr/>
            <p:nvPr/>
          </p:nvSpPr>
          <p:spPr>
            <a:xfrm>
              <a:off x="4367450" y="3440400"/>
              <a:ext cx="150150" cy="286075"/>
            </a:xfrm>
            <a:custGeom>
              <a:avLst/>
              <a:gdLst/>
              <a:ahLst/>
              <a:cxnLst/>
              <a:rect l="l" t="t" r="r" b="b"/>
              <a:pathLst>
                <a:path w="6006" h="11443" extrusionOk="0">
                  <a:moveTo>
                    <a:pt x="1" y="1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95"/>
            <p:cNvSpPr/>
            <p:nvPr/>
          </p:nvSpPr>
          <p:spPr>
            <a:xfrm>
              <a:off x="4594275" y="3440400"/>
              <a:ext cx="150150" cy="286075"/>
            </a:xfrm>
            <a:custGeom>
              <a:avLst/>
              <a:gdLst/>
              <a:ahLst/>
              <a:cxnLst/>
              <a:rect l="l" t="t" r="r" b="b"/>
              <a:pathLst>
                <a:path w="6006" h="11443" extrusionOk="0">
                  <a:moveTo>
                    <a:pt x="1" y="1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95"/>
            <p:cNvSpPr/>
            <p:nvPr/>
          </p:nvSpPr>
          <p:spPr>
            <a:xfrm>
              <a:off x="4594275" y="3440400"/>
              <a:ext cx="150150" cy="286075"/>
            </a:xfrm>
            <a:custGeom>
              <a:avLst/>
              <a:gdLst/>
              <a:ahLst/>
              <a:cxnLst/>
              <a:rect l="l" t="t" r="r" b="b"/>
              <a:pathLst>
                <a:path w="6006" h="11443" extrusionOk="0">
                  <a:moveTo>
                    <a:pt x="1" y="1"/>
                  </a:moveTo>
                  <a:lnTo>
                    <a:pt x="1" y="11442"/>
                  </a:lnTo>
                  <a:lnTo>
                    <a:pt x="6005" y="11442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95"/>
            <p:cNvSpPr/>
            <p:nvPr/>
          </p:nvSpPr>
          <p:spPr>
            <a:xfrm>
              <a:off x="4821125" y="3440400"/>
              <a:ext cx="150125" cy="286075"/>
            </a:xfrm>
            <a:custGeom>
              <a:avLst/>
              <a:gdLst/>
              <a:ahLst/>
              <a:cxnLst/>
              <a:rect l="l" t="t" r="r" b="b"/>
              <a:pathLst>
                <a:path w="6005" h="11443" extrusionOk="0">
                  <a:moveTo>
                    <a:pt x="0" y="1"/>
                  </a:moveTo>
                  <a:lnTo>
                    <a:pt x="0" y="11442"/>
                  </a:lnTo>
                  <a:lnTo>
                    <a:pt x="6004" y="11442"/>
                  </a:lnTo>
                  <a:lnTo>
                    <a:pt x="60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95"/>
            <p:cNvSpPr/>
            <p:nvPr/>
          </p:nvSpPr>
          <p:spPr>
            <a:xfrm>
              <a:off x="4821125" y="3440400"/>
              <a:ext cx="150125" cy="286075"/>
            </a:xfrm>
            <a:custGeom>
              <a:avLst/>
              <a:gdLst/>
              <a:ahLst/>
              <a:cxnLst/>
              <a:rect l="l" t="t" r="r" b="b"/>
              <a:pathLst>
                <a:path w="6005" h="11443" extrusionOk="0">
                  <a:moveTo>
                    <a:pt x="0" y="1"/>
                  </a:moveTo>
                  <a:lnTo>
                    <a:pt x="0" y="11442"/>
                  </a:lnTo>
                  <a:lnTo>
                    <a:pt x="6004" y="11442"/>
                  </a:lnTo>
                  <a:lnTo>
                    <a:pt x="60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95"/>
            <p:cNvSpPr/>
            <p:nvPr/>
          </p:nvSpPr>
          <p:spPr>
            <a:xfrm>
              <a:off x="3928800" y="345542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extrusionOk="0">
                  <a:moveTo>
                    <a:pt x="1" y="0"/>
                  </a:moveTo>
                  <a:lnTo>
                    <a:pt x="1" y="2635"/>
                  </a:lnTo>
                  <a:lnTo>
                    <a:pt x="5405" y="2635"/>
                  </a:lnTo>
                  <a:lnTo>
                    <a:pt x="5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95"/>
            <p:cNvSpPr/>
            <p:nvPr/>
          </p:nvSpPr>
          <p:spPr>
            <a:xfrm>
              <a:off x="3928800" y="3540475"/>
              <a:ext cx="135125" cy="186000"/>
            </a:xfrm>
            <a:custGeom>
              <a:avLst/>
              <a:gdLst/>
              <a:ahLst/>
              <a:cxnLst/>
              <a:rect l="l" t="t" r="r" b="b"/>
              <a:pathLst>
                <a:path w="5405" h="7440" extrusionOk="0">
                  <a:moveTo>
                    <a:pt x="1" y="1"/>
                  </a:moveTo>
                  <a:lnTo>
                    <a:pt x="1" y="7439"/>
                  </a:lnTo>
                  <a:lnTo>
                    <a:pt x="5405" y="7439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95"/>
            <p:cNvSpPr/>
            <p:nvPr/>
          </p:nvSpPr>
          <p:spPr>
            <a:xfrm>
              <a:off x="4155650" y="3455425"/>
              <a:ext cx="135100" cy="65900"/>
            </a:xfrm>
            <a:custGeom>
              <a:avLst/>
              <a:gdLst/>
              <a:ahLst/>
              <a:cxnLst/>
              <a:rect l="l" t="t" r="r" b="b"/>
              <a:pathLst>
                <a:path w="5404" h="2636" extrusionOk="0">
                  <a:moveTo>
                    <a:pt x="0" y="0"/>
                  </a:moveTo>
                  <a:lnTo>
                    <a:pt x="0" y="2635"/>
                  </a:lnTo>
                  <a:lnTo>
                    <a:pt x="5404" y="2635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95"/>
            <p:cNvSpPr/>
            <p:nvPr/>
          </p:nvSpPr>
          <p:spPr>
            <a:xfrm>
              <a:off x="4155650" y="3540475"/>
              <a:ext cx="135100" cy="186000"/>
            </a:xfrm>
            <a:custGeom>
              <a:avLst/>
              <a:gdLst/>
              <a:ahLst/>
              <a:cxnLst/>
              <a:rect l="l" t="t" r="r" b="b"/>
              <a:pathLst>
                <a:path w="5404" h="7440" extrusionOk="0">
                  <a:moveTo>
                    <a:pt x="0" y="1"/>
                  </a:moveTo>
                  <a:lnTo>
                    <a:pt x="0" y="7439"/>
                  </a:lnTo>
                  <a:lnTo>
                    <a:pt x="5404" y="7439"/>
                  </a:lnTo>
                  <a:lnTo>
                    <a:pt x="5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95"/>
            <p:cNvSpPr/>
            <p:nvPr/>
          </p:nvSpPr>
          <p:spPr>
            <a:xfrm>
              <a:off x="4382475" y="345542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extrusionOk="0">
                  <a:moveTo>
                    <a:pt x="0" y="0"/>
                  </a:moveTo>
                  <a:lnTo>
                    <a:pt x="0" y="2635"/>
                  </a:lnTo>
                  <a:lnTo>
                    <a:pt x="5404" y="2635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95"/>
            <p:cNvSpPr/>
            <p:nvPr/>
          </p:nvSpPr>
          <p:spPr>
            <a:xfrm>
              <a:off x="4382475" y="3540475"/>
              <a:ext cx="135125" cy="186000"/>
            </a:xfrm>
            <a:custGeom>
              <a:avLst/>
              <a:gdLst/>
              <a:ahLst/>
              <a:cxnLst/>
              <a:rect l="l" t="t" r="r" b="b"/>
              <a:pathLst>
                <a:path w="5405" h="7440" extrusionOk="0">
                  <a:moveTo>
                    <a:pt x="0" y="1"/>
                  </a:moveTo>
                  <a:lnTo>
                    <a:pt x="0" y="7439"/>
                  </a:lnTo>
                  <a:lnTo>
                    <a:pt x="5404" y="7439"/>
                  </a:lnTo>
                  <a:lnTo>
                    <a:pt x="5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95"/>
            <p:cNvSpPr/>
            <p:nvPr/>
          </p:nvSpPr>
          <p:spPr>
            <a:xfrm>
              <a:off x="4609300" y="345542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extrusionOk="0">
                  <a:moveTo>
                    <a:pt x="0" y="0"/>
                  </a:moveTo>
                  <a:lnTo>
                    <a:pt x="0" y="2635"/>
                  </a:lnTo>
                  <a:lnTo>
                    <a:pt x="5404" y="2635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95"/>
            <p:cNvSpPr/>
            <p:nvPr/>
          </p:nvSpPr>
          <p:spPr>
            <a:xfrm>
              <a:off x="4609300" y="3540475"/>
              <a:ext cx="135125" cy="186000"/>
            </a:xfrm>
            <a:custGeom>
              <a:avLst/>
              <a:gdLst/>
              <a:ahLst/>
              <a:cxnLst/>
              <a:rect l="l" t="t" r="r" b="b"/>
              <a:pathLst>
                <a:path w="5405" h="7440" extrusionOk="0">
                  <a:moveTo>
                    <a:pt x="0" y="1"/>
                  </a:moveTo>
                  <a:lnTo>
                    <a:pt x="0" y="7439"/>
                  </a:lnTo>
                  <a:lnTo>
                    <a:pt x="5404" y="7439"/>
                  </a:lnTo>
                  <a:lnTo>
                    <a:pt x="5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95"/>
            <p:cNvSpPr/>
            <p:nvPr/>
          </p:nvSpPr>
          <p:spPr>
            <a:xfrm>
              <a:off x="4836125" y="345542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extrusionOk="0">
                  <a:moveTo>
                    <a:pt x="0" y="0"/>
                  </a:moveTo>
                  <a:lnTo>
                    <a:pt x="0" y="2635"/>
                  </a:lnTo>
                  <a:lnTo>
                    <a:pt x="5404" y="2635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95"/>
            <p:cNvSpPr/>
            <p:nvPr/>
          </p:nvSpPr>
          <p:spPr>
            <a:xfrm>
              <a:off x="4836125" y="3540475"/>
              <a:ext cx="135125" cy="186000"/>
            </a:xfrm>
            <a:custGeom>
              <a:avLst/>
              <a:gdLst/>
              <a:ahLst/>
              <a:cxnLst/>
              <a:rect l="l" t="t" r="r" b="b"/>
              <a:pathLst>
                <a:path w="5405" h="7440" extrusionOk="0">
                  <a:moveTo>
                    <a:pt x="0" y="1"/>
                  </a:moveTo>
                  <a:lnTo>
                    <a:pt x="0" y="7439"/>
                  </a:lnTo>
                  <a:lnTo>
                    <a:pt x="5404" y="7439"/>
                  </a:lnTo>
                  <a:lnTo>
                    <a:pt x="5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95"/>
            <p:cNvSpPr/>
            <p:nvPr/>
          </p:nvSpPr>
          <p:spPr>
            <a:xfrm>
              <a:off x="3677800" y="4302700"/>
              <a:ext cx="336925" cy="256875"/>
            </a:xfrm>
            <a:custGeom>
              <a:avLst/>
              <a:gdLst/>
              <a:ahLst/>
              <a:cxnLst/>
              <a:rect l="l" t="t" r="r" b="b"/>
              <a:pathLst>
                <a:path w="13477" h="10275" extrusionOk="0">
                  <a:moveTo>
                    <a:pt x="3369" y="0"/>
                  </a:moveTo>
                  <a:lnTo>
                    <a:pt x="0" y="5404"/>
                  </a:lnTo>
                  <a:lnTo>
                    <a:pt x="0" y="10274"/>
                  </a:lnTo>
                  <a:lnTo>
                    <a:pt x="13477" y="10274"/>
                  </a:lnTo>
                  <a:lnTo>
                    <a:pt x="134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95"/>
            <p:cNvSpPr/>
            <p:nvPr/>
          </p:nvSpPr>
          <p:spPr>
            <a:xfrm>
              <a:off x="3887950" y="4302700"/>
              <a:ext cx="126775" cy="256875"/>
            </a:xfrm>
            <a:custGeom>
              <a:avLst/>
              <a:gdLst/>
              <a:ahLst/>
              <a:cxnLst/>
              <a:rect l="l" t="t" r="r" b="b"/>
              <a:pathLst>
                <a:path w="5071" h="10275" extrusionOk="0">
                  <a:moveTo>
                    <a:pt x="0" y="0"/>
                  </a:moveTo>
                  <a:lnTo>
                    <a:pt x="0" y="10274"/>
                  </a:lnTo>
                  <a:lnTo>
                    <a:pt x="5071" y="10274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95"/>
            <p:cNvSpPr/>
            <p:nvPr/>
          </p:nvSpPr>
          <p:spPr>
            <a:xfrm>
              <a:off x="3937150" y="4536000"/>
              <a:ext cx="125950" cy="107800"/>
            </a:xfrm>
            <a:custGeom>
              <a:avLst/>
              <a:gdLst/>
              <a:ahLst/>
              <a:cxnLst/>
              <a:rect l="l" t="t" r="r" b="b"/>
              <a:pathLst>
                <a:path w="5038" h="4312" extrusionOk="0">
                  <a:moveTo>
                    <a:pt x="2869" y="0"/>
                  </a:moveTo>
                  <a:cubicBezTo>
                    <a:pt x="2339" y="0"/>
                    <a:pt x="1801" y="198"/>
                    <a:pt x="1368" y="642"/>
                  </a:cubicBezTo>
                  <a:cubicBezTo>
                    <a:pt x="0" y="1976"/>
                    <a:pt x="968" y="4311"/>
                    <a:pt x="2869" y="4311"/>
                  </a:cubicBezTo>
                  <a:cubicBezTo>
                    <a:pt x="4070" y="4311"/>
                    <a:pt x="5037" y="3344"/>
                    <a:pt x="5037" y="2143"/>
                  </a:cubicBezTo>
                  <a:cubicBezTo>
                    <a:pt x="5037" y="858"/>
                    <a:pt x="3972" y="0"/>
                    <a:pt x="28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95"/>
            <p:cNvSpPr/>
            <p:nvPr/>
          </p:nvSpPr>
          <p:spPr>
            <a:xfrm>
              <a:off x="3937150" y="4536000"/>
              <a:ext cx="125950" cy="107800"/>
            </a:xfrm>
            <a:custGeom>
              <a:avLst/>
              <a:gdLst/>
              <a:ahLst/>
              <a:cxnLst/>
              <a:rect l="l" t="t" r="r" b="b"/>
              <a:pathLst>
                <a:path w="5038" h="4312" extrusionOk="0">
                  <a:moveTo>
                    <a:pt x="2869" y="0"/>
                  </a:moveTo>
                  <a:cubicBezTo>
                    <a:pt x="2339" y="0"/>
                    <a:pt x="1801" y="198"/>
                    <a:pt x="1368" y="642"/>
                  </a:cubicBezTo>
                  <a:cubicBezTo>
                    <a:pt x="0" y="1976"/>
                    <a:pt x="968" y="4311"/>
                    <a:pt x="2869" y="4311"/>
                  </a:cubicBezTo>
                  <a:cubicBezTo>
                    <a:pt x="4070" y="4311"/>
                    <a:pt x="5037" y="3344"/>
                    <a:pt x="5037" y="2143"/>
                  </a:cubicBezTo>
                  <a:cubicBezTo>
                    <a:pt x="5037" y="858"/>
                    <a:pt x="3972" y="0"/>
                    <a:pt x="2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95"/>
            <p:cNvSpPr/>
            <p:nvPr/>
          </p:nvSpPr>
          <p:spPr>
            <a:xfrm>
              <a:off x="3927150" y="4536000"/>
              <a:ext cx="125100" cy="107800"/>
            </a:xfrm>
            <a:custGeom>
              <a:avLst/>
              <a:gdLst/>
              <a:ahLst/>
              <a:cxnLst/>
              <a:rect l="l" t="t" r="r" b="b"/>
              <a:pathLst>
                <a:path w="5004" h="4312" extrusionOk="0">
                  <a:moveTo>
                    <a:pt x="2860" y="0"/>
                  </a:moveTo>
                  <a:cubicBezTo>
                    <a:pt x="2335" y="0"/>
                    <a:pt x="1801" y="198"/>
                    <a:pt x="1368" y="642"/>
                  </a:cubicBezTo>
                  <a:cubicBezTo>
                    <a:pt x="0" y="1976"/>
                    <a:pt x="968" y="4311"/>
                    <a:pt x="2869" y="4311"/>
                  </a:cubicBezTo>
                  <a:cubicBezTo>
                    <a:pt x="4070" y="4311"/>
                    <a:pt x="5004" y="3344"/>
                    <a:pt x="5004" y="2143"/>
                  </a:cubicBezTo>
                  <a:cubicBezTo>
                    <a:pt x="5004" y="858"/>
                    <a:pt x="3953" y="0"/>
                    <a:pt x="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95"/>
            <p:cNvSpPr/>
            <p:nvPr/>
          </p:nvSpPr>
          <p:spPr>
            <a:xfrm>
              <a:off x="3954650" y="4556500"/>
              <a:ext cx="77600" cy="66450"/>
            </a:xfrm>
            <a:custGeom>
              <a:avLst/>
              <a:gdLst/>
              <a:ahLst/>
              <a:cxnLst/>
              <a:rect l="l" t="t" r="r" b="b"/>
              <a:pathLst>
                <a:path w="3104" h="2658" extrusionOk="0">
                  <a:moveTo>
                    <a:pt x="1759" y="1"/>
                  </a:moveTo>
                  <a:cubicBezTo>
                    <a:pt x="1434" y="1"/>
                    <a:pt x="1103" y="120"/>
                    <a:pt x="835" y="389"/>
                  </a:cubicBezTo>
                  <a:cubicBezTo>
                    <a:pt x="1" y="1223"/>
                    <a:pt x="601" y="2657"/>
                    <a:pt x="1769" y="2657"/>
                  </a:cubicBezTo>
                  <a:cubicBezTo>
                    <a:pt x="2503" y="2657"/>
                    <a:pt x="3103" y="2057"/>
                    <a:pt x="3103" y="1323"/>
                  </a:cubicBezTo>
                  <a:cubicBezTo>
                    <a:pt x="3103" y="531"/>
                    <a:pt x="2444" y="1"/>
                    <a:pt x="1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95"/>
            <p:cNvSpPr/>
            <p:nvPr/>
          </p:nvSpPr>
          <p:spPr>
            <a:xfrm>
              <a:off x="4345775" y="4536000"/>
              <a:ext cx="125125" cy="107800"/>
            </a:xfrm>
            <a:custGeom>
              <a:avLst/>
              <a:gdLst/>
              <a:ahLst/>
              <a:cxnLst/>
              <a:rect l="l" t="t" r="r" b="b"/>
              <a:pathLst>
                <a:path w="5005" h="4312" extrusionOk="0">
                  <a:moveTo>
                    <a:pt x="2861" y="0"/>
                  </a:moveTo>
                  <a:cubicBezTo>
                    <a:pt x="2336" y="0"/>
                    <a:pt x="1801" y="198"/>
                    <a:pt x="1368" y="642"/>
                  </a:cubicBezTo>
                  <a:cubicBezTo>
                    <a:pt x="0" y="1976"/>
                    <a:pt x="968" y="4311"/>
                    <a:pt x="2869" y="4311"/>
                  </a:cubicBezTo>
                  <a:cubicBezTo>
                    <a:pt x="4037" y="4311"/>
                    <a:pt x="5004" y="3344"/>
                    <a:pt x="5004" y="2143"/>
                  </a:cubicBezTo>
                  <a:cubicBezTo>
                    <a:pt x="5004" y="858"/>
                    <a:pt x="3954" y="0"/>
                    <a:pt x="28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95"/>
            <p:cNvSpPr/>
            <p:nvPr/>
          </p:nvSpPr>
          <p:spPr>
            <a:xfrm>
              <a:off x="4345775" y="4536000"/>
              <a:ext cx="125125" cy="107800"/>
            </a:xfrm>
            <a:custGeom>
              <a:avLst/>
              <a:gdLst/>
              <a:ahLst/>
              <a:cxnLst/>
              <a:rect l="l" t="t" r="r" b="b"/>
              <a:pathLst>
                <a:path w="5005" h="4312" extrusionOk="0">
                  <a:moveTo>
                    <a:pt x="2861" y="0"/>
                  </a:moveTo>
                  <a:cubicBezTo>
                    <a:pt x="2336" y="0"/>
                    <a:pt x="1801" y="198"/>
                    <a:pt x="1368" y="642"/>
                  </a:cubicBezTo>
                  <a:cubicBezTo>
                    <a:pt x="0" y="1976"/>
                    <a:pt x="968" y="4311"/>
                    <a:pt x="2869" y="4311"/>
                  </a:cubicBezTo>
                  <a:cubicBezTo>
                    <a:pt x="4037" y="4311"/>
                    <a:pt x="5004" y="3344"/>
                    <a:pt x="5004" y="2143"/>
                  </a:cubicBezTo>
                  <a:cubicBezTo>
                    <a:pt x="5004" y="858"/>
                    <a:pt x="3954" y="0"/>
                    <a:pt x="28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95"/>
            <p:cNvSpPr/>
            <p:nvPr/>
          </p:nvSpPr>
          <p:spPr>
            <a:xfrm>
              <a:off x="4335775" y="4536000"/>
              <a:ext cx="125100" cy="107800"/>
            </a:xfrm>
            <a:custGeom>
              <a:avLst/>
              <a:gdLst/>
              <a:ahLst/>
              <a:cxnLst/>
              <a:rect l="l" t="t" r="r" b="b"/>
              <a:pathLst>
                <a:path w="5004" h="4312" extrusionOk="0">
                  <a:moveTo>
                    <a:pt x="2850" y="0"/>
                  </a:moveTo>
                  <a:cubicBezTo>
                    <a:pt x="2320" y="0"/>
                    <a:pt x="1778" y="198"/>
                    <a:pt x="1334" y="642"/>
                  </a:cubicBezTo>
                  <a:cubicBezTo>
                    <a:pt x="0" y="1976"/>
                    <a:pt x="968" y="4311"/>
                    <a:pt x="2869" y="4311"/>
                  </a:cubicBezTo>
                  <a:cubicBezTo>
                    <a:pt x="4036" y="4311"/>
                    <a:pt x="5004" y="3344"/>
                    <a:pt x="5004" y="2143"/>
                  </a:cubicBezTo>
                  <a:cubicBezTo>
                    <a:pt x="5004" y="858"/>
                    <a:pt x="3953" y="0"/>
                    <a:pt x="2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95"/>
            <p:cNvSpPr/>
            <p:nvPr/>
          </p:nvSpPr>
          <p:spPr>
            <a:xfrm>
              <a:off x="4363275" y="4556500"/>
              <a:ext cx="76750" cy="66450"/>
            </a:xfrm>
            <a:custGeom>
              <a:avLst/>
              <a:gdLst/>
              <a:ahLst/>
              <a:cxnLst/>
              <a:rect l="l" t="t" r="r" b="b"/>
              <a:pathLst>
                <a:path w="3070" h="2658" extrusionOk="0">
                  <a:moveTo>
                    <a:pt x="1751" y="1"/>
                  </a:moveTo>
                  <a:cubicBezTo>
                    <a:pt x="1431" y="1"/>
                    <a:pt x="1103" y="120"/>
                    <a:pt x="835" y="389"/>
                  </a:cubicBezTo>
                  <a:cubicBezTo>
                    <a:pt x="1" y="1223"/>
                    <a:pt x="601" y="2657"/>
                    <a:pt x="1769" y="2657"/>
                  </a:cubicBezTo>
                  <a:cubicBezTo>
                    <a:pt x="2503" y="2657"/>
                    <a:pt x="3070" y="2057"/>
                    <a:pt x="3070" y="1323"/>
                  </a:cubicBezTo>
                  <a:cubicBezTo>
                    <a:pt x="3070" y="531"/>
                    <a:pt x="2426" y="1"/>
                    <a:pt x="1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95"/>
            <p:cNvSpPr/>
            <p:nvPr/>
          </p:nvSpPr>
          <p:spPr>
            <a:xfrm>
              <a:off x="3900450" y="4232650"/>
              <a:ext cx="665500" cy="297725"/>
            </a:xfrm>
            <a:custGeom>
              <a:avLst/>
              <a:gdLst/>
              <a:ahLst/>
              <a:cxnLst/>
              <a:rect l="l" t="t" r="r" b="b"/>
              <a:pathLst>
                <a:path w="26620" h="11909" extrusionOk="0">
                  <a:moveTo>
                    <a:pt x="1" y="0"/>
                  </a:moveTo>
                  <a:lnTo>
                    <a:pt x="1" y="11909"/>
                  </a:lnTo>
                  <a:lnTo>
                    <a:pt x="26620" y="11909"/>
                  </a:lnTo>
                  <a:lnTo>
                    <a:pt x="266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95"/>
            <p:cNvSpPr/>
            <p:nvPr/>
          </p:nvSpPr>
          <p:spPr>
            <a:xfrm>
              <a:off x="4317425" y="4232650"/>
              <a:ext cx="248525" cy="297725"/>
            </a:xfrm>
            <a:custGeom>
              <a:avLst/>
              <a:gdLst/>
              <a:ahLst/>
              <a:cxnLst/>
              <a:rect l="l" t="t" r="r" b="b"/>
              <a:pathLst>
                <a:path w="9941" h="11909" extrusionOk="0">
                  <a:moveTo>
                    <a:pt x="0" y="0"/>
                  </a:moveTo>
                  <a:lnTo>
                    <a:pt x="0" y="11909"/>
                  </a:lnTo>
                  <a:lnTo>
                    <a:pt x="9941" y="11909"/>
                  </a:lnTo>
                  <a:lnTo>
                    <a:pt x="99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95"/>
            <p:cNvSpPr/>
            <p:nvPr/>
          </p:nvSpPr>
          <p:spPr>
            <a:xfrm>
              <a:off x="3692800" y="4311850"/>
              <a:ext cx="168475" cy="119300"/>
            </a:xfrm>
            <a:custGeom>
              <a:avLst/>
              <a:gdLst/>
              <a:ahLst/>
              <a:cxnLst/>
              <a:rect l="l" t="t" r="r" b="b"/>
              <a:pathLst>
                <a:path w="6739" h="4772" extrusionOk="0">
                  <a:moveTo>
                    <a:pt x="2970" y="1"/>
                  </a:moveTo>
                  <a:lnTo>
                    <a:pt x="1" y="4771"/>
                  </a:lnTo>
                  <a:lnTo>
                    <a:pt x="3003" y="4771"/>
                  </a:lnTo>
                  <a:lnTo>
                    <a:pt x="4137" y="2903"/>
                  </a:lnTo>
                  <a:lnTo>
                    <a:pt x="6739" y="2903"/>
                  </a:lnTo>
                  <a:lnTo>
                    <a:pt x="67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95"/>
            <p:cNvSpPr/>
            <p:nvPr/>
          </p:nvSpPr>
          <p:spPr>
            <a:xfrm>
              <a:off x="3673625" y="4530350"/>
              <a:ext cx="879000" cy="58400"/>
            </a:xfrm>
            <a:custGeom>
              <a:avLst/>
              <a:gdLst/>
              <a:ahLst/>
              <a:cxnLst/>
              <a:rect l="l" t="t" r="r" b="b"/>
              <a:pathLst>
                <a:path w="35160" h="2336" extrusionOk="0">
                  <a:moveTo>
                    <a:pt x="3103" y="1"/>
                  </a:moveTo>
                  <a:lnTo>
                    <a:pt x="2436" y="1035"/>
                  </a:lnTo>
                  <a:lnTo>
                    <a:pt x="1" y="1035"/>
                  </a:lnTo>
                  <a:lnTo>
                    <a:pt x="1" y="2336"/>
                  </a:lnTo>
                  <a:lnTo>
                    <a:pt x="35159" y="2336"/>
                  </a:lnTo>
                  <a:lnTo>
                    <a:pt x="35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95"/>
            <p:cNvSpPr/>
            <p:nvPr/>
          </p:nvSpPr>
          <p:spPr>
            <a:xfrm>
              <a:off x="4306575" y="4530350"/>
              <a:ext cx="246050" cy="58400"/>
            </a:xfrm>
            <a:custGeom>
              <a:avLst/>
              <a:gdLst/>
              <a:ahLst/>
              <a:cxnLst/>
              <a:rect l="l" t="t" r="r" b="b"/>
              <a:pathLst>
                <a:path w="9842" h="2336" extrusionOk="0">
                  <a:moveTo>
                    <a:pt x="1" y="1"/>
                  </a:moveTo>
                  <a:lnTo>
                    <a:pt x="1" y="2336"/>
                  </a:lnTo>
                  <a:lnTo>
                    <a:pt x="9841" y="2336"/>
                  </a:lnTo>
                  <a:lnTo>
                    <a:pt x="98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95"/>
            <p:cNvSpPr/>
            <p:nvPr/>
          </p:nvSpPr>
          <p:spPr>
            <a:xfrm>
              <a:off x="3733675" y="4536000"/>
              <a:ext cx="125100" cy="107800"/>
            </a:xfrm>
            <a:custGeom>
              <a:avLst/>
              <a:gdLst/>
              <a:ahLst/>
              <a:cxnLst/>
              <a:rect l="l" t="t" r="r" b="b"/>
              <a:pathLst>
                <a:path w="5004" h="4312" extrusionOk="0">
                  <a:moveTo>
                    <a:pt x="2850" y="0"/>
                  </a:moveTo>
                  <a:cubicBezTo>
                    <a:pt x="2320" y="0"/>
                    <a:pt x="1778" y="198"/>
                    <a:pt x="1335" y="642"/>
                  </a:cubicBezTo>
                  <a:cubicBezTo>
                    <a:pt x="0" y="1976"/>
                    <a:pt x="968" y="4311"/>
                    <a:pt x="2869" y="4311"/>
                  </a:cubicBezTo>
                  <a:cubicBezTo>
                    <a:pt x="4037" y="4311"/>
                    <a:pt x="5004" y="3344"/>
                    <a:pt x="5004" y="2143"/>
                  </a:cubicBezTo>
                  <a:cubicBezTo>
                    <a:pt x="5004" y="858"/>
                    <a:pt x="3953" y="0"/>
                    <a:pt x="28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95"/>
            <p:cNvSpPr/>
            <p:nvPr/>
          </p:nvSpPr>
          <p:spPr>
            <a:xfrm>
              <a:off x="3733675" y="4536000"/>
              <a:ext cx="125100" cy="107800"/>
            </a:xfrm>
            <a:custGeom>
              <a:avLst/>
              <a:gdLst/>
              <a:ahLst/>
              <a:cxnLst/>
              <a:rect l="l" t="t" r="r" b="b"/>
              <a:pathLst>
                <a:path w="5004" h="4312" extrusionOk="0">
                  <a:moveTo>
                    <a:pt x="2850" y="0"/>
                  </a:moveTo>
                  <a:cubicBezTo>
                    <a:pt x="2320" y="0"/>
                    <a:pt x="1778" y="198"/>
                    <a:pt x="1335" y="642"/>
                  </a:cubicBezTo>
                  <a:cubicBezTo>
                    <a:pt x="0" y="1976"/>
                    <a:pt x="968" y="4311"/>
                    <a:pt x="2869" y="4311"/>
                  </a:cubicBezTo>
                  <a:cubicBezTo>
                    <a:pt x="4037" y="4311"/>
                    <a:pt x="5004" y="3344"/>
                    <a:pt x="5004" y="2143"/>
                  </a:cubicBezTo>
                  <a:cubicBezTo>
                    <a:pt x="5004" y="858"/>
                    <a:pt x="3953" y="0"/>
                    <a:pt x="2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95"/>
            <p:cNvSpPr/>
            <p:nvPr/>
          </p:nvSpPr>
          <p:spPr>
            <a:xfrm>
              <a:off x="3722825" y="4536000"/>
              <a:ext cx="125950" cy="107800"/>
            </a:xfrm>
            <a:custGeom>
              <a:avLst/>
              <a:gdLst/>
              <a:ahLst/>
              <a:cxnLst/>
              <a:rect l="l" t="t" r="r" b="b"/>
              <a:pathLst>
                <a:path w="5038" h="4312" extrusionOk="0">
                  <a:moveTo>
                    <a:pt x="2869" y="0"/>
                  </a:moveTo>
                  <a:cubicBezTo>
                    <a:pt x="2339" y="0"/>
                    <a:pt x="1801" y="198"/>
                    <a:pt x="1368" y="642"/>
                  </a:cubicBezTo>
                  <a:cubicBezTo>
                    <a:pt x="1" y="1976"/>
                    <a:pt x="968" y="4311"/>
                    <a:pt x="2869" y="4311"/>
                  </a:cubicBezTo>
                  <a:cubicBezTo>
                    <a:pt x="4070" y="4311"/>
                    <a:pt x="5004" y="3344"/>
                    <a:pt x="5038" y="2143"/>
                  </a:cubicBezTo>
                  <a:cubicBezTo>
                    <a:pt x="5038" y="858"/>
                    <a:pt x="3972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95"/>
            <p:cNvSpPr/>
            <p:nvPr/>
          </p:nvSpPr>
          <p:spPr>
            <a:xfrm>
              <a:off x="3750350" y="4556500"/>
              <a:ext cx="77575" cy="66450"/>
            </a:xfrm>
            <a:custGeom>
              <a:avLst/>
              <a:gdLst/>
              <a:ahLst/>
              <a:cxnLst/>
              <a:rect l="l" t="t" r="r" b="b"/>
              <a:pathLst>
                <a:path w="3103" h="2658" extrusionOk="0">
                  <a:moveTo>
                    <a:pt x="1759" y="1"/>
                  </a:moveTo>
                  <a:cubicBezTo>
                    <a:pt x="1434" y="1"/>
                    <a:pt x="1103" y="120"/>
                    <a:pt x="834" y="389"/>
                  </a:cubicBezTo>
                  <a:cubicBezTo>
                    <a:pt x="0" y="1223"/>
                    <a:pt x="601" y="2657"/>
                    <a:pt x="1768" y="2657"/>
                  </a:cubicBezTo>
                  <a:cubicBezTo>
                    <a:pt x="2502" y="2657"/>
                    <a:pt x="3103" y="2057"/>
                    <a:pt x="3103" y="1323"/>
                  </a:cubicBezTo>
                  <a:cubicBezTo>
                    <a:pt x="3103" y="531"/>
                    <a:pt x="2443" y="1"/>
                    <a:pt x="17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95"/>
            <p:cNvSpPr/>
            <p:nvPr/>
          </p:nvSpPr>
          <p:spPr>
            <a:xfrm>
              <a:off x="4141450" y="4536000"/>
              <a:ext cx="125950" cy="107800"/>
            </a:xfrm>
            <a:custGeom>
              <a:avLst/>
              <a:gdLst/>
              <a:ahLst/>
              <a:cxnLst/>
              <a:rect l="l" t="t" r="r" b="b"/>
              <a:pathLst>
                <a:path w="5038" h="4312" extrusionOk="0">
                  <a:moveTo>
                    <a:pt x="2869" y="0"/>
                  </a:moveTo>
                  <a:cubicBezTo>
                    <a:pt x="2340" y="0"/>
                    <a:pt x="1802" y="198"/>
                    <a:pt x="1369" y="642"/>
                  </a:cubicBezTo>
                  <a:cubicBezTo>
                    <a:pt x="1" y="1976"/>
                    <a:pt x="968" y="4311"/>
                    <a:pt x="2870" y="4311"/>
                  </a:cubicBezTo>
                  <a:cubicBezTo>
                    <a:pt x="4071" y="4311"/>
                    <a:pt x="5005" y="3344"/>
                    <a:pt x="5038" y="2143"/>
                  </a:cubicBezTo>
                  <a:cubicBezTo>
                    <a:pt x="5038" y="858"/>
                    <a:pt x="3972" y="0"/>
                    <a:pt x="28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95"/>
            <p:cNvSpPr/>
            <p:nvPr/>
          </p:nvSpPr>
          <p:spPr>
            <a:xfrm>
              <a:off x="4141450" y="4536000"/>
              <a:ext cx="125950" cy="107800"/>
            </a:xfrm>
            <a:custGeom>
              <a:avLst/>
              <a:gdLst/>
              <a:ahLst/>
              <a:cxnLst/>
              <a:rect l="l" t="t" r="r" b="b"/>
              <a:pathLst>
                <a:path w="5038" h="4312" extrusionOk="0">
                  <a:moveTo>
                    <a:pt x="2869" y="0"/>
                  </a:moveTo>
                  <a:cubicBezTo>
                    <a:pt x="2340" y="0"/>
                    <a:pt x="1802" y="198"/>
                    <a:pt x="1369" y="642"/>
                  </a:cubicBezTo>
                  <a:cubicBezTo>
                    <a:pt x="1" y="1976"/>
                    <a:pt x="968" y="4311"/>
                    <a:pt x="2870" y="4311"/>
                  </a:cubicBezTo>
                  <a:cubicBezTo>
                    <a:pt x="4071" y="4311"/>
                    <a:pt x="5005" y="3344"/>
                    <a:pt x="5038" y="2143"/>
                  </a:cubicBezTo>
                  <a:cubicBezTo>
                    <a:pt x="5038" y="858"/>
                    <a:pt x="3972" y="0"/>
                    <a:pt x="2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95"/>
            <p:cNvSpPr/>
            <p:nvPr/>
          </p:nvSpPr>
          <p:spPr>
            <a:xfrm>
              <a:off x="4131450" y="4536000"/>
              <a:ext cx="125125" cy="107800"/>
            </a:xfrm>
            <a:custGeom>
              <a:avLst/>
              <a:gdLst/>
              <a:ahLst/>
              <a:cxnLst/>
              <a:rect l="l" t="t" r="r" b="b"/>
              <a:pathLst>
                <a:path w="5005" h="4312" extrusionOk="0">
                  <a:moveTo>
                    <a:pt x="2851" y="0"/>
                  </a:moveTo>
                  <a:cubicBezTo>
                    <a:pt x="2321" y="0"/>
                    <a:pt x="1779" y="198"/>
                    <a:pt x="1335" y="642"/>
                  </a:cubicBezTo>
                  <a:cubicBezTo>
                    <a:pt x="1" y="1976"/>
                    <a:pt x="968" y="4311"/>
                    <a:pt x="2869" y="4311"/>
                  </a:cubicBezTo>
                  <a:cubicBezTo>
                    <a:pt x="4037" y="4311"/>
                    <a:pt x="5004" y="3344"/>
                    <a:pt x="5004" y="2143"/>
                  </a:cubicBezTo>
                  <a:cubicBezTo>
                    <a:pt x="5004" y="858"/>
                    <a:pt x="3954" y="0"/>
                    <a:pt x="2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95"/>
            <p:cNvSpPr/>
            <p:nvPr/>
          </p:nvSpPr>
          <p:spPr>
            <a:xfrm>
              <a:off x="4158975" y="4556500"/>
              <a:ext cx="76750" cy="66450"/>
            </a:xfrm>
            <a:custGeom>
              <a:avLst/>
              <a:gdLst/>
              <a:ahLst/>
              <a:cxnLst/>
              <a:rect l="l" t="t" r="r" b="b"/>
              <a:pathLst>
                <a:path w="3070" h="2658" extrusionOk="0">
                  <a:moveTo>
                    <a:pt x="1751" y="1"/>
                  </a:moveTo>
                  <a:cubicBezTo>
                    <a:pt x="1430" y="1"/>
                    <a:pt x="1103" y="120"/>
                    <a:pt x="834" y="389"/>
                  </a:cubicBezTo>
                  <a:cubicBezTo>
                    <a:pt x="0" y="1223"/>
                    <a:pt x="601" y="2657"/>
                    <a:pt x="1768" y="2657"/>
                  </a:cubicBezTo>
                  <a:cubicBezTo>
                    <a:pt x="2502" y="2657"/>
                    <a:pt x="3069" y="2057"/>
                    <a:pt x="3069" y="1323"/>
                  </a:cubicBezTo>
                  <a:cubicBezTo>
                    <a:pt x="3069" y="531"/>
                    <a:pt x="2425" y="1"/>
                    <a:pt x="17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1" name="Google Shape;3581;p95"/>
          <p:cNvSpPr txBox="1"/>
          <p:nvPr/>
        </p:nvSpPr>
        <p:spPr>
          <a:xfrm>
            <a:off x="779721" y="1745708"/>
            <a:ext cx="2023534" cy="116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2"/>
                </a:solidFill>
                <a:latin typeface="+mj-lt"/>
                <a:ea typeface="Cairo"/>
                <a:cs typeface="Cairo"/>
                <a:sym typeface="Cairo"/>
              </a:rPr>
              <a:t>Afzuigkap voor fabrieken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dirty="0">
                <a:solidFill>
                  <a:schemeClr val="tx2"/>
                </a:solidFill>
                <a:latin typeface="+mj-lt"/>
                <a:ea typeface="Cairo"/>
                <a:cs typeface="Cairo"/>
                <a:sym typeface="Cairo"/>
              </a:rPr>
              <a:t>die schadelijke stoffen opzuigen</a:t>
            </a:r>
            <a:endParaRPr sz="1200" dirty="0">
              <a:solidFill>
                <a:schemeClr val="tx2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3583" name="Google Shape;3583;p95"/>
          <p:cNvSpPr txBox="1"/>
          <p:nvPr/>
        </p:nvSpPr>
        <p:spPr>
          <a:xfrm>
            <a:off x="92149" y="3300525"/>
            <a:ext cx="2785730" cy="71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2"/>
                </a:solidFill>
                <a:latin typeface="+mj-lt"/>
                <a:ea typeface="Cairo"/>
                <a:cs typeface="Cairo"/>
                <a:sym typeface="Cairo"/>
              </a:rPr>
              <a:t>Blauwe stroom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2"/>
                </a:solidFill>
                <a:latin typeface="+mj-lt"/>
                <a:ea typeface="Cairo"/>
                <a:cs typeface="Cairo"/>
                <a:sym typeface="Cairo"/>
              </a:rPr>
              <a:t>nóg beter dan groene stroom</a:t>
            </a:r>
            <a:endParaRPr sz="1200" dirty="0">
              <a:solidFill>
                <a:schemeClr val="tx2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3585" name="Google Shape;3585;p95"/>
          <p:cNvSpPr txBox="1"/>
          <p:nvPr/>
        </p:nvSpPr>
        <p:spPr>
          <a:xfrm flipH="1">
            <a:off x="6498050" y="2110429"/>
            <a:ext cx="264595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3"/>
                </a:solidFill>
                <a:latin typeface="+mj-lt"/>
                <a:ea typeface="Cairo"/>
                <a:cs typeface="Cairo"/>
                <a:sym typeface="Cairo"/>
              </a:rPr>
              <a:t>Lieve directeuren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2"/>
                </a:solidFill>
                <a:latin typeface="+mj-lt"/>
                <a:ea typeface="Cairo"/>
                <a:cs typeface="Cairo"/>
                <a:sym typeface="Cairo"/>
              </a:rPr>
              <a:t>die de planeet belangrijker vinden dan winst</a:t>
            </a:r>
            <a:endParaRPr sz="1200" dirty="0">
              <a:solidFill>
                <a:schemeClr val="tx2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3587" name="Google Shape;3587;p95"/>
          <p:cNvSpPr txBox="1"/>
          <p:nvPr/>
        </p:nvSpPr>
        <p:spPr>
          <a:xfrm flipH="1">
            <a:off x="6498050" y="4101303"/>
            <a:ext cx="2376592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4"/>
                </a:solidFill>
                <a:latin typeface="+mj-lt"/>
                <a:ea typeface="Cairo"/>
                <a:cs typeface="Cairo"/>
                <a:sym typeface="Cairo"/>
              </a:rPr>
              <a:t>Zwevende vrachtautos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2"/>
                </a:solidFill>
                <a:latin typeface="+mj-lt"/>
                <a:ea typeface="Cairo"/>
                <a:cs typeface="Cairo"/>
                <a:sym typeface="Cairo"/>
              </a:rPr>
              <a:t>stoten niets uit</a:t>
            </a:r>
            <a:endParaRPr sz="1200" dirty="0">
              <a:solidFill>
                <a:schemeClr val="tx2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3589" name="Google Shape;3589;p95"/>
          <p:cNvSpPr/>
          <p:nvPr/>
        </p:nvSpPr>
        <p:spPr>
          <a:xfrm>
            <a:off x="3952875" y="2019300"/>
            <a:ext cx="152400" cy="152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90" name="Google Shape;3590;p95"/>
          <p:cNvCxnSpPr>
            <a:cxnSpLocks/>
            <a:stCxn id="3581" idx="3"/>
          </p:cNvCxnSpPr>
          <p:nvPr/>
        </p:nvCxnSpPr>
        <p:spPr>
          <a:xfrm>
            <a:off x="2803255" y="2325971"/>
            <a:ext cx="1208764" cy="410141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591" name="Google Shape;3591;p95"/>
          <p:cNvSpPr/>
          <p:nvPr/>
        </p:nvSpPr>
        <p:spPr>
          <a:xfrm>
            <a:off x="3714750" y="3943350"/>
            <a:ext cx="152400" cy="152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92" name="Google Shape;3592;p95"/>
          <p:cNvCxnSpPr>
            <a:cxnSpLocks/>
            <a:stCxn id="3583" idx="3"/>
          </p:cNvCxnSpPr>
          <p:nvPr/>
        </p:nvCxnSpPr>
        <p:spPr>
          <a:xfrm>
            <a:off x="2877879" y="3656273"/>
            <a:ext cx="893135" cy="738518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593" name="Google Shape;3593;p95"/>
          <p:cNvSpPr/>
          <p:nvPr/>
        </p:nvSpPr>
        <p:spPr>
          <a:xfrm>
            <a:off x="4838700" y="2647950"/>
            <a:ext cx="152400" cy="152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94" name="Google Shape;3594;p95"/>
          <p:cNvCxnSpPr>
            <a:cxnSpLocks/>
            <a:stCxn id="3585" idx="3"/>
          </p:cNvCxnSpPr>
          <p:nvPr/>
        </p:nvCxnSpPr>
        <p:spPr>
          <a:xfrm rot="10800000" flipV="1">
            <a:off x="4991100" y="2313229"/>
            <a:ext cx="1506950" cy="987296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595" name="Google Shape;3595;p95"/>
          <p:cNvSpPr/>
          <p:nvPr/>
        </p:nvSpPr>
        <p:spPr>
          <a:xfrm>
            <a:off x="5058775" y="3990975"/>
            <a:ext cx="152400" cy="152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96" name="Google Shape;3596;p95"/>
          <p:cNvCxnSpPr>
            <a:cxnSpLocks/>
            <a:stCxn id="3587" idx="3"/>
          </p:cNvCxnSpPr>
          <p:nvPr/>
        </p:nvCxnSpPr>
        <p:spPr>
          <a:xfrm rot="10800000" flipV="1">
            <a:off x="5058776" y="4304102"/>
            <a:ext cx="1439275" cy="352957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597" name="Google Shape;3597;p95"/>
          <p:cNvGrpSpPr/>
          <p:nvPr/>
        </p:nvGrpSpPr>
        <p:grpSpPr>
          <a:xfrm>
            <a:off x="2412313" y="4600341"/>
            <a:ext cx="1454837" cy="492420"/>
            <a:chOff x="3856250" y="4654742"/>
            <a:chExt cx="1454837" cy="492420"/>
          </a:xfrm>
        </p:grpSpPr>
        <p:sp>
          <p:nvSpPr>
            <p:cNvPr id="3598" name="Google Shape;3598;p95"/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95"/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fbeelding 1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1210797C-9E60-27BB-A601-B810B2E4B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914" y="97041"/>
            <a:ext cx="868772" cy="12288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>
          <a:extLst>
            <a:ext uri="{FF2B5EF4-FFF2-40B4-BE49-F238E27FC236}">
              <a16:creationId xmlns:a16="http://schemas.microsoft.com/office/drawing/2014/main" id="{19DD0C92-7709-C8C4-BC8F-264538C30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66">
            <a:extLst>
              <a:ext uri="{FF2B5EF4-FFF2-40B4-BE49-F238E27FC236}">
                <a16:creationId xmlns:a16="http://schemas.microsoft.com/office/drawing/2014/main" id="{91F1B632-21F1-4DCC-E4CE-24E7B6B48351}"/>
              </a:ext>
            </a:extLst>
          </p:cNvPr>
          <p:cNvSpPr txBox="1">
            <a:spLocks noGrp="1"/>
          </p:cNvSpPr>
          <p:nvPr>
            <p:ph type="ctrTitle" idx="3"/>
          </p:nvPr>
        </p:nvSpPr>
        <p:spPr>
          <a:xfrm>
            <a:off x="418598" y="1661030"/>
            <a:ext cx="28485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Schrijf</a:t>
            </a:r>
            <a:endParaRPr dirty="0">
              <a:latin typeface="+mj-lt"/>
            </a:endParaRPr>
          </a:p>
        </p:txBody>
      </p:sp>
      <p:sp>
        <p:nvSpPr>
          <p:cNvPr id="1330" name="Google Shape;1330;p66">
            <a:extLst>
              <a:ext uri="{FF2B5EF4-FFF2-40B4-BE49-F238E27FC236}">
                <a16:creationId xmlns:a16="http://schemas.microsoft.com/office/drawing/2014/main" id="{455482FE-7BB8-2300-DC26-7F57148D10D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34027" y="1661030"/>
            <a:ext cx="5440815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+mj-lt"/>
              </a:rPr>
              <a:t>een verhaal over een eigen uitvinding.</a:t>
            </a:r>
            <a:endParaRPr dirty="0">
              <a:latin typeface="+mj-lt"/>
            </a:endParaRPr>
          </a:p>
        </p:txBody>
      </p:sp>
      <p:sp>
        <p:nvSpPr>
          <p:cNvPr id="1332" name="Google Shape;1332;p66">
            <a:extLst>
              <a:ext uri="{FF2B5EF4-FFF2-40B4-BE49-F238E27FC236}">
                <a16:creationId xmlns:a16="http://schemas.microsoft.com/office/drawing/2014/main" id="{AFD9FCBF-179E-1758-D48D-7354EBA07BBB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481100" y="2462667"/>
            <a:ext cx="8272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500" dirty="0">
                <a:latin typeface="+mj-lt"/>
              </a:rPr>
              <a:t>j</a:t>
            </a:r>
            <a:r>
              <a:rPr lang="en" sz="1500" dirty="0">
                <a:latin typeface="+mj-lt"/>
              </a:rPr>
              <a:t>e verhaal met: ‘Ik heb een baanbrekende uitvinding gedaan die de wereld gaat redden…’</a:t>
            </a:r>
            <a:endParaRPr sz="1500" dirty="0">
              <a:latin typeface="+mj-lt"/>
            </a:endParaRPr>
          </a:p>
        </p:txBody>
      </p:sp>
      <p:sp>
        <p:nvSpPr>
          <p:cNvPr id="1333" name="Google Shape;1333;p66">
            <a:extLst>
              <a:ext uri="{FF2B5EF4-FFF2-40B4-BE49-F238E27FC236}">
                <a16:creationId xmlns:a16="http://schemas.microsoft.com/office/drawing/2014/main" id="{5390E81E-14BB-7E67-97F8-9B560941FC64}"/>
              </a:ext>
            </a:extLst>
          </p:cNvPr>
          <p:cNvSpPr txBox="1">
            <a:spLocks noGrp="1"/>
          </p:cNvSpPr>
          <p:nvPr>
            <p:ph type="ctrTitle" idx="6"/>
          </p:nvPr>
        </p:nvSpPr>
        <p:spPr>
          <a:xfrm>
            <a:off x="418598" y="2468780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Begin </a:t>
            </a:r>
            <a:endParaRPr dirty="0">
              <a:latin typeface="+mj-lt"/>
            </a:endParaRPr>
          </a:p>
        </p:txBody>
      </p:sp>
      <p:sp>
        <p:nvSpPr>
          <p:cNvPr id="1334" name="Google Shape;1334;p66">
            <a:extLst>
              <a:ext uri="{FF2B5EF4-FFF2-40B4-BE49-F238E27FC236}">
                <a16:creationId xmlns:a16="http://schemas.microsoft.com/office/drawing/2014/main" id="{D12F06DC-34E6-94FB-CD1E-CF651E57FF44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1275951" y="4097405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+mj-lt"/>
              </a:rPr>
              <a:t>j</a:t>
            </a:r>
            <a:r>
              <a:rPr lang="en" dirty="0">
                <a:latin typeface="+mj-lt"/>
              </a:rPr>
              <a:t>ouw idee zien!</a:t>
            </a:r>
            <a:endParaRPr dirty="0">
              <a:latin typeface="+mj-lt"/>
            </a:endParaRPr>
          </a:p>
        </p:txBody>
      </p:sp>
      <p:sp>
        <p:nvSpPr>
          <p:cNvPr id="1335" name="Google Shape;1335;p66">
            <a:extLst>
              <a:ext uri="{FF2B5EF4-FFF2-40B4-BE49-F238E27FC236}">
                <a16:creationId xmlns:a16="http://schemas.microsoft.com/office/drawing/2014/main" id="{0E4096A6-4337-8218-3F04-77374D1B11F7}"/>
              </a:ext>
            </a:extLst>
          </p:cNvPr>
          <p:cNvSpPr txBox="1">
            <a:spLocks noGrp="1"/>
          </p:cNvSpPr>
          <p:nvPr>
            <p:ph type="ctrTitle" idx="8"/>
          </p:nvPr>
        </p:nvSpPr>
        <p:spPr>
          <a:xfrm>
            <a:off x="418598" y="4097405"/>
            <a:ext cx="1062502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Laat</a:t>
            </a:r>
            <a:endParaRPr dirty="0">
              <a:latin typeface="+mj-lt"/>
            </a:endParaRPr>
          </a:p>
        </p:txBody>
      </p:sp>
      <p:sp>
        <p:nvSpPr>
          <p:cNvPr id="1338" name="Google Shape;1338;p66">
            <a:extLst>
              <a:ext uri="{FF2B5EF4-FFF2-40B4-BE49-F238E27FC236}">
                <a16:creationId xmlns:a16="http://schemas.microsoft.com/office/drawing/2014/main" id="{CABE9AAB-D5EA-52EF-C7D5-6A0E231345DC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546396" y="3288755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+mj-lt"/>
              </a:rPr>
              <a:t>hoe jouw uitvinding eruit ziet</a:t>
            </a:r>
            <a:endParaRPr dirty="0">
              <a:latin typeface="+mj-lt"/>
            </a:endParaRPr>
          </a:p>
        </p:txBody>
      </p:sp>
      <p:sp>
        <p:nvSpPr>
          <p:cNvPr id="1339" name="Google Shape;1339;p66">
            <a:extLst>
              <a:ext uri="{FF2B5EF4-FFF2-40B4-BE49-F238E27FC236}">
                <a16:creationId xmlns:a16="http://schemas.microsoft.com/office/drawing/2014/main" id="{99F3AA2F-4F19-CCCC-93DF-47DDCBD0C89D}"/>
              </a:ext>
            </a:extLst>
          </p:cNvPr>
          <p:cNvSpPr txBox="1">
            <a:spLocks noGrp="1"/>
          </p:cNvSpPr>
          <p:nvPr>
            <p:ph type="ctrTitle" idx="4"/>
          </p:nvPr>
        </p:nvSpPr>
        <p:spPr>
          <a:xfrm>
            <a:off x="418598" y="3288755"/>
            <a:ext cx="2848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Teken</a:t>
            </a:r>
            <a:endParaRPr dirty="0">
              <a:latin typeface="+mj-lt"/>
            </a:endParaRPr>
          </a:p>
        </p:txBody>
      </p:sp>
      <p:sp>
        <p:nvSpPr>
          <p:cNvPr id="1341" name="Google Shape;1341;p66">
            <a:extLst>
              <a:ext uri="{FF2B5EF4-FFF2-40B4-BE49-F238E27FC236}">
                <a16:creationId xmlns:a16="http://schemas.microsoft.com/office/drawing/2014/main" id="{C8233CCF-FF66-2AD1-388B-F6E8FE847A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-NL" sz="4000" dirty="0">
                <a:latin typeface="+mj-lt"/>
              </a:rPr>
              <a:t>Schrijf</a:t>
            </a:r>
            <a:r>
              <a:rPr lang="nl-NL" sz="3200" dirty="0">
                <a:latin typeface="+mj-lt"/>
              </a:rPr>
              <a:t>!</a:t>
            </a:r>
            <a:endParaRPr sz="3200" dirty="0">
              <a:latin typeface="+mj-lt"/>
            </a:endParaRPr>
          </a:p>
        </p:txBody>
      </p:sp>
      <p:grpSp>
        <p:nvGrpSpPr>
          <p:cNvPr id="1342" name="Google Shape;1342;p66">
            <a:extLst>
              <a:ext uri="{FF2B5EF4-FFF2-40B4-BE49-F238E27FC236}">
                <a16:creationId xmlns:a16="http://schemas.microsoft.com/office/drawing/2014/main" id="{05E3F77B-3E4B-89EE-C66B-48D9BEB00570}"/>
              </a:ext>
            </a:extLst>
          </p:cNvPr>
          <p:cNvGrpSpPr/>
          <p:nvPr/>
        </p:nvGrpSpPr>
        <p:grpSpPr>
          <a:xfrm>
            <a:off x="-64586" y="4584285"/>
            <a:ext cx="1454837" cy="492420"/>
            <a:chOff x="3856250" y="4654742"/>
            <a:chExt cx="1454837" cy="492420"/>
          </a:xfrm>
        </p:grpSpPr>
        <p:sp>
          <p:nvSpPr>
            <p:cNvPr id="1343" name="Google Shape;1343;p66">
              <a:extLst>
                <a:ext uri="{FF2B5EF4-FFF2-40B4-BE49-F238E27FC236}">
                  <a16:creationId xmlns:a16="http://schemas.microsoft.com/office/drawing/2014/main" id="{A87E5BA7-15F7-3C40-E5E2-4F2C8792FF0A}"/>
                </a:ext>
              </a:extLst>
            </p:cNvPr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6">
              <a:extLst>
                <a:ext uri="{FF2B5EF4-FFF2-40B4-BE49-F238E27FC236}">
                  <a16:creationId xmlns:a16="http://schemas.microsoft.com/office/drawing/2014/main" id="{41E571EA-C9CE-86DF-4387-79D6E3897086}"/>
                </a:ext>
              </a:extLst>
            </p:cNvPr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fbeelding 1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796B9A56-98A2-B6B9-E6E0-95B485B5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090" y="3847813"/>
            <a:ext cx="868772" cy="12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7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A985-2070-7144-A638-5BB8AEE8B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A25B3F9A-FC9C-4777-659D-0E4D51CEEA48}"/>
              </a:ext>
            </a:extLst>
          </p:cNvPr>
          <p:cNvGrpSpPr/>
          <p:nvPr/>
        </p:nvGrpSpPr>
        <p:grpSpPr>
          <a:xfrm>
            <a:off x="251456" y="-1428478"/>
            <a:ext cx="1465855" cy="4983869"/>
            <a:chOff x="2164208" y="-2362199"/>
            <a:chExt cx="1954473" cy="664515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677CB3F-F75E-B794-A32A-F280FE00D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2164208" y="1867545"/>
              <a:ext cx="1954473" cy="2415415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al 1">
              <a:extLst>
                <a:ext uri="{FF2B5EF4-FFF2-40B4-BE49-F238E27FC236}">
                  <a16:creationId xmlns:a16="http://schemas.microsoft.com/office/drawing/2014/main" id="{27787040-28EA-3962-6607-56F410ECD18E}"/>
                </a:ext>
              </a:extLst>
            </p:cNvPr>
            <p:cNvSpPr/>
            <p:nvPr/>
          </p:nvSpPr>
          <p:spPr>
            <a:xfrm>
              <a:off x="3141445" y="1902692"/>
              <a:ext cx="184728" cy="15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8988FD73-DBA0-3421-5A6D-4C400EB35BE2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1B0B45C-A1B8-650E-4023-2D303F258CF1}"/>
                </a:ext>
              </a:extLst>
            </p:cNvPr>
            <p:cNvSpPr/>
            <p:nvPr/>
          </p:nvSpPr>
          <p:spPr>
            <a:xfrm flipH="1">
              <a:off x="2984617" y="1520825"/>
              <a:ext cx="258293" cy="428625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9552A640-2B16-1AA8-1C30-BFD8D18F6837}"/>
              </a:ext>
            </a:extLst>
          </p:cNvPr>
          <p:cNvGrpSpPr/>
          <p:nvPr/>
        </p:nvGrpSpPr>
        <p:grpSpPr>
          <a:xfrm>
            <a:off x="2145768" y="-2052315"/>
            <a:ext cx="1447874" cy="5206397"/>
            <a:chOff x="2274223" y="-2362199"/>
            <a:chExt cx="1930499" cy="6941862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216FCEB-5CDB-4F46-BD22-4653C4E64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2274223" y="1855856"/>
              <a:ext cx="1930499" cy="2723807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A01C8433-E543-1D0E-BE01-634AD7C415FB}"/>
                </a:ext>
              </a:extLst>
            </p:cNvPr>
            <p:cNvSpPr/>
            <p:nvPr/>
          </p:nvSpPr>
          <p:spPr>
            <a:xfrm>
              <a:off x="3141445" y="1902692"/>
              <a:ext cx="184728" cy="15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B58780C1-2CBF-96C9-5C41-5B730CC39F77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BFF042A1-D068-52F0-9B18-4BE3A3C93B7F}"/>
                </a:ext>
              </a:extLst>
            </p:cNvPr>
            <p:cNvSpPr/>
            <p:nvPr/>
          </p:nvSpPr>
          <p:spPr>
            <a:xfrm>
              <a:off x="3242911" y="1601714"/>
              <a:ext cx="275016" cy="347736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50E97528-BAA9-1BBE-EF4C-824D45AB7E7B}"/>
              </a:ext>
            </a:extLst>
          </p:cNvPr>
          <p:cNvGrpSpPr/>
          <p:nvPr/>
        </p:nvGrpSpPr>
        <p:grpSpPr>
          <a:xfrm>
            <a:off x="3813442" y="-345047"/>
            <a:ext cx="1435612" cy="5158009"/>
            <a:chOff x="2261883" y="-2362199"/>
            <a:chExt cx="1914149" cy="6877345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FC44E82C-681C-B9A9-C296-8FB60290E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2261883" y="1785425"/>
              <a:ext cx="1914149" cy="2729721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1A8BD50-B29F-DA39-8991-F0201DB71FEA}"/>
                </a:ext>
              </a:extLst>
            </p:cNvPr>
            <p:cNvSpPr/>
            <p:nvPr/>
          </p:nvSpPr>
          <p:spPr>
            <a:xfrm>
              <a:off x="3141445" y="1902692"/>
              <a:ext cx="184728" cy="15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1EDA9D79-FC19-5D8C-3095-CC1C95D3F786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A1611D1-8936-8114-FDA9-667A0790D7C2}"/>
                </a:ext>
              </a:extLst>
            </p:cNvPr>
            <p:cNvSpPr/>
            <p:nvPr/>
          </p:nvSpPr>
          <p:spPr>
            <a:xfrm flipH="1">
              <a:off x="3058182" y="1520825"/>
              <a:ext cx="184728" cy="428625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  <p:sp>
        <p:nvSpPr>
          <p:cNvPr id="6" name="Google Shape;1219;p62">
            <a:extLst>
              <a:ext uri="{FF2B5EF4-FFF2-40B4-BE49-F238E27FC236}">
                <a16:creationId xmlns:a16="http://schemas.microsoft.com/office/drawing/2014/main" id="{7FE1CAA3-4652-043F-4EB5-B390F39E52C1}"/>
              </a:ext>
            </a:extLst>
          </p:cNvPr>
          <p:cNvSpPr/>
          <p:nvPr/>
        </p:nvSpPr>
        <p:spPr>
          <a:xfrm rot="635405">
            <a:off x="-275962" y="398310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220;p62">
            <a:extLst>
              <a:ext uri="{FF2B5EF4-FFF2-40B4-BE49-F238E27FC236}">
                <a16:creationId xmlns:a16="http://schemas.microsoft.com/office/drawing/2014/main" id="{084263A2-F433-F55E-D780-6C174B63A2F2}"/>
              </a:ext>
            </a:extLst>
          </p:cNvPr>
          <p:cNvGrpSpPr/>
          <p:nvPr/>
        </p:nvGrpSpPr>
        <p:grpSpPr>
          <a:xfrm rot="-1667100">
            <a:off x="-230128" y="232686"/>
            <a:ext cx="1860850" cy="907981"/>
            <a:chOff x="10083475" y="3839575"/>
            <a:chExt cx="1221925" cy="596225"/>
          </a:xfrm>
        </p:grpSpPr>
        <p:sp>
          <p:nvSpPr>
            <p:cNvPr id="8" name="Google Shape;1221;p62">
              <a:extLst>
                <a:ext uri="{FF2B5EF4-FFF2-40B4-BE49-F238E27FC236}">
                  <a16:creationId xmlns:a16="http://schemas.microsoft.com/office/drawing/2014/main" id="{4591FBE4-2110-639E-CD51-2470F19D02F7}"/>
                </a:ext>
              </a:extLst>
            </p:cNvPr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22;p62">
              <a:extLst>
                <a:ext uri="{FF2B5EF4-FFF2-40B4-BE49-F238E27FC236}">
                  <a16:creationId xmlns:a16="http://schemas.microsoft.com/office/drawing/2014/main" id="{6D066382-5968-3210-3F43-CCF919A773AF}"/>
                </a:ext>
              </a:extLst>
            </p:cNvPr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1234;p63">
            <a:extLst>
              <a:ext uri="{FF2B5EF4-FFF2-40B4-BE49-F238E27FC236}">
                <a16:creationId xmlns:a16="http://schemas.microsoft.com/office/drawing/2014/main" id="{02DF5831-83E6-E5FB-940E-AAD5E1EF9C63}"/>
              </a:ext>
            </a:extLst>
          </p:cNvPr>
          <p:cNvSpPr txBox="1">
            <a:spLocks/>
          </p:cNvSpPr>
          <p:nvPr/>
        </p:nvSpPr>
        <p:spPr>
          <a:xfrm>
            <a:off x="73226" y="330538"/>
            <a:ext cx="88804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nl-NL" sz="2800" dirty="0"/>
              <a:t>In deze les komen de volgende boeken voorbij: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2F567A9D-F092-25C7-529D-90A4C273E24B}"/>
              </a:ext>
            </a:extLst>
          </p:cNvPr>
          <p:cNvGrpSpPr/>
          <p:nvPr/>
        </p:nvGrpSpPr>
        <p:grpSpPr>
          <a:xfrm>
            <a:off x="5508335" y="-1980903"/>
            <a:ext cx="1435612" cy="5134985"/>
            <a:chOff x="2261883" y="-2362199"/>
            <a:chExt cx="1914149" cy="684664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D06D693-B89D-2638-7FCD-6239AEE65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2261883" y="1816123"/>
              <a:ext cx="1914149" cy="2668324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BC1D57D1-9639-8281-C04C-CD90B07447E3}"/>
                </a:ext>
              </a:extLst>
            </p:cNvPr>
            <p:cNvSpPr/>
            <p:nvPr/>
          </p:nvSpPr>
          <p:spPr>
            <a:xfrm>
              <a:off x="3141445" y="1902692"/>
              <a:ext cx="184728" cy="15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6A119C70-446B-E5C4-5D84-819187F09ED9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862C92E6-CBDB-6D79-694A-424D146B961E}"/>
                </a:ext>
              </a:extLst>
            </p:cNvPr>
            <p:cNvSpPr/>
            <p:nvPr/>
          </p:nvSpPr>
          <p:spPr>
            <a:xfrm>
              <a:off x="3242909" y="1656950"/>
              <a:ext cx="175627" cy="292500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  <p:pic>
        <p:nvPicPr>
          <p:cNvPr id="29" name="Afbeelding 28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2135EE4E-96CF-C9EC-E957-B632D5353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298" y="3811594"/>
            <a:ext cx="868772" cy="122889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D90C7AB9-96FF-9143-8BCA-430EC67B8D47}"/>
              </a:ext>
            </a:extLst>
          </p:cNvPr>
          <p:cNvGrpSpPr/>
          <p:nvPr/>
        </p:nvGrpSpPr>
        <p:grpSpPr>
          <a:xfrm>
            <a:off x="7376563" y="-1235587"/>
            <a:ext cx="1410876" cy="5134985"/>
            <a:chOff x="2278374" y="-2362199"/>
            <a:chExt cx="1881168" cy="684664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F2B0558-5E1A-CA09-0596-A1B35F938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2278374" y="1816123"/>
              <a:ext cx="1881168" cy="2668324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44048919-B4F1-4C67-9B18-6E2A59F723CF}"/>
                </a:ext>
              </a:extLst>
            </p:cNvPr>
            <p:cNvSpPr/>
            <p:nvPr/>
          </p:nvSpPr>
          <p:spPr>
            <a:xfrm>
              <a:off x="3141445" y="1902692"/>
              <a:ext cx="184728" cy="15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FA545A96-6521-EB33-57AD-B1FE5DD7F408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B68A9750-9DA0-337D-C4E4-DF437747BE02}"/>
                </a:ext>
              </a:extLst>
            </p:cNvPr>
            <p:cNvSpPr/>
            <p:nvPr/>
          </p:nvSpPr>
          <p:spPr>
            <a:xfrm>
              <a:off x="3242909" y="1656950"/>
              <a:ext cx="175627" cy="292500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</p:spTree>
    <p:extLst>
      <p:ext uri="{BB962C8B-B14F-4D97-AF65-F5344CB8AC3E}">
        <p14:creationId xmlns:p14="http://schemas.microsoft.com/office/powerpoint/2010/main" val="39415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90CC6159-C09D-71A3-1831-41D7233C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608" y="7488"/>
            <a:ext cx="868772" cy="1228892"/>
          </a:xfrm>
          <a:prstGeom prst="rect">
            <a:avLst/>
          </a:prstGeom>
        </p:spPr>
      </p:pic>
      <p:sp>
        <p:nvSpPr>
          <p:cNvPr id="1243" name="Google Shape;1243;p64"/>
          <p:cNvSpPr/>
          <p:nvPr/>
        </p:nvSpPr>
        <p:spPr>
          <a:xfrm flipH="1">
            <a:off x="2671493" y="4601490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64"/>
          <p:cNvSpPr/>
          <p:nvPr/>
        </p:nvSpPr>
        <p:spPr>
          <a:xfrm flipH="1">
            <a:off x="1033281" y="761539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5" name="Google Shape;1245;p64"/>
          <p:cNvGrpSpPr/>
          <p:nvPr/>
        </p:nvGrpSpPr>
        <p:grpSpPr>
          <a:xfrm>
            <a:off x="-235564" y="-378897"/>
            <a:ext cx="8870481" cy="6988494"/>
            <a:chOff x="-952212" y="-1606998"/>
            <a:chExt cx="11400458" cy="8871867"/>
          </a:xfrm>
        </p:grpSpPr>
        <p:sp>
          <p:nvSpPr>
            <p:cNvPr id="1246" name="Google Shape;1246;p64"/>
            <p:cNvSpPr/>
            <p:nvPr/>
          </p:nvSpPr>
          <p:spPr>
            <a:xfrm rot="-5656250" flipH="1">
              <a:off x="5300422" y="400680"/>
              <a:ext cx="4198758" cy="3657724"/>
            </a:xfrm>
            <a:custGeom>
              <a:avLst/>
              <a:gdLst/>
              <a:ahLst/>
              <a:cxnLst/>
              <a:rect l="l" t="t" r="r" b="b"/>
              <a:pathLst>
                <a:path w="160764" h="146873" extrusionOk="0">
                  <a:moveTo>
                    <a:pt x="101362" y="1"/>
                  </a:moveTo>
                  <a:cubicBezTo>
                    <a:pt x="97757" y="1"/>
                    <a:pt x="94214" y="379"/>
                    <a:pt x="90823" y="1166"/>
                  </a:cubicBezTo>
                  <a:cubicBezTo>
                    <a:pt x="86720" y="2078"/>
                    <a:pt x="82799" y="3659"/>
                    <a:pt x="79182" y="5786"/>
                  </a:cubicBezTo>
                  <a:cubicBezTo>
                    <a:pt x="70337" y="10984"/>
                    <a:pt x="60580" y="14449"/>
                    <a:pt x="50427" y="16030"/>
                  </a:cubicBezTo>
                  <a:cubicBezTo>
                    <a:pt x="20913" y="20741"/>
                    <a:pt x="13618" y="59070"/>
                    <a:pt x="13618" y="67915"/>
                  </a:cubicBezTo>
                  <a:cubicBezTo>
                    <a:pt x="13618" y="78493"/>
                    <a:pt x="13983" y="89709"/>
                    <a:pt x="8147" y="98159"/>
                  </a:cubicBezTo>
                  <a:cubicBezTo>
                    <a:pt x="5016" y="102718"/>
                    <a:pt x="1" y="106760"/>
                    <a:pt x="518" y="112505"/>
                  </a:cubicBezTo>
                  <a:cubicBezTo>
                    <a:pt x="1095" y="118919"/>
                    <a:pt x="8177" y="123904"/>
                    <a:pt x="14469" y="127733"/>
                  </a:cubicBezTo>
                  <a:cubicBezTo>
                    <a:pt x="20761" y="131563"/>
                    <a:pt x="27175" y="135515"/>
                    <a:pt x="34105" y="138098"/>
                  </a:cubicBezTo>
                  <a:cubicBezTo>
                    <a:pt x="38850" y="139888"/>
                    <a:pt x="43923" y="141037"/>
                    <a:pt x="48757" y="141037"/>
                  </a:cubicBezTo>
                  <a:cubicBezTo>
                    <a:pt x="50984" y="141037"/>
                    <a:pt x="53160" y="140793"/>
                    <a:pt x="55230" y="140256"/>
                  </a:cubicBezTo>
                  <a:cubicBezTo>
                    <a:pt x="64770" y="137770"/>
                    <a:pt x="71642" y="129428"/>
                    <a:pt x="81732" y="129428"/>
                  </a:cubicBezTo>
                  <a:cubicBezTo>
                    <a:pt x="82251" y="129428"/>
                    <a:pt x="82779" y="129450"/>
                    <a:pt x="83316" y="129496"/>
                  </a:cubicBezTo>
                  <a:cubicBezTo>
                    <a:pt x="95170" y="130499"/>
                    <a:pt x="103924" y="142718"/>
                    <a:pt x="115657" y="146001"/>
                  </a:cubicBezTo>
                  <a:cubicBezTo>
                    <a:pt x="117815" y="146603"/>
                    <a:pt x="119955" y="146872"/>
                    <a:pt x="122056" y="146872"/>
                  </a:cubicBezTo>
                  <a:cubicBezTo>
                    <a:pt x="129513" y="146872"/>
                    <a:pt x="136494" y="143480"/>
                    <a:pt x="142162" y="139497"/>
                  </a:cubicBezTo>
                  <a:cubicBezTo>
                    <a:pt x="149487" y="134329"/>
                    <a:pt x="156022" y="127612"/>
                    <a:pt x="157572" y="118949"/>
                  </a:cubicBezTo>
                  <a:cubicBezTo>
                    <a:pt x="159092" y="110408"/>
                    <a:pt x="160764" y="99101"/>
                    <a:pt x="155566" y="90833"/>
                  </a:cubicBezTo>
                  <a:cubicBezTo>
                    <a:pt x="149730" y="81623"/>
                    <a:pt x="145748" y="71350"/>
                    <a:pt x="146843" y="61653"/>
                  </a:cubicBezTo>
                  <a:cubicBezTo>
                    <a:pt x="148150" y="50255"/>
                    <a:pt x="152739" y="46304"/>
                    <a:pt x="152466" y="34632"/>
                  </a:cubicBezTo>
                  <a:cubicBezTo>
                    <a:pt x="152344" y="29282"/>
                    <a:pt x="149122" y="23933"/>
                    <a:pt x="145110" y="19434"/>
                  </a:cubicBezTo>
                  <a:cubicBezTo>
                    <a:pt x="134359" y="7345"/>
                    <a:pt x="117248" y="1"/>
                    <a:pt x="101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7" name="Google Shape;1247;p64"/>
            <p:cNvGrpSpPr/>
            <p:nvPr/>
          </p:nvGrpSpPr>
          <p:grpSpPr>
            <a:xfrm rot="-3004295" flipH="1">
              <a:off x="6372353" y="38816"/>
              <a:ext cx="3208575" cy="3760660"/>
              <a:chOff x="9395708" y="-2591285"/>
              <a:chExt cx="2431070" cy="2849374"/>
            </a:xfrm>
          </p:grpSpPr>
          <p:sp>
            <p:nvSpPr>
              <p:cNvPr id="1248" name="Google Shape;1248;p64"/>
              <p:cNvSpPr/>
              <p:nvPr/>
            </p:nvSpPr>
            <p:spPr>
              <a:xfrm>
                <a:off x="10858250" y="-1271968"/>
                <a:ext cx="817995" cy="1530057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44804" extrusionOk="0">
                    <a:moveTo>
                      <a:pt x="6990" y="13248"/>
                    </a:moveTo>
                    <a:lnTo>
                      <a:pt x="6990" y="13248"/>
                    </a:lnTo>
                    <a:cubicBezTo>
                      <a:pt x="6990" y="13250"/>
                      <a:pt x="6990" y="13252"/>
                      <a:pt x="6992" y="13253"/>
                    </a:cubicBezTo>
                    <a:cubicBezTo>
                      <a:pt x="6991" y="13252"/>
                      <a:pt x="6991" y="13250"/>
                      <a:pt x="6990" y="13248"/>
                    </a:cubicBezTo>
                    <a:close/>
                    <a:moveTo>
                      <a:pt x="5531" y="20573"/>
                    </a:moveTo>
                    <a:cubicBezTo>
                      <a:pt x="5531" y="20575"/>
                      <a:pt x="5531" y="20577"/>
                      <a:pt x="5533" y="20578"/>
                    </a:cubicBezTo>
                    <a:cubicBezTo>
                      <a:pt x="5532" y="20577"/>
                      <a:pt x="5531" y="20575"/>
                      <a:pt x="5531" y="20573"/>
                    </a:cubicBezTo>
                    <a:close/>
                    <a:moveTo>
                      <a:pt x="3101" y="28051"/>
                    </a:moveTo>
                    <a:cubicBezTo>
                      <a:pt x="3100" y="28053"/>
                      <a:pt x="3100" y="28054"/>
                      <a:pt x="3101" y="28055"/>
                    </a:cubicBezTo>
                    <a:cubicBezTo>
                      <a:pt x="3101" y="28054"/>
                      <a:pt x="3101" y="28053"/>
                      <a:pt x="3101" y="28051"/>
                    </a:cubicBezTo>
                    <a:close/>
                    <a:moveTo>
                      <a:pt x="1" y="34950"/>
                    </a:moveTo>
                    <a:cubicBezTo>
                      <a:pt x="1" y="34952"/>
                      <a:pt x="0" y="34954"/>
                      <a:pt x="1" y="34955"/>
                    </a:cubicBezTo>
                    <a:cubicBezTo>
                      <a:pt x="1" y="34954"/>
                      <a:pt x="1" y="34952"/>
                      <a:pt x="1" y="34950"/>
                    </a:cubicBezTo>
                    <a:close/>
                    <a:moveTo>
                      <a:pt x="15746" y="0"/>
                    </a:moveTo>
                    <a:cubicBezTo>
                      <a:pt x="15655" y="0"/>
                      <a:pt x="15564" y="61"/>
                      <a:pt x="15564" y="183"/>
                    </a:cubicBezTo>
                    <a:cubicBezTo>
                      <a:pt x="15533" y="791"/>
                      <a:pt x="15533" y="1368"/>
                      <a:pt x="15564" y="1976"/>
                    </a:cubicBezTo>
                    <a:lnTo>
                      <a:pt x="15472" y="2067"/>
                    </a:lnTo>
                    <a:cubicBezTo>
                      <a:pt x="15320" y="2219"/>
                      <a:pt x="15138" y="2402"/>
                      <a:pt x="14925" y="2614"/>
                    </a:cubicBezTo>
                    <a:cubicBezTo>
                      <a:pt x="13922" y="3557"/>
                      <a:pt x="12220" y="5107"/>
                      <a:pt x="10305" y="6809"/>
                    </a:cubicBezTo>
                    <a:cubicBezTo>
                      <a:pt x="7362" y="9421"/>
                      <a:pt x="6941" y="13072"/>
                      <a:pt x="6990" y="13248"/>
                    </a:cubicBezTo>
                    <a:lnTo>
                      <a:pt x="6990" y="13248"/>
                    </a:lnTo>
                    <a:cubicBezTo>
                      <a:pt x="7007" y="13133"/>
                      <a:pt x="9876" y="11532"/>
                      <a:pt x="12949" y="8876"/>
                    </a:cubicBezTo>
                    <a:cubicBezTo>
                      <a:pt x="14287" y="7660"/>
                      <a:pt x="15199" y="6079"/>
                      <a:pt x="15594" y="4317"/>
                    </a:cubicBezTo>
                    <a:lnTo>
                      <a:pt x="15594" y="4317"/>
                    </a:lnTo>
                    <a:cubicBezTo>
                      <a:pt x="15594" y="5380"/>
                      <a:pt x="15533" y="6444"/>
                      <a:pt x="15472" y="7508"/>
                    </a:cubicBezTo>
                    <a:cubicBezTo>
                      <a:pt x="15442" y="8420"/>
                      <a:pt x="15351" y="9301"/>
                      <a:pt x="15260" y="10213"/>
                    </a:cubicBezTo>
                    <a:cubicBezTo>
                      <a:pt x="15108" y="10335"/>
                      <a:pt x="14864" y="10548"/>
                      <a:pt x="14560" y="10791"/>
                    </a:cubicBezTo>
                    <a:cubicBezTo>
                      <a:pt x="13466" y="11642"/>
                      <a:pt x="11582" y="13010"/>
                      <a:pt x="9515" y="14499"/>
                    </a:cubicBezTo>
                    <a:cubicBezTo>
                      <a:pt x="6305" y="16809"/>
                      <a:pt x="5493" y="20391"/>
                      <a:pt x="5531" y="20573"/>
                    </a:cubicBezTo>
                    <a:lnTo>
                      <a:pt x="5531" y="20573"/>
                    </a:lnTo>
                    <a:cubicBezTo>
                      <a:pt x="5542" y="20444"/>
                      <a:pt x="8567" y="19141"/>
                      <a:pt x="11886" y="16809"/>
                    </a:cubicBezTo>
                    <a:cubicBezTo>
                      <a:pt x="13345" y="15745"/>
                      <a:pt x="14439" y="14256"/>
                      <a:pt x="15016" y="12523"/>
                    </a:cubicBezTo>
                    <a:lnTo>
                      <a:pt x="15016" y="12523"/>
                    </a:lnTo>
                    <a:cubicBezTo>
                      <a:pt x="14925" y="13283"/>
                      <a:pt x="14834" y="14043"/>
                      <a:pt x="14712" y="14773"/>
                    </a:cubicBezTo>
                    <a:cubicBezTo>
                      <a:pt x="14500" y="16110"/>
                      <a:pt x="14256" y="17447"/>
                      <a:pt x="13983" y="18754"/>
                    </a:cubicBezTo>
                    <a:lnTo>
                      <a:pt x="13953" y="18754"/>
                    </a:lnTo>
                    <a:lnTo>
                      <a:pt x="13892" y="18785"/>
                    </a:lnTo>
                    <a:cubicBezTo>
                      <a:pt x="13709" y="18906"/>
                      <a:pt x="13466" y="19089"/>
                      <a:pt x="13193" y="19271"/>
                    </a:cubicBezTo>
                    <a:cubicBezTo>
                      <a:pt x="12007" y="19970"/>
                      <a:pt x="10001" y="21125"/>
                      <a:pt x="7752" y="22402"/>
                    </a:cubicBezTo>
                    <a:cubicBezTo>
                      <a:pt x="4291" y="24358"/>
                      <a:pt x="3095" y="27862"/>
                      <a:pt x="3101" y="28051"/>
                    </a:cubicBezTo>
                    <a:lnTo>
                      <a:pt x="3101" y="28051"/>
                    </a:lnTo>
                    <a:cubicBezTo>
                      <a:pt x="3136" y="27935"/>
                      <a:pt x="6286" y="26961"/>
                      <a:pt x="9849" y="24955"/>
                    </a:cubicBezTo>
                    <a:cubicBezTo>
                      <a:pt x="11460" y="24043"/>
                      <a:pt x="12737" y="22645"/>
                      <a:pt x="13497" y="20943"/>
                    </a:cubicBezTo>
                    <a:lnTo>
                      <a:pt x="13497" y="20943"/>
                    </a:lnTo>
                    <a:cubicBezTo>
                      <a:pt x="13010" y="22888"/>
                      <a:pt x="12494" y="24803"/>
                      <a:pt x="11855" y="26718"/>
                    </a:cubicBezTo>
                    <a:lnTo>
                      <a:pt x="11673" y="26809"/>
                    </a:lnTo>
                    <a:cubicBezTo>
                      <a:pt x="11490" y="26931"/>
                      <a:pt x="11247" y="27052"/>
                      <a:pt x="10974" y="27174"/>
                    </a:cubicBezTo>
                    <a:cubicBezTo>
                      <a:pt x="9758" y="27782"/>
                      <a:pt x="7600" y="28694"/>
                      <a:pt x="5259" y="29758"/>
                    </a:cubicBezTo>
                    <a:cubicBezTo>
                      <a:pt x="1592" y="31381"/>
                      <a:pt x="35" y="34758"/>
                      <a:pt x="1" y="34950"/>
                    </a:cubicBezTo>
                    <a:lnTo>
                      <a:pt x="1" y="34950"/>
                    </a:lnTo>
                    <a:cubicBezTo>
                      <a:pt x="59" y="34816"/>
                      <a:pt x="3275" y="34173"/>
                      <a:pt x="7053" y="32524"/>
                    </a:cubicBezTo>
                    <a:cubicBezTo>
                      <a:pt x="8785" y="31764"/>
                      <a:pt x="10214" y="30426"/>
                      <a:pt x="11156" y="28785"/>
                    </a:cubicBezTo>
                    <a:lnTo>
                      <a:pt x="11156" y="28785"/>
                    </a:lnTo>
                    <a:lnTo>
                      <a:pt x="11095" y="28998"/>
                    </a:lnTo>
                    <a:cubicBezTo>
                      <a:pt x="10791" y="29788"/>
                      <a:pt x="10487" y="30609"/>
                      <a:pt x="10183" y="31399"/>
                    </a:cubicBezTo>
                    <a:cubicBezTo>
                      <a:pt x="10031" y="31551"/>
                      <a:pt x="9880" y="31733"/>
                      <a:pt x="9697" y="31916"/>
                    </a:cubicBezTo>
                    <a:lnTo>
                      <a:pt x="9606" y="32007"/>
                    </a:lnTo>
                    <a:cubicBezTo>
                      <a:pt x="8147" y="33648"/>
                      <a:pt x="6870" y="35442"/>
                      <a:pt x="5867" y="37387"/>
                    </a:cubicBezTo>
                    <a:cubicBezTo>
                      <a:pt x="4682" y="39727"/>
                      <a:pt x="3892" y="42220"/>
                      <a:pt x="3496" y="44803"/>
                    </a:cubicBezTo>
                    <a:cubicBezTo>
                      <a:pt x="5746" y="43253"/>
                      <a:pt x="7600" y="41186"/>
                      <a:pt x="8876" y="38755"/>
                    </a:cubicBezTo>
                    <a:cubicBezTo>
                      <a:pt x="9819" y="36870"/>
                      <a:pt x="10366" y="34834"/>
                      <a:pt x="10518" y="32767"/>
                    </a:cubicBezTo>
                    <a:cubicBezTo>
                      <a:pt x="10548" y="32189"/>
                      <a:pt x="10548" y="31764"/>
                      <a:pt x="10548" y="31460"/>
                    </a:cubicBezTo>
                    <a:cubicBezTo>
                      <a:pt x="10731" y="30943"/>
                      <a:pt x="10943" y="30457"/>
                      <a:pt x="11126" y="29970"/>
                    </a:cubicBezTo>
                    <a:cubicBezTo>
                      <a:pt x="11278" y="29545"/>
                      <a:pt x="11430" y="29089"/>
                      <a:pt x="11582" y="28663"/>
                    </a:cubicBezTo>
                    <a:lnTo>
                      <a:pt x="11582" y="28663"/>
                    </a:lnTo>
                    <a:cubicBezTo>
                      <a:pt x="11217" y="30578"/>
                      <a:pt x="11369" y="32584"/>
                      <a:pt x="12007" y="34408"/>
                    </a:cubicBezTo>
                    <a:cubicBezTo>
                      <a:pt x="13436" y="38268"/>
                      <a:pt x="14621" y="41551"/>
                      <a:pt x="14530" y="41551"/>
                    </a:cubicBezTo>
                    <a:cubicBezTo>
                      <a:pt x="14652" y="41551"/>
                      <a:pt x="16962" y="37265"/>
                      <a:pt x="15412" y="33314"/>
                    </a:cubicBezTo>
                    <a:cubicBezTo>
                      <a:pt x="14652" y="31369"/>
                      <a:pt x="13770" y="29484"/>
                      <a:pt x="12706" y="27660"/>
                    </a:cubicBezTo>
                    <a:lnTo>
                      <a:pt x="12372" y="27022"/>
                    </a:lnTo>
                    <a:lnTo>
                      <a:pt x="12250" y="26779"/>
                    </a:lnTo>
                    <a:cubicBezTo>
                      <a:pt x="12676" y="25502"/>
                      <a:pt x="13041" y="24226"/>
                      <a:pt x="13375" y="22919"/>
                    </a:cubicBezTo>
                    <a:cubicBezTo>
                      <a:pt x="13588" y="22219"/>
                      <a:pt x="13770" y="21490"/>
                      <a:pt x="13953" y="20761"/>
                    </a:cubicBezTo>
                    <a:lnTo>
                      <a:pt x="13953" y="20761"/>
                    </a:lnTo>
                    <a:cubicBezTo>
                      <a:pt x="13801" y="22675"/>
                      <a:pt x="14165" y="24590"/>
                      <a:pt x="14986" y="26323"/>
                    </a:cubicBezTo>
                    <a:cubicBezTo>
                      <a:pt x="16840" y="30001"/>
                      <a:pt x="18421" y="33101"/>
                      <a:pt x="18299" y="33162"/>
                    </a:cubicBezTo>
                    <a:cubicBezTo>
                      <a:pt x="18421" y="33162"/>
                      <a:pt x="20244" y="28663"/>
                      <a:pt x="18299" y="24925"/>
                    </a:cubicBezTo>
                    <a:cubicBezTo>
                      <a:pt x="17296" y="23071"/>
                      <a:pt x="16171" y="21308"/>
                      <a:pt x="14925" y="19636"/>
                    </a:cubicBezTo>
                    <a:lnTo>
                      <a:pt x="14500" y="19028"/>
                    </a:lnTo>
                    <a:lnTo>
                      <a:pt x="14408" y="18846"/>
                    </a:lnTo>
                    <a:lnTo>
                      <a:pt x="14378" y="18815"/>
                    </a:lnTo>
                    <a:cubicBezTo>
                      <a:pt x="14834" y="16688"/>
                      <a:pt x="15199" y="14529"/>
                      <a:pt x="15472" y="12371"/>
                    </a:cubicBezTo>
                    <a:cubicBezTo>
                      <a:pt x="15564" y="14256"/>
                      <a:pt x="16141" y="16080"/>
                      <a:pt x="17144" y="17660"/>
                    </a:cubicBezTo>
                    <a:cubicBezTo>
                      <a:pt x="19424" y="21095"/>
                      <a:pt x="21339" y="24043"/>
                      <a:pt x="21217" y="24074"/>
                    </a:cubicBezTo>
                    <a:cubicBezTo>
                      <a:pt x="21339" y="24074"/>
                      <a:pt x="22646" y="19423"/>
                      <a:pt x="20244" y="15897"/>
                    </a:cubicBezTo>
                    <a:cubicBezTo>
                      <a:pt x="19059" y="14165"/>
                      <a:pt x="17752" y="12523"/>
                      <a:pt x="16323" y="10973"/>
                    </a:cubicBezTo>
                    <a:lnTo>
                      <a:pt x="15837" y="10365"/>
                    </a:lnTo>
                    <a:lnTo>
                      <a:pt x="15715" y="10244"/>
                    </a:lnTo>
                    <a:cubicBezTo>
                      <a:pt x="15776" y="9666"/>
                      <a:pt x="15807" y="9089"/>
                      <a:pt x="15867" y="8511"/>
                    </a:cubicBezTo>
                    <a:cubicBezTo>
                      <a:pt x="15959" y="7174"/>
                      <a:pt x="16019" y="5836"/>
                      <a:pt x="16050" y="4468"/>
                    </a:cubicBezTo>
                    <a:lnTo>
                      <a:pt x="16050" y="4165"/>
                    </a:lnTo>
                    <a:cubicBezTo>
                      <a:pt x="16354" y="6019"/>
                      <a:pt x="17114" y="7751"/>
                      <a:pt x="18269" y="9210"/>
                    </a:cubicBezTo>
                    <a:cubicBezTo>
                      <a:pt x="20913" y="12402"/>
                      <a:pt x="23132" y="15137"/>
                      <a:pt x="23041" y="15198"/>
                    </a:cubicBezTo>
                    <a:cubicBezTo>
                      <a:pt x="23162" y="15137"/>
                      <a:pt x="23953" y="10396"/>
                      <a:pt x="21187" y="7143"/>
                    </a:cubicBezTo>
                    <a:cubicBezTo>
                      <a:pt x="19819" y="5502"/>
                      <a:pt x="18330" y="3982"/>
                      <a:pt x="16719" y="2584"/>
                    </a:cubicBezTo>
                    <a:lnTo>
                      <a:pt x="16050" y="1946"/>
                    </a:lnTo>
                    <a:cubicBezTo>
                      <a:pt x="16050" y="1338"/>
                      <a:pt x="16019" y="760"/>
                      <a:pt x="15928" y="183"/>
                    </a:cubicBezTo>
                    <a:cubicBezTo>
                      <a:pt x="15928" y="61"/>
                      <a:pt x="15837" y="0"/>
                      <a:pt x="157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64"/>
              <p:cNvSpPr/>
              <p:nvPr/>
            </p:nvSpPr>
            <p:spPr>
              <a:xfrm>
                <a:off x="10174225" y="-1747439"/>
                <a:ext cx="1086653" cy="1304872"/>
              </a:xfrm>
              <a:custGeom>
                <a:avLst/>
                <a:gdLst/>
                <a:ahLst/>
                <a:cxnLst/>
                <a:rect l="l" t="t" r="r" b="b"/>
                <a:pathLst>
                  <a:path w="31820" h="38210" extrusionOk="0">
                    <a:moveTo>
                      <a:pt x="15016" y="9087"/>
                    </a:moveTo>
                    <a:cubicBezTo>
                      <a:pt x="15015" y="9088"/>
                      <a:pt x="15015" y="9089"/>
                      <a:pt x="15016" y="9090"/>
                    </a:cubicBezTo>
                    <a:cubicBezTo>
                      <a:pt x="15016" y="9090"/>
                      <a:pt x="15016" y="9088"/>
                      <a:pt x="15016" y="9087"/>
                    </a:cubicBezTo>
                    <a:close/>
                    <a:moveTo>
                      <a:pt x="10913" y="15347"/>
                    </a:moveTo>
                    <a:lnTo>
                      <a:pt x="10913" y="15347"/>
                    </a:lnTo>
                    <a:cubicBezTo>
                      <a:pt x="10912" y="15348"/>
                      <a:pt x="10912" y="15350"/>
                      <a:pt x="10912" y="15352"/>
                    </a:cubicBezTo>
                    <a:cubicBezTo>
                      <a:pt x="10912" y="15351"/>
                      <a:pt x="10912" y="15349"/>
                      <a:pt x="10913" y="15347"/>
                    </a:cubicBezTo>
                    <a:close/>
                    <a:moveTo>
                      <a:pt x="29212" y="16811"/>
                    </a:moveTo>
                    <a:lnTo>
                      <a:pt x="29212" y="16811"/>
                    </a:lnTo>
                    <a:cubicBezTo>
                      <a:pt x="29211" y="16811"/>
                      <a:pt x="29211" y="16811"/>
                      <a:pt x="29210" y="16811"/>
                    </a:cubicBezTo>
                    <a:cubicBezTo>
                      <a:pt x="29211" y="16811"/>
                      <a:pt x="29211" y="16811"/>
                      <a:pt x="29212" y="16811"/>
                    </a:cubicBezTo>
                    <a:close/>
                    <a:moveTo>
                      <a:pt x="5867" y="21395"/>
                    </a:moveTo>
                    <a:lnTo>
                      <a:pt x="5867" y="21395"/>
                    </a:lnTo>
                    <a:cubicBezTo>
                      <a:pt x="5866" y="21397"/>
                      <a:pt x="5866" y="21399"/>
                      <a:pt x="5867" y="21401"/>
                    </a:cubicBezTo>
                    <a:cubicBezTo>
                      <a:pt x="5867" y="21399"/>
                      <a:pt x="5867" y="21397"/>
                      <a:pt x="5867" y="21395"/>
                    </a:cubicBezTo>
                    <a:close/>
                    <a:moveTo>
                      <a:pt x="11459" y="38209"/>
                    </a:moveTo>
                    <a:cubicBezTo>
                      <a:pt x="11460" y="38209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0" y="38210"/>
                      <a:pt x="11460" y="38209"/>
                      <a:pt x="11459" y="38209"/>
                    </a:cubicBezTo>
                    <a:close/>
                    <a:moveTo>
                      <a:pt x="28011" y="1"/>
                    </a:moveTo>
                    <a:cubicBezTo>
                      <a:pt x="27942" y="1"/>
                      <a:pt x="27875" y="37"/>
                      <a:pt x="27843" y="124"/>
                    </a:cubicBezTo>
                    <a:cubicBezTo>
                      <a:pt x="27599" y="671"/>
                      <a:pt x="27387" y="1218"/>
                      <a:pt x="27174" y="1765"/>
                    </a:cubicBezTo>
                    <a:lnTo>
                      <a:pt x="27052" y="1826"/>
                    </a:lnTo>
                    <a:cubicBezTo>
                      <a:pt x="26870" y="1917"/>
                      <a:pt x="26627" y="2008"/>
                      <a:pt x="26323" y="2130"/>
                    </a:cubicBezTo>
                    <a:cubicBezTo>
                      <a:pt x="25077" y="2647"/>
                      <a:pt x="22888" y="3437"/>
                      <a:pt x="20487" y="4318"/>
                    </a:cubicBezTo>
                    <a:cubicBezTo>
                      <a:pt x="16747" y="5676"/>
                      <a:pt x="15042" y="8919"/>
                      <a:pt x="15016" y="9087"/>
                    </a:cubicBezTo>
                    <a:lnTo>
                      <a:pt x="15016" y="9087"/>
                    </a:lnTo>
                    <a:cubicBezTo>
                      <a:pt x="15062" y="8990"/>
                      <a:pt x="18314" y="8588"/>
                      <a:pt x="22159" y="7236"/>
                    </a:cubicBezTo>
                    <a:cubicBezTo>
                      <a:pt x="23861" y="6598"/>
                      <a:pt x="25289" y="5473"/>
                      <a:pt x="26292" y="3984"/>
                    </a:cubicBezTo>
                    <a:lnTo>
                      <a:pt x="26292" y="3984"/>
                    </a:lnTo>
                    <a:cubicBezTo>
                      <a:pt x="25897" y="4957"/>
                      <a:pt x="25472" y="5929"/>
                      <a:pt x="25016" y="6902"/>
                    </a:cubicBezTo>
                    <a:cubicBezTo>
                      <a:pt x="24621" y="7723"/>
                      <a:pt x="24226" y="8513"/>
                      <a:pt x="23830" y="9334"/>
                    </a:cubicBezTo>
                    <a:cubicBezTo>
                      <a:pt x="23618" y="9394"/>
                      <a:pt x="23314" y="9486"/>
                      <a:pt x="22919" y="9607"/>
                    </a:cubicBezTo>
                    <a:cubicBezTo>
                      <a:pt x="21611" y="10002"/>
                      <a:pt x="19362" y="10549"/>
                      <a:pt x="16870" y="11157"/>
                    </a:cubicBezTo>
                    <a:cubicBezTo>
                      <a:pt x="13023" y="12119"/>
                      <a:pt x="10959" y="15160"/>
                      <a:pt x="10913" y="15347"/>
                    </a:cubicBezTo>
                    <a:lnTo>
                      <a:pt x="10913" y="15347"/>
                    </a:lnTo>
                    <a:cubicBezTo>
                      <a:pt x="10979" y="15228"/>
                      <a:pt x="14254" y="15155"/>
                      <a:pt x="18238" y="14197"/>
                    </a:cubicBezTo>
                    <a:cubicBezTo>
                      <a:pt x="19970" y="13741"/>
                      <a:pt x="21551" y="12768"/>
                      <a:pt x="22706" y="11400"/>
                    </a:cubicBezTo>
                    <a:lnTo>
                      <a:pt x="22706" y="11400"/>
                    </a:lnTo>
                    <a:cubicBezTo>
                      <a:pt x="22341" y="12069"/>
                      <a:pt x="21946" y="12708"/>
                      <a:pt x="21581" y="13376"/>
                    </a:cubicBezTo>
                    <a:cubicBezTo>
                      <a:pt x="20882" y="14531"/>
                      <a:pt x="20183" y="15656"/>
                      <a:pt x="19423" y="16781"/>
                    </a:cubicBezTo>
                    <a:lnTo>
                      <a:pt x="19393" y="16781"/>
                    </a:lnTo>
                    <a:lnTo>
                      <a:pt x="19301" y="16811"/>
                    </a:lnTo>
                    <a:cubicBezTo>
                      <a:pt x="19119" y="16841"/>
                      <a:pt x="18815" y="16902"/>
                      <a:pt x="18481" y="16993"/>
                    </a:cubicBezTo>
                    <a:cubicBezTo>
                      <a:pt x="17143" y="17206"/>
                      <a:pt x="14833" y="17540"/>
                      <a:pt x="12280" y="17875"/>
                    </a:cubicBezTo>
                    <a:cubicBezTo>
                      <a:pt x="8344" y="18416"/>
                      <a:pt x="5923" y="21213"/>
                      <a:pt x="5867" y="21395"/>
                    </a:cubicBezTo>
                    <a:lnTo>
                      <a:pt x="5867" y="21395"/>
                    </a:lnTo>
                    <a:cubicBezTo>
                      <a:pt x="5884" y="21371"/>
                      <a:pt x="6070" y="21365"/>
                      <a:pt x="6395" y="21365"/>
                    </a:cubicBezTo>
                    <a:cubicBezTo>
                      <a:pt x="6662" y="21365"/>
                      <a:pt x="7023" y="21369"/>
                      <a:pt x="7461" y="21369"/>
                    </a:cubicBezTo>
                    <a:cubicBezTo>
                      <a:pt x="8821" y="21369"/>
                      <a:pt x="10927" y="21333"/>
                      <a:pt x="13283" y="21036"/>
                    </a:cubicBezTo>
                    <a:cubicBezTo>
                      <a:pt x="15107" y="20762"/>
                      <a:pt x="16809" y="19942"/>
                      <a:pt x="18146" y="18665"/>
                    </a:cubicBezTo>
                    <a:lnTo>
                      <a:pt x="18146" y="18665"/>
                    </a:lnTo>
                    <a:cubicBezTo>
                      <a:pt x="16991" y="20276"/>
                      <a:pt x="15776" y="21887"/>
                      <a:pt x="14499" y="23407"/>
                    </a:cubicBezTo>
                    <a:lnTo>
                      <a:pt x="14286" y="23437"/>
                    </a:lnTo>
                    <a:cubicBezTo>
                      <a:pt x="14073" y="23468"/>
                      <a:pt x="13800" y="23498"/>
                      <a:pt x="13526" y="23528"/>
                    </a:cubicBezTo>
                    <a:cubicBezTo>
                      <a:pt x="12158" y="23589"/>
                      <a:pt x="9818" y="23680"/>
                      <a:pt x="7234" y="23771"/>
                    </a:cubicBezTo>
                    <a:cubicBezTo>
                      <a:pt x="3222" y="23923"/>
                      <a:pt x="457" y="26537"/>
                      <a:pt x="456" y="26659"/>
                    </a:cubicBezTo>
                    <a:lnTo>
                      <a:pt x="456" y="26659"/>
                    </a:lnTo>
                    <a:cubicBezTo>
                      <a:pt x="456" y="26648"/>
                      <a:pt x="484" y="26643"/>
                      <a:pt x="537" y="26643"/>
                    </a:cubicBezTo>
                    <a:cubicBezTo>
                      <a:pt x="1012" y="26643"/>
                      <a:pt x="3527" y="27040"/>
                      <a:pt x="6758" y="27040"/>
                    </a:cubicBezTo>
                    <a:cubicBezTo>
                      <a:pt x="7121" y="27040"/>
                      <a:pt x="7493" y="27035"/>
                      <a:pt x="7873" y="27024"/>
                    </a:cubicBezTo>
                    <a:cubicBezTo>
                      <a:pt x="9788" y="26933"/>
                      <a:pt x="11611" y="26264"/>
                      <a:pt x="13101" y="25079"/>
                    </a:cubicBezTo>
                    <a:lnTo>
                      <a:pt x="13101" y="25079"/>
                    </a:lnTo>
                    <a:lnTo>
                      <a:pt x="12949" y="25230"/>
                    </a:lnTo>
                    <a:cubicBezTo>
                      <a:pt x="12371" y="25869"/>
                      <a:pt x="11794" y="26507"/>
                      <a:pt x="11186" y="27145"/>
                    </a:cubicBezTo>
                    <a:cubicBezTo>
                      <a:pt x="11034" y="27206"/>
                      <a:pt x="10821" y="27328"/>
                      <a:pt x="10547" y="27419"/>
                    </a:cubicBezTo>
                    <a:lnTo>
                      <a:pt x="10456" y="27480"/>
                    </a:lnTo>
                    <a:cubicBezTo>
                      <a:pt x="8481" y="28452"/>
                      <a:pt x="6626" y="29668"/>
                      <a:pt x="4985" y="31066"/>
                    </a:cubicBezTo>
                    <a:cubicBezTo>
                      <a:pt x="3009" y="32829"/>
                      <a:pt x="1338" y="34835"/>
                      <a:pt x="0" y="37085"/>
                    </a:cubicBezTo>
                    <a:cubicBezTo>
                      <a:pt x="2675" y="36477"/>
                      <a:pt x="5167" y="35261"/>
                      <a:pt x="7265" y="33468"/>
                    </a:cubicBezTo>
                    <a:cubicBezTo>
                      <a:pt x="8845" y="32100"/>
                      <a:pt x="10122" y="30398"/>
                      <a:pt x="11034" y="28544"/>
                    </a:cubicBezTo>
                    <a:cubicBezTo>
                      <a:pt x="11277" y="28027"/>
                      <a:pt x="11429" y="27601"/>
                      <a:pt x="11520" y="27328"/>
                    </a:cubicBezTo>
                    <a:lnTo>
                      <a:pt x="12614" y="26173"/>
                    </a:lnTo>
                    <a:cubicBezTo>
                      <a:pt x="12918" y="25838"/>
                      <a:pt x="13222" y="25474"/>
                      <a:pt x="13526" y="25139"/>
                    </a:cubicBezTo>
                    <a:lnTo>
                      <a:pt x="13526" y="25139"/>
                    </a:lnTo>
                    <a:cubicBezTo>
                      <a:pt x="12493" y="26781"/>
                      <a:pt x="11885" y="28696"/>
                      <a:pt x="11794" y="30641"/>
                    </a:cubicBezTo>
                    <a:cubicBezTo>
                      <a:pt x="11703" y="34727"/>
                      <a:pt x="11582" y="38210"/>
                      <a:pt x="11461" y="38210"/>
                    </a:cubicBezTo>
                    <a:cubicBezTo>
                      <a:pt x="11461" y="38210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1" y="38210"/>
                      <a:pt x="11461" y="38210"/>
                      <a:pt x="11461" y="38210"/>
                    </a:cubicBezTo>
                    <a:cubicBezTo>
                      <a:pt x="11617" y="38210"/>
                      <a:pt x="15320" y="35089"/>
                      <a:pt x="15350" y="30884"/>
                    </a:cubicBezTo>
                    <a:cubicBezTo>
                      <a:pt x="15380" y="28787"/>
                      <a:pt x="15228" y="26689"/>
                      <a:pt x="14955" y="24623"/>
                    </a:cubicBezTo>
                    <a:cubicBezTo>
                      <a:pt x="14924" y="24319"/>
                      <a:pt x="14894" y="24075"/>
                      <a:pt x="14864" y="23893"/>
                    </a:cubicBezTo>
                    <a:cubicBezTo>
                      <a:pt x="14864" y="23771"/>
                      <a:pt x="14864" y="23680"/>
                      <a:pt x="14833" y="23620"/>
                    </a:cubicBezTo>
                    <a:cubicBezTo>
                      <a:pt x="15715" y="22586"/>
                      <a:pt x="16535" y="21553"/>
                      <a:pt x="17356" y="20458"/>
                    </a:cubicBezTo>
                    <a:cubicBezTo>
                      <a:pt x="17782" y="19881"/>
                      <a:pt x="18238" y="19273"/>
                      <a:pt x="18663" y="18665"/>
                    </a:cubicBezTo>
                    <a:lnTo>
                      <a:pt x="18663" y="18665"/>
                    </a:lnTo>
                    <a:cubicBezTo>
                      <a:pt x="17812" y="20398"/>
                      <a:pt x="17447" y="22313"/>
                      <a:pt x="17569" y="24227"/>
                    </a:cubicBezTo>
                    <a:cubicBezTo>
                      <a:pt x="17934" y="28331"/>
                      <a:pt x="18207" y="31796"/>
                      <a:pt x="18086" y="31796"/>
                    </a:cubicBezTo>
                    <a:cubicBezTo>
                      <a:pt x="18086" y="31796"/>
                      <a:pt x="18087" y="31796"/>
                      <a:pt x="18087" y="31796"/>
                    </a:cubicBezTo>
                    <a:cubicBezTo>
                      <a:pt x="18236" y="31796"/>
                      <a:pt x="21579" y="28313"/>
                      <a:pt x="21125" y="24136"/>
                    </a:cubicBezTo>
                    <a:cubicBezTo>
                      <a:pt x="20912" y="22039"/>
                      <a:pt x="20548" y="19972"/>
                      <a:pt x="20031" y="17936"/>
                    </a:cubicBezTo>
                    <a:cubicBezTo>
                      <a:pt x="19970" y="17662"/>
                      <a:pt x="19909" y="17419"/>
                      <a:pt x="19879" y="17236"/>
                    </a:cubicBezTo>
                    <a:lnTo>
                      <a:pt x="19849" y="17024"/>
                    </a:lnTo>
                    <a:lnTo>
                      <a:pt x="19849" y="16963"/>
                    </a:lnTo>
                    <a:cubicBezTo>
                      <a:pt x="21064" y="15170"/>
                      <a:pt x="22189" y="13315"/>
                      <a:pt x="23253" y="11400"/>
                    </a:cubicBezTo>
                    <a:lnTo>
                      <a:pt x="23253" y="11400"/>
                    </a:lnTo>
                    <a:cubicBezTo>
                      <a:pt x="22675" y="13194"/>
                      <a:pt x="22523" y="15078"/>
                      <a:pt x="22858" y="16932"/>
                    </a:cubicBezTo>
                    <a:cubicBezTo>
                      <a:pt x="23678" y="20975"/>
                      <a:pt x="24377" y="24410"/>
                      <a:pt x="24256" y="24410"/>
                    </a:cubicBezTo>
                    <a:cubicBezTo>
                      <a:pt x="24256" y="24410"/>
                      <a:pt x="24257" y="24410"/>
                      <a:pt x="24257" y="24410"/>
                    </a:cubicBezTo>
                    <a:cubicBezTo>
                      <a:pt x="24400" y="24410"/>
                      <a:pt x="27292" y="20594"/>
                      <a:pt x="26384" y="16446"/>
                    </a:cubicBezTo>
                    <a:cubicBezTo>
                      <a:pt x="25928" y="14410"/>
                      <a:pt x="25289" y="12373"/>
                      <a:pt x="24560" y="10397"/>
                    </a:cubicBezTo>
                    <a:cubicBezTo>
                      <a:pt x="24438" y="10093"/>
                      <a:pt x="24377" y="9850"/>
                      <a:pt x="24286" y="9668"/>
                    </a:cubicBezTo>
                    <a:lnTo>
                      <a:pt x="24256" y="9516"/>
                    </a:lnTo>
                    <a:cubicBezTo>
                      <a:pt x="24499" y="8999"/>
                      <a:pt x="24773" y="8483"/>
                      <a:pt x="25016" y="7966"/>
                    </a:cubicBezTo>
                    <a:cubicBezTo>
                      <a:pt x="25624" y="6750"/>
                      <a:pt x="26171" y="5504"/>
                      <a:pt x="26688" y="4288"/>
                    </a:cubicBezTo>
                    <a:lnTo>
                      <a:pt x="26809" y="3984"/>
                    </a:lnTo>
                    <a:lnTo>
                      <a:pt x="26809" y="3984"/>
                    </a:lnTo>
                    <a:cubicBezTo>
                      <a:pt x="26414" y="5808"/>
                      <a:pt x="26505" y="7723"/>
                      <a:pt x="27022" y="9516"/>
                    </a:cubicBezTo>
                    <a:cubicBezTo>
                      <a:pt x="28263" y="13453"/>
                      <a:pt x="29324" y="16786"/>
                      <a:pt x="29212" y="16811"/>
                    </a:cubicBezTo>
                    <a:lnTo>
                      <a:pt x="29212" y="16811"/>
                    </a:lnTo>
                    <a:cubicBezTo>
                      <a:pt x="29349" y="16783"/>
                      <a:pt x="31820" y="12694"/>
                      <a:pt x="30487" y="8665"/>
                    </a:cubicBezTo>
                    <a:cubicBezTo>
                      <a:pt x="29818" y="6659"/>
                      <a:pt x="28998" y="4683"/>
                      <a:pt x="28055" y="2799"/>
                    </a:cubicBezTo>
                    <a:cubicBezTo>
                      <a:pt x="27873" y="2403"/>
                      <a:pt x="27751" y="2130"/>
                      <a:pt x="27660" y="1947"/>
                    </a:cubicBezTo>
                    <a:cubicBezTo>
                      <a:pt x="27873" y="1400"/>
                      <a:pt x="28055" y="823"/>
                      <a:pt x="28207" y="276"/>
                    </a:cubicBezTo>
                    <a:cubicBezTo>
                      <a:pt x="28266" y="119"/>
                      <a:pt x="28136" y="1"/>
                      <a:pt x="280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64"/>
              <p:cNvSpPr/>
              <p:nvPr/>
            </p:nvSpPr>
            <p:spPr>
              <a:xfrm>
                <a:off x="9732017" y="-1907158"/>
                <a:ext cx="1471694" cy="849276"/>
              </a:xfrm>
              <a:custGeom>
                <a:avLst/>
                <a:gdLst/>
                <a:ahLst/>
                <a:cxnLst/>
                <a:rect l="l" t="t" r="r" b="b"/>
                <a:pathLst>
                  <a:path w="43095" h="24869" extrusionOk="0">
                    <a:moveTo>
                      <a:pt x="27116" y="1544"/>
                    </a:moveTo>
                    <a:cubicBezTo>
                      <a:pt x="27114" y="1545"/>
                      <a:pt x="27114" y="1547"/>
                      <a:pt x="27114" y="1548"/>
                    </a:cubicBezTo>
                    <a:cubicBezTo>
                      <a:pt x="27114" y="1547"/>
                      <a:pt x="27115" y="1546"/>
                      <a:pt x="27116" y="1544"/>
                    </a:cubicBezTo>
                    <a:close/>
                    <a:moveTo>
                      <a:pt x="20430" y="4856"/>
                    </a:moveTo>
                    <a:cubicBezTo>
                      <a:pt x="20428" y="4857"/>
                      <a:pt x="20426" y="4859"/>
                      <a:pt x="20426" y="4862"/>
                    </a:cubicBezTo>
                    <a:cubicBezTo>
                      <a:pt x="20427" y="4860"/>
                      <a:pt x="20428" y="4858"/>
                      <a:pt x="20430" y="4856"/>
                    </a:cubicBezTo>
                    <a:close/>
                    <a:moveTo>
                      <a:pt x="13013" y="7593"/>
                    </a:moveTo>
                    <a:cubicBezTo>
                      <a:pt x="13011" y="7594"/>
                      <a:pt x="13010" y="7595"/>
                      <a:pt x="13010" y="7597"/>
                    </a:cubicBezTo>
                    <a:cubicBezTo>
                      <a:pt x="13011" y="7596"/>
                      <a:pt x="13011" y="7595"/>
                      <a:pt x="13013" y="7593"/>
                    </a:cubicBezTo>
                    <a:close/>
                    <a:moveTo>
                      <a:pt x="5688" y="9327"/>
                    </a:moveTo>
                    <a:cubicBezTo>
                      <a:pt x="5686" y="9327"/>
                      <a:pt x="5685" y="9328"/>
                      <a:pt x="5685" y="9330"/>
                    </a:cubicBezTo>
                    <a:cubicBezTo>
                      <a:pt x="5685" y="9329"/>
                      <a:pt x="5686" y="9328"/>
                      <a:pt x="5688" y="9327"/>
                    </a:cubicBezTo>
                    <a:close/>
                    <a:moveTo>
                      <a:pt x="27326" y="19391"/>
                    </a:moveTo>
                    <a:cubicBezTo>
                      <a:pt x="27327" y="19391"/>
                      <a:pt x="27327" y="19391"/>
                      <a:pt x="27327" y="19391"/>
                    </a:cubicBezTo>
                    <a:lnTo>
                      <a:pt x="27327" y="19391"/>
                    </a:lnTo>
                    <a:cubicBezTo>
                      <a:pt x="27327" y="19391"/>
                      <a:pt x="27327" y="19391"/>
                      <a:pt x="27326" y="19391"/>
                    </a:cubicBezTo>
                    <a:close/>
                    <a:moveTo>
                      <a:pt x="9362" y="24862"/>
                    </a:moveTo>
                    <a:cubicBezTo>
                      <a:pt x="9363" y="24862"/>
                      <a:pt x="9363" y="24862"/>
                      <a:pt x="9363" y="24863"/>
                    </a:cubicBezTo>
                    <a:lnTo>
                      <a:pt x="9363" y="24863"/>
                    </a:lnTo>
                    <a:cubicBezTo>
                      <a:pt x="9363" y="24862"/>
                      <a:pt x="9363" y="24862"/>
                      <a:pt x="9362" y="24862"/>
                    </a:cubicBezTo>
                    <a:close/>
                    <a:moveTo>
                      <a:pt x="32525" y="1"/>
                    </a:moveTo>
                    <a:cubicBezTo>
                      <a:pt x="29468" y="1"/>
                      <a:pt x="27197" y="1409"/>
                      <a:pt x="27116" y="1544"/>
                    </a:cubicBezTo>
                    <a:lnTo>
                      <a:pt x="27116" y="1544"/>
                    </a:lnTo>
                    <a:cubicBezTo>
                      <a:pt x="27118" y="1542"/>
                      <a:pt x="27123" y="1540"/>
                      <a:pt x="27131" y="1540"/>
                    </a:cubicBezTo>
                    <a:cubicBezTo>
                      <a:pt x="27382" y="1540"/>
                      <a:pt x="30332" y="2769"/>
                      <a:pt x="34226" y="3524"/>
                    </a:cubicBezTo>
                    <a:cubicBezTo>
                      <a:pt x="34716" y="3609"/>
                      <a:pt x="35210" y="3651"/>
                      <a:pt x="35703" y="3651"/>
                    </a:cubicBezTo>
                    <a:cubicBezTo>
                      <a:pt x="36986" y="3651"/>
                      <a:pt x="38260" y="3365"/>
                      <a:pt x="39424" y="2795"/>
                    </a:cubicBezTo>
                    <a:lnTo>
                      <a:pt x="39424" y="2795"/>
                    </a:lnTo>
                    <a:cubicBezTo>
                      <a:pt x="38573" y="3433"/>
                      <a:pt x="37722" y="4071"/>
                      <a:pt x="36840" y="4679"/>
                    </a:cubicBezTo>
                    <a:cubicBezTo>
                      <a:pt x="36111" y="5196"/>
                      <a:pt x="35351" y="5682"/>
                      <a:pt x="34591" y="6169"/>
                    </a:cubicBezTo>
                    <a:cubicBezTo>
                      <a:pt x="34378" y="6138"/>
                      <a:pt x="34074" y="6077"/>
                      <a:pt x="33679" y="5956"/>
                    </a:cubicBezTo>
                    <a:cubicBezTo>
                      <a:pt x="32372" y="5621"/>
                      <a:pt x="30123" y="4983"/>
                      <a:pt x="27661" y="4254"/>
                    </a:cubicBezTo>
                    <a:cubicBezTo>
                      <a:pt x="26690" y="3969"/>
                      <a:pt x="25749" y="3861"/>
                      <a:pt x="24884" y="3861"/>
                    </a:cubicBezTo>
                    <a:cubicBezTo>
                      <a:pt x="22388" y="3861"/>
                      <a:pt x="20528" y="4755"/>
                      <a:pt x="20430" y="4856"/>
                    </a:cubicBezTo>
                    <a:lnTo>
                      <a:pt x="20430" y="4856"/>
                    </a:lnTo>
                    <a:cubicBezTo>
                      <a:pt x="20432" y="4855"/>
                      <a:pt x="20434" y="4855"/>
                      <a:pt x="20437" y="4855"/>
                    </a:cubicBezTo>
                    <a:cubicBezTo>
                      <a:pt x="20634" y="4855"/>
                      <a:pt x="23484" y="6423"/>
                      <a:pt x="27296" y="7567"/>
                    </a:cubicBezTo>
                    <a:cubicBezTo>
                      <a:pt x="28080" y="7801"/>
                      <a:pt x="28890" y="7916"/>
                      <a:pt x="29699" y="7916"/>
                    </a:cubicBezTo>
                    <a:cubicBezTo>
                      <a:pt x="30676" y="7916"/>
                      <a:pt x="31653" y="7747"/>
                      <a:pt x="32585" y="7415"/>
                    </a:cubicBezTo>
                    <a:lnTo>
                      <a:pt x="32585" y="7415"/>
                    </a:lnTo>
                    <a:cubicBezTo>
                      <a:pt x="31946" y="7780"/>
                      <a:pt x="31278" y="8175"/>
                      <a:pt x="30609" y="8539"/>
                    </a:cubicBezTo>
                    <a:cubicBezTo>
                      <a:pt x="29454" y="9208"/>
                      <a:pt x="28269" y="9816"/>
                      <a:pt x="27053" y="10424"/>
                    </a:cubicBezTo>
                    <a:lnTo>
                      <a:pt x="27022" y="10424"/>
                    </a:lnTo>
                    <a:lnTo>
                      <a:pt x="26931" y="10394"/>
                    </a:lnTo>
                    <a:cubicBezTo>
                      <a:pt x="26718" y="10333"/>
                      <a:pt x="26475" y="10242"/>
                      <a:pt x="26141" y="10120"/>
                    </a:cubicBezTo>
                    <a:cubicBezTo>
                      <a:pt x="24864" y="9634"/>
                      <a:pt x="22706" y="8752"/>
                      <a:pt x="20335" y="7780"/>
                    </a:cubicBezTo>
                    <a:cubicBezTo>
                      <a:pt x="18924" y="7206"/>
                      <a:pt x="17542" y="7022"/>
                      <a:pt x="16367" y="7022"/>
                    </a:cubicBezTo>
                    <a:cubicBezTo>
                      <a:pt x="14458" y="7022"/>
                      <a:pt x="13091" y="7506"/>
                      <a:pt x="13013" y="7593"/>
                    </a:cubicBezTo>
                    <a:lnTo>
                      <a:pt x="13013" y="7593"/>
                    </a:lnTo>
                    <a:cubicBezTo>
                      <a:pt x="13014" y="7592"/>
                      <a:pt x="13017" y="7592"/>
                      <a:pt x="13020" y="7592"/>
                    </a:cubicBezTo>
                    <a:cubicBezTo>
                      <a:pt x="13208" y="7592"/>
                      <a:pt x="15892" y="9439"/>
                      <a:pt x="19606" y="11001"/>
                    </a:cubicBezTo>
                    <a:cubicBezTo>
                      <a:pt x="20653" y="11432"/>
                      <a:pt x="21769" y="11643"/>
                      <a:pt x="22891" y="11643"/>
                    </a:cubicBezTo>
                    <a:cubicBezTo>
                      <a:pt x="23592" y="11643"/>
                      <a:pt x="24296" y="11560"/>
                      <a:pt x="24986" y="11397"/>
                    </a:cubicBezTo>
                    <a:lnTo>
                      <a:pt x="24986" y="11397"/>
                    </a:lnTo>
                    <a:cubicBezTo>
                      <a:pt x="23162" y="12217"/>
                      <a:pt x="21308" y="12977"/>
                      <a:pt x="19454" y="13676"/>
                    </a:cubicBezTo>
                    <a:lnTo>
                      <a:pt x="19271" y="13555"/>
                    </a:lnTo>
                    <a:cubicBezTo>
                      <a:pt x="19059" y="13463"/>
                      <a:pt x="18846" y="13342"/>
                      <a:pt x="18542" y="13220"/>
                    </a:cubicBezTo>
                    <a:cubicBezTo>
                      <a:pt x="17326" y="12612"/>
                      <a:pt x="15259" y="11518"/>
                      <a:pt x="12980" y="10272"/>
                    </a:cubicBezTo>
                    <a:cubicBezTo>
                      <a:pt x="11159" y="9307"/>
                      <a:pt x="9316" y="9060"/>
                      <a:pt x="7937" y="9060"/>
                    </a:cubicBezTo>
                    <a:cubicBezTo>
                      <a:pt x="6645" y="9060"/>
                      <a:pt x="5762" y="9277"/>
                      <a:pt x="5688" y="9327"/>
                    </a:cubicBezTo>
                    <a:lnTo>
                      <a:pt x="5688" y="9327"/>
                    </a:lnTo>
                    <a:cubicBezTo>
                      <a:pt x="5688" y="9327"/>
                      <a:pt x="5689" y="9327"/>
                      <a:pt x="5689" y="9327"/>
                    </a:cubicBezTo>
                    <a:cubicBezTo>
                      <a:pt x="5819" y="9327"/>
                      <a:pt x="8342" y="11467"/>
                      <a:pt x="11916" y="13403"/>
                    </a:cubicBezTo>
                    <a:cubicBezTo>
                      <a:pt x="13207" y="14084"/>
                      <a:pt x="14625" y="14438"/>
                      <a:pt x="16072" y="14438"/>
                    </a:cubicBezTo>
                    <a:cubicBezTo>
                      <a:pt x="16499" y="14438"/>
                      <a:pt x="16928" y="14407"/>
                      <a:pt x="17357" y="14345"/>
                    </a:cubicBezTo>
                    <a:lnTo>
                      <a:pt x="17357" y="14345"/>
                    </a:lnTo>
                    <a:lnTo>
                      <a:pt x="17174" y="14436"/>
                    </a:lnTo>
                    <a:cubicBezTo>
                      <a:pt x="16353" y="14679"/>
                      <a:pt x="15502" y="14953"/>
                      <a:pt x="14682" y="15196"/>
                    </a:cubicBezTo>
                    <a:cubicBezTo>
                      <a:pt x="14499" y="15166"/>
                      <a:pt x="14256" y="15135"/>
                      <a:pt x="13983" y="15105"/>
                    </a:cubicBezTo>
                    <a:lnTo>
                      <a:pt x="13861" y="15105"/>
                    </a:lnTo>
                    <a:cubicBezTo>
                      <a:pt x="13253" y="15063"/>
                      <a:pt x="12645" y="15042"/>
                      <a:pt x="12038" y="15042"/>
                    </a:cubicBezTo>
                    <a:cubicBezTo>
                      <a:pt x="10459" y="15042"/>
                      <a:pt x="8885" y="15184"/>
                      <a:pt x="7326" y="15470"/>
                    </a:cubicBezTo>
                    <a:cubicBezTo>
                      <a:pt x="4773" y="15986"/>
                      <a:pt x="2311" y="16898"/>
                      <a:pt x="1" y="18144"/>
                    </a:cubicBezTo>
                    <a:cubicBezTo>
                      <a:pt x="1664" y="18686"/>
                      <a:pt x="3401" y="18957"/>
                      <a:pt x="5142" y="18957"/>
                    </a:cubicBezTo>
                    <a:cubicBezTo>
                      <a:pt x="6137" y="18957"/>
                      <a:pt x="7133" y="18868"/>
                      <a:pt x="8116" y="18692"/>
                    </a:cubicBezTo>
                    <a:cubicBezTo>
                      <a:pt x="10153" y="18266"/>
                      <a:pt x="12098" y="17476"/>
                      <a:pt x="13831" y="16290"/>
                    </a:cubicBezTo>
                    <a:cubicBezTo>
                      <a:pt x="14317" y="15986"/>
                      <a:pt x="14651" y="15713"/>
                      <a:pt x="14894" y="15530"/>
                    </a:cubicBezTo>
                    <a:lnTo>
                      <a:pt x="16414" y="15074"/>
                    </a:lnTo>
                    <a:cubicBezTo>
                      <a:pt x="16840" y="14922"/>
                      <a:pt x="17296" y="14770"/>
                      <a:pt x="17721" y="14649"/>
                    </a:cubicBezTo>
                    <a:lnTo>
                      <a:pt x="17721" y="14649"/>
                    </a:lnTo>
                    <a:cubicBezTo>
                      <a:pt x="15989" y="15530"/>
                      <a:pt x="14530" y="16868"/>
                      <a:pt x="13466" y="18479"/>
                    </a:cubicBezTo>
                    <a:cubicBezTo>
                      <a:pt x="11340" y="21922"/>
                      <a:pt x="9509" y="24864"/>
                      <a:pt x="9368" y="24864"/>
                    </a:cubicBezTo>
                    <a:cubicBezTo>
                      <a:pt x="9366" y="24864"/>
                      <a:pt x="9365" y="24863"/>
                      <a:pt x="9363" y="24863"/>
                    </a:cubicBezTo>
                    <a:lnTo>
                      <a:pt x="9363" y="24863"/>
                    </a:lnTo>
                    <a:cubicBezTo>
                      <a:pt x="9369" y="24866"/>
                      <a:pt x="9383" y="24868"/>
                      <a:pt x="9407" y="24868"/>
                    </a:cubicBezTo>
                    <a:cubicBezTo>
                      <a:pt x="9905" y="24868"/>
                      <a:pt x="14359" y="23960"/>
                      <a:pt x="16414" y="20515"/>
                    </a:cubicBezTo>
                    <a:cubicBezTo>
                      <a:pt x="17478" y="18692"/>
                      <a:pt x="18420" y="16837"/>
                      <a:pt x="19211" y="14892"/>
                    </a:cubicBezTo>
                    <a:lnTo>
                      <a:pt x="19515" y="14223"/>
                    </a:lnTo>
                    <a:lnTo>
                      <a:pt x="19636" y="13980"/>
                    </a:lnTo>
                    <a:cubicBezTo>
                      <a:pt x="20913" y="13524"/>
                      <a:pt x="22159" y="13038"/>
                      <a:pt x="23375" y="12521"/>
                    </a:cubicBezTo>
                    <a:cubicBezTo>
                      <a:pt x="24074" y="12248"/>
                      <a:pt x="24743" y="11944"/>
                      <a:pt x="25411" y="11640"/>
                    </a:cubicBezTo>
                    <a:lnTo>
                      <a:pt x="25411" y="11640"/>
                    </a:lnTo>
                    <a:cubicBezTo>
                      <a:pt x="23831" y="12704"/>
                      <a:pt x="22524" y="14163"/>
                      <a:pt x="21673" y="15895"/>
                    </a:cubicBezTo>
                    <a:cubicBezTo>
                      <a:pt x="19927" y="19568"/>
                      <a:pt x="18449" y="22674"/>
                      <a:pt x="18332" y="22674"/>
                    </a:cubicBezTo>
                    <a:cubicBezTo>
                      <a:pt x="18331" y="22674"/>
                      <a:pt x="18330" y="22674"/>
                      <a:pt x="18329" y="22673"/>
                    </a:cubicBezTo>
                    <a:lnTo>
                      <a:pt x="18329" y="22673"/>
                    </a:lnTo>
                    <a:cubicBezTo>
                      <a:pt x="18331" y="22676"/>
                      <a:pt x="18338" y="22678"/>
                      <a:pt x="18349" y="22678"/>
                    </a:cubicBezTo>
                    <a:cubicBezTo>
                      <a:pt x="18688" y="22678"/>
                      <a:pt x="23127" y="21333"/>
                      <a:pt x="24803" y="17597"/>
                    </a:cubicBezTo>
                    <a:cubicBezTo>
                      <a:pt x="25685" y="15682"/>
                      <a:pt x="26414" y="13707"/>
                      <a:pt x="26992" y="11701"/>
                    </a:cubicBezTo>
                    <a:lnTo>
                      <a:pt x="27205" y="11001"/>
                    </a:lnTo>
                    <a:lnTo>
                      <a:pt x="27266" y="10789"/>
                    </a:lnTo>
                    <a:lnTo>
                      <a:pt x="27266" y="10758"/>
                    </a:lnTo>
                    <a:cubicBezTo>
                      <a:pt x="29241" y="9816"/>
                      <a:pt x="31156" y="8783"/>
                      <a:pt x="33010" y="7658"/>
                    </a:cubicBezTo>
                    <a:lnTo>
                      <a:pt x="33010" y="7658"/>
                    </a:lnTo>
                    <a:cubicBezTo>
                      <a:pt x="31612" y="8904"/>
                      <a:pt x="30548" y="10454"/>
                      <a:pt x="29880" y="12217"/>
                    </a:cubicBezTo>
                    <a:cubicBezTo>
                      <a:pt x="28584" y="16103"/>
                      <a:pt x="27438" y="19391"/>
                      <a:pt x="27329" y="19391"/>
                    </a:cubicBezTo>
                    <a:cubicBezTo>
                      <a:pt x="27328" y="19391"/>
                      <a:pt x="27328" y="19391"/>
                      <a:pt x="27327" y="19391"/>
                    </a:cubicBezTo>
                    <a:lnTo>
                      <a:pt x="27327" y="19391"/>
                    </a:lnTo>
                    <a:cubicBezTo>
                      <a:pt x="27329" y="19392"/>
                      <a:pt x="27331" y="19392"/>
                      <a:pt x="27334" y="19392"/>
                    </a:cubicBezTo>
                    <a:cubicBezTo>
                      <a:pt x="27561" y="19392"/>
                      <a:pt x="31907" y="17563"/>
                      <a:pt x="33193" y="13585"/>
                    </a:cubicBezTo>
                    <a:cubicBezTo>
                      <a:pt x="33831" y="11579"/>
                      <a:pt x="34348" y="9542"/>
                      <a:pt x="34712" y="7476"/>
                    </a:cubicBezTo>
                    <a:cubicBezTo>
                      <a:pt x="34773" y="7141"/>
                      <a:pt x="34804" y="6898"/>
                      <a:pt x="34864" y="6716"/>
                    </a:cubicBezTo>
                    <a:lnTo>
                      <a:pt x="34895" y="6533"/>
                    </a:lnTo>
                    <a:cubicBezTo>
                      <a:pt x="35381" y="6229"/>
                      <a:pt x="35868" y="5895"/>
                      <a:pt x="36354" y="5591"/>
                    </a:cubicBezTo>
                    <a:cubicBezTo>
                      <a:pt x="37478" y="4831"/>
                      <a:pt x="38573" y="4041"/>
                      <a:pt x="39637" y="3251"/>
                    </a:cubicBezTo>
                    <a:lnTo>
                      <a:pt x="39880" y="3038"/>
                    </a:lnTo>
                    <a:lnTo>
                      <a:pt x="39880" y="3038"/>
                    </a:lnTo>
                    <a:cubicBezTo>
                      <a:pt x="38634" y="4436"/>
                      <a:pt x="37752" y="6108"/>
                      <a:pt x="37296" y="7931"/>
                    </a:cubicBezTo>
                    <a:cubicBezTo>
                      <a:pt x="36388" y="11956"/>
                      <a:pt x="35631" y="15348"/>
                      <a:pt x="35504" y="15348"/>
                    </a:cubicBezTo>
                    <a:cubicBezTo>
                      <a:pt x="35504" y="15348"/>
                      <a:pt x="35503" y="15348"/>
                      <a:pt x="35503" y="15348"/>
                    </a:cubicBezTo>
                    <a:lnTo>
                      <a:pt x="35503" y="15348"/>
                    </a:lnTo>
                    <a:cubicBezTo>
                      <a:pt x="35504" y="15350"/>
                      <a:pt x="35508" y="15351"/>
                      <a:pt x="35512" y="15351"/>
                    </a:cubicBezTo>
                    <a:cubicBezTo>
                      <a:pt x="35754" y="15351"/>
                      <a:pt x="39836" y="13049"/>
                      <a:pt x="40700" y="8935"/>
                    </a:cubicBezTo>
                    <a:cubicBezTo>
                      <a:pt x="41126" y="6868"/>
                      <a:pt x="41430" y="4740"/>
                      <a:pt x="41551" y="2643"/>
                    </a:cubicBezTo>
                    <a:cubicBezTo>
                      <a:pt x="41582" y="2217"/>
                      <a:pt x="41612" y="1913"/>
                      <a:pt x="41643" y="1700"/>
                    </a:cubicBezTo>
                    <a:cubicBezTo>
                      <a:pt x="42099" y="1336"/>
                      <a:pt x="42524" y="940"/>
                      <a:pt x="42950" y="545"/>
                    </a:cubicBezTo>
                    <a:cubicBezTo>
                      <a:pt x="43095" y="400"/>
                      <a:pt x="42990" y="197"/>
                      <a:pt x="42833" y="197"/>
                    </a:cubicBezTo>
                    <a:cubicBezTo>
                      <a:pt x="42793" y="197"/>
                      <a:pt x="42750" y="210"/>
                      <a:pt x="42707" y="241"/>
                    </a:cubicBezTo>
                    <a:cubicBezTo>
                      <a:pt x="42220" y="576"/>
                      <a:pt x="41764" y="940"/>
                      <a:pt x="41308" y="1336"/>
                    </a:cubicBezTo>
                    <a:lnTo>
                      <a:pt x="41156" y="1336"/>
                    </a:lnTo>
                    <a:cubicBezTo>
                      <a:pt x="40974" y="1305"/>
                      <a:pt x="40700" y="1275"/>
                      <a:pt x="40396" y="1244"/>
                    </a:cubicBezTo>
                    <a:cubicBezTo>
                      <a:pt x="39029" y="1032"/>
                      <a:pt x="36749" y="637"/>
                      <a:pt x="34226" y="150"/>
                    </a:cubicBezTo>
                    <a:cubicBezTo>
                      <a:pt x="33639" y="46"/>
                      <a:pt x="33070" y="1"/>
                      <a:pt x="32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64"/>
              <p:cNvSpPr/>
              <p:nvPr/>
            </p:nvSpPr>
            <p:spPr>
              <a:xfrm>
                <a:off x="9796390" y="-2591285"/>
                <a:ext cx="997556" cy="987994"/>
              </a:xfrm>
              <a:custGeom>
                <a:avLst/>
                <a:gdLst/>
                <a:ahLst/>
                <a:cxnLst/>
                <a:rect l="l" t="t" r="r" b="b"/>
                <a:pathLst>
                  <a:path w="29211" h="28931" extrusionOk="0">
                    <a:moveTo>
                      <a:pt x="0" y="1"/>
                    </a:moveTo>
                    <a:cubicBezTo>
                      <a:pt x="1155" y="2189"/>
                      <a:pt x="2037" y="4499"/>
                      <a:pt x="2614" y="6900"/>
                    </a:cubicBezTo>
                    <a:cubicBezTo>
                      <a:pt x="3222" y="9271"/>
                      <a:pt x="3891" y="11672"/>
                      <a:pt x="5471" y="13466"/>
                    </a:cubicBezTo>
                    <a:cubicBezTo>
                      <a:pt x="6383" y="14469"/>
                      <a:pt x="7599" y="15290"/>
                      <a:pt x="8085" y="16566"/>
                    </a:cubicBezTo>
                    <a:cubicBezTo>
                      <a:pt x="8450" y="17417"/>
                      <a:pt x="8420" y="18390"/>
                      <a:pt x="8602" y="19302"/>
                    </a:cubicBezTo>
                    <a:cubicBezTo>
                      <a:pt x="8967" y="21156"/>
                      <a:pt x="10183" y="22706"/>
                      <a:pt x="11854" y="23496"/>
                    </a:cubicBezTo>
                    <a:cubicBezTo>
                      <a:pt x="12341" y="23679"/>
                      <a:pt x="12766" y="23891"/>
                      <a:pt x="13222" y="24135"/>
                    </a:cubicBezTo>
                    <a:cubicBezTo>
                      <a:pt x="14225" y="24834"/>
                      <a:pt x="14620" y="26171"/>
                      <a:pt x="15411" y="27113"/>
                    </a:cubicBezTo>
                    <a:cubicBezTo>
                      <a:pt x="16231" y="27995"/>
                      <a:pt x="17326" y="28572"/>
                      <a:pt x="18511" y="28755"/>
                    </a:cubicBezTo>
                    <a:cubicBezTo>
                      <a:pt x="19390" y="28867"/>
                      <a:pt x="20286" y="28930"/>
                      <a:pt x="21174" y="28930"/>
                    </a:cubicBezTo>
                    <a:cubicBezTo>
                      <a:pt x="21483" y="28930"/>
                      <a:pt x="21792" y="28922"/>
                      <a:pt x="22098" y="28907"/>
                    </a:cubicBezTo>
                    <a:cubicBezTo>
                      <a:pt x="22182" y="28911"/>
                      <a:pt x="22266" y="28912"/>
                      <a:pt x="22350" y="28912"/>
                    </a:cubicBezTo>
                    <a:cubicBezTo>
                      <a:pt x="24260" y="28912"/>
                      <a:pt x="26031" y="27922"/>
                      <a:pt x="26991" y="26262"/>
                    </a:cubicBezTo>
                    <a:cubicBezTo>
                      <a:pt x="27721" y="25198"/>
                      <a:pt x="28329" y="24043"/>
                      <a:pt x="28754" y="22828"/>
                    </a:cubicBezTo>
                    <a:cubicBezTo>
                      <a:pt x="29210" y="21490"/>
                      <a:pt x="29180" y="20062"/>
                      <a:pt x="28663" y="18724"/>
                    </a:cubicBezTo>
                    <a:cubicBezTo>
                      <a:pt x="28116" y="17356"/>
                      <a:pt x="26931" y="16232"/>
                      <a:pt x="26536" y="14803"/>
                    </a:cubicBezTo>
                    <a:cubicBezTo>
                      <a:pt x="26384" y="14226"/>
                      <a:pt x="26292" y="13648"/>
                      <a:pt x="26232" y="13040"/>
                    </a:cubicBezTo>
                    <a:cubicBezTo>
                      <a:pt x="25776" y="10791"/>
                      <a:pt x="24317" y="8846"/>
                      <a:pt x="22250" y="7812"/>
                    </a:cubicBezTo>
                    <a:cubicBezTo>
                      <a:pt x="21247" y="7326"/>
                      <a:pt x="20183" y="7113"/>
                      <a:pt x="19210" y="6536"/>
                    </a:cubicBezTo>
                    <a:cubicBezTo>
                      <a:pt x="17842" y="5745"/>
                      <a:pt x="16870" y="4317"/>
                      <a:pt x="15623" y="3283"/>
                    </a:cubicBezTo>
                    <a:cubicBezTo>
                      <a:pt x="13465" y="1429"/>
                      <a:pt x="10578" y="852"/>
                      <a:pt x="7903" y="608"/>
                    </a:cubicBezTo>
                    <a:cubicBezTo>
                      <a:pt x="5259" y="396"/>
                      <a:pt x="2645" y="27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64"/>
              <p:cNvSpPr/>
              <p:nvPr/>
            </p:nvSpPr>
            <p:spPr>
              <a:xfrm>
                <a:off x="9881492" y="-2546481"/>
                <a:ext cx="834592" cy="993492"/>
              </a:xfrm>
              <a:custGeom>
                <a:avLst/>
                <a:gdLst/>
                <a:ahLst/>
                <a:cxnLst/>
                <a:rect l="l" t="t" r="r" b="b"/>
                <a:pathLst>
                  <a:path w="24439" h="29092" extrusionOk="0">
                    <a:moveTo>
                      <a:pt x="1671" y="1"/>
                    </a:moveTo>
                    <a:cubicBezTo>
                      <a:pt x="1645" y="1"/>
                      <a:pt x="1620" y="44"/>
                      <a:pt x="1642" y="87"/>
                    </a:cubicBezTo>
                    <a:cubicBezTo>
                      <a:pt x="1885" y="482"/>
                      <a:pt x="2098" y="938"/>
                      <a:pt x="2250" y="1394"/>
                    </a:cubicBezTo>
                    <a:cubicBezTo>
                      <a:pt x="2311" y="1576"/>
                      <a:pt x="2341" y="1759"/>
                      <a:pt x="2402" y="1941"/>
                    </a:cubicBezTo>
                    <a:cubicBezTo>
                      <a:pt x="1885" y="1546"/>
                      <a:pt x="1338" y="1211"/>
                      <a:pt x="791" y="877"/>
                    </a:cubicBezTo>
                    <a:cubicBezTo>
                      <a:pt x="764" y="857"/>
                      <a:pt x="740" y="849"/>
                      <a:pt x="718" y="849"/>
                    </a:cubicBezTo>
                    <a:cubicBezTo>
                      <a:pt x="638" y="849"/>
                      <a:pt x="598" y="958"/>
                      <a:pt x="669" y="1029"/>
                    </a:cubicBezTo>
                    <a:cubicBezTo>
                      <a:pt x="1156" y="1424"/>
                      <a:pt x="1642" y="1850"/>
                      <a:pt x="2128" y="2245"/>
                    </a:cubicBezTo>
                    <a:lnTo>
                      <a:pt x="1581" y="2245"/>
                    </a:lnTo>
                    <a:cubicBezTo>
                      <a:pt x="1064" y="2214"/>
                      <a:pt x="578" y="2154"/>
                      <a:pt x="92" y="2032"/>
                    </a:cubicBezTo>
                    <a:cubicBezTo>
                      <a:pt x="61" y="2032"/>
                      <a:pt x="1" y="2093"/>
                      <a:pt x="61" y="2093"/>
                    </a:cubicBezTo>
                    <a:cubicBezTo>
                      <a:pt x="456" y="2245"/>
                      <a:pt x="852" y="2336"/>
                      <a:pt x="1247" y="2397"/>
                    </a:cubicBezTo>
                    <a:cubicBezTo>
                      <a:pt x="1642" y="2427"/>
                      <a:pt x="2037" y="2458"/>
                      <a:pt x="2432" y="2518"/>
                    </a:cubicBezTo>
                    <a:cubicBezTo>
                      <a:pt x="3162" y="3126"/>
                      <a:pt x="3891" y="3734"/>
                      <a:pt x="4621" y="4342"/>
                    </a:cubicBezTo>
                    <a:cubicBezTo>
                      <a:pt x="4165" y="4342"/>
                      <a:pt x="3739" y="4342"/>
                      <a:pt x="3283" y="4312"/>
                    </a:cubicBezTo>
                    <a:cubicBezTo>
                      <a:pt x="2675" y="4251"/>
                      <a:pt x="2037" y="4160"/>
                      <a:pt x="1429" y="4008"/>
                    </a:cubicBezTo>
                    <a:cubicBezTo>
                      <a:pt x="1368" y="4008"/>
                      <a:pt x="1368" y="4069"/>
                      <a:pt x="1429" y="4099"/>
                    </a:cubicBezTo>
                    <a:cubicBezTo>
                      <a:pt x="2327" y="4330"/>
                      <a:pt x="3377" y="4582"/>
                      <a:pt x="4359" y="4582"/>
                    </a:cubicBezTo>
                    <a:cubicBezTo>
                      <a:pt x="4540" y="4582"/>
                      <a:pt x="4719" y="4574"/>
                      <a:pt x="4894" y="4555"/>
                    </a:cubicBezTo>
                    <a:cubicBezTo>
                      <a:pt x="5563" y="5132"/>
                      <a:pt x="6262" y="5740"/>
                      <a:pt x="6900" y="6348"/>
                    </a:cubicBezTo>
                    <a:cubicBezTo>
                      <a:pt x="5875" y="6622"/>
                      <a:pt x="4832" y="6759"/>
                      <a:pt x="3784" y="6759"/>
                    </a:cubicBezTo>
                    <a:cubicBezTo>
                      <a:pt x="3435" y="6759"/>
                      <a:pt x="3086" y="6743"/>
                      <a:pt x="2736" y="6713"/>
                    </a:cubicBezTo>
                    <a:cubicBezTo>
                      <a:pt x="2675" y="6713"/>
                      <a:pt x="2645" y="6804"/>
                      <a:pt x="2706" y="6835"/>
                    </a:cubicBezTo>
                    <a:cubicBezTo>
                      <a:pt x="3184" y="6904"/>
                      <a:pt x="3669" y="6938"/>
                      <a:pt x="4156" y="6938"/>
                    </a:cubicBezTo>
                    <a:cubicBezTo>
                      <a:pt x="5152" y="6938"/>
                      <a:pt x="6153" y="6796"/>
                      <a:pt x="7113" y="6531"/>
                    </a:cubicBezTo>
                    <a:lnTo>
                      <a:pt x="7508" y="6895"/>
                    </a:lnTo>
                    <a:cubicBezTo>
                      <a:pt x="8147" y="7503"/>
                      <a:pt x="8785" y="8142"/>
                      <a:pt x="9423" y="8780"/>
                    </a:cubicBezTo>
                    <a:cubicBezTo>
                      <a:pt x="9028" y="8871"/>
                      <a:pt x="8663" y="8993"/>
                      <a:pt x="8268" y="9053"/>
                    </a:cubicBezTo>
                    <a:cubicBezTo>
                      <a:pt x="7691" y="9145"/>
                      <a:pt x="7083" y="9175"/>
                      <a:pt x="6475" y="9175"/>
                    </a:cubicBezTo>
                    <a:cubicBezTo>
                      <a:pt x="6353" y="9175"/>
                      <a:pt x="6353" y="9357"/>
                      <a:pt x="6475" y="9357"/>
                    </a:cubicBezTo>
                    <a:cubicBezTo>
                      <a:pt x="6718" y="9365"/>
                      <a:pt x="6984" y="9373"/>
                      <a:pt x="7260" y="9373"/>
                    </a:cubicBezTo>
                    <a:cubicBezTo>
                      <a:pt x="8052" y="9373"/>
                      <a:pt x="8929" y="9308"/>
                      <a:pt x="9606" y="8993"/>
                    </a:cubicBezTo>
                    <a:cubicBezTo>
                      <a:pt x="10031" y="9449"/>
                      <a:pt x="10457" y="9905"/>
                      <a:pt x="10882" y="10360"/>
                    </a:cubicBezTo>
                    <a:cubicBezTo>
                      <a:pt x="9367" y="10940"/>
                      <a:pt x="7770" y="11241"/>
                      <a:pt x="6163" y="11241"/>
                    </a:cubicBezTo>
                    <a:cubicBezTo>
                      <a:pt x="5578" y="11241"/>
                      <a:pt x="4992" y="11201"/>
                      <a:pt x="4408" y="11120"/>
                    </a:cubicBezTo>
                    <a:cubicBezTo>
                      <a:pt x="4347" y="11120"/>
                      <a:pt x="4317" y="11212"/>
                      <a:pt x="4378" y="11242"/>
                    </a:cubicBezTo>
                    <a:cubicBezTo>
                      <a:pt x="5121" y="11383"/>
                      <a:pt x="5872" y="11454"/>
                      <a:pt x="6620" y="11454"/>
                    </a:cubicBezTo>
                    <a:cubicBezTo>
                      <a:pt x="8135" y="11454"/>
                      <a:pt x="9641" y="11163"/>
                      <a:pt x="11065" y="10573"/>
                    </a:cubicBezTo>
                    <a:cubicBezTo>
                      <a:pt x="11612" y="11181"/>
                      <a:pt x="12159" y="11819"/>
                      <a:pt x="12706" y="12488"/>
                    </a:cubicBezTo>
                    <a:cubicBezTo>
                      <a:pt x="12607" y="12481"/>
                      <a:pt x="12510" y="12477"/>
                      <a:pt x="12414" y="12477"/>
                    </a:cubicBezTo>
                    <a:cubicBezTo>
                      <a:pt x="12127" y="12477"/>
                      <a:pt x="11847" y="12511"/>
                      <a:pt x="11551" y="12579"/>
                    </a:cubicBezTo>
                    <a:cubicBezTo>
                      <a:pt x="10669" y="12792"/>
                      <a:pt x="9788" y="12944"/>
                      <a:pt x="8906" y="13005"/>
                    </a:cubicBezTo>
                    <a:cubicBezTo>
                      <a:pt x="8846" y="13005"/>
                      <a:pt x="8846" y="13096"/>
                      <a:pt x="8906" y="13096"/>
                    </a:cubicBezTo>
                    <a:cubicBezTo>
                      <a:pt x="9020" y="13101"/>
                      <a:pt x="9133" y="13104"/>
                      <a:pt x="9246" y="13104"/>
                    </a:cubicBezTo>
                    <a:cubicBezTo>
                      <a:pt x="9770" y="13104"/>
                      <a:pt x="10291" y="13050"/>
                      <a:pt x="10791" y="12974"/>
                    </a:cubicBezTo>
                    <a:cubicBezTo>
                      <a:pt x="11270" y="12906"/>
                      <a:pt x="11885" y="12718"/>
                      <a:pt x="12432" y="12718"/>
                    </a:cubicBezTo>
                    <a:cubicBezTo>
                      <a:pt x="12615" y="12718"/>
                      <a:pt x="12790" y="12739"/>
                      <a:pt x="12949" y="12792"/>
                    </a:cubicBezTo>
                    <a:cubicBezTo>
                      <a:pt x="13192" y="13096"/>
                      <a:pt x="13466" y="13400"/>
                      <a:pt x="13679" y="13704"/>
                    </a:cubicBezTo>
                    <a:cubicBezTo>
                      <a:pt x="13891" y="13947"/>
                      <a:pt x="14104" y="14190"/>
                      <a:pt x="14287" y="14464"/>
                    </a:cubicBezTo>
                    <a:cubicBezTo>
                      <a:pt x="14096" y="14437"/>
                      <a:pt x="13904" y="14425"/>
                      <a:pt x="13711" y="14425"/>
                    </a:cubicBezTo>
                    <a:cubicBezTo>
                      <a:pt x="12831" y="14425"/>
                      <a:pt x="11938" y="14668"/>
                      <a:pt x="11065" y="14768"/>
                    </a:cubicBezTo>
                    <a:cubicBezTo>
                      <a:pt x="10545" y="14844"/>
                      <a:pt x="10021" y="14881"/>
                      <a:pt x="9497" y="14881"/>
                    </a:cubicBezTo>
                    <a:cubicBezTo>
                      <a:pt x="8552" y="14881"/>
                      <a:pt x="7607" y="14759"/>
                      <a:pt x="6688" y="14525"/>
                    </a:cubicBezTo>
                    <a:cubicBezTo>
                      <a:pt x="6627" y="14525"/>
                      <a:pt x="6566" y="14616"/>
                      <a:pt x="6657" y="14646"/>
                    </a:cubicBezTo>
                    <a:cubicBezTo>
                      <a:pt x="7549" y="14928"/>
                      <a:pt x="8477" y="15083"/>
                      <a:pt x="9413" y="15083"/>
                    </a:cubicBezTo>
                    <a:cubicBezTo>
                      <a:pt x="9689" y="15083"/>
                      <a:pt x="9967" y="15069"/>
                      <a:pt x="10244" y="15041"/>
                    </a:cubicBezTo>
                    <a:cubicBezTo>
                      <a:pt x="11445" y="14990"/>
                      <a:pt x="12624" y="14703"/>
                      <a:pt x="13818" y="14703"/>
                    </a:cubicBezTo>
                    <a:cubicBezTo>
                      <a:pt x="14045" y="14703"/>
                      <a:pt x="14272" y="14713"/>
                      <a:pt x="14499" y="14737"/>
                    </a:cubicBezTo>
                    <a:cubicBezTo>
                      <a:pt x="15138" y="15558"/>
                      <a:pt x="15746" y="16379"/>
                      <a:pt x="16353" y="17230"/>
                    </a:cubicBezTo>
                    <a:cubicBezTo>
                      <a:pt x="16075" y="17171"/>
                      <a:pt x="15798" y="17146"/>
                      <a:pt x="15522" y="17146"/>
                    </a:cubicBezTo>
                    <a:cubicBezTo>
                      <a:pt x="14654" y="17146"/>
                      <a:pt x="13795" y="17394"/>
                      <a:pt x="12919" y="17625"/>
                    </a:cubicBezTo>
                    <a:cubicBezTo>
                      <a:pt x="11751" y="17917"/>
                      <a:pt x="10569" y="18166"/>
                      <a:pt x="9392" y="18166"/>
                    </a:cubicBezTo>
                    <a:cubicBezTo>
                      <a:pt x="8854" y="18166"/>
                      <a:pt x="8316" y="18114"/>
                      <a:pt x="7782" y="17990"/>
                    </a:cubicBezTo>
                    <a:cubicBezTo>
                      <a:pt x="7776" y="17987"/>
                      <a:pt x="7771" y="17986"/>
                      <a:pt x="7766" y="17986"/>
                    </a:cubicBezTo>
                    <a:cubicBezTo>
                      <a:pt x="7711" y="17986"/>
                      <a:pt x="7668" y="18114"/>
                      <a:pt x="7751" y="18142"/>
                    </a:cubicBezTo>
                    <a:cubicBezTo>
                      <a:pt x="8435" y="18309"/>
                      <a:pt x="9134" y="18392"/>
                      <a:pt x="9834" y="18392"/>
                    </a:cubicBezTo>
                    <a:cubicBezTo>
                      <a:pt x="10533" y="18392"/>
                      <a:pt x="11232" y="18309"/>
                      <a:pt x="11916" y="18142"/>
                    </a:cubicBezTo>
                    <a:cubicBezTo>
                      <a:pt x="13059" y="17890"/>
                      <a:pt x="14254" y="17415"/>
                      <a:pt x="15436" y="17415"/>
                    </a:cubicBezTo>
                    <a:cubicBezTo>
                      <a:pt x="15825" y="17415"/>
                      <a:pt x="16213" y="17467"/>
                      <a:pt x="16597" y="17595"/>
                    </a:cubicBezTo>
                    <a:cubicBezTo>
                      <a:pt x="17144" y="18354"/>
                      <a:pt x="17660" y="19114"/>
                      <a:pt x="18147" y="19905"/>
                    </a:cubicBezTo>
                    <a:cubicBezTo>
                      <a:pt x="17899" y="19865"/>
                      <a:pt x="17653" y="19848"/>
                      <a:pt x="17408" y="19848"/>
                    </a:cubicBezTo>
                    <a:cubicBezTo>
                      <a:pt x="15660" y="19848"/>
                      <a:pt x="13974" y="20731"/>
                      <a:pt x="12265" y="20731"/>
                    </a:cubicBezTo>
                    <a:cubicBezTo>
                      <a:pt x="12007" y="20731"/>
                      <a:pt x="11749" y="20711"/>
                      <a:pt x="11490" y="20665"/>
                    </a:cubicBezTo>
                    <a:cubicBezTo>
                      <a:pt x="11399" y="20665"/>
                      <a:pt x="11369" y="20786"/>
                      <a:pt x="11460" y="20817"/>
                    </a:cubicBezTo>
                    <a:cubicBezTo>
                      <a:pt x="11776" y="20887"/>
                      <a:pt x="12092" y="20917"/>
                      <a:pt x="12407" y="20917"/>
                    </a:cubicBezTo>
                    <a:cubicBezTo>
                      <a:pt x="14042" y="20917"/>
                      <a:pt x="15654" y="20116"/>
                      <a:pt x="17288" y="20116"/>
                    </a:cubicBezTo>
                    <a:cubicBezTo>
                      <a:pt x="17634" y="20116"/>
                      <a:pt x="17981" y="20152"/>
                      <a:pt x="18329" y="20239"/>
                    </a:cubicBezTo>
                    <a:cubicBezTo>
                      <a:pt x="18542" y="20573"/>
                      <a:pt x="18755" y="20908"/>
                      <a:pt x="18967" y="21272"/>
                    </a:cubicBezTo>
                    <a:cubicBezTo>
                      <a:pt x="19302" y="21850"/>
                      <a:pt x="19667" y="22427"/>
                      <a:pt x="20001" y="23035"/>
                    </a:cubicBezTo>
                    <a:cubicBezTo>
                      <a:pt x="19648" y="22900"/>
                      <a:pt x="19266" y="22855"/>
                      <a:pt x="18877" y="22855"/>
                    </a:cubicBezTo>
                    <a:cubicBezTo>
                      <a:pt x="18394" y="22855"/>
                      <a:pt x="17902" y="22924"/>
                      <a:pt x="17448" y="22975"/>
                    </a:cubicBezTo>
                    <a:cubicBezTo>
                      <a:pt x="16825" y="23066"/>
                      <a:pt x="16194" y="23149"/>
                      <a:pt x="15575" y="23149"/>
                    </a:cubicBezTo>
                    <a:cubicBezTo>
                      <a:pt x="14955" y="23149"/>
                      <a:pt x="14347" y="23066"/>
                      <a:pt x="13770" y="22823"/>
                    </a:cubicBezTo>
                    <a:cubicBezTo>
                      <a:pt x="13760" y="22819"/>
                      <a:pt x="13750" y="22818"/>
                      <a:pt x="13740" y="22818"/>
                    </a:cubicBezTo>
                    <a:cubicBezTo>
                      <a:pt x="13661" y="22818"/>
                      <a:pt x="13597" y="22917"/>
                      <a:pt x="13679" y="22944"/>
                    </a:cubicBezTo>
                    <a:cubicBezTo>
                      <a:pt x="14379" y="23238"/>
                      <a:pt x="15130" y="23397"/>
                      <a:pt x="15881" y="23397"/>
                    </a:cubicBezTo>
                    <a:cubicBezTo>
                      <a:pt x="16141" y="23397"/>
                      <a:pt x="16400" y="23378"/>
                      <a:pt x="16657" y="23339"/>
                    </a:cubicBezTo>
                    <a:cubicBezTo>
                      <a:pt x="17358" y="23269"/>
                      <a:pt x="18018" y="23179"/>
                      <a:pt x="18684" y="23179"/>
                    </a:cubicBezTo>
                    <a:cubicBezTo>
                      <a:pt x="19174" y="23179"/>
                      <a:pt x="19668" y="23228"/>
                      <a:pt x="20183" y="23370"/>
                    </a:cubicBezTo>
                    <a:cubicBezTo>
                      <a:pt x="20518" y="24008"/>
                      <a:pt x="20852" y="24616"/>
                      <a:pt x="21186" y="25285"/>
                    </a:cubicBezTo>
                    <a:lnTo>
                      <a:pt x="21278" y="25406"/>
                    </a:lnTo>
                    <a:cubicBezTo>
                      <a:pt x="20859" y="25305"/>
                      <a:pt x="20438" y="25271"/>
                      <a:pt x="20015" y="25271"/>
                    </a:cubicBezTo>
                    <a:cubicBezTo>
                      <a:pt x="19122" y="25271"/>
                      <a:pt x="18223" y="25424"/>
                      <a:pt x="17337" y="25424"/>
                    </a:cubicBezTo>
                    <a:cubicBezTo>
                      <a:pt x="16873" y="25424"/>
                      <a:pt x="16413" y="25382"/>
                      <a:pt x="15958" y="25254"/>
                    </a:cubicBezTo>
                    <a:cubicBezTo>
                      <a:pt x="15898" y="25254"/>
                      <a:pt x="15867" y="25345"/>
                      <a:pt x="15928" y="25345"/>
                    </a:cubicBezTo>
                    <a:cubicBezTo>
                      <a:pt x="16476" y="25534"/>
                      <a:pt x="17036" y="25588"/>
                      <a:pt x="17602" y="25588"/>
                    </a:cubicBezTo>
                    <a:cubicBezTo>
                      <a:pt x="18352" y="25588"/>
                      <a:pt x="19113" y="25494"/>
                      <a:pt x="19872" y="25494"/>
                    </a:cubicBezTo>
                    <a:cubicBezTo>
                      <a:pt x="20383" y="25494"/>
                      <a:pt x="20894" y="25537"/>
                      <a:pt x="21399" y="25680"/>
                    </a:cubicBezTo>
                    <a:cubicBezTo>
                      <a:pt x="21916" y="26804"/>
                      <a:pt x="22402" y="28051"/>
                      <a:pt x="23101" y="29023"/>
                    </a:cubicBezTo>
                    <a:cubicBezTo>
                      <a:pt x="23139" y="29070"/>
                      <a:pt x="23188" y="29091"/>
                      <a:pt x="23238" y="29091"/>
                    </a:cubicBezTo>
                    <a:cubicBezTo>
                      <a:pt x="23347" y="29091"/>
                      <a:pt x="23457" y="28988"/>
                      <a:pt x="23436" y="28841"/>
                    </a:cubicBezTo>
                    <a:cubicBezTo>
                      <a:pt x="23192" y="27625"/>
                      <a:pt x="22524" y="26470"/>
                      <a:pt x="21946" y="25376"/>
                    </a:cubicBezTo>
                    <a:cubicBezTo>
                      <a:pt x="22524" y="23491"/>
                      <a:pt x="24135" y="22215"/>
                      <a:pt x="24439" y="20148"/>
                    </a:cubicBezTo>
                    <a:cubicBezTo>
                      <a:pt x="24439" y="20110"/>
                      <a:pt x="24404" y="20084"/>
                      <a:pt x="24370" y="20084"/>
                    </a:cubicBezTo>
                    <a:cubicBezTo>
                      <a:pt x="24349" y="20084"/>
                      <a:pt x="24329" y="20094"/>
                      <a:pt x="24317" y="20117"/>
                    </a:cubicBezTo>
                    <a:cubicBezTo>
                      <a:pt x="23952" y="22063"/>
                      <a:pt x="22402" y="23309"/>
                      <a:pt x="21794" y="25102"/>
                    </a:cubicBezTo>
                    <a:lnTo>
                      <a:pt x="21703" y="24950"/>
                    </a:lnTo>
                    <a:cubicBezTo>
                      <a:pt x="21399" y="24312"/>
                      <a:pt x="21034" y="23674"/>
                      <a:pt x="20700" y="23066"/>
                    </a:cubicBezTo>
                    <a:cubicBezTo>
                      <a:pt x="21034" y="21789"/>
                      <a:pt x="21673" y="20877"/>
                      <a:pt x="22311" y="19753"/>
                    </a:cubicBezTo>
                    <a:cubicBezTo>
                      <a:pt x="22889" y="18810"/>
                      <a:pt x="23192" y="17747"/>
                      <a:pt x="23162" y="16652"/>
                    </a:cubicBezTo>
                    <a:cubicBezTo>
                      <a:pt x="23162" y="16592"/>
                      <a:pt x="23124" y="16561"/>
                      <a:pt x="23086" y="16561"/>
                    </a:cubicBezTo>
                    <a:cubicBezTo>
                      <a:pt x="23048" y="16561"/>
                      <a:pt x="23010" y="16592"/>
                      <a:pt x="23010" y="16652"/>
                    </a:cubicBezTo>
                    <a:cubicBezTo>
                      <a:pt x="23040" y="18081"/>
                      <a:pt x="22341" y="19236"/>
                      <a:pt x="21642" y="20361"/>
                    </a:cubicBezTo>
                    <a:cubicBezTo>
                      <a:pt x="21217" y="21060"/>
                      <a:pt x="20670" y="21880"/>
                      <a:pt x="20518" y="22731"/>
                    </a:cubicBezTo>
                    <a:cubicBezTo>
                      <a:pt x="20183" y="22124"/>
                      <a:pt x="19819" y="21546"/>
                      <a:pt x="19484" y="20938"/>
                    </a:cubicBezTo>
                    <a:cubicBezTo>
                      <a:pt x="19271" y="20604"/>
                      <a:pt x="19059" y="20239"/>
                      <a:pt x="18846" y="19905"/>
                    </a:cubicBezTo>
                    <a:cubicBezTo>
                      <a:pt x="19271" y="17473"/>
                      <a:pt x="21612" y="15953"/>
                      <a:pt x="21733" y="13339"/>
                    </a:cubicBezTo>
                    <a:cubicBezTo>
                      <a:pt x="21733" y="13286"/>
                      <a:pt x="21692" y="13254"/>
                      <a:pt x="21658" y="13254"/>
                    </a:cubicBezTo>
                    <a:cubicBezTo>
                      <a:pt x="21633" y="13254"/>
                      <a:pt x="21612" y="13271"/>
                      <a:pt x="21612" y="13309"/>
                    </a:cubicBezTo>
                    <a:cubicBezTo>
                      <a:pt x="21369" y="15801"/>
                      <a:pt x="19180" y="17291"/>
                      <a:pt x="18664" y="19601"/>
                    </a:cubicBezTo>
                    <a:cubicBezTo>
                      <a:pt x="18147" y="18810"/>
                      <a:pt x="17630" y="18020"/>
                      <a:pt x="17083" y="17260"/>
                    </a:cubicBezTo>
                    <a:cubicBezTo>
                      <a:pt x="17144" y="15588"/>
                      <a:pt x="18268" y="14221"/>
                      <a:pt x="18937" y="12762"/>
                    </a:cubicBezTo>
                    <a:cubicBezTo>
                      <a:pt x="19636" y="11424"/>
                      <a:pt x="19910" y="9905"/>
                      <a:pt x="19697" y="8385"/>
                    </a:cubicBezTo>
                    <a:cubicBezTo>
                      <a:pt x="19737" y="8304"/>
                      <a:pt x="19670" y="8250"/>
                      <a:pt x="19611" y="8250"/>
                    </a:cubicBezTo>
                    <a:cubicBezTo>
                      <a:pt x="19582" y="8250"/>
                      <a:pt x="19555" y="8263"/>
                      <a:pt x="19545" y="8294"/>
                    </a:cubicBezTo>
                    <a:cubicBezTo>
                      <a:pt x="19727" y="10239"/>
                      <a:pt x="19028" y="11971"/>
                      <a:pt x="18177" y="13552"/>
                    </a:cubicBezTo>
                    <a:cubicBezTo>
                      <a:pt x="17600" y="14585"/>
                      <a:pt x="16961" y="15619"/>
                      <a:pt x="16840" y="16835"/>
                    </a:cubicBezTo>
                    <a:cubicBezTo>
                      <a:pt x="16232" y="15953"/>
                      <a:pt x="15624" y="15133"/>
                      <a:pt x="14986" y="14312"/>
                    </a:cubicBezTo>
                    <a:cubicBezTo>
                      <a:pt x="15198" y="12853"/>
                      <a:pt x="15837" y="11546"/>
                      <a:pt x="16110" y="10087"/>
                    </a:cubicBezTo>
                    <a:cubicBezTo>
                      <a:pt x="16384" y="8810"/>
                      <a:pt x="16353" y="7473"/>
                      <a:pt x="15989" y="6196"/>
                    </a:cubicBezTo>
                    <a:cubicBezTo>
                      <a:pt x="15976" y="6171"/>
                      <a:pt x="15952" y="6161"/>
                      <a:pt x="15931" y="6161"/>
                    </a:cubicBezTo>
                    <a:cubicBezTo>
                      <a:pt x="15903" y="6161"/>
                      <a:pt x="15880" y="6179"/>
                      <a:pt x="15898" y="6196"/>
                    </a:cubicBezTo>
                    <a:cubicBezTo>
                      <a:pt x="16232" y="7746"/>
                      <a:pt x="16171" y="9327"/>
                      <a:pt x="15715" y="10847"/>
                    </a:cubicBezTo>
                    <a:cubicBezTo>
                      <a:pt x="15411" y="11880"/>
                      <a:pt x="14864" y="12914"/>
                      <a:pt x="14773" y="14008"/>
                    </a:cubicBezTo>
                    <a:lnTo>
                      <a:pt x="14135" y="13248"/>
                    </a:lnTo>
                    <a:cubicBezTo>
                      <a:pt x="13891" y="12944"/>
                      <a:pt x="13648" y="12640"/>
                      <a:pt x="13375" y="12336"/>
                    </a:cubicBezTo>
                    <a:cubicBezTo>
                      <a:pt x="13283" y="11667"/>
                      <a:pt x="13709" y="10847"/>
                      <a:pt x="13891" y="10208"/>
                    </a:cubicBezTo>
                    <a:cubicBezTo>
                      <a:pt x="14074" y="9601"/>
                      <a:pt x="14195" y="8932"/>
                      <a:pt x="14195" y="8294"/>
                    </a:cubicBezTo>
                    <a:cubicBezTo>
                      <a:pt x="14195" y="8263"/>
                      <a:pt x="14173" y="8248"/>
                      <a:pt x="14150" y="8248"/>
                    </a:cubicBezTo>
                    <a:cubicBezTo>
                      <a:pt x="14127" y="8248"/>
                      <a:pt x="14104" y="8263"/>
                      <a:pt x="14104" y="8294"/>
                    </a:cubicBezTo>
                    <a:cubicBezTo>
                      <a:pt x="13983" y="9175"/>
                      <a:pt x="13739" y="10056"/>
                      <a:pt x="13405" y="10908"/>
                    </a:cubicBezTo>
                    <a:cubicBezTo>
                      <a:pt x="13253" y="11272"/>
                      <a:pt x="13162" y="11667"/>
                      <a:pt x="13131" y="12032"/>
                    </a:cubicBezTo>
                    <a:cubicBezTo>
                      <a:pt x="12584" y="11394"/>
                      <a:pt x="12037" y="10756"/>
                      <a:pt x="11460" y="10148"/>
                    </a:cubicBezTo>
                    <a:cubicBezTo>
                      <a:pt x="12584" y="8081"/>
                      <a:pt x="12858" y="5649"/>
                      <a:pt x="12220" y="3369"/>
                    </a:cubicBezTo>
                    <a:cubicBezTo>
                      <a:pt x="12207" y="3331"/>
                      <a:pt x="12178" y="3314"/>
                      <a:pt x="12151" y="3314"/>
                    </a:cubicBezTo>
                    <a:cubicBezTo>
                      <a:pt x="12114" y="3314"/>
                      <a:pt x="12080" y="3347"/>
                      <a:pt x="12098" y="3400"/>
                    </a:cubicBezTo>
                    <a:cubicBezTo>
                      <a:pt x="12584" y="5619"/>
                      <a:pt x="12280" y="7929"/>
                      <a:pt x="11247" y="9935"/>
                    </a:cubicBezTo>
                    <a:cubicBezTo>
                      <a:pt x="10852" y="9479"/>
                      <a:pt x="10396" y="9023"/>
                      <a:pt x="9970" y="8567"/>
                    </a:cubicBezTo>
                    <a:cubicBezTo>
                      <a:pt x="10426" y="7686"/>
                      <a:pt x="10426" y="6409"/>
                      <a:pt x="10365" y="5436"/>
                    </a:cubicBezTo>
                    <a:cubicBezTo>
                      <a:pt x="10365" y="5376"/>
                      <a:pt x="10320" y="5345"/>
                      <a:pt x="10274" y="5345"/>
                    </a:cubicBezTo>
                    <a:cubicBezTo>
                      <a:pt x="10229" y="5345"/>
                      <a:pt x="10183" y="5376"/>
                      <a:pt x="10183" y="5436"/>
                    </a:cubicBezTo>
                    <a:cubicBezTo>
                      <a:pt x="10214" y="6044"/>
                      <a:pt x="10183" y="6652"/>
                      <a:pt x="10062" y="7260"/>
                    </a:cubicBezTo>
                    <a:cubicBezTo>
                      <a:pt x="10001" y="7625"/>
                      <a:pt x="9879" y="8020"/>
                      <a:pt x="9788" y="8385"/>
                    </a:cubicBezTo>
                    <a:cubicBezTo>
                      <a:pt x="9150" y="7746"/>
                      <a:pt x="8511" y="7108"/>
                      <a:pt x="7843" y="6500"/>
                    </a:cubicBezTo>
                    <a:lnTo>
                      <a:pt x="7448" y="6135"/>
                    </a:lnTo>
                    <a:cubicBezTo>
                      <a:pt x="7782" y="4676"/>
                      <a:pt x="7721" y="3157"/>
                      <a:pt x="7235" y="1728"/>
                    </a:cubicBezTo>
                    <a:cubicBezTo>
                      <a:pt x="7226" y="1719"/>
                      <a:pt x="7214" y="1716"/>
                      <a:pt x="7202" y="1716"/>
                    </a:cubicBezTo>
                    <a:cubicBezTo>
                      <a:pt x="7174" y="1716"/>
                      <a:pt x="7144" y="1737"/>
                      <a:pt x="7144" y="1759"/>
                    </a:cubicBezTo>
                    <a:cubicBezTo>
                      <a:pt x="7508" y="3126"/>
                      <a:pt x="7539" y="4555"/>
                      <a:pt x="7235" y="5953"/>
                    </a:cubicBezTo>
                    <a:cubicBezTo>
                      <a:pt x="6596" y="5345"/>
                      <a:pt x="5897" y="4737"/>
                      <a:pt x="5229" y="4160"/>
                    </a:cubicBezTo>
                    <a:cubicBezTo>
                      <a:pt x="5198" y="3035"/>
                      <a:pt x="4651" y="1850"/>
                      <a:pt x="4104" y="877"/>
                    </a:cubicBezTo>
                    <a:cubicBezTo>
                      <a:pt x="4092" y="854"/>
                      <a:pt x="4072" y="844"/>
                      <a:pt x="4053" y="844"/>
                    </a:cubicBezTo>
                    <a:cubicBezTo>
                      <a:pt x="4022" y="844"/>
                      <a:pt x="3994" y="870"/>
                      <a:pt x="4013" y="907"/>
                    </a:cubicBezTo>
                    <a:cubicBezTo>
                      <a:pt x="4317" y="1455"/>
                      <a:pt x="4530" y="2062"/>
                      <a:pt x="4712" y="2640"/>
                    </a:cubicBezTo>
                    <a:cubicBezTo>
                      <a:pt x="4833" y="3066"/>
                      <a:pt x="4864" y="3491"/>
                      <a:pt x="4955" y="3917"/>
                    </a:cubicBezTo>
                    <a:cubicBezTo>
                      <a:pt x="4226" y="3309"/>
                      <a:pt x="3496" y="2731"/>
                      <a:pt x="2706" y="2154"/>
                    </a:cubicBezTo>
                    <a:cubicBezTo>
                      <a:pt x="2523" y="1819"/>
                      <a:pt x="2463" y="1424"/>
                      <a:pt x="2341" y="1059"/>
                    </a:cubicBezTo>
                    <a:cubicBezTo>
                      <a:pt x="2159" y="695"/>
                      <a:pt x="1946" y="330"/>
                      <a:pt x="1703" y="26"/>
                    </a:cubicBezTo>
                    <a:cubicBezTo>
                      <a:pt x="1694" y="8"/>
                      <a:pt x="1682" y="1"/>
                      <a:pt x="16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64"/>
              <p:cNvSpPr/>
              <p:nvPr/>
            </p:nvSpPr>
            <p:spPr>
              <a:xfrm>
                <a:off x="11255312" y="-1380975"/>
                <a:ext cx="281908" cy="365678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0708" extrusionOk="0">
                    <a:moveTo>
                      <a:pt x="373" y="1"/>
                    </a:moveTo>
                    <a:cubicBezTo>
                      <a:pt x="183" y="1"/>
                      <a:pt x="0" y="122"/>
                      <a:pt x="15" y="366"/>
                    </a:cubicBezTo>
                    <a:cubicBezTo>
                      <a:pt x="167" y="2554"/>
                      <a:pt x="76" y="5138"/>
                      <a:pt x="1383" y="7022"/>
                    </a:cubicBezTo>
                    <a:cubicBezTo>
                      <a:pt x="2751" y="9028"/>
                      <a:pt x="5274" y="10275"/>
                      <a:pt x="7584" y="10700"/>
                    </a:cubicBezTo>
                    <a:cubicBezTo>
                      <a:pt x="7612" y="10705"/>
                      <a:pt x="7640" y="10708"/>
                      <a:pt x="7667" y="10708"/>
                    </a:cubicBezTo>
                    <a:cubicBezTo>
                      <a:pt x="8093" y="10708"/>
                      <a:pt x="8255" y="10056"/>
                      <a:pt x="7797" y="9971"/>
                    </a:cubicBezTo>
                    <a:lnTo>
                      <a:pt x="7797" y="9971"/>
                    </a:lnTo>
                    <a:lnTo>
                      <a:pt x="7797" y="10001"/>
                    </a:lnTo>
                    <a:cubicBezTo>
                      <a:pt x="5608" y="9575"/>
                      <a:pt x="3146" y="8390"/>
                      <a:pt x="1900" y="6445"/>
                    </a:cubicBezTo>
                    <a:cubicBezTo>
                      <a:pt x="806" y="4712"/>
                      <a:pt x="927" y="2372"/>
                      <a:pt x="775" y="366"/>
                    </a:cubicBezTo>
                    <a:cubicBezTo>
                      <a:pt x="760" y="122"/>
                      <a:pt x="563" y="1"/>
                      <a:pt x="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64"/>
              <p:cNvSpPr/>
              <p:nvPr/>
            </p:nvSpPr>
            <p:spPr>
              <a:xfrm>
                <a:off x="11331603" y="-1121469"/>
                <a:ext cx="9862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37" extrusionOk="0">
                    <a:moveTo>
                      <a:pt x="0" y="1"/>
                    </a:moveTo>
                    <a:lnTo>
                      <a:pt x="2371" y="2736"/>
                    </a:lnTo>
                    <a:lnTo>
                      <a:pt x="2888" y="1004"/>
                    </a:lnTo>
                    <a:lnTo>
                      <a:pt x="2888" y="1004"/>
                    </a:lnTo>
                    <a:cubicBezTo>
                      <a:pt x="2866" y="1005"/>
                      <a:pt x="2843" y="1006"/>
                      <a:pt x="2819" y="1006"/>
                    </a:cubicBezTo>
                    <a:cubicBezTo>
                      <a:pt x="1983" y="10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64"/>
              <p:cNvSpPr/>
              <p:nvPr/>
            </p:nvSpPr>
            <p:spPr>
              <a:xfrm>
                <a:off x="11379345" y="-1099101"/>
                <a:ext cx="447433" cy="219277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6421" extrusionOk="0">
                    <a:moveTo>
                      <a:pt x="3518" y="1"/>
                    </a:moveTo>
                    <a:cubicBezTo>
                      <a:pt x="2364" y="1"/>
                      <a:pt x="1202" y="155"/>
                      <a:pt x="61" y="470"/>
                    </a:cubicBezTo>
                    <a:lnTo>
                      <a:pt x="1" y="470"/>
                    </a:lnTo>
                    <a:cubicBezTo>
                      <a:pt x="1004" y="2598"/>
                      <a:pt x="2675" y="4331"/>
                      <a:pt x="4773" y="5425"/>
                    </a:cubicBezTo>
                    <a:cubicBezTo>
                      <a:pt x="6149" y="6082"/>
                      <a:pt x="7650" y="6420"/>
                      <a:pt x="9164" y="6420"/>
                    </a:cubicBezTo>
                    <a:cubicBezTo>
                      <a:pt x="9890" y="6420"/>
                      <a:pt x="10619" y="6342"/>
                      <a:pt x="11338" y="6185"/>
                    </a:cubicBezTo>
                    <a:cubicBezTo>
                      <a:pt x="11946" y="6063"/>
                      <a:pt x="12493" y="5759"/>
                      <a:pt x="12888" y="5303"/>
                    </a:cubicBezTo>
                    <a:cubicBezTo>
                      <a:pt x="12980" y="5121"/>
                      <a:pt x="13040" y="4969"/>
                      <a:pt x="13040" y="4786"/>
                    </a:cubicBezTo>
                    <a:cubicBezTo>
                      <a:pt x="13101" y="4209"/>
                      <a:pt x="12676" y="3753"/>
                      <a:pt x="12250" y="3358"/>
                    </a:cubicBezTo>
                    <a:cubicBezTo>
                      <a:pt x="9819" y="1172"/>
                      <a:pt x="6700" y="1"/>
                      <a:pt x="3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64"/>
              <p:cNvSpPr/>
              <p:nvPr/>
            </p:nvSpPr>
            <p:spPr>
              <a:xfrm>
                <a:off x="11381428" y="-1099101"/>
                <a:ext cx="445350" cy="181132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5304" extrusionOk="0">
                    <a:moveTo>
                      <a:pt x="3457" y="1"/>
                    </a:moveTo>
                    <a:cubicBezTo>
                      <a:pt x="2303" y="1"/>
                      <a:pt x="1141" y="155"/>
                      <a:pt x="0" y="470"/>
                    </a:cubicBezTo>
                    <a:lnTo>
                      <a:pt x="12827" y="5303"/>
                    </a:lnTo>
                    <a:cubicBezTo>
                      <a:pt x="12919" y="5121"/>
                      <a:pt x="12979" y="4969"/>
                      <a:pt x="12979" y="4786"/>
                    </a:cubicBezTo>
                    <a:cubicBezTo>
                      <a:pt x="13040" y="4209"/>
                      <a:pt x="12615" y="3753"/>
                      <a:pt x="12189" y="3358"/>
                    </a:cubicBezTo>
                    <a:cubicBezTo>
                      <a:pt x="9758" y="1172"/>
                      <a:pt x="6639" y="1"/>
                      <a:pt x="3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64"/>
              <p:cNvSpPr/>
              <p:nvPr/>
            </p:nvSpPr>
            <p:spPr>
              <a:xfrm>
                <a:off x="10552061" y="-2065785"/>
                <a:ext cx="417381" cy="488926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4317" extrusionOk="0">
                    <a:moveTo>
                      <a:pt x="623" y="0"/>
                    </a:moveTo>
                    <a:cubicBezTo>
                      <a:pt x="433" y="0"/>
                      <a:pt x="243" y="129"/>
                      <a:pt x="243" y="388"/>
                    </a:cubicBezTo>
                    <a:cubicBezTo>
                      <a:pt x="0" y="7196"/>
                      <a:pt x="4833" y="13154"/>
                      <a:pt x="11551" y="14309"/>
                    </a:cubicBezTo>
                    <a:cubicBezTo>
                      <a:pt x="11579" y="14314"/>
                      <a:pt x="11607" y="14317"/>
                      <a:pt x="11633" y="14317"/>
                    </a:cubicBezTo>
                    <a:cubicBezTo>
                      <a:pt x="12059" y="14317"/>
                      <a:pt x="12221" y="13665"/>
                      <a:pt x="11763" y="13580"/>
                    </a:cubicBezTo>
                    <a:cubicBezTo>
                      <a:pt x="5380" y="12516"/>
                      <a:pt x="760" y="6862"/>
                      <a:pt x="1003" y="388"/>
                    </a:cubicBezTo>
                    <a:cubicBezTo>
                      <a:pt x="1003" y="129"/>
                      <a:pt x="813" y="0"/>
                      <a:pt x="6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64"/>
              <p:cNvSpPr/>
              <p:nvPr/>
            </p:nvSpPr>
            <p:spPr>
              <a:xfrm>
                <a:off x="10659565" y="-1446304"/>
                <a:ext cx="489916" cy="1008893"/>
              </a:xfrm>
              <a:custGeom>
                <a:avLst/>
                <a:gdLst/>
                <a:ahLst/>
                <a:cxnLst/>
                <a:rect l="l" t="t" r="r" b="b"/>
                <a:pathLst>
                  <a:path w="14346" h="29543" extrusionOk="0">
                    <a:moveTo>
                      <a:pt x="13748" y="1"/>
                    </a:moveTo>
                    <a:cubicBezTo>
                      <a:pt x="13667" y="1"/>
                      <a:pt x="13584" y="28"/>
                      <a:pt x="13509" y="90"/>
                    </a:cubicBezTo>
                    <a:cubicBezTo>
                      <a:pt x="11746" y="1549"/>
                      <a:pt x="10409" y="3525"/>
                      <a:pt x="9284" y="5500"/>
                    </a:cubicBezTo>
                    <a:cubicBezTo>
                      <a:pt x="8038" y="7537"/>
                      <a:pt x="7096" y="9756"/>
                      <a:pt x="6457" y="12066"/>
                    </a:cubicBezTo>
                    <a:cubicBezTo>
                      <a:pt x="5697" y="15075"/>
                      <a:pt x="5758" y="18175"/>
                      <a:pt x="4846" y="21124"/>
                    </a:cubicBezTo>
                    <a:cubicBezTo>
                      <a:pt x="3934" y="24042"/>
                      <a:pt x="2354" y="26686"/>
                      <a:pt x="256" y="28905"/>
                    </a:cubicBezTo>
                    <a:cubicBezTo>
                      <a:pt x="0" y="29161"/>
                      <a:pt x="244" y="29542"/>
                      <a:pt x="522" y="29542"/>
                    </a:cubicBezTo>
                    <a:cubicBezTo>
                      <a:pt x="607" y="29542"/>
                      <a:pt x="695" y="29507"/>
                      <a:pt x="773" y="29422"/>
                    </a:cubicBezTo>
                    <a:cubicBezTo>
                      <a:pt x="2627" y="27476"/>
                      <a:pt x="4117" y="25197"/>
                      <a:pt x="5089" y="22674"/>
                    </a:cubicBezTo>
                    <a:cubicBezTo>
                      <a:pt x="6275" y="19695"/>
                      <a:pt x="6366" y="16595"/>
                      <a:pt x="6913" y="13464"/>
                    </a:cubicBezTo>
                    <a:cubicBezTo>
                      <a:pt x="7430" y="11032"/>
                      <a:pt x="8311" y="8662"/>
                      <a:pt x="9588" y="6504"/>
                    </a:cubicBezTo>
                    <a:cubicBezTo>
                      <a:pt x="10743" y="4376"/>
                      <a:pt x="12141" y="2218"/>
                      <a:pt x="14056" y="637"/>
                    </a:cubicBezTo>
                    <a:cubicBezTo>
                      <a:pt x="14346" y="396"/>
                      <a:pt x="14060" y="1"/>
                      <a:pt x="13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64"/>
              <p:cNvSpPr/>
              <p:nvPr/>
            </p:nvSpPr>
            <p:spPr>
              <a:xfrm>
                <a:off x="10655843" y="-564039"/>
                <a:ext cx="114232" cy="122496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587" extrusionOk="0">
                    <a:moveTo>
                      <a:pt x="3344" y="0"/>
                    </a:moveTo>
                    <a:lnTo>
                      <a:pt x="1" y="2979"/>
                    </a:lnTo>
                    <a:lnTo>
                      <a:pt x="2220" y="3587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64"/>
              <p:cNvSpPr/>
              <p:nvPr/>
            </p:nvSpPr>
            <p:spPr>
              <a:xfrm>
                <a:off x="10361060" y="-522547"/>
                <a:ext cx="402765" cy="548551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16063" extrusionOk="0">
                    <a:moveTo>
                      <a:pt x="11156" y="1"/>
                    </a:moveTo>
                    <a:lnTo>
                      <a:pt x="11125" y="31"/>
                    </a:lnTo>
                    <a:cubicBezTo>
                      <a:pt x="5472" y="2311"/>
                      <a:pt x="1368" y="7326"/>
                      <a:pt x="213" y="13314"/>
                    </a:cubicBezTo>
                    <a:cubicBezTo>
                      <a:pt x="61" y="14074"/>
                      <a:pt x="0" y="14956"/>
                      <a:pt x="517" y="15533"/>
                    </a:cubicBezTo>
                    <a:cubicBezTo>
                      <a:pt x="669" y="15715"/>
                      <a:pt x="882" y="15867"/>
                      <a:pt x="1125" y="15959"/>
                    </a:cubicBezTo>
                    <a:cubicBezTo>
                      <a:pt x="1341" y="16031"/>
                      <a:pt x="1573" y="16063"/>
                      <a:pt x="1812" y="16063"/>
                    </a:cubicBezTo>
                    <a:cubicBezTo>
                      <a:pt x="2381" y="16063"/>
                      <a:pt x="2991" y="15881"/>
                      <a:pt x="3526" y="15624"/>
                    </a:cubicBezTo>
                    <a:cubicBezTo>
                      <a:pt x="6353" y="14317"/>
                      <a:pt x="8663" y="12098"/>
                      <a:pt x="10061" y="9332"/>
                    </a:cubicBezTo>
                    <a:cubicBezTo>
                      <a:pt x="11460" y="6566"/>
                      <a:pt x="11794" y="3040"/>
                      <a:pt x="11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64"/>
              <p:cNvSpPr/>
              <p:nvPr/>
            </p:nvSpPr>
            <p:spPr>
              <a:xfrm>
                <a:off x="10361060" y="-521488"/>
                <a:ext cx="378894" cy="543941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5928" extrusionOk="0">
                    <a:moveTo>
                      <a:pt x="11095" y="0"/>
                    </a:moveTo>
                    <a:cubicBezTo>
                      <a:pt x="5441" y="2310"/>
                      <a:pt x="1338" y="7295"/>
                      <a:pt x="183" y="13283"/>
                    </a:cubicBezTo>
                    <a:cubicBezTo>
                      <a:pt x="61" y="14043"/>
                      <a:pt x="0" y="14925"/>
                      <a:pt x="517" y="15502"/>
                    </a:cubicBezTo>
                    <a:cubicBezTo>
                      <a:pt x="669" y="15684"/>
                      <a:pt x="882" y="15836"/>
                      <a:pt x="1125" y="15928"/>
                    </a:cubicBezTo>
                    <a:lnTo>
                      <a:pt x="110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64"/>
              <p:cNvSpPr/>
              <p:nvPr/>
            </p:nvSpPr>
            <p:spPr>
              <a:xfrm>
                <a:off x="11056525" y="-1102789"/>
                <a:ext cx="86195" cy="12044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27" extrusionOk="0">
                    <a:moveTo>
                      <a:pt x="2098" y="1"/>
                    </a:moveTo>
                    <a:cubicBezTo>
                      <a:pt x="2098" y="1"/>
                      <a:pt x="517" y="822"/>
                      <a:pt x="0" y="3527"/>
                    </a:cubicBezTo>
                    <a:lnTo>
                      <a:pt x="2523" y="3466"/>
                    </a:lnTo>
                    <a:cubicBezTo>
                      <a:pt x="2523" y="3466"/>
                      <a:pt x="1703" y="1338"/>
                      <a:pt x="20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64"/>
              <p:cNvSpPr/>
              <p:nvPr/>
            </p:nvSpPr>
            <p:spPr>
              <a:xfrm>
                <a:off x="10561384" y="-1633207"/>
                <a:ext cx="137044" cy="59216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734" extrusionOk="0">
                    <a:moveTo>
                      <a:pt x="487" y="1"/>
                    </a:moveTo>
                    <a:lnTo>
                      <a:pt x="1" y="1733"/>
                    </a:lnTo>
                    <a:cubicBezTo>
                      <a:pt x="882" y="1549"/>
                      <a:pt x="1791" y="1447"/>
                      <a:pt x="2699" y="1447"/>
                    </a:cubicBezTo>
                    <a:cubicBezTo>
                      <a:pt x="3138" y="1447"/>
                      <a:pt x="3577" y="1471"/>
                      <a:pt x="4013" y="1520"/>
                    </a:cubicBezTo>
                    <a:cubicBezTo>
                      <a:pt x="4013" y="1520"/>
                      <a:pt x="852" y="578"/>
                      <a:pt x="4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64"/>
              <p:cNvSpPr/>
              <p:nvPr/>
            </p:nvSpPr>
            <p:spPr>
              <a:xfrm>
                <a:off x="10617458" y="-1816934"/>
                <a:ext cx="65431" cy="882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5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4" y="1064"/>
                      <a:pt x="973" y="1976"/>
                      <a:pt x="1915" y="2584"/>
                    </a:cubicBezTo>
                    <a:cubicBezTo>
                      <a:pt x="1641" y="1916"/>
                      <a:pt x="1641" y="1186"/>
                      <a:pt x="1885" y="5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64"/>
              <p:cNvSpPr/>
              <p:nvPr/>
            </p:nvSpPr>
            <p:spPr>
              <a:xfrm>
                <a:off x="10879013" y="-1062287"/>
                <a:ext cx="381012" cy="82523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24165" extrusionOk="0">
                    <a:moveTo>
                      <a:pt x="6566" y="0"/>
                    </a:moveTo>
                    <a:lnTo>
                      <a:pt x="6506" y="61"/>
                    </a:lnTo>
                    <a:cubicBezTo>
                      <a:pt x="1551" y="6110"/>
                      <a:pt x="1" y="14286"/>
                      <a:pt x="2372" y="21733"/>
                    </a:cubicBezTo>
                    <a:cubicBezTo>
                      <a:pt x="2676" y="22675"/>
                      <a:pt x="3132" y="23709"/>
                      <a:pt x="4074" y="24043"/>
                    </a:cubicBezTo>
                    <a:cubicBezTo>
                      <a:pt x="4276" y="24124"/>
                      <a:pt x="4479" y="24165"/>
                      <a:pt x="4691" y="24165"/>
                    </a:cubicBezTo>
                    <a:cubicBezTo>
                      <a:pt x="4797" y="24165"/>
                      <a:pt x="4905" y="24155"/>
                      <a:pt x="5016" y="24134"/>
                    </a:cubicBezTo>
                    <a:cubicBezTo>
                      <a:pt x="5989" y="23982"/>
                      <a:pt x="6901" y="23131"/>
                      <a:pt x="7539" y="22311"/>
                    </a:cubicBezTo>
                    <a:cubicBezTo>
                      <a:pt x="9910" y="19089"/>
                      <a:pt x="11156" y="15168"/>
                      <a:pt x="11034" y="11186"/>
                    </a:cubicBezTo>
                    <a:cubicBezTo>
                      <a:pt x="10913" y="7204"/>
                      <a:pt x="9120" y="3009"/>
                      <a:pt x="6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64"/>
              <p:cNvSpPr/>
              <p:nvPr/>
            </p:nvSpPr>
            <p:spPr>
              <a:xfrm>
                <a:off x="10880072" y="-1060204"/>
                <a:ext cx="222146" cy="82315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24104" extrusionOk="0">
                    <a:moveTo>
                      <a:pt x="6505" y="0"/>
                    </a:moveTo>
                    <a:lnTo>
                      <a:pt x="6505" y="0"/>
                    </a:lnTo>
                    <a:cubicBezTo>
                      <a:pt x="1550" y="6049"/>
                      <a:pt x="0" y="14225"/>
                      <a:pt x="2371" y="21672"/>
                    </a:cubicBezTo>
                    <a:cubicBezTo>
                      <a:pt x="2675" y="22614"/>
                      <a:pt x="3161" y="23648"/>
                      <a:pt x="4073" y="23982"/>
                    </a:cubicBezTo>
                    <a:cubicBezTo>
                      <a:pt x="4276" y="24063"/>
                      <a:pt x="4492" y="24104"/>
                      <a:pt x="4704" y="24104"/>
                    </a:cubicBezTo>
                    <a:cubicBezTo>
                      <a:pt x="4809" y="24104"/>
                      <a:pt x="4914" y="24094"/>
                      <a:pt x="5016" y="24073"/>
                    </a:cubicBez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64"/>
              <p:cNvSpPr/>
              <p:nvPr/>
            </p:nvSpPr>
            <p:spPr>
              <a:xfrm>
                <a:off x="10510535" y="-2459876"/>
                <a:ext cx="323879" cy="7000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0500" extrusionOk="0">
                    <a:moveTo>
                      <a:pt x="5291" y="1"/>
                    </a:moveTo>
                    <a:cubicBezTo>
                      <a:pt x="5170" y="1"/>
                      <a:pt x="5047" y="16"/>
                      <a:pt x="4924" y="43"/>
                    </a:cubicBezTo>
                    <a:cubicBezTo>
                      <a:pt x="4104" y="195"/>
                      <a:pt x="3374" y="925"/>
                      <a:pt x="2858" y="1654"/>
                    </a:cubicBezTo>
                    <a:cubicBezTo>
                      <a:pt x="943" y="4451"/>
                      <a:pt x="0" y="7794"/>
                      <a:pt x="213" y="11168"/>
                    </a:cubicBezTo>
                    <a:cubicBezTo>
                      <a:pt x="456" y="14511"/>
                      <a:pt x="2098" y="18007"/>
                      <a:pt x="4347" y="20499"/>
                    </a:cubicBezTo>
                    <a:lnTo>
                      <a:pt x="4408" y="20439"/>
                    </a:lnTo>
                    <a:cubicBezTo>
                      <a:pt x="8390" y="15150"/>
                      <a:pt x="9484" y="8220"/>
                      <a:pt x="7235" y="1989"/>
                    </a:cubicBezTo>
                    <a:cubicBezTo>
                      <a:pt x="6961" y="1198"/>
                      <a:pt x="6535" y="347"/>
                      <a:pt x="5715" y="74"/>
                    </a:cubicBezTo>
                    <a:cubicBezTo>
                      <a:pt x="5581" y="23"/>
                      <a:pt x="5438" y="1"/>
                      <a:pt x="5291" y="1"/>
                    </a:cubicBezTo>
                    <a:close/>
                  </a:path>
                </a:pathLst>
              </a:custGeom>
              <a:solidFill>
                <a:srgbClr val="8CB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64"/>
              <p:cNvSpPr/>
              <p:nvPr/>
            </p:nvSpPr>
            <p:spPr>
              <a:xfrm>
                <a:off x="10660009" y="-2459876"/>
                <a:ext cx="174404" cy="697992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0439" extrusionOk="0">
                    <a:moveTo>
                      <a:pt x="914" y="1"/>
                    </a:moveTo>
                    <a:cubicBezTo>
                      <a:pt x="793" y="1"/>
                      <a:pt x="670" y="16"/>
                      <a:pt x="547" y="43"/>
                    </a:cubicBezTo>
                    <a:lnTo>
                      <a:pt x="0" y="20439"/>
                    </a:lnTo>
                    <a:cubicBezTo>
                      <a:pt x="4013" y="15150"/>
                      <a:pt x="5107" y="8220"/>
                      <a:pt x="2858" y="1989"/>
                    </a:cubicBezTo>
                    <a:cubicBezTo>
                      <a:pt x="2584" y="1198"/>
                      <a:pt x="2128" y="347"/>
                      <a:pt x="1338" y="74"/>
                    </a:cubicBezTo>
                    <a:cubicBezTo>
                      <a:pt x="1204" y="23"/>
                      <a:pt x="1061" y="1"/>
                      <a:pt x="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64"/>
              <p:cNvSpPr/>
              <p:nvPr/>
            </p:nvSpPr>
            <p:spPr>
              <a:xfrm>
                <a:off x="9994630" y="-1846201"/>
                <a:ext cx="619720" cy="286894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401" extrusionOk="0">
                    <a:moveTo>
                      <a:pt x="5932" y="0"/>
                    </a:moveTo>
                    <a:cubicBezTo>
                      <a:pt x="4698" y="0"/>
                      <a:pt x="3459" y="163"/>
                      <a:pt x="2250" y="493"/>
                    </a:cubicBezTo>
                    <a:cubicBezTo>
                      <a:pt x="1460" y="706"/>
                      <a:pt x="609" y="1131"/>
                      <a:pt x="213" y="1800"/>
                    </a:cubicBezTo>
                    <a:cubicBezTo>
                      <a:pt x="92" y="2013"/>
                      <a:pt x="31" y="2256"/>
                      <a:pt x="1" y="2499"/>
                    </a:cubicBezTo>
                    <a:cubicBezTo>
                      <a:pt x="1" y="3259"/>
                      <a:pt x="609" y="3897"/>
                      <a:pt x="1217" y="4384"/>
                    </a:cubicBezTo>
                    <a:cubicBezTo>
                      <a:pt x="4462" y="7026"/>
                      <a:pt x="8463" y="8401"/>
                      <a:pt x="12526" y="8401"/>
                    </a:cubicBezTo>
                    <a:cubicBezTo>
                      <a:pt x="14399" y="8401"/>
                      <a:pt x="16285" y="8109"/>
                      <a:pt x="18117" y="7514"/>
                    </a:cubicBezTo>
                    <a:lnTo>
                      <a:pt x="18147" y="7484"/>
                    </a:lnTo>
                    <a:cubicBezTo>
                      <a:pt x="16688" y="4779"/>
                      <a:pt x="14135" y="2286"/>
                      <a:pt x="11308" y="1070"/>
                    </a:cubicBezTo>
                    <a:cubicBezTo>
                      <a:pt x="9599" y="361"/>
                      <a:pt x="7770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64"/>
              <p:cNvSpPr/>
              <p:nvPr/>
            </p:nvSpPr>
            <p:spPr>
              <a:xfrm>
                <a:off x="9994630" y="-1784765"/>
                <a:ext cx="617671" cy="225492"/>
              </a:xfrm>
              <a:custGeom>
                <a:avLst/>
                <a:gdLst/>
                <a:ahLst/>
                <a:cxnLst/>
                <a:rect l="l" t="t" r="r" b="b"/>
                <a:pathLst>
                  <a:path w="18087" h="6603" extrusionOk="0">
                    <a:moveTo>
                      <a:pt x="213" y="1"/>
                    </a:moveTo>
                    <a:cubicBezTo>
                      <a:pt x="92" y="214"/>
                      <a:pt x="1" y="457"/>
                      <a:pt x="1" y="700"/>
                    </a:cubicBezTo>
                    <a:cubicBezTo>
                      <a:pt x="1" y="1460"/>
                      <a:pt x="609" y="2098"/>
                      <a:pt x="1186" y="2615"/>
                    </a:cubicBezTo>
                    <a:cubicBezTo>
                      <a:pt x="4430" y="5235"/>
                      <a:pt x="8441" y="6603"/>
                      <a:pt x="12500" y="6603"/>
                    </a:cubicBezTo>
                    <a:cubicBezTo>
                      <a:pt x="14376" y="6603"/>
                      <a:pt x="16261" y="6311"/>
                      <a:pt x="18086" y="5715"/>
                    </a:cubicBez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64"/>
              <p:cNvSpPr/>
              <p:nvPr/>
            </p:nvSpPr>
            <p:spPr>
              <a:xfrm>
                <a:off x="10219542" y="-1494524"/>
                <a:ext cx="883768" cy="791836"/>
              </a:xfrm>
              <a:custGeom>
                <a:avLst/>
                <a:gdLst/>
                <a:ahLst/>
                <a:cxnLst/>
                <a:rect l="l" t="t" r="r" b="b"/>
                <a:pathLst>
                  <a:path w="25879" h="23187" extrusionOk="0">
                    <a:moveTo>
                      <a:pt x="25291" y="0"/>
                    </a:moveTo>
                    <a:cubicBezTo>
                      <a:pt x="25235" y="0"/>
                      <a:pt x="25177" y="13"/>
                      <a:pt x="25117" y="43"/>
                    </a:cubicBezTo>
                    <a:cubicBezTo>
                      <a:pt x="20345" y="2566"/>
                      <a:pt x="15482" y="5119"/>
                      <a:pt x="11379" y="8675"/>
                    </a:cubicBezTo>
                    <a:cubicBezTo>
                      <a:pt x="6850" y="12596"/>
                      <a:pt x="3658" y="17855"/>
                      <a:pt x="193" y="22657"/>
                    </a:cubicBezTo>
                    <a:cubicBezTo>
                      <a:pt x="0" y="22914"/>
                      <a:pt x="275" y="23187"/>
                      <a:pt x="550" y="23187"/>
                    </a:cubicBezTo>
                    <a:cubicBezTo>
                      <a:pt x="666" y="23187"/>
                      <a:pt x="781" y="23139"/>
                      <a:pt x="862" y="23022"/>
                    </a:cubicBezTo>
                    <a:cubicBezTo>
                      <a:pt x="4266" y="18280"/>
                      <a:pt x="7427" y="13083"/>
                      <a:pt x="11895" y="9223"/>
                    </a:cubicBezTo>
                    <a:cubicBezTo>
                      <a:pt x="15968" y="5727"/>
                      <a:pt x="20771" y="3204"/>
                      <a:pt x="25513" y="712"/>
                    </a:cubicBezTo>
                    <a:cubicBezTo>
                      <a:pt x="25879" y="502"/>
                      <a:pt x="25637" y="0"/>
                      <a:pt x="25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64"/>
              <p:cNvSpPr/>
              <p:nvPr/>
            </p:nvSpPr>
            <p:spPr>
              <a:xfrm>
                <a:off x="10018911" y="-1466282"/>
                <a:ext cx="1009406" cy="213028"/>
              </a:xfrm>
              <a:custGeom>
                <a:avLst/>
                <a:gdLst/>
                <a:ahLst/>
                <a:cxnLst/>
                <a:rect l="l" t="t" r="r" b="b"/>
                <a:pathLst>
                  <a:path w="29558" h="6238" extrusionOk="0">
                    <a:moveTo>
                      <a:pt x="29032" y="0"/>
                    </a:moveTo>
                    <a:cubicBezTo>
                      <a:pt x="28969" y="0"/>
                      <a:pt x="28902" y="21"/>
                      <a:pt x="28834" y="67"/>
                    </a:cubicBezTo>
                    <a:lnTo>
                      <a:pt x="28834" y="37"/>
                    </a:lnTo>
                    <a:cubicBezTo>
                      <a:pt x="23429" y="3627"/>
                      <a:pt x="17154" y="5476"/>
                      <a:pt x="10822" y="5476"/>
                    </a:cubicBezTo>
                    <a:cubicBezTo>
                      <a:pt x="7397" y="5476"/>
                      <a:pt x="3956" y="4935"/>
                      <a:pt x="627" y="3836"/>
                    </a:cubicBezTo>
                    <a:cubicBezTo>
                      <a:pt x="584" y="3822"/>
                      <a:pt x="544" y="3815"/>
                      <a:pt x="506" y="3815"/>
                    </a:cubicBezTo>
                    <a:cubicBezTo>
                      <a:pt x="137" y="3815"/>
                      <a:pt x="1" y="4428"/>
                      <a:pt x="414" y="4566"/>
                    </a:cubicBezTo>
                    <a:cubicBezTo>
                      <a:pt x="3818" y="5686"/>
                      <a:pt x="7335" y="6237"/>
                      <a:pt x="10833" y="6237"/>
                    </a:cubicBezTo>
                    <a:cubicBezTo>
                      <a:pt x="17300" y="6237"/>
                      <a:pt x="23707" y="4355"/>
                      <a:pt x="29229" y="705"/>
                    </a:cubicBezTo>
                    <a:cubicBezTo>
                      <a:pt x="29557" y="478"/>
                      <a:pt x="29341" y="0"/>
                      <a:pt x="290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64"/>
              <p:cNvSpPr/>
              <p:nvPr/>
            </p:nvSpPr>
            <p:spPr>
              <a:xfrm>
                <a:off x="9840170" y="-1470175"/>
                <a:ext cx="1279157" cy="536462"/>
              </a:xfrm>
              <a:custGeom>
                <a:avLst/>
                <a:gdLst/>
                <a:ahLst/>
                <a:cxnLst/>
                <a:rect l="l" t="t" r="r" b="b"/>
                <a:pathLst>
                  <a:path w="37457" h="15709" extrusionOk="0">
                    <a:moveTo>
                      <a:pt x="37004" y="0"/>
                    </a:moveTo>
                    <a:cubicBezTo>
                      <a:pt x="36961" y="0"/>
                      <a:pt x="36915" y="9"/>
                      <a:pt x="36865" y="29"/>
                    </a:cubicBezTo>
                    <a:cubicBezTo>
                      <a:pt x="30968" y="2491"/>
                      <a:pt x="26257" y="6838"/>
                      <a:pt x="20937" y="10242"/>
                    </a:cubicBezTo>
                    <a:cubicBezTo>
                      <a:pt x="18111" y="12066"/>
                      <a:pt x="15132" y="13555"/>
                      <a:pt x="11849" y="14315"/>
                    </a:cubicBezTo>
                    <a:cubicBezTo>
                      <a:pt x="9977" y="14764"/>
                      <a:pt x="8066" y="14984"/>
                      <a:pt x="6152" y="14984"/>
                    </a:cubicBezTo>
                    <a:cubicBezTo>
                      <a:pt x="4304" y="14984"/>
                      <a:pt x="2454" y="14779"/>
                      <a:pt x="633" y="14376"/>
                    </a:cubicBezTo>
                    <a:cubicBezTo>
                      <a:pt x="599" y="14367"/>
                      <a:pt x="567" y="14363"/>
                      <a:pt x="536" y="14363"/>
                    </a:cubicBezTo>
                    <a:cubicBezTo>
                      <a:pt x="150" y="14363"/>
                      <a:pt x="0" y="15021"/>
                      <a:pt x="451" y="15105"/>
                    </a:cubicBezTo>
                    <a:lnTo>
                      <a:pt x="451" y="15075"/>
                    </a:lnTo>
                    <a:cubicBezTo>
                      <a:pt x="2307" y="15499"/>
                      <a:pt x="4197" y="15709"/>
                      <a:pt x="6084" y="15709"/>
                    </a:cubicBezTo>
                    <a:cubicBezTo>
                      <a:pt x="9604" y="15709"/>
                      <a:pt x="13113" y="14980"/>
                      <a:pt x="16378" y="13555"/>
                    </a:cubicBezTo>
                    <a:cubicBezTo>
                      <a:pt x="21120" y="11488"/>
                      <a:pt x="25132" y="8145"/>
                      <a:pt x="29357" y="5196"/>
                    </a:cubicBezTo>
                    <a:cubicBezTo>
                      <a:pt x="31758" y="3464"/>
                      <a:pt x="34342" y="1974"/>
                      <a:pt x="37077" y="789"/>
                    </a:cubicBezTo>
                    <a:cubicBezTo>
                      <a:pt x="37456" y="600"/>
                      <a:pt x="37353" y="0"/>
                      <a:pt x="37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64"/>
              <p:cNvSpPr/>
              <p:nvPr/>
            </p:nvSpPr>
            <p:spPr>
              <a:xfrm>
                <a:off x="9729934" y="-812139"/>
                <a:ext cx="577169" cy="64946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19018" extrusionOk="0">
                    <a:moveTo>
                      <a:pt x="16475" y="1"/>
                    </a:moveTo>
                    <a:cubicBezTo>
                      <a:pt x="8907" y="2067"/>
                      <a:pt x="2919" y="7782"/>
                      <a:pt x="518" y="15259"/>
                    </a:cubicBezTo>
                    <a:cubicBezTo>
                      <a:pt x="214" y="16201"/>
                      <a:pt x="1" y="17296"/>
                      <a:pt x="578" y="18116"/>
                    </a:cubicBezTo>
                    <a:cubicBezTo>
                      <a:pt x="761" y="18390"/>
                      <a:pt x="1004" y="18603"/>
                      <a:pt x="1277" y="18755"/>
                    </a:cubicBezTo>
                    <a:cubicBezTo>
                      <a:pt x="1665" y="18942"/>
                      <a:pt x="2123" y="19017"/>
                      <a:pt x="2600" y="19017"/>
                    </a:cubicBezTo>
                    <a:cubicBezTo>
                      <a:pt x="3208" y="19017"/>
                      <a:pt x="3846" y="18895"/>
                      <a:pt x="4408" y="18724"/>
                    </a:cubicBezTo>
                    <a:cubicBezTo>
                      <a:pt x="8208" y="17478"/>
                      <a:pt x="11490" y="15016"/>
                      <a:pt x="13709" y="11703"/>
                    </a:cubicBezTo>
                    <a:cubicBezTo>
                      <a:pt x="15898" y="8420"/>
                      <a:pt x="16901" y="3922"/>
                      <a:pt x="16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64"/>
              <p:cNvSpPr/>
              <p:nvPr/>
            </p:nvSpPr>
            <p:spPr>
              <a:xfrm>
                <a:off x="9730992" y="-812139"/>
                <a:ext cx="561597" cy="640483"/>
              </a:xfrm>
              <a:custGeom>
                <a:avLst/>
                <a:gdLst/>
                <a:ahLst/>
                <a:cxnLst/>
                <a:rect l="l" t="t" r="r" b="b"/>
                <a:pathLst>
                  <a:path w="16445" h="18755" extrusionOk="0">
                    <a:moveTo>
                      <a:pt x="16444" y="1"/>
                    </a:moveTo>
                    <a:lnTo>
                      <a:pt x="16444" y="1"/>
                    </a:lnTo>
                    <a:cubicBezTo>
                      <a:pt x="8906" y="2067"/>
                      <a:pt x="2888" y="7782"/>
                      <a:pt x="487" y="15259"/>
                    </a:cubicBezTo>
                    <a:cubicBezTo>
                      <a:pt x="213" y="16201"/>
                      <a:pt x="0" y="17296"/>
                      <a:pt x="547" y="18116"/>
                    </a:cubicBezTo>
                    <a:cubicBezTo>
                      <a:pt x="730" y="18390"/>
                      <a:pt x="973" y="18603"/>
                      <a:pt x="1246" y="18755"/>
                    </a:cubicBezTo>
                    <a:lnTo>
                      <a:pt x="16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64"/>
              <p:cNvSpPr/>
              <p:nvPr/>
            </p:nvSpPr>
            <p:spPr>
              <a:xfrm>
                <a:off x="9452807" y="-1092510"/>
                <a:ext cx="645674" cy="255920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7494" extrusionOk="0">
                    <a:moveTo>
                      <a:pt x="8937" y="1"/>
                    </a:moveTo>
                    <a:cubicBezTo>
                      <a:pt x="6378" y="1"/>
                      <a:pt x="3858" y="713"/>
                      <a:pt x="1672" y="2071"/>
                    </a:cubicBezTo>
                    <a:cubicBezTo>
                      <a:pt x="973" y="2496"/>
                      <a:pt x="243" y="3165"/>
                      <a:pt x="91" y="3894"/>
                    </a:cubicBezTo>
                    <a:cubicBezTo>
                      <a:pt x="0" y="4138"/>
                      <a:pt x="0" y="4381"/>
                      <a:pt x="91" y="4624"/>
                    </a:cubicBezTo>
                    <a:cubicBezTo>
                      <a:pt x="274" y="5384"/>
                      <a:pt x="1034" y="5809"/>
                      <a:pt x="1763" y="6113"/>
                    </a:cubicBezTo>
                    <a:cubicBezTo>
                      <a:pt x="3985" y="7038"/>
                      <a:pt x="6336" y="7493"/>
                      <a:pt x="8676" y="7493"/>
                    </a:cubicBezTo>
                    <a:cubicBezTo>
                      <a:pt x="12256" y="7493"/>
                      <a:pt x="15812" y="6428"/>
                      <a:pt x="18845" y="4350"/>
                    </a:cubicBezTo>
                    <a:lnTo>
                      <a:pt x="18906" y="4320"/>
                    </a:lnTo>
                    <a:cubicBezTo>
                      <a:pt x="16748" y="2131"/>
                      <a:pt x="13587" y="460"/>
                      <a:pt x="10547" y="95"/>
                    </a:cubicBezTo>
                    <a:cubicBezTo>
                      <a:pt x="10011" y="32"/>
                      <a:pt x="9473" y="1"/>
                      <a:pt x="8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64"/>
              <p:cNvSpPr/>
              <p:nvPr/>
            </p:nvSpPr>
            <p:spPr>
              <a:xfrm>
                <a:off x="9452807" y="-959530"/>
                <a:ext cx="644615" cy="12294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3600" extrusionOk="0">
                    <a:moveTo>
                      <a:pt x="91" y="0"/>
                    </a:moveTo>
                    <a:cubicBezTo>
                      <a:pt x="0" y="244"/>
                      <a:pt x="0" y="487"/>
                      <a:pt x="91" y="730"/>
                    </a:cubicBezTo>
                    <a:cubicBezTo>
                      <a:pt x="274" y="1490"/>
                      <a:pt x="1034" y="1915"/>
                      <a:pt x="1763" y="2219"/>
                    </a:cubicBezTo>
                    <a:cubicBezTo>
                      <a:pt x="3985" y="3144"/>
                      <a:pt x="6336" y="3599"/>
                      <a:pt x="8678" y="3599"/>
                    </a:cubicBezTo>
                    <a:cubicBezTo>
                      <a:pt x="12261" y="3599"/>
                      <a:pt x="15824" y="2534"/>
                      <a:pt x="18876" y="456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64"/>
              <p:cNvSpPr/>
              <p:nvPr/>
            </p:nvSpPr>
            <p:spPr>
              <a:xfrm>
                <a:off x="9395708" y="-1635973"/>
                <a:ext cx="794124" cy="373191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10928" extrusionOk="0">
                    <a:moveTo>
                      <a:pt x="7418" y="1"/>
                    </a:moveTo>
                    <a:cubicBezTo>
                      <a:pt x="5930" y="1"/>
                      <a:pt x="4439" y="189"/>
                      <a:pt x="2979" y="568"/>
                    </a:cubicBezTo>
                    <a:cubicBezTo>
                      <a:pt x="1946" y="811"/>
                      <a:pt x="821" y="1358"/>
                      <a:pt x="304" y="2209"/>
                    </a:cubicBezTo>
                    <a:cubicBezTo>
                      <a:pt x="152" y="2483"/>
                      <a:pt x="61" y="2787"/>
                      <a:pt x="31" y="3121"/>
                    </a:cubicBezTo>
                    <a:cubicBezTo>
                      <a:pt x="0" y="4094"/>
                      <a:pt x="791" y="4915"/>
                      <a:pt x="1520" y="5553"/>
                    </a:cubicBezTo>
                    <a:cubicBezTo>
                      <a:pt x="5740" y="9069"/>
                      <a:pt x="11021" y="10927"/>
                      <a:pt x="16378" y="10927"/>
                    </a:cubicBezTo>
                    <a:cubicBezTo>
                      <a:pt x="18661" y="10927"/>
                      <a:pt x="20958" y="10590"/>
                      <a:pt x="23192" y="9899"/>
                    </a:cubicBezTo>
                    <a:lnTo>
                      <a:pt x="23253" y="9869"/>
                    </a:lnTo>
                    <a:cubicBezTo>
                      <a:pt x="21429" y="6343"/>
                      <a:pt x="18207" y="3091"/>
                      <a:pt x="14590" y="1510"/>
                    </a:cubicBezTo>
                    <a:cubicBezTo>
                      <a:pt x="12304" y="509"/>
                      <a:pt x="9864" y="1"/>
                      <a:pt x="74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64"/>
              <p:cNvSpPr/>
              <p:nvPr/>
            </p:nvSpPr>
            <p:spPr>
              <a:xfrm>
                <a:off x="9395708" y="-1561595"/>
                <a:ext cx="792041" cy="297959"/>
              </a:xfrm>
              <a:custGeom>
                <a:avLst/>
                <a:gdLst/>
                <a:ahLst/>
                <a:cxnLst/>
                <a:rect l="l" t="t" r="r" b="b"/>
                <a:pathLst>
                  <a:path w="23193" h="8725" extrusionOk="0">
                    <a:moveTo>
                      <a:pt x="304" y="1"/>
                    </a:moveTo>
                    <a:cubicBezTo>
                      <a:pt x="152" y="275"/>
                      <a:pt x="61" y="578"/>
                      <a:pt x="31" y="913"/>
                    </a:cubicBezTo>
                    <a:cubicBezTo>
                      <a:pt x="0" y="1885"/>
                      <a:pt x="791" y="2706"/>
                      <a:pt x="1520" y="3344"/>
                    </a:cubicBezTo>
                    <a:cubicBezTo>
                      <a:pt x="5732" y="6876"/>
                      <a:pt x="10986" y="8725"/>
                      <a:pt x="16334" y="8725"/>
                    </a:cubicBezTo>
                    <a:cubicBezTo>
                      <a:pt x="18628" y="8725"/>
                      <a:pt x="20939" y="8384"/>
                      <a:pt x="23192" y="7691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64"/>
            <p:cNvGrpSpPr/>
            <p:nvPr/>
          </p:nvGrpSpPr>
          <p:grpSpPr>
            <a:xfrm>
              <a:off x="-952212" y="-1606998"/>
              <a:ext cx="9491107" cy="8871867"/>
              <a:chOff x="10368334" y="-3016863"/>
              <a:chExt cx="2959405" cy="2766321"/>
            </a:xfrm>
          </p:grpSpPr>
          <p:sp>
            <p:nvSpPr>
              <p:cNvPr id="1281" name="Google Shape;1281;p64"/>
              <p:cNvSpPr/>
              <p:nvPr/>
            </p:nvSpPr>
            <p:spPr>
              <a:xfrm>
                <a:off x="10368334" y="-3016863"/>
                <a:ext cx="2766321" cy="2766321"/>
              </a:xfrm>
              <a:custGeom>
                <a:avLst/>
                <a:gdLst/>
                <a:ahLst/>
                <a:cxnLst/>
                <a:rect l="l" t="t" r="r" b="b"/>
                <a:pathLst>
                  <a:path w="81005" h="81005" extrusionOk="0">
                    <a:moveTo>
                      <a:pt x="40487" y="0"/>
                    </a:moveTo>
                    <a:cubicBezTo>
                      <a:pt x="18146" y="0"/>
                      <a:pt x="0" y="18147"/>
                      <a:pt x="0" y="40518"/>
                    </a:cubicBezTo>
                    <a:cubicBezTo>
                      <a:pt x="0" y="62889"/>
                      <a:pt x="18146" y="81005"/>
                      <a:pt x="40487" y="81005"/>
                    </a:cubicBezTo>
                    <a:cubicBezTo>
                      <a:pt x="62858" y="81005"/>
                      <a:pt x="81005" y="62889"/>
                      <a:pt x="81005" y="40518"/>
                    </a:cubicBezTo>
                    <a:cubicBezTo>
                      <a:pt x="81005" y="18147"/>
                      <a:pt x="62858" y="0"/>
                      <a:pt x="40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4"/>
              <p:cNvSpPr/>
              <p:nvPr/>
            </p:nvSpPr>
            <p:spPr>
              <a:xfrm>
                <a:off x="12251262" y="-2759440"/>
                <a:ext cx="1076476" cy="2224087"/>
              </a:xfrm>
              <a:custGeom>
                <a:avLst/>
                <a:gdLst/>
                <a:ahLst/>
                <a:cxnLst/>
                <a:rect l="l" t="t" r="r" b="b"/>
                <a:pathLst>
                  <a:path w="31522" h="65127" extrusionOk="0">
                    <a:moveTo>
                      <a:pt x="8907" y="0"/>
                    </a:moveTo>
                    <a:cubicBezTo>
                      <a:pt x="6414" y="548"/>
                      <a:pt x="6262" y="2918"/>
                      <a:pt x="6323" y="5137"/>
                    </a:cubicBezTo>
                    <a:cubicBezTo>
                      <a:pt x="6354" y="6049"/>
                      <a:pt x="6080" y="6931"/>
                      <a:pt x="6262" y="7812"/>
                    </a:cubicBezTo>
                    <a:cubicBezTo>
                      <a:pt x="6417" y="8559"/>
                      <a:pt x="7074" y="9285"/>
                      <a:pt x="7770" y="9285"/>
                    </a:cubicBezTo>
                    <a:cubicBezTo>
                      <a:pt x="7896" y="9285"/>
                      <a:pt x="8022" y="9261"/>
                      <a:pt x="8147" y="9210"/>
                    </a:cubicBezTo>
                    <a:cubicBezTo>
                      <a:pt x="8542" y="9028"/>
                      <a:pt x="8846" y="8633"/>
                      <a:pt x="9241" y="8633"/>
                    </a:cubicBezTo>
                    <a:cubicBezTo>
                      <a:pt x="9253" y="8632"/>
                      <a:pt x="9264" y="8632"/>
                      <a:pt x="9275" y="8632"/>
                    </a:cubicBezTo>
                    <a:cubicBezTo>
                      <a:pt x="9947" y="8632"/>
                      <a:pt x="10152" y="9525"/>
                      <a:pt x="10092" y="10183"/>
                    </a:cubicBezTo>
                    <a:cubicBezTo>
                      <a:pt x="10001" y="10852"/>
                      <a:pt x="9910" y="11703"/>
                      <a:pt x="10457" y="12037"/>
                    </a:cubicBezTo>
                    <a:cubicBezTo>
                      <a:pt x="9150" y="13526"/>
                      <a:pt x="7600" y="14803"/>
                      <a:pt x="5898" y="15837"/>
                    </a:cubicBezTo>
                    <a:cubicBezTo>
                      <a:pt x="7022" y="16870"/>
                      <a:pt x="7691" y="18299"/>
                      <a:pt x="7752" y="19818"/>
                    </a:cubicBezTo>
                    <a:cubicBezTo>
                      <a:pt x="7397" y="20072"/>
                      <a:pt x="6977" y="20128"/>
                      <a:pt x="6543" y="20128"/>
                    </a:cubicBezTo>
                    <a:cubicBezTo>
                      <a:pt x="6196" y="20128"/>
                      <a:pt x="5840" y="20092"/>
                      <a:pt x="5503" y="20092"/>
                    </a:cubicBezTo>
                    <a:cubicBezTo>
                      <a:pt x="4651" y="20092"/>
                      <a:pt x="2189" y="21673"/>
                      <a:pt x="3800" y="22524"/>
                    </a:cubicBezTo>
                    <a:cubicBezTo>
                      <a:pt x="4044" y="22615"/>
                      <a:pt x="4287" y="22706"/>
                      <a:pt x="4530" y="22828"/>
                    </a:cubicBezTo>
                    <a:cubicBezTo>
                      <a:pt x="4773" y="23071"/>
                      <a:pt x="4955" y="23344"/>
                      <a:pt x="5077" y="23679"/>
                    </a:cubicBezTo>
                    <a:cubicBezTo>
                      <a:pt x="5478" y="24480"/>
                      <a:pt x="6254" y="24883"/>
                      <a:pt x="7033" y="24883"/>
                    </a:cubicBezTo>
                    <a:cubicBezTo>
                      <a:pt x="7790" y="24883"/>
                      <a:pt x="8548" y="24503"/>
                      <a:pt x="8968" y="23739"/>
                    </a:cubicBezTo>
                    <a:cubicBezTo>
                      <a:pt x="9393" y="22919"/>
                      <a:pt x="9302" y="21946"/>
                      <a:pt x="9545" y="21065"/>
                    </a:cubicBezTo>
                    <a:cubicBezTo>
                      <a:pt x="9745" y="20366"/>
                      <a:pt x="10415" y="19647"/>
                      <a:pt x="11086" y="19647"/>
                    </a:cubicBezTo>
                    <a:cubicBezTo>
                      <a:pt x="11233" y="19647"/>
                      <a:pt x="11379" y="19681"/>
                      <a:pt x="11521" y="19758"/>
                    </a:cubicBezTo>
                    <a:cubicBezTo>
                      <a:pt x="11946" y="19970"/>
                      <a:pt x="12190" y="20457"/>
                      <a:pt x="12676" y="20548"/>
                    </a:cubicBezTo>
                    <a:cubicBezTo>
                      <a:pt x="12717" y="20554"/>
                      <a:pt x="12758" y="20557"/>
                      <a:pt x="12799" y="20557"/>
                    </a:cubicBezTo>
                    <a:cubicBezTo>
                      <a:pt x="13237" y="20557"/>
                      <a:pt x="13674" y="20216"/>
                      <a:pt x="14081" y="20216"/>
                    </a:cubicBezTo>
                    <a:cubicBezTo>
                      <a:pt x="14172" y="20216"/>
                      <a:pt x="14260" y="20233"/>
                      <a:pt x="14348" y="20274"/>
                    </a:cubicBezTo>
                    <a:cubicBezTo>
                      <a:pt x="14652" y="20852"/>
                      <a:pt x="14986" y="21460"/>
                      <a:pt x="15564" y="21703"/>
                    </a:cubicBezTo>
                    <a:cubicBezTo>
                      <a:pt x="15837" y="21794"/>
                      <a:pt x="16080" y="21855"/>
                      <a:pt x="16354" y="21885"/>
                    </a:cubicBezTo>
                    <a:cubicBezTo>
                      <a:pt x="17326" y="22098"/>
                      <a:pt x="18147" y="22706"/>
                      <a:pt x="18634" y="23587"/>
                    </a:cubicBezTo>
                    <a:cubicBezTo>
                      <a:pt x="18482" y="23071"/>
                      <a:pt x="18512" y="22554"/>
                      <a:pt x="18725" y="22068"/>
                    </a:cubicBezTo>
                    <a:cubicBezTo>
                      <a:pt x="18883" y="21772"/>
                      <a:pt x="19233" y="21565"/>
                      <a:pt x="19551" y="21565"/>
                    </a:cubicBezTo>
                    <a:cubicBezTo>
                      <a:pt x="19722" y="21565"/>
                      <a:pt x="19884" y="21625"/>
                      <a:pt x="20001" y="21764"/>
                    </a:cubicBezTo>
                    <a:cubicBezTo>
                      <a:pt x="20396" y="22220"/>
                      <a:pt x="19941" y="22980"/>
                      <a:pt x="20153" y="23557"/>
                    </a:cubicBezTo>
                    <a:cubicBezTo>
                      <a:pt x="20488" y="24347"/>
                      <a:pt x="21734" y="24135"/>
                      <a:pt x="22372" y="24712"/>
                    </a:cubicBezTo>
                    <a:cubicBezTo>
                      <a:pt x="23010" y="25259"/>
                      <a:pt x="22676" y="26475"/>
                      <a:pt x="22220" y="27265"/>
                    </a:cubicBezTo>
                    <a:cubicBezTo>
                      <a:pt x="22099" y="27508"/>
                      <a:pt x="21947" y="27691"/>
                      <a:pt x="21764" y="27812"/>
                    </a:cubicBezTo>
                    <a:cubicBezTo>
                      <a:pt x="21638" y="27886"/>
                      <a:pt x="21514" y="27918"/>
                      <a:pt x="21390" y="27918"/>
                    </a:cubicBezTo>
                    <a:cubicBezTo>
                      <a:pt x="20645" y="27918"/>
                      <a:pt x="19919" y="26779"/>
                      <a:pt x="19059" y="26779"/>
                    </a:cubicBezTo>
                    <a:cubicBezTo>
                      <a:pt x="18857" y="27589"/>
                      <a:pt x="18103" y="28151"/>
                      <a:pt x="17271" y="28151"/>
                    </a:cubicBezTo>
                    <a:cubicBezTo>
                      <a:pt x="17229" y="28151"/>
                      <a:pt x="17187" y="28150"/>
                      <a:pt x="17144" y="28147"/>
                    </a:cubicBezTo>
                    <a:cubicBezTo>
                      <a:pt x="16080" y="27995"/>
                      <a:pt x="15412" y="26931"/>
                      <a:pt x="14834" y="26019"/>
                    </a:cubicBezTo>
                    <a:cubicBezTo>
                      <a:pt x="14295" y="25091"/>
                      <a:pt x="13520" y="24103"/>
                      <a:pt x="12451" y="24103"/>
                    </a:cubicBezTo>
                    <a:cubicBezTo>
                      <a:pt x="12435" y="24103"/>
                      <a:pt x="12419" y="24104"/>
                      <a:pt x="12402" y="24104"/>
                    </a:cubicBezTo>
                    <a:cubicBezTo>
                      <a:pt x="11339" y="24165"/>
                      <a:pt x="10548" y="25138"/>
                      <a:pt x="9515" y="25198"/>
                    </a:cubicBezTo>
                    <a:cubicBezTo>
                      <a:pt x="9288" y="25198"/>
                      <a:pt x="9052" y="25164"/>
                      <a:pt x="8826" y="25164"/>
                    </a:cubicBezTo>
                    <a:cubicBezTo>
                      <a:pt x="8629" y="25164"/>
                      <a:pt x="8439" y="25190"/>
                      <a:pt x="8269" y="25290"/>
                    </a:cubicBezTo>
                    <a:cubicBezTo>
                      <a:pt x="8056" y="25442"/>
                      <a:pt x="7934" y="25715"/>
                      <a:pt x="7721" y="25867"/>
                    </a:cubicBezTo>
                    <a:cubicBezTo>
                      <a:pt x="7521" y="26034"/>
                      <a:pt x="7280" y="26087"/>
                      <a:pt x="7020" y="26087"/>
                    </a:cubicBezTo>
                    <a:cubicBezTo>
                      <a:pt x="6568" y="26087"/>
                      <a:pt x="6056" y="25928"/>
                      <a:pt x="5594" y="25928"/>
                    </a:cubicBezTo>
                    <a:cubicBezTo>
                      <a:pt x="3952" y="25958"/>
                      <a:pt x="3375" y="28967"/>
                      <a:pt x="2645" y="30153"/>
                    </a:cubicBezTo>
                    <a:cubicBezTo>
                      <a:pt x="1794" y="31521"/>
                      <a:pt x="882" y="33010"/>
                      <a:pt x="974" y="34651"/>
                    </a:cubicBezTo>
                    <a:cubicBezTo>
                      <a:pt x="1004" y="35442"/>
                      <a:pt x="1308" y="36323"/>
                      <a:pt x="974" y="37053"/>
                    </a:cubicBezTo>
                    <a:cubicBezTo>
                      <a:pt x="700" y="37661"/>
                      <a:pt x="92" y="38086"/>
                      <a:pt x="1" y="38724"/>
                    </a:cubicBezTo>
                    <a:cubicBezTo>
                      <a:pt x="1" y="39059"/>
                      <a:pt x="62" y="39393"/>
                      <a:pt x="214" y="39697"/>
                    </a:cubicBezTo>
                    <a:lnTo>
                      <a:pt x="1338" y="42737"/>
                    </a:lnTo>
                    <a:cubicBezTo>
                      <a:pt x="1582" y="43345"/>
                      <a:pt x="1916" y="44074"/>
                      <a:pt x="2554" y="44196"/>
                    </a:cubicBezTo>
                    <a:cubicBezTo>
                      <a:pt x="2889" y="44196"/>
                      <a:pt x="3192" y="44196"/>
                      <a:pt x="3496" y="44226"/>
                    </a:cubicBezTo>
                    <a:cubicBezTo>
                      <a:pt x="3983" y="44348"/>
                      <a:pt x="4196" y="44864"/>
                      <a:pt x="4591" y="45168"/>
                    </a:cubicBezTo>
                    <a:cubicBezTo>
                      <a:pt x="4914" y="45384"/>
                      <a:pt x="5290" y="45451"/>
                      <a:pt x="5681" y="45451"/>
                    </a:cubicBezTo>
                    <a:cubicBezTo>
                      <a:pt x="5953" y="45451"/>
                      <a:pt x="6232" y="45418"/>
                      <a:pt x="6506" y="45381"/>
                    </a:cubicBezTo>
                    <a:lnTo>
                      <a:pt x="9758" y="44925"/>
                    </a:lnTo>
                    <a:cubicBezTo>
                      <a:pt x="9915" y="44903"/>
                      <a:pt x="10074" y="44892"/>
                      <a:pt x="10234" y="44892"/>
                    </a:cubicBezTo>
                    <a:cubicBezTo>
                      <a:pt x="11623" y="44892"/>
                      <a:pt x="13015" y="45721"/>
                      <a:pt x="12524" y="47357"/>
                    </a:cubicBezTo>
                    <a:cubicBezTo>
                      <a:pt x="12342" y="48025"/>
                      <a:pt x="11946" y="48603"/>
                      <a:pt x="11825" y="49272"/>
                    </a:cubicBezTo>
                    <a:cubicBezTo>
                      <a:pt x="11187" y="52250"/>
                      <a:pt x="12098" y="54652"/>
                      <a:pt x="9606" y="57144"/>
                    </a:cubicBezTo>
                    <a:cubicBezTo>
                      <a:pt x="8907" y="57843"/>
                      <a:pt x="7995" y="58664"/>
                      <a:pt x="8208" y="59606"/>
                    </a:cubicBezTo>
                    <a:cubicBezTo>
                      <a:pt x="8299" y="59910"/>
                      <a:pt x="8512" y="60184"/>
                      <a:pt x="8573" y="60518"/>
                    </a:cubicBezTo>
                    <a:cubicBezTo>
                      <a:pt x="8755" y="61339"/>
                      <a:pt x="7995" y="62068"/>
                      <a:pt x="7417" y="62707"/>
                    </a:cubicBezTo>
                    <a:cubicBezTo>
                      <a:pt x="6870" y="63314"/>
                      <a:pt x="6445" y="64439"/>
                      <a:pt x="7114" y="64956"/>
                    </a:cubicBezTo>
                    <a:cubicBezTo>
                      <a:pt x="7279" y="65075"/>
                      <a:pt x="7456" y="65127"/>
                      <a:pt x="7636" y="65127"/>
                    </a:cubicBezTo>
                    <a:cubicBezTo>
                      <a:pt x="8281" y="65127"/>
                      <a:pt x="8979" y="64469"/>
                      <a:pt x="9454" y="63922"/>
                    </a:cubicBezTo>
                    <a:cubicBezTo>
                      <a:pt x="10731" y="62463"/>
                      <a:pt x="12433" y="61673"/>
                      <a:pt x="13861" y="60396"/>
                    </a:cubicBezTo>
                    <a:cubicBezTo>
                      <a:pt x="15168" y="59211"/>
                      <a:pt x="15716" y="58238"/>
                      <a:pt x="17509" y="57630"/>
                    </a:cubicBezTo>
                    <a:lnTo>
                      <a:pt x="17630" y="57600"/>
                    </a:lnTo>
                    <a:cubicBezTo>
                      <a:pt x="31521" y="39393"/>
                      <a:pt x="27600" y="13314"/>
                      <a:pt x="8968" y="31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4"/>
              <p:cNvSpPr/>
              <p:nvPr/>
            </p:nvSpPr>
            <p:spPr>
              <a:xfrm>
                <a:off x="10419183" y="-2931761"/>
                <a:ext cx="1444955" cy="2627228"/>
              </a:xfrm>
              <a:custGeom>
                <a:avLst/>
                <a:gdLst/>
                <a:ahLst/>
                <a:cxnLst/>
                <a:rect l="l" t="t" r="r" b="b"/>
                <a:pathLst>
                  <a:path w="42312" h="76932" extrusionOk="0">
                    <a:moveTo>
                      <a:pt x="24986" y="1"/>
                    </a:moveTo>
                    <a:cubicBezTo>
                      <a:pt x="12858" y="4499"/>
                      <a:pt x="3557" y="14499"/>
                      <a:pt x="1" y="26962"/>
                    </a:cubicBezTo>
                    <a:cubicBezTo>
                      <a:pt x="669" y="28360"/>
                      <a:pt x="700" y="30123"/>
                      <a:pt x="821" y="31734"/>
                    </a:cubicBezTo>
                    <a:cubicBezTo>
                      <a:pt x="973" y="34165"/>
                      <a:pt x="1490" y="36536"/>
                      <a:pt x="2311" y="38846"/>
                    </a:cubicBezTo>
                    <a:cubicBezTo>
                      <a:pt x="2858" y="40397"/>
                      <a:pt x="3648" y="42007"/>
                      <a:pt x="5107" y="42828"/>
                    </a:cubicBezTo>
                    <a:cubicBezTo>
                      <a:pt x="5745" y="43132"/>
                      <a:pt x="6444" y="43375"/>
                      <a:pt x="7144" y="43588"/>
                    </a:cubicBezTo>
                    <a:cubicBezTo>
                      <a:pt x="9241" y="44287"/>
                      <a:pt x="11125" y="45594"/>
                      <a:pt x="12524" y="47327"/>
                    </a:cubicBezTo>
                    <a:cubicBezTo>
                      <a:pt x="12829" y="47687"/>
                      <a:pt x="13184" y="48098"/>
                      <a:pt x="13614" y="48098"/>
                    </a:cubicBezTo>
                    <a:cubicBezTo>
                      <a:pt x="13655" y="48098"/>
                      <a:pt x="13697" y="48095"/>
                      <a:pt x="13739" y="48087"/>
                    </a:cubicBezTo>
                    <a:cubicBezTo>
                      <a:pt x="13922" y="48026"/>
                      <a:pt x="14104" y="47965"/>
                      <a:pt x="14287" y="47874"/>
                    </a:cubicBezTo>
                    <a:cubicBezTo>
                      <a:pt x="14428" y="47810"/>
                      <a:pt x="14572" y="47781"/>
                      <a:pt x="14714" y="47781"/>
                    </a:cubicBezTo>
                    <a:cubicBezTo>
                      <a:pt x="15458" y="47781"/>
                      <a:pt x="16155" y="48572"/>
                      <a:pt x="16232" y="49363"/>
                    </a:cubicBezTo>
                    <a:cubicBezTo>
                      <a:pt x="16414" y="51065"/>
                      <a:pt x="15229" y="52129"/>
                      <a:pt x="15746" y="53923"/>
                    </a:cubicBezTo>
                    <a:cubicBezTo>
                      <a:pt x="16080" y="55047"/>
                      <a:pt x="16414" y="56233"/>
                      <a:pt x="17174" y="57175"/>
                    </a:cubicBezTo>
                    <a:cubicBezTo>
                      <a:pt x="17600" y="57661"/>
                      <a:pt x="18116" y="58087"/>
                      <a:pt x="18542" y="58603"/>
                    </a:cubicBezTo>
                    <a:cubicBezTo>
                      <a:pt x="19028" y="59211"/>
                      <a:pt x="19363" y="59941"/>
                      <a:pt x="19879" y="60549"/>
                    </a:cubicBezTo>
                    <a:cubicBezTo>
                      <a:pt x="21095" y="61947"/>
                      <a:pt x="23162" y="62373"/>
                      <a:pt x="24317" y="63832"/>
                    </a:cubicBezTo>
                    <a:cubicBezTo>
                      <a:pt x="24955" y="64622"/>
                      <a:pt x="25259" y="65686"/>
                      <a:pt x="25533" y="66689"/>
                    </a:cubicBezTo>
                    <a:cubicBezTo>
                      <a:pt x="26110" y="68816"/>
                      <a:pt x="26718" y="70944"/>
                      <a:pt x="27813" y="72859"/>
                    </a:cubicBezTo>
                    <a:cubicBezTo>
                      <a:pt x="28907" y="74744"/>
                      <a:pt x="30639" y="76385"/>
                      <a:pt x="32797" y="76932"/>
                    </a:cubicBezTo>
                    <a:cubicBezTo>
                      <a:pt x="33162" y="76324"/>
                      <a:pt x="32615" y="75534"/>
                      <a:pt x="32038" y="75078"/>
                    </a:cubicBezTo>
                    <a:cubicBezTo>
                      <a:pt x="31490" y="74622"/>
                      <a:pt x="30791" y="74136"/>
                      <a:pt x="30822" y="73406"/>
                    </a:cubicBezTo>
                    <a:cubicBezTo>
                      <a:pt x="30852" y="73072"/>
                      <a:pt x="30974" y="72737"/>
                      <a:pt x="31187" y="72464"/>
                    </a:cubicBezTo>
                    <a:cubicBezTo>
                      <a:pt x="31642" y="71734"/>
                      <a:pt x="32220" y="71126"/>
                      <a:pt x="32919" y="70579"/>
                    </a:cubicBezTo>
                    <a:cubicBezTo>
                      <a:pt x="33253" y="70367"/>
                      <a:pt x="33557" y="70093"/>
                      <a:pt x="33801" y="69759"/>
                    </a:cubicBezTo>
                    <a:cubicBezTo>
                      <a:pt x="34256" y="69090"/>
                      <a:pt x="34105" y="68178"/>
                      <a:pt x="34439" y="67449"/>
                    </a:cubicBezTo>
                    <a:cubicBezTo>
                      <a:pt x="34864" y="66567"/>
                      <a:pt x="36019" y="65625"/>
                      <a:pt x="35381" y="64865"/>
                    </a:cubicBezTo>
                    <a:lnTo>
                      <a:pt x="35381" y="64865"/>
                    </a:lnTo>
                    <a:cubicBezTo>
                      <a:pt x="35694" y="64994"/>
                      <a:pt x="36016" y="65055"/>
                      <a:pt x="36332" y="65055"/>
                    </a:cubicBezTo>
                    <a:cubicBezTo>
                      <a:pt x="37426" y="65055"/>
                      <a:pt x="38442" y="64325"/>
                      <a:pt x="38725" y="63193"/>
                    </a:cubicBezTo>
                    <a:cubicBezTo>
                      <a:pt x="38816" y="62616"/>
                      <a:pt x="38725" y="62038"/>
                      <a:pt x="38785" y="61461"/>
                    </a:cubicBezTo>
                    <a:cubicBezTo>
                      <a:pt x="39120" y="59363"/>
                      <a:pt x="42311" y="57752"/>
                      <a:pt x="40974" y="55625"/>
                    </a:cubicBezTo>
                    <a:cubicBezTo>
                      <a:pt x="40191" y="54362"/>
                      <a:pt x="37730" y="53792"/>
                      <a:pt x="36048" y="53792"/>
                    </a:cubicBezTo>
                    <a:cubicBezTo>
                      <a:pt x="35705" y="53792"/>
                      <a:pt x="35395" y="53815"/>
                      <a:pt x="35138" y="53862"/>
                    </a:cubicBezTo>
                    <a:cubicBezTo>
                      <a:pt x="34834" y="53923"/>
                      <a:pt x="34560" y="53953"/>
                      <a:pt x="34287" y="53953"/>
                    </a:cubicBezTo>
                    <a:cubicBezTo>
                      <a:pt x="33740" y="53831"/>
                      <a:pt x="33284" y="53527"/>
                      <a:pt x="32949" y="53102"/>
                    </a:cubicBezTo>
                    <a:cubicBezTo>
                      <a:pt x="32828" y="52980"/>
                      <a:pt x="32706" y="52859"/>
                      <a:pt x="32646" y="52707"/>
                    </a:cubicBezTo>
                    <a:cubicBezTo>
                      <a:pt x="32585" y="52494"/>
                      <a:pt x="32554" y="52251"/>
                      <a:pt x="32615" y="52038"/>
                    </a:cubicBezTo>
                    <a:cubicBezTo>
                      <a:pt x="32842" y="49694"/>
                      <a:pt x="32106" y="49299"/>
                      <a:pt x="31031" y="49299"/>
                    </a:cubicBezTo>
                    <a:cubicBezTo>
                      <a:pt x="30485" y="49299"/>
                      <a:pt x="29851" y="49401"/>
                      <a:pt x="29212" y="49401"/>
                    </a:cubicBezTo>
                    <a:cubicBezTo>
                      <a:pt x="28583" y="49401"/>
                      <a:pt x="27948" y="49301"/>
                      <a:pt x="27387" y="48907"/>
                    </a:cubicBezTo>
                    <a:cubicBezTo>
                      <a:pt x="27022" y="48634"/>
                      <a:pt x="26749" y="48178"/>
                      <a:pt x="26354" y="47904"/>
                    </a:cubicBezTo>
                    <a:cubicBezTo>
                      <a:pt x="25867" y="47600"/>
                      <a:pt x="25168" y="47600"/>
                      <a:pt x="24743" y="47205"/>
                    </a:cubicBezTo>
                    <a:cubicBezTo>
                      <a:pt x="24530" y="46992"/>
                      <a:pt x="24408" y="46719"/>
                      <a:pt x="24196" y="46536"/>
                    </a:cubicBezTo>
                    <a:cubicBezTo>
                      <a:pt x="23898" y="46239"/>
                      <a:pt x="23509" y="46140"/>
                      <a:pt x="23088" y="46140"/>
                    </a:cubicBezTo>
                    <a:cubicBezTo>
                      <a:pt x="22606" y="46140"/>
                      <a:pt x="22083" y="46271"/>
                      <a:pt x="21612" y="46384"/>
                    </a:cubicBezTo>
                    <a:cubicBezTo>
                      <a:pt x="21419" y="46431"/>
                      <a:pt x="21250" y="46451"/>
                      <a:pt x="21097" y="46451"/>
                    </a:cubicBezTo>
                    <a:cubicBezTo>
                      <a:pt x="20453" y="46451"/>
                      <a:pt x="20092" y="46100"/>
                      <a:pt x="19454" y="45929"/>
                    </a:cubicBezTo>
                    <a:cubicBezTo>
                      <a:pt x="19054" y="45789"/>
                      <a:pt x="18642" y="45715"/>
                      <a:pt x="18225" y="45715"/>
                    </a:cubicBezTo>
                    <a:cubicBezTo>
                      <a:pt x="18007" y="45715"/>
                      <a:pt x="17788" y="45735"/>
                      <a:pt x="17569" y="45777"/>
                    </a:cubicBezTo>
                    <a:cubicBezTo>
                      <a:pt x="17387" y="46506"/>
                      <a:pt x="16779" y="47053"/>
                      <a:pt x="16049" y="47144"/>
                    </a:cubicBezTo>
                    <a:cubicBezTo>
                      <a:pt x="15583" y="46577"/>
                      <a:pt x="14888" y="46266"/>
                      <a:pt x="14178" y="46266"/>
                    </a:cubicBezTo>
                    <a:cubicBezTo>
                      <a:pt x="13824" y="46266"/>
                      <a:pt x="13466" y="46344"/>
                      <a:pt x="13131" y="46506"/>
                    </a:cubicBezTo>
                    <a:cubicBezTo>
                      <a:pt x="12372" y="45746"/>
                      <a:pt x="12250" y="44561"/>
                      <a:pt x="12858" y="43649"/>
                    </a:cubicBezTo>
                    <a:cubicBezTo>
                      <a:pt x="12702" y="43463"/>
                      <a:pt x="12498" y="43399"/>
                      <a:pt x="12269" y="43399"/>
                    </a:cubicBezTo>
                    <a:cubicBezTo>
                      <a:pt x="11761" y="43399"/>
                      <a:pt x="11126" y="43713"/>
                      <a:pt x="10596" y="43713"/>
                    </a:cubicBezTo>
                    <a:cubicBezTo>
                      <a:pt x="10387" y="43713"/>
                      <a:pt x="10194" y="43664"/>
                      <a:pt x="10031" y="43527"/>
                    </a:cubicBezTo>
                    <a:cubicBezTo>
                      <a:pt x="8998" y="42676"/>
                      <a:pt x="11399" y="40640"/>
                      <a:pt x="10274" y="39880"/>
                    </a:cubicBezTo>
                    <a:cubicBezTo>
                      <a:pt x="10061" y="39552"/>
                      <a:pt x="9715" y="39383"/>
                      <a:pt x="9370" y="39383"/>
                    </a:cubicBezTo>
                    <a:cubicBezTo>
                      <a:pt x="9076" y="39383"/>
                      <a:pt x="8782" y="39506"/>
                      <a:pt x="8572" y="39758"/>
                    </a:cubicBezTo>
                    <a:cubicBezTo>
                      <a:pt x="8086" y="40275"/>
                      <a:pt x="8268" y="41126"/>
                      <a:pt x="8906" y="41430"/>
                    </a:cubicBezTo>
                    <a:lnTo>
                      <a:pt x="8268" y="41856"/>
                    </a:lnTo>
                    <a:cubicBezTo>
                      <a:pt x="7144" y="41004"/>
                      <a:pt x="5897" y="39880"/>
                      <a:pt x="6019" y="38482"/>
                    </a:cubicBezTo>
                    <a:cubicBezTo>
                      <a:pt x="6080" y="37722"/>
                      <a:pt x="6536" y="37023"/>
                      <a:pt x="6444" y="36293"/>
                    </a:cubicBezTo>
                    <a:cubicBezTo>
                      <a:pt x="6323" y="35989"/>
                      <a:pt x="6323" y="35655"/>
                      <a:pt x="6353" y="35320"/>
                    </a:cubicBezTo>
                    <a:cubicBezTo>
                      <a:pt x="6505" y="35047"/>
                      <a:pt x="6748" y="34834"/>
                      <a:pt x="7083" y="34743"/>
                    </a:cubicBezTo>
                    <a:cubicBezTo>
                      <a:pt x="7903" y="34287"/>
                      <a:pt x="8785" y="34013"/>
                      <a:pt x="9727" y="33922"/>
                    </a:cubicBezTo>
                    <a:cubicBezTo>
                      <a:pt x="9773" y="33920"/>
                      <a:pt x="9819" y="33919"/>
                      <a:pt x="9864" y="33919"/>
                    </a:cubicBezTo>
                    <a:cubicBezTo>
                      <a:pt x="11679" y="33919"/>
                      <a:pt x="12431" y="35684"/>
                      <a:pt x="13587" y="36871"/>
                    </a:cubicBezTo>
                    <a:cubicBezTo>
                      <a:pt x="14074" y="36688"/>
                      <a:pt x="14165" y="35989"/>
                      <a:pt x="13983" y="35503"/>
                    </a:cubicBezTo>
                    <a:cubicBezTo>
                      <a:pt x="13831" y="34986"/>
                      <a:pt x="13496" y="34530"/>
                      <a:pt x="13466" y="34013"/>
                    </a:cubicBezTo>
                    <a:cubicBezTo>
                      <a:pt x="13375" y="33284"/>
                      <a:pt x="13831" y="32676"/>
                      <a:pt x="14256" y="32099"/>
                    </a:cubicBezTo>
                    <a:lnTo>
                      <a:pt x="17478" y="27782"/>
                    </a:lnTo>
                    <a:cubicBezTo>
                      <a:pt x="18420" y="26567"/>
                      <a:pt x="19363" y="25320"/>
                      <a:pt x="20609" y="24408"/>
                    </a:cubicBezTo>
                    <a:cubicBezTo>
                      <a:pt x="20943" y="24135"/>
                      <a:pt x="21308" y="23953"/>
                      <a:pt x="21733" y="23831"/>
                    </a:cubicBezTo>
                    <a:cubicBezTo>
                      <a:pt x="22706" y="23618"/>
                      <a:pt x="24074" y="24013"/>
                      <a:pt x="24499" y="23071"/>
                    </a:cubicBezTo>
                    <a:cubicBezTo>
                      <a:pt x="23831" y="22342"/>
                      <a:pt x="23831" y="21217"/>
                      <a:pt x="24499" y="20487"/>
                    </a:cubicBezTo>
                    <a:cubicBezTo>
                      <a:pt x="24349" y="20465"/>
                      <a:pt x="24198" y="20453"/>
                      <a:pt x="24048" y="20453"/>
                    </a:cubicBezTo>
                    <a:cubicBezTo>
                      <a:pt x="23195" y="20453"/>
                      <a:pt x="22363" y="20814"/>
                      <a:pt x="21794" y="21460"/>
                    </a:cubicBezTo>
                    <a:cubicBezTo>
                      <a:pt x="21429" y="20518"/>
                      <a:pt x="22737" y="19849"/>
                      <a:pt x="23679" y="19697"/>
                    </a:cubicBezTo>
                    <a:lnTo>
                      <a:pt x="29150" y="18724"/>
                    </a:lnTo>
                    <a:cubicBezTo>
                      <a:pt x="29363" y="17995"/>
                      <a:pt x="28177" y="17813"/>
                      <a:pt x="27630" y="17296"/>
                    </a:cubicBezTo>
                    <a:cubicBezTo>
                      <a:pt x="27113" y="16779"/>
                      <a:pt x="27265" y="15898"/>
                      <a:pt x="27326" y="15138"/>
                    </a:cubicBezTo>
                    <a:cubicBezTo>
                      <a:pt x="27417" y="14408"/>
                      <a:pt x="27144" y="13405"/>
                      <a:pt x="26384" y="13375"/>
                    </a:cubicBezTo>
                    <a:cubicBezTo>
                      <a:pt x="26080" y="13436"/>
                      <a:pt x="25806" y="13466"/>
                      <a:pt x="25503" y="13557"/>
                    </a:cubicBezTo>
                    <a:cubicBezTo>
                      <a:pt x="25480" y="13559"/>
                      <a:pt x="25457" y="13559"/>
                      <a:pt x="25435" y="13559"/>
                    </a:cubicBezTo>
                    <a:cubicBezTo>
                      <a:pt x="24065" y="13559"/>
                      <a:pt x="23789" y="10879"/>
                      <a:pt x="22459" y="10879"/>
                    </a:cubicBezTo>
                    <a:cubicBezTo>
                      <a:pt x="22430" y="10879"/>
                      <a:pt x="22401" y="10880"/>
                      <a:pt x="22372" y="10882"/>
                    </a:cubicBezTo>
                    <a:cubicBezTo>
                      <a:pt x="21095" y="11004"/>
                      <a:pt x="21338" y="13101"/>
                      <a:pt x="20396" y="13983"/>
                    </a:cubicBezTo>
                    <a:cubicBezTo>
                      <a:pt x="19940" y="14408"/>
                      <a:pt x="19211" y="14530"/>
                      <a:pt x="18876" y="15077"/>
                    </a:cubicBezTo>
                    <a:cubicBezTo>
                      <a:pt x="18755" y="15411"/>
                      <a:pt x="18694" y="15776"/>
                      <a:pt x="18663" y="16110"/>
                    </a:cubicBezTo>
                    <a:cubicBezTo>
                      <a:pt x="18445" y="17255"/>
                      <a:pt x="17421" y="18058"/>
                      <a:pt x="16291" y="18058"/>
                    </a:cubicBezTo>
                    <a:cubicBezTo>
                      <a:pt x="16161" y="18058"/>
                      <a:pt x="16029" y="18047"/>
                      <a:pt x="15897" y="18025"/>
                    </a:cubicBezTo>
                    <a:lnTo>
                      <a:pt x="16414" y="15685"/>
                    </a:lnTo>
                    <a:cubicBezTo>
                      <a:pt x="15624" y="15685"/>
                      <a:pt x="14742" y="15685"/>
                      <a:pt x="14074" y="15259"/>
                    </a:cubicBezTo>
                    <a:cubicBezTo>
                      <a:pt x="13375" y="14834"/>
                      <a:pt x="13010" y="13800"/>
                      <a:pt x="13527" y="13192"/>
                    </a:cubicBezTo>
                    <a:cubicBezTo>
                      <a:pt x="14165" y="12463"/>
                      <a:pt x="15624" y="12706"/>
                      <a:pt x="15958" y="11794"/>
                    </a:cubicBezTo>
                    <a:cubicBezTo>
                      <a:pt x="16110" y="11430"/>
                      <a:pt x="15958" y="11004"/>
                      <a:pt x="15989" y="10609"/>
                    </a:cubicBezTo>
                    <a:cubicBezTo>
                      <a:pt x="16118" y="9243"/>
                      <a:pt x="17820" y="8773"/>
                      <a:pt x="19095" y="8773"/>
                    </a:cubicBezTo>
                    <a:cubicBezTo>
                      <a:pt x="19323" y="8773"/>
                      <a:pt x="19538" y="8788"/>
                      <a:pt x="19727" y="8816"/>
                    </a:cubicBezTo>
                    <a:cubicBezTo>
                      <a:pt x="20285" y="8912"/>
                      <a:pt x="20866" y="9044"/>
                      <a:pt x="21426" y="9044"/>
                    </a:cubicBezTo>
                    <a:cubicBezTo>
                      <a:pt x="21752" y="9044"/>
                      <a:pt x="22070" y="8999"/>
                      <a:pt x="22372" y="8876"/>
                    </a:cubicBezTo>
                    <a:cubicBezTo>
                      <a:pt x="23192" y="8542"/>
                      <a:pt x="23740" y="7357"/>
                      <a:pt x="23101" y="6718"/>
                    </a:cubicBezTo>
                    <a:cubicBezTo>
                      <a:pt x="23259" y="6519"/>
                      <a:pt x="23500" y="6471"/>
                      <a:pt x="23766" y="6471"/>
                    </a:cubicBezTo>
                    <a:cubicBezTo>
                      <a:pt x="24003" y="6471"/>
                      <a:pt x="24260" y="6509"/>
                      <a:pt x="24494" y="6509"/>
                    </a:cubicBezTo>
                    <a:cubicBezTo>
                      <a:pt x="24756" y="6509"/>
                      <a:pt x="24991" y="6462"/>
                      <a:pt x="25138" y="6262"/>
                    </a:cubicBezTo>
                    <a:cubicBezTo>
                      <a:pt x="25563" y="5654"/>
                      <a:pt x="24469" y="5016"/>
                      <a:pt x="24256" y="4287"/>
                    </a:cubicBezTo>
                    <a:cubicBezTo>
                      <a:pt x="24074" y="3679"/>
                      <a:pt x="24560" y="3101"/>
                      <a:pt x="24864" y="2524"/>
                    </a:cubicBezTo>
                    <a:cubicBezTo>
                      <a:pt x="25229" y="1733"/>
                      <a:pt x="25290" y="852"/>
                      <a:pt x="24986" y="1"/>
                    </a:cubicBez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64"/>
              <p:cNvSpPr/>
              <p:nvPr/>
            </p:nvSpPr>
            <p:spPr>
              <a:xfrm>
                <a:off x="11275529" y="-3016863"/>
                <a:ext cx="1022485" cy="535062"/>
              </a:xfrm>
              <a:custGeom>
                <a:avLst/>
                <a:gdLst/>
                <a:ahLst/>
                <a:cxnLst/>
                <a:rect l="l" t="t" r="r" b="b"/>
                <a:pathLst>
                  <a:path w="29941" h="15668" extrusionOk="0">
                    <a:moveTo>
                      <a:pt x="13953" y="0"/>
                    </a:moveTo>
                    <a:cubicBezTo>
                      <a:pt x="9180" y="0"/>
                      <a:pt x="4469" y="851"/>
                      <a:pt x="1" y="2493"/>
                    </a:cubicBezTo>
                    <a:cubicBezTo>
                      <a:pt x="1" y="2949"/>
                      <a:pt x="244" y="3405"/>
                      <a:pt x="609" y="3709"/>
                    </a:cubicBezTo>
                    <a:cubicBezTo>
                      <a:pt x="1019" y="3982"/>
                      <a:pt x="1498" y="4081"/>
                      <a:pt x="1996" y="4081"/>
                    </a:cubicBezTo>
                    <a:cubicBezTo>
                      <a:pt x="2493" y="4081"/>
                      <a:pt x="3010" y="3982"/>
                      <a:pt x="3496" y="3861"/>
                    </a:cubicBezTo>
                    <a:cubicBezTo>
                      <a:pt x="4161" y="3694"/>
                      <a:pt x="4840" y="3500"/>
                      <a:pt x="5503" y="3500"/>
                    </a:cubicBezTo>
                    <a:cubicBezTo>
                      <a:pt x="5811" y="3500"/>
                      <a:pt x="6116" y="3542"/>
                      <a:pt x="6414" y="3648"/>
                    </a:cubicBezTo>
                    <a:cubicBezTo>
                      <a:pt x="7661" y="4104"/>
                      <a:pt x="8238" y="5502"/>
                      <a:pt x="8694" y="6748"/>
                    </a:cubicBezTo>
                    <a:cubicBezTo>
                      <a:pt x="8755" y="6931"/>
                      <a:pt x="8785" y="7113"/>
                      <a:pt x="8755" y="7326"/>
                    </a:cubicBezTo>
                    <a:cubicBezTo>
                      <a:pt x="8694" y="7569"/>
                      <a:pt x="8451" y="7751"/>
                      <a:pt x="8299" y="7964"/>
                    </a:cubicBezTo>
                    <a:cubicBezTo>
                      <a:pt x="7934" y="8542"/>
                      <a:pt x="8238" y="9301"/>
                      <a:pt x="8907" y="9484"/>
                    </a:cubicBezTo>
                    <a:cubicBezTo>
                      <a:pt x="8025" y="10001"/>
                      <a:pt x="8208" y="11277"/>
                      <a:pt x="8512" y="12250"/>
                    </a:cubicBezTo>
                    <a:cubicBezTo>
                      <a:pt x="8816" y="13222"/>
                      <a:pt x="9120" y="14225"/>
                      <a:pt x="9819" y="14925"/>
                    </a:cubicBezTo>
                    <a:cubicBezTo>
                      <a:pt x="10254" y="15378"/>
                      <a:pt x="10900" y="15668"/>
                      <a:pt x="11517" y="15668"/>
                    </a:cubicBezTo>
                    <a:cubicBezTo>
                      <a:pt x="11892" y="15668"/>
                      <a:pt x="12256" y="15561"/>
                      <a:pt x="12554" y="15320"/>
                    </a:cubicBezTo>
                    <a:cubicBezTo>
                      <a:pt x="13162" y="14803"/>
                      <a:pt x="13314" y="13952"/>
                      <a:pt x="13497" y="13192"/>
                    </a:cubicBezTo>
                    <a:cubicBezTo>
                      <a:pt x="13679" y="12402"/>
                      <a:pt x="14196" y="11551"/>
                      <a:pt x="14986" y="11520"/>
                    </a:cubicBezTo>
                    <a:cubicBezTo>
                      <a:pt x="15018" y="11518"/>
                      <a:pt x="15049" y="11517"/>
                      <a:pt x="15080" y="11517"/>
                    </a:cubicBezTo>
                    <a:cubicBezTo>
                      <a:pt x="15321" y="11517"/>
                      <a:pt x="15552" y="11582"/>
                      <a:pt x="15780" y="11582"/>
                    </a:cubicBezTo>
                    <a:cubicBezTo>
                      <a:pt x="15891" y="11582"/>
                      <a:pt x="16001" y="11566"/>
                      <a:pt x="16111" y="11520"/>
                    </a:cubicBezTo>
                    <a:cubicBezTo>
                      <a:pt x="16536" y="11338"/>
                      <a:pt x="16658" y="10821"/>
                      <a:pt x="16931" y="10456"/>
                    </a:cubicBezTo>
                    <a:cubicBezTo>
                      <a:pt x="17418" y="9818"/>
                      <a:pt x="18269" y="9727"/>
                      <a:pt x="19029" y="9545"/>
                    </a:cubicBezTo>
                    <a:cubicBezTo>
                      <a:pt x="19789" y="9362"/>
                      <a:pt x="20609" y="8845"/>
                      <a:pt x="20609" y="8086"/>
                    </a:cubicBezTo>
                    <a:cubicBezTo>
                      <a:pt x="20609" y="7569"/>
                      <a:pt x="20275" y="6870"/>
                      <a:pt x="20761" y="6687"/>
                    </a:cubicBezTo>
                    <a:cubicBezTo>
                      <a:pt x="20807" y="6672"/>
                      <a:pt x="20851" y="6665"/>
                      <a:pt x="20894" y="6665"/>
                    </a:cubicBezTo>
                    <a:cubicBezTo>
                      <a:pt x="21274" y="6665"/>
                      <a:pt x="21534" y="7222"/>
                      <a:pt x="21916" y="7386"/>
                    </a:cubicBezTo>
                    <a:cubicBezTo>
                      <a:pt x="22002" y="7422"/>
                      <a:pt x="22083" y="7438"/>
                      <a:pt x="22161" y="7438"/>
                    </a:cubicBezTo>
                    <a:cubicBezTo>
                      <a:pt x="22747" y="7438"/>
                      <a:pt x="23105" y="6504"/>
                      <a:pt x="23132" y="5806"/>
                    </a:cubicBezTo>
                    <a:cubicBezTo>
                      <a:pt x="23558" y="6262"/>
                      <a:pt x="24105" y="6627"/>
                      <a:pt x="24743" y="6809"/>
                    </a:cubicBezTo>
                    <a:cubicBezTo>
                      <a:pt x="24826" y="6826"/>
                      <a:pt x="24912" y="6834"/>
                      <a:pt x="25000" y="6834"/>
                    </a:cubicBezTo>
                    <a:cubicBezTo>
                      <a:pt x="25554" y="6834"/>
                      <a:pt x="26158" y="6509"/>
                      <a:pt x="26263" y="5958"/>
                    </a:cubicBezTo>
                    <a:cubicBezTo>
                      <a:pt x="26324" y="5593"/>
                      <a:pt x="26141" y="5198"/>
                      <a:pt x="26293" y="4864"/>
                    </a:cubicBezTo>
                    <a:cubicBezTo>
                      <a:pt x="26435" y="4510"/>
                      <a:pt x="26850" y="4376"/>
                      <a:pt x="27256" y="4376"/>
                    </a:cubicBezTo>
                    <a:cubicBezTo>
                      <a:pt x="27374" y="4376"/>
                      <a:pt x="27491" y="4387"/>
                      <a:pt x="27600" y="4408"/>
                    </a:cubicBezTo>
                    <a:cubicBezTo>
                      <a:pt x="27967" y="4499"/>
                      <a:pt x="28351" y="4643"/>
                      <a:pt x="28726" y="4643"/>
                    </a:cubicBezTo>
                    <a:cubicBezTo>
                      <a:pt x="28848" y="4643"/>
                      <a:pt x="28970" y="4628"/>
                      <a:pt x="29090" y="4590"/>
                    </a:cubicBezTo>
                    <a:cubicBezTo>
                      <a:pt x="29606" y="4377"/>
                      <a:pt x="29941" y="3861"/>
                      <a:pt x="29910" y="3283"/>
                    </a:cubicBezTo>
                    <a:cubicBezTo>
                      <a:pt x="24865" y="1125"/>
                      <a:pt x="19454" y="0"/>
                      <a:pt x="13953" y="0"/>
                    </a:cubicBez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64"/>
              <p:cNvSpPr/>
              <p:nvPr/>
            </p:nvSpPr>
            <p:spPr>
              <a:xfrm>
                <a:off x="10681797" y="-2812714"/>
                <a:ext cx="1098264" cy="870483"/>
              </a:xfrm>
              <a:custGeom>
                <a:avLst/>
                <a:gdLst/>
                <a:ahLst/>
                <a:cxnLst/>
                <a:rect l="l" t="t" r="r" b="b"/>
                <a:pathLst>
                  <a:path w="32160" h="25490" extrusionOk="0">
                    <a:moveTo>
                      <a:pt x="21511" y="1"/>
                    </a:moveTo>
                    <a:cubicBezTo>
                      <a:pt x="19503" y="1"/>
                      <a:pt x="17464" y="352"/>
                      <a:pt x="15563" y="892"/>
                    </a:cubicBezTo>
                    <a:cubicBezTo>
                      <a:pt x="8299" y="2928"/>
                      <a:pt x="1824" y="9038"/>
                      <a:pt x="487" y="16637"/>
                    </a:cubicBezTo>
                    <a:cubicBezTo>
                      <a:pt x="122" y="18734"/>
                      <a:pt x="1" y="20983"/>
                      <a:pt x="973" y="22898"/>
                    </a:cubicBezTo>
                    <a:cubicBezTo>
                      <a:pt x="1733" y="24370"/>
                      <a:pt x="3345" y="25489"/>
                      <a:pt x="4942" y="25489"/>
                    </a:cubicBezTo>
                    <a:cubicBezTo>
                      <a:pt x="5389" y="25489"/>
                      <a:pt x="5836" y="25401"/>
                      <a:pt x="6262" y="25208"/>
                    </a:cubicBezTo>
                    <a:cubicBezTo>
                      <a:pt x="7356" y="24752"/>
                      <a:pt x="8086" y="23719"/>
                      <a:pt x="8755" y="22746"/>
                    </a:cubicBezTo>
                    <a:cubicBezTo>
                      <a:pt x="10791" y="19798"/>
                      <a:pt x="13162" y="16424"/>
                      <a:pt x="16718" y="15269"/>
                    </a:cubicBezTo>
                    <a:cubicBezTo>
                      <a:pt x="20396" y="14114"/>
                      <a:pt x="24469" y="14691"/>
                      <a:pt x="28025" y="13020"/>
                    </a:cubicBezTo>
                    <a:cubicBezTo>
                      <a:pt x="29484" y="12351"/>
                      <a:pt x="30640" y="11135"/>
                      <a:pt x="31217" y="9646"/>
                    </a:cubicBezTo>
                    <a:cubicBezTo>
                      <a:pt x="32159" y="7275"/>
                      <a:pt x="31521" y="4570"/>
                      <a:pt x="29667" y="2837"/>
                    </a:cubicBezTo>
                    <a:cubicBezTo>
                      <a:pt x="27382" y="770"/>
                      <a:pt x="24480" y="1"/>
                      <a:pt x="21511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6" name="Google Shape;1286;p64"/>
          <p:cNvSpPr txBox="1">
            <a:spLocks noGrp="1"/>
          </p:cNvSpPr>
          <p:nvPr>
            <p:ph type="title"/>
          </p:nvPr>
        </p:nvSpPr>
        <p:spPr>
          <a:xfrm>
            <a:off x="487967" y="578108"/>
            <a:ext cx="6684166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+mj-lt"/>
              </a:rPr>
              <a:t>De mens Sebastiaan!</a:t>
            </a:r>
            <a:endParaRPr sz="8000" dirty="0">
              <a:latin typeface="+mj-lt"/>
            </a:endParaRPr>
          </a:p>
        </p:txBody>
      </p:sp>
      <p:sp>
        <p:nvSpPr>
          <p:cNvPr id="1287" name="Google Shape;1287;p64"/>
          <p:cNvSpPr txBox="1">
            <a:spLocks noGrp="1"/>
          </p:cNvSpPr>
          <p:nvPr>
            <p:ph type="subTitle" idx="1"/>
          </p:nvPr>
        </p:nvSpPr>
        <p:spPr>
          <a:xfrm>
            <a:off x="724188" y="3115350"/>
            <a:ext cx="4743772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Lees het gedicht uit dit boek. </a:t>
            </a:r>
            <a:r>
              <a:rPr lang="nl-NL" dirty="0">
                <a:latin typeface="+mj-lt"/>
              </a:rPr>
              <a:t>Z</a:t>
            </a:r>
            <a:r>
              <a:rPr lang="en" dirty="0">
                <a:latin typeface="+mj-lt"/>
              </a:rPr>
              <a:t>ie pagina 50.</a:t>
            </a:r>
            <a:endParaRPr dirty="0">
              <a:latin typeface="+mj-lt"/>
            </a:endParaRPr>
          </a:p>
        </p:txBody>
      </p:sp>
      <p:grpSp>
        <p:nvGrpSpPr>
          <p:cNvPr id="1290" name="Google Shape;1290;p64"/>
          <p:cNvGrpSpPr/>
          <p:nvPr/>
        </p:nvGrpSpPr>
        <p:grpSpPr>
          <a:xfrm rot="-1667100">
            <a:off x="5383511" y="3669901"/>
            <a:ext cx="1860850" cy="907981"/>
            <a:chOff x="10083475" y="3839575"/>
            <a:chExt cx="1221925" cy="596225"/>
          </a:xfrm>
        </p:grpSpPr>
        <p:sp>
          <p:nvSpPr>
            <p:cNvPr id="1291" name="Google Shape;1291;p64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64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64">
            <a:hlinkClick r:id="" action="ppaction://hlinkshowjump?jump=previousslide"/>
          </p:cNvPr>
          <p:cNvSpPr/>
          <p:nvPr/>
        </p:nvSpPr>
        <p:spPr>
          <a:xfrm>
            <a:off x="4199677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64">
            <a:hlinkClick r:id="" action="ppaction://hlinkshowjump?jump=nextslide"/>
          </p:cNvPr>
          <p:cNvSpPr/>
          <p:nvPr/>
        </p:nvSpPr>
        <p:spPr>
          <a:xfrm flipH="1">
            <a:off x="4773109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64"/>
          <p:cNvSpPr/>
          <p:nvPr/>
        </p:nvSpPr>
        <p:spPr>
          <a:xfrm>
            <a:off x="2728856" y="416433"/>
            <a:ext cx="1477645" cy="682366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C1C96B1-6BF7-9AD6-AED6-5369459FE733}"/>
              </a:ext>
            </a:extLst>
          </p:cNvPr>
          <p:cNvGrpSpPr/>
          <p:nvPr/>
        </p:nvGrpSpPr>
        <p:grpSpPr>
          <a:xfrm>
            <a:off x="7397806" y="-162536"/>
            <a:ext cx="1465855" cy="4983869"/>
            <a:chOff x="2164208" y="-2362199"/>
            <a:chExt cx="1954473" cy="66451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FA4AFC-8C1E-2039-D1CF-EB7FB14C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2164208" y="1867545"/>
              <a:ext cx="1954473" cy="2415415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3574696C-B127-46B0-8644-3B2B5300A5C5}"/>
                </a:ext>
              </a:extLst>
            </p:cNvPr>
            <p:cNvSpPr/>
            <p:nvPr/>
          </p:nvSpPr>
          <p:spPr>
            <a:xfrm>
              <a:off x="3141445" y="1902692"/>
              <a:ext cx="184728" cy="15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BCE5486B-EAFC-E2E4-ADD9-5CF2531ED929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5C6977F-0ABF-9C52-D2E5-53CB8A216884}"/>
                </a:ext>
              </a:extLst>
            </p:cNvPr>
            <p:cNvSpPr/>
            <p:nvPr/>
          </p:nvSpPr>
          <p:spPr>
            <a:xfrm flipH="1">
              <a:off x="2984617" y="1520825"/>
              <a:ext cx="258293" cy="428625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  <p:sp>
        <p:nvSpPr>
          <p:cNvPr id="1289" name="Google Shape;1289;p64"/>
          <p:cNvSpPr/>
          <p:nvPr/>
        </p:nvSpPr>
        <p:spPr>
          <a:xfrm>
            <a:off x="-172592" y="13014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7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84791 -0.105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96" y="-5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7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-0.11019 L 1.04722 -0.1459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0" y="-17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8" grpId="0" animBg="1"/>
      <p:bldP spid="12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65"/>
          <p:cNvSpPr txBox="1">
            <a:spLocks noGrp="1"/>
          </p:cNvSpPr>
          <p:nvPr>
            <p:ph type="title" idx="15"/>
          </p:nvPr>
        </p:nvSpPr>
        <p:spPr>
          <a:xfrm>
            <a:off x="286405" y="563751"/>
            <a:ext cx="79070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De mens Sebastiaan – Gaea Schoeters</a:t>
            </a:r>
            <a:endParaRPr sz="3200" dirty="0">
              <a:latin typeface="+mj-lt"/>
            </a:endParaRPr>
          </a:p>
        </p:txBody>
      </p:sp>
      <p:sp>
        <p:nvSpPr>
          <p:cNvPr id="1305" name="Google Shape;1305;p65"/>
          <p:cNvSpPr txBox="1">
            <a:spLocks noGrp="1"/>
          </p:cNvSpPr>
          <p:nvPr>
            <p:ph type="subTitle" idx="1"/>
          </p:nvPr>
        </p:nvSpPr>
        <p:spPr>
          <a:xfrm>
            <a:off x="884324" y="1702487"/>
            <a:ext cx="350482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solidFill>
                  <a:srgbClr val="81A235"/>
                </a:solidFill>
                <a:latin typeface="+mj-lt"/>
              </a:rPr>
              <a:t>Wie</a:t>
            </a:r>
            <a:r>
              <a:rPr lang="nl-NL" dirty="0">
                <a:latin typeface="+mj-lt"/>
              </a:rPr>
              <a:t> denk jij dat Sebastiaan is?</a:t>
            </a:r>
            <a:endParaRPr dirty="0">
              <a:latin typeface="+mj-lt"/>
            </a:endParaRPr>
          </a:p>
        </p:txBody>
      </p:sp>
      <p:sp>
        <p:nvSpPr>
          <p:cNvPr id="1307" name="Google Shape;1307;p65"/>
          <p:cNvSpPr txBox="1">
            <a:spLocks noGrp="1"/>
          </p:cNvSpPr>
          <p:nvPr>
            <p:ph type="subTitle" idx="3"/>
          </p:nvPr>
        </p:nvSpPr>
        <p:spPr>
          <a:xfrm>
            <a:off x="884324" y="3248718"/>
            <a:ext cx="344092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81A235"/>
                </a:solidFill>
                <a:latin typeface="+mj-lt"/>
              </a:rPr>
              <a:t>Wat</a:t>
            </a:r>
            <a:r>
              <a:rPr lang="en" dirty="0">
                <a:latin typeface="+mj-lt"/>
              </a:rPr>
              <a:t> had Sebastiaan anders kunnen doen om niet uit te sterven?</a:t>
            </a:r>
            <a:endParaRPr dirty="0">
              <a:latin typeface="+mj-lt"/>
            </a:endParaRPr>
          </a:p>
        </p:txBody>
      </p:sp>
      <p:sp>
        <p:nvSpPr>
          <p:cNvPr id="1312" name="Google Shape;1312;p65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107250" y="1566587"/>
            <a:ext cx="983100" cy="8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1313" name="Google Shape;1313;p65">
            <a:hlinkClick r:id="" action="ppaction://noaction"/>
          </p:cNvPr>
          <p:cNvSpPr txBox="1">
            <a:spLocks noGrp="1"/>
          </p:cNvSpPr>
          <p:nvPr>
            <p:ph type="title" idx="9"/>
          </p:nvPr>
        </p:nvSpPr>
        <p:spPr>
          <a:xfrm>
            <a:off x="107250" y="3110718"/>
            <a:ext cx="9831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03</a:t>
            </a:r>
            <a:endParaRPr dirty="0">
              <a:latin typeface="+mj-lt"/>
            </a:endParaRPr>
          </a:p>
        </p:txBody>
      </p:sp>
      <p:sp>
        <p:nvSpPr>
          <p:cNvPr id="1314" name="Google Shape;1314;p65">
            <a:hlinkClick r:id="" action="ppaction://noaction"/>
          </p:cNvPr>
          <p:cNvSpPr txBox="1">
            <a:spLocks noGrp="1"/>
          </p:cNvSpPr>
          <p:nvPr>
            <p:ph type="title" idx="13"/>
          </p:nvPr>
        </p:nvSpPr>
        <p:spPr>
          <a:xfrm>
            <a:off x="107250" y="2344226"/>
            <a:ext cx="983100" cy="8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02</a:t>
            </a:r>
            <a:endParaRPr dirty="0">
              <a:latin typeface="+mj-lt"/>
            </a:endParaRPr>
          </a:p>
        </p:txBody>
      </p:sp>
      <p:sp>
        <p:nvSpPr>
          <p:cNvPr id="1315" name="Google Shape;1315;p65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4693574" y="1564487"/>
            <a:ext cx="9831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04</a:t>
            </a:r>
            <a:endParaRPr dirty="0">
              <a:latin typeface="+mj-lt"/>
            </a:endParaRPr>
          </a:p>
        </p:txBody>
      </p:sp>
      <p:sp>
        <p:nvSpPr>
          <p:cNvPr id="1316" name="Google Shape;1316;p65"/>
          <p:cNvSpPr/>
          <p:nvPr/>
        </p:nvSpPr>
        <p:spPr>
          <a:xfrm>
            <a:off x="5530251" y="10143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5"/>
          <p:cNvSpPr/>
          <p:nvPr/>
        </p:nvSpPr>
        <p:spPr>
          <a:xfrm>
            <a:off x="7866275" y="4546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5"/>
          <p:cNvSpPr/>
          <p:nvPr/>
        </p:nvSpPr>
        <p:spPr>
          <a:xfrm flipH="1">
            <a:off x="-741725" y="29014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305;p65">
            <a:extLst>
              <a:ext uri="{FF2B5EF4-FFF2-40B4-BE49-F238E27FC236}">
                <a16:creationId xmlns:a16="http://schemas.microsoft.com/office/drawing/2014/main" id="{69D709FB-47C4-A26C-7020-DC459AAA1CE9}"/>
              </a:ext>
            </a:extLst>
          </p:cNvPr>
          <p:cNvSpPr txBox="1">
            <a:spLocks/>
          </p:cNvSpPr>
          <p:nvPr/>
        </p:nvSpPr>
        <p:spPr>
          <a:xfrm>
            <a:off x="884324" y="2480126"/>
            <a:ext cx="3623776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nl-NL" sz="2400" b="1" dirty="0">
                <a:solidFill>
                  <a:srgbClr val="81A235"/>
                </a:solidFill>
                <a:latin typeface="+mj-lt"/>
              </a:rPr>
              <a:t>Wat</a:t>
            </a:r>
            <a:r>
              <a:rPr lang="nl-NL" b="1" dirty="0">
                <a:solidFill>
                  <a:srgbClr val="81A235"/>
                </a:solidFill>
              </a:rPr>
              <a:t> </a:t>
            </a:r>
            <a:r>
              <a:rPr lang="nl-NL" dirty="0">
                <a:latin typeface="+mj-lt"/>
              </a:rPr>
              <a:t>is er gebeurd met Sebastiaan?</a:t>
            </a:r>
          </a:p>
        </p:txBody>
      </p:sp>
      <p:sp>
        <p:nvSpPr>
          <p:cNvPr id="14" name="Google Shape;1315;p65">
            <a:hlinkClick r:id="" action="ppaction://noaction"/>
            <a:extLst>
              <a:ext uri="{FF2B5EF4-FFF2-40B4-BE49-F238E27FC236}">
                <a16:creationId xmlns:a16="http://schemas.microsoft.com/office/drawing/2014/main" id="{600D9FBF-B7E8-2F65-2723-F001AACDE575}"/>
              </a:ext>
            </a:extLst>
          </p:cNvPr>
          <p:cNvSpPr txBox="1">
            <a:spLocks/>
          </p:cNvSpPr>
          <p:nvPr/>
        </p:nvSpPr>
        <p:spPr>
          <a:xfrm>
            <a:off x="4693574" y="2342126"/>
            <a:ext cx="9831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Cairo"/>
              <a:buNone/>
              <a:defRPr sz="4500" b="1" i="0" u="none" strike="noStrike" cap="none">
                <a:solidFill>
                  <a:schemeClr val="accent6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 dirty="0">
                <a:latin typeface="+mj-lt"/>
              </a:rPr>
              <a:t>05</a:t>
            </a:r>
          </a:p>
        </p:txBody>
      </p:sp>
      <p:sp>
        <p:nvSpPr>
          <p:cNvPr id="15" name="Google Shape;1305;p65">
            <a:extLst>
              <a:ext uri="{FF2B5EF4-FFF2-40B4-BE49-F238E27FC236}">
                <a16:creationId xmlns:a16="http://schemas.microsoft.com/office/drawing/2014/main" id="{E55F8825-096D-9972-C571-3BD6B692D3F6}"/>
              </a:ext>
            </a:extLst>
          </p:cNvPr>
          <p:cNvSpPr txBox="1">
            <a:spLocks/>
          </p:cNvSpPr>
          <p:nvPr/>
        </p:nvSpPr>
        <p:spPr>
          <a:xfrm>
            <a:off x="5542049" y="1702487"/>
            <a:ext cx="3623776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nl-NL" sz="2400" b="1" dirty="0">
                <a:solidFill>
                  <a:srgbClr val="81A235"/>
                </a:solidFill>
                <a:latin typeface="+mj-lt"/>
              </a:rPr>
              <a:t>Wat</a:t>
            </a:r>
            <a:r>
              <a:rPr lang="nl-NL" b="1" dirty="0">
                <a:solidFill>
                  <a:srgbClr val="81A235"/>
                </a:solidFill>
              </a:rPr>
              <a:t> </a:t>
            </a:r>
            <a:r>
              <a:rPr lang="nl-NL" dirty="0">
                <a:latin typeface="+mj-lt"/>
              </a:rPr>
              <a:t>vinden de </a:t>
            </a:r>
            <a:r>
              <a:rPr lang="nl-NL" dirty="0" err="1">
                <a:latin typeface="+mj-lt"/>
              </a:rPr>
              <a:t>and’re</a:t>
            </a:r>
            <a:r>
              <a:rPr lang="nl-NL" dirty="0">
                <a:latin typeface="+mj-lt"/>
              </a:rPr>
              <a:t> mensen van Sebastiaan?</a:t>
            </a:r>
          </a:p>
        </p:txBody>
      </p:sp>
      <p:sp>
        <p:nvSpPr>
          <p:cNvPr id="16" name="Google Shape;1305;p65">
            <a:extLst>
              <a:ext uri="{FF2B5EF4-FFF2-40B4-BE49-F238E27FC236}">
                <a16:creationId xmlns:a16="http://schemas.microsoft.com/office/drawing/2014/main" id="{D4660A7B-4981-DBAE-93E7-1A4B036B6534}"/>
              </a:ext>
            </a:extLst>
          </p:cNvPr>
          <p:cNvSpPr txBox="1">
            <a:spLocks/>
          </p:cNvSpPr>
          <p:nvPr/>
        </p:nvSpPr>
        <p:spPr>
          <a:xfrm>
            <a:off x="5542049" y="2480126"/>
            <a:ext cx="3623776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nl-NL" sz="2400" b="1" dirty="0">
                <a:solidFill>
                  <a:srgbClr val="81A235"/>
                </a:solidFill>
                <a:latin typeface="+mj-lt"/>
              </a:rPr>
              <a:t>Wat</a:t>
            </a:r>
            <a:r>
              <a:rPr lang="nl-NL" b="1" dirty="0">
                <a:solidFill>
                  <a:srgbClr val="81A235"/>
                </a:solidFill>
              </a:rPr>
              <a:t> </a:t>
            </a:r>
            <a:r>
              <a:rPr lang="nl-NL" dirty="0">
                <a:latin typeface="+mj-lt"/>
              </a:rPr>
              <a:t>is de Drang in dit gedicht? (laatste alinea)</a:t>
            </a:r>
          </a:p>
        </p:txBody>
      </p:sp>
      <p:pic>
        <p:nvPicPr>
          <p:cNvPr id="1026" name="Picture 2" descr="De versjes uit Dit is de spin Sebastiaan - Annie M.G. Schmidt boek | bol">
            <a:hlinkClick r:id="rId3"/>
            <a:extLst>
              <a:ext uri="{FF2B5EF4-FFF2-40B4-BE49-F238E27FC236}">
                <a16:creationId xmlns:a16="http://schemas.microsoft.com/office/drawing/2014/main" id="{2F7FE567-5EB5-9969-0E85-F7BF85F31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9"/>
          <a:stretch>
            <a:fillRect/>
          </a:stretch>
        </p:blipFill>
        <p:spPr bwMode="auto">
          <a:xfrm>
            <a:off x="7090364" y="2960134"/>
            <a:ext cx="1340536" cy="192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2486BA33-DF90-0450-652A-4B555DF6D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461" y="3753754"/>
            <a:ext cx="868772" cy="1228892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D72D16A4-1001-C885-EB60-F848DBE1CE72}"/>
              </a:ext>
            </a:extLst>
          </p:cNvPr>
          <p:cNvGrpSpPr/>
          <p:nvPr/>
        </p:nvGrpSpPr>
        <p:grpSpPr>
          <a:xfrm>
            <a:off x="6153545" y="3520348"/>
            <a:ext cx="1466850" cy="1695704"/>
            <a:chOff x="6153545" y="3520348"/>
            <a:chExt cx="1466850" cy="1695704"/>
          </a:xfrm>
        </p:grpSpPr>
        <p:pic>
          <p:nvPicPr>
            <p:cNvPr id="1028" name="Picture 4" descr="Cursor icon. Simple outline style. Click arrow, pointer, link, press  button, internet, technology concept design. Thin line vector illustration  isolated on white background. EPS 10. 26612206 Vector Art at Vecteezy">
              <a:extLst>
                <a:ext uri="{FF2B5EF4-FFF2-40B4-BE49-F238E27FC236}">
                  <a16:creationId xmlns:a16="http://schemas.microsoft.com/office/drawing/2014/main" id="{FABABDDE-9E34-AD94-0488-DEAFEA37A2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96"/>
            <a:stretch>
              <a:fillRect/>
            </a:stretch>
          </p:blipFill>
          <p:spPr bwMode="auto">
            <a:xfrm rot="6390980">
              <a:off x="6039118" y="3634775"/>
              <a:ext cx="1695704" cy="1466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4FF59EBA-A033-1811-95B6-8ADEBAC331FE}"/>
                </a:ext>
              </a:extLst>
            </p:cNvPr>
            <p:cNvSpPr txBox="1"/>
            <p:nvPr/>
          </p:nvSpPr>
          <p:spPr>
            <a:xfrm rot="19889611">
              <a:off x="6363861" y="4264839"/>
              <a:ext cx="524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Klik!</a:t>
              </a:r>
              <a:endParaRPr lang="nl-NL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7" grpId="0" build="p"/>
      <p:bldP spid="1313" grpId="0"/>
      <p:bldP spid="1314" grpId="0"/>
      <p:bldP spid="1315" grpId="0"/>
      <p:bldP spid="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>
          <a:extLst>
            <a:ext uri="{FF2B5EF4-FFF2-40B4-BE49-F238E27FC236}">
              <a16:creationId xmlns:a16="http://schemas.microsoft.com/office/drawing/2014/main" id="{145309BC-EE0F-AAC6-F507-091CECCB6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67BC9690-D9DC-F7E2-B009-940B65151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608" y="7488"/>
            <a:ext cx="868772" cy="1228892"/>
          </a:xfrm>
          <a:prstGeom prst="rect">
            <a:avLst/>
          </a:prstGeom>
        </p:spPr>
      </p:pic>
      <p:sp>
        <p:nvSpPr>
          <p:cNvPr id="1243" name="Google Shape;1243;p64">
            <a:extLst>
              <a:ext uri="{FF2B5EF4-FFF2-40B4-BE49-F238E27FC236}">
                <a16:creationId xmlns:a16="http://schemas.microsoft.com/office/drawing/2014/main" id="{97827F84-270C-B27E-DDED-D2EE52971F61}"/>
              </a:ext>
            </a:extLst>
          </p:cNvPr>
          <p:cNvSpPr/>
          <p:nvPr/>
        </p:nvSpPr>
        <p:spPr>
          <a:xfrm flipH="1">
            <a:off x="2671493" y="4601490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64">
            <a:extLst>
              <a:ext uri="{FF2B5EF4-FFF2-40B4-BE49-F238E27FC236}">
                <a16:creationId xmlns:a16="http://schemas.microsoft.com/office/drawing/2014/main" id="{BD76C9D2-A4A0-D385-7C2E-BB423E2212AF}"/>
              </a:ext>
            </a:extLst>
          </p:cNvPr>
          <p:cNvSpPr/>
          <p:nvPr/>
        </p:nvSpPr>
        <p:spPr>
          <a:xfrm flipH="1">
            <a:off x="1033281" y="761539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5" name="Google Shape;1245;p64">
            <a:extLst>
              <a:ext uri="{FF2B5EF4-FFF2-40B4-BE49-F238E27FC236}">
                <a16:creationId xmlns:a16="http://schemas.microsoft.com/office/drawing/2014/main" id="{FA03ABF8-ED6E-4F1B-5649-27A459739903}"/>
              </a:ext>
            </a:extLst>
          </p:cNvPr>
          <p:cNvGrpSpPr/>
          <p:nvPr/>
        </p:nvGrpSpPr>
        <p:grpSpPr>
          <a:xfrm>
            <a:off x="-235564" y="-378897"/>
            <a:ext cx="8870481" cy="6988494"/>
            <a:chOff x="-952212" y="-1606998"/>
            <a:chExt cx="11400458" cy="8871867"/>
          </a:xfrm>
        </p:grpSpPr>
        <p:sp>
          <p:nvSpPr>
            <p:cNvPr id="1246" name="Google Shape;1246;p64">
              <a:extLst>
                <a:ext uri="{FF2B5EF4-FFF2-40B4-BE49-F238E27FC236}">
                  <a16:creationId xmlns:a16="http://schemas.microsoft.com/office/drawing/2014/main" id="{D1673481-448C-3294-F713-6FCE0F7C86A0}"/>
                </a:ext>
              </a:extLst>
            </p:cNvPr>
            <p:cNvSpPr/>
            <p:nvPr/>
          </p:nvSpPr>
          <p:spPr>
            <a:xfrm rot="-5656250" flipH="1">
              <a:off x="5300422" y="400680"/>
              <a:ext cx="4198758" cy="3657724"/>
            </a:xfrm>
            <a:custGeom>
              <a:avLst/>
              <a:gdLst/>
              <a:ahLst/>
              <a:cxnLst/>
              <a:rect l="l" t="t" r="r" b="b"/>
              <a:pathLst>
                <a:path w="160764" h="146873" extrusionOk="0">
                  <a:moveTo>
                    <a:pt x="101362" y="1"/>
                  </a:moveTo>
                  <a:cubicBezTo>
                    <a:pt x="97757" y="1"/>
                    <a:pt x="94214" y="379"/>
                    <a:pt x="90823" y="1166"/>
                  </a:cubicBezTo>
                  <a:cubicBezTo>
                    <a:pt x="86720" y="2078"/>
                    <a:pt x="82799" y="3659"/>
                    <a:pt x="79182" y="5786"/>
                  </a:cubicBezTo>
                  <a:cubicBezTo>
                    <a:pt x="70337" y="10984"/>
                    <a:pt x="60580" y="14449"/>
                    <a:pt x="50427" y="16030"/>
                  </a:cubicBezTo>
                  <a:cubicBezTo>
                    <a:pt x="20913" y="20741"/>
                    <a:pt x="13618" y="59070"/>
                    <a:pt x="13618" y="67915"/>
                  </a:cubicBezTo>
                  <a:cubicBezTo>
                    <a:pt x="13618" y="78493"/>
                    <a:pt x="13983" y="89709"/>
                    <a:pt x="8147" y="98159"/>
                  </a:cubicBezTo>
                  <a:cubicBezTo>
                    <a:pt x="5016" y="102718"/>
                    <a:pt x="1" y="106760"/>
                    <a:pt x="518" y="112505"/>
                  </a:cubicBezTo>
                  <a:cubicBezTo>
                    <a:pt x="1095" y="118919"/>
                    <a:pt x="8177" y="123904"/>
                    <a:pt x="14469" y="127733"/>
                  </a:cubicBezTo>
                  <a:cubicBezTo>
                    <a:pt x="20761" y="131563"/>
                    <a:pt x="27175" y="135515"/>
                    <a:pt x="34105" y="138098"/>
                  </a:cubicBezTo>
                  <a:cubicBezTo>
                    <a:pt x="38850" y="139888"/>
                    <a:pt x="43923" y="141037"/>
                    <a:pt x="48757" y="141037"/>
                  </a:cubicBezTo>
                  <a:cubicBezTo>
                    <a:pt x="50984" y="141037"/>
                    <a:pt x="53160" y="140793"/>
                    <a:pt x="55230" y="140256"/>
                  </a:cubicBezTo>
                  <a:cubicBezTo>
                    <a:pt x="64770" y="137770"/>
                    <a:pt x="71642" y="129428"/>
                    <a:pt x="81732" y="129428"/>
                  </a:cubicBezTo>
                  <a:cubicBezTo>
                    <a:pt x="82251" y="129428"/>
                    <a:pt x="82779" y="129450"/>
                    <a:pt x="83316" y="129496"/>
                  </a:cubicBezTo>
                  <a:cubicBezTo>
                    <a:pt x="95170" y="130499"/>
                    <a:pt x="103924" y="142718"/>
                    <a:pt x="115657" y="146001"/>
                  </a:cubicBezTo>
                  <a:cubicBezTo>
                    <a:pt x="117815" y="146603"/>
                    <a:pt x="119955" y="146872"/>
                    <a:pt x="122056" y="146872"/>
                  </a:cubicBezTo>
                  <a:cubicBezTo>
                    <a:pt x="129513" y="146872"/>
                    <a:pt x="136494" y="143480"/>
                    <a:pt x="142162" y="139497"/>
                  </a:cubicBezTo>
                  <a:cubicBezTo>
                    <a:pt x="149487" y="134329"/>
                    <a:pt x="156022" y="127612"/>
                    <a:pt x="157572" y="118949"/>
                  </a:cubicBezTo>
                  <a:cubicBezTo>
                    <a:pt x="159092" y="110408"/>
                    <a:pt x="160764" y="99101"/>
                    <a:pt x="155566" y="90833"/>
                  </a:cubicBezTo>
                  <a:cubicBezTo>
                    <a:pt x="149730" y="81623"/>
                    <a:pt x="145748" y="71350"/>
                    <a:pt x="146843" y="61653"/>
                  </a:cubicBezTo>
                  <a:cubicBezTo>
                    <a:pt x="148150" y="50255"/>
                    <a:pt x="152739" y="46304"/>
                    <a:pt x="152466" y="34632"/>
                  </a:cubicBezTo>
                  <a:cubicBezTo>
                    <a:pt x="152344" y="29282"/>
                    <a:pt x="149122" y="23933"/>
                    <a:pt x="145110" y="19434"/>
                  </a:cubicBezTo>
                  <a:cubicBezTo>
                    <a:pt x="134359" y="7345"/>
                    <a:pt x="117248" y="1"/>
                    <a:pt x="101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7" name="Google Shape;1247;p64">
              <a:extLst>
                <a:ext uri="{FF2B5EF4-FFF2-40B4-BE49-F238E27FC236}">
                  <a16:creationId xmlns:a16="http://schemas.microsoft.com/office/drawing/2014/main" id="{D6A7FCC4-9E9F-2621-D076-046EBBB24CBB}"/>
                </a:ext>
              </a:extLst>
            </p:cNvPr>
            <p:cNvGrpSpPr/>
            <p:nvPr/>
          </p:nvGrpSpPr>
          <p:grpSpPr>
            <a:xfrm rot="-3004295" flipH="1">
              <a:off x="6372353" y="38816"/>
              <a:ext cx="3208575" cy="3760660"/>
              <a:chOff x="9395708" y="-2591285"/>
              <a:chExt cx="2431070" cy="2849374"/>
            </a:xfrm>
          </p:grpSpPr>
          <p:sp>
            <p:nvSpPr>
              <p:cNvPr id="1248" name="Google Shape;1248;p64">
                <a:extLst>
                  <a:ext uri="{FF2B5EF4-FFF2-40B4-BE49-F238E27FC236}">
                    <a16:creationId xmlns:a16="http://schemas.microsoft.com/office/drawing/2014/main" id="{2B2A2456-345D-97FF-DA2F-6716EB4F8D53}"/>
                  </a:ext>
                </a:extLst>
              </p:cNvPr>
              <p:cNvSpPr/>
              <p:nvPr/>
            </p:nvSpPr>
            <p:spPr>
              <a:xfrm>
                <a:off x="10858250" y="-1271968"/>
                <a:ext cx="817995" cy="1530057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44804" extrusionOk="0">
                    <a:moveTo>
                      <a:pt x="6990" y="13248"/>
                    </a:moveTo>
                    <a:lnTo>
                      <a:pt x="6990" y="13248"/>
                    </a:lnTo>
                    <a:cubicBezTo>
                      <a:pt x="6990" y="13250"/>
                      <a:pt x="6990" y="13252"/>
                      <a:pt x="6992" y="13253"/>
                    </a:cubicBezTo>
                    <a:cubicBezTo>
                      <a:pt x="6991" y="13252"/>
                      <a:pt x="6991" y="13250"/>
                      <a:pt x="6990" y="13248"/>
                    </a:cubicBezTo>
                    <a:close/>
                    <a:moveTo>
                      <a:pt x="5531" y="20573"/>
                    </a:moveTo>
                    <a:cubicBezTo>
                      <a:pt x="5531" y="20575"/>
                      <a:pt x="5531" y="20577"/>
                      <a:pt x="5533" y="20578"/>
                    </a:cubicBezTo>
                    <a:cubicBezTo>
                      <a:pt x="5532" y="20577"/>
                      <a:pt x="5531" y="20575"/>
                      <a:pt x="5531" y="20573"/>
                    </a:cubicBezTo>
                    <a:close/>
                    <a:moveTo>
                      <a:pt x="3101" y="28051"/>
                    </a:moveTo>
                    <a:cubicBezTo>
                      <a:pt x="3100" y="28053"/>
                      <a:pt x="3100" y="28054"/>
                      <a:pt x="3101" y="28055"/>
                    </a:cubicBezTo>
                    <a:cubicBezTo>
                      <a:pt x="3101" y="28054"/>
                      <a:pt x="3101" y="28053"/>
                      <a:pt x="3101" y="28051"/>
                    </a:cubicBezTo>
                    <a:close/>
                    <a:moveTo>
                      <a:pt x="1" y="34950"/>
                    </a:moveTo>
                    <a:cubicBezTo>
                      <a:pt x="1" y="34952"/>
                      <a:pt x="0" y="34954"/>
                      <a:pt x="1" y="34955"/>
                    </a:cubicBezTo>
                    <a:cubicBezTo>
                      <a:pt x="1" y="34954"/>
                      <a:pt x="1" y="34952"/>
                      <a:pt x="1" y="34950"/>
                    </a:cubicBezTo>
                    <a:close/>
                    <a:moveTo>
                      <a:pt x="15746" y="0"/>
                    </a:moveTo>
                    <a:cubicBezTo>
                      <a:pt x="15655" y="0"/>
                      <a:pt x="15564" y="61"/>
                      <a:pt x="15564" y="183"/>
                    </a:cubicBezTo>
                    <a:cubicBezTo>
                      <a:pt x="15533" y="791"/>
                      <a:pt x="15533" y="1368"/>
                      <a:pt x="15564" y="1976"/>
                    </a:cubicBezTo>
                    <a:lnTo>
                      <a:pt x="15472" y="2067"/>
                    </a:lnTo>
                    <a:cubicBezTo>
                      <a:pt x="15320" y="2219"/>
                      <a:pt x="15138" y="2402"/>
                      <a:pt x="14925" y="2614"/>
                    </a:cubicBezTo>
                    <a:cubicBezTo>
                      <a:pt x="13922" y="3557"/>
                      <a:pt x="12220" y="5107"/>
                      <a:pt x="10305" y="6809"/>
                    </a:cubicBezTo>
                    <a:cubicBezTo>
                      <a:pt x="7362" y="9421"/>
                      <a:pt x="6941" y="13072"/>
                      <a:pt x="6990" y="13248"/>
                    </a:cubicBezTo>
                    <a:lnTo>
                      <a:pt x="6990" y="13248"/>
                    </a:lnTo>
                    <a:cubicBezTo>
                      <a:pt x="7007" y="13133"/>
                      <a:pt x="9876" y="11532"/>
                      <a:pt x="12949" y="8876"/>
                    </a:cubicBezTo>
                    <a:cubicBezTo>
                      <a:pt x="14287" y="7660"/>
                      <a:pt x="15199" y="6079"/>
                      <a:pt x="15594" y="4317"/>
                    </a:cubicBezTo>
                    <a:lnTo>
                      <a:pt x="15594" y="4317"/>
                    </a:lnTo>
                    <a:cubicBezTo>
                      <a:pt x="15594" y="5380"/>
                      <a:pt x="15533" y="6444"/>
                      <a:pt x="15472" y="7508"/>
                    </a:cubicBezTo>
                    <a:cubicBezTo>
                      <a:pt x="15442" y="8420"/>
                      <a:pt x="15351" y="9301"/>
                      <a:pt x="15260" y="10213"/>
                    </a:cubicBezTo>
                    <a:cubicBezTo>
                      <a:pt x="15108" y="10335"/>
                      <a:pt x="14864" y="10548"/>
                      <a:pt x="14560" y="10791"/>
                    </a:cubicBezTo>
                    <a:cubicBezTo>
                      <a:pt x="13466" y="11642"/>
                      <a:pt x="11582" y="13010"/>
                      <a:pt x="9515" y="14499"/>
                    </a:cubicBezTo>
                    <a:cubicBezTo>
                      <a:pt x="6305" y="16809"/>
                      <a:pt x="5493" y="20391"/>
                      <a:pt x="5531" y="20573"/>
                    </a:cubicBezTo>
                    <a:lnTo>
                      <a:pt x="5531" y="20573"/>
                    </a:lnTo>
                    <a:cubicBezTo>
                      <a:pt x="5542" y="20444"/>
                      <a:pt x="8567" y="19141"/>
                      <a:pt x="11886" y="16809"/>
                    </a:cubicBezTo>
                    <a:cubicBezTo>
                      <a:pt x="13345" y="15745"/>
                      <a:pt x="14439" y="14256"/>
                      <a:pt x="15016" y="12523"/>
                    </a:cubicBezTo>
                    <a:lnTo>
                      <a:pt x="15016" y="12523"/>
                    </a:lnTo>
                    <a:cubicBezTo>
                      <a:pt x="14925" y="13283"/>
                      <a:pt x="14834" y="14043"/>
                      <a:pt x="14712" y="14773"/>
                    </a:cubicBezTo>
                    <a:cubicBezTo>
                      <a:pt x="14500" y="16110"/>
                      <a:pt x="14256" y="17447"/>
                      <a:pt x="13983" y="18754"/>
                    </a:cubicBezTo>
                    <a:lnTo>
                      <a:pt x="13953" y="18754"/>
                    </a:lnTo>
                    <a:lnTo>
                      <a:pt x="13892" y="18785"/>
                    </a:lnTo>
                    <a:cubicBezTo>
                      <a:pt x="13709" y="18906"/>
                      <a:pt x="13466" y="19089"/>
                      <a:pt x="13193" y="19271"/>
                    </a:cubicBezTo>
                    <a:cubicBezTo>
                      <a:pt x="12007" y="19970"/>
                      <a:pt x="10001" y="21125"/>
                      <a:pt x="7752" y="22402"/>
                    </a:cubicBezTo>
                    <a:cubicBezTo>
                      <a:pt x="4291" y="24358"/>
                      <a:pt x="3095" y="27862"/>
                      <a:pt x="3101" y="28051"/>
                    </a:cubicBezTo>
                    <a:lnTo>
                      <a:pt x="3101" y="28051"/>
                    </a:lnTo>
                    <a:cubicBezTo>
                      <a:pt x="3136" y="27935"/>
                      <a:pt x="6286" y="26961"/>
                      <a:pt x="9849" y="24955"/>
                    </a:cubicBezTo>
                    <a:cubicBezTo>
                      <a:pt x="11460" y="24043"/>
                      <a:pt x="12737" y="22645"/>
                      <a:pt x="13497" y="20943"/>
                    </a:cubicBezTo>
                    <a:lnTo>
                      <a:pt x="13497" y="20943"/>
                    </a:lnTo>
                    <a:cubicBezTo>
                      <a:pt x="13010" y="22888"/>
                      <a:pt x="12494" y="24803"/>
                      <a:pt x="11855" y="26718"/>
                    </a:cubicBezTo>
                    <a:lnTo>
                      <a:pt x="11673" y="26809"/>
                    </a:lnTo>
                    <a:cubicBezTo>
                      <a:pt x="11490" y="26931"/>
                      <a:pt x="11247" y="27052"/>
                      <a:pt x="10974" y="27174"/>
                    </a:cubicBezTo>
                    <a:cubicBezTo>
                      <a:pt x="9758" y="27782"/>
                      <a:pt x="7600" y="28694"/>
                      <a:pt x="5259" y="29758"/>
                    </a:cubicBezTo>
                    <a:cubicBezTo>
                      <a:pt x="1592" y="31381"/>
                      <a:pt x="35" y="34758"/>
                      <a:pt x="1" y="34950"/>
                    </a:cubicBezTo>
                    <a:lnTo>
                      <a:pt x="1" y="34950"/>
                    </a:lnTo>
                    <a:cubicBezTo>
                      <a:pt x="59" y="34816"/>
                      <a:pt x="3275" y="34173"/>
                      <a:pt x="7053" y="32524"/>
                    </a:cubicBezTo>
                    <a:cubicBezTo>
                      <a:pt x="8785" y="31764"/>
                      <a:pt x="10214" y="30426"/>
                      <a:pt x="11156" y="28785"/>
                    </a:cubicBezTo>
                    <a:lnTo>
                      <a:pt x="11156" y="28785"/>
                    </a:lnTo>
                    <a:lnTo>
                      <a:pt x="11095" y="28998"/>
                    </a:lnTo>
                    <a:cubicBezTo>
                      <a:pt x="10791" y="29788"/>
                      <a:pt x="10487" y="30609"/>
                      <a:pt x="10183" y="31399"/>
                    </a:cubicBezTo>
                    <a:cubicBezTo>
                      <a:pt x="10031" y="31551"/>
                      <a:pt x="9880" y="31733"/>
                      <a:pt x="9697" y="31916"/>
                    </a:cubicBezTo>
                    <a:lnTo>
                      <a:pt x="9606" y="32007"/>
                    </a:lnTo>
                    <a:cubicBezTo>
                      <a:pt x="8147" y="33648"/>
                      <a:pt x="6870" y="35442"/>
                      <a:pt x="5867" y="37387"/>
                    </a:cubicBezTo>
                    <a:cubicBezTo>
                      <a:pt x="4682" y="39727"/>
                      <a:pt x="3892" y="42220"/>
                      <a:pt x="3496" y="44803"/>
                    </a:cubicBezTo>
                    <a:cubicBezTo>
                      <a:pt x="5746" y="43253"/>
                      <a:pt x="7600" y="41186"/>
                      <a:pt x="8876" y="38755"/>
                    </a:cubicBezTo>
                    <a:cubicBezTo>
                      <a:pt x="9819" y="36870"/>
                      <a:pt x="10366" y="34834"/>
                      <a:pt x="10518" y="32767"/>
                    </a:cubicBezTo>
                    <a:cubicBezTo>
                      <a:pt x="10548" y="32189"/>
                      <a:pt x="10548" y="31764"/>
                      <a:pt x="10548" y="31460"/>
                    </a:cubicBezTo>
                    <a:cubicBezTo>
                      <a:pt x="10731" y="30943"/>
                      <a:pt x="10943" y="30457"/>
                      <a:pt x="11126" y="29970"/>
                    </a:cubicBezTo>
                    <a:cubicBezTo>
                      <a:pt x="11278" y="29545"/>
                      <a:pt x="11430" y="29089"/>
                      <a:pt x="11582" y="28663"/>
                    </a:cubicBezTo>
                    <a:lnTo>
                      <a:pt x="11582" y="28663"/>
                    </a:lnTo>
                    <a:cubicBezTo>
                      <a:pt x="11217" y="30578"/>
                      <a:pt x="11369" y="32584"/>
                      <a:pt x="12007" y="34408"/>
                    </a:cubicBezTo>
                    <a:cubicBezTo>
                      <a:pt x="13436" y="38268"/>
                      <a:pt x="14621" y="41551"/>
                      <a:pt x="14530" y="41551"/>
                    </a:cubicBezTo>
                    <a:cubicBezTo>
                      <a:pt x="14652" y="41551"/>
                      <a:pt x="16962" y="37265"/>
                      <a:pt x="15412" y="33314"/>
                    </a:cubicBezTo>
                    <a:cubicBezTo>
                      <a:pt x="14652" y="31369"/>
                      <a:pt x="13770" y="29484"/>
                      <a:pt x="12706" y="27660"/>
                    </a:cubicBezTo>
                    <a:lnTo>
                      <a:pt x="12372" y="27022"/>
                    </a:lnTo>
                    <a:lnTo>
                      <a:pt x="12250" y="26779"/>
                    </a:lnTo>
                    <a:cubicBezTo>
                      <a:pt x="12676" y="25502"/>
                      <a:pt x="13041" y="24226"/>
                      <a:pt x="13375" y="22919"/>
                    </a:cubicBezTo>
                    <a:cubicBezTo>
                      <a:pt x="13588" y="22219"/>
                      <a:pt x="13770" y="21490"/>
                      <a:pt x="13953" y="20761"/>
                    </a:cubicBezTo>
                    <a:lnTo>
                      <a:pt x="13953" y="20761"/>
                    </a:lnTo>
                    <a:cubicBezTo>
                      <a:pt x="13801" y="22675"/>
                      <a:pt x="14165" y="24590"/>
                      <a:pt x="14986" y="26323"/>
                    </a:cubicBezTo>
                    <a:cubicBezTo>
                      <a:pt x="16840" y="30001"/>
                      <a:pt x="18421" y="33101"/>
                      <a:pt x="18299" y="33162"/>
                    </a:cubicBezTo>
                    <a:cubicBezTo>
                      <a:pt x="18421" y="33162"/>
                      <a:pt x="20244" y="28663"/>
                      <a:pt x="18299" y="24925"/>
                    </a:cubicBezTo>
                    <a:cubicBezTo>
                      <a:pt x="17296" y="23071"/>
                      <a:pt x="16171" y="21308"/>
                      <a:pt x="14925" y="19636"/>
                    </a:cubicBezTo>
                    <a:lnTo>
                      <a:pt x="14500" y="19028"/>
                    </a:lnTo>
                    <a:lnTo>
                      <a:pt x="14408" y="18846"/>
                    </a:lnTo>
                    <a:lnTo>
                      <a:pt x="14378" y="18815"/>
                    </a:lnTo>
                    <a:cubicBezTo>
                      <a:pt x="14834" y="16688"/>
                      <a:pt x="15199" y="14529"/>
                      <a:pt x="15472" y="12371"/>
                    </a:cubicBezTo>
                    <a:cubicBezTo>
                      <a:pt x="15564" y="14256"/>
                      <a:pt x="16141" y="16080"/>
                      <a:pt x="17144" y="17660"/>
                    </a:cubicBezTo>
                    <a:cubicBezTo>
                      <a:pt x="19424" y="21095"/>
                      <a:pt x="21339" y="24043"/>
                      <a:pt x="21217" y="24074"/>
                    </a:cubicBezTo>
                    <a:cubicBezTo>
                      <a:pt x="21339" y="24074"/>
                      <a:pt x="22646" y="19423"/>
                      <a:pt x="20244" y="15897"/>
                    </a:cubicBezTo>
                    <a:cubicBezTo>
                      <a:pt x="19059" y="14165"/>
                      <a:pt x="17752" y="12523"/>
                      <a:pt x="16323" y="10973"/>
                    </a:cubicBezTo>
                    <a:lnTo>
                      <a:pt x="15837" y="10365"/>
                    </a:lnTo>
                    <a:lnTo>
                      <a:pt x="15715" y="10244"/>
                    </a:lnTo>
                    <a:cubicBezTo>
                      <a:pt x="15776" y="9666"/>
                      <a:pt x="15807" y="9089"/>
                      <a:pt x="15867" y="8511"/>
                    </a:cubicBezTo>
                    <a:cubicBezTo>
                      <a:pt x="15959" y="7174"/>
                      <a:pt x="16019" y="5836"/>
                      <a:pt x="16050" y="4468"/>
                    </a:cubicBezTo>
                    <a:lnTo>
                      <a:pt x="16050" y="4165"/>
                    </a:lnTo>
                    <a:cubicBezTo>
                      <a:pt x="16354" y="6019"/>
                      <a:pt x="17114" y="7751"/>
                      <a:pt x="18269" y="9210"/>
                    </a:cubicBezTo>
                    <a:cubicBezTo>
                      <a:pt x="20913" y="12402"/>
                      <a:pt x="23132" y="15137"/>
                      <a:pt x="23041" y="15198"/>
                    </a:cubicBezTo>
                    <a:cubicBezTo>
                      <a:pt x="23162" y="15137"/>
                      <a:pt x="23953" y="10396"/>
                      <a:pt x="21187" y="7143"/>
                    </a:cubicBezTo>
                    <a:cubicBezTo>
                      <a:pt x="19819" y="5502"/>
                      <a:pt x="18330" y="3982"/>
                      <a:pt x="16719" y="2584"/>
                    </a:cubicBezTo>
                    <a:lnTo>
                      <a:pt x="16050" y="1946"/>
                    </a:lnTo>
                    <a:cubicBezTo>
                      <a:pt x="16050" y="1338"/>
                      <a:pt x="16019" y="760"/>
                      <a:pt x="15928" y="183"/>
                    </a:cubicBezTo>
                    <a:cubicBezTo>
                      <a:pt x="15928" y="61"/>
                      <a:pt x="15837" y="0"/>
                      <a:pt x="157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64">
                <a:extLst>
                  <a:ext uri="{FF2B5EF4-FFF2-40B4-BE49-F238E27FC236}">
                    <a16:creationId xmlns:a16="http://schemas.microsoft.com/office/drawing/2014/main" id="{EA8A771F-30B7-1C26-3591-30D26891FC3A}"/>
                  </a:ext>
                </a:extLst>
              </p:cNvPr>
              <p:cNvSpPr/>
              <p:nvPr/>
            </p:nvSpPr>
            <p:spPr>
              <a:xfrm>
                <a:off x="10174225" y="-1747439"/>
                <a:ext cx="1086653" cy="1304872"/>
              </a:xfrm>
              <a:custGeom>
                <a:avLst/>
                <a:gdLst/>
                <a:ahLst/>
                <a:cxnLst/>
                <a:rect l="l" t="t" r="r" b="b"/>
                <a:pathLst>
                  <a:path w="31820" h="38210" extrusionOk="0">
                    <a:moveTo>
                      <a:pt x="15016" y="9087"/>
                    </a:moveTo>
                    <a:cubicBezTo>
                      <a:pt x="15015" y="9088"/>
                      <a:pt x="15015" y="9089"/>
                      <a:pt x="15016" y="9090"/>
                    </a:cubicBezTo>
                    <a:cubicBezTo>
                      <a:pt x="15016" y="9090"/>
                      <a:pt x="15016" y="9088"/>
                      <a:pt x="15016" y="9087"/>
                    </a:cubicBezTo>
                    <a:close/>
                    <a:moveTo>
                      <a:pt x="10913" y="15347"/>
                    </a:moveTo>
                    <a:lnTo>
                      <a:pt x="10913" y="15347"/>
                    </a:lnTo>
                    <a:cubicBezTo>
                      <a:pt x="10912" y="15348"/>
                      <a:pt x="10912" y="15350"/>
                      <a:pt x="10912" y="15352"/>
                    </a:cubicBezTo>
                    <a:cubicBezTo>
                      <a:pt x="10912" y="15351"/>
                      <a:pt x="10912" y="15349"/>
                      <a:pt x="10913" y="15347"/>
                    </a:cubicBezTo>
                    <a:close/>
                    <a:moveTo>
                      <a:pt x="29212" y="16811"/>
                    </a:moveTo>
                    <a:lnTo>
                      <a:pt x="29212" y="16811"/>
                    </a:lnTo>
                    <a:cubicBezTo>
                      <a:pt x="29211" y="16811"/>
                      <a:pt x="29211" y="16811"/>
                      <a:pt x="29210" y="16811"/>
                    </a:cubicBezTo>
                    <a:cubicBezTo>
                      <a:pt x="29211" y="16811"/>
                      <a:pt x="29211" y="16811"/>
                      <a:pt x="29212" y="16811"/>
                    </a:cubicBezTo>
                    <a:close/>
                    <a:moveTo>
                      <a:pt x="5867" y="21395"/>
                    </a:moveTo>
                    <a:lnTo>
                      <a:pt x="5867" y="21395"/>
                    </a:lnTo>
                    <a:cubicBezTo>
                      <a:pt x="5866" y="21397"/>
                      <a:pt x="5866" y="21399"/>
                      <a:pt x="5867" y="21401"/>
                    </a:cubicBezTo>
                    <a:cubicBezTo>
                      <a:pt x="5867" y="21399"/>
                      <a:pt x="5867" y="21397"/>
                      <a:pt x="5867" y="21395"/>
                    </a:cubicBezTo>
                    <a:close/>
                    <a:moveTo>
                      <a:pt x="11459" y="38209"/>
                    </a:moveTo>
                    <a:cubicBezTo>
                      <a:pt x="11460" y="38209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0" y="38210"/>
                      <a:pt x="11460" y="38209"/>
                      <a:pt x="11459" y="38209"/>
                    </a:cubicBezTo>
                    <a:close/>
                    <a:moveTo>
                      <a:pt x="28011" y="1"/>
                    </a:moveTo>
                    <a:cubicBezTo>
                      <a:pt x="27942" y="1"/>
                      <a:pt x="27875" y="37"/>
                      <a:pt x="27843" y="124"/>
                    </a:cubicBezTo>
                    <a:cubicBezTo>
                      <a:pt x="27599" y="671"/>
                      <a:pt x="27387" y="1218"/>
                      <a:pt x="27174" y="1765"/>
                    </a:cubicBezTo>
                    <a:lnTo>
                      <a:pt x="27052" y="1826"/>
                    </a:lnTo>
                    <a:cubicBezTo>
                      <a:pt x="26870" y="1917"/>
                      <a:pt x="26627" y="2008"/>
                      <a:pt x="26323" y="2130"/>
                    </a:cubicBezTo>
                    <a:cubicBezTo>
                      <a:pt x="25077" y="2647"/>
                      <a:pt x="22888" y="3437"/>
                      <a:pt x="20487" y="4318"/>
                    </a:cubicBezTo>
                    <a:cubicBezTo>
                      <a:pt x="16747" y="5676"/>
                      <a:pt x="15042" y="8919"/>
                      <a:pt x="15016" y="9087"/>
                    </a:cubicBezTo>
                    <a:lnTo>
                      <a:pt x="15016" y="9087"/>
                    </a:lnTo>
                    <a:cubicBezTo>
                      <a:pt x="15062" y="8990"/>
                      <a:pt x="18314" y="8588"/>
                      <a:pt x="22159" y="7236"/>
                    </a:cubicBezTo>
                    <a:cubicBezTo>
                      <a:pt x="23861" y="6598"/>
                      <a:pt x="25289" y="5473"/>
                      <a:pt x="26292" y="3984"/>
                    </a:cubicBezTo>
                    <a:lnTo>
                      <a:pt x="26292" y="3984"/>
                    </a:lnTo>
                    <a:cubicBezTo>
                      <a:pt x="25897" y="4957"/>
                      <a:pt x="25472" y="5929"/>
                      <a:pt x="25016" y="6902"/>
                    </a:cubicBezTo>
                    <a:cubicBezTo>
                      <a:pt x="24621" y="7723"/>
                      <a:pt x="24226" y="8513"/>
                      <a:pt x="23830" y="9334"/>
                    </a:cubicBezTo>
                    <a:cubicBezTo>
                      <a:pt x="23618" y="9394"/>
                      <a:pt x="23314" y="9486"/>
                      <a:pt x="22919" y="9607"/>
                    </a:cubicBezTo>
                    <a:cubicBezTo>
                      <a:pt x="21611" y="10002"/>
                      <a:pt x="19362" y="10549"/>
                      <a:pt x="16870" y="11157"/>
                    </a:cubicBezTo>
                    <a:cubicBezTo>
                      <a:pt x="13023" y="12119"/>
                      <a:pt x="10959" y="15160"/>
                      <a:pt x="10913" y="15347"/>
                    </a:cubicBezTo>
                    <a:lnTo>
                      <a:pt x="10913" y="15347"/>
                    </a:lnTo>
                    <a:cubicBezTo>
                      <a:pt x="10979" y="15228"/>
                      <a:pt x="14254" y="15155"/>
                      <a:pt x="18238" y="14197"/>
                    </a:cubicBezTo>
                    <a:cubicBezTo>
                      <a:pt x="19970" y="13741"/>
                      <a:pt x="21551" y="12768"/>
                      <a:pt x="22706" y="11400"/>
                    </a:cubicBezTo>
                    <a:lnTo>
                      <a:pt x="22706" y="11400"/>
                    </a:lnTo>
                    <a:cubicBezTo>
                      <a:pt x="22341" y="12069"/>
                      <a:pt x="21946" y="12708"/>
                      <a:pt x="21581" y="13376"/>
                    </a:cubicBezTo>
                    <a:cubicBezTo>
                      <a:pt x="20882" y="14531"/>
                      <a:pt x="20183" y="15656"/>
                      <a:pt x="19423" y="16781"/>
                    </a:cubicBezTo>
                    <a:lnTo>
                      <a:pt x="19393" y="16781"/>
                    </a:lnTo>
                    <a:lnTo>
                      <a:pt x="19301" y="16811"/>
                    </a:lnTo>
                    <a:cubicBezTo>
                      <a:pt x="19119" y="16841"/>
                      <a:pt x="18815" y="16902"/>
                      <a:pt x="18481" y="16993"/>
                    </a:cubicBezTo>
                    <a:cubicBezTo>
                      <a:pt x="17143" y="17206"/>
                      <a:pt x="14833" y="17540"/>
                      <a:pt x="12280" y="17875"/>
                    </a:cubicBezTo>
                    <a:cubicBezTo>
                      <a:pt x="8344" y="18416"/>
                      <a:pt x="5923" y="21213"/>
                      <a:pt x="5867" y="21395"/>
                    </a:cubicBezTo>
                    <a:lnTo>
                      <a:pt x="5867" y="21395"/>
                    </a:lnTo>
                    <a:cubicBezTo>
                      <a:pt x="5884" y="21371"/>
                      <a:pt x="6070" y="21365"/>
                      <a:pt x="6395" y="21365"/>
                    </a:cubicBezTo>
                    <a:cubicBezTo>
                      <a:pt x="6662" y="21365"/>
                      <a:pt x="7023" y="21369"/>
                      <a:pt x="7461" y="21369"/>
                    </a:cubicBezTo>
                    <a:cubicBezTo>
                      <a:pt x="8821" y="21369"/>
                      <a:pt x="10927" y="21333"/>
                      <a:pt x="13283" y="21036"/>
                    </a:cubicBezTo>
                    <a:cubicBezTo>
                      <a:pt x="15107" y="20762"/>
                      <a:pt x="16809" y="19942"/>
                      <a:pt x="18146" y="18665"/>
                    </a:cubicBezTo>
                    <a:lnTo>
                      <a:pt x="18146" y="18665"/>
                    </a:lnTo>
                    <a:cubicBezTo>
                      <a:pt x="16991" y="20276"/>
                      <a:pt x="15776" y="21887"/>
                      <a:pt x="14499" y="23407"/>
                    </a:cubicBezTo>
                    <a:lnTo>
                      <a:pt x="14286" y="23437"/>
                    </a:lnTo>
                    <a:cubicBezTo>
                      <a:pt x="14073" y="23468"/>
                      <a:pt x="13800" y="23498"/>
                      <a:pt x="13526" y="23528"/>
                    </a:cubicBezTo>
                    <a:cubicBezTo>
                      <a:pt x="12158" y="23589"/>
                      <a:pt x="9818" y="23680"/>
                      <a:pt x="7234" y="23771"/>
                    </a:cubicBezTo>
                    <a:cubicBezTo>
                      <a:pt x="3222" y="23923"/>
                      <a:pt x="457" y="26537"/>
                      <a:pt x="456" y="26659"/>
                    </a:cubicBezTo>
                    <a:lnTo>
                      <a:pt x="456" y="26659"/>
                    </a:lnTo>
                    <a:cubicBezTo>
                      <a:pt x="456" y="26648"/>
                      <a:pt x="484" y="26643"/>
                      <a:pt x="537" y="26643"/>
                    </a:cubicBezTo>
                    <a:cubicBezTo>
                      <a:pt x="1012" y="26643"/>
                      <a:pt x="3527" y="27040"/>
                      <a:pt x="6758" y="27040"/>
                    </a:cubicBezTo>
                    <a:cubicBezTo>
                      <a:pt x="7121" y="27040"/>
                      <a:pt x="7493" y="27035"/>
                      <a:pt x="7873" y="27024"/>
                    </a:cubicBezTo>
                    <a:cubicBezTo>
                      <a:pt x="9788" y="26933"/>
                      <a:pt x="11611" y="26264"/>
                      <a:pt x="13101" y="25079"/>
                    </a:cubicBezTo>
                    <a:lnTo>
                      <a:pt x="13101" y="25079"/>
                    </a:lnTo>
                    <a:lnTo>
                      <a:pt x="12949" y="25230"/>
                    </a:lnTo>
                    <a:cubicBezTo>
                      <a:pt x="12371" y="25869"/>
                      <a:pt x="11794" y="26507"/>
                      <a:pt x="11186" y="27145"/>
                    </a:cubicBezTo>
                    <a:cubicBezTo>
                      <a:pt x="11034" y="27206"/>
                      <a:pt x="10821" y="27328"/>
                      <a:pt x="10547" y="27419"/>
                    </a:cubicBezTo>
                    <a:lnTo>
                      <a:pt x="10456" y="27480"/>
                    </a:lnTo>
                    <a:cubicBezTo>
                      <a:pt x="8481" y="28452"/>
                      <a:pt x="6626" y="29668"/>
                      <a:pt x="4985" y="31066"/>
                    </a:cubicBezTo>
                    <a:cubicBezTo>
                      <a:pt x="3009" y="32829"/>
                      <a:pt x="1338" y="34835"/>
                      <a:pt x="0" y="37085"/>
                    </a:cubicBezTo>
                    <a:cubicBezTo>
                      <a:pt x="2675" y="36477"/>
                      <a:pt x="5167" y="35261"/>
                      <a:pt x="7265" y="33468"/>
                    </a:cubicBezTo>
                    <a:cubicBezTo>
                      <a:pt x="8845" y="32100"/>
                      <a:pt x="10122" y="30398"/>
                      <a:pt x="11034" y="28544"/>
                    </a:cubicBezTo>
                    <a:cubicBezTo>
                      <a:pt x="11277" y="28027"/>
                      <a:pt x="11429" y="27601"/>
                      <a:pt x="11520" y="27328"/>
                    </a:cubicBezTo>
                    <a:lnTo>
                      <a:pt x="12614" y="26173"/>
                    </a:lnTo>
                    <a:cubicBezTo>
                      <a:pt x="12918" y="25838"/>
                      <a:pt x="13222" y="25474"/>
                      <a:pt x="13526" y="25139"/>
                    </a:cubicBezTo>
                    <a:lnTo>
                      <a:pt x="13526" y="25139"/>
                    </a:lnTo>
                    <a:cubicBezTo>
                      <a:pt x="12493" y="26781"/>
                      <a:pt x="11885" y="28696"/>
                      <a:pt x="11794" y="30641"/>
                    </a:cubicBezTo>
                    <a:cubicBezTo>
                      <a:pt x="11703" y="34727"/>
                      <a:pt x="11582" y="38210"/>
                      <a:pt x="11461" y="38210"/>
                    </a:cubicBezTo>
                    <a:cubicBezTo>
                      <a:pt x="11461" y="38210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1" y="38210"/>
                      <a:pt x="11461" y="38210"/>
                      <a:pt x="11461" y="38210"/>
                    </a:cubicBezTo>
                    <a:cubicBezTo>
                      <a:pt x="11617" y="38210"/>
                      <a:pt x="15320" y="35089"/>
                      <a:pt x="15350" y="30884"/>
                    </a:cubicBezTo>
                    <a:cubicBezTo>
                      <a:pt x="15380" y="28787"/>
                      <a:pt x="15228" y="26689"/>
                      <a:pt x="14955" y="24623"/>
                    </a:cubicBezTo>
                    <a:cubicBezTo>
                      <a:pt x="14924" y="24319"/>
                      <a:pt x="14894" y="24075"/>
                      <a:pt x="14864" y="23893"/>
                    </a:cubicBezTo>
                    <a:cubicBezTo>
                      <a:pt x="14864" y="23771"/>
                      <a:pt x="14864" y="23680"/>
                      <a:pt x="14833" y="23620"/>
                    </a:cubicBezTo>
                    <a:cubicBezTo>
                      <a:pt x="15715" y="22586"/>
                      <a:pt x="16535" y="21553"/>
                      <a:pt x="17356" y="20458"/>
                    </a:cubicBezTo>
                    <a:cubicBezTo>
                      <a:pt x="17782" y="19881"/>
                      <a:pt x="18238" y="19273"/>
                      <a:pt x="18663" y="18665"/>
                    </a:cubicBezTo>
                    <a:lnTo>
                      <a:pt x="18663" y="18665"/>
                    </a:lnTo>
                    <a:cubicBezTo>
                      <a:pt x="17812" y="20398"/>
                      <a:pt x="17447" y="22313"/>
                      <a:pt x="17569" y="24227"/>
                    </a:cubicBezTo>
                    <a:cubicBezTo>
                      <a:pt x="17934" y="28331"/>
                      <a:pt x="18207" y="31796"/>
                      <a:pt x="18086" y="31796"/>
                    </a:cubicBezTo>
                    <a:cubicBezTo>
                      <a:pt x="18086" y="31796"/>
                      <a:pt x="18087" y="31796"/>
                      <a:pt x="18087" y="31796"/>
                    </a:cubicBezTo>
                    <a:cubicBezTo>
                      <a:pt x="18236" y="31796"/>
                      <a:pt x="21579" y="28313"/>
                      <a:pt x="21125" y="24136"/>
                    </a:cubicBezTo>
                    <a:cubicBezTo>
                      <a:pt x="20912" y="22039"/>
                      <a:pt x="20548" y="19972"/>
                      <a:pt x="20031" y="17936"/>
                    </a:cubicBezTo>
                    <a:cubicBezTo>
                      <a:pt x="19970" y="17662"/>
                      <a:pt x="19909" y="17419"/>
                      <a:pt x="19879" y="17236"/>
                    </a:cubicBezTo>
                    <a:lnTo>
                      <a:pt x="19849" y="17024"/>
                    </a:lnTo>
                    <a:lnTo>
                      <a:pt x="19849" y="16963"/>
                    </a:lnTo>
                    <a:cubicBezTo>
                      <a:pt x="21064" y="15170"/>
                      <a:pt x="22189" y="13315"/>
                      <a:pt x="23253" y="11400"/>
                    </a:cubicBezTo>
                    <a:lnTo>
                      <a:pt x="23253" y="11400"/>
                    </a:lnTo>
                    <a:cubicBezTo>
                      <a:pt x="22675" y="13194"/>
                      <a:pt x="22523" y="15078"/>
                      <a:pt x="22858" y="16932"/>
                    </a:cubicBezTo>
                    <a:cubicBezTo>
                      <a:pt x="23678" y="20975"/>
                      <a:pt x="24377" y="24410"/>
                      <a:pt x="24256" y="24410"/>
                    </a:cubicBezTo>
                    <a:cubicBezTo>
                      <a:pt x="24256" y="24410"/>
                      <a:pt x="24257" y="24410"/>
                      <a:pt x="24257" y="24410"/>
                    </a:cubicBezTo>
                    <a:cubicBezTo>
                      <a:pt x="24400" y="24410"/>
                      <a:pt x="27292" y="20594"/>
                      <a:pt x="26384" y="16446"/>
                    </a:cubicBezTo>
                    <a:cubicBezTo>
                      <a:pt x="25928" y="14410"/>
                      <a:pt x="25289" y="12373"/>
                      <a:pt x="24560" y="10397"/>
                    </a:cubicBezTo>
                    <a:cubicBezTo>
                      <a:pt x="24438" y="10093"/>
                      <a:pt x="24377" y="9850"/>
                      <a:pt x="24286" y="9668"/>
                    </a:cubicBezTo>
                    <a:lnTo>
                      <a:pt x="24256" y="9516"/>
                    </a:lnTo>
                    <a:cubicBezTo>
                      <a:pt x="24499" y="8999"/>
                      <a:pt x="24773" y="8483"/>
                      <a:pt x="25016" y="7966"/>
                    </a:cubicBezTo>
                    <a:cubicBezTo>
                      <a:pt x="25624" y="6750"/>
                      <a:pt x="26171" y="5504"/>
                      <a:pt x="26688" y="4288"/>
                    </a:cubicBezTo>
                    <a:lnTo>
                      <a:pt x="26809" y="3984"/>
                    </a:lnTo>
                    <a:lnTo>
                      <a:pt x="26809" y="3984"/>
                    </a:lnTo>
                    <a:cubicBezTo>
                      <a:pt x="26414" y="5808"/>
                      <a:pt x="26505" y="7723"/>
                      <a:pt x="27022" y="9516"/>
                    </a:cubicBezTo>
                    <a:cubicBezTo>
                      <a:pt x="28263" y="13453"/>
                      <a:pt x="29324" y="16786"/>
                      <a:pt x="29212" y="16811"/>
                    </a:cubicBezTo>
                    <a:lnTo>
                      <a:pt x="29212" y="16811"/>
                    </a:lnTo>
                    <a:cubicBezTo>
                      <a:pt x="29349" y="16783"/>
                      <a:pt x="31820" y="12694"/>
                      <a:pt x="30487" y="8665"/>
                    </a:cubicBezTo>
                    <a:cubicBezTo>
                      <a:pt x="29818" y="6659"/>
                      <a:pt x="28998" y="4683"/>
                      <a:pt x="28055" y="2799"/>
                    </a:cubicBezTo>
                    <a:cubicBezTo>
                      <a:pt x="27873" y="2403"/>
                      <a:pt x="27751" y="2130"/>
                      <a:pt x="27660" y="1947"/>
                    </a:cubicBezTo>
                    <a:cubicBezTo>
                      <a:pt x="27873" y="1400"/>
                      <a:pt x="28055" y="823"/>
                      <a:pt x="28207" y="276"/>
                    </a:cubicBezTo>
                    <a:cubicBezTo>
                      <a:pt x="28266" y="119"/>
                      <a:pt x="28136" y="1"/>
                      <a:pt x="280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64">
                <a:extLst>
                  <a:ext uri="{FF2B5EF4-FFF2-40B4-BE49-F238E27FC236}">
                    <a16:creationId xmlns:a16="http://schemas.microsoft.com/office/drawing/2014/main" id="{EFE16175-21FF-28C1-E4F4-9765B9D16BE7}"/>
                  </a:ext>
                </a:extLst>
              </p:cNvPr>
              <p:cNvSpPr/>
              <p:nvPr/>
            </p:nvSpPr>
            <p:spPr>
              <a:xfrm>
                <a:off x="9732017" y="-1907158"/>
                <a:ext cx="1471694" cy="849276"/>
              </a:xfrm>
              <a:custGeom>
                <a:avLst/>
                <a:gdLst/>
                <a:ahLst/>
                <a:cxnLst/>
                <a:rect l="l" t="t" r="r" b="b"/>
                <a:pathLst>
                  <a:path w="43095" h="24869" extrusionOk="0">
                    <a:moveTo>
                      <a:pt x="27116" y="1544"/>
                    </a:moveTo>
                    <a:cubicBezTo>
                      <a:pt x="27114" y="1545"/>
                      <a:pt x="27114" y="1547"/>
                      <a:pt x="27114" y="1548"/>
                    </a:cubicBezTo>
                    <a:cubicBezTo>
                      <a:pt x="27114" y="1547"/>
                      <a:pt x="27115" y="1546"/>
                      <a:pt x="27116" y="1544"/>
                    </a:cubicBezTo>
                    <a:close/>
                    <a:moveTo>
                      <a:pt x="20430" y="4856"/>
                    </a:moveTo>
                    <a:cubicBezTo>
                      <a:pt x="20428" y="4857"/>
                      <a:pt x="20426" y="4859"/>
                      <a:pt x="20426" y="4862"/>
                    </a:cubicBezTo>
                    <a:cubicBezTo>
                      <a:pt x="20427" y="4860"/>
                      <a:pt x="20428" y="4858"/>
                      <a:pt x="20430" y="4856"/>
                    </a:cubicBezTo>
                    <a:close/>
                    <a:moveTo>
                      <a:pt x="13013" y="7593"/>
                    </a:moveTo>
                    <a:cubicBezTo>
                      <a:pt x="13011" y="7594"/>
                      <a:pt x="13010" y="7595"/>
                      <a:pt x="13010" y="7597"/>
                    </a:cubicBezTo>
                    <a:cubicBezTo>
                      <a:pt x="13011" y="7596"/>
                      <a:pt x="13011" y="7595"/>
                      <a:pt x="13013" y="7593"/>
                    </a:cubicBezTo>
                    <a:close/>
                    <a:moveTo>
                      <a:pt x="5688" y="9327"/>
                    </a:moveTo>
                    <a:cubicBezTo>
                      <a:pt x="5686" y="9327"/>
                      <a:pt x="5685" y="9328"/>
                      <a:pt x="5685" y="9330"/>
                    </a:cubicBezTo>
                    <a:cubicBezTo>
                      <a:pt x="5685" y="9329"/>
                      <a:pt x="5686" y="9328"/>
                      <a:pt x="5688" y="9327"/>
                    </a:cubicBezTo>
                    <a:close/>
                    <a:moveTo>
                      <a:pt x="27326" y="19391"/>
                    </a:moveTo>
                    <a:cubicBezTo>
                      <a:pt x="27327" y="19391"/>
                      <a:pt x="27327" y="19391"/>
                      <a:pt x="27327" y="19391"/>
                    </a:cubicBezTo>
                    <a:lnTo>
                      <a:pt x="27327" y="19391"/>
                    </a:lnTo>
                    <a:cubicBezTo>
                      <a:pt x="27327" y="19391"/>
                      <a:pt x="27327" y="19391"/>
                      <a:pt x="27326" y="19391"/>
                    </a:cubicBezTo>
                    <a:close/>
                    <a:moveTo>
                      <a:pt x="9362" y="24862"/>
                    </a:moveTo>
                    <a:cubicBezTo>
                      <a:pt x="9363" y="24862"/>
                      <a:pt x="9363" y="24862"/>
                      <a:pt x="9363" y="24863"/>
                    </a:cubicBezTo>
                    <a:lnTo>
                      <a:pt x="9363" y="24863"/>
                    </a:lnTo>
                    <a:cubicBezTo>
                      <a:pt x="9363" y="24862"/>
                      <a:pt x="9363" y="24862"/>
                      <a:pt x="9362" y="24862"/>
                    </a:cubicBezTo>
                    <a:close/>
                    <a:moveTo>
                      <a:pt x="32525" y="1"/>
                    </a:moveTo>
                    <a:cubicBezTo>
                      <a:pt x="29468" y="1"/>
                      <a:pt x="27197" y="1409"/>
                      <a:pt x="27116" y="1544"/>
                    </a:cubicBezTo>
                    <a:lnTo>
                      <a:pt x="27116" y="1544"/>
                    </a:lnTo>
                    <a:cubicBezTo>
                      <a:pt x="27118" y="1542"/>
                      <a:pt x="27123" y="1540"/>
                      <a:pt x="27131" y="1540"/>
                    </a:cubicBezTo>
                    <a:cubicBezTo>
                      <a:pt x="27382" y="1540"/>
                      <a:pt x="30332" y="2769"/>
                      <a:pt x="34226" y="3524"/>
                    </a:cubicBezTo>
                    <a:cubicBezTo>
                      <a:pt x="34716" y="3609"/>
                      <a:pt x="35210" y="3651"/>
                      <a:pt x="35703" y="3651"/>
                    </a:cubicBezTo>
                    <a:cubicBezTo>
                      <a:pt x="36986" y="3651"/>
                      <a:pt x="38260" y="3365"/>
                      <a:pt x="39424" y="2795"/>
                    </a:cubicBezTo>
                    <a:lnTo>
                      <a:pt x="39424" y="2795"/>
                    </a:lnTo>
                    <a:cubicBezTo>
                      <a:pt x="38573" y="3433"/>
                      <a:pt x="37722" y="4071"/>
                      <a:pt x="36840" y="4679"/>
                    </a:cubicBezTo>
                    <a:cubicBezTo>
                      <a:pt x="36111" y="5196"/>
                      <a:pt x="35351" y="5682"/>
                      <a:pt x="34591" y="6169"/>
                    </a:cubicBezTo>
                    <a:cubicBezTo>
                      <a:pt x="34378" y="6138"/>
                      <a:pt x="34074" y="6077"/>
                      <a:pt x="33679" y="5956"/>
                    </a:cubicBezTo>
                    <a:cubicBezTo>
                      <a:pt x="32372" y="5621"/>
                      <a:pt x="30123" y="4983"/>
                      <a:pt x="27661" y="4254"/>
                    </a:cubicBezTo>
                    <a:cubicBezTo>
                      <a:pt x="26690" y="3969"/>
                      <a:pt x="25749" y="3861"/>
                      <a:pt x="24884" y="3861"/>
                    </a:cubicBezTo>
                    <a:cubicBezTo>
                      <a:pt x="22388" y="3861"/>
                      <a:pt x="20528" y="4755"/>
                      <a:pt x="20430" y="4856"/>
                    </a:cubicBezTo>
                    <a:lnTo>
                      <a:pt x="20430" y="4856"/>
                    </a:lnTo>
                    <a:cubicBezTo>
                      <a:pt x="20432" y="4855"/>
                      <a:pt x="20434" y="4855"/>
                      <a:pt x="20437" y="4855"/>
                    </a:cubicBezTo>
                    <a:cubicBezTo>
                      <a:pt x="20634" y="4855"/>
                      <a:pt x="23484" y="6423"/>
                      <a:pt x="27296" y="7567"/>
                    </a:cubicBezTo>
                    <a:cubicBezTo>
                      <a:pt x="28080" y="7801"/>
                      <a:pt x="28890" y="7916"/>
                      <a:pt x="29699" y="7916"/>
                    </a:cubicBezTo>
                    <a:cubicBezTo>
                      <a:pt x="30676" y="7916"/>
                      <a:pt x="31653" y="7747"/>
                      <a:pt x="32585" y="7415"/>
                    </a:cubicBezTo>
                    <a:lnTo>
                      <a:pt x="32585" y="7415"/>
                    </a:lnTo>
                    <a:cubicBezTo>
                      <a:pt x="31946" y="7780"/>
                      <a:pt x="31278" y="8175"/>
                      <a:pt x="30609" y="8539"/>
                    </a:cubicBezTo>
                    <a:cubicBezTo>
                      <a:pt x="29454" y="9208"/>
                      <a:pt x="28269" y="9816"/>
                      <a:pt x="27053" y="10424"/>
                    </a:cubicBezTo>
                    <a:lnTo>
                      <a:pt x="27022" y="10424"/>
                    </a:lnTo>
                    <a:lnTo>
                      <a:pt x="26931" y="10394"/>
                    </a:lnTo>
                    <a:cubicBezTo>
                      <a:pt x="26718" y="10333"/>
                      <a:pt x="26475" y="10242"/>
                      <a:pt x="26141" y="10120"/>
                    </a:cubicBezTo>
                    <a:cubicBezTo>
                      <a:pt x="24864" y="9634"/>
                      <a:pt x="22706" y="8752"/>
                      <a:pt x="20335" y="7780"/>
                    </a:cubicBezTo>
                    <a:cubicBezTo>
                      <a:pt x="18924" y="7206"/>
                      <a:pt x="17542" y="7022"/>
                      <a:pt x="16367" y="7022"/>
                    </a:cubicBezTo>
                    <a:cubicBezTo>
                      <a:pt x="14458" y="7022"/>
                      <a:pt x="13091" y="7506"/>
                      <a:pt x="13013" y="7593"/>
                    </a:cubicBezTo>
                    <a:lnTo>
                      <a:pt x="13013" y="7593"/>
                    </a:lnTo>
                    <a:cubicBezTo>
                      <a:pt x="13014" y="7592"/>
                      <a:pt x="13017" y="7592"/>
                      <a:pt x="13020" y="7592"/>
                    </a:cubicBezTo>
                    <a:cubicBezTo>
                      <a:pt x="13208" y="7592"/>
                      <a:pt x="15892" y="9439"/>
                      <a:pt x="19606" y="11001"/>
                    </a:cubicBezTo>
                    <a:cubicBezTo>
                      <a:pt x="20653" y="11432"/>
                      <a:pt x="21769" y="11643"/>
                      <a:pt x="22891" y="11643"/>
                    </a:cubicBezTo>
                    <a:cubicBezTo>
                      <a:pt x="23592" y="11643"/>
                      <a:pt x="24296" y="11560"/>
                      <a:pt x="24986" y="11397"/>
                    </a:cubicBezTo>
                    <a:lnTo>
                      <a:pt x="24986" y="11397"/>
                    </a:lnTo>
                    <a:cubicBezTo>
                      <a:pt x="23162" y="12217"/>
                      <a:pt x="21308" y="12977"/>
                      <a:pt x="19454" y="13676"/>
                    </a:cubicBezTo>
                    <a:lnTo>
                      <a:pt x="19271" y="13555"/>
                    </a:lnTo>
                    <a:cubicBezTo>
                      <a:pt x="19059" y="13463"/>
                      <a:pt x="18846" y="13342"/>
                      <a:pt x="18542" y="13220"/>
                    </a:cubicBezTo>
                    <a:cubicBezTo>
                      <a:pt x="17326" y="12612"/>
                      <a:pt x="15259" y="11518"/>
                      <a:pt x="12980" y="10272"/>
                    </a:cubicBezTo>
                    <a:cubicBezTo>
                      <a:pt x="11159" y="9307"/>
                      <a:pt x="9316" y="9060"/>
                      <a:pt x="7937" y="9060"/>
                    </a:cubicBezTo>
                    <a:cubicBezTo>
                      <a:pt x="6645" y="9060"/>
                      <a:pt x="5762" y="9277"/>
                      <a:pt x="5688" y="9327"/>
                    </a:cubicBezTo>
                    <a:lnTo>
                      <a:pt x="5688" y="9327"/>
                    </a:lnTo>
                    <a:cubicBezTo>
                      <a:pt x="5688" y="9327"/>
                      <a:pt x="5689" y="9327"/>
                      <a:pt x="5689" y="9327"/>
                    </a:cubicBezTo>
                    <a:cubicBezTo>
                      <a:pt x="5819" y="9327"/>
                      <a:pt x="8342" y="11467"/>
                      <a:pt x="11916" y="13403"/>
                    </a:cubicBezTo>
                    <a:cubicBezTo>
                      <a:pt x="13207" y="14084"/>
                      <a:pt x="14625" y="14438"/>
                      <a:pt x="16072" y="14438"/>
                    </a:cubicBezTo>
                    <a:cubicBezTo>
                      <a:pt x="16499" y="14438"/>
                      <a:pt x="16928" y="14407"/>
                      <a:pt x="17357" y="14345"/>
                    </a:cubicBezTo>
                    <a:lnTo>
                      <a:pt x="17357" y="14345"/>
                    </a:lnTo>
                    <a:lnTo>
                      <a:pt x="17174" y="14436"/>
                    </a:lnTo>
                    <a:cubicBezTo>
                      <a:pt x="16353" y="14679"/>
                      <a:pt x="15502" y="14953"/>
                      <a:pt x="14682" y="15196"/>
                    </a:cubicBezTo>
                    <a:cubicBezTo>
                      <a:pt x="14499" y="15166"/>
                      <a:pt x="14256" y="15135"/>
                      <a:pt x="13983" y="15105"/>
                    </a:cubicBezTo>
                    <a:lnTo>
                      <a:pt x="13861" y="15105"/>
                    </a:lnTo>
                    <a:cubicBezTo>
                      <a:pt x="13253" y="15063"/>
                      <a:pt x="12645" y="15042"/>
                      <a:pt x="12038" y="15042"/>
                    </a:cubicBezTo>
                    <a:cubicBezTo>
                      <a:pt x="10459" y="15042"/>
                      <a:pt x="8885" y="15184"/>
                      <a:pt x="7326" y="15470"/>
                    </a:cubicBezTo>
                    <a:cubicBezTo>
                      <a:pt x="4773" y="15986"/>
                      <a:pt x="2311" y="16898"/>
                      <a:pt x="1" y="18144"/>
                    </a:cubicBezTo>
                    <a:cubicBezTo>
                      <a:pt x="1664" y="18686"/>
                      <a:pt x="3401" y="18957"/>
                      <a:pt x="5142" y="18957"/>
                    </a:cubicBezTo>
                    <a:cubicBezTo>
                      <a:pt x="6137" y="18957"/>
                      <a:pt x="7133" y="18868"/>
                      <a:pt x="8116" y="18692"/>
                    </a:cubicBezTo>
                    <a:cubicBezTo>
                      <a:pt x="10153" y="18266"/>
                      <a:pt x="12098" y="17476"/>
                      <a:pt x="13831" y="16290"/>
                    </a:cubicBezTo>
                    <a:cubicBezTo>
                      <a:pt x="14317" y="15986"/>
                      <a:pt x="14651" y="15713"/>
                      <a:pt x="14894" y="15530"/>
                    </a:cubicBezTo>
                    <a:lnTo>
                      <a:pt x="16414" y="15074"/>
                    </a:lnTo>
                    <a:cubicBezTo>
                      <a:pt x="16840" y="14922"/>
                      <a:pt x="17296" y="14770"/>
                      <a:pt x="17721" y="14649"/>
                    </a:cubicBezTo>
                    <a:lnTo>
                      <a:pt x="17721" y="14649"/>
                    </a:lnTo>
                    <a:cubicBezTo>
                      <a:pt x="15989" y="15530"/>
                      <a:pt x="14530" y="16868"/>
                      <a:pt x="13466" y="18479"/>
                    </a:cubicBezTo>
                    <a:cubicBezTo>
                      <a:pt x="11340" y="21922"/>
                      <a:pt x="9509" y="24864"/>
                      <a:pt x="9368" y="24864"/>
                    </a:cubicBezTo>
                    <a:cubicBezTo>
                      <a:pt x="9366" y="24864"/>
                      <a:pt x="9365" y="24863"/>
                      <a:pt x="9363" y="24863"/>
                    </a:cubicBezTo>
                    <a:lnTo>
                      <a:pt x="9363" y="24863"/>
                    </a:lnTo>
                    <a:cubicBezTo>
                      <a:pt x="9369" y="24866"/>
                      <a:pt x="9383" y="24868"/>
                      <a:pt x="9407" y="24868"/>
                    </a:cubicBezTo>
                    <a:cubicBezTo>
                      <a:pt x="9905" y="24868"/>
                      <a:pt x="14359" y="23960"/>
                      <a:pt x="16414" y="20515"/>
                    </a:cubicBezTo>
                    <a:cubicBezTo>
                      <a:pt x="17478" y="18692"/>
                      <a:pt x="18420" y="16837"/>
                      <a:pt x="19211" y="14892"/>
                    </a:cubicBezTo>
                    <a:lnTo>
                      <a:pt x="19515" y="14223"/>
                    </a:lnTo>
                    <a:lnTo>
                      <a:pt x="19636" y="13980"/>
                    </a:lnTo>
                    <a:cubicBezTo>
                      <a:pt x="20913" y="13524"/>
                      <a:pt x="22159" y="13038"/>
                      <a:pt x="23375" y="12521"/>
                    </a:cubicBezTo>
                    <a:cubicBezTo>
                      <a:pt x="24074" y="12248"/>
                      <a:pt x="24743" y="11944"/>
                      <a:pt x="25411" y="11640"/>
                    </a:cubicBezTo>
                    <a:lnTo>
                      <a:pt x="25411" y="11640"/>
                    </a:lnTo>
                    <a:cubicBezTo>
                      <a:pt x="23831" y="12704"/>
                      <a:pt x="22524" y="14163"/>
                      <a:pt x="21673" y="15895"/>
                    </a:cubicBezTo>
                    <a:cubicBezTo>
                      <a:pt x="19927" y="19568"/>
                      <a:pt x="18449" y="22674"/>
                      <a:pt x="18332" y="22674"/>
                    </a:cubicBezTo>
                    <a:cubicBezTo>
                      <a:pt x="18331" y="22674"/>
                      <a:pt x="18330" y="22674"/>
                      <a:pt x="18329" y="22673"/>
                    </a:cubicBezTo>
                    <a:lnTo>
                      <a:pt x="18329" y="22673"/>
                    </a:lnTo>
                    <a:cubicBezTo>
                      <a:pt x="18331" y="22676"/>
                      <a:pt x="18338" y="22678"/>
                      <a:pt x="18349" y="22678"/>
                    </a:cubicBezTo>
                    <a:cubicBezTo>
                      <a:pt x="18688" y="22678"/>
                      <a:pt x="23127" y="21333"/>
                      <a:pt x="24803" y="17597"/>
                    </a:cubicBezTo>
                    <a:cubicBezTo>
                      <a:pt x="25685" y="15682"/>
                      <a:pt x="26414" y="13707"/>
                      <a:pt x="26992" y="11701"/>
                    </a:cubicBezTo>
                    <a:lnTo>
                      <a:pt x="27205" y="11001"/>
                    </a:lnTo>
                    <a:lnTo>
                      <a:pt x="27266" y="10789"/>
                    </a:lnTo>
                    <a:lnTo>
                      <a:pt x="27266" y="10758"/>
                    </a:lnTo>
                    <a:cubicBezTo>
                      <a:pt x="29241" y="9816"/>
                      <a:pt x="31156" y="8783"/>
                      <a:pt x="33010" y="7658"/>
                    </a:cubicBezTo>
                    <a:lnTo>
                      <a:pt x="33010" y="7658"/>
                    </a:lnTo>
                    <a:cubicBezTo>
                      <a:pt x="31612" y="8904"/>
                      <a:pt x="30548" y="10454"/>
                      <a:pt x="29880" y="12217"/>
                    </a:cubicBezTo>
                    <a:cubicBezTo>
                      <a:pt x="28584" y="16103"/>
                      <a:pt x="27438" y="19391"/>
                      <a:pt x="27329" y="19391"/>
                    </a:cubicBezTo>
                    <a:cubicBezTo>
                      <a:pt x="27328" y="19391"/>
                      <a:pt x="27328" y="19391"/>
                      <a:pt x="27327" y="19391"/>
                    </a:cubicBezTo>
                    <a:lnTo>
                      <a:pt x="27327" y="19391"/>
                    </a:lnTo>
                    <a:cubicBezTo>
                      <a:pt x="27329" y="19392"/>
                      <a:pt x="27331" y="19392"/>
                      <a:pt x="27334" y="19392"/>
                    </a:cubicBezTo>
                    <a:cubicBezTo>
                      <a:pt x="27561" y="19392"/>
                      <a:pt x="31907" y="17563"/>
                      <a:pt x="33193" y="13585"/>
                    </a:cubicBezTo>
                    <a:cubicBezTo>
                      <a:pt x="33831" y="11579"/>
                      <a:pt x="34348" y="9542"/>
                      <a:pt x="34712" y="7476"/>
                    </a:cubicBezTo>
                    <a:cubicBezTo>
                      <a:pt x="34773" y="7141"/>
                      <a:pt x="34804" y="6898"/>
                      <a:pt x="34864" y="6716"/>
                    </a:cubicBezTo>
                    <a:lnTo>
                      <a:pt x="34895" y="6533"/>
                    </a:lnTo>
                    <a:cubicBezTo>
                      <a:pt x="35381" y="6229"/>
                      <a:pt x="35868" y="5895"/>
                      <a:pt x="36354" y="5591"/>
                    </a:cubicBezTo>
                    <a:cubicBezTo>
                      <a:pt x="37478" y="4831"/>
                      <a:pt x="38573" y="4041"/>
                      <a:pt x="39637" y="3251"/>
                    </a:cubicBezTo>
                    <a:lnTo>
                      <a:pt x="39880" y="3038"/>
                    </a:lnTo>
                    <a:lnTo>
                      <a:pt x="39880" y="3038"/>
                    </a:lnTo>
                    <a:cubicBezTo>
                      <a:pt x="38634" y="4436"/>
                      <a:pt x="37752" y="6108"/>
                      <a:pt x="37296" y="7931"/>
                    </a:cubicBezTo>
                    <a:cubicBezTo>
                      <a:pt x="36388" y="11956"/>
                      <a:pt x="35631" y="15348"/>
                      <a:pt x="35504" y="15348"/>
                    </a:cubicBezTo>
                    <a:cubicBezTo>
                      <a:pt x="35504" y="15348"/>
                      <a:pt x="35503" y="15348"/>
                      <a:pt x="35503" y="15348"/>
                    </a:cubicBezTo>
                    <a:lnTo>
                      <a:pt x="35503" y="15348"/>
                    </a:lnTo>
                    <a:cubicBezTo>
                      <a:pt x="35504" y="15350"/>
                      <a:pt x="35508" y="15351"/>
                      <a:pt x="35512" y="15351"/>
                    </a:cubicBezTo>
                    <a:cubicBezTo>
                      <a:pt x="35754" y="15351"/>
                      <a:pt x="39836" y="13049"/>
                      <a:pt x="40700" y="8935"/>
                    </a:cubicBezTo>
                    <a:cubicBezTo>
                      <a:pt x="41126" y="6868"/>
                      <a:pt x="41430" y="4740"/>
                      <a:pt x="41551" y="2643"/>
                    </a:cubicBezTo>
                    <a:cubicBezTo>
                      <a:pt x="41582" y="2217"/>
                      <a:pt x="41612" y="1913"/>
                      <a:pt x="41643" y="1700"/>
                    </a:cubicBezTo>
                    <a:cubicBezTo>
                      <a:pt x="42099" y="1336"/>
                      <a:pt x="42524" y="940"/>
                      <a:pt x="42950" y="545"/>
                    </a:cubicBezTo>
                    <a:cubicBezTo>
                      <a:pt x="43095" y="400"/>
                      <a:pt x="42990" y="197"/>
                      <a:pt x="42833" y="197"/>
                    </a:cubicBezTo>
                    <a:cubicBezTo>
                      <a:pt x="42793" y="197"/>
                      <a:pt x="42750" y="210"/>
                      <a:pt x="42707" y="241"/>
                    </a:cubicBezTo>
                    <a:cubicBezTo>
                      <a:pt x="42220" y="576"/>
                      <a:pt x="41764" y="940"/>
                      <a:pt x="41308" y="1336"/>
                    </a:cubicBezTo>
                    <a:lnTo>
                      <a:pt x="41156" y="1336"/>
                    </a:lnTo>
                    <a:cubicBezTo>
                      <a:pt x="40974" y="1305"/>
                      <a:pt x="40700" y="1275"/>
                      <a:pt x="40396" y="1244"/>
                    </a:cubicBezTo>
                    <a:cubicBezTo>
                      <a:pt x="39029" y="1032"/>
                      <a:pt x="36749" y="637"/>
                      <a:pt x="34226" y="150"/>
                    </a:cubicBezTo>
                    <a:cubicBezTo>
                      <a:pt x="33639" y="46"/>
                      <a:pt x="33070" y="1"/>
                      <a:pt x="32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64">
                <a:extLst>
                  <a:ext uri="{FF2B5EF4-FFF2-40B4-BE49-F238E27FC236}">
                    <a16:creationId xmlns:a16="http://schemas.microsoft.com/office/drawing/2014/main" id="{46D26B11-369C-2E98-4E8F-EEE87B8D0681}"/>
                  </a:ext>
                </a:extLst>
              </p:cNvPr>
              <p:cNvSpPr/>
              <p:nvPr/>
            </p:nvSpPr>
            <p:spPr>
              <a:xfrm>
                <a:off x="9796390" y="-2591285"/>
                <a:ext cx="997556" cy="987994"/>
              </a:xfrm>
              <a:custGeom>
                <a:avLst/>
                <a:gdLst/>
                <a:ahLst/>
                <a:cxnLst/>
                <a:rect l="l" t="t" r="r" b="b"/>
                <a:pathLst>
                  <a:path w="29211" h="28931" extrusionOk="0">
                    <a:moveTo>
                      <a:pt x="0" y="1"/>
                    </a:moveTo>
                    <a:cubicBezTo>
                      <a:pt x="1155" y="2189"/>
                      <a:pt x="2037" y="4499"/>
                      <a:pt x="2614" y="6900"/>
                    </a:cubicBezTo>
                    <a:cubicBezTo>
                      <a:pt x="3222" y="9271"/>
                      <a:pt x="3891" y="11672"/>
                      <a:pt x="5471" y="13466"/>
                    </a:cubicBezTo>
                    <a:cubicBezTo>
                      <a:pt x="6383" y="14469"/>
                      <a:pt x="7599" y="15290"/>
                      <a:pt x="8085" y="16566"/>
                    </a:cubicBezTo>
                    <a:cubicBezTo>
                      <a:pt x="8450" y="17417"/>
                      <a:pt x="8420" y="18390"/>
                      <a:pt x="8602" y="19302"/>
                    </a:cubicBezTo>
                    <a:cubicBezTo>
                      <a:pt x="8967" y="21156"/>
                      <a:pt x="10183" y="22706"/>
                      <a:pt x="11854" y="23496"/>
                    </a:cubicBezTo>
                    <a:cubicBezTo>
                      <a:pt x="12341" y="23679"/>
                      <a:pt x="12766" y="23891"/>
                      <a:pt x="13222" y="24135"/>
                    </a:cubicBezTo>
                    <a:cubicBezTo>
                      <a:pt x="14225" y="24834"/>
                      <a:pt x="14620" y="26171"/>
                      <a:pt x="15411" y="27113"/>
                    </a:cubicBezTo>
                    <a:cubicBezTo>
                      <a:pt x="16231" y="27995"/>
                      <a:pt x="17326" y="28572"/>
                      <a:pt x="18511" y="28755"/>
                    </a:cubicBezTo>
                    <a:cubicBezTo>
                      <a:pt x="19390" y="28867"/>
                      <a:pt x="20286" y="28930"/>
                      <a:pt x="21174" y="28930"/>
                    </a:cubicBezTo>
                    <a:cubicBezTo>
                      <a:pt x="21483" y="28930"/>
                      <a:pt x="21792" y="28922"/>
                      <a:pt x="22098" y="28907"/>
                    </a:cubicBezTo>
                    <a:cubicBezTo>
                      <a:pt x="22182" y="28911"/>
                      <a:pt x="22266" y="28912"/>
                      <a:pt x="22350" y="28912"/>
                    </a:cubicBezTo>
                    <a:cubicBezTo>
                      <a:pt x="24260" y="28912"/>
                      <a:pt x="26031" y="27922"/>
                      <a:pt x="26991" y="26262"/>
                    </a:cubicBezTo>
                    <a:cubicBezTo>
                      <a:pt x="27721" y="25198"/>
                      <a:pt x="28329" y="24043"/>
                      <a:pt x="28754" y="22828"/>
                    </a:cubicBezTo>
                    <a:cubicBezTo>
                      <a:pt x="29210" y="21490"/>
                      <a:pt x="29180" y="20062"/>
                      <a:pt x="28663" y="18724"/>
                    </a:cubicBezTo>
                    <a:cubicBezTo>
                      <a:pt x="28116" y="17356"/>
                      <a:pt x="26931" y="16232"/>
                      <a:pt x="26536" y="14803"/>
                    </a:cubicBezTo>
                    <a:cubicBezTo>
                      <a:pt x="26384" y="14226"/>
                      <a:pt x="26292" y="13648"/>
                      <a:pt x="26232" y="13040"/>
                    </a:cubicBezTo>
                    <a:cubicBezTo>
                      <a:pt x="25776" y="10791"/>
                      <a:pt x="24317" y="8846"/>
                      <a:pt x="22250" y="7812"/>
                    </a:cubicBezTo>
                    <a:cubicBezTo>
                      <a:pt x="21247" y="7326"/>
                      <a:pt x="20183" y="7113"/>
                      <a:pt x="19210" y="6536"/>
                    </a:cubicBezTo>
                    <a:cubicBezTo>
                      <a:pt x="17842" y="5745"/>
                      <a:pt x="16870" y="4317"/>
                      <a:pt x="15623" y="3283"/>
                    </a:cubicBezTo>
                    <a:cubicBezTo>
                      <a:pt x="13465" y="1429"/>
                      <a:pt x="10578" y="852"/>
                      <a:pt x="7903" y="608"/>
                    </a:cubicBezTo>
                    <a:cubicBezTo>
                      <a:pt x="5259" y="396"/>
                      <a:pt x="2645" y="27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64">
                <a:extLst>
                  <a:ext uri="{FF2B5EF4-FFF2-40B4-BE49-F238E27FC236}">
                    <a16:creationId xmlns:a16="http://schemas.microsoft.com/office/drawing/2014/main" id="{59A91D96-C5F4-3633-B808-009A8AA33C8B}"/>
                  </a:ext>
                </a:extLst>
              </p:cNvPr>
              <p:cNvSpPr/>
              <p:nvPr/>
            </p:nvSpPr>
            <p:spPr>
              <a:xfrm>
                <a:off x="9881492" y="-2546481"/>
                <a:ext cx="834592" cy="993492"/>
              </a:xfrm>
              <a:custGeom>
                <a:avLst/>
                <a:gdLst/>
                <a:ahLst/>
                <a:cxnLst/>
                <a:rect l="l" t="t" r="r" b="b"/>
                <a:pathLst>
                  <a:path w="24439" h="29092" extrusionOk="0">
                    <a:moveTo>
                      <a:pt x="1671" y="1"/>
                    </a:moveTo>
                    <a:cubicBezTo>
                      <a:pt x="1645" y="1"/>
                      <a:pt x="1620" y="44"/>
                      <a:pt x="1642" y="87"/>
                    </a:cubicBezTo>
                    <a:cubicBezTo>
                      <a:pt x="1885" y="482"/>
                      <a:pt x="2098" y="938"/>
                      <a:pt x="2250" y="1394"/>
                    </a:cubicBezTo>
                    <a:cubicBezTo>
                      <a:pt x="2311" y="1576"/>
                      <a:pt x="2341" y="1759"/>
                      <a:pt x="2402" y="1941"/>
                    </a:cubicBezTo>
                    <a:cubicBezTo>
                      <a:pt x="1885" y="1546"/>
                      <a:pt x="1338" y="1211"/>
                      <a:pt x="791" y="877"/>
                    </a:cubicBezTo>
                    <a:cubicBezTo>
                      <a:pt x="764" y="857"/>
                      <a:pt x="740" y="849"/>
                      <a:pt x="718" y="849"/>
                    </a:cubicBezTo>
                    <a:cubicBezTo>
                      <a:pt x="638" y="849"/>
                      <a:pt x="598" y="958"/>
                      <a:pt x="669" y="1029"/>
                    </a:cubicBezTo>
                    <a:cubicBezTo>
                      <a:pt x="1156" y="1424"/>
                      <a:pt x="1642" y="1850"/>
                      <a:pt x="2128" y="2245"/>
                    </a:cubicBezTo>
                    <a:lnTo>
                      <a:pt x="1581" y="2245"/>
                    </a:lnTo>
                    <a:cubicBezTo>
                      <a:pt x="1064" y="2214"/>
                      <a:pt x="578" y="2154"/>
                      <a:pt x="92" y="2032"/>
                    </a:cubicBezTo>
                    <a:cubicBezTo>
                      <a:pt x="61" y="2032"/>
                      <a:pt x="1" y="2093"/>
                      <a:pt x="61" y="2093"/>
                    </a:cubicBezTo>
                    <a:cubicBezTo>
                      <a:pt x="456" y="2245"/>
                      <a:pt x="852" y="2336"/>
                      <a:pt x="1247" y="2397"/>
                    </a:cubicBezTo>
                    <a:cubicBezTo>
                      <a:pt x="1642" y="2427"/>
                      <a:pt x="2037" y="2458"/>
                      <a:pt x="2432" y="2518"/>
                    </a:cubicBezTo>
                    <a:cubicBezTo>
                      <a:pt x="3162" y="3126"/>
                      <a:pt x="3891" y="3734"/>
                      <a:pt x="4621" y="4342"/>
                    </a:cubicBezTo>
                    <a:cubicBezTo>
                      <a:pt x="4165" y="4342"/>
                      <a:pt x="3739" y="4342"/>
                      <a:pt x="3283" y="4312"/>
                    </a:cubicBezTo>
                    <a:cubicBezTo>
                      <a:pt x="2675" y="4251"/>
                      <a:pt x="2037" y="4160"/>
                      <a:pt x="1429" y="4008"/>
                    </a:cubicBezTo>
                    <a:cubicBezTo>
                      <a:pt x="1368" y="4008"/>
                      <a:pt x="1368" y="4069"/>
                      <a:pt x="1429" y="4099"/>
                    </a:cubicBezTo>
                    <a:cubicBezTo>
                      <a:pt x="2327" y="4330"/>
                      <a:pt x="3377" y="4582"/>
                      <a:pt x="4359" y="4582"/>
                    </a:cubicBezTo>
                    <a:cubicBezTo>
                      <a:pt x="4540" y="4582"/>
                      <a:pt x="4719" y="4574"/>
                      <a:pt x="4894" y="4555"/>
                    </a:cubicBezTo>
                    <a:cubicBezTo>
                      <a:pt x="5563" y="5132"/>
                      <a:pt x="6262" y="5740"/>
                      <a:pt x="6900" y="6348"/>
                    </a:cubicBezTo>
                    <a:cubicBezTo>
                      <a:pt x="5875" y="6622"/>
                      <a:pt x="4832" y="6759"/>
                      <a:pt x="3784" y="6759"/>
                    </a:cubicBezTo>
                    <a:cubicBezTo>
                      <a:pt x="3435" y="6759"/>
                      <a:pt x="3086" y="6743"/>
                      <a:pt x="2736" y="6713"/>
                    </a:cubicBezTo>
                    <a:cubicBezTo>
                      <a:pt x="2675" y="6713"/>
                      <a:pt x="2645" y="6804"/>
                      <a:pt x="2706" y="6835"/>
                    </a:cubicBezTo>
                    <a:cubicBezTo>
                      <a:pt x="3184" y="6904"/>
                      <a:pt x="3669" y="6938"/>
                      <a:pt x="4156" y="6938"/>
                    </a:cubicBezTo>
                    <a:cubicBezTo>
                      <a:pt x="5152" y="6938"/>
                      <a:pt x="6153" y="6796"/>
                      <a:pt x="7113" y="6531"/>
                    </a:cubicBezTo>
                    <a:lnTo>
                      <a:pt x="7508" y="6895"/>
                    </a:lnTo>
                    <a:cubicBezTo>
                      <a:pt x="8147" y="7503"/>
                      <a:pt x="8785" y="8142"/>
                      <a:pt x="9423" y="8780"/>
                    </a:cubicBezTo>
                    <a:cubicBezTo>
                      <a:pt x="9028" y="8871"/>
                      <a:pt x="8663" y="8993"/>
                      <a:pt x="8268" y="9053"/>
                    </a:cubicBezTo>
                    <a:cubicBezTo>
                      <a:pt x="7691" y="9145"/>
                      <a:pt x="7083" y="9175"/>
                      <a:pt x="6475" y="9175"/>
                    </a:cubicBezTo>
                    <a:cubicBezTo>
                      <a:pt x="6353" y="9175"/>
                      <a:pt x="6353" y="9357"/>
                      <a:pt x="6475" y="9357"/>
                    </a:cubicBezTo>
                    <a:cubicBezTo>
                      <a:pt x="6718" y="9365"/>
                      <a:pt x="6984" y="9373"/>
                      <a:pt x="7260" y="9373"/>
                    </a:cubicBezTo>
                    <a:cubicBezTo>
                      <a:pt x="8052" y="9373"/>
                      <a:pt x="8929" y="9308"/>
                      <a:pt x="9606" y="8993"/>
                    </a:cubicBezTo>
                    <a:cubicBezTo>
                      <a:pt x="10031" y="9449"/>
                      <a:pt x="10457" y="9905"/>
                      <a:pt x="10882" y="10360"/>
                    </a:cubicBezTo>
                    <a:cubicBezTo>
                      <a:pt x="9367" y="10940"/>
                      <a:pt x="7770" y="11241"/>
                      <a:pt x="6163" y="11241"/>
                    </a:cubicBezTo>
                    <a:cubicBezTo>
                      <a:pt x="5578" y="11241"/>
                      <a:pt x="4992" y="11201"/>
                      <a:pt x="4408" y="11120"/>
                    </a:cubicBezTo>
                    <a:cubicBezTo>
                      <a:pt x="4347" y="11120"/>
                      <a:pt x="4317" y="11212"/>
                      <a:pt x="4378" y="11242"/>
                    </a:cubicBezTo>
                    <a:cubicBezTo>
                      <a:pt x="5121" y="11383"/>
                      <a:pt x="5872" y="11454"/>
                      <a:pt x="6620" y="11454"/>
                    </a:cubicBezTo>
                    <a:cubicBezTo>
                      <a:pt x="8135" y="11454"/>
                      <a:pt x="9641" y="11163"/>
                      <a:pt x="11065" y="10573"/>
                    </a:cubicBezTo>
                    <a:cubicBezTo>
                      <a:pt x="11612" y="11181"/>
                      <a:pt x="12159" y="11819"/>
                      <a:pt x="12706" y="12488"/>
                    </a:cubicBezTo>
                    <a:cubicBezTo>
                      <a:pt x="12607" y="12481"/>
                      <a:pt x="12510" y="12477"/>
                      <a:pt x="12414" y="12477"/>
                    </a:cubicBezTo>
                    <a:cubicBezTo>
                      <a:pt x="12127" y="12477"/>
                      <a:pt x="11847" y="12511"/>
                      <a:pt x="11551" y="12579"/>
                    </a:cubicBezTo>
                    <a:cubicBezTo>
                      <a:pt x="10669" y="12792"/>
                      <a:pt x="9788" y="12944"/>
                      <a:pt x="8906" y="13005"/>
                    </a:cubicBezTo>
                    <a:cubicBezTo>
                      <a:pt x="8846" y="13005"/>
                      <a:pt x="8846" y="13096"/>
                      <a:pt x="8906" y="13096"/>
                    </a:cubicBezTo>
                    <a:cubicBezTo>
                      <a:pt x="9020" y="13101"/>
                      <a:pt x="9133" y="13104"/>
                      <a:pt x="9246" y="13104"/>
                    </a:cubicBezTo>
                    <a:cubicBezTo>
                      <a:pt x="9770" y="13104"/>
                      <a:pt x="10291" y="13050"/>
                      <a:pt x="10791" y="12974"/>
                    </a:cubicBezTo>
                    <a:cubicBezTo>
                      <a:pt x="11270" y="12906"/>
                      <a:pt x="11885" y="12718"/>
                      <a:pt x="12432" y="12718"/>
                    </a:cubicBezTo>
                    <a:cubicBezTo>
                      <a:pt x="12615" y="12718"/>
                      <a:pt x="12790" y="12739"/>
                      <a:pt x="12949" y="12792"/>
                    </a:cubicBezTo>
                    <a:cubicBezTo>
                      <a:pt x="13192" y="13096"/>
                      <a:pt x="13466" y="13400"/>
                      <a:pt x="13679" y="13704"/>
                    </a:cubicBezTo>
                    <a:cubicBezTo>
                      <a:pt x="13891" y="13947"/>
                      <a:pt x="14104" y="14190"/>
                      <a:pt x="14287" y="14464"/>
                    </a:cubicBezTo>
                    <a:cubicBezTo>
                      <a:pt x="14096" y="14437"/>
                      <a:pt x="13904" y="14425"/>
                      <a:pt x="13711" y="14425"/>
                    </a:cubicBezTo>
                    <a:cubicBezTo>
                      <a:pt x="12831" y="14425"/>
                      <a:pt x="11938" y="14668"/>
                      <a:pt x="11065" y="14768"/>
                    </a:cubicBezTo>
                    <a:cubicBezTo>
                      <a:pt x="10545" y="14844"/>
                      <a:pt x="10021" y="14881"/>
                      <a:pt x="9497" y="14881"/>
                    </a:cubicBezTo>
                    <a:cubicBezTo>
                      <a:pt x="8552" y="14881"/>
                      <a:pt x="7607" y="14759"/>
                      <a:pt x="6688" y="14525"/>
                    </a:cubicBezTo>
                    <a:cubicBezTo>
                      <a:pt x="6627" y="14525"/>
                      <a:pt x="6566" y="14616"/>
                      <a:pt x="6657" y="14646"/>
                    </a:cubicBezTo>
                    <a:cubicBezTo>
                      <a:pt x="7549" y="14928"/>
                      <a:pt x="8477" y="15083"/>
                      <a:pt x="9413" y="15083"/>
                    </a:cubicBezTo>
                    <a:cubicBezTo>
                      <a:pt x="9689" y="15083"/>
                      <a:pt x="9967" y="15069"/>
                      <a:pt x="10244" y="15041"/>
                    </a:cubicBezTo>
                    <a:cubicBezTo>
                      <a:pt x="11445" y="14990"/>
                      <a:pt x="12624" y="14703"/>
                      <a:pt x="13818" y="14703"/>
                    </a:cubicBezTo>
                    <a:cubicBezTo>
                      <a:pt x="14045" y="14703"/>
                      <a:pt x="14272" y="14713"/>
                      <a:pt x="14499" y="14737"/>
                    </a:cubicBezTo>
                    <a:cubicBezTo>
                      <a:pt x="15138" y="15558"/>
                      <a:pt x="15746" y="16379"/>
                      <a:pt x="16353" y="17230"/>
                    </a:cubicBezTo>
                    <a:cubicBezTo>
                      <a:pt x="16075" y="17171"/>
                      <a:pt x="15798" y="17146"/>
                      <a:pt x="15522" y="17146"/>
                    </a:cubicBezTo>
                    <a:cubicBezTo>
                      <a:pt x="14654" y="17146"/>
                      <a:pt x="13795" y="17394"/>
                      <a:pt x="12919" y="17625"/>
                    </a:cubicBezTo>
                    <a:cubicBezTo>
                      <a:pt x="11751" y="17917"/>
                      <a:pt x="10569" y="18166"/>
                      <a:pt x="9392" y="18166"/>
                    </a:cubicBezTo>
                    <a:cubicBezTo>
                      <a:pt x="8854" y="18166"/>
                      <a:pt x="8316" y="18114"/>
                      <a:pt x="7782" y="17990"/>
                    </a:cubicBezTo>
                    <a:cubicBezTo>
                      <a:pt x="7776" y="17987"/>
                      <a:pt x="7771" y="17986"/>
                      <a:pt x="7766" y="17986"/>
                    </a:cubicBezTo>
                    <a:cubicBezTo>
                      <a:pt x="7711" y="17986"/>
                      <a:pt x="7668" y="18114"/>
                      <a:pt x="7751" y="18142"/>
                    </a:cubicBezTo>
                    <a:cubicBezTo>
                      <a:pt x="8435" y="18309"/>
                      <a:pt x="9134" y="18392"/>
                      <a:pt x="9834" y="18392"/>
                    </a:cubicBezTo>
                    <a:cubicBezTo>
                      <a:pt x="10533" y="18392"/>
                      <a:pt x="11232" y="18309"/>
                      <a:pt x="11916" y="18142"/>
                    </a:cubicBezTo>
                    <a:cubicBezTo>
                      <a:pt x="13059" y="17890"/>
                      <a:pt x="14254" y="17415"/>
                      <a:pt x="15436" y="17415"/>
                    </a:cubicBezTo>
                    <a:cubicBezTo>
                      <a:pt x="15825" y="17415"/>
                      <a:pt x="16213" y="17467"/>
                      <a:pt x="16597" y="17595"/>
                    </a:cubicBezTo>
                    <a:cubicBezTo>
                      <a:pt x="17144" y="18354"/>
                      <a:pt x="17660" y="19114"/>
                      <a:pt x="18147" y="19905"/>
                    </a:cubicBezTo>
                    <a:cubicBezTo>
                      <a:pt x="17899" y="19865"/>
                      <a:pt x="17653" y="19848"/>
                      <a:pt x="17408" y="19848"/>
                    </a:cubicBezTo>
                    <a:cubicBezTo>
                      <a:pt x="15660" y="19848"/>
                      <a:pt x="13974" y="20731"/>
                      <a:pt x="12265" y="20731"/>
                    </a:cubicBezTo>
                    <a:cubicBezTo>
                      <a:pt x="12007" y="20731"/>
                      <a:pt x="11749" y="20711"/>
                      <a:pt x="11490" y="20665"/>
                    </a:cubicBezTo>
                    <a:cubicBezTo>
                      <a:pt x="11399" y="20665"/>
                      <a:pt x="11369" y="20786"/>
                      <a:pt x="11460" y="20817"/>
                    </a:cubicBezTo>
                    <a:cubicBezTo>
                      <a:pt x="11776" y="20887"/>
                      <a:pt x="12092" y="20917"/>
                      <a:pt x="12407" y="20917"/>
                    </a:cubicBezTo>
                    <a:cubicBezTo>
                      <a:pt x="14042" y="20917"/>
                      <a:pt x="15654" y="20116"/>
                      <a:pt x="17288" y="20116"/>
                    </a:cubicBezTo>
                    <a:cubicBezTo>
                      <a:pt x="17634" y="20116"/>
                      <a:pt x="17981" y="20152"/>
                      <a:pt x="18329" y="20239"/>
                    </a:cubicBezTo>
                    <a:cubicBezTo>
                      <a:pt x="18542" y="20573"/>
                      <a:pt x="18755" y="20908"/>
                      <a:pt x="18967" y="21272"/>
                    </a:cubicBezTo>
                    <a:cubicBezTo>
                      <a:pt x="19302" y="21850"/>
                      <a:pt x="19667" y="22427"/>
                      <a:pt x="20001" y="23035"/>
                    </a:cubicBezTo>
                    <a:cubicBezTo>
                      <a:pt x="19648" y="22900"/>
                      <a:pt x="19266" y="22855"/>
                      <a:pt x="18877" y="22855"/>
                    </a:cubicBezTo>
                    <a:cubicBezTo>
                      <a:pt x="18394" y="22855"/>
                      <a:pt x="17902" y="22924"/>
                      <a:pt x="17448" y="22975"/>
                    </a:cubicBezTo>
                    <a:cubicBezTo>
                      <a:pt x="16825" y="23066"/>
                      <a:pt x="16194" y="23149"/>
                      <a:pt x="15575" y="23149"/>
                    </a:cubicBezTo>
                    <a:cubicBezTo>
                      <a:pt x="14955" y="23149"/>
                      <a:pt x="14347" y="23066"/>
                      <a:pt x="13770" y="22823"/>
                    </a:cubicBezTo>
                    <a:cubicBezTo>
                      <a:pt x="13760" y="22819"/>
                      <a:pt x="13750" y="22818"/>
                      <a:pt x="13740" y="22818"/>
                    </a:cubicBezTo>
                    <a:cubicBezTo>
                      <a:pt x="13661" y="22818"/>
                      <a:pt x="13597" y="22917"/>
                      <a:pt x="13679" y="22944"/>
                    </a:cubicBezTo>
                    <a:cubicBezTo>
                      <a:pt x="14379" y="23238"/>
                      <a:pt x="15130" y="23397"/>
                      <a:pt x="15881" y="23397"/>
                    </a:cubicBezTo>
                    <a:cubicBezTo>
                      <a:pt x="16141" y="23397"/>
                      <a:pt x="16400" y="23378"/>
                      <a:pt x="16657" y="23339"/>
                    </a:cubicBezTo>
                    <a:cubicBezTo>
                      <a:pt x="17358" y="23269"/>
                      <a:pt x="18018" y="23179"/>
                      <a:pt x="18684" y="23179"/>
                    </a:cubicBezTo>
                    <a:cubicBezTo>
                      <a:pt x="19174" y="23179"/>
                      <a:pt x="19668" y="23228"/>
                      <a:pt x="20183" y="23370"/>
                    </a:cubicBezTo>
                    <a:cubicBezTo>
                      <a:pt x="20518" y="24008"/>
                      <a:pt x="20852" y="24616"/>
                      <a:pt x="21186" y="25285"/>
                    </a:cubicBezTo>
                    <a:lnTo>
                      <a:pt x="21278" y="25406"/>
                    </a:lnTo>
                    <a:cubicBezTo>
                      <a:pt x="20859" y="25305"/>
                      <a:pt x="20438" y="25271"/>
                      <a:pt x="20015" y="25271"/>
                    </a:cubicBezTo>
                    <a:cubicBezTo>
                      <a:pt x="19122" y="25271"/>
                      <a:pt x="18223" y="25424"/>
                      <a:pt x="17337" y="25424"/>
                    </a:cubicBezTo>
                    <a:cubicBezTo>
                      <a:pt x="16873" y="25424"/>
                      <a:pt x="16413" y="25382"/>
                      <a:pt x="15958" y="25254"/>
                    </a:cubicBezTo>
                    <a:cubicBezTo>
                      <a:pt x="15898" y="25254"/>
                      <a:pt x="15867" y="25345"/>
                      <a:pt x="15928" y="25345"/>
                    </a:cubicBezTo>
                    <a:cubicBezTo>
                      <a:pt x="16476" y="25534"/>
                      <a:pt x="17036" y="25588"/>
                      <a:pt x="17602" y="25588"/>
                    </a:cubicBezTo>
                    <a:cubicBezTo>
                      <a:pt x="18352" y="25588"/>
                      <a:pt x="19113" y="25494"/>
                      <a:pt x="19872" y="25494"/>
                    </a:cubicBezTo>
                    <a:cubicBezTo>
                      <a:pt x="20383" y="25494"/>
                      <a:pt x="20894" y="25537"/>
                      <a:pt x="21399" y="25680"/>
                    </a:cubicBezTo>
                    <a:cubicBezTo>
                      <a:pt x="21916" y="26804"/>
                      <a:pt x="22402" y="28051"/>
                      <a:pt x="23101" y="29023"/>
                    </a:cubicBezTo>
                    <a:cubicBezTo>
                      <a:pt x="23139" y="29070"/>
                      <a:pt x="23188" y="29091"/>
                      <a:pt x="23238" y="29091"/>
                    </a:cubicBezTo>
                    <a:cubicBezTo>
                      <a:pt x="23347" y="29091"/>
                      <a:pt x="23457" y="28988"/>
                      <a:pt x="23436" y="28841"/>
                    </a:cubicBezTo>
                    <a:cubicBezTo>
                      <a:pt x="23192" y="27625"/>
                      <a:pt x="22524" y="26470"/>
                      <a:pt x="21946" y="25376"/>
                    </a:cubicBezTo>
                    <a:cubicBezTo>
                      <a:pt x="22524" y="23491"/>
                      <a:pt x="24135" y="22215"/>
                      <a:pt x="24439" y="20148"/>
                    </a:cubicBezTo>
                    <a:cubicBezTo>
                      <a:pt x="24439" y="20110"/>
                      <a:pt x="24404" y="20084"/>
                      <a:pt x="24370" y="20084"/>
                    </a:cubicBezTo>
                    <a:cubicBezTo>
                      <a:pt x="24349" y="20084"/>
                      <a:pt x="24329" y="20094"/>
                      <a:pt x="24317" y="20117"/>
                    </a:cubicBezTo>
                    <a:cubicBezTo>
                      <a:pt x="23952" y="22063"/>
                      <a:pt x="22402" y="23309"/>
                      <a:pt x="21794" y="25102"/>
                    </a:cubicBezTo>
                    <a:lnTo>
                      <a:pt x="21703" y="24950"/>
                    </a:lnTo>
                    <a:cubicBezTo>
                      <a:pt x="21399" y="24312"/>
                      <a:pt x="21034" y="23674"/>
                      <a:pt x="20700" y="23066"/>
                    </a:cubicBezTo>
                    <a:cubicBezTo>
                      <a:pt x="21034" y="21789"/>
                      <a:pt x="21673" y="20877"/>
                      <a:pt x="22311" y="19753"/>
                    </a:cubicBezTo>
                    <a:cubicBezTo>
                      <a:pt x="22889" y="18810"/>
                      <a:pt x="23192" y="17747"/>
                      <a:pt x="23162" y="16652"/>
                    </a:cubicBezTo>
                    <a:cubicBezTo>
                      <a:pt x="23162" y="16592"/>
                      <a:pt x="23124" y="16561"/>
                      <a:pt x="23086" y="16561"/>
                    </a:cubicBezTo>
                    <a:cubicBezTo>
                      <a:pt x="23048" y="16561"/>
                      <a:pt x="23010" y="16592"/>
                      <a:pt x="23010" y="16652"/>
                    </a:cubicBezTo>
                    <a:cubicBezTo>
                      <a:pt x="23040" y="18081"/>
                      <a:pt x="22341" y="19236"/>
                      <a:pt x="21642" y="20361"/>
                    </a:cubicBezTo>
                    <a:cubicBezTo>
                      <a:pt x="21217" y="21060"/>
                      <a:pt x="20670" y="21880"/>
                      <a:pt x="20518" y="22731"/>
                    </a:cubicBezTo>
                    <a:cubicBezTo>
                      <a:pt x="20183" y="22124"/>
                      <a:pt x="19819" y="21546"/>
                      <a:pt x="19484" y="20938"/>
                    </a:cubicBezTo>
                    <a:cubicBezTo>
                      <a:pt x="19271" y="20604"/>
                      <a:pt x="19059" y="20239"/>
                      <a:pt x="18846" y="19905"/>
                    </a:cubicBezTo>
                    <a:cubicBezTo>
                      <a:pt x="19271" y="17473"/>
                      <a:pt x="21612" y="15953"/>
                      <a:pt x="21733" y="13339"/>
                    </a:cubicBezTo>
                    <a:cubicBezTo>
                      <a:pt x="21733" y="13286"/>
                      <a:pt x="21692" y="13254"/>
                      <a:pt x="21658" y="13254"/>
                    </a:cubicBezTo>
                    <a:cubicBezTo>
                      <a:pt x="21633" y="13254"/>
                      <a:pt x="21612" y="13271"/>
                      <a:pt x="21612" y="13309"/>
                    </a:cubicBezTo>
                    <a:cubicBezTo>
                      <a:pt x="21369" y="15801"/>
                      <a:pt x="19180" y="17291"/>
                      <a:pt x="18664" y="19601"/>
                    </a:cubicBezTo>
                    <a:cubicBezTo>
                      <a:pt x="18147" y="18810"/>
                      <a:pt x="17630" y="18020"/>
                      <a:pt x="17083" y="17260"/>
                    </a:cubicBezTo>
                    <a:cubicBezTo>
                      <a:pt x="17144" y="15588"/>
                      <a:pt x="18268" y="14221"/>
                      <a:pt x="18937" y="12762"/>
                    </a:cubicBezTo>
                    <a:cubicBezTo>
                      <a:pt x="19636" y="11424"/>
                      <a:pt x="19910" y="9905"/>
                      <a:pt x="19697" y="8385"/>
                    </a:cubicBezTo>
                    <a:cubicBezTo>
                      <a:pt x="19737" y="8304"/>
                      <a:pt x="19670" y="8250"/>
                      <a:pt x="19611" y="8250"/>
                    </a:cubicBezTo>
                    <a:cubicBezTo>
                      <a:pt x="19582" y="8250"/>
                      <a:pt x="19555" y="8263"/>
                      <a:pt x="19545" y="8294"/>
                    </a:cubicBezTo>
                    <a:cubicBezTo>
                      <a:pt x="19727" y="10239"/>
                      <a:pt x="19028" y="11971"/>
                      <a:pt x="18177" y="13552"/>
                    </a:cubicBezTo>
                    <a:cubicBezTo>
                      <a:pt x="17600" y="14585"/>
                      <a:pt x="16961" y="15619"/>
                      <a:pt x="16840" y="16835"/>
                    </a:cubicBezTo>
                    <a:cubicBezTo>
                      <a:pt x="16232" y="15953"/>
                      <a:pt x="15624" y="15133"/>
                      <a:pt x="14986" y="14312"/>
                    </a:cubicBezTo>
                    <a:cubicBezTo>
                      <a:pt x="15198" y="12853"/>
                      <a:pt x="15837" y="11546"/>
                      <a:pt x="16110" y="10087"/>
                    </a:cubicBezTo>
                    <a:cubicBezTo>
                      <a:pt x="16384" y="8810"/>
                      <a:pt x="16353" y="7473"/>
                      <a:pt x="15989" y="6196"/>
                    </a:cubicBezTo>
                    <a:cubicBezTo>
                      <a:pt x="15976" y="6171"/>
                      <a:pt x="15952" y="6161"/>
                      <a:pt x="15931" y="6161"/>
                    </a:cubicBezTo>
                    <a:cubicBezTo>
                      <a:pt x="15903" y="6161"/>
                      <a:pt x="15880" y="6179"/>
                      <a:pt x="15898" y="6196"/>
                    </a:cubicBezTo>
                    <a:cubicBezTo>
                      <a:pt x="16232" y="7746"/>
                      <a:pt x="16171" y="9327"/>
                      <a:pt x="15715" y="10847"/>
                    </a:cubicBezTo>
                    <a:cubicBezTo>
                      <a:pt x="15411" y="11880"/>
                      <a:pt x="14864" y="12914"/>
                      <a:pt x="14773" y="14008"/>
                    </a:cubicBezTo>
                    <a:lnTo>
                      <a:pt x="14135" y="13248"/>
                    </a:lnTo>
                    <a:cubicBezTo>
                      <a:pt x="13891" y="12944"/>
                      <a:pt x="13648" y="12640"/>
                      <a:pt x="13375" y="12336"/>
                    </a:cubicBezTo>
                    <a:cubicBezTo>
                      <a:pt x="13283" y="11667"/>
                      <a:pt x="13709" y="10847"/>
                      <a:pt x="13891" y="10208"/>
                    </a:cubicBezTo>
                    <a:cubicBezTo>
                      <a:pt x="14074" y="9601"/>
                      <a:pt x="14195" y="8932"/>
                      <a:pt x="14195" y="8294"/>
                    </a:cubicBezTo>
                    <a:cubicBezTo>
                      <a:pt x="14195" y="8263"/>
                      <a:pt x="14173" y="8248"/>
                      <a:pt x="14150" y="8248"/>
                    </a:cubicBezTo>
                    <a:cubicBezTo>
                      <a:pt x="14127" y="8248"/>
                      <a:pt x="14104" y="8263"/>
                      <a:pt x="14104" y="8294"/>
                    </a:cubicBezTo>
                    <a:cubicBezTo>
                      <a:pt x="13983" y="9175"/>
                      <a:pt x="13739" y="10056"/>
                      <a:pt x="13405" y="10908"/>
                    </a:cubicBezTo>
                    <a:cubicBezTo>
                      <a:pt x="13253" y="11272"/>
                      <a:pt x="13162" y="11667"/>
                      <a:pt x="13131" y="12032"/>
                    </a:cubicBezTo>
                    <a:cubicBezTo>
                      <a:pt x="12584" y="11394"/>
                      <a:pt x="12037" y="10756"/>
                      <a:pt x="11460" y="10148"/>
                    </a:cubicBezTo>
                    <a:cubicBezTo>
                      <a:pt x="12584" y="8081"/>
                      <a:pt x="12858" y="5649"/>
                      <a:pt x="12220" y="3369"/>
                    </a:cubicBezTo>
                    <a:cubicBezTo>
                      <a:pt x="12207" y="3331"/>
                      <a:pt x="12178" y="3314"/>
                      <a:pt x="12151" y="3314"/>
                    </a:cubicBezTo>
                    <a:cubicBezTo>
                      <a:pt x="12114" y="3314"/>
                      <a:pt x="12080" y="3347"/>
                      <a:pt x="12098" y="3400"/>
                    </a:cubicBezTo>
                    <a:cubicBezTo>
                      <a:pt x="12584" y="5619"/>
                      <a:pt x="12280" y="7929"/>
                      <a:pt x="11247" y="9935"/>
                    </a:cubicBezTo>
                    <a:cubicBezTo>
                      <a:pt x="10852" y="9479"/>
                      <a:pt x="10396" y="9023"/>
                      <a:pt x="9970" y="8567"/>
                    </a:cubicBezTo>
                    <a:cubicBezTo>
                      <a:pt x="10426" y="7686"/>
                      <a:pt x="10426" y="6409"/>
                      <a:pt x="10365" y="5436"/>
                    </a:cubicBezTo>
                    <a:cubicBezTo>
                      <a:pt x="10365" y="5376"/>
                      <a:pt x="10320" y="5345"/>
                      <a:pt x="10274" y="5345"/>
                    </a:cubicBezTo>
                    <a:cubicBezTo>
                      <a:pt x="10229" y="5345"/>
                      <a:pt x="10183" y="5376"/>
                      <a:pt x="10183" y="5436"/>
                    </a:cubicBezTo>
                    <a:cubicBezTo>
                      <a:pt x="10214" y="6044"/>
                      <a:pt x="10183" y="6652"/>
                      <a:pt x="10062" y="7260"/>
                    </a:cubicBezTo>
                    <a:cubicBezTo>
                      <a:pt x="10001" y="7625"/>
                      <a:pt x="9879" y="8020"/>
                      <a:pt x="9788" y="8385"/>
                    </a:cubicBezTo>
                    <a:cubicBezTo>
                      <a:pt x="9150" y="7746"/>
                      <a:pt x="8511" y="7108"/>
                      <a:pt x="7843" y="6500"/>
                    </a:cubicBezTo>
                    <a:lnTo>
                      <a:pt x="7448" y="6135"/>
                    </a:lnTo>
                    <a:cubicBezTo>
                      <a:pt x="7782" y="4676"/>
                      <a:pt x="7721" y="3157"/>
                      <a:pt x="7235" y="1728"/>
                    </a:cubicBezTo>
                    <a:cubicBezTo>
                      <a:pt x="7226" y="1719"/>
                      <a:pt x="7214" y="1716"/>
                      <a:pt x="7202" y="1716"/>
                    </a:cubicBezTo>
                    <a:cubicBezTo>
                      <a:pt x="7174" y="1716"/>
                      <a:pt x="7144" y="1737"/>
                      <a:pt x="7144" y="1759"/>
                    </a:cubicBezTo>
                    <a:cubicBezTo>
                      <a:pt x="7508" y="3126"/>
                      <a:pt x="7539" y="4555"/>
                      <a:pt x="7235" y="5953"/>
                    </a:cubicBezTo>
                    <a:cubicBezTo>
                      <a:pt x="6596" y="5345"/>
                      <a:pt x="5897" y="4737"/>
                      <a:pt x="5229" y="4160"/>
                    </a:cubicBezTo>
                    <a:cubicBezTo>
                      <a:pt x="5198" y="3035"/>
                      <a:pt x="4651" y="1850"/>
                      <a:pt x="4104" y="877"/>
                    </a:cubicBezTo>
                    <a:cubicBezTo>
                      <a:pt x="4092" y="854"/>
                      <a:pt x="4072" y="844"/>
                      <a:pt x="4053" y="844"/>
                    </a:cubicBezTo>
                    <a:cubicBezTo>
                      <a:pt x="4022" y="844"/>
                      <a:pt x="3994" y="870"/>
                      <a:pt x="4013" y="907"/>
                    </a:cubicBezTo>
                    <a:cubicBezTo>
                      <a:pt x="4317" y="1455"/>
                      <a:pt x="4530" y="2062"/>
                      <a:pt x="4712" y="2640"/>
                    </a:cubicBezTo>
                    <a:cubicBezTo>
                      <a:pt x="4833" y="3066"/>
                      <a:pt x="4864" y="3491"/>
                      <a:pt x="4955" y="3917"/>
                    </a:cubicBezTo>
                    <a:cubicBezTo>
                      <a:pt x="4226" y="3309"/>
                      <a:pt x="3496" y="2731"/>
                      <a:pt x="2706" y="2154"/>
                    </a:cubicBezTo>
                    <a:cubicBezTo>
                      <a:pt x="2523" y="1819"/>
                      <a:pt x="2463" y="1424"/>
                      <a:pt x="2341" y="1059"/>
                    </a:cubicBezTo>
                    <a:cubicBezTo>
                      <a:pt x="2159" y="695"/>
                      <a:pt x="1946" y="330"/>
                      <a:pt x="1703" y="26"/>
                    </a:cubicBezTo>
                    <a:cubicBezTo>
                      <a:pt x="1694" y="8"/>
                      <a:pt x="1682" y="1"/>
                      <a:pt x="16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64">
                <a:extLst>
                  <a:ext uri="{FF2B5EF4-FFF2-40B4-BE49-F238E27FC236}">
                    <a16:creationId xmlns:a16="http://schemas.microsoft.com/office/drawing/2014/main" id="{EB3D34EB-6E47-330D-0D1D-396BFAED658C}"/>
                  </a:ext>
                </a:extLst>
              </p:cNvPr>
              <p:cNvSpPr/>
              <p:nvPr/>
            </p:nvSpPr>
            <p:spPr>
              <a:xfrm>
                <a:off x="11255312" y="-1380975"/>
                <a:ext cx="281908" cy="365678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0708" extrusionOk="0">
                    <a:moveTo>
                      <a:pt x="373" y="1"/>
                    </a:moveTo>
                    <a:cubicBezTo>
                      <a:pt x="183" y="1"/>
                      <a:pt x="0" y="122"/>
                      <a:pt x="15" y="366"/>
                    </a:cubicBezTo>
                    <a:cubicBezTo>
                      <a:pt x="167" y="2554"/>
                      <a:pt x="76" y="5138"/>
                      <a:pt x="1383" y="7022"/>
                    </a:cubicBezTo>
                    <a:cubicBezTo>
                      <a:pt x="2751" y="9028"/>
                      <a:pt x="5274" y="10275"/>
                      <a:pt x="7584" y="10700"/>
                    </a:cubicBezTo>
                    <a:cubicBezTo>
                      <a:pt x="7612" y="10705"/>
                      <a:pt x="7640" y="10708"/>
                      <a:pt x="7667" y="10708"/>
                    </a:cubicBezTo>
                    <a:cubicBezTo>
                      <a:pt x="8093" y="10708"/>
                      <a:pt x="8255" y="10056"/>
                      <a:pt x="7797" y="9971"/>
                    </a:cubicBezTo>
                    <a:lnTo>
                      <a:pt x="7797" y="9971"/>
                    </a:lnTo>
                    <a:lnTo>
                      <a:pt x="7797" y="10001"/>
                    </a:lnTo>
                    <a:cubicBezTo>
                      <a:pt x="5608" y="9575"/>
                      <a:pt x="3146" y="8390"/>
                      <a:pt x="1900" y="6445"/>
                    </a:cubicBezTo>
                    <a:cubicBezTo>
                      <a:pt x="806" y="4712"/>
                      <a:pt x="927" y="2372"/>
                      <a:pt x="775" y="366"/>
                    </a:cubicBezTo>
                    <a:cubicBezTo>
                      <a:pt x="760" y="122"/>
                      <a:pt x="563" y="1"/>
                      <a:pt x="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64">
                <a:extLst>
                  <a:ext uri="{FF2B5EF4-FFF2-40B4-BE49-F238E27FC236}">
                    <a16:creationId xmlns:a16="http://schemas.microsoft.com/office/drawing/2014/main" id="{662B3C6F-EAD5-D132-2C83-494BEEAF47A8}"/>
                  </a:ext>
                </a:extLst>
              </p:cNvPr>
              <p:cNvSpPr/>
              <p:nvPr/>
            </p:nvSpPr>
            <p:spPr>
              <a:xfrm>
                <a:off x="11331603" y="-1121469"/>
                <a:ext cx="9862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37" extrusionOk="0">
                    <a:moveTo>
                      <a:pt x="0" y="1"/>
                    </a:moveTo>
                    <a:lnTo>
                      <a:pt x="2371" y="2736"/>
                    </a:lnTo>
                    <a:lnTo>
                      <a:pt x="2888" y="1004"/>
                    </a:lnTo>
                    <a:lnTo>
                      <a:pt x="2888" y="1004"/>
                    </a:lnTo>
                    <a:cubicBezTo>
                      <a:pt x="2866" y="1005"/>
                      <a:pt x="2843" y="1006"/>
                      <a:pt x="2819" y="1006"/>
                    </a:cubicBezTo>
                    <a:cubicBezTo>
                      <a:pt x="1983" y="10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64">
                <a:extLst>
                  <a:ext uri="{FF2B5EF4-FFF2-40B4-BE49-F238E27FC236}">
                    <a16:creationId xmlns:a16="http://schemas.microsoft.com/office/drawing/2014/main" id="{A1FCBC5E-B6DF-A58C-E957-6A967364BCCB}"/>
                  </a:ext>
                </a:extLst>
              </p:cNvPr>
              <p:cNvSpPr/>
              <p:nvPr/>
            </p:nvSpPr>
            <p:spPr>
              <a:xfrm>
                <a:off x="11379345" y="-1099101"/>
                <a:ext cx="447433" cy="219277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6421" extrusionOk="0">
                    <a:moveTo>
                      <a:pt x="3518" y="1"/>
                    </a:moveTo>
                    <a:cubicBezTo>
                      <a:pt x="2364" y="1"/>
                      <a:pt x="1202" y="155"/>
                      <a:pt x="61" y="470"/>
                    </a:cubicBezTo>
                    <a:lnTo>
                      <a:pt x="1" y="470"/>
                    </a:lnTo>
                    <a:cubicBezTo>
                      <a:pt x="1004" y="2598"/>
                      <a:pt x="2675" y="4331"/>
                      <a:pt x="4773" y="5425"/>
                    </a:cubicBezTo>
                    <a:cubicBezTo>
                      <a:pt x="6149" y="6082"/>
                      <a:pt x="7650" y="6420"/>
                      <a:pt x="9164" y="6420"/>
                    </a:cubicBezTo>
                    <a:cubicBezTo>
                      <a:pt x="9890" y="6420"/>
                      <a:pt x="10619" y="6342"/>
                      <a:pt x="11338" y="6185"/>
                    </a:cubicBezTo>
                    <a:cubicBezTo>
                      <a:pt x="11946" y="6063"/>
                      <a:pt x="12493" y="5759"/>
                      <a:pt x="12888" y="5303"/>
                    </a:cubicBezTo>
                    <a:cubicBezTo>
                      <a:pt x="12980" y="5121"/>
                      <a:pt x="13040" y="4969"/>
                      <a:pt x="13040" y="4786"/>
                    </a:cubicBezTo>
                    <a:cubicBezTo>
                      <a:pt x="13101" y="4209"/>
                      <a:pt x="12676" y="3753"/>
                      <a:pt x="12250" y="3358"/>
                    </a:cubicBezTo>
                    <a:cubicBezTo>
                      <a:pt x="9819" y="1172"/>
                      <a:pt x="6700" y="1"/>
                      <a:pt x="3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64">
                <a:extLst>
                  <a:ext uri="{FF2B5EF4-FFF2-40B4-BE49-F238E27FC236}">
                    <a16:creationId xmlns:a16="http://schemas.microsoft.com/office/drawing/2014/main" id="{A0C325E4-ED63-DED2-E760-C85EBC80E97A}"/>
                  </a:ext>
                </a:extLst>
              </p:cNvPr>
              <p:cNvSpPr/>
              <p:nvPr/>
            </p:nvSpPr>
            <p:spPr>
              <a:xfrm>
                <a:off x="11381428" y="-1099101"/>
                <a:ext cx="445350" cy="181132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5304" extrusionOk="0">
                    <a:moveTo>
                      <a:pt x="3457" y="1"/>
                    </a:moveTo>
                    <a:cubicBezTo>
                      <a:pt x="2303" y="1"/>
                      <a:pt x="1141" y="155"/>
                      <a:pt x="0" y="470"/>
                    </a:cubicBezTo>
                    <a:lnTo>
                      <a:pt x="12827" y="5303"/>
                    </a:lnTo>
                    <a:cubicBezTo>
                      <a:pt x="12919" y="5121"/>
                      <a:pt x="12979" y="4969"/>
                      <a:pt x="12979" y="4786"/>
                    </a:cubicBezTo>
                    <a:cubicBezTo>
                      <a:pt x="13040" y="4209"/>
                      <a:pt x="12615" y="3753"/>
                      <a:pt x="12189" y="3358"/>
                    </a:cubicBezTo>
                    <a:cubicBezTo>
                      <a:pt x="9758" y="1172"/>
                      <a:pt x="6639" y="1"/>
                      <a:pt x="3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64">
                <a:extLst>
                  <a:ext uri="{FF2B5EF4-FFF2-40B4-BE49-F238E27FC236}">
                    <a16:creationId xmlns:a16="http://schemas.microsoft.com/office/drawing/2014/main" id="{50CBC2A1-6B41-92B5-4B92-587E9136F08D}"/>
                  </a:ext>
                </a:extLst>
              </p:cNvPr>
              <p:cNvSpPr/>
              <p:nvPr/>
            </p:nvSpPr>
            <p:spPr>
              <a:xfrm>
                <a:off x="10552061" y="-2065785"/>
                <a:ext cx="417381" cy="488926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4317" extrusionOk="0">
                    <a:moveTo>
                      <a:pt x="623" y="0"/>
                    </a:moveTo>
                    <a:cubicBezTo>
                      <a:pt x="433" y="0"/>
                      <a:pt x="243" y="129"/>
                      <a:pt x="243" y="388"/>
                    </a:cubicBezTo>
                    <a:cubicBezTo>
                      <a:pt x="0" y="7196"/>
                      <a:pt x="4833" y="13154"/>
                      <a:pt x="11551" y="14309"/>
                    </a:cubicBezTo>
                    <a:cubicBezTo>
                      <a:pt x="11579" y="14314"/>
                      <a:pt x="11607" y="14317"/>
                      <a:pt x="11633" y="14317"/>
                    </a:cubicBezTo>
                    <a:cubicBezTo>
                      <a:pt x="12059" y="14317"/>
                      <a:pt x="12221" y="13665"/>
                      <a:pt x="11763" y="13580"/>
                    </a:cubicBezTo>
                    <a:cubicBezTo>
                      <a:pt x="5380" y="12516"/>
                      <a:pt x="760" y="6862"/>
                      <a:pt x="1003" y="388"/>
                    </a:cubicBezTo>
                    <a:cubicBezTo>
                      <a:pt x="1003" y="129"/>
                      <a:pt x="813" y="0"/>
                      <a:pt x="6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64">
                <a:extLst>
                  <a:ext uri="{FF2B5EF4-FFF2-40B4-BE49-F238E27FC236}">
                    <a16:creationId xmlns:a16="http://schemas.microsoft.com/office/drawing/2014/main" id="{4A0D5A49-B618-CBA0-890F-EFE0A99BC466}"/>
                  </a:ext>
                </a:extLst>
              </p:cNvPr>
              <p:cNvSpPr/>
              <p:nvPr/>
            </p:nvSpPr>
            <p:spPr>
              <a:xfrm>
                <a:off x="10659565" y="-1446304"/>
                <a:ext cx="489916" cy="1008893"/>
              </a:xfrm>
              <a:custGeom>
                <a:avLst/>
                <a:gdLst/>
                <a:ahLst/>
                <a:cxnLst/>
                <a:rect l="l" t="t" r="r" b="b"/>
                <a:pathLst>
                  <a:path w="14346" h="29543" extrusionOk="0">
                    <a:moveTo>
                      <a:pt x="13748" y="1"/>
                    </a:moveTo>
                    <a:cubicBezTo>
                      <a:pt x="13667" y="1"/>
                      <a:pt x="13584" y="28"/>
                      <a:pt x="13509" y="90"/>
                    </a:cubicBezTo>
                    <a:cubicBezTo>
                      <a:pt x="11746" y="1549"/>
                      <a:pt x="10409" y="3525"/>
                      <a:pt x="9284" y="5500"/>
                    </a:cubicBezTo>
                    <a:cubicBezTo>
                      <a:pt x="8038" y="7537"/>
                      <a:pt x="7096" y="9756"/>
                      <a:pt x="6457" y="12066"/>
                    </a:cubicBezTo>
                    <a:cubicBezTo>
                      <a:pt x="5697" y="15075"/>
                      <a:pt x="5758" y="18175"/>
                      <a:pt x="4846" y="21124"/>
                    </a:cubicBezTo>
                    <a:cubicBezTo>
                      <a:pt x="3934" y="24042"/>
                      <a:pt x="2354" y="26686"/>
                      <a:pt x="256" y="28905"/>
                    </a:cubicBezTo>
                    <a:cubicBezTo>
                      <a:pt x="0" y="29161"/>
                      <a:pt x="244" y="29542"/>
                      <a:pt x="522" y="29542"/>
                    </a:cubicBezTo>
                    <a:cubicBezTo>
                      <a:pt x="607" y="29542"/>
                      <a:pt x="695" y="29507"/>
                      <a:pt x="773" y="29422"/>
                    </a:cubicBezTo>
                    <a:cubicBezTo>
                      <a:pt x="2627" y="27476"/>
                      <a:pt x="4117" y="25197"/>
                      <a:pt x="5089" y="22674"/>
                    </a:cubicBezTo>
                    <a:cubicBezTo>
                      <a:pt x="6275" y="19695"/>
                      <a:pt x="6366" y="16595"/>
                      <a:pt x="6913" y="13464"/>
                    </a:cubicBezTo>
                    <a:cubicBezTo>
                      <a:pt x="7430" y="11032"/>
                      <a:pt x="8311" y="8662"/>
                      <a:pt x="9588" y="6504"/>
                    </a:cubicBezTo>
                    <a:cubicBezTo>
                      <a:pt x="10743" y="4376"/>
                      <a:pt x="12141" y="2218"/>
                      <a:pt x="14056" y="637"/>
                    </a:cubicBezTo>
                    <a:cubicBezTo>
                      <a:pt x="14346" y="396"/>
                      <a:pt x="14060" y="1"/>
                      <a:pt x="13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64">
                <a:extLst>
                  <a:ext uri="{FF2B5EF4-FFF2-40B4-BE49-F238E27FC236}">
                    <a16:creationId xmlns:a16="http://schemas.microsoft.com/office/drawing/2014/main" id="{51F61BB4-854C-144C-2276-F88C6DF89CD6}"/>
                  </a:ext>
                </a:extLst>
              </p:cNvPr>
              <p:cNvSpPr/>
              <p:nvPr/>
            </p:nvSpPr>
            <p:spPr>
              <a:xfrm>
                <a:off x="10655843" y="-564039"/>
                <a:ext cx="114232" cy="122496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587" extrusionOk="0">
                    <a:moveTo>
                      <a:pt x="3344" y="0"/>
                    </a:moveTo>
                    <a:lnTo>
                      <a:pt x="1" y="2979"/>
                    </a:lnTo>
                    <a:lnTo>
                      <a:pt x="2220" y="3587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64">
                <a:extLst>
                  <a:ext uri="{FF2B5EF4-FFF2-40B4-BE49-F238E27FC236}">
                    <a16:creationId xmlns:a16="http://schemas.microsoft.com/office/drawing/2014/main" id="{922458B3-701C-26DA-5593-DBAF5A28B018}"/>
                  </a:ext>
                </a:extLst>
              </p:cNvPr>
              <p:cNvSpPr/>
              <p:nvPr/>
            </p:nvSpPr>
            <p:spPr>
              <a:xfrm>
                <a:off x="10361060" y="-522547"/>
                <a:ext cx="402765" cy="548551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16063" extrusionOk="0">
                    <a:moveTo>
                      <a:pt x="11156" y="1"/>
                    </a:moveTo>
                    <a:lnTo>
                      <a:pt x="11125" y="31"/>
                    </a:lnTo>
                    <a:cubicBezTo>
                      <a:pt x="5472" y="2311"/>
                      <a:pt x="1368" y="7326"/>
                      <a:pt x="213" y="13314"/>
                    </a:cubicBezTo>
                    <a:cubicBezTo>
                      <a:pt x="61" y="14074"/>
                      <a:pt x="0" y="14956"/>
                      <a:pt x="517" y="15533"/>
                    </a:cubicBezTo>
                    <a:cubicBezTo>
                      <a:pt x="669" y="15715"/>
                      <a:pt x="882" y="15867"/>
                      <a:pt x="1125" y="15959"/>
                    </a:cubicBezTo>
                    <a:cubicBezTo>
                      <a:pt x="1341" y="16031"/>
                      <a:pt x="1573" y="16063"/>
                      <a:pt x="1812" y="16063"/>
                    </a:cubicBezTo>
                    <a:cubicBezTo>
                      <a:pt x="2381" y="16063"/>
                      <a:pt x="2991" y="15881"/>
                      <a:pt x="3526" y="15624"/>
                    </a:cubicBezTo>
                    <a:cubicBezTo>
                      <a:pt x="6353" y="14317"/>
                      <a:pt x="8663" y="12098"/>
                      <a:pt x="10061" y="9332"/>
                    </a:cubicBezTo>
                    <a:cubicBezTo>
                      <a:pt x="11460" y="6566"/>
                      <a:pt x="11794" y="3040"/>
                      <a:pt x="11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64">
                <a:extLst>
                  <a:ext uri="{FF2B5EF4-FFF2-40B4-BE49-F238E27FC236}">
                    <a16:creationId xmlns:a16="http://schemas.microsoft.com/office/drawing/2014/main" id="{DC9005D0-148E-2CBC-77B0-9C8C476C1F9A}"/>
                  </a:ext>
                </a:extLst>
              </p:cNvPr>
              <p:cNvSpPr/>
              <p:nvPr/>
            </p:nvSpPr>
            <p:spPr>
              <a:xfrm>
                <a:off x="10361060" y="-521488"/>
                <a:ext cx="378894" cy="543941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5928" extrusionOk="0">
                    <a:moveTo>
                      <a:pt x="11095" y="0"/>
                    </a:moveTo>
                    <a:cubicBezTo>
                      <a:pt x="5441" y="2310"/>
                      <a:pt x="1338" y="7295"/>
                      <a:pt x="183" y="13283"/>
                    </a:cubicBezTo>
                    <a:cubicBezTo>
                      <a:pt x="61" y="14043"/>
                      <a:pt x="0" y="14925"/>
                      <a:pt x="517" y="15502"/>
                    </a:cubicBezTo>
                    <a:cubicBezTo>
                      <a:pt x="669" y="15684"/>
                      <a:pt x="882" y="15836"/>
                      <a:pt x="1125" y="15928"/>
                    </a:cubicBezTo>
                    <a:lnTo>
                      <a:pt x="110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64">
                <a:extLst>
                  <a:ext uri="{FF2B5EF4-FFF2-40B4-BE49-F238E27FC236}">
                    <a16:creationId xmlns:a16="http://schemas.microsoft.com/office/drawing/2014/main" id="{044A7CD4-BBB2-3010-EAC4-9A610458CC6B}"/>
                  </a:ext>
                </a:extLst>
              </p:cNvPr>
              <p:cNvSpPr/>
              <p:nvPr/>
            </p:nvSpPr>
            <p:spPr>
              <a:xfrm>
                <a:off x="11056525" y="-1102789"/>
                <a:ext cx="86195" cy="12044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27" extrusionOk="0">
                    <a:moveTo>
                      <a:pt x="2098" y="1"/>
                    </a:moveTo>
                    <a:cubicBezTo>
                      <a:pt x="2098" y="1"/>
                      <a:pt x="517" y="822"/>
                      <a:pt x="0" y="3527"/>
                    </a:cubicBezTo>
                    <a:lnTo>
                      <a:pt x="2523" y="3466"/>
                    </a:lnTo>
                    <a:cubicBezTo>
                      <a:pt x="2523" y="3466"/>
                      <a:pt x="1703" y="1338"/>
                      <a:pt x="20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64">
                <a:extLst>
                  <a:ext uri="{FF2B5EF4-FFF2-40B4-BE49-F238E27FC236}">
                    <a16:creationId xmlns:a16="http://schemas.microsoft.com/office/drawing/2014/main" id="{39F0891F-787C-ED28-D8F3-82DD66D9E069}"/>
                  </a:ext>
                </a:extLst>
              </p:cNvPr>
              <p:cNvSpPr/>
              <p:nvPr/>
            </p:nvSpPr>
            <p:spPr>
              <a:xfrm>
                <a:off x="10561384" y="-1633207"/>
                <a:ext cx="137044" cy="59216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734" extrusionOk="0">
                    <a:moveTo>
                      <a:pt x="487" y="1"/>
                    </a:moveTo>
                    <a:lnTo>
                      <a:pt x="1" y="1733"/>
                    </a:lnTo>
                    <a:cubicBezTo>
                      <a:pt x="882" y="1549"/>
                      <a:pt x="1791" y="1447"/>
                      <a:pt x="2699" y="1447"/>
                    </a:cubicBezTo>
                    <a:cubicBezTo>
                      <a:pt x="3138" y="1447"/>
                      <a:pt x="3577" y="1471"/>
                      <a:pt x="4013" y="1520"/>
                    </a:cubicBezTo>
                    <a:cubicBezTo>
                      <a:pt x="4013" y="1520"/>
                      <a:pt x="852" y="578"/>
                      <a:pt x="4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64">
                <a:extLst>
                  <a:ext uri="{FF2B5EF4-FFF2-40B4-BE49-F238E27FC236}">
                    <a16:creationId xmlns:a16="http://schemas.microsoft.com/office/drawing/2014/main" id="{F1A5B5DF-A98B-C645-DF80-2151978EDCB9}"/>
                  </a:ext>
                </a:extLst>
              </p:cNvPr>
              <p:cNvSpPr/>
              <p:nvPr/>
            </p:nvSpPr>
            <p:spPr>
              <a:xfrm>
                <a:off x="10617458" y="-1816934"/>
                <a:ext cx="65431" cy="882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5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4" y="1064"/>
                      <a:pt x="973" y="1976"/>
                      <a:pt x="1915" y="2584"/>
                    </a:cubicBezTo>
                    <a:cubicBezTo>
                      <a:pt x="1641" y="1916"/>
                      <a:pt x="1641" y="1186"/>
                      <a:pt x="1885" y="5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64">
                <a:extLst>
                  <a:ext uri="{FF2B5EF4-FFF2-40B4-BE49-F238E27FC236}">
                    <a16:creationId xmlns:a16="http://schemas.microsoft.com/office/drawing/2014/main" id="{084ACF98-D3C2-B521-EDCA-4B4056649063}"/>
                  </a:ext>
                </a:extLst>
              </p:cNvPr>
              <p:cNvSpPr/>
              <p:nvPr/>
            </p:nvSpPr>
            <p:spPr>
              <a:xfrm>
                <a:off x="10879013" y="-1062287"/>
                <a:ext cx="381012" cy="82523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24165" extrusionOk="0">
                    <a:moveTo>
                      <a:pt x="6566" y="0"/>
                    </a:moveTo>
                    <a:lnTo>
                      <a:pt x="6506" y="61"/>
                    </a:lnTo>
                    <a:cubicBezTo>
                      <a:pt x="1551" y="6110"/>
                      <a:pt x="1" y="14286"/>
                      <a:pt x="2372" y="21733"/>
                    </a:cubicBezTo>
                    <a:cubicBezTo>
                      <a:pt x="2676" y="22675"/>
                      <a:pt x="3132" y="23709"/>
                      <a:pt x="4074" y="24043"/>
                    </a:cubicBezTo>
                    <a:cubicBezTo>
                      <a:pt x="4276" y="24124"/>
                      <a:pt x="4479" y="24165"/>
                      <a:pt x="4691" y="24165"/>
                    </a:cubicBezTo>
                    <a:cubicBezTo>
                      <a:pt x="4797" y="24165"/>
                      <a:pt x="4905" y="24155"/>
                      <a:pt x="5016" y="24134"/>
                    </a:cubicBezTo>
                    <a:cubicBezTo>
                      <a:pt x="5989" y="23982"/>
                      <a:pt x="6901" y="23131"/>
                      <a:pt x="7539" y="22311"/>
                    </a:cubicBezTo>
                    <a:cubicBezTo>
                      <a:pt x="9910" y="19089"/>
                      <a:pt x="11156" y="15168"/>
                      <a:pt x="11034" y="11186"/>
                    </a:cubicBezTo>
                    <a:cubicBezTo>
                      <a:pt x="10913" y="7204"/>
                      <a:pt x="9120" y="3009"/>
                      <a:pt x="6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64">
                <a:extLst>
                  <a:ext uri="{FF2B5EF4-FFF2-40B4-BE49-F238E27FC236}">
                    <a16:creationId xmlns:a16="http://schemas.microsoft.com/office/drawing/2014/main" id="{AFBE5C9C-32E4-AE9E-7E10-D7C404E9A202}"/>
                  </a:ext>
                </a:extLst>
              </p:cNvPr>
              <p:cNvSpPr/>
              <p:nvPr/>
            </p:nvSpPr>
            <p:spPr>
              <a:xfrm>
                <a:off x="10880072" y="-1060204"/>
                <a:ext cx="222146" cy="82315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24104" extrusionOk="0">
                    <a:moveTo>
                      <a:pt x="6505" y="0"/>
                    </a:moveTo>
                    <a:lnTo>
                      <a:pt x="6505" y="0"/>
                    </a:lnTo>
                    <a:cubicBezTo>
                      <a:pt x="1550" y="6049"/>
                      <a:pt x="0" y="14225"/>
                      <a:pt x="2371" y="21672"/>
                    </a:cubicBezTo>
                    <a:cubicBezTo>
                      <a:pt x="2675" y="22614"/>
                      <a:pt x="3161" y="23648"/>
                      <a:pt x="4073" y="23982"/>
                    </a:cubicBezTo>
                    <a:cubicBezTo>
                      <a:pt x="4276" y="24063"/>
                      <a:pt x="4492" y="24104"/>
                      <a:pt x="4704" y="24104"/>
                    </a:cubicBezTo>
                    <a:cubicBezTo>
                      <a:pt x="4809" y="24104"/>
                      <a:pt x="4914" y="24094"/>
                      <a:pt x="5016" y="24073"/>
                    </a:cubicBez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64">
                <a:extLst>
                  <a:ext uri="{FF2B5EF4-FFF2-40B4-BE49-F238E27FC236}">
                    <a16:creationId xmlns:a16="http://schemas.microsoft.com/office/drawing/2014/main" id="{F1B30087-ED38-4713-E0BF-DADC2E193176}"/>
                  </a:ext>
                </a:extLst>
              </p:cNvPr>
              <p:cNvSpPr/>
              <p:nvPr/>
            </p:nvSpPr>
            <p:spPr>
              <a:xfrm>
                <a:off x="10510535" y="-2459876"/>
                <a:ext cx="323879" cy="7000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0500" extrusionOk="0">
                    <a:moveTo>
                      <a:pt x="5291" y="1"/>
                    </a:moveTo>
                    <a:cubicBezTo>
                      <a:pt x="5170" y="1"/>
                      <a:pt x="5047" y="16"/>
                      <a:pt x="4924" y="43"/>
                    </a:cubicBezTo>
                    <a:cubicBezTo>
                      <a:pt x="4104" y="195"/>
                      <a:pt x="3374" y="925"/>
                      <a:pt x="2858" y="1654"/>
                    </a:cubicBezTo>
                    <a:cubicBezTo>
                      <a:pt x="943" y="4451"/>
                      <a:pt x="0" y="7794"/>
                      <a:pt x="213" y="11168"/>
                    </a:cubicBezTo>
                    <a:cubicBezTo>
                      <a:pt x="456" y="14511"/>
                      <a:pt x="2098" y="18007"/>
                      <a:pt x="4347" y="20499"/>
                    </a:cubicBezTo>
                    <a:lnTo>
                      <a:pt x="4408" y="20439"/>
                    </a:lnTo>
                    <a:cubicBezTo>
                      <a:pt x="8390" y="15150"/>
                      <a:pt x="9484" y="8220"/>
                      <a:pt x="7235" y="1989"/>
                    </a:cubicBezTo>
                    <a:cubicBezTo>
                      <a:pt x="6961" y="1198"/>
                      <a:pt x="6535" y="347"/>
                      <a:pt x="5715" y="74"/>
                    </a:cubicBezTo>
                    <a:cubicBezTo>
                      <a:pt x="5581" y="23"/>
                      <a:pt x="5438" y="1"/>
                      <a:pt x="5291" y="1"/>
                    </a:cubicBezTo>
                    <a:close/>
                  </a:path>
                </a:pathLst>
              </a:custGeom>
              <a:solidFill>
                <a:srgbClr val="8CB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64">
                <a:extLst>
                  <a:ext uri="{FF2B5EF4-FFF2-40B4-BE49-F238E27FC236}">
                    <a16:creationId xmlns:a16="http://schemas.microsoft.com/office/drawing/2014/main" id="{AC6482A0-0D67-95FA-9B69-CE05F4D46E48}"/>
                  </a:ext>
                </a:extLst>
              </p:cNvPr>
              <p:cNvSpPr/>
              <p:nvPr/>
            </p:nvSpPr>
            <p:spPr>
              <a:xfrm>
                <a:off x="10660009" y="-2459876"/>
                <a:ext cx="174404" cy="697992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0439" extrusionOk="0">
                    <a:moveTo>
                      <a:pt x="914" y="1"/>
                    </a:moveTo>
                    <a:cubicBezTo>
                      <a:pt x="793" y="1"/>
                      <a:pt x="670" y="16"/>
                      <a:pt x="547" y="43"/>
                    </a:cubicBezTo>
                    <a:lnTo>
                      <a:pt x="0" y="20439"/>
                    </a:lnTo>
                    <a:cubicBezTo>
                      <a:pt x="4013" y="15150"/>
                      <a:pt x="5107" y="8220"/>
                      <a:pt x="2858" y="1989"/>
                    </a:cubicBezTo>
                    <a:cubicBezTo>
                      <a:pt x="2584" y="1198"/>
                      <a:pt x="2128" y="347"/>
                      <a:pt x="1338" y="74"/>
                    </a:cubicBezTo>
                    <a:cubicBezTo>
                      <a:pt x="1204" y="23"/>
                      <a:pt x="1061" y="1"/>
                      <a:pt x="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64">
                <a:extLst>
                  <a:ext uri="{FF2B5EF4-FFF2-40B4-BE49-F238E27FC236}">
                    <a16:creationId xmlns:a16="http://schemas.microsoft.com/office/drawing/2014/main" id="{57C8E1F1-6964-CF07-7F92-08F50D2CAD7F}"/>
                  </a:ext>
                </a:extLst>
              </p:cNvPr>
              <p:cNvSpPr/>
              <p:nvPr/>
            </p:nvSpPr>
            <p:spPr>
              <a:xfrm>
                <a:off x="9994630" y="-1846201"/>
                <a:ext cx="619720" cy="286894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401" extrusionOk="0">
                    <a:moveTo>
                      <a:pt x="5932" y="0"/>
                    </a:moveTo>
                    <a:cubicBezTo>
                      <a:pt x="4698" y="0"/>
                      <a:pt x="3459" y="163"/>
                      <a:pt x="2250" y="493"/>
                    </a:cubicBezTo>
                    <a:cubicBezTo>
                      <a:pt x="1460" y="706"/>
                      <a:pt x="609" y="1131"/>
                      <a:pt x="213" y="1800"/>
                    </a:cubicBezTo>
                    <a:cubicBezTo>
                      <a:pt x="92" y="2013"/>
                      <a:pt x="31" y="2256"/>
                      <a:pt x="1" y="2499"/>
                    </a:cubicBezTo>
                    <a:cubicBezTo>
                      <a:pt x="1" y="3259"/>
                      <a:pt x="609" y="3897"/>
                      <a:pt x="1217" y="4384"/>
                    </a:cubicBezTo>
                    <a:cubicBezTo>
                      <a:pt x="4462" y="7026"/>
                      <a:pt x="8463" y="8401"/>
                      <a:pt x="12526" y="8401"/>
                    </a:cubicBezTo>
                    <a:cubicBezTo>
                      <a:pt x="14399" y="8401"/>
                      <a:pt x="16285" y="8109"/>
                      <a:pt x="18117" y="7514"/>
                    </a:cubicBezTo>
                    <a:lnTo>
                      <a:pt x="18147" y="7484"/>
                    </a:lnTo>
                    <a:cubicBezTo>
                      <a:pt x="16688" y="4779"/>
                      <a:pt x="14135" y="2286"/>
                      <a:pt x="11308" y="1070"/>
                    </a:cubicBezTo>
                    <a:cubicBezTo>
                      <a:pt x="9599" y="361"/>
                      <a:pt x="7770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64">
                <a:extLst>
                  <a:ext uri="{FF2B5EF4-FFF2-40B4-BE49-F238E27FC236}">
                    <a16:creationId xmlns:a16="http://schemas.microsoft.com/office/drawing/2014/main" id="{E4B4B6C0-E32C-2FFA-DE6D-69708A88D7DF}"/>
                  </a:ext>
                </a:extLst>
              </p:cNvPr>
              <p:cNvSpPr/>
              <p:nvPr/>
            </p:nvSpPr>
            <p:spPr>
              <a:xfrm>
                <a:off x="9994630" y="-1784765"/>
                <a:ext cx="617671" cy="225492"/>
              </a:xfrm>
              <a:custGeom>
                <a:avLst/>
                <a:gdLst/>
                <a:ahLst/>
                <a:cxnLst/>
                <a:rect l="l" t="t" r="r" b="b"/>
                <a:pathLst>
                  <a:path w="18087" h="6603" extrusionOk="0">
                    <a:moveTo>
                      <a:pt x="213" y="1"/>
                    </a:moveTo>
                    <a:cubicBezTo>
                      <a:pt x="92" y="214"/>
                      <a:pt x="1" y="457"/>
                      <a:pt x="1" y="700"/>
                    </a:cubicBezTo>
                    <a:cubicBezTo>
                      <a:pt x="1" y="1460"/>
                      <a:pt x="609" y="2098"/>
                      <a:pt x="1186" y="2615"/>
                    </a:cubicBezTo>
                    <a:cubicBezTo>
                      <a:pt x="4430" y="5235"/>
                      <a:pt x="8441" y="6603"/>
                      <a:pt x="12500" y="6603"/>
                    </a:cubicBezTo>
                    <a:cubicBezTo>
                      <a:pt x="14376" y="6603"/>
                      <a:pt x="16261" y="6311"/>
                      <a:pt x="18086" y="5715"/>
                    </a:cubicBez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64">
                <a:extLst>
                  <a:ext uri="{FF2B5EF4-FFF2-40B4-BE49-F238E27FC236}">
                    <a16:creationId xmlns:a16="http://schemas.microsoft.com/office/drawing/2014/main" id="{972D5873-6B01-5306-2365-9CED6F197944}"/>
                  </a:ext>
                </a:extLst>
              </p:cNvPr>
              <p:cNvSpPr/>
              <p:nvPr/>
            </p:nvSpPr>
            <p:spPr>
              <a:xfrm>
                <a:off x="10219542" y="-1494524"/>
                <a:ext cx="883768" cy="791836"/>
              </a:xfrm>
              <a:custGeom>
                <a:avLst/>
                <a:gdLst/>
                <a:ahLst/>
                <a:cxnLst/>
                <a:rect l="l" t="t" r="r" b="b"/>
                <a:pathLst>
                  <a:path w="25879" h="23187" extrusionOk="0">
                    <a:moveTo>
                      <a:pt x="25291" y="0"/>
                    </a:moveTo>
                    <a:cubicBezTo>
                      <a:pt x="25235" y="0"/>
                      <a:pt x="25177" y="13"/>
                      <a:pt x="25117" y="43"/>
                    </a:cubicBezTo>
                    <a:cubicBezTo>
                      <a:pt x="20345" y="2566"/>
                      <a:pt x="15482" y="5119"/>
                      <a:pt x="11379" y="8675"/>
                    </a:cubicBezTo>
                    <a:cubicBezTo>
                      <a:pt x="6850" y="12596"/>
                      <a:pt x="3658" y="17855"/>
                      <a:pt x="193" y="22657"/>
                    </a:cubicBezTo>
                    <a:cubicBezTo>
                      <a:pt x="0" y="22914"/>
                      <a:pt x="275" y="23187"/>
                      <a:pt x="550" y="23187"/>
                    </a:cubicBezTo>
                    <a:cubicBezTo>
                      <a:pt x="666" y="23187"/>
                      <a:pt x="781" y="23139"/>
                      <a:pt x="862" y="23022"/>
                    </a:cubicBezTo>
                    <a:cubicBezTo>
                      <a:pt x="4266" y="18280"/>
                      <a:pt x="7427" y="13083"/>
                      <a:pt x="11895" y="9223"/>
                    </a:cubicBezTo>
                    <a:cubicBezTo>
                      <a:pt x="15968" y="5727"/>
                      <a:pt x="20771" y="3204"/>
                      <a:pt x="25513" y="712"/>
                    </a:cubicBezTo>
                    <a:cubicBezTo>
                      <a:pt x="25879" y="502"/>
                      <a:pt x="25637" y="0"/>
                      <a:pt x="25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64">
                <a:extLst>
                  <a:ext uri="{FF2B5EF4-FFF2-40B4-BE49-F238E27FC236}">
                    <a16:creationId xmlns:a16="http://schemas.microsoft.com/office/drawing/2014/main" id="{36330EEA-F547-EF5C-99D2-880CE6E0EF33}"/>
                  </a:ext>
                </a:extLst>
              </p:cNvPr>
              <p:cNvSpPr/>
              <p:nvPr/>
            </p:nvSpPr>
            <p:spPr>
              <a:xfrm>
                <a:off x="10018911" y="-1466282"/>
                <a:ext cx="1009406" cy="213028"/>
              </a:xfrm>
              <a:custGeom>
                <a:avLst/>
                <a:gdLst/>
                <a:ahLst/>
                <a:cxnLst/>
                <a:rect l="l" t="t" r="r" b="b"/>
                <a:pathLst>
                  <a:path w="29558" h="6238" extrusionOk="0">
                    <a:moveTo>
                      <a:pt x="29032" y="0"/>
                    </a:moveTo>
                    <a:cubicBezTo>
                      <a:pt x="28969" y="0"/>
                      <a:pt x="28902" y="21"/>
                      <a:pt x="28834" y="67"/>
                    </a:cubicBezTo>
                    <a:lnTo>
                      <a:pt x="28834" y="37"/>
                    </a:lnTo>
                    <a:cubicBezTo>
                      <a:pt x="23429" y="3627"/>
                      <a:pt x="17154" y="5476"/>
                      <a:pt x="10822" y="5476"/>
                    </a:cubicBezTo>
                    <a:cubicBezTo>
                      <a:pt x="7397" y="5476"/>
                      <a:pt x="3956" y="4935"/>
                      <a:pt x="627" y="3836"/>
                    </a:cubicBezTo>
                    <a:cubicBezTo>
                      <a:pt x="584" y="3822"/>
                      <a:pt x="544" y="3815"/>
                      <a:pt x="506" y="3815"/>
                    </a:cubicBezTo>
                    <a:cubicBezTo>
                      <a:pt x="137" y="3815"/>
                      <a:pt x="1" y="4428"/>
                      <a:pt x="414" y="4566"/>
                    </a:cubicBezTo>
                    <a:cubicBezTo>
                      <a:pt x="3818" y="5686"/>
                      <a:pt x="7335" y="6237"/>
                      <a:pt x="10833" y="6237"/>
                    </a:cubicBezTo>
                    <a:cubicBezTo>
                      <a:pt x="17300" y="6237"/>
                      <a:pt x="23707" y="4355"/>
                      <a:pt x="29229" y="705"/>
                    </a:cubicBezTo>
                    <a:cubicBezTo>
                      <a:pt x="29557" y="478"/>
                      <a:pt x="29341" y="0"/>
                      <a:pt x="290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64">
                <a:extLst>
                  <a:ext uri="{FF2B5EF4-FFF2-40B4-BE49-F238E27FC236}">
                    <a16:creationId xmlns:a16="http://schemas.microsoft.com/office/drawing/2014/main" id="{B3ECDD2F-C3B9-EE52-C0EC-0CB9E2ABEFDC}"/>
                  </a:ext>
                </a:extLst>
              </p:cNvPr>
              <p:cNvSpPr/>
              <p:nvPr/>
            </p:nvSpPr>
            <p:spPr>
              <a:xfrm>
                <a:off x="9840170" y="-1470175"/>
                <a:ext cx="1279157" cy="536462"/>
              </a:xfrm>
              <a:custGeom>
                <a:avLst/>
                <a:gdLst/>
                <a:ahLst/>
                <a:cxnLst/>
                <a:rect l="l" t="t" r="r" b="b"/>
                <a:pathLst>
                  <a:path w="37457" h="15709" extrusionOk="0">
                    <a:moveTo>
                      <a:pt x="37004" y="0"/>
                    </a:moveTo>
                    <a:cubicBezTo>
                      <a:pt x="36961" y="0"/>
                      <a:pt x="36915" y="9"/>
                      <a:pt x="36865" y="29"/>
                    </a:cubicBezTo>
                    <a:cubicBezTo>
                      <a:pt x="30968" y="2491"/>
                      <a:pt x="26257" y="6838"/>
                      <a:pt x="20937" y="10242"/>
                    </a:cubicBezTo>
                    <a:cubicBezTo>
                      <a:pt x="18111" y="12066"/>
                      <a:pt x="15132" y="13555"/>
                      <a:pt x="11849" y="14315"/>
                    </a:cubicBezTo>
                    <a:cubicBezTo>
                      <a:pt x="9977" y="14764"/>
                      <a:pt x="8066" y="14984"/>
                      <a:pt x="6152" y="14984"/>
                    </a:cubicBezTo>
                    <a:cubicBezTo>
                      <a:pt x="4304" y="14984"/>
                      <a:pt x="2454" y="14779"/>
                      <a:pt x="633" y="14376"/>
                    </a:cubicBezTo>
                    <a:cubicBezTo>
                      <a:pt x="599" y="14367"/>
                      <a:pt x="567" y="14363"/>
                      <a:pt x="536" y="14363"/>
                    </a:cubicBezTo>
                    <a:cubicBezTo>
                      <a:pt x="150" y="14363"/>
                      <a:pt x="0" y="15021"/>
                      <a:pt x="451" y="15105"/>
                    </a:cubicBezTo>
                    <a:lnTo>
                      <a:pt x="451" y="15075"/>
                    </a:lnTo>
                    <a:cubicBezTo>
                      <a:pt x="2307" y="15499"/>
                      <a:pt x="4197" y="15709"/>
                      <a:pt x="6084" y="15709"/>
                    </a:cubicBezTo>
                    <a:cubicBezTo>
                      <a:pt x="9604" y="15709"/>
                      <a:pt x="13113" y="14980"/>
                      <a:pt x="16378" y="13555"/>
                    </a:cubicBezTo>
                    <a:cubicBezTo>
                      <a:pt x="21120" y="11488"/>
                      <a:pt x="25132" y="8145"/>
                      <a:pt x="29357" y="5196"/>
                    </a:cubicBezTo>
                    <a:cubicBezTo>
                      <a:pt x="31758" y="3464"/>
                      <a:pt x="34342" y="1974"/>
                      <a:pt x="37077" y="789"/>
                    </a:cubicBezTo>
                    <a:cubicBezTo>
                      <a:pt x="37456" y="600"/>
                      <a:pt x="37353" y="0"/>
                      <a:pt x="37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64">
                <a:extLst>
                  <a:ext uri="{FF2B5EF4-FFF2-40B4-BE49-F238E27FC236}">
                    <a16:creationId xmlns:a16="http://schemas.microsoft.com/office/drawing/2014/main" id="{74B8E0BF-4DEF-5199-2F6E-6EE2CA3E03E2}"/>
                  </a:ext>
                </a:extLst>
              </p:cNvPr>
              <p:cNvSpPr/>
              <p:nvPr/>
            </p:nvSpPr>
            <p:spPr>
              <a:xfrm>
                <a:off x="9729934" y="-812139"/>
                <a:ext cx="577169" cy="64946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19018" extrusionOk="0">
                    <a:moveTo>
                      <a:pt x="16475" y="1"/>
                    </a:moveTo>
                    <a:cubicBezTo>
                      <a:pt x="8907" y="2067"/>
                      <a:pt x="2919" y="7782"/>
                      <a:pt x="518" y="15259"/>
                    </a:cubicBezTo>
                    <a:cubicBezTo>
                      <a:pt x="214" y="16201"/>
                      <a:pt x="1" y="17296"/>
                      <a:pt x="578" y="18116"/>
                    </a:cubicBezTo>
                    <a:cubicBezTo>
                      <a:pt x="761" y="18390"/>
                      <a:pt x="1004" y="18603"/>
                      <a:pt x="1277" y="18755"/>
                    </a:cubicBezTo>
                    <a:cubicBezTo>
                      <a:pt x="1665" y="18942"/>
                      <a:pt x="2123" y="19017"/>
                      <a:pt x="2600" y="19017"/>
                    </a:cubicBezTo>
                    <a:cubicBezTo>
                      <a:pt x="3208" y="19017"/>
                      <a:pt x="3846" y="18895"/>
                      <a:pt x="4408" y="18724"/>
                    </a:cubicBezTo>
                    <a:cubicBezTo>
                      <a:pt x="8208" y="17478"/>
                      <a:pt x="11490" y="15016"/>
                      <a:pt x="13709" y="11703"/>
                    </a:cubicBezTo>
                    <a:cubicBezTo>
                      <a:pt x="15898" y="8420"/>
                      <a:pt x="16901" y="3922"/>
                      <a:pt x="16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64">
                <a:extLst>
                  <a:ext uri="{FF2B5EF4-FFF2-40B4-BE49-F238E27FC236}">
                    <a16:creationId xmlns:a16="http://schemas.microsoft.com/office/drawing/2014/main" id="{B117B88B-37BF-31DA-2A27-EE38B4DFDA0A}"/>
                  </a:ext>
                </a:extLst>
              </p:cNvPr>
              <p:cNvSpPr/>
              <p:nvPr/>
            </p:nvSpPr>
            <p:spPr>
              <a:xfrm>
                <a:off x="9730992" y="-812139"/>
                <a:ext cx="561597" cy="640483"/>
              </a:xfrm>
              <a:custGeom>
                <a:avLst/>
                <a:gdLst/>
                <a:ahLst/>
                <a:cxnLst/>
                <a:rect l="l" t="t" r="r" b="b"/>
                <a:pathLst>
                  <a:path w="16445" h="18755" extrusionOk="0">
                    <a:moveTo>
                      <a:pt x="16444" y="1"/>
                    </a:moveTo>
                    <a:lnTo>
                      <a:pt x="16444" y="1"/>
                    </a:lnTo>
                    <a:cubicBezTo>
                      <a:pt x="8906" y="2067"/>
                      <a:pt x="2888" y="7782"/>
                      <a:pt x="487" y="15259"/>
                    </a:cubicBezTo>
                    <a:cubicBezTo>
                      <a:pt x="213" y="16201"/>
                      <a:pt x="0" y="17296"/>
                      <a:pt x="547" y="18116"/>
                    </a:cubicBezTo>
                    <a:cubicBezTo>
                      <a:pt x="730" y="18390"/>
                      <a:pt x="973" y="18603"/>
                      <a:pt x="1246" y="18755"/>
                    </a:cubicBezTo>
                    <a:lnTo>
                      <a:pt x="16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64">
                <a:extLst>
                  <a:ext uri="{FF2B5EF4-FFF2-40B4-BE49-F238E27FC236}">
                    <a16:creationId xmlns:a16="http://schemas.microsoft.com/office/drawing/2014/main" id="{2AFE86E6-A430-79AE-F0C8-D86FC408CACA}"/>
                  </a:ext>
                </a:extLst>
              </p:cNvPr>
              <p:cNvSpPr/>
              <p:nvPr/>
            </p:nvSpPr>
            <p:spPr>
              <a:xfrm>
                <a:off x="9452807" y="-1092510"/>
                <a:ext cx="645674" cy="255920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7494" extrusionOk="0">
                    <a:moveTo>
                      <a:pt x="8937" y="1"/>
                    </a:moveTo>
                    <a:cubicBezTo>
                      <a:pt x="6378" y="1"/>
                      <a:pt x="3858" y="713"/>
                      <a:pt x="1672" y="2071"/>
                    </a:cubicBezTo>
                    <a:cubicBezTo>
                      <a:pt x="973" y="2496"/>
                      <a:pt x="243" y="3165"/>
                      <a:pt x="91" y="3894"/>
                    </a:cubicBezTo>
                    <a:cubicBezTo>
                      <a:pt x="0" y="4138"/>
                      <a:pt x="0" y="4381"/>
                      <a:pt x="91" y="4624"/>
                    </a:cubicBezTo>
                    <a:cubicBezTo>
                      <a:pt x="274" y="5384"/>
                      <a:pt x="1034" y="5809"/>
                      <a:pt x="1763" y="6113"/>
                    </a:cubicBezTo>
                    <a:cubicBezTo>
                      <a:pt x="3985" y="7038"/>
                      <a:pt x="6336" y="7493"/>
                      <a:pt x="8676" y="7493"/>
                    </a:cubicBezTo>
                    <a:cubicBezTo>
                      <a:pt x="12256" y="7493"/>
                      <a:pt x="15812" y="6428"/>
                      <a:pt x="18845" y="4350"/>
                    </a:cubicBezTo>
                    <a:lnTo>
                      <a:pt x="18906" y="4320"/>
                    </a:lnTo>
                    <a:cubicBezTo>
                      <a:pt x="16748" y="2131"/>
                      <a:pt x="13587" y="460"/>
                      <a:pt x="10547" y="95"/>
                    </a:cubicBezTo>
                    <a:cubicBezTo>
                      <a:pt x="10011" y="32"/>
                      <a:pt x="9473" y="1"/>
                      <a:pt x="8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64">
                <a:extLst>
                  <a:ext uri="{FF2B5EF4-FFF2-40B4-BE49-F238E27FC236}">
                    <a16:creationId xmlns:a16="http://schemas.microsoft.com/office/drawing/2014/main" id="{F71FAFB0-65DF-C442-1769-B1681DD3BC39}"/>
                  </a:ext>
                </a:extLst>
              </p:cNvPr>
              <p:cNvSpPr/>
              <p:nvPr/>
            </p:nvSpPr>
            <p:spPr>
              <a:xfrm>
                <a:off x="9452807" y="-959530"/>
                <a:ext cx="644615" cy="12294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3600" extrusionOk="0">
                    <a:moveTo>
                      <a:pt x="91" y="0"/>
                    </a:moveTo>
                    <a:cubicBezTo>
                      <a:pt x="0" y="244"/>
                      <a:pt x="0" y="487"/>
                      <a:pt x="91" y="730"/>
                    </a:cubicBezTo>
                    <a:cubicBezTo>
                      <a:pt x="274" y="1490"/>
                      <a:pt x="1034" y="1915"/>
                      <a:pt x="1763" y="2219"/>
                    </a:cubicBezTo>
                    <a:cubicBezTo>
                      <a:pt x="3985" y="3144"/>
                      <a:pt x="6336" y="3599"/>
                      <a:pt x="8678" y="3599"/>
                    </a:cubicBezTo>
                    <a:cubicBezTo>
                      <a:pt x="12261" y="3599"/>
                      <a:pt x="15824" y="2534"/>
                      <a:pt x="18876" y="456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64">
                <a:extLst>
                  <a:ext uri="{FF2B5EF4-FFF2-40B4-BE49-F238E27FC236}">
                    <a16:creationId xmlns:a16="http://schemas.microsoft.com/office/drawing/2014/main" id="{A37303BC-27F5-854D-F11C-0A94E201B568}"/>
                  </a:ext>
                </a:extLst>
              </p:cNvPr>
              <p:cNvSpPr/>
              <p:nvPr/>
            </p:nvSpPr>
            <p:spPr>
              <a:xfrm>
                <a:off x="9395708" y="-1635973"/>
                <a:ext cx="794124" cy="373191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10928" extrusionOk="0">
                    <a:moveTo>
                      <a:pt x="7418" y="1"/>
                    </a:moveTo>
                    <a:cubicBezTo>
                      <a:pt x="5930" y="1"/>
                      <a:pt x="4439" y="189"/>
                      <a:pt x="2979" y="568"/>
                    </a:cubicBezTo>
                    <a:cubicBezTo>
                      <a:pt x="1946" y="811"/>
                      <a:pt x="821" y="1358"/>
                      <a:pt x="304" y="2209"/>
                    </a:cubicBezTo>
                    <a:cubicBezTo>
                      <a:pt x="152" y="2483"/>
                      <a:pt x="61" y="2787"/>
                      <a:pt x="31" y="3121"/>
                    </a:cubicBezTo>
                    <a:cubicBezTo>
                      <a:pt x="0" y="4094"/>
                      <a:pt x="791" y="4915"/>
                      <a:pt x="1520" y="5553"/>
                    </a:cubicBezTo>
                    <a:cubicBezTo>
                      <a:pt x="5740" y="9069"/>
                      <a:pt x="11021" y="10927"/>
                      <a:pt x="16378" y="10927"/>
                    </a:cubicBezTo>
                    <a:cubicBezTo>
                      <a:pt x="18661" y="10927"/>
                      <a:pt x="20958" y="10590"/>
                      <a:pt x="23192" y="9899"/>
                    </a:cubicBezTo>
                    <a:lnTo>
                      <a:pt x="23253" y="9869"/>
                    </a:lnTo>
                    <a:cubicBezTo>
                      <a:pt x="21429" y="6343"/>
                      <a:pt x="18207" y="3091"/>
                      <a:pt x="14590" y="1510"/>
                    </a:cubicBezTo>
                    <a:cubicBezTo>
                      <a:pt x="12304" y="509"/>
                      <a:pt x="9864" y="1"/>
                      <a:pt x="74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64">
                <a:extLst>
                  <a:ext uri="{FF2B5EF4-FFF2-40B4-BE49-F238E27FC236}">
                    <a16:creationId xmlns:a16="http://schemas.microsoft.com/office/drawing/2014/main" id="{4FD0D291-CC4C-C550-CE41-19CAAB21FE2A}"/>
                  </a:ext>
                </a:extLst>
              </p:cNvPr>
              <p:cNvSpPr/>
              <p:nvPr/>
            </p:nvSpPr>
            <p:spPr>
              <a:xfrm>
                <a:off x="9395708" y="-1561595"/>
                <a:ext cx="792041" cy="297959"/>
              </a:xfrm>
              <a:custGeom>
                <a:avLst/>
                <a:gdLst/>
                <a:ahLst/>
                <a:cxnLst/>
                <a:rect l="l" t="t" r="r" b="b"/>
                <a:pathLst>
                  <a:path w="23193" h="8725" extrusionOk="0">
                    <a:moveTo>
                      <a:pt x="304" y="1"/>
                    </a:moveTo>
                    <a:cubicBezTo>
                      <a:pt x="152" y="275"/>
                      <a:pt x="61" y="578"/>
                      <a:pt x="31" y="913"/>
                    </a:cubicBezTo>
                    <a:cubicBezTo>
                      <a:pt x="0" y="1885"/>
                      <a:pt x="791" y="2706"/>
                      <a:pt x="1520" y="3344"/>
                    </a:cubicBezTo>
                    <a:cubicBezTo>
                      <a:pt x="5732" y="6876"/>
                      <a:pt x="10986" y="8725"/>
                      <a:pt x="16334" y="8725"/>
                    </a:cubicBezTo>
                    <a:cubicBezTo>
                      <a:pt x="18628" y="8725"/>
                      <a:pt x="20939" y="8384"/>
                      <a:pt x="23192" y="7691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64">
              <a:extLst>
                <a:ext uri="{FF2B5EF4-FFF2-40B4-BE49-F238E27FC236}">
                  <a16:creationId xmlns:a16="http://schemas.microsoft.com/office/drawing/2014/main" id="{A34D8EF8-3155-110E-57FA-E5AD8E6DD367}"/>
                </a:ext>
              </a:extLst>
            </p:cNvPr>
            <p:cNvGrpSpPr/>
            <p:nvPr/>
          </p:nvGrpSpPr>
          <p:grpSpPr>
            <a:xfrm>
              <a:off x="-952212" y="-1606998"/>
              <a:ext cx="9491107" cy="8871867"/>
              <a:chOff x="10368334" y="-3016863"/>
              <a:chExt cx="2959405" cy="2766321"/>
            </a:xfrm>
          </p:grpSpPr>
          <p:sp>
            <p:nvSpPr>
              <p:cNvPr id="1281" name="Google Shape;1281;p64">
                <a:extLst>
                  <a:ext uri="{FF2B5EF4-FFF2-40B4-BE49-F238E27FC236}">
                    <a16:creationId xmlns:a16="http://schemas.microsoft.com/office/drawing/2014/main" id="{534A93B1-01C3-C960-4325-BD290942B2F1}"/>
                  </a:ext>
                </a:extLst>
              </p:cNvPr>
              <p:cNvSpPr/>
              <p:nvPr/>
            </p:nvSpPr>
            <p:spPr>
              <a:xfrm>
                <a:off x="10368334" y="-3016863"/>
                <a:ext cx="2766321" cy="2766321"/>
              </a:xfrm>
              <a:custGeom>
                <a:avLst/>
                <a:gdLst/>
                <a:ahLst/>
                <a:cxnLst/>
                <a:rect l="l" t="t" r="r" b="b"/>
                <a:pathLst>
                  <a:path w="81005" h="81005" extrusionOk="0">
                    <a:moveTo>
                      <a:pt x="40487" y="0"/>
                    </a:moveTo>
                    <a:cubicBezTo>
                      <a:pt x="18146" y="0"/>
                      <a:pt x="0" y="18147"/>
                      <a:pt x="0" y="40518"/>
                    </a:cubicBezTo>
                    <a:cubicBezTo>
                      <a:pt x="0" y="62889"/>
                      <a:pt x="18146" y="81005"/>
                      <a:pt x="40487" y="81005"/>
                    </a:cubicBezTo>
                    <a:cubicBezTo>
                      <a:pt x="62858" y="81005"/>
                      <a:pt x="81005" y="62889"/>
                      <a:pt x="81005" y="40518"/>
                    </a:cubicBezTo>
                    <a:cubicBezTo>
                      <a:pt x="81005" y="18147"/>
                      <a:pt x="62858" y="0"/>
                      <a:pt x="40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4">
                <a:extLst>
                  <a:ext uri="{FF2B5EF4-FFF2-40B4-BE49-F238E27FC236}">
                    <a16:creationId xmlns:a16="http://schemas.microsoft.com/office/drawing/2014/main" id="{5BA73A56-C871-C76D-C737-92BDA6141A31}"/>
                  </a:ext>
                </a:extLst>
              </p:cNvPr>
              <p:cNvSpPr/>
              <p:nvPr/>
            </p:nvSpPr>
            <p:spPr>
              <a:xfrm>
                <a:off x="12251262" y="-2759440"/>
                <a:ext cx="1076476" cy="2224087"/>
              </a:xfrm>
              <a:custGeom>
                <a:avLst/>
                <a:gdLst/>
                <a:ahLst/>
                <a:cxnLst/>
                <a:rect l="l" t="t" r="r" b="b"/>
                <a:pathLst>
                  <a:path w="31522" h="65127" extrusionOk="0">
                    <a:moveTo>
                      <a:pt x="8907" y="0"/>
                    </a:moveTo>
                    <a:cubicBezTo>
                      <a:pt x="6414" y="548"/>
                      <a:pt x="6262" y="2918"/>
                      <a:pt x="6323" y="5137"/>
                    </a:cubicBezTo>
                    <a:cubicBezTo>
                      <a:pt x="6354" y="6049"/>
                      <a:pt x="6080" y="6931"/>
                      <a:pt x="6262" y="7812"/>
                    </a:cubicBezTo>
                    <a:cubicBezTo>
                      <a:pt x="6417" y="8559"/>
                      <a:pt x="7074" y="9285"/>
                      <a:pt x="7770" y="9285"/>
                    </a:cubicBezTo>
                    <a:cubicBezTo>
                      <a:pt x="7896" y="9285"/>
                      <a:pt x="8022" y="9261"/>
                      <a:pt x="8147" y="9210"/>
                    </a:cubicBezTo>
                    <a:cubicBezTo>
                      <a:pt x="8542" y="9028"/>
                      <a:pt x="8846" y="8633"/>
                      <a:pt x="9241" y="8633"/>
                    </a:cubicBezTo>
                    <a:cubicBezTo>
                      <a:pt x="9253" y="8632"/>
                      <a:pt x="9264" y="8632"/>
                      <a:pt x="9275" y="8632"/>
                    </a:cubicBezTo>
                    <a:cubicBezTo>
                      <a:pt x="9947" y="8632"/>
                      <a:pt x="10152" y="9525"/>
                      <a:pt x="10092" y="10183"/>
                    </a:cubicBezTo>
                    <a:cubicBezTo>
                      <a:pt x="10001" y="10852"/>
                      <a:pt x="9910" y="11703"/>
                      <a:pt x="10457" y="12037"/>
                    </a:cubicBezTo>
                    <a:cubicBezTo>
                      <a:pt x="9150" y="13526"/>
                      <a:pt x="7600" y="14803"/>
                      <a:pt x="5898" y="15837"/>
                    </a:cubicBezTo>
                    <a:cubicBezTo>
                      <a:pt x="7022" y="16870"/>
                      <a:pt x="7691" y="18299"/>
                      <a:pt x="7752" y="19818"/>
                    </a:cubicBezTo>
                    <a:cubicBezTo>
                      <a:pt x="7397" y="20072"/>
                      <a:pt x="6977" y="20128"/>
                      <a:pt x="6543" y="20128"/>
                    </a:cubicBezTo>
                    <a:cubicBezTo>
                      <a:pt x="6196" y="20128"/>
                      <a:pt x="5840" y="20092"/>
                      <a:pt x="5503" y="20092"/>
                    </a:cubicBezTo>
                    <a:cubicBezTo>
                      <a:pt x="4651" y="20092"/>
                      <a:pt x="2189" y="21673"/>
                      <a:pt x="3800" y="22524"/>
                    </a:cubicBezTo>
                    <a:cubicBezTo>
                      <a:pt x="4044" y="22615"/>
                      <a:pt x="4287" y="22706"/>
                      <a:pt x="4530" y="22828"/>
                    </a:cubicBezTo>
                    <a:cubicBezTo>
                      <a:pt x="4773" y="23071"/>
                      <a:pt x="4955" y="23344"/>
                      <a:pt x="5077" y="23679"/>
                    </a:cubicBezTo>
                    <a:cubicBezTo>
                      <a:pt x="5478" y="24480"/>
                      <a:pt x="6254" y="24883"/>
                      <a:pt x="7033" y="24883"/>
                    </a:cubicBezTo>
                    <a:cubicBezTo>
                      <a:pt x="7790" y="24883"/>
                      <a:pt x="8548" y="24503"/>
                      <a:pt x="8968" y="23739"/>
                    </a:cubicBezTo>
                    <a:cubicBezTo>
                      <a:pt x="9393" y="22919"/>
                      <a:pt x="9302" y="21946"/>
                      <a:pt x="9545" y="21065"/>
                    </a:cubicBezTo>
                    <a:cubicBezTo>
                      <a:pt x="9745" y="20366"/>
                      <a:pt x="10415" y="19647"/>
                      <a:pt x="11086" y="19647"/>
                    </a:cubicBezTo>
                    <a:cubicBezTo>
                      <a:pt x="11233" y="19647"/>
                      <a:pt x="11379" y="19681"/>
                      <a:pt x="11521" y="19758"/>
                    </a:cubicBezTo>
                    <a:cubicBezTo>
                      <a:pt x="11946" y="19970"/>
                      <a:pt x="12190" y="20457"/>
                      <a:pt x="12676" y="20548"/>
                    </a:cubicBezTo>
                    <a:cubicBezTo>
                      <a:pt x="12717" y="20554"/>
                      <a:pt x="12758" y="20557"/>
                      <a:pt x="12799" y="20557"/>
                    </a:cubicBezTo>
                    <a:cubicBezTo>
                      <a:pt x="13237" y="20557"/>
                      <a:pt x="13674" y="20216"/>
                      <a:pt x="14081" y="20216"/>
                    </a:cubicBezTo>
                    <a:cubicBezTo>
                      <a:pt x="14172" y="20216"/>
                      <a:pt x="14260" y="20233"/>
                      <a:pt x="14348" y="20274"/>
                    </a:cubicBezTo>
                    <a:cubicBezTo>
                      <a:pt x="14652" y="20852"/>
                      <a:pt x="14986" y="21460"/>
                      <a:pt x="15564" y="21703"/>
                    </a:cubicBezTo>
                    <a:cubicBezTo>
                      <a:pt x="15837" y="21794"/>
                      <a:pt x="16080" y="21855"/>
                      <a:pt x="16354" y="21885"/>
                    </a:cubicBezTo>
                    <a:cubicBezTo>
                      <a:pt x="17326" y="22098"/>
                      <a:pt x="18147" y="22706"/>
                      <a:pt x="18634" y="23587"/>
                    </a:cubicBezTo>
                    <a:cubicBezTo>
                      <a:pt x="18482" y="23071"/>
                      <a:pt x="18512" y="22554"/>
                      <a:pt x="18725" y="22068"/>
                    </a:cubicBezTo>
                    <a:cubicBezTo>
                      <a:pt x="18883" y="21772"/>
                      <a:pt x="19233" y="21565"/>
                      <a:pt x="19551" y="21565"/>
                    </a:cubicBezTo>
                    <a:cubicBezTo>
                      <a:pt x="19722" y="21565"/>
                      <a:pt x="19884" y="21625"/>
                      <a:pt x="20001" y="21764"/>
                    </a:cubicBezTo>
                    <a:cubicBezTo>
                      <a:pt x="20396" y="22220"/>
                      <a:pt x="19941" y="22980"/>
                      <a:pt x="20153" y="23557"/>
                    </a:cubicBezTo>
                    <a:cubicBezTo>
                      <a:pt x="20488" y="24347"/>
                      <a:pt x="21734" y="24135"/>
                      <a:pt x="22372" y="24712"/>
                    </a:cubicBezTo>
                    <a:cubicBezTo>
                      <a:pt x="23010" y="25259"/>
                      <a:pt x="22676" y="26475"/>
                      <a:pt x="22220" y="27265"/>
                    </a:cubicBezTo>
                    <a:cubicBezTo>
                      <a:pt x="22099" y="27508"/>
                      <a:pt x="21947" y="27691"/>
                      <a:pt x="21764" y="27812"/>
                    </a:cubicBezTo>
                    <a:cubicBezTo>
                      <a:pt x="21638" y="27886"/>
                      <a:pt x="21514" y="27918"/>
                      <a:pt x="21390" y="27918"/>
                    </a:cubicBezTo>
                    <a:cubicBezTo>
                      <a:pt x="20645" y="27918"/>
                      <a:pt x="19919" y="26779"/>
                      <a:pt x="19059" y="26779"/>
                    </a:cubicBezTo>
                    <a:cubicBezTo>
                      <a:pt x="18857" y="27589"/>
                      <a:pt x="18103" y="28151"/>
                      <a:pt x="17271" y="28151"/>
                    </a:cubicBezTo>
                    <a:cubicBezTo>
                      <a:pt x="17229" y="28151"/>
                      <a:pt x="17187" y="28150"/>
                      <a:pt x="17144" y="28147"/>
                    </a:cubicBezTo>
                    <a:cubicBezTo>
                      <a:pt x="16080" y="27995"/>
                      <a:pt x="15412" y="26931"/>
                      <a:pt x="14834" y="26019"/>
                    </a:cubicBezTo>
                    <a:cubicBezTo>
                      <a:pt x="14295" y="25091"/>
                      <a:pt x="13520" y="24103"/>
                      <a:pt x="12451" y="24103"/>
                    </a:cubicBezTo>
                    <a:cubicBezTo>
                      <a:pt x="12435" y="24103"/>
                      <a:pt x="12419" y="24104"/>
                      <a:pt x="12402" y="24104"/>
                    </a:cubicBezTo>
                    <a:cubicBezTo>
                      <a:pt x="11339" y="24165"/>
                      <a:pt x="10548" y="25138"/>
                      <a:pt x="9515" y="25198"/>
                    </a:cubicBezTo>
                    <a:cubicBezTo>
                      <a:pt x="9288" y="25198"/>
                      <a:pt x="9052" y="25164"/>
                      <a:pt x="8826" y="25164"/>
                    </a:cubicBezTo>
                    <a:cubicBezTo>
                      <a:pt x="8629" y="25164"/>
                      <a:pt x="8439" y="25190"/>
                      <a:pt x="8269" y="25290"/>
                    </a:cubicBezTo>
                    <a:cubicBezTo>
                      <a:pt x="8056" y="25442"/>
                      <a:pt x="7934" y="25715"/>
                      <a:pt x="7721" y="25867"/>
                    </a:cubicBezTo>
                    <a:cubicBezTo>
                      <a:pt x="7521" y="26034"/>
                      <a:pt x="7280" y="26087"/>
                      <a:pt x="7020" y="26087"/>
                    </a:cubicBezTo>
                    <a:cubicBezTo>
                      <a:pt x="6568" y="26087"/>
                      <a:pt x="6056" y="25928"/>
                      <a:pt x="5594" y="25928"/>
                    </a:cubicBezTo>
                    <a:cubicBezTo>
                      <a:pt x="3952" y="25958"/>
                      <a:pt x="3375" y="28967"/>
                      <a:pt x="2645" y="30153"/>
                    </a:cubicBezTo>
                    <a:cubicBezTo>
                      <a:pt x="1794" y="31521"/>
                      <a:pt x="882" y="33010"/>
                      <a:pt x="974" y="34651"/>
                    </a:cubicBezTo>
                    <a:cubicBezTo>
                      <a:pt x="1004" y="35442"/>
                      <a:pt x="1308" y="36323"/>
                      <a:pt x="974" y="37053"/>
                    </a:cubicBezTo>
                    <a:cubicBezTo>
                      <a:pt x="700" y="37661"/>
                      <a:pt x="92" y="38086"/>
                      <a:pt x="1" y="38724"/>
                    </a:cubicBezTo>
                    <a:cubicBezTo>
                      <a:pt x="1" y="39059"/>
                      <a:pt x="62" y="39393"/>
                      <a:pt x="214" y="39697"/>
                    </a:cubicBezTo>
                    <a:lnTo>
                      <a:pt x="1338" y="42737"/>
                    </a:lnTo>
                    <a:cubicBezTo>
                      <a:pt x="1582" y="43345"/>
                      <a:pt x="1916" y="44074"/>
                      <a:pt x="2554" y="44196"/>
                    </a:cubicBezTo>
                    <a:cubicBezTo>
                      <a:pt x="2889" y="44196"/>
                      <a:pt x="3192" y="44196"/>
                      <a:pt x="3496" y="44226"/>
                    </a:cubicBezTo>
                    <a:cubicBezTo>
                      <a:pt x="3983" y="44348"/>
                      <a:pt x="4196" y="44864"/>
                      <a:pt x="4591" y="45168"/>
                    </a:cubicBezTo>
                    <a:cubicBezTo>
                      <a:pt x="4914" y="45384"/>
                      <a:pt x="5290" y="45451"/>
                      <a:pt x="5681" y="45451"/>
                    </a:cubicBezTo>
                    <a:cubicBezTo>
                      <a:pt x="5953" y="45451"/>
                      <a:pt x="6232" y="45418"/>
                      <a:pt x="6506" y="45381"/>
                    </a:cubicBezTo>
                    <a:lnTo>
                      <a:pt x="9758" y="44925"/>
                    </a:lnTo>
                    <a:cubicBezTo>
                      <a:pt x="9915" y="44903"/>
                      <a:pt x="10074" y="44892"/>
                      <a:pt x="10234" y="44892"/>
                    </a:cubicBezTo>
                    <a:cubicBezTo>
                      <a:pt x="11623" y="44892"/>
                      <a:pt x="13015" y="45721"/>
                      <a:pt x="12524" y="47357"/>
                    </a:cubicBezTo>
                    <a:cubicBezTo>
                      <a:pt x="12342" y="48025"/>
                      <a:pt x="11946" y="48603"/>
                      <a:pt x="11825" y="49272"/>
                    </a:cubicBezTo>
                    <a:cubicBezTo>
                      <a:pt x="11187" y="52250"/>
                      <a:pt x="12098" y="54652"/>
                      <a:pt x="9606" y="57144"/>
                    </a:cubicBezTo>
                    <a:cubicBezTo>
                      <a:pt x="8907" y="57843"/>
                      <a:pt x="7995" y="58664"/>
                      <a:pt x="8208" y="59606"/>
                    </a:cubicBezTo>
                    <a:cubicBezTo>
                      <a:pt x="8299" y="59910"/>
                      <a:pt x="8512" y="60184"/>
                      <a:pt x="8573" y="60518"/>
                    </a:cubicBezTo>
                    <a:cubicBezTo>
                      <a:pt x="8755" y="61339"/>
                      <a:pt x="7995" y="62068"/>
                      <a:pt x="7417" y="62707"/>
                    </a:cubicBezTo>
                    <a:cubicBezTo>
                      <a:pt x="6870" y="63314"/>
                      <a:pt x="6445" y="64439"/>
                      <a:pt x="7114" y="64956"/>
                    </a:cubicBezTo>
                    <a:cubicBezTo>
                      <a:pt x="7279" y="65075"/>
                      <a:pt x="7456" y="65127"/>
                      <a:pt x="7636" y="65127"/>
                    </a:cubicBezTo>
                    <a:cubicBezTo>
                      <a:pt x="8281" y="65127"/>
                      <a:pt x="8979" y="64469"/>
                      <a:pt x="9454" y="63922"/>
                    </a:cubicBezTo>
                    <a:cubicBezTo>
                      <a:pt x="10731" y="62463"/>
                      <a:pt x="12433" y="61673"/>
                      <a:pt x="13861" y="60396"/>
                    </a:cubicBezTo>
                    <a:cubicBezTo>
                      <a:pt x="15168" y="59211"/>
                      <a:pt x="15716" y="58238"/>
                      <a:pt x="17509" y="57630"/>
                    </a:cubicBezTo>
                    <a:lnTo>
                      <a:pt x="17630" y="57600"/>
                    </a:lnTo>
                    <a:cubicBezTo>
                      <a:pt x="31521" y="39393"/>
                      <a:pt x="27600" y="13314"/>
                      <a:pt x="8968" y="31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64">
                <a:extLst>
                  <a:ext uri="{FF2B5EF4-FFF2-40B4-BE49-F238E27FC236}">
                    <a16:creationId xmlns:a16="http://schemas.microsoft.com/office/drawing/2014/main" id="{F3B4FE15-DF5A-8131-F83B-45E6D460F98C}"/>
                  </a:ext>
                </a:extLst>
              </p:cNvPr>
              <p:cNvSpPr/>
              <p:nvPr/>
            </p:nvSpPr>
            <p:spPr>
              <a:xfrm>
                <a:off x="10419183" y="-2931761"/>
                <a:ext cx="1444955" cy="2627228"/>
              </a:xfrm>
              <a:custGeom>
                <a:avLst/>
                <a:gdLst/>
                <a:ahLst/>
                <a:cxnLst/>
                <a:rect l="l" t="t" r="r" b="b"/>
                <a:pathLst>
                  <a:path w="42312" h="76932" extrusionOk="0">
                    <a:moveTo>
                      <a:pt x="24986" y="1"/>
                    </a:moveTo>
                    <a:cubicBezTo>
                      <a:pt x="12858" y="4499"/>
                      <a:pt x="3557" y="14499"/>
                      <a:pt x="1" y="26962"/>
                    </a:cubicBezTo>
                    <a:cubicBezTo>
                      <a:pt x="669" y="28360"/>
                      <a:pt x="700" y="30123"/>
                      <a:pt x="821" y="31734"/>
                    </a:cubicBezTo>
                    <a:cubicBezTo>
                      <a:pt x="973" y="34165"/>
                      <a:pt x="1490" y="36536"/>
                      <a:pt x="2311" y="38846"/>
                    </a:cubicBezTo>
                    <a:cubicBezTo>
                      <a:pt x="2858" y="40397"/>
                      <a:pt x="3648" y="42007"/>
                      <a:pt x="5107" y="42828"/>
                    </a:cubicBezTo>
                    <a:cubicBezTo>
                      <a:pt x="5745" y="43132"/>
                      <a:pt x="6444" y="43375"/>
                      <a:pt x="7144" y="43588"/>
                    </a:cubicBezTo>
                    <a:cubicBezTo>
                      <a:pt x="9241" y="44287"/>
                      <a:pt x="11125" y="45594"/>
                      <a:pt x="12524" y="47327"/>
                    </a:cubicBezTo>
                    <a:cubicBezTo>
                      <a:pt x="12829" y="47687"/>
                      <a:pt x="13184" y="48098"/>
                      <a:pt x="13614" y="48098"/>
                    </a:cubicBezTo>
                    <a:cubicBezTo>
                      <a:pt x="13655" y="48098"/>
                      <a:pt x="13697" y="48095"/>
                      <a:pt x="13739" y="48087"/>
                    </a:cubicBezTo>
                    <a:cubicBezTo>
                      <a:pt x="13922" y="48026"/>
                      <a:pt x="14104" y="47965"/>
                      <a:pt x="14287" y="47874"/>
                    </a:cubicBezTo>
                    <a:cubicBezTo>
                      <a:pt x="14428" y="47810"/>
                      <a:pt x="14572" y="47781"/>
                      <a:pt x="14714" y="47781"/>
                    </a:cubicBezTo>
                    <a:cubicBezTo>
                      <a:pt x="15458" y="47781"/>
                      <a:pt x="16155" y="48572"/>
                      <a:pt x="16232" y="49363"/>
                    </a:cubicBezTo>
                    <a:cubicBezTo>
                      <a:pt x="16414" y="51065"/>
                      <a:pt x="15229" y="52129"/>
                      <a:pt x="15746" y="53923"/>
                    </a:cubicBezTo>
                    <a:cubicBezTo>
                      <a:pt x="16080" y="55047"/>
                      <a:pt x="16414" y="56233"/>
                      <a:pt x="17174" y="57175"/>
                    </a:cubicBezTo>
                    <a:cubicBezTo>
                      <a:pt x="17600" y="57661"/>
                      <a:pt x="18116" y="58087"/>
                      <a:pt x="18542" y="58603"/>
                    </a:cubicBezTo>
                    <a:cubicBezTo>
                      <a:pt x="19028" y="59211"/>
                      <a:pt x="19363" y="59941"/>
                      <a:pt x="19879" y="60549"/>
                    </a:cubicBezTo>
                    <a:cubicBezTo>
                      <a:pt x="21095" y="61947"/>
                      <a:pt x="23162" y="62373"/>
                      <a:pt x="24317" y="63832"/>
                    </a:cubicBezTo>
                    <a:cubicBezTo>
                      <a:pt x="24955" y="64622"/>
                      <a:pt x="25259" y="65686"/>
                      <a:pt x="25533" y="66689"/>
                    </a:cubicBezTo>
                    <a:cubicBezTo>
                      <a:pt x="26110" y="68816"/>
                      <a:pt x="26718" y="70944"/>
                      <a:pt x="27813" y="72859"/>
                    </a:cubicBezTo>
                    <a:cubicBezTo>
                      <a:pt x="28907" y="74744"/>
                      <a:pt x="30639" y="76385"/>
                      <a:pt x="32797" y="76932"/>
                    </a:cubicBezTo>
                    <a:cubicBezTo>
                      <a:pt x="33162" y="76324"/>
                      <a:pt x="32615" y="75534"/>
                      <a:pt x="32038" y="75078"/>
                    </a:cubicBezTo>
                    <a:cubicBezTo>
                      <a:pt x="31490" y="74622"/>
                      <a:pt x="30791" y="74136"/>
                      <a:pt x="30822" y="73406"/>
                    </a:cubicBezTo>
                    <a:cubicBezTo>
                      <a:pt x="30852" y="73072"/>
                      <a:pt x="30974" y="72737"/>
                      <a:pt x="31187" y="72464"/>
                    </a:cubicBezTo>
                    <a:cubicBezTo>
                      <a:pt x="31642" y="71734"/>
                      <a:pt x="32220" y="71126"/>
                      <a:pt x="32919" y="70579"/>
                    </a:cubicBezTo>
                    <a:cubicBezTo>
                      <a:pt x="33253" y="70367"/>
                      <a:pt x="33557" y="70093"/>
                      <a:pt x="33801" y="69759"/>
                    </a:cubicBezTo>
                    <a:cubicBezTo>
                      <a:pt x="34256" y="69090"/>
                      <a:pt x="34105" y="68178"/>
                      <a:pt x="34439" y="67449"/>
                    </a:cubicBezTo>
                    <a:cubicBezTo>
                      <a:pt x="34864" y="66567"/>
                      <a:pt x="36019" y="65625"/>
                      <a:pt x="35381" y="64865"/>
                    </a:cubicBezTo>
                    <a:lnTo>
                      <a:pt x="35381" y="64865"/>
                    </a:lnTo>
                    <a:cubicBezTo>
                      <a:pt x="35694" y="64994"/>
                      <a:pt x="36016" y="65055"/>
                      <a:pt x="36332" y="65055"/>
                    </a:cubicBezTo>
                    <a:cubicBezTo>
                      <a:pt x="37426" y="65055"/>
                      <a:pt x="38442" y="64325"/>
                      <a:pt x="38725" y="63193"/>
                    </a:cubicBezTo>
                    <a:cubicBezTo>
                      <a:pt x="38816" y="62616"/>
                      <a:pt x="38725" y="62038"/>
                      <a:pt x="38785" y="61461"/>
                    </a:cubicBezTo>
                    <a:cubicBezTo>
                      <a:pt x="39120" y="59363"/>
                      <a:pt x="42311" y="57752"/>
                      <a:pt x="40974" y="55625"/>
                    </a:cubicBezTo>
                    <a:cubicBezTo>
                      <a:pt x="40191" y="54362"/>
                      <a:pt x="37730" y="53792"/>
                      <a:pt x="36048" y="53792"/>
                    </a:cubicBezTo>
                    <a:cubicBezTo>
                      <a:pt x="35705" y="53792"/>
                      <a:pt x="35395" y="53815"/>
                      <a:pt x="35138" y="53862"/>
                    </a:cubicBezTo>
                    <a:cubicBezTo>
                      <a:pt x="34834" y="53923"/>
                      <a:pt x="34560" y="53953"/>
                      <a:pt x="34287" y="53953"/>
                    </a:cubicBezTo>
                    <a:cubicBezTo>
                      <a:pt x="33740" y="53831"/>
                      <a:pt x="33284" y="53527"/>
                      <a:pt x="32949" y="53102"/>
                    </a:cubicBezTo>
                    <a:cubicBezTo>
                      <a:pt x="32828" y="52980"/>
                      <a:pt x="32706" y="52859"/>
                      <a:pt x="32646" y="52707"/>
                    </a:cubicBezTo>
                    <a:cubicBezTo>
                      <a:pt x="32585" y="52494"/>
                      <a:pt x="32554" y="52251"/>
                      <a:pt x="32615" y="52038"/>
                    </a:cubicBezTo>
                    <a:cubicBezTo>
                      <a:pt x="32842" y="49694"/>
                      <a:pt x="32106" y="49299"/>
                      <a:pt x="31031" y="49299"/>
                    </a:cubicBezTo>
                    <a:cubicBezTo>
                      <a:pt x="30485" y="49299"/>
                      <a:pt x="29851" y="49401"/>
                      <a:pt x="29212" y="49401"/>
                    </a:cubicBezTo>
                    <a:cubicBezTo>
                      <a:pt x="28583" y="49401"/>
                      <a:pt x="27948" y="49301"/>
                      <a:pt x="27387" y="48907"/>
                    </a:cubicBezTo>
                    <a:cubicBezTo>
                      <a:pt x="27022" y="48634"/>
                      <a:pt x="26749" y="48178"/>
                      <a:pt x="26354" y="47904"/>
                    </a:cubicBezTo>
                    <a:cubicBezTo>
                      <a:pt x="25867" y="47600"/>
                      <a:pt x="25168" y="47600"/>
                      <a:pt x="24743" y="47205"/>
                    </a:cubicBezTo>
                    <a:cubicBezTo>
                      <a:pt x="24530" y="46992"/>
                      <a:pt x="24408" y="46719"/>
                      <a:pt x="24196" y="46536"/>
                    </a:cubicBezTo>
                    <a:cubicBezTo>
                      <a:pt x="23898" y="46239"/>
                      <a:pt x="23509" y="46140"/>
                      <a:pt x="23088" y="46140"/>
                    </a:cubicBezTo>
                    <a:cubicBezTo>
                      <a:pt x="22606" y="46140"/>
                      <a:pt x="22083" y="46271"/>
                      <a:pt x="21612" y="46384"/>
                    </a:cubicBezTo>
                    <a:cubicBezTo>
                      <a:pt x="21419" y="46431"/>
                      <a:pt x="21250" y="46451"/>
                      <a:pt x="21097" y="46451"/>
                    </a:cubicBezTo>
                    <a:cubicBezTo>
                      <a:pt x="20453" y="46451"/>
                      <a:pt x="20092" y="46100"/>
                      <a:pt x="19454" y="45929"/>
                    </a:cubicBezTo>
                    <a:cubicBezTo>
                      <a:pt x="19054" y="45789"/>
                      <a:pt x="18642" y="45715"/>
                      <a:pt x="18225" y="45715"/>
                    </a:cubicBezTo>
                    <a:cubicBezTo>
                      <a:pt x="18007" y="45715"/>
                      <a:pt x="17788" y="45735"/>
                      <a:pt x="17569" y="45777"/>
                    </a:cubicBezTo>
                    <a:cubicBezTo>
                      <a:pt x="17387" y="46506"/>
                      <a:pt x="16779" y="47053"/>
                      <a:pt x="16049" y="47144"/>
                    </a:cubicBezTo>
                    <a:cubicBezTo>
                      <a:pt x="15583" y="46577"/>
                      <a:pt x="14888" y="46266"/>
                      <a:pt x="14178" y="46266"/>
                    </a:cubicBezTo>
                    <a:cubicBezTo>
                      <a:pt x="13824" y="46266"/>
                      <a:pt x="13466" y="46344"/>
                      <a:pt x="13131" y="46506"/>
                    </a:cubicBezTo>
                    <a:cubicBezTo>
                      <a:pt x="12372" y="45746"/>
                      <a:pt x="12250" y="44561"/>
                      <a:pt x="12858" y="43649"/>
                    </a:cubicBezTo>
                    <a:cubicBezTo>
                      <a:pt x="12702" y="43463"/>
                      <a:pt x="12498" y="43399"/>
                      <a:pt x="12269" y="43399"/>
                    </a:cubicBezTo>
                    <a:cubicBezTo>
                      <a:pt x="11761" y="43399"/>
                      <a:pt x="11126" y="43713"/>
                      <a:pt x="10596" y="43713"/>
                    </a:cubicBezTo>
                    <a:cubicBezTo>
                      <a:pt x="10387" y="43713"/>
                      <a:pt x="10194" y="43664"/>
                      <a:pt x="10031" y="43527"/>
                    </a:cubicBezTo>
                    <a:cubicBezTo>
                      <a:pt x="8998" y="42676"/>
                      <a:pt x="11399" y="40640"/>
                      <a:pt x="10274" y="39880"/>
                    </a:cubicBezTo>
                    <a:cubicBezTo>
                      <a:pt x="10061" y="39552"/>
                      <a:pt x="9715" y="39383"/>
                      <a:pt x="9370" y="39383"/>
                    </a:cubicBezTo>
                    <a:cubicBezTo>
                      <a:pt x="9076" y="39383"/>
                      <a:pt x="8782" y="39506"/>
                      <a:pt x="8572" y="39758"/>
                    </a:cubicBezTo>
                    <a:cubicBezTo>
                      <a:pt x="8086" y="40275"/>
                      <a:pt x="8268" y="41126"/>
                      <a:pt x="8906" y="41430"/>
                    </a:cubicBezTo>
                    <a:lnTo>
                      <a:pt x="8268" y="41856"/>
                    </a:lnTo>
                    <a:cubicBezTo>
                      <a:pt x="7144" y="41004"/>
                      <a:pt x="5897" y="39880"/>
                      <a:pt x="6019" y="38482"/>
                    </a:cubicBezTo>
                    <a:cubicBezTo>
                      <a:pt x="6080" y="37722"/>
                      <a:pt x="6536" y="37023"/>
                      <a:pt x="6444" y="36293"/>
                    </a:cubicBezTo>
                    <a:cubicBezTo>
                      <a:pt x="6323" y="35989"/>
                      <a:pt x="6323" y="35655"/>
                      <a:pt x="6353" y="35320"/>
                    </a:cubicBezTo>
                    <a:cubicBezTo>
                      <a:pt x="6505" y="35047"/>
                      <a:pt x="6748" y="34834"/>
                      <a:pt x="7083" y="34743"/>
                    </a:cubicBezTo>
                    <a:cubicBezTo>
                      <a:pt x="7903" y="34287"/>
                      <a:pt x="8785" y="34013"/>
                      <a:pt x="9727" y="33922"/>
                    </a:cubicBezTo>
                    <a:cubicBezTo>
                      <a:pt x="9773" y="33920"/>
                      <a:pt x="9819" y="33919"/>
                      <a:pt x="9864" y="33919"/>
                    </a:cubicBezTo>
                    <a:cubicBezTo>
                      <a:pt x="11679" y="33919"/>
                      <a:pt x="12431" y="35684"/>
                      <a:pt x="13587" y="36871"/>
                    </a:cubicBezTo>
                    <a:cubicBezTo>
                      <a:pt x="14074" y="36688"/>
                      <a:pt x="14165" y="35989"/>
                      <a:pt x="13983" y="35503"/>
                    </a:cubicBezTo>
                    <a:cubicBezTo>
                      <a:pt x="13831" y="34986"/>
                      <a:pt x="13496" y="34530"/>
                      <a:pt x="13466" y="34013"/>
                    </a:cubicBezTo>
                    <a:cubicBezTo>
                      <a:pt x="13375" y="33284"/>
                      <a:pt x="13831" y="32676"/>
                      <a:pt x="14256" y="32099"/>
                    </a:cubicBezTo>
                    <a:lnTo>
                      <a:pt x="17478" y="27782"/>
                    </a:lnTo>
                    <a:cubicBezTo>
                      <a:pt x="18420" y="26567"/>
                      <a:pt x="19363" y="25320"/>
                      <a:pt x="20609" y="24408"/>
                    </a:cubicBezTo>
                    <a:cubicBezTo>
                      <a:pt x="20943" y="24135"/>
                      <a:pt x="21308" y="23953"/>
                      <a:pt x="21733" y="23831"/>
                    </a:cubicBezTo>
                    <a:cubicBezTo>
                      <a:pt x="22706" y="23618"/>
                      <a:pt x="24074" y="24013"/>
                      <a:pt x="24499" y="23071"/>
                    </a:cubicBezTo>
                    <a:cubicBezTo>
                      <a:pt x="23831" y="22342"/>
                      <a:pt x="23831" y="21217"/>
                      <a:pt x="24499" y="20487"/>
                    </a:cubicBezTo>
                    <a:cubicBezTo>
                      <a:pt x="24349" y="20465"/>
                      <a:pt x="24198" y="20453"/>
                      <a:pt x="24048" y="20453"/>
                    </a:cubicBezTo>
                    <a:cubicBezTo>
                      <a:pt x="23195" y="20453"/>
                      <a:pt x="22363" y="20814"/>
                      <a:pt x="21794" y="21460"/>
                    </a:cubicBezTo>
                    <a:cubicBezTo>
                      <a:pt x="21429" y="20518"/>
                      <a:pt x="22737" y="19849"/>
                      <a:pt x="23679" y="19697"/>
                    </a:cubicBezTo>
                    <a:lnTo>
                      <a:pt x="29150" y="18724"/>
                    </a:lnTo>
                    <a:cubicBezTo>
                      <a:pt x="29363" y="17995"/>
                      <a:pt x="28177" y="17813"/>
                      <a:pt x="27630" y="17296"/>
                    </a:cubicBezTo>
                    <a:cubicBezTo>
                      <a:pt x="27113" y="16779"/>
                      <a:pt x="27265" y="15898"/>
                      <a:pt x="27326" y="15138"/>
                    </a:cubicBezTo>
                    <a:cubicBezTo>
                      <a:pt x="27417" y="14408"/>
                      <a:pt x="27144" y="13405"/>
                      <a:pt x="26384" y="13375"/>
                    </a:cubicBezTo>
                    <a:cubicBezTo>
                      <a:pt x="26080" y="13436"/>
                      <a:pt x="25806" y="13466"/>
                      <a:pt x="25503" y="13557"/>
                    </a:cubicBezTo>
                    <a:cubicBezTo>
                      <a:pt x="25480" y="13559"/>
                      <a:pt x="25457" y="13559"/>
                      <a:pt x="25435" y="13559"/>
                    </a:cubicBezTo>
                    <a:cubicBezTo>
                      <a:pt x="24065" y="13559"/>
                      <a:pt x="23789" y="10879"/>
                      <a:pt x="22459" y="10879"/>
                    </a:cubicBezTo>
                    <a:cubicBezTo>
                      <a:pt x="22430" y="10879"/>
                      <a:pt x="22401" y="10880"/>
                      <a:pt x="22372" y="10882"/>
                    </a:cubicBezTo>
                    <a:cubicBezTo>
                      <a:pt x="21095" y="11004"/>
                      <a:pt x="21338" y="13101"/>
                      <a:pt x="20396" y="13983"/>
                    </a:cubicBezTo>
                    <a:cubicBezTo>
                      <a:pt x="19940" y="14408"/>
                      <a:pt x="19211" y="14530"/>
                      <a:pt x="18876" y="15077"/>
                    </a:cubicBezTo>
                    <a:cubicBezTo>
                      <a:pt x="18755" y="15411"/>
                      <a:pt x="18694" y="15776"/>
                      <a:pt x="18663" y="16110"/>
                    </a:cubicBezTo>
                    <a:cubicBezTo>
                      <a:pt x="18445" y="17255"/>
                      <a:pt x="17421" y="18058"/>
                      <a:pt x="16291" y="18058"/>
                    </a:cubicBezTo>
                    <a:cubicBezTo>
                      <a:pt x="16161" y="18058"/>
                      <a:pt x="16029" y="18047"/>
                      <a:pt x="15897" y="18025"/>
                    </a:cubicBezTo>
                    <a:lnTo>
                      <a:pt x="16414" y="15685"/>
                    </a:lnTo>
                    <a:cubicBezTo>
                      <a:pt x="15624" y="15685"/>
                      <a:pt x="14742" y="15685"/>
                      <a:pt x="14074" y="15259"/>
                    </a:cubicBezTo>
                    <a:cubicBezTo>
                      <a:pt x="13375" y="14834"/>
                      <a:pt x="13010" y="13800"/>
                      <a:pt x="13527" y="13192"/>
                    </a:cubicBezTo>
                    <a:cubicBezTo>
                      <a:pt x="14165" y="12463"/>
                      <a:pt x="15624" y="12706"/>
                      <a:pt x="15958" y="11794"/>
                    </a:cubicBezTo>
                    <a:cubicBezTo>
                      <a:pt x="16110" y="11430"/>
                      <a:pt x="15958" y="11004"/>
                      <a:pt x="15989" y="10609"/>
                    </a:cubicBezTo>
                    <a:cubicBezTo>
                      <a:pt x="16118" y="9243"/>
                      <a:pt x="17820" y="8773"/>
                      <a:pt x="19095" y="8773"/>
                    </a:cubicBezTo>
                    <a:cubicBezTo>
                      <a:pt x="19323" y="8773"/>
                      <a:pt x="19538" y="8788"/>
                      <a:pt x="19727" y="8816"/>
                    </a:cubicBezTo>
                    <a:cubicBezTo>
                      <a:pt x="20285" y="8912"/>
                      <a:pt x="20866" y="9044"/>
                      <a:pt x="21426" y="9044"/>
                    </a:cubicBezTo>
                    <a:cubicBezTo>
                      <a:pt x="21752" y="9044"/>
                      <a:pt x="22070" y="8999"/>
                      <a:pt x="22372" y="8876"/>
                    </a:cubicBezTo>
                    <a:cubicBezTo>
                      <a:pt x="23192" y="8542"/>
                      <a:pt x="23740" y="7357"/>
                      <a:pt x="23101" y="6718"/>
                    </a:cubicBezTo>
                    <a:cubicBezTo>
                      <a:pt x="23259" y="6519"/>
                      <a:pt x="23500" y="6471"/>
                      <a:pt x="23766" y="6471"/>
                    </a:cubicBezTo>
                    <a:cubicBezTo>
                      <a:pt x="24003" y="6471"/>
                      <a:pt x="24260" y="6509"/>
                      <a:pt x="24494" y="6509"/>
                    </a:cubicBezTo>
                    <a:cubicBezTo>
                      <a:pt x="24756" y="6509"/>
                      <a:pt x="24991" y="6462"/>
                      <a:pt x="25138" y="6262"/>
                    </a:cubicBezTo>
                    <a:cubicBezTo>
                      <a:pt x="25563" y="5654"/>
                      <a:pt x="24469" y="5016"/>
                      <a:pt x="24256" y="4287"/>
                    </a:cubicBezTo>
                    <a:cubicBezTo>
                      <a:pt x="24074" y="3679"/>
                      <a:pt x="24560" y="3101"/>
                      <a:pt x="24864" y="2524"/>
                    </a:cubicBezTo>
                    <a:cubicBezTo>
                      <a:pt x="25229" y="1733"/>
                      <a:pt x="25290" y="852"/>
                      <a:pt x="24986" y="1"/>
                    </a:cubicBez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64">
                <a:extLst>
                  <a:ext uri="{FF2B5EF4-FFF2-40B4-BE49-F238E27FC236}">
                    <a16:creationId xmlns:a16="http://schemas.microsoft.com/office/drawing/2014/main" id="{DC0B8C3C-0DBC-4348-0F4D-E9D82643EDE8}"/>
                  </a:ext>
                </a:extLst>
              </p:cNvPr>
              <p:cNvSpPr/>
              <p:nvPr/>
            </p:nvSpPr>
            <p:spPr>
              <a:xfrm>
                <a:off x="11275529" y="-3016863"/>
                <a:ext cx="1022485" cy="535062"/>
              </a:xfrm>
              <a:custGeom>
                <a:avLst/>
                <a:gdLst/>
                <a:ahLst/>
                <a:cxnLst/>
                <a:rect l="l" t="t" r="r" b="b"/>
                <a:pathLst>
                  <a:path w="29941" h="15668" extrusionOk="0">
                    <a:moveTo>
                      <a:pt x="13953" y="0"/>
                    </a:moveTo>
                    <a:cubicBezTo>
                      <a:pt x="9180" y="0"/>
                      <a:pt x="4469" y="851"/>
                      <a:pt x="1" y="2493"/>
                    </a:cubicBezTo>
                    <a:cubicBezTo>
                      <a:pt x="1" y="2949"/>
                      <a:pt x="244" y="3405"/>
                      <a:pt x="609" y="3709"/>
                    </a:cubicBezTo>
                    <a:cubicBezTo>
                      <a:pt x="1019" y="3982"/>
                      <a:pt x="1498" y="4081"/>
                      <a:pt x="1996" y="4081"/>
                    </a:cubicBezTo>
                    <a:cubicBezTo>
                      <a:pt x="2493" y="4081"/>
                      <a:pt x="3010" y="3982"/>
                      <a:pt x="3496" y="3861"/>
                    </a:cubicBezTo>
                    <a:cubicBezTo>
                      <a:pt x="4161" y="3694"/>
                      <a:pt x="4840" y="3500"/>
                      <a:pt x="5503" y="3500"/>
                    </a:cubicBezTo>
                    <a:cubicBezTo>
                      <a:pt x="5811" y="3500"/>
                      <a:pt x="6116" y="3542"/>
                      <a:pt x="6414" y="3648"/>
                    </a:cubicBezTo>
                    <a:cubicBezTo>
                      <a:pt x="7661" y="4104"/>
                      <a:pt x="8238" y="5502"/>
                      <a:pt x="8694" y="6748"/>
                    </a:cubicBezTo>
                    <a:cubicBezTo>
                      <a:pt x="8755" y="6931"/>
                      <a:pt x="8785" y="7113"/>
                      <a:pt x="8755" y="7326"/>
                    </a:cubicBezTo>
                    <a:cubicBezTo>
                      <a:pt x="8694" y="7569"/>
                      <a:pt x="8451" y="7751"/>
                      <a:pt x="8299" y="7964"/>
                    </a:cubicBezTo>
                    <a:cubicBezTo>
                      <a:pt x="7934" y="8542"/>
                      <a:pt x="8238" y="9301"/>
                      <a:pt x="8907" y="9484"/>
                    </a:cubicBezTo>
                    <a:cubicBezTo>
                      <a:pt x="8025" y="10001"/>
                      <a:pt x="8208" y="11277"/>
                      <a:pt x="8512" y="12250"/>
                    </a:cubicBezTo>
                    <a:cubicBezTo>
                      <a:pt x="8816" y="13222"/>
                      <a:pt x="9120" y="14225"/>
                      <a:pt x="9819" y="14925"/>
                    </a:cubicBezTo>
                    <a:cubicBezTo>
                      <a:pt x="10254" y="15378"/>
                      <a:pt x="10900" y="15668"/>
                      <a:pt x="11517" y="15668"/>
                    </a:cubicBezTo>
                    <a:cubicBezTo>
                      <a:pt x="11892" y="15668"/>
                      <a:pt x="12256" y="15561"/>
                      <a:pt x="12554" y="15320"/>
                    </a:cubicBezTo>
                    <a:cubicBezTo>
                      <a:pt x="13162" y="14803"/>
                      <a:pt x="13314" y="13952"/>
                      <a:pt x="13497" y="13192"/>
                    </a:cubicBezTo>
                    <a:cubicBezTo>
                      <a:pt x="13679" y="12402"/>
                      <a:pt x="14196" y="11551"/>
                      <a:pt x="14986" y="11520"/>
                    </a:cubicBezTo>
                    <a:cubicBezTo>
                      <a:pt x="15018" y="11518"/>
                      <a:pt x="15049" y="11517"/>
                      <a:pt x="15080" y="11517"/>
                    </a:cubicBezTo>
                    <a:cubicBezTo>
                      <a:pt x="15321" y="11517"/>
                      <a:pt x="15552" y="11582"/>
                      <a:pt x="15780" y="11582"/>
                    </a:cubicBezTo>
                    <a:cubicBezTo>
                      <a:pt x="15891" y="11582"/>
                      <a:pt x="16001" y="11566"/>
                      <a:pt x="16111" y="11520"/>
                    </a:cubicBezTo>
                    <a:cubicBezTo>
                      <a:pt x="16536" y="11338"/>
                      <a:pt x="16658" y="10821"/>
                      <a:pt x="16931" y="10456"/>
                    </a:cubicBezTo>
                    <a:cubicBezTo>
                      <a:pt x="17418" y="9818"/>
                      <a:pt x="18269" y="9727"/>
                      <a:pt x="19029" y="9545"/>
                    </a:cubicBezTo>
                    <a:cubicBezTo>
                      <a:pt x="19789" y="9362"/>
                      <a:pt x="20609" y="8845"/>
                      <a:pt x="20609" y="8086"/>
                    </a:cubicBezTo>
                    <a:cubicBezTo>
                      <a:pt x="20609" y="7569"/>
                      <a:pt x="20275" y="6870"/>
                      <a:pt x="20761" y="6687"/>
                    </a:cubicBezTo>
                    <a:cubicBezTo>
                      <a:pt x="20807" y="6672"/>
                      <a:pt x="20851" y="6665"/>
                      <a:pt x="20894" y="6665"/>
                    </a:cubicBezTo>
                    <a:cubicBezTo>
                      <a:pt x="21274" y="6665"/>
                      <a:pt x="21534" y="7222"/>
                      <a:pt x="21916" y="7386"/>
                    </a:cubicBezTo>
                    <a:cubicBezTo>
                      <a:pt x="22002" y="7422"/>
                      <a:pt x="22083" y="7438"/>
                      <a:pt x="22161" y="7438"/>
                    </a:cubicBezTo>
                    <a:cubicBezTo>
                      <a:pt x="22747" y="7438"/>
                      <a:pt x="23105" y="6504"/>
                      <a:pt x="23132" y="5806"/>
                    </a:cubicBezTo>
                    <a:cubicBezTo>
                      <a:pt x="23558" y="6262"/>
                      <a:pt x="24105" y="6627"/>
                      <a:pt x="24743" y="6809"/>
                    </a:cubicBezTo>
                    <a:cubicBezTo>
                      <a:pt x="24826" y="6826"/>
                      <a:pt x="24912" y="6834"/>
                      <a:pt x="25000" y="6834"/>
                    </a:cubicBezTo>
                    <a:cubicBezTo>
                      <a:pt x="25554" y="6834"/>
                      <a:pt x="26158" y="6509"/>
                      <a:pt x="26263" y="5958"/>
                    </a:cubicBezTo>
                    <a:cubicBezTo>
                      <a:pt x="26324" y="5593"/>
                      <a:pt x="26141" y="5198"/>
                      <a:pt x="26293" y="4864"/>
                    </a:cubicBezTo>
                    <a:cubicBezTo>
                      <a:pt x="26435" y="4510"/>
                      <a:pt x="26850" y="4376"/>
                      <a:pt x="27256" y="4376"/>
                    </a:cubicBezTo>
                    <a:cubicBezTo>
                      <a:pt x="27374" y="4376"/>
                      <a:pt x="27491" y="4387"/>
                      <a:pt x="27600" y="4408"/>
                    </a:cubicBezTo>
                    <a:cubicBezTo>
                      <a:pt x="27967" y="4499"/>
                      <a:pt x="28351" y="4643"/>
                      <a:pt x="28726" y="4643"/>
                    </a:cubicBezTo>
                    <a:cubicBezTo>
                      <a:pt x="28848" y="4643"/>
                      <a:pt x="28970" y="4628"/>
                      <a:pt x="29090" y="4590"/>
                    </a:cubicBezTo>
                    <a:cubicBezTo>
                      <a:pt x="29606" y="4377"/>
                      <a:pt x="29941" y="3861"/>
                      <a:pt x="29910" y="3283"/>
                    </a:cubicBezTo>
                    <a:cubicBezTo>
                      <a:pt x="24865" y="1125"/>
                      <a:pt x="19454" y="0"/>
                      <a:pt x="13953" y="0"/>
                    </a:cubicBezTo>
                    <a:close/>
                  </a:path>
                </a:pathLst>
              </a:custGeom>
              <a:solidFill>
                <a:schemeClr val="dk2">
                  <a:alpha val="614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64">
                <a:extLst>
                  <a:ext uri="{FF2B5EF4-FFF2-40B4-BE49-F238E27FC236}">
                    <a16:creationId xmlns:a16="http://schemas.microsoft.com/office/drawing/2014/main" id="{B5CB9BE7-13A7-941B-6FE7-F5C30D58BE76}"/>
                  </a:ext>
                </a:extLst>
              </p:cNvPr>
              <p:cNvSpPr/>
              <p:nvPr/>
            </p:nvSpPr>
            <p:spPr>
              <a:xfrm>
                <a:off x="10681797" y="-2812714"/>
                <a:ext cx="1098264" cy="870483"/>
              </a:xfrm>
              <a:custGeom>
                <a:avLst/>
                <a:gdLst/>
                <a:ahLst/>
                <a:cxnLst/>
                <a:rect l="l" t="t" r="r" b="b"/>
                <a:pathLst>
                  <a:path w="32160" h="25490" extrusionOk="0">
                    <a:moveTo>
                      <a:pt x="21511" y="1"/>
                    </a:moveTo>
                    <a:cubicBezTo>
                      <a:pt x="19503" y="1"/>
                      <a:pt x="17464" y="352"/>
                      <a:pt x="15563" y="892"/>
                    </a:cubicBezTo>
                    <a:cubicBezTo>
                      <a:pt x="8299" y="2928"/>
                      <a:pt x="1824" y="9038"/>
                      <a:pt x="487" y="16637"/>
                    </a:cubicBezTo>
                    <a:cubicBezTo>
                      <a:pt x="122" y="18734"/>
                      <a:pt x="1" y="20983"/>
                      <a:pt x="973" y="22898"/>
                    </a:cubicBezTo>
                    <a:cubicBezTo>
                      <a:pt x="1733" y="24370"/>
                      <a:pt x="3345" y="25489"/>
                      <a:pt x="4942" y="25489"/>
                    </a:cubicBezTo>
                    <a:cubicBezTo>
                      <a:pt x="5389" y="25489"/>
                      <a:pt x="5836" y="25401"/>
                      <a:pt x="6262" y="25208"/>
                    </a:cubicBezTo>
                    <a:cubicBezTo>
                      <a:pt x="7356" y="24752"/>
                      <a:pt x="8086" y="23719"/>
                      <a:pt x="8755" y="22746"/>
                    </a:cubicBezTo>
                    <a:cubicBezTo>
                      <a:pt x="10791" y="19798"/>
                      <a:pt x="13162" y="16424"/>
                      <a:pt x="16718" y="15269"/>
                    </a:cubicBezTo>
                    <a:cubicBezTo>
                      <a:pt x="20396" y="14114"/>
                      <a:pt x="24469" y="14691"/>
                      <a:pt x="28025" y="13020"/>
                    </a:cubicBezTo>
                    <a:cubicBezTo>
                      <a:pt x="29484" y="12351"/>
                      <a:pt x="30640" y="11135"/>
                      <a:pt x="31217" y="9646"/>
                    </a:cubicBezTo>
                    <a:cubicBezTo>
                      <a:pt x="32159" y="7275"/>
                      <a:pt x="31521" y="4570"/>
                      <a:pt x="29667" y="2837"/>
                    </a:cubicBezTo>
                    <a:cubicBezTo>
                      <a:pt x="27382" y="770"/>
                      <a:pt x="24480" y="1"/>
                      <a:pt x="21511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6" name="Google Shape;1286;p64">
            <a:extLst>
              <a:ext uri="{FF2B5EF4-FFF2-40B4-BE49-F238E27FC236}">
                <a16:creationId xmlns:a16="http://schemas.microsoft.com/office/drawing/2014/main" id="{B7677122-D038-BD05-3E13-943CC5C797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7967" y="578108"/>
            <a:ext cx="6684166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+mj-lt"/>
              </a:rPr>
              <a:t>Plastic museum</a:t>
            </a:r>
            <a:endParaRPr sz="8000" dirty="0">
              <a:latin typeface="+mj-lt"/>
            </a:endParaRPr>
          </a:p>
        </p:txBody>
      </p:sp>
      <p:sp>
        <p:nvSpPr>
          <p:cNvPr id="1287" name="Google Shape;1287;p64">
            <a:extLst>
              <a:ext uri="{FF2B5EF4-FFF2-40B4-BE49-F238E27FC236}">
                <a16:creationId xmlns:a16="http://schemas.microsoft.com/office/drawing/2014/main" id="{1904028A-3127-59A1-46B7-448E4E6CF5F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4188" y="3115350"/>
            <a:ext cx="4743772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+mj-lt"/>
              </a:rPr>
              <a:t>Bekijk pagina 122 en 123 uit dit boek. </a:t>
            </a:r>
            <a:endParaRPr dirty="0">
              <a:latin typeface="+mj-lt"/>
            </a:endParaRPr>
          </a:p>
        </p:txBody>
      </p:sp>
      <p:grpSp>
        <p:nvGrpSpPr>
          <p:cNvPr id="1290" name="Google Shape;1290;p64">
            <a:extLst>
              <a:ext uri="{FF2B5EF4-FFF2-40B4-BE49-F238E27FC236}">
                <a16:creationId xmlns:a16="http://schemas.microsoft.com/office/drawing/2014/main" id="{B38DF998-ED77-7BB6-AF7E-567968D5EB85}"/>
              </a:ext>
            </a:extLst>
          </p:cNvPr>
          <p:cNvGrpSpPr/>
          <p:nvPr/>
        </p:nvGrpSpPr>
        <p:grpSpPr>
          <a:xfrm rot="-1667100">
            <a:off x="5383511" y="3669901"/>
            <a:ext cx="1860850" cy="907981"/>
            <a:chOff x="10083475" y="3839575"/>
            <a:chExt cx="1221925" cy="596225"/>
          </a:xfrm>
        </p:grpSpPr>
        <p:sp>
          <p:nvSpPr>
            <p:cNvPr id="1291" name="Google Shape;1291;p64">
              <a:extLst>
                <a:ext uri="{FF2B5EF4-FFF2-40B4-BE49-F238E27FC236}">
                  <a16:creationId xmlns:a16="http://schemas.microsoft.com/office/drawing/2014/main" id="{7E43D98F-2D06-0E33-5AB6-E5A334E957DA}"/>
                </a:ext>
              </a:extLst>
            </p:cNvPr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64">
              <a:extLst>
                <a:ext uri="{FF2B5EF4-FFF2-40B4-BE49-F238E27FC236}">
                  <a16:creationId xmlns:a16="http://schemas.microsoft.com/office/drawing/2014/main" id="{1CBC9418-1C7C-DC7B-46AD-98A56884005E}"/>
                </a:ext>
              </a:extLst>
            </p:cNvPr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6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265F71-FBB6-5733-4FF4-CE724EB371B6}"/>
              </a:ext>
            </a:extLst>
          </p:cNvPr>
          <p:cNvSpPr/>
          <p:nvPr/>
        </p:nvSpPr>
        <p:spPr>
          <a:xfrm>
            <a:off x="4199677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73CEB2-A91F-6C09-31B1-4C3B2239BBD6}"/>
              </a:ext>
            </a:extLst>
          </p:cNvPr>
          <p:cNvSpPr/>
          <p:nvPr/>
        </p:nvSpPr>
        <p:spPr>
          <a:xfrm flipH="1">
            <a:off x="4773109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64">
            <a:extLst>
              <a:ext uri="{FF2B5EF4-FFF2-40B4-BE49-F238E27FC236}">
                <a16:creationId xmlns:a16="http://schemas.microsoft.com/office/drawing/2014/main" id="{4F2CF4E7-C1E8-880F-E5CB-C17714AA1DE9}"/>
              </a:ext>
            </a:extLst>
          </p:cNvPr>
          <p:cNvSpPr/>
          <p:nvPr/>
        </p:nvSpPr>
        <p:spPr>
          <a:xfrm>
            <a:off x="2728856" y="416433"/>
            <a:ext cx="1477645" cy="682366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C3D2ED9-C5FB-D29B-C0D1-A114EA20BB6E}"/>
              </a:ext>
            </a:extLst>
          </p:cNvPr>
          <p:cNvGrpSpPr/>
          <p:nvPr/>
        </p:nvGrpSpPr>
        <p:grpSpPr>
          <a:xfrm>
            <a:off x="7488762" y="-162536"/>
            <a:ext cx="1283943" cy="4983869"/>
            <a:chOff x="2285483" y="-2362199"/>
            <a:chExt cx="1711924" cy="66451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417C27-885B-9962-08A5-DFB9F8A0C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2285483" y="1867545"/>
              <a:ext cx="1711924" cy="2415415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9804F5B8-03CF-7C95-CAE2-B98E94D2EB57}"/>
                </a:ext>
              </a:extLst>
            </p:cNvPr>
            <p:cNvSpPr/>
            <p:nvPr/>
          </p:nvSpPr>
          <p:spPr>
            <a:xfrm>
              <a:off x="3141445" y="1902692"/>
              <a:ext cx="184728" cy="157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DAB4B437-E852-8FCE-CECB-6AD98BFFB325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889E2E03-F1A9-67DD-7255-EEF7307BF4AB}"/>
                </a:ext>
              </a:extLst>
            </p:cNvPr>
            <p:cNvSpPr/>
            <p:nvPr/>
          </p:nvSpPr>
          <p:spPr>
            <a:xfrm flipH="1">
              <a:off x="2984617" y="1520825"/>
              <a:ext cx="258293" cy="428625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  <p:sp>
        <p:nvSpPr>
          <p:cNvPr id="1289" name="Google Shape;1289;p64">
            <a:extLst>
              <a:ext uri="{FF2B5EF4-FFF2-40B4-BE49-F238E27FC236}">
                <a16:creationId xmlns:a16="http://schemas.microsoft.com/office/drawing/2014/main" id="{ABD7454D-1810-76E5-FF01-12099FCFEC19}"/>
              </a:ext>
            </a:extLst>
          </p:cNvPr>
          <p:cNvSpPr/>
          <p:nvPr/>
        </p:nvSpPr>
        <p:spPr>
          <a:xfrm>
            <a:off x="-172592" y="13014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7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7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84791 -0.105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96" y="-5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27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-0.11019 L 1.04722 -0.1459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0" y="-17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8" grpId="0" animBg="1"/>
      <p:bldP spid="12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>
          <a:extLst>
            <a:ext uri="{FF2B5EF4-FFF2-40B4-BE49-F238E27FC236}">
              <a16:creationId xmlns:a16="http://schemas.microsoft.com/office/drawing/2014/main" id="{6F5A5661-01D3-5820-EDD1-0D5B83024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65">
            <a:extLst>
              <a:ext uri="{FF2B5EF4-FFF2-40B4-BE49-F238E27FC236}">
                <a16:creationId xmlns:a16="http://schemas.microsoft.com/office/drawing/2014/main" id="{9DB403FC-89DF-3393-B8CC-D269C0B4D08E}"/>
              </a:ext>
            </a:extLst>
          </p:cNvPr>
          <p:cNvSpPr txBox="1">
            <a:spLocks noGrp="1"/>
          </p:cNvSpPr>
          <p:nvPr>
            <p:ph type="title" idx="15"/>
          </p:nvPr>
        </p:nvSpPr>
        <p:spPr>
          <a:xfrm>
            <a:off x="760029" y="652011"/>
            <a:ext cx="80268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Dit was de plastictijd– Geert-Jan Roebers</a:t>
            </a:r>
            <a:endParaRPr sz="2800" dirty="0">
              <a:latin typeface="+mj-lt"/>
            </a:endParaRPr>
          </a:p>
        </p:txBody>
      </p:sp>
      <p:sp>
        <p:nvSpPr>
          <p:cNvPr id="1305" name="Google Shape;1305;p65">
            <a:extLst>
              <a:ext uri="{FF2B5EF4-FFF2-40B4-BE49-F238E27FC236}">
                <a16:creationId xmlns:a16="http://schemas.microsoft.com/office/drawing/2014/main" id="{DE6028DB-59A3-EF70-0814-ECA09E1E200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84324" y="1702487"/>
            <a:ext cx="3504827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1" dirty="0">
                <a:solidFill>
                  <a:srgbClr val="81A235"/>
                </a:solidFill>
                <a:latin typeface="+mj-lt"/>
              </a:rPr>
              <a:t>Ga</a:t>
            </a:r>
            <a:r>
              <a:rPr lang="nl-NL" dirty="0">
                <a:latin typeface="+mj-lt"/>
              </a:rPr>
              <a:t> op zoek naar prachtig stukje plastic rondom de school of thuis.</a:t>
            </a:r>
            <a:endParaRPr dirty="0">
              <a:latin typeface="+mj-lt"/>
            </a:endParaRPr>
          </a:p>
        </p:txBody>
      </p:sp>
      <p:sp>
        <p:nvSpPr>
          <p:cNvPr id="1307" name="Google Shape;1307;p65">
            <a:extLst>
              <a:ext uri="{FF2B5EF4-FFF2-40B4-BE49-F238E27FC236}">
                <a16:creationId xmlns:a16="http://schemas.microsoft.com/office/drawing/2014/main" id="{0DEC3AE6-D42E-A101-1BF8-13C702B5B5CF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884324" y="3900844"/>
            <a:ext cx="4226392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81A235"/>
                </a:solidFill>
                <a:latin typeface="+mj-lt"/>
              </a:rPr>
              <a:t>Weet</a:t>
            </a:r>
            <a:r>
              <a:rPr lang="en" dirty="0">
                <a:latin typeface="+mj-lt"/>
              </a:rPr>
              <a:t> je niet waar het stuk plastic vandaan komt? Gebruik je fantasie! Zorg dat mensen jouw stukje plastic bijzonder vinden.</a:t>
            </a:r>
            <a:endParaRPr dirty="0">
              <a:latin typeface="+mj-lt"/>
            </a:endParaRPr>
          </a:p>
        </p:txBody>
      </p:sp>
      <p:sp>
        <p:nvSpPr>
          <p:cNvPr id="1312" name="Google Shape;1312;p65">
            <a:hlinkClick r:id="" action="ppaction://noaction"/>
            <a:extLst>
              <a:ext uri="{FF2B5EF4-FFF2-40B4-BE49-F238E27FC236}">
                <a16:creationId xmlns:a16="http://schemas.microsoft.com/office/drawing/2014/main" id="{A164C9C5-EBB4-59CA-76F9-D605D35445A5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107250" y="1566587"/>
            <a:ext cx="983100" cy="8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1313" name="Google Shape;1313;p65">
            <a:hlinkClick r:id="" action="ppaction://noaction"/>
            <a:extLst>
              <a:ext uri="{FF2B5EF4-FFF2-40B4-BE49-F238E27FC236}">
                <a16:creationId xmlns:a16="http://schemas.microsoft.com/office/drawing/2014/main" id="{BD080C4B-D7D7-BB59-2E2D-5EA6F730031A}"/>
              </a:ext>
            </a:extLst>
          </p:cNvPr>
          <p:cNvSpPr txBox="1">
            <a:spLocks noGrp="1"/>
          </p:cNvSpPr>
          <p:nvPr>
            <p:ph type="title" idx="9"/>
          </p:nvPr>
        </p:nvSpPr>
        <p:spPr>
          <a:xfrm>
            <a:off x="107250" y="3762844"/>
            <a:ext cx="9831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03</a:t>
            </a:r>
            <a:endParaRPr dirty="0">
              <a:latin typeface="+mj-lt"/>
            </a:endParaRPr>
          </a:p>
        </p:txBody>
      </p:sp>
      <p:sp>
        <p:nvSpPr>
          <p:cNvPr id="1314" name="Google Shape;1314;p65">
            <a:hlinkClick r:id="" action="ppaction://noaction"/>
            <a:extLst>
              <a:ext uri="{FF2B5EF4-FFF2-40B4-BE49-F238E27FC236}">
                <a16:creationId xmlns:a16="http://schemas.microsoft.com/office/drawing/2014/main" id="{473E3407-680D-7797-3D94-86ECB05629A7}"/>
              </a:ext>
            </a:extLst>
          </p:cNvPr>
          <p:cNvSpPr txBox="1">
            <a:spLocks noGrp="1"/>
          </p:cNvSpPr>
          <p:nvPr>
            <p:ph type="title" idx="13"/>
          </p:nvPr>
        </p:nvSpPr>
        <p:spPr>
          <a:xfrm>
            <a:off x="107250" y="2713950"/>
            <a:ext cx="983100" cy="8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02</a:t>
            </a:r>
            <a:endParaRPr dirty="0">
              <a:latin typeface="+mj-lt"/>
            </a:endParaRPr>
          </a:p>
        </p:txBody>
      </p:sp>
      <p:sp>
        <p:nvSpPr>
          <p:cNvPr id="1316" name="Google Shape;1316;p65">
            <a:extLst>
              <a:ext uri="{FF2B5EF4-FFF2-40B4-BE49-F238E27FC236}">
                <a16:creationId xmlns:a16="http://schemas.microsoft.com/office/drawing/2014/main" id="{8E1E7D47-FCAB-73A7-468D-0CBAE3D2952A}"/>
              </a:ext>
            </a:extLst>
          </p:cNvPr>
          <p:cNvSpPr/>
          <p:nvPr/>
        </p:nvSpPr>
        <p:spPr>
          <a:xfrm>
            <a:off x="5530251" y="10143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5">
            <a:extLst>
              <a:ext uri="{FF2B5EF4-FFF2-40B4-BE49-F238E27FC236}">
                <a16:creationId xmlns:a16="http://schemas.microsoft.com/office/drawing/2014/main" id="{53ED8B27-B195-F120-F3BF-4391A9735A77}"/>
              </a:ext>
            </a:extLst>
          </p:cNvPr>
          <p:cNvSpPr/>
          <p:nvPr/>
        </p:nvSpPr>
        <p:spPr>
          <a:xfrm>
            <a:off x="7696213" y="449148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5">
            <a:extLst>
              <a:ext uri="{FF2B5EF4-FFF2-40B4-BE49-F238E27FC236}">
                <a16:creationId xmlns:a16="http://schemas.microsoft.com/office/drawing/2014/main" id="{88F8B47F-14D5-40DD-5EE1-D873496E14DD}"/>
              </a:ext>
            </a:extLst>
          </p:cNvPr>
          <p:cNvSpPr/>
          <p:nvPr/>
        </p:nvSpPr>
        <p:spPr>
          <a:xfrm flipH="1">
            <a:off x="-670269" y="2965275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305;p65">
            <a:extLst>
              <a:ext uri="{FF2B5EF4-FFF2-40B4-BE49-F238E27FC236}">
                <a16:creationId xmlns:a16="http://schemas.microsoft.com/office/drawing/2014/main" id="{8418E19D-9490-D488-02A0-9FF4E9B3CF25}"/>
              </a:ext>
            </a:extLst>
          </p:cNvPr>
          <p:cNvSpPr txBox="1">
            <a:spLocks/>
          </p:cNvSpPr>
          <p:nvPr/>
        </p:nvSpPr>
        <p:spPr>
          <a:xfrm>
            <a:off x="884324" y="2849850"/>
            <a:ext cx="380925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nl-NL" sz="2400" b="1" dirty="0">
                <a:solidFill>
                  <a:srgbClr val="81A235"/>
                </a:solidFill>
                <a:latin typeface="+mj-lt"/>
              </a:rPr>
              <a:t>Maak</a:t>
            </a:r>
            <a:r>
              <a:rPr lang="nl-NL" b="1" dirty="0">
                <a:solidFill>
                  <a:srgbClr val="81A235"/>
                </a:solidFill>
              </a:rPr>
              <a:t> </a:t>
            </a:r>
            <a:r>
              <a:rPr lang="nl-NL" dirty="0">
                <a:latin typeface="+mj-lt"/>
              </a:rPr>
              <a:t>een museumbordje alsof dit een vondst is die wordt tentoongesteld in een museum.</a:t>
            </a:r>
          </a:p>
        </p:txBody>
      </p:sp>
      <p:pic>
        <p:nvPicPr>
          <p:cNvPr id="5" name="Picture 2" descr="Museum icons. Black and White Icons of Museum Building with Antique  Amphora. Art Gallery logo. Urban Architecture 50731081 Vector Art at  Vecteezy">
            <a:extLst>
              <a:ext uri="{FF2B5EF4-FFF2-40B4-BE49-F238E27FC236}">
                <a16:creationId xmlns:a16="http://schemas.microsoft.com/office/drawing/2014/main" id="{F2DFFC52-1A6E-B7D1-FCE6-23013B830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0"/>
          <a:stretch>
            <a:fillRect/>
          </a:stretch>
        </p:blipFill>
        <p:spPr bwMode="auto">
          <a:xfrm>
            <a:off x="7092487" y="1650036"/>
            <a:ext cx="1694406" cy="18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useum sign direction - Free vector clipart images on creazilla.com">
            <a:extLst>
              <a:ext uri="{FF2B5EF4-FFF2-40B4-BE49-F238E27FC236}">
                <a16:creationId xmlns:a16="http://schemas.microsoft.com/office/drawing/2014/main" id="{569E2066-B2CE-905B-59A7-BC4A5A05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390">
            <a:off x="4290234" y="2119703"/>
            <a:ext cx="2596747" cy="171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03DEF4A8-A446-A825-C6AB-64FC596C6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024" y="3634614"/>
            <a:ext cx="868772" cy="12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6000" decel="18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0276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16000" decel="18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3 0.02191 L 0.04861 0.016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16000" decel="18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3827E-7 L 0.04809 -0.01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7" grpId="0" build="p"/>
      <p:bldP spid="1313" grpId="0"/>
      <p:bldP spid="1314" grpId="0"/>
      <p:bldP spid="1316" grpId="0" animBg="1"/>
      <p:bldP spid="1317" grpId="0" animBg="1"/>
      <p:bldP spid="1318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>
          <a:extLst>
            <a:ext uri="{FF2B5EF4-FFF2-40B4-BE49-F238E27FC236}">
              <a16:creationId xmlns:a16="http://schemas.microsoft.com/office/drawing/2014/main" id="{15B3FCAD-D502-820E-F1C2-BFED88D79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8508AB10-8C4D-476F-C435-3B79FA20F1D7}"/>
              </a:ext>
            </a:extLst>
          </p:cNvPr>
          <p:cNvSpPr/>
          <p:nvPr/>
        </p:nvSpPr>
        <p:spPr>
          <a:xfrm>
            <a:off x="375683" y="1772398"/>
            <a:ext cx="5177153" cy="30264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03" name="Google Shape;1303;p65">
            <a:extLst>
              <a:ext uri="{FF2B5EF4-FFF2-40B4-BE49-F238E27FC236}">
                <a16:creationId xmlns:a16="http://schemas.microsoft.com/office/drawing/2014/main" id="{634DE481-752A-CB2B-E979-F76EE83C3FB3}"/>
              </a:ext>
            </a:extLst>
          </p:cNvPr>
          <p:cNvSpPr txBox="1">
            <a:spLocks noGrp="1"/>
          </p:cNvSpPr>
          <p:nvPr>
            <p:ph type="title" idx="15"/>
          </p:nvPr>
        </p:nvSpPr>
        <p:spPr>
          <a:xfrm>
            <a:off x="760029" y="652011"/>
            <a:ext cx="80268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Dit was de plastictijd– Geert-Jan Roebers</a:t>
            </a:r>
            <a:endParaRPr sz="2800" dirty="0">
              <a:latin typeface="+mj-lt"/>
            </a:endParaRPr>
          </a:p>
        </p:txBody>
      </p:sp>
      <p:sp>
        <p:nvSpPr>
          <p:cNvPr id="1305" name="Google Shape;1305;p65">
            <a:extLst>
              <a:ext uri="{FF2B5EF4-FFF2-40B4-BE49-F238E27FC236}">
                <a16:creationId xmlns:a16="http://schemas.microsoft.com/office/drawing/2014/main" id="{4FD3A4C7-C56B-3DF4-0557-1FE179E41E5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25095" y="2506651"/>
            <a:ext cx="3504827" cy="4215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latin typeface="+mj-lt"/>
              </a:rPr>
              <a:t>Waar is het voorwerp gevonden?</a:t>
            </a:r>
            <a:endParaRPr dirty="0">
              <a:latin typeface="+mj-lt"/>
            </a:endParaRPr>
          </a:p>
        </p:txBody>
      </p:sp>
      <p:sp>
        <p:nvSpPr>
          <p:cNvPr id="1307" name="Google Shape;1307;p65">
            <a:extLst>
              <a:ext uri="{FF2B5EF4-FFF2-40B4-BE49-F238E27FC236}">
                <a16:creationId xmlns:a16="http://schemas.microsoft.com/office/drawing/2014/main" id="{26BC8F1A-3B7D-ADF0-3C54-27B458038B1E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225095" y="3559620"/>
            <a:ext cx="3869629" cy="402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Waar werd het voorwerp voor gebruikt?</a:t>
            </a:r>
            <a:endParaRPr dirty="0">
              <a:latin typeface="+mj-lt"/>
            </a:endParaRPr>
          </a:p>
        </p:txBody>
      </p:sp>
      <p:sp>
        <p:nvSpPr>
          <p:cNvPr id="1312" name="Google Shape;1312;p65">
            <a:hlinkClick r:id="" action="ppaction://noaction"/>
            <a:extLst>
              <a:ext uri="{FF2B5EF4-FFF2-40B4-BE49-F238E27FC236}">
                <a16:creationId xmlns:a16="http://schemas.microsoft.com/office/drawing/2014/main" id="{6D3B9F86-CF00-E55F-5681-F37B6AF1555A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886282" y="2461435"/>
            <a:ext cx="357092" cy="5172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1</a:t>
            </a:r>
            <a:endParaRPr dirty="0">
              <a:latin typeface="+mj-lt"/>
            </a:endParaRPr>
          </a:p>
        </p:txBody>
      </p:sp>
      <p:sp>
        <p:nvSpPr>
          <p:cNvPr id="1316" name="Google Shape;1316;p65">
            <a:extLst>
              <a:ext uri="{FF2B5EF4-FFF2-40B4-BE49-F238E27FC236}">
                <a16:creationId xmlns:a16="http://schemas.microsoft.com/office/drawing/2014/main" id="{76C88546-B07A-3E97-F82A-A8FE51E5B49A}"/>
              </a:ext>
            </a:extLst>
          </p:cNvPr>
          <p:cNvSpPr/>
          <p:nvPr/>
        </p:nvSpPr>
        <p:spPr>
          <a:xfrm>
            <a:off x="5530251" y="10143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5">
            <a:extLst>
              <a:ext uri="{FF2B5EF4-FFF2-40B4-BE49-F238E27FC236}">
                <a16:creationId xmlns:a16="http://schemas.microsoft.com/office/drawing/2014/main" id="{D0588A24-5958-009E-2BA9-F4EA7B0C3CB7}"/>
              </a:ext>
            </a:extLst>
          </p:cNvPr>
          <p:cNvSpPr/>
          <p:nvPr/>
        </p:nvSpPr>
        <p:spPr>
          <a:xfrm>
            <a:off x="7696213" y="449148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5">
            <a:extLst>
              <a:ext uri="{FF2B5EF4-FFF2-40B4-BE49-F238E27FC236}">
                <a16:creationId xmlns:a16="http://schemas.microsoft.com/office/drawing/2014/main" id="{7A8F0F3F-7A8D-4C88-5EB2-DC90ED3AB1E2}"/>
              </a:ext>
            </a:extLst>
          </p:cNvPr>
          <p:cNvSpPr/>
          <p:nvPr/>
        </p:nvSpPr>
        <p:spPr>
          <a:xfrm flipH="1">
            <a:off x="-670269" y="2965275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305;p65">
            <a:extLst>
              <a:ext uri="{FF2B5EF4-FFF2-40B4-BE49-F238E27FC236}">
                <a16:creationId xmlns:a16="http://schemas.microsoft.com/office/drawing/2014/main" id="{14C6BECA-3CF3-C1B7-7E69-5F32065A5554}"/>
              </a:ext>
            </a:extLst>
          </p:cNvPr>
          <p:cNvSpPr txBox="1">
            <a:spLocks/>
          </p:cNvSpPr>
          <p:nvPr/>
        </p:nvSpPr>
        <p:spPr>
          <a:xfrm>
            <a:off x="1225095" y="3037979"/>
            <a:ext cx="3809250" cy="40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nl-NL" dirty="0">
                <a:latin typeface="+mj-lt"/>
              </a:rPr>
              <a:t>Uit welk jaar stamt het voorwerp?</a:t>
            </a:r>
          </a:p>
        </p:txBody>
      </p:sp>
      <p:pic>
        <p:nvPicPr>
          <p:cNvPr id="5" name="Picture 2" descr="Museum icons. Black and White Icons of Museum Building with Antique  Amphora. Art Gallery logo. Urban Architecture 50731081 Vector Art at  Vecteezy">
            <a:extLst>
              <a:ext uri="{FF2B5EF4-FFF2-40B4-BE49-F238E27FC236}">
                <a16:creationId xmlns:a16="http://schemas.microsoft.com/office/drawing/2014/main" id="{D5B76509-1E82-0324-246E-9E3798291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0"/>
          <a:stretch>
            <a:fillRect/>
          </a:stretch>
        </p:blipFill>
        <p:spPr bwMode="auto">
          <a:xfrm>
            <a:off x="7273668" y="1991474"/>
            <a:ext cx="1577970" cy="17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useum sign direction - Free vector clipart images on creazilla.com">
            <a:extLst>
              <a:ext uri="{FF2B5EF4-FFF2-40B4-BE49-F238E27FC236}">
                <a16:creationId xmlns:a16="http://schemas.microsoft.com/office/drawing/2014/main" id="{44CA5009-10DD-2D79-DDA0-52C54556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390">
            <a:off x="5287186" y="2825614"/>
            <a:ext cx="1564336" cy="103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6A7ED234-3D97-052F-AED8-23D2D2CB2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837" y="3670056"/>
            <a:ext cx="868772" cy="1228892"/>
          </a:xfrm>
          <a:prstGeom prst="rect">
            <a:avLst/>
          </a:prstGeom>
        </p:spPr>
      </p:pic>
      <p:sp>
        <p:nvSpPr>
          <p:cNvPr id="2" name="Google Shape;1305;p65">
            <a:extLst>
              <a:ext uri="{FF2B5EF4-FFF2-40B4-BE49-F238E27FC236}">
                <a16:creationId xmlns:a16="http://schemas.microsoft.com/office/drawing/2014/main" id="{AE48D45D-EC9F-597A-1979-3C3B79B0AE1B}"/>
              </a:ext>
            </a:extLst>
          </p:cNvPr>
          <p:cNvSpPr txBox="1">
            <a:spLocks/>
          </p:cNvSpPr>
          <p:nvPr/>
        </p:nvSpPr>
        <p:spPr>
          <a:xfrm>
            <a:off x="1002775" y="1234198"/>
            <a:ext cx="713845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nl-NL" sz="2400" b="1" dirty="0">
                <a:solidFill>
                  <a:srgbClr val="81A235"/>
                </a:solidFill>
                <a:latin typeface="+mj-lt"/>
              </a:rPr>
              <a:t>Geef </a:t>
            </a:r>
            <a:r>
              <a:rPr lang="nl-NL" dirty="0">
                <a:latin typeface="+mj-lt"/>
              </a:rPr>
              <a:t>antwoord op de volgende vragen om je museumbord te schrijven:</a:t>
            </a:r>
          </a:p>
        </p:txBody>
      </p:sp>
      <p:sp>
        <p:nvSpPr>
          <p:cNvPr id="10" name="Google Shape;1307;p65">
            <a:extLst>
              <a:ext uri="{FF2B5EF4-FFF2-40B4-BE49-F238E27FC236}">
                <a16:creationId xmlns:a16="http://schemas.microsoft.com/office/drawing/2014/main" id="{6C658AF5-1787-7366-6D7E-B36175F8B761}"/>
              </a:ext>
            </a:extLst>
          </p:cNvPr>
          <p:cNvSpPr txBox="1">
            <a:spLocks/>
          </p:cNvSpPr>
          <p:nvPr/>
        </p:nvSpPr>
        <p:spPr>
          <a:xfrm>
            <a:off x="1225095" y="4087475"/>
            <a:ext cx="3651704" cy="40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nl-NL" dirty="0">
                <a:latin typeface="+mj-lt"/>
              </a:rPr>
              <a:t>Wat maakt dit voorwerp zo bijzonder?</a:t>
            </a:r>
          </a:p>
        </p:txBody>
      </p:sp>
      <p:sp>
        <p:nvSpPr>
          <p:cNvPr id="11" name="Google Shape;1312;p65">
            <a:hlinkClick r:id="" action="ppaction://noaction"/>
            <a:extLst>
              <a:ext uri="{FF2B5EF4-FFF2-40B4-BE49-F238E27FC236}">
                <a16:creationId xmlns:a16="http://schemas.microsoft.com/office/drawing/2014/main" id="{C7CFF3DF-2156-9EAE-5FD4-CB2F7AFF8CBF}"/>
              </a:ext>
            </a:extLst>
          </p:cNvPr>
          <p:cNvSpPr txBox="1">
            <a:spLocks/>
          </p:cNvSpPr>
          <p:nvPr/>
        </p:nvSpPr>
        <p:spPr>
          <a:xfrm>
            <a:off x="886282" y="2954058"/>
            <a:ext cx="357092" cy="51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Cairo"/>
              <a:buNone/>
              <a:defRPr sz="4500" b="1" i="0" u="none" strike="noStrike" cap="none">
                <a:solidFill>
                  <a:schemeClr val="accent6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" sz="2400" dirty="0">
                <a:latin typeface="+mj-lt"/>
              </a:rPr>
              <a:t>2</a:t>
            </a:r>
            <a:endParaRPr lang="en" dirty="0">
              <a:latin typeface="+mj-lt"/>
            </a:endParaRPr>
          </a:p>
        </p:txBody>
      </p:sp>
      <p:sp>
        <p:nvSpPr>
          <p:cNvPr id="12" name="Google Shape;1312;p65">
            <a:hlinkClick r:id="" action="ppaction://noaction"/>
            <a:extLst>
              <a:ext uri="{FF2B5EF4-FFF2-40B4-BE49-F238E27FC236}">
                <a16:creationId xmlns:a16="http://schemas.microsoft.com/office/drawing/2014/main" id="{7BE42570-CBAC-5295-866A-395AAEB17D0F}"/>
              </a:ext>
            </a:extLst>
          </p:cNvPr>
          <p:cNvSpPr txBox="1">
            <a:spLocks/>
          </p:cNvSpPr>
          <p:nvPr/>
        </p:nvSpPr>
        <p:spPr>
          <a:xfrm>
            <a:off x="886282" y="3481806"/>
            <a:ext cx="357092" cy="51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Cairo"/>
              <a:buNone/>
              <a:defRPr sz="4500" b="1" i="0" u="none" strike="noStrike" cap="none">
                <a:solidFill>
                  <a:schemeClr val="accent6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" sz="2400" dirty="0">
                <a:latin typeface="+mj-lt"/>
              </a:rPr>
              <a:t>3</a:t>
            </a:r>
            <a:endParaRPr lang="en" dirty="0">
              <a:latin typeface="+mj-lt"/>
            </a:endParaRPr>
          </a:p>
        </p:txBody>
      </p:sp>
      <p:sp>
        <p:nvSpPr>
          <p:cNvPr id="13" name="Google Shape;1312;p65">
            <a:hlinkClick r:id="" action="ppaction://noaction"/>
            <a:extLst>
              <a:ext uri="{FF2B5EF4-FFF2-40B4-BE49-F238E27FC236}">
                <a16:creationId xmlns:a16="http://schemas.microsoft.com/office/drawing/2014/main" id="{2D967E6F-6E72-B1C3-C571-6FEF99E040BE}"/>
              </a:ext>
            </a:extLst>
          </p:cNvPr>
          <p:cNvSpPr txBox="1">
            <a:spLocks/>
          </p:cNvSpPr>
          <p:nvPr/>
        </p:nvSpPr>
        <p:spPr>
          <a:xfrm>
            <a:off x="886282" y="4033880"/>
            <a:ext cx="357092" cy="51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Cairo"/>
              <a:buNone/>
              <a:defRPr sz="4500" b="1" i="0" u="none" strike="noStrike" cap="none">
                <a:solidFill>
                  <a:schemeClr val="accent6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" sz="2400" dirty="0">
                <a:latin typeface="+mj-lt"/>
              </a:rPr>
              <a:t>4</a:t>
            </a:r>
            <a:endParaRPr lang="en" dirty="0">
              <a:latin typeface="+mj-lt"/>
            </a:endParaRPr>
          </a:p>
        </p:txBody>
      </p:sp>
      <p:sp>
        <p:nvSpPr>
          <p:cNvPr id="19" name="Google Shape;1305;p65">
            <a:extLst>
              <a:ext uri="{FF2B5EF4-FFF2-40B4-BE49-F238E27FC236}">
                <a16:creationId xmlns:a16="http://schemas.microsoft.com/office/drawing/2014/main" id="{21B0AB06-A711-762A-71EE-BB41C62C9DE6}"/>
              </a:ext>
            </a:extLst>
          </p:cNvPr>
          <p:cNvSpPr txBox="1">
            <a:spLocks/>
          </p:cNvSpPr>
          <p:nvPr/>
        </p:nvSpPr>
        <p:spPr>
          <a:xfrm>
            <a:off x="1596763" y="1873357"/>
            <a:ext cx="2734885" cy="546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Oxygen"/>
              <a:buNone/>
              <a:defRPr sz="1600" b="0" i="0" u="none" strike="noStrike" cap="non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/>
            <a:r>
              <a:rPr lang="nl-NL" sz="2800" b="1" dirty="0">
                <a:latin typeface="+mj-lt"/>
              </a:rPr>
              <a:t>Museumbordje</a:t>
            </a:r>
            <a:endParaRPr lang="nl-NL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31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6000" decel="18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0276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16000" decel="18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3 0.02191 L 0.04861 0.016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16000" decel="18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3827E-7 L 0.04809 -0.01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6" grpId="0" animBg="1"/>
      <p:bldP spid="1317" grpId="0" animBg="1"/>
      <p:bldP spid="13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Google Shape;3148;p92"/>
          <p:cNvSpPr/>
          <p:nvPr/>
        </p:nvSpPr>
        <p:spPr>
          <a:xfrm rot="2955963">
            <a:off x="127696" y="1244938"/>
            <a:ext cx="4198653" cy="365803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9" name="Google Shape;3149;p92"/>
          <p:cNvGrpSpPr/>
          <p:nvPr/>
        </p:nvGrpSpPr>
        <p:grpSpPr>
          <a:xfrm rot="304119">
            <a:off x="-136012" y="1281680"/>
            <a:ext cx="3208431" cy="3760492"/>
            <a:chOff x="9395708" y="-2591285"/>
            <a:chExt cx="2431070" cy="2849374"/>
          </a:xfrm>
        </p:grpSpPr>
        <p:sp>
          <p:nvSpPr>
            <p:cNvPr id="3150" name="Google Shape;3150;p92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92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92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92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92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92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92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92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92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92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92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92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92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92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92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92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92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92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92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92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92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92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92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92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92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92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92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92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92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92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92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92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2" name="Google Shape;3182;p92"/>
          <p:cNvGrpSpPr/>
          <p:nvPr/>
        </p:nvGrpSpPr>
        <p:grpSpPr>
          <a:xfrm>
            <a:off x="1932500" y="-1639299"/>
            <a:ext cx="9021154" cy="8432576"/>
            <a:chOff x="10368334" y="-3016863"/>
            <a:chExt cx="2959405" cy="2766321"/>
          </a:xfrm>
        </p:grpSpPr>
        <p:sp>
          <p:nvSpPr>
            <p:cNvPr id="3183" name="Google Shape;3183;p92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92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>
                <a:alpha val="61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92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>
                <a:alpha val="61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92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>
                <a:alpha val="61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92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9" name="Google Shape;3189;p92"/>
          <p:cNvSpPr/>
          <p:nvPr/>
        </p:nvSpPr>
        <p:spPr>
          <a:xfrm>
            <a:off x="5690772" y="4149682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0" name="Google Shape;3190;p92"/>
          <p:cNvSpPr/>
          <p:nvPr/>
        </p:nvSpPr>
        <p:spPr>
          <a:xfrm>
            <a:off x="7354451" y="3196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287;p64">
            <a:extLst>
              <a:ext uri="{FF2B5EF4-FFF2-40B4-BE49-F238E27FC236}">
                <a16:creationId xmlns:a16="http://schemas.microsoft.com/office/drawing/2014/main" id="{EAA5F1CF-EA8B-A6B8-8AC5-58ACE94B5113}"/>
              </a:ext>
            </a:extLst>
          </p:cNvPr>
          <p:cNvSpPr txBox="1">
            <a:spLocks/>
          </p:cNvSpPr>
          <p:nvPr/>
        </p:nvSpPr>
        <p:spPr>
          <a:xfrm>
            <a:off x="2932024" y="3554242"/>
            <a:ext cx="4743772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dirty="0">
                <a:latin typeface="+mj-lt"/>
              </a:rPr>
              <a:t>Lees in het boek De Groene Strijders van Monique van der Zanden het hoofdstuk ‘Proefkonijnen’ op pagina 98. Dit is een toneelleesboek!</a:t>
            </a:r>
          </a:p>
        </p:txBody>
      </p:sp>
      <p:pic>
        <p:nvPicPr>
          <p:cNvPr id="3" name="Afbeelding 2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E3174BC7-911D-1D87-DB5F-6F0D4A544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16" y="-16022"/>
            <a:ext cx="868772" cy="1228892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780638DD-B95A-88ED-64A6-F1534686EAEC}"/>
              </a:ext>
            </a:extLst>
          </p:cNvPr>
          <p:cNvGrpSpPr/>
          <p:nvPr/>
        </p:nvGrpSpPr>
        <p:grpSpPr>
          <a:xfrm>
            <a:off x="7712435" y="-406068"/>
            <a:ext cx="1270312" cy="4983869"/>
            <a:chOff x="2294569" y="-2362199"/>
            <a:chExt cx="1693749" cy="664516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62688EB1-349A-90A2-3B4C-B30656447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2294569" y="1867546"/>
              <a:ext cx="1693749" cy="2415415"/>
            </a:xfrm>
            <a:prstGeom prst="rect">
              <a:avLst/>
            </a:prstGeom>
            <a:noFill/>
            <a:effectLst>
              <a:outerShdw blurRad="114300" dist="1016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30AF6724-C891-4CC4-3A89-46C2F53902C9}"/>
                </a:ext>
              </a:extLst>
            </p:cNvPr>
            <p:cNvSpPr/>
            <p:nvPr/>
          </p:nvSpPr>
          <p:spPr>
            <a:xfrm>
              <a:off x="3141445" y="1902692"/>
              <a:ext cx="184728" cy="157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6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C027FBA1-8472-4FD5-0EC6-0E398A368F10}"/>
                </a:ext>
              </a:extLst>
            </p:cNvPr>
            <p:cNvCxnSpPr/>
            <p:nvPr/>
          </p:nvCxnSpPr>
          <p:spPr>
            <a:xfrm>
              <a:off x="3233809" y="-2362199"/>
              <a:ext cx="0" cy="4318001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3C7DEF0-D80C-5CCA-FC0F-8CF0B2E63F3D}"/>
                </a:ext>
              </a:extLst>
            </p:cNvPr>
            <p:cNvSpPr/>
            <p:nvPr/>
          </p:nvSpPr>
          <p:spPr>
            <a:xfrm flipH="1">
              <a:off x="2984617" y="1520825"/>
              <a:ext cx="258293" cy="428625"/>
            </a:xfrm>
            <a:custGeom>
              <a:avLst/>
              <a:gdLst>
                <a:gd name="connsiteX0" fmla="*/ 5115 w 303565"/>
                <a:gd name="connsiteY0" fmla="*/ 428625 h 428625"/>
                <a:gd name="connsiteX1" fmla="*/ 5115 w 303565"/>
                <a:gd name="connsiteY1" fmla="*/ 320675 h 428625"/>
                <a:gd name="connsiteX2" fmla="*/ 8290 w 303565"/>
                <a:gd name="connsiteY2" fmla="*/ 269875 h 428625"/>
                <a:gd name="connsiteX3" fmla="*/ 11465 w 303565"/>
                <a:gd name="connsiteY3" fmla="*/ 190500 h 428625"/>
                <a:gd name="connsiteX4" fmla="*/ 14640 w 303565"/>
                <a:gd name="connsiteY4" fmla="*/ 155575 h 428625"/>
                <a:gd name="connsiteX5" fmla="*/ 27340 w 303565"/>
                <a:gd name="connsiteY5" fmla="*/ 130175 h 428625"/>
                <a:gd name="connsiteX6" fmla="*/ 36865 w 303565"/>
                <a:gd name="connsiteY6" fmla="*/ 98425 h 428625"/>
                <a:gd name="connsiteX7" fmla="*/ 49565 w 303565"/>
                <a:gd name="connsiteY7" fmla="*/ 73025 h 428625"/>
                <a:gd name="connsiteX8" fmla="*/ 78140 w 303565"/>
                <a:gd name="connsiteY8" fmla="*/ 38100 h 428625"/>
                <a:gd name="connsiteX9" fmla="*/ 94015 w 303565"/>
                <a:gd name="connsiteY9" fmla="*/ 31750 h 428625"/>
                <a:gd name="connsiteX10" fmla="*/ 109890 w 303565"/>
                <a:gd name="connsiteY10" fmla="*/ 22225 h 428625"/>
                <a:gd name="connsiteX11" fmla="*/ 122590 w 303565"/>
                <a:gd name="connsiteY11" fmla="*/ 19050 h 428625"/>
                <a:gd name="connsiteX12" fmla="*/ 141640 w 303565"/>
                <a:gd name="connsiteY12" fmla="*/ 9525 h 428625"/>
                <a:gd name="connsiteX13" fmla="*/ 186090 w 303565"/>
                <a:gd name="connsiteY13" fmla="*/ 0 h 428625"/>
                <a:gd name="connsiteX14" fmla="*/ 271815 w 303565"/>
                <a:gd name="connsiteY14" fmla="*/ 9525 h 428625"/>
                <a:gd name="connsiteX15" fmla="*/ 290865 w 303565"/>
                <a:gd name="connsiteY15" fmla="*/ 19050 h 428625"/>
                <a:gd name="connsiteX16" fmla="*/ 303565 w 303565"/>
                <a:gd name="connsiteY16" fmla="*/ 22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565" h="428625">
                  <a:moveTo>
                    <a:pt x="5115" y="428625"/>
                  </a:moveTo>
                  <a:cubicBezTo>
                    <a:pt x="-3943" y="383334"/>
                    <a:pt x="960" y="414171"/>
                    <a:pt x="5115" y="320675"/>
                  </a:cubicBezTo>
                  <a:cubicBezTo>
                    <a:pt x="5868" y="303725"/>
                    <a:pt x="7463" y="286821"/>
                    <a:pt x="8290" y="269875"/>
                  </a:cubicBezTo>
                  <a:cubicBezTo>
                    <a:pt x="9580" y="243427"/>
                    <a:pt x="9996" y="216939"/>
                    <a:pt x="11465" y="190500"/>
                  </a:cubicBezTo>
                  <a:cubicBezTo>
                    <a:pt x="12113" y="178828"/>
                    <a:pt x="11665" y="166880"/>
                    <a:pt x="14640" y="155575"/>
                  </a:cubicBezTo>
                  <a:cubicBezTo>
                    <a:pt x="17049" y="146421"/>
                    <a:pt x="23699" y="138913"/>
                    <a:pt x="27340" y="130175"/>
                  </a:cubicBezTo>
                  <a:cubicBezTo>
                    <a:pt x="32270" y="118343"/>
                    <a:pt x="28933" y="110323"/>
                    <a:pt x="36865" y="98425"/>
                  </a:cubicBezTo>
                  <a:cubicBezTo>
                    <a:pt x="65445" y="55556"/>
                    <a:pt x="13318" y="135162"/>
                    <a:pt x="49565" y="73025"/>
                  </a:cubicBezTo>
                  <a:cubicBezTo>
                    <a:pt x="53854" y="65673"/>
                    <a:pt x="68910" y="44253"/>
                    <a:pt x="78140" y="38100"/>
                  </a:cubicBezTo>
                  <a:cubicBezTo>
                    <a:pt x="82882" y="34939"/>
                    <a:pt x="88917" y="34299"/>
                    <a:pt x="94015" y="31750"/>
                  </a:cubicBezTo>
                  <a:cubicBezTo>
                    <a:pt x="99535" y="28990"/>
                    <a:pt x="104251" y="24731"/>
                    <a:pt x="109890" y="22225"/>
                  </a:cubicBezTo>
                  <a:cubicBezTo>
                    <a:pt x="113878" y="20453"/>
                    <a:pt x="118538" y="20671"/>
                    <a:pt x="122590" y="19050"/>
                  </a:cubicBezTo>
                  <a:cubicBezTo>
                    <a:pt x="129182" y="16413"/>
                    <a:pt x="135087" y="12256"/>
                    <a:pt x="141640" y="9525"/>
                  </a:cubicBezTo>
                  <a:cubicBezTo>
                    <a:pt x="161029" y="1446"/>
                    <a:pt x="163935" y="2769"/>
                    <a:pt x="186090" y="0"/>
                  </a:cubicBezTo>
                  <a:cubicBezTo>
                    <a:pt x="214665" y="3175"/>
                    <a:pt x="243528" y="4382"/>
                    <a:pt x="271815" y="9525"/>
                  </a:cubicBezTo>
                  <a:cubicBezTo>
                    <a:pt x="278800" y="10795"/>
                    <a:pt x="284273" y="16413"/>
                    <a:pt x="290865" y="19050"/>
                  </a:cubicBezTo>
                  <a:cubicBezTo>
                    <a:pt x="294917" y="20671"/>
                    <a:pt x="299332" y="21167"/>
                    <a:pt x="303565" y="2222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</p:grpSp>
      <p:sp>
        <p:nvSpPr>
          <p:cNvPr id="3188" name="Google Shape;3188;p92"/>
          <p:cNvSpPr txBox="1">
            <a:spLocks noGrp="1"/>
          </p:cNvSpPr>
          <p:nvPr>
            <p:ph type="title"/>
          </p:nvPr>
        </p:nvSpPr>
        <p:spPr>
          <a:xfrm>
            <a:off x="2591180" y="927421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+mj-lt"/>
              </a:rPr>
              <a:t>De Groene Quiz</a:t>
            </a:r>
            <a:endParaRPr sz="8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6 -0.00556 L -0.02691 0.001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3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73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Maak een </a:t>
            </a:r>
            <a:r>
              <a:rPr lang="en" dirty="0">
                <a:solidFill>
                  <a:srgbClr val="92D050"/>
                </a:solidFill>
                <a:latin typeface="+mj-lt"/>
              </a:rPr>
              <a:t>Groene</a:t>
            </a:r>
            <a:r>
              <a:rPr lang="en" dirty="0">
                <a:latin typeface="+mj-lt"/>
              </a:rPr>
              <a:t> quiz!</a:t>
            </a:r>
            <a:endParaRPr dirty="0">
              <a:latin typeface="+mj-lt"/>
            </a:endParaRPr>
          </a:p>
        </p:txBody>
      </p:sp>
      <p:sp>
        <p:nvSpPr>
          <p:cNvPr id="2147" name="Google Shape;2147;p73"/>
          <p:cNvSpPr txBox="1"/>
          <p:nvPr/>
        </p:nvSpPr>
        <p:spPr>
          <a:xfrm>
            <a:off x="1221770" y="1796693"/>
            <a:ext cx="20166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149" name="Google Shape;2149;p73"/>
          <p:cNvSpPr txBox="1"/>
          <p:nvPr/>
        </p:nvSpPr>
        <p:spPr>
          <a:xfrm>
            <a:off x="1102877" y="2748547"/>
            <a:ext cx="20166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>
                <a:solidFill>
                  <a:schemeClr val="accent6"/>
                </a:solidFill>
                <a:latin typeface="+mj-lt"/>
                <a:ea typeface="Cairo"/>
                <a:cs typeface="Cairo"/>
                <a:sym typeface="Cairo"/>
              </a:rPr>
              <a:t>5. Presenteer de quiz!</a:t>
            </a:r>
            <a:endParaRPr b="1" dirty="0">
              <a:solidFill>
                <a:schemeClr val="accent6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150" name="Google Shape;2150;p73"/>
          <p:cNvSpPr txBox="1"/>
          <p:nvPr/>
        </p:nvSpPr>
        <p:spPr>
          <a:xfrm>
            <a:off x="5670618" y="3514290"/>
            <a:ext cx="2016600" cy="71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+mj-lt"/>
                <a:ea typeface="Cairo"/>
                <a:cs typeface="Cairo"/>
                <a:sym typeface="Cairo"/>
              </a:rPr>
              <a:t>3. </a:t>
            </a:r>
            <a:r>
              <a:rPr lang="nl-NL" b="1" dirty="0">
                <a:solidFill>
                  <a:schemeClr val="accent3"/>
                </a:solidFill>
                <a:latin typeface="+mj-lt"/>
                <a:ea typeface="Cairo"/>
                <a:cs typeface="Cairo"/>
                <a:sym typeface="Cairo"/>
              </a:rPr>
              <a:t>G</a:t>
            </a:r>
            <a:r>
              <a:rPr lang="en" b="1" dirty="0">
                <a:solidFill>
                  <a:schemeClr val="accent3"/>
                </a:solidFill>
                <a:latin typeface="+mj-lt"/>
                <a:ea typeface="Cairo"/>
                <a:cs typeface="Cairo"/>
                <a:sym typeface="Cairo"/>
              </a:rPr>
              <a:t>a op zoek naar leuke of verassende informatie</a:t>
            </a:r>
            <a:endParaRPr b="1" dirty="0">
              <a:solidFill>
                <a:schemeClr val="accent3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154" name="Google Shape;2154;p73"/>
          <p:cNvSpPr txBox="1"/>
          <p:nvPr/>
        </p:nvSpPr>
        <p:spPr>
          <a:xfrm>
            <a:off x="1643169" y="1654723"/>
            <a:ext cx="2700594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/>
                </a:solidFill>
                <a:latin typeface="+mj-lt"/>
                <a:ea typeface="Cairo"/>
                <a:cs typeface="Cairo"/>
                <a:sym typeface="Cairo"/>
              </a:rPr>
              <a:t>1. </a:t>
            </a:r>
            <a:r>
              <a:rPr lang="nl-NL" b="1" dirty="0">
                <a:solidFill>
                  <a:schemeClr val="accent2"/>
                </a:solidFill>
                <a:latin typeface="+mj-lt"/>
                <a:ea typeface="Cairo"/>
                <a:cs typeface="Cairo"/>
                <a:sym typeface="Cairo"/>
              </a:rPr>
              <a:t>M</a:t>
            </a:r>
            <a:r>
              <a:rPr lang="en" b="1" dirty="0">
                <a:solidFill>
                  <a:schemeClr val="accent2"/>
                </a:solidFill>
                <a:latin typeface="+mj-lt"/>
                <a:ea typeface="Cairo"/>
                <a:cs typeface="Cairo"/>
                <a:sym typeface="Cairo"/>
              </a:rPr>
              <a:t>aak groepjes</a:t>
            </a:r>
            <a:endParaRPr b="1" dirty="0">
              <a:solidFill>
                <a:schemeClr val="accent2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155" name="Google Shape;2155;p73"/>
          <p:cNvSpPr txBox="1"/>
          <p:nvPr/>
        </p:nvSpPr>
        <p:spPr>
          <a:xfrm>
            <a:off x="1609746" y="4161550"/>
            <a:ext cx="20166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  <a:latin typeface="+mj-lt"/>
                <a:ea typeface="Cairo"/>
                <a:cs typeface="Cairo"/>
                <a:sym typeface="Cairo"/>
              </a:rPr>
              <a:t>4. Maak er een leuke G</a:t>
            </a:r>
            <a:r>
              <a:rPr lang="nl-NL" b="1" dirty="0">
                <a:solidFill>
                  <a:schemeClr val="accent4"/>
                </a:solidFill>
                <a:latin typeface="+mj-lt"/>
                <a:ea typeface="Cairo"/>
                <a:cs typeface="Cairo"/>
                <a:sym typeface="Cairo"/>
              </a:rPr>
              <a:t>r</a:t>
            </a:r>
            <a:r>
              <a:rPr lang="en" b="1" dirty="0">
                <a:solidFill>
                  <a:schemeClr val="accent4"/>
                </a:solidFill>
                <a:latin typeface="+mj-lt"/>
                <a:ea typeface="Cairo"/>
                <a:cs typeface="Cairo"/>
                <a:sym typeface="Cairo"/>
              </a:rPr>
              <a:t>oene quiz van. </a:t>
            </a:r>
            <a:r>
              <a:rPr lang="nl-NL" b="1" dirty="0">
                <a:solidFill>
                  <a:schemeClr val="accent4"/>
                </a:solidFill>
                <a:latin typeface="+mj-lt"/>
                <a:ea typeface="Cairo"/>
                <a:cs typeface="Cairo"/>
                <a:sym typeface="Cairo"/>
              </a:rPr>
              <a:t>M</a:t>
            </a:r>
            <a:r>
              <a:rPr lang="en" b="1" dirty="0">
                <a:solidFill>
                  <a:schemeClr val="accent4"/>
                </a:solidFill>
                <a:latin typeface="+mj-lt"/>
                <a:ea typeface="Cairo"/>
                <a:cs typeface="Cairo"/>
                <a:sym typeface="Cairo"/>
              </a:rPr>
              <a:t>aximaal 5 vragen</a:t>
            </a:r>
            <a:endParaRPr b="1" dirty="0">
              <a:solidFill>
                <a:schemeClr val="accent4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sp>
        <p:nvSpPr>
          <p:cNvPr id="2156" name="Google Shape;2156;p73"/>
          <p:cNvSpPr txBox="1"/>
          <p:nvPr/>
        </p:nvSpPr>
        <p:spPr>
          <a:xfrm>
            <a:off x="5884276" y="2257650"/>
            <a:ext cx="2144281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en" b="1" dirty="0">
                <a:solidFill>
                  <a:schemeClr val="dk2"/>
                </a:solidFill>
                <a:latin typeface="+mj-lt"/>
                <a:ea typeface="Cairo"/>
                <a:cs typeface="Cairo"/>
                <a:sym typeface="Cairo"/>
              </a:rPr>
              <a:t>2.</a:t>
            </a:r>
            <a:r>
              <a:rPr lang="en" b="1" dirty="0">
                <a:solidFill>
                  <a:schemeClr val="bg2"/>
                </a:solidFill>
                <a:latin typeface="+mj-lt"/>
                <a:ea typeface="Cairo"/>
                <a:cs typeface="Cairo"/>
                <a:sym typeface="Cairo"/>
              </a:rPr>
              <a:t> </a:t>
            </a:r>
            <a:r>
              <a:rPr lang="en" b="1" dirty="0">
                <a:solidFill>
                  <a:schemeClr val="bg2"/>
                </a:solidFill>
                <a:ea typeface="Cairo"/>
                <a:cs typeface="Cairo"/>
                <a:sym typeface="Cairo"/>
              </a:rPr>
              <a:t>Kies verschillende bronnen</a:t>
            </a:r>
            <a:endParaRPr b="1" dirty="0">
              <a:solidFill>
                <a:schemeClr val="bg2"/>
              </a:solidFill>
              <a:latin typeface="+mj-lt"/>
              <a:ea typeface="Cairo"/>
              <a:cs typeface="Cairo"/>
              <a:sym typeface="Cairo"/>
            </a:endParaRPr>
          </a:p>
        </p:txBody>
      </p:sp>
      <p:grpSp>
        <p:nvGrpSpPr>
          <p:cNvPr id="2157" name="Google Shape;2157;p73"/>
          <p:cNvGrpSpPr/>
          <p:nvPr/>
        </p:nvGrpSpPr>
        <p:grpSpPr>
          <a:xfrm>
            <a:off x="3295690" y="1654277"/>
            <a:ext cx="2552620" cy="2507273"/>
            <a:chOff x="3295690" y="1654277"/>
            <a:chExt cx="2552620" cy="2507273"/>
          </a:xfrm>
        </p:grpSpPr>
        <p:grpSp>
          <p:nvGrpSpPr>
            <p:cNvPr id="2158" name="Google Shape;2158;p73"/>
            <p:cNvGrpSpPr/>
            <p:nvPr/>
          </p:nvGrpSpPr>
          <p:grpSpPr>
            <a:xfrm>
              <a:off x="3295690" y="1654277"/>
              <a:ext cx="2552620" cy="2507273"/>
              <a:chOff x="3295690" y="1654277"/>
              <a:chExt cx="2552620" cy="2507273"/>
            </a:xfrm>
          </p:grpSpPr>
          <p:grpSp>
            <p:nvGrpSpPr>
              <p:cNvPr id="2159" name="Google Shape;2159;p73"/>
              <p:cNvGrpSpPr/>
              <p:nvPr/>
            </p:nvGrpSpPr>
            <p:grpSpPr>
              <a:xfrm>
                <a:off x="3382200" y="1781950"/>
                <a:ext cx="2379600" cy="2379600"/>
                <a:chOff x="3382200" y="1781950"/>
                <a:chExt cx="2379600" cy="2379600"/>
              </a:xfrm>
            </p:grpSpPr>
            <p:sp>
              <p:nvSpPr>
                <p:cNvPr id="2160" name="Google Shape;2160;p73"/>
                <p:cNvSpPr/>
                <p:nvPr/>
              </p:nvSpPr>
              <p:spPr>
                <a:xfrm>
                  <a:off x="3382200" y="1781950"/>
                  <a:ext cx="2379600" cy="2379600"/>
                </a:xfrm>
                <a:prstGeom prst="arc">
                  <a:avLst>
                    <a:gd name="adj1" fmla="val 17541465"/>
                    <a:gd name="adj2" fmla="val 19235341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oval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73"/>
                <p:cNvSpPr/>
                <p:nvPr/>
              </p:nvSpPr>
              <p:spPr>
                <a:xfrm>
                  <a:off x="3382200" y="1781950"/>
                  <a:ext cx="2379600" cy="2379600"/>
                </a:xfrm>
                <a:prstGeom prst="arc">
                  <a:avLst>
                    <a:gd name="adj1" fmla="val 410709"/>
                    <a:gd name="adj2" fmla="val 1867950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oval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" name="Google Shape;2162;p73"/>
                <p:cNvSpPr/>
                <p:nvPr/>
              </p:nvSpPr>
              <p:spPr>
                <a:xfrm>
                  <a:off x="3382200" y="1781950"/>
                  <a:ext cx="2379600" cy="2379600"/>
                </a:xfrm>
                <a:prstGeom prst="arc">
                  <a:avLst>
                    <a:gd name="adj1" fmla="val 4424428"/>
                    <a:gd name="adj2" fmla="val 6248786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oval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" name="Google Shape;2163;p73"/>
                <p:cNvSpPr/>
                <p:nvPr/>
              </p:nvSpPr>
              <p:spPr>
                <a:xfrm>
                  <a:off x="3382200" y="1781950"/>
                  <a:ext cx="2379600" cy="2379600"/>
                </a:xfrm>
                <a:prstGeom prst="arc">
                  <a:avLst>
                    <a:gd name="adj1" fmla="val 8994493"/>
                    <a:gd name="adj2" fmla="val 10304291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oval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73"/>
                <p:cNvSpPr/>
                <p:nvPr/>
              </p:nvSpPr>
              <p:spPr>
                <a:xfrm>
                  <a:off x="3382200" y="1781950"/>
                  <a:ext cx="2379600" cy="2379600"/>
                </a:xfrm>
                <a:prstGeom prst="arc">
                  <a:avLst>
                    <a:gd name="adj1" fmla="val 13341946"/>
                    <a:gd name="adj2" fmla="val 14897109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oval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5" name="Google Shape;2165;p73"/>
              <p:cNvGrpSpPr/>
              <p:nvPr/>
            </p:nvGrpSpPr>
            <p:grpSpPr>
              <a:xfrm>
                <a:off x="3295690" y="1654277"/>
                <a:ext cx="2552620" cy="2422197"/>
                <a:chOff x="2496269" y="1171698"/>
                <a:chExt cx="761953" cy="723022"/>
              </a:xfrm>
            </p:grpSpPr>
            <p:sp>
              <p:nvSpPr>
                <p:cNvPr id="2166" name="Google Shape;2166;p73"/>
                <p:cNvSpPr/>
                <p:nvPr/>
              </p:nvSpPr>
              <p:spPr>
                <a:xfrm>
                  <a:off x="2727495" y="1360642"/>
                  <a:ext cx="175877" cy="207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28" h="32936" extrusionOk="0">
                      <a:moveTo>
                        <a:pt x="23" y="1"/>
                      </a:moveTo>
                      <a:cubicBezTo>
                        <a:pt x="8" y="305"/>
                        <a:pt x="0" y="607"/>
                        <a:pt x="0" y="910"/>
                      </a:cubicBezTo>
                      <a:cubicBezTo>
                        <a:pt x="0" y="18582"/>
                        <a:pt x="10658" y="32913"/>
                        <a:pt x="23811" y="32936"/>
                      </a:cubicBezTo>
                      <a:cubicBezTo>
                        <a:pt x="23827" y="32889"/>
                        <a:pt x="23841" y="32840"/>
                        <a:pt x="23857" y="32793"/>
                      </a:cubicBezTo>
                      <a:cubicBezTo>
                        <a:pt x="27927" y="20274"/>
                        <a:pt x="17588" y="5690"/>
                        <a:pt x="767" y="228"/>
                      </a:cubicBezTo>
                      <a:cubicBezTo>
                        <a:pt x="522" y="146"/>
                        <a:pt x="273" y="70"/>
                        <a:pt x="23" y="1"/>
                      </a:cubicBezTo>
                      <a:close/>
                    </a:path>
                  </a:pathLst>
                </a:custGeom>
                <a:solidFill>
                  <a:srgbClr val="213B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" name="Google Shape;2167;p73"/>
                <p:cNvSpPr/>
                <p:nvPr/>
              </p:nvSpPr>
              <p:spPr>
                <a:xfrm>
                  <a:off x="2730750" y="1408371"/>
                  <a:ext cx="108720" cy="14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4" h="2298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651" y="10456"/>
                        <a:pt x="7099" y="19031"/>
                        <a:pt x="14312" y="22986"/>
                      </a:cubicBezTo>
                      <a:cubicBezTo>
                        <a:pt x="14397" y="22780"/>
                        <a:pt x="14469" y="22572"/>
                        <a:pt x="14539" y="22357"/>
                      </a:cubicBezTo>
                      <a:cubicBezTo>
                        <a:pt x="17263" y="13961"/>
                        <a:pt x="10821" y="4262"/>
                        <a:pt x="0" y="0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168" name="Google Shape;2168;p73"/>
                <p:cNvGrpSpPr/>
                <p:nvPr/>
              </p:nvGrpSpPr>
              <p:grpSpPr>
                <a:xfrm>
                  <a:off x="2496269" y="1171698"/>
                  <a:ext cx="761953" cy="723022"/>
                  <a:chOff x="2496269" y="1120652"/>
                  <a:chExt cx="761953" cy="723022"/>
                </a:xfrm>
              </p:grpSpPr>
              <p:grpSp>
                <p:nvGrpSpPr>
                  <p:cNvPr id="2169" name="Google Shape;2169;p73"/>
                  <p:cNvGrpSpPr/>
                  <p:nvPr/>
                </p:nvGrpSpPr>
                <p:grpSpPr>
                  <a:xfrm>
                    <a:off x="2496269" y="1120652"/>
                    <a:ext cx="761953" cy="723022"/>
                    <a:chOff x="2496269" y="1120652"/>
                    <a:chExt cx="761953" cy="723022"/>
                  </a:xfrm>
                </p:grpSpPr>
                <p:grpSp>
                  <p:nvGrpSpPr>
                    <p:cNvPr id="2170" name="Google Shape;2170;p73"/>
                    <p:cNvGrpSpPr/>
                    <p:nvPr/>
                  </p:nvGrpSpPr>
                  <p:grpSpPr>
                    <a:xfrm>
                      <a:off x="2496269" y="1304589"/>
                      <a:ext cx="407089" cy="305057"/>
                      <a:chOff x="2496269" y="1304589"/>
                      <a:chExt cx="407089" cy="305057"/>
                    </a:xfrm>
                  </p:grpSpPr>
                  <p:sp>
                    <p:nvSpPr>
                      <p:cNvPr id="2171" name="Google Shape;2171;p73"/>
                      <p:cNvSpPr/>
                      <p:nvPr/>
                    </p:nvSpPr>
                    <p:spPr>
                      <a:xfrm>
                        <a:off x="2496269" y="1304589"/>
                        <a:ext cx="407089" cy="3050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643" h="48441" extrusionOk="0">
                            <a:moveTo>
                              <a:pt x="30753" y="1"/>
                            </a:moveTo>
                            <a:cubicBezTo>
                              <a:pt x="19553" y="1"/>
                              <a:pt x="7984" y="7486"/>
                              <a:pt x="2667" y="11431"/>
                            </a:cubicBezTo>
                            <a:cubicBezTo>
                              <a:pt x="790" y="12823"/>
                              <a:pt x="1" y="15251"/>
                              <a:pt x="700" y="17481"/>
                            </a:cubicBezTo>
                            <a:cubicBezTo>
                              <a:pt x="3088" y="25083"/>
                              <a:pt x="9784" y="42156"/>
                              <a:pt x="22752" y="46368"/>
                            </a:cubicBezTo>
                            <a:cubicBezTo>
                              <a:pt x="27079" y="47774"/>
                              <a:pt x="31415" y="48440"/>
                              <a:pt x="35536" y="48440"/>
                            </a:cubicBezTo>
                            <a:cubicBezTo>
                              <a:pt x="47434" y="48440"/>
                              <a:pt x="57553" y="42892"/>
                              <a:pt x="60574" y="33591"/>
                            </a:cubicBezTo>
                            <a:cubicBezTo>
                              <a:pt x="64643" y="21069"/>
                              <a:pt x="54305" y="6487"/>
                              <a:pt x="37486" y="1023"/>
                            </a:cubicBezTo>
                            <a:cubicBezTo>
                              <a:pt x="35294" y="311"/>
                              <a:pt x="33031" y="1"/>
                              <a:pt x="307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72" name="Google Shape;2172;p73"/>
                      <p:cNvSpPr/>
                      <p:nvPr/>
                    </p:nvSpPr>
                    <p:spPr>
                      <a:xfrm>
                        <a:off x="2553035" y="1348798"/>
                        <a:ext cx="287349" cy="21531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5629" h="34191" extrusionOk="0">
                            <a:moveTo>
                              <a:pt x="21708" y="1"/>
                            </a:moveTo>
                            <a:cubicBezTo>
                              <a:pt x="13802" y="1"/>
                              <a:pt x="5636" y="5284"/>
                              <a:pt x="1883" y="8068"/>
                            </a:cubicBezTo>
                            <a:cubicBezTo>
                              <a:pt x="558" y="9051"/>
                              <a:pt x="1" y="10765"/>
                              <a:pt x="495" y="12338"/>
                            </a:cubicBezTo>
                            <a:cubicBezTo>
                              <a:pt x="2180" y="17705"/>
                              <a:pt x="6907" y="29755"/>
                              <a:pt x="16060" y="32728"/>
                            </a:cubicBezTo>
                            <a:cubicBezTo>
                              <a:pt x="19114" y="33721"/>
                              <a:pt x="22174" y="34191"/>
                              <a:pt x="25083" y="34191"/>
                            </a:cubicBezTo>
                            <a:cubicBezTo>
                              <a:pt x="33482" y="34191"/>
                              <a:pt x="40624" y="30275"/>
                              <a:pt x="42758" y="23710"/>
                            </a:cubicBezTo>
                            <a:cubicBezTo>
                              <a:pt x="45629" y="14872"/>
                              <a:pt x="38332" y="4579"/>
                              <a:pt x="26460" y="722"/>
                            </a:cubicBezTo>
                            <a:cubicBezTo>
                              <a:pt x="24913" y="219"/>
                              <a:pt x="23316" y="1"/>
                              <a:pt x="2170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173" name="Google Shape;2173;p73"/>
                    <p:cNvGrpSpPr/>
                    <p:nvPr/>
                  </p:nvGrpSpPr>
                  <p:grpSpPr>
                    <a:xfrm>
                      <a:off x="2586468" y="1493376"/>
                      <a:ext cx="358850" cy="349656"/>
                      <a:chOff x="2586468" y="1493376"/>
                      <a:chExt cx="358850" cy="349656"/>
                    </a:xfrm>
                  </p:grpSpPr>
                  <p:sp>
                    <p:nvSpPr>
                      <p:cNvPr id="2174" name="Google Shape;2174;p73"/>
                      <p:cNvSpPr/>
                      <p:nvPr/>
                    </p:nvSpPr>
                    <p:spPr>
                      <a:xfrm>
                        <a:off x="2586468" y="1493376"/>
                        <a:ext cx="358850" cy="34965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6983" h="55523" extrusionOk="0">
                            <a:moveTo>
                              <a:pt x="34707" y="1"/>
                            </a:moveTo>
                            <a:cubicBezTo>
                              <a:pt x="25495" y="1"/>
                              <a:pt x="15173" y="5595"/>
                              <a:pt x="8014" y="15449"/>
                            </a:cubicBezTo>
                            <a:cubicBezTo>
                              <a:pt x="0" y="26478"/>
                              <a:pt x="4618" y="44227"/>
                              <a:pt x="7155" y="51780"/>
                            </a:cubicBezTo>
                            <a:cubicBezTo>
                              <a:pt x="7899" y="53993"/>
                              <a:pt x="9963" y="55495"/>
                              <a:pt x="12300" y="55519"/>
                            </a:cubicBezTo>
                            <a:cubicBezTo>
                              <a:pt x="12540" y="55521"/>
                              <a:pt x="12789" y="55522"/>
                              <a:pt x="13047" y="55522"/>
                            </a:cubicBezTo>
                            <a:cubicBezTo>
                              <a:pt x="21360" y="55522"/>
                              <a:pt x="38815" y="54172"/>
                              <a:pt x="46588" y="43473"/>
                            </a:cubicBezTo>
                            <a:cubicBezTo>
                              <a:pt x="56983" y="29165"/>
                              <a:pt x="56776" y="11292"/>
                              <a:pt x="46123" y="3553"/>
                            </a:cubicBezTo>
                            <a:cubicBezTo>
                              <a:pt x="42808" y="1144"/>
                              <a:pt x="38871" y="1"/>
                              <a:pt x="34707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75" name="Google Shape;2175;p73"/>
                      <p:cNvSpPr/>
                      <p:nvPr/>
                    </p:nvSpPr>
                    <p:spPr>
                      <a:xfrm>
                        <a:off x="2637642" y="1547125"/>
                        <a:ext cx="253304" cy="246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23" h="39191" extrusionOk="0">
                            <a:moveTo>
                              <a:pt x="24498" y="0"/>
                            </a:moveTo>
                            <a:cubicBezTo>
                              <a:pt x="17996" y="0"/>
                              <a:pt x="10711" y="3949"/>
                              <a:pt x="5658" y="10904"/>
                            </a:cubicBezTo>
                            <a:cubicBezTo>
                              <a:pt x="0" y="18689"/>
                              <a:pt x="3260" y="31216"/>
                              <a:pt x="5050" y="36549"/>
                            </a:cubicBezTo>
                            <a:cubicBezTo>
                              <a:pt x="5576" y="38112"/>
                              <a:pt x="7034" y="39172"/>
                              <a:pt x="8683" y="39188"/>
                            </a:cubicBezTo>
                            <a:cubicBezTo>
                              <a:pt x="8850" y="39189"/>
                              <a:pt x="9023" y="39190"/>
                              <a:pt x="9202" y="39190"/>
                            </a:cubicBezTo>
                            <a:cubicBezTo>
                              <a:pt x="15067" y="39190"/>
                              <a:pt x="27395" y="38240"/>
                              <a:pt x="32884" y="30686"/>
                            </a:cubicBezTo>
                            <a:cubicBezTo>
                              <a:pt x="40222" y="20587"/>
                              <a:pt x="40075" y="7970"/>
                              <a:pt x="32557" y="2508"/>
                            </a:cubicBezTo>
                            <a:cubicBezTo>
                              <a:pt x="30217" y="807"/>
                              <a:pt x="27437" y="0"/>
                              <a:pt x="2449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176" name="Google Shape;2176;p73"/>
                    <p:cNvGrpSpPr/>
                    <p:nvPr/>
                  </p:nvGrpSpPr>
                  <p:grpSpPr>
                    <a:xfrm>
                      <a:off x="2807939" y="1494024"/>
                      <a:ext cx="358857" cy="349650"/>
                      <a:chOff x="2807939" y="1494024"/>
                      <a:chExt cx="358857" cy="349650"/>
                    </a:xfrm>
                  </p:grpSpPr>
                  <p:sp>
                    <p:nvSpPr>
                      <p:cNvPr id="2177" name="Google Shape;2177;p73"/>
                      <p:cNvSpPr/>
                      <p:nvPr/>
                    </p:nvSpPr>
                    <p:spPr>
                      <a:xfrm>
                        <a:off x="2807939" y="1494024"/>
                        <a:ext cx="358857" cy="349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6984" h="55522" extrusionOk="0">
                            <a:moveTo>
                              <a:pt x="22278" y="1"/>
                            </a:moveTo>
                            <a:cubicBezTo>
                              <a:pt x="18114" y="1"/>
                              <a:pt x="14176" y="1144"/>
                              <a:pt x="10859" y="3554"/>
                            </a:cubicBezTo>
                            <a:cubicBezTo>
                              <a:pt x="208" y="11292"/>
                              <a:pt x="0" y="29166"/>
                              <a:pt x="10397" y="43474"/>
                            </a:cubicBezTo>
                            <a:cubicBezTo>
                              <a:pt x="18169" y="54172"/>
                              <a:pt x="35625" y="55522"/>
                              <a:pt x="43938" y="55522"/>
                            </a:cubicBezTo>
                            <a:cubicBezTo>
                              <a:pt x="44195" y="55522"/>
                              <a:pt x="44444" y="55521"/>
                              <a:pt x="44684" y="55518"/>
                            </a:cubicBezTo>
                            <a:cubicBezTo>
                              <a:pt x="47019" y="55494"/>
                              <a:pt x="49085" y="53995"/>
                              <a:pt x="49830" y="51779"/>
                            </a:cubicBezTo>
                            <a:cubicBezTo>
                              <a:pt x="52366" y="44227"/>
                              <a:pt x="56984" y="26479"/>
                              <a:pt x="48970" y="15448"/>
                            </a:cubicBezTo>
                            <a:cubicBezTo>
                              <a:pt x="41810" y="5595"/>
                              <a:pt x="31490" y="1"/>
                              <a:pt x="2227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78" name="Google Shape;2178;p73"/>
                      <p:cNvSpPr/>
                      <p:nvPr/>
                    </p:nvSpPr>
                    <p:spPr>
                      <a:xfrm>
                        <a:off x="2862324" y="1547767"/>
                        <a:ext cx="253292" cy="2468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221" h="39191" extrusionOk="0">
                            <a:moveTo>
                              <a:pt x="15724" y="1"/>
                            </a:moveTo>
                            <a:cubicBezTo>
                              <a:pt x="12785" y="1"/>
                              <a:pt x="10006" y="808"/>
                              <a:pt x="7665" y="2508"/>
                            </a:cubicBezTo>
                            <a:cubicBezTo>
                              <a:pt x="146" y="7971"/>
                              <a:pt x="0" y="20586"/>
                              <a:pt x="7339" y="30686"/>
                            </a:cubicBezTo>
                            <a:cubicBezTo>
                              <a:pt x="12827" y="38240"/>
                              <a:pt x="25156" y="39191"/>
                              <a:pt x="31020" y="39191"/>
                            </a:cubicBezTo>
                            <a:cubicBezTo>
                              <a:pt x="31200" y="39191"/>
                              <a:pt x="31373" y="39190"/>
                              <a:pt x="31540" y="39188"/>
                            </a:cubicBezTo>
                            <a:cubicBezTo>
                              <a:pt x="33188" y="39171"/>
                              <a:pt x="34646" y="38111"/>
                              <a:pt x="35173" y="36549"/>
                            </a:cubicBezTo>
                            <a:cubicBezTo>
                              <a:pt x="36962" y="31218"/>
                              <a:pt x="40221" y="18689"/>
                              <a:pt x="34564" y="10904"/>
                            </a:cubicBezTo>
                            <a:cubicBezTo>
                              <a:pt x="29511" y="3949"/>
                              <a:pt x="22226" y="1"/>
                              <a:pt x="1572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179" name="Google Shape;2179;p73"/>
                    <p:cNvGrpSpPr/>
                    <p:nvPr/>
                  </p:nvGrpSpPr>
                  <p:grpSpPr>
                    <a:xfrm>
                      <a:off x="2851133" y="1305635"/>
                      <a:ext cx="407089" cy="305057"/>
                      <a:chOff x="2851133" y="1305635"/>
                      <a:chExt cx="407089" cy="305057"/>
                    </a:xfrm>
                  </p:grpSpPr>
                  <p:sp>
                    <p:nvSpPr>
                      <p:cNvPr id="2180" name="Google Shape;2180;p73"/>
                      <p:cNvSpPr/>
                      <p:nvPr/>
                    </p:nvSpPr>
                    <p:spPr>
                      <a:xfrm>
                        <a:off x="2851133" y="1305635"/>
                        <a:ext cx="407089" cy="3050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4643" h="48441" extrusionOk="0">
                            <a:moveTo>
                              <a:pt x="33890" y="0"/>
                            </a:moveTo>
                            <a:cubicBezTo>
                              <a:pt x="31613" y="0"/>
                              <a:pt x="29351" y="310"/>
                              <a:pt x="27159" y="1022"/>
                            </a:cubicBezTo>
                            <a:cubicBezTo>
                              <a:pt x="10340" y="6488"/>
                              <a:pt x="1" y="21070"/>
                              <a:pt x="4069" y="33592"/>
                            </a:cubicBezTo>
                            <a:cubicBezTo>
                              <a:pt x="7091" y="42892"/>
                              <a:pt x="17210" y="48440"/>
                              <a:pt x="29109" y="48440"/>
                            </a:cubicBezTo>
                            <a:cubicBezTo>
                              <a:pt x="33230" y="48440"/>
                              <a:pt x="37566" y="47775"/>
                              <a:pt x="41894" y="46368"/>
                            </a:cubicBezTo>
                            <a:cubicBezTo>
                              <a:pt x="54859" y="42156"/>
                              <a:pt x="61556" y="25084"/>
                              <a:pt x="63944" y="17481"/>
                            </a:cubicBezTo>
                            <a:cubicBezTo>
                              <a:pt x="64643" y="15252"/>
                              <a:pt x="63854" y="12824"/>
                              <a:pt x="61978" y="11431"/>
                            </a:cubicBezTo>
                            <a:cubicBezTo>
                              <a:pt x="56659" y="7487"/>
                              <a:pt x="45090" y="0"/>
                              <a:pt x="3389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81" name="Google Shape;2181;p73"/>
                      <p:cNvSpPr/>
                      <p:nvPr/>
                    </p:nvSpPr>
                    <p:spPr>
                      <a:xfrm>
                        <a:off x="2914108" y="1349849"/>
                        <a:ext cx="287349" cy="2153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5629" h="34192" extrusionOk="0">
                            <a:moveTo>
                              <a:pt x="23922" y="0"/>
                            </a:moveTo>
                            <a:cubicBezTo>
                              <a:pt x="22315" y="0"/>
                              <a:pt x="20718" y="219"/>
                              <a:pt x="19171" y="721"/>
                            </a:cubicBezTo>
                            <a:cubicBezTo>
                              <a:pt x="7297" y="4578"/>
                              <a:pt x="1" y="14871"/>
                              <a:pt x="2873" y="23711"/>
                            </a:cubicBezTo>
                            <a:cubicBezTo>
                              <a:pt x="5006" y="30275"/>
                              <a:pt x="12149" y="34191"/>
                              <a:pt x="20548" y="34191"/>
                            </a:cubicBezTo>
                            <a:cubicBezTo>
                              <a:pt x="23457" y="34191"/>
                              <a:pt x="26517" y="33722"/>
                              <a:pt x="29571" y="32729"/>
                            </a:cubicBezTo>
                            <a:cubicBezTo>
                              <a:pt x="38723" y="29754"/>
                              <a:pt x="43449" y="17704"/>
                              <a:pt x="45134" y="12339"/>
                            </a:cubicBezTo>
                            <a:cubicBezTo>
                              <a:pt x="45629" y="10764"/>
                              <a:pt x="45072" y="9052"/>
                              <a:pt x="43747" y="8069"/>
                            </a:cubicBezTo>
                            <a:cubicBezTo>
                              <a:pt x="39994" y="5284"/>
                              <a:pt x="31827" y="0"/>
                              <a:pt x="2392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/>
                          <a:t>B</a:t>
                        </a:r>
                        <a:endParaRPr/>
                      </a:p>
                    </p:txBody>
                  </p:sp>
                </p:grpSp>
                <p:grpSp>
                  <p:nvGrpSpPr>
                    <p:cNvPr id="2182" name="Google Shape;2182;p73"/>
                    <p:cNvGrpSpPr/>
                    <p:nvPr/>
                  </p:nvGrpSpPr>
                  <p:grpSpPr>
                    <a:xfrm>
                      <a:off x="2727495" y="1120652"/>
                      <a:ext cx="300271" cy="396358"/>
                      <a:chOff x="2727495" y="1120652"/>
                      <a:chExt cx="300271" cy="396358"/>
                    </a:xfrm>
                  </p:grpSpPr>
                  <p:sp>
                    <p:nvSpPr>
                      <p:cNvPr id="2183" name="Google Shape;2183;p73"/>
                      <p:cNvSpPr/>
                      <p:nvPr/>
                    </p:nvSpPr>
                    <p:spPr>
                      <a:xfrm>
                        <a:off x="2727495" y="1120652"/>
                        <a:ext cx="300271" cy="39635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7681" h="62939" extrusionOk="0">
                            <a:moveTo>
                              <a:pt x="23841" y="1"/>
                            </a:moveTo>
                            <a:cubicBezTo>
                              <a:pt x="22726" y="1"/>
                              <a:pt x="21612" y="340"/>
                              <a:pt x="20660" y="1017"/>
                            </a:cubicBezTo>
                            <a:cubicBezTo>
                              <a:pt x="14168" y="5636"/>
                              <a:pt x="0" y="17280"/>
                              <a:pt x="0" y="30914"/>
                            </a:cubicBezTo>
                            <a:cubicBezTo>
                              <a:pt x="0" y="48601"/>
                              <a:pt x="10674" y="62939"/>
                              <a:pt x="23841" y="62939"/>
                            </a:cubicBezTo>
                            <a:cubicBezTo>
                              <a:pt x="37007" y="62939"/>
                              <a:pt x="47681" y="48600"/>
                              <a:pt x="47681" y="30914"/>
                            </a:cubicBezTo>
                            <a:cubicBezTo>
                              <a:pt x="47681" y="17280"/>
                              <a:pt x="33513" y="5636"/>
                              <a:pt x="27022" y="1017"/>
                            </a:cubicBezTo>
                            <a:cubicBezTo>
                              <a:pt x="26069" y="340"/>
                              <a:pt x="24955" y="1"/>
                              <a:pt x="2384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84" name="Google Shape;2184;p73"/>
                      <p:cNvSpPr/>
                      <p:nvPr/>
                    </p:nvSpPr>
                    <p:spPr>
                      <a:xfrm>
                        <a:off x="2771659" y="1178948"/>
                        <a:ext cx="211942" cy="27976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55" h="44425" extrusionOk="0">
                            <a:moveTo>
                              <a:pt x="16828" y="0"/>
                            </a:moveTo>
                            <a:cubicBezTo>
                              <a:pt x="16042" y="0"/>
                              <a:pt x="15255" y="240"/>
                              <a:pt x="14583" y="718"/>
                            </a:cubicBezTo>
                            <a:cubicBezTo>
                              <a:pt x="10001" y="3978"/>
                              <a:pt x="1" y="12199"/>
                              <a:pt x="1" y="21821"/>
                            </a:cubicBezTo>
                            <a:cubicBezTo>
                              <a:pt x="1" y="34304"/>
                              <a:pt x="7534" y="44424"/>
                              <a:pt x="16828" y="44424"/>
                            </a:cubicBezTo>
                            <a:cubicBezTo>
                              <a:pt x="26121" y="44424"/>
                              <a:pt x="33654" y="34304"/>
                              <a:pt x="33654" y="21821"/>
                            </a:cubicBezTo>
                            <a:cubicBezTo>
                              <a:pt x="33654" y="12197"/>
                              <a:pt x="23654" y="3978"/>
                              <a:pt x="19072" y="718"/>
                            </a:cubicBezTo>
                            <a:cubicBezTo>
                              <a:pt x="18401" y="240"/>
                              <a:pt x="17615" y="0"/>
                              <a:pt x="1682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  <p:grpSp>
                <p:nvGrpSpPr>
                  <p:cNvPr id="2185" name="Google Shape;2185;p73"/>
                  <p:cNvGrpSpPr/>
                  <p:nvPr/>
                </p:nvGrpSpPr>
                <p:grpSpPr>
                  <a:xfrm>
                    <a:off x="2719462" y="1367519"/>
                    <a:ext cx="308357" cy="308344"/>
                    <a:chOff x="2719462" y="1367519"/>
                    <a:chExt cx="308357" cy="308344"/>
                  </a:xfrm>
                </p:grpSpPr>
                <p:sp>
                  <p:nvSpPr>
                    <p:cNvPr id="2186" name="Google Shape;2186;p73"/>
                    <p:cNvSpPr/>
                    <p:nvPr/>
                  </p:nvSpPr>
                  <p:spPr>
                    <a:xfrm>
                      <a:off x="2719462" y="1367519"/>
                      <a:ext cx="308357" cy="3083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965" h="48963" extrusionOk="0">
                          <a:moveTo>
                            <a:pt x="24483" y="0"/>
                          </a:moveTo>
                          <a:cubicBezTo>
                            <a:pt x="17990" y="0"/>
                            <a:pt x="11762" y="2578"/>
                            <a:pt x="7172" y="7170"/>
                          </a:cubicBezTo>
                          <a:cubicBezTo>
                            <a:pt x="2580" y="11762"/>
                            <a:pt x="0" y="17988"/>
                            <a:pt x="0" y="24481"/>
                          </a:cubicBezTo>
                          <a:cubicBezTo>
                            <a:pt x="0" y="30974"/>
                            <a:pt x="2580" y="37202"/>
                            <a:pt x="7172" y="41792"/>
                          </a:cubicBezTo>
                          <a:cubicBezTo>
                            <a:pt x="11762" y="46384"/>
                            <a:pt x="17990" y="48962"/>
                            <a:pt x="24483" y="48962"/>
                          </a:cubicBezTo>
                          <a:cubicBezTo>
                            <a:pt x="30976" y="48962"/>
                            <a:pt x="37202" y="46384"/>
                            <a:pt x="41794" y="41792"/>
                          </a:cubicBezTo>
                          <a:cubicBezTo>
                            <a:pt x="46386" y="37202"/>
                            <a:pt x="48964" y="30974"/>
                            <a:pt x="48964" y="24481"/>
                          </a:cubicBezTo>
                          <a:cubicBezTo>
                            <a:pt x="48964" y="17988"/>
                            <a:pt x="46386" y="11762"/>
                            <a:pt x="41794" y="7170"/>
                          </a:cubicBezTo>
                          <a:cubicBezTo>
                            <a:pt x="37202" y="2578"/>
                            <a:pt x="30976" y="0"/>
                            <a:pt x="2448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2187" name="Google Shape;2187;p73"/>
                    <p:cNvGrpSpPr/>
                    <p:nvPr/>
                  </p:nvGrpSpPr>
                  <p:grpSpPr>
                    <a:xfrm>
                      <a:off x="2722220" y="1381588"/>
                      <a:ext cx="297954" cy="280182"/>
                      <a:chOff x="2722220" y="1381588"/>
                      <a:chExt cx="297954" cy="280182"/>
                    </a:xfrm>
                  </p:grpSpPr>
                  <p:sp>
                    <p:nvSpPr>
                      <p:cNvPr id="2188" name="Google Shape;2188;p73"/>
                      <p:cNvSpPr/>
                      <p:nvPr/>
                    </p:nvSpPr>
                    <p:spPr>
                      <a:xfrm>
                        <a:off x="2740257" y="1558365"/>
                        <a:ext cx="133551" cy="10340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207" h="16420" extrusionOk="0">
                            <a:moveTo>
                              <a:pt x="3036" y="0"/>
                            </a:moveTo>
                            <a:lnTo>
                              <a:pt x="0" y="986"/>
                            </a:lnTo>
                            <a:cubicBezTo>
                              <a:pt x="722" y="3230"/>
                              <a:pt x="1796" y="5346"/>
                              <a:pt x="3182" y="7254"/>
                            </a:cubicBezTo>
                            <a:cubicBezTo>
                              <a:pt x="7535" y="13245"/>
                              <a:pt x="14318" y="16420"/>
                              <a:pt x="21196" y="16420"/>
                            </a:cubicBezTo>
                            <a:cubicBezTo>
                              <a:pt x="21200" y="16420"/>
                              <a:pt x="21203" y="16420"/>
                              <a:pt x="21207" y="16420"/>
                            </a:cubicBezTo>
                            <a:lnTo>
                              <a:pt x="21207" y="13228"/>
                            </a:lnTo>
                            <a:cubicBezTo>
                              <a:pt x="21203" y="13228"/>
                              <a:pt x="21200" y="13228"/>
                              <a:pt x="21196" y="13228"/>
                            </a:cubicBezTo>
                            <a:cubicBezTo>
                              <a:pt x="15304" y="13228"/>
                              <a:pt x="9492" y="10509"/>
                              <a:pt x="5763" y="5378"/>
                            </a:cubicBezTo>
                            <a:cubicBezTo>
                              <a:pt x="4574" y="3741"/>
                              <a:pt x="3654" y="1926"/>
                              <a:pt x="303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89" name="Google Shape;2189;p73"/>
                      <p:cNvSpPr/>
                      <p:nvPr/>
                    </p:nvSpPr>
                    <p:spPr>
                      <a:xfrm>
                        <a:off x="2944044" y="1408239"/>
                        <a:ext cx="76130" cy="1562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089" h="24810" extrusionOk="0">
                            <a:moveTo>
                              <a:pt x="1876" y="0"/>
                            </a:moveTo>
                            <a:lnTo>
                              <a:pt x="0" y="2583"/>
                            </a:lnTo>
                            <a:cubicBezTo>
                              <a:pt x="1626" y="3761"/>
                              <a:pt x="3057" y="5189"/>
                              <a:pt x="4237" y="6815"/>
                            </a:cubicBezTo>
                            <a:cubicBezTo>
                              <a:pt x="7945" y="11917"/>
                              <a:pt x="8749" y="18242"/>
                              <a:pt x="6967" y="23823"/>
                            </a:cubicBezTo>
                            <a:lnTo>
                              <a:pt x="10002" y="24809"/>
                            </a:lnTo>
                            <a:cubicBezTo>
                              <a:pt x="12089" y="18290"/>
                              <a:pt x="11151" y="10899"/>
                              <a:pt x="6820" y="4938"/>
                            </a:cubicBezTo>
                            <a:cubicBezTo>
                              <a:pt x="5442" y="3041"/>
                              <a:pt x="3774" y="1375"/>
                              <a:pt x="187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90" name="Google Shape;2190;p73"/>
                      <p:cNvSpPr/>
                      <p:nvPr/>
                    </p:nvSpPr>
                    <p:spPr>
                      <a:xfrm>
                        <a:off x="2791638" y="1381588"/>
                        <a:ext cx="164226" cy="429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6078" h="6816" extrusionOk="0">
                            <a:moveTo>
                              <a:pt x="12998" y="1"/>
                            </a:moveTo>
                            <a:cubicBezTo>
                              <a:pt x="8487" y="1"/>
                              <a:pt x="3935" y="1369"/>
                              <a:pt x="0" y="4210"/>
                            </a:cubicBezTo>
                            <a:lnTo>
                              <a:pt x="1876" y="6793"/>
                            </a:lnTo>
                            <a:cubicBezTo>
                              <a:pt x="5245" y="4363"/>
                              <a:pt x="9141" y="3193"/>
                              <a:pt x="13002" y="3193"/>
                            </a:cubicBezTo>
                            <a:cubicBezTo>
                              <a:pt x="16976" y="3193"/>
                              <a:pt x="20914" y="4433"/>
                              <a:pt x="24201" y="6815"/>
                            </a:cubicBezTo>
                            <a:lnTo>
                              <a:pt x="26077" y="4232"/>
                            </a:lnTo>
                            <a:cubicBezTo>
                              <a:pt x="22239" y="1449"/>
                              <a:pt x="17641" y="1"/>
                              <a:pt x="1299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91" name="Google Shape;2191;p73"/>
                      <p:cNvSpPr/>
                      <p:nvPr/>
                    </p:nvSpPr>
                    <p:spPr>
                      <a:xfrm>
                        <a:off x="2873801" y="1558252"/>
                        <a:ext cx="133243" cy="10351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158" h="16438" extrusionOk="0">
                            <a:moveTo>
                              <a:pt x="18123" y="1"/>
                            </a:moveTo>
                            <a:cubicBezTo>
                              <a:pt x="16894" y="3864"/>
                              <a:pt x="14459" y="7233"/>
                              <a:pt x="11175" y="9612"/>
                            </a:cubicBezTo>
                            <a:cubicBezTo>
                              <a:pt x="7931" y="11974"/>
                              <a:pt x="4021" y="13246"/>
                              <a:pt x="8" y="13246"/>
                            </a:cubicBezTo>
                            <a:cubicBezTo>
                              <a:pt x="6" y="13246"/>
                              <a:pt x="3" y="13246"/>
                              <a:pt x="1" y="13246"/>
                            </a:cubicBezTo>
                            <a:lnTo>
                              <a:pt x="1" y="16438"/>
                            </a:lnTo>
                            <a:cubicBezTo>
                              <a:pt x="4532" y="16436"/>
                              <a:pt x="9106" y="15060"/>
                              <a:pt x="13053" y="12192"/>
                            </a:cubicBezTo>
                            <a:cubicBezTo>
                              <a:pt x="17030" y="9301"/>
                              <a:pt x="19767" y="5338"/>
                              <a:pt x="21157" y="988"/>
                            </a:cubicBezTo>
                            <a:lnTo>
                              <a:pt x="18123" y="1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192" name="Google Shape;2192;p73"/>
                      <p:cNvSpPr/>
                      <p:nvPr/>
                    </p:nvSpPr>
                    <p:spPr>
                      <a:xfrm>
                        <a:off x="2722220" y="1408094"/>
                        <a:ext cx="81238" cy="15648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900" h="24849" extrusionOk="0">
                            <a:moveTo>
                              <a:pt x="11023" y="1"/>
                            </a:moveTo>
                            <a:cubicBezTo>
                              <a:pt x="11006" y="13"/>
                              <a:pt x="10987" y="26"/>
                              <a:pt x="10967" y="39"/>
                            </a:cubicBezTo>
                            <a:cubicBezTo>
                              <a:pt x="2989" y="5836"/>
                              <a:pt x="1" y="15945"/>
                              <a:pt x="2866" y="24848"/>
                            </a:cubicBezTo>
                            <a:lnTo>
                              <a:pt x="5900" y="23861"/>
                            </a:lnTo>
                            <a:cubicBezTo>
                              <a:pt x="3451" y="16238"/>
                              <a:pt x="6012" y="7585"/>
                              <a:pt x="12845" y="2622"/>
                            </a:cubicBezTo>
                            <a:cubicBezTo>
                              <a:pt x="12862" y="2608"/>
                              <a:pt x="12882" y="2597"/>
                              <a:pt x="12899" y="2584"/>
                            </a:cubicBezTo>
                            <a:lnTo>
                              <a:pt x="11023" y="1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</p:grpSp>
        <p:sp>
          <p:nvSpPr>
            <p:cNvPr id="2198" name="Google Shape;2198;p73"/>
            <p:cNvSpPr txBox="1"/>
            <p:nvPr/>
          </p:nvSpPr>
          <p:spPr>
            <a:xfrm>
              <a:off x="4214813" y="2038350"/>
              <a:ext cx="719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Cairo"/>
                  <a:ea typeface="Cairo"/>
                  <a:cs typeface="Cairo"/>
                  <a:sym typeface="Cairo"/>
                </a:rPr>
                <a:t>1</a:t>
              </a:r>
              <a:endParaRPr sz="1800" b="1" dirty="0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2199" name="Google Shape;2199;p73"/>
            <p:cNvSpPr txBox="1"/>
            <p:nvPr/>
          </p:nvSpPr>
          <p:spPr>
            <a:xfrm>
              <a:off x="4931588" y="2562225"/>
              <a:ext cx="719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Cairo"/>
                  <a:ea typeface="Cairo"/>
                  <a:cs typeface="Cairo"/>
                  <a:sym typeface="Cairo"/>
                </a:rPr>
                <a:t>2</a:t>
              </a:r>
              <a:endParaRPr sz="1800" b="1" dirty="0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2200" name="Google Shape;2200;p73"/>
            <p:cNvSpPr txBox="1"/>
            <p:nvPr/>
          </p:nvSpPr>
          <p:spPr>
            <a:xfrm>
              <a:off x="3493313" y="2562225"/>
              <a:ext cx="719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Cairo"/>
                  <a:ea typeface="Cairo"/>
                  <a:cs typeface="Cairo"/>
                  <a:sym typeface="Cairo"/>
                </a:rPr>
                <a:t>5</a:t>
              </a:r>
              <a:endParaRPr sz="1800" b="1" dirty="0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2201" name="Google Shape;2201;p73"/>
            <p:cNvSpPr txBox="1"/>
            <p:nvPr/>
          </p:nvSpPr>
          <p:spPr>
            <a:xfrm>
              <a:off x="4674413" y="3400425"/>
              <a:ext cx="719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Cairo"/>
                  <a:ea typeface="Cairo"/>
                  <a:cs typeface="Cairo"/>
                  <a:sym typeface="Cairo"/>
                </a:rPr>
                <a:t>3</a:t>
              </a:r>
              <a:endParaRPr sz="1800" b="1" dirty="0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  <p:sp>
          <p:nvSpPr>
            <p:cNvPr id="2202" name="Google Shape;2202;p73"/>
            <p:cNvSpPr txBox="1"/>
            <p:nvPr/>
          </p:nvSpPr>
          <p:spPr>
            <a:xfrm>
              <a:off x="3750488" y="3400425"/>
              <a:ext cx="719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Cairo"/>
                  <a:ea typeface="Cairo"/>
                  <a:cs typeface="Cairo"/>
                  <a:sym typeface="Cairo"/>
                </a:rPr>
                <a:t>4</a:t>
              </a:r>
              <a:endParaRPr sz="1800" b="1" dirty="0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</a:endParaRPr>
            </a:p>
          </p:txBody>
        </p:sp>
      </p:grpSp>
      <p:grpSp>
        <p:nvGrpSpPr>
          <p:cNvPr id="2203" name="Google Shape;2203;p73"/>
          <p:cNvGrpSpPr/>
          <p:nvPr/>
        </p:nvGrpSpPr>
        <p:grpSpPr>
          <a:xfrm rot="5400000">
            <a:off x="985300" y="1370819"/>
            <a:ext cx="887638" cy="334412"/>
            <a:chOff x="11247600" y="2915213"/>
            <a:chExt cx="1241625" cy="467775"/>
          </a:xfrm>
        </p:grpSpPr>
        <p:sp>
          <p:nvSpPr>
            <p:cNvPr id="2204" name="Google Shape;2204;p73"/>
            <p:cNvSpPr/>
            <p:nvPr/>
          </p:nvSpPr>
          <p:spPr>
            <a:xfrm>
              <a:off x="11247600" y="2915213"/>
              <a:ext cx="1241625" cy="467775"/>
            </a:xfrm>
            <a:custGeom>
              <a:avLst/>
              <a:gdLst/>
              <a:ahLst/>
              <a:cxnLst/>
              <a:rect l="l" t="t" r="r" b="b"/>
              <a:pathLst>
                <a:path w="49665" h="18711" extrusionOk="0">
                  <a:moveTo>
                    <a:pt x="40605" y="0"/>
                  </a:moveTo>
                  <a:cubicBezTo>
                    <a:pt x="36142" y="0"/>
                    <a:pt x="30600" y="346"/>
                    <a:pt x="25331" y="1620"/>
                  </a:cubicBezTo>
                  <a:lnTo>
                    <a:pt x="26052" y="5779"/>
                  </a:lnTo>
                  <a:lnTo>
                    <a:pt x="24093" y="1929"/>
                  </a:lnTo>
                  <a:cubicBezTo>
                    <a:pt x="23475" y="2135"/>
                    <a:pt x="22822" y="2307"/>
                    <a:pt x="22169" y="2514"/>
                  </a:cubicBezTo>
                  <a:cubicBezTo>
                    <a:pt x="18285" y="3820"/>
                    <a:pt x="14573" y="5607"/>
                    <a:pt x="11067" y="7772"/>
                  </a:cubicBezTo>
                  <a:lnTo>
                    <a:pt x="13267" y="10728"/>
                  </a:lnTo>
                  <a:lnTo>
                    <a:pt x="9967" y="8459"/>
                  </a:lnTo>
                  <a:cubicBezTo>
                    <a:pt x="6427" y="10693"/>
                    <a:pt x="3093" y="13271"/>
                    <a:pt x="0" y="16090"/>
                  </a:cubicBezTo>
                  <a:cubicBezTo>
                    <a:pt x="0" y="16090"/>
                    <a:pt x="6769" y="18711"/>
                    <a:pt x="15116" y="18711"/>
                  </a:cubicBezTo>
                  <a:cubicBezTo>
                    <a:pt x="18318" y="18711"/>
                    <a:pt x="21751" y="18325"/>
                    <a:pt x="25124" y="17258"/>
                  </a:cubicBezTo>
                  <a:lnTo>
                    <a:pt x="25056" y="14440"/>
                  </a:lnTo>
                  <a:lnTo>
                    <a:pt x="26293" y="16846"/>
                  </a:lnTo>
                  <a:cubicBezTo>
                    <a:pt x="30624" y="15265"/>
                    <a:pt x="34748" y="12790"/>
                    <a:pt x="38357" y="10212"/>
                  </a:cubicBezTo>
                  <a:lnTo>
                    <a:pt x="38288" y="6947"/>
                  </a:lnTo>
                  <a:lnTo>
                    <a:pt x="39525" y="9353"/>
                  </a:lnTo>
                  <a:cubicBezTo>
                    <a:pt x="43134" y="6672"/>
                    <a:pt x="46502" y="3716"/>
                    <a:pt x="49664" y="486"/>
                  </a:cubicBezTo>
                  <a:cubicBezTo>
                    <a:pt x="49664" y="486"/>
                    <a:pt x="45893" y="0"/>
                    <a:pt x="40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3"/>
            <p:cNvSpPr/>
            <p:nvPr/>
          </p:nvSpPr>
          <p:spPr>
            <a:xfrm>
              <a:off x="11247600" y="2926488"/>
              <a:ext cx="1241625" cy="390975"/>
            </a:xfrm>
            <a:custGeom>
              <a:avLst/>
              <a:gdLst/>
              <a:ahLst/>
              <a:cxnLst/>
              <a:rect l="l" t="t" r="r" b="b"/>
              <a:pathLst>
                <a:path w="49665" h="15639" extrusionOk="0">
                  <a:moveTo>
                    <a:pt x="49664" y="0"/>
                  </a:moveTo>
                  <a:lnTo>
                    <a:pt x="47602" y="894"/>
                  </a:lnTo>
                  <a:lnTo>
                    <a:pt x="45265" y="1925"/>
                  </a:lnTo>
                  <a:lnTo>
                    <a:pt x="42172" y="3231"/>
                  </a:lnTo>
                  <a:lnTo>
                    <a:pt x="40419" y="3953"/>
                  </a:lnTo>
                  <a:lnTo>
                    <a:pt x="38494" y="4675"/>
                  </a:lnTo>
                  <a:cubicBezTo>
                    <a:pt x="37188" y="5190"/>
                    <a:pt x="35813" y="5706"/>
                    <a:pt x="34370" y="6221"/>
                  </a:cubicBezTo>
                  <a:cubicBezTo>
                    <a:pt x="32926" y="6737"/>
                    <a:pt x="31448" y="7287"/>
                    <a:pt x="29936" y="7802"/>
                  </a:cubicBezTo>
                  <a:cubicBezTo>
                    <a:pt x="28390" y="8283"/>
                    <a:pt x="26877" y="8799"/>
                    <a:pt x="25296" y="9280"/>
                  </a:cubicBezTo>
                  <a:lnTo>
                    <a:pt x="22959" y="10002"/>
                  </a:lnTo>
                  <a:lnTo>
                    <a:pt x="20622" y="10689"/>
                  </a:lnTo>
                  <a:cubicBezTo>
                    <a:pt x="19110" y="11136"/>
                    <a:pt x="17563" y="11549"/>
                    <a:pt x="16085" y="11961"/>
                  </a:cubicBezTo>
                  <a:lnTo>
                    <a:pt x="11823" y="13061"/>
                  </a:lnTo>
                  <a:cubicBezTo>
                    <a:pt x="10483" y="13370"/>
                    <a:pt x="9177" y="13714"/>
                    <a:pt x="7974" y="13954"/>
                  </a:cubicBezTo>
                  <a:cubicBezTo>
                    <a:pt x="5602" y="14539"/>
                    <a:pt x="3609" y="14951"/>
                    <a:pt x="2200" y="15226"/>
                  </a:cubicBezTo>
                  <a:lnTo>
                    <a:pt x="584" y="15535"/>
                  </a:lnTo>
                  <a:lnTo>
                    <a:pt x="0" y="15639"/>
                  </a:lnTo>
                  <a:cubicBezTo>
                    <a:pt x="0" y="15639"/>
                    <a:pt x="825" y="15570"/>
                    <a:pt x="2269" y="15364"/>
                  </a:cubicBezTo>
                  <a:cubicBezTo>
                    <a:pt x="2956" y="15226"/>
                    <a:pt x="3815" y="15089"/>
                    <a:pt x="4812" y="14917"/>
                  </a:cubicBezTo>
                  <a:cubicBezTo>
                    <a:pt x="5774" y="14745"/>
                    <a:pt x="6908" y="14539"/>
                    <a:pt x="8077" y="14298"/>
                  </a:cubicBezTo>
                  <a:cubicBezTo>
                    <a:pt x="9280" y="14092"/>
                    <a:pt x="10586" y="13817"/>
                    <a:pt x="11961" y="13508"/>
                  </a:cubicBezTo>
                  <a:cubicBezTo>
                    <a:pt x="13336" y="13198"/>
                    <a:pt x="14779" y="12855"/>
                    <a:pt x="16257" y="12477"/>
                  </a:cubicBezTo>
                  <a:cubicBezTo>
                    <a:pt x="17735" y="12098"/>
                    <a:pt x="19282" y="11686"/>
                    <a:pt x="20828" y="11239"/>
                  </a:cubicBezTo>
                  <a:lnTo>
                    <a:pt x="23165" y="10586"/>
                  </a:lnTo>
                  <a:lnTo>
                    <a:pt x="25503" y="9864"/>
                  </a:lnTo>
                  <a:cubicBezTo>
                    <a:pt x="27049" y="9418"/>
                    <a:pt x="28596" y="8833"/>
                    <a:pt x="30142" y="8352"/>
                  </a:cubicBezTo>
                  <a:cubicBezTo>
                    <a:pt x="31655" y="7837"/>
                    <a:pt x="33133" y="7252"/>
                    <a:pt x="34576" y="6737"/>
                  </a:cubicBezTo>
                  <a:cubicBezTo>
                    <a:pt x="36020" y="6221"/>
                    <a:pt x="37394" y="5637"/>
                    <a:pt x="38666" y="5121"/>
                  </a:cubicBezTo>
                  <a:lnTo>
                    <a:pt x="40556" y="4331"/>
                  </a:lnTo>
                  <a:lnTo>
                    <a:pt x="42309" y="3540"/>
                  </a:lnTo>
                  <a:cubicBezTo>
                    <a:pt x="43444" y="3059"/>
                    <a:pt x="44440" y="2578"/>
                    <a:pt x="45368" y="2166"/>
                  </a:cubicBezTo>
                  <a:lnTo>
                    <a:pt x="47671" y="997"/>
                  </a:lnTo>
                  <a:lnTo>
                    <a:pt x="496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73"/>
          <p:cNvGrpSpPr/>
          <p:nvPr/>
        </p:nvGrpSpPr>
        <p:grpSpPr>
          <a:xfrm rot="5400000">
            <a:off x="420635" y="2728513"/>
            <a:ext cx="887638" cy="334412"/>
            <a:chOff x="11247600" y="2915213"/>
            <a:chExt cx="1241625" cy="467775"/>
          </a:xfrm>
        </p:grpSpPr>
        <p:sp>
          <p:nvSpPr>
            <p:cNvPr id="2207" name="Google Shape;2207;p73"/>
            <p:cNvSpPr/>
            <p:nvPr/>
          </p:nvSpPr>
          <p:spPr>
            <a:xfrm>
              <a:off x="11247600" y="2915213"/>
              <a:ext cx="1241625" cy="467775"/>
            </a:xfrm>
            <a:custGeom>
              <a:avLst/>
              <a:gdLst/>
              <a:ahLst/>
              <a:cxnLst/>
              <a:rect l="l" t="t" r="r" b="b"/>
              <a:pathLst>
                <a:path w="49665" h="18711" extrusionOk="0">
                  <a:moveTo>
                    <a:pt x="40605" y="0"/>
                  </a:moveTo>
                  <a:cubicBezTo>
                    <a:pt x="36142" y="0"/>
                    <a:pt x="30600" y="346"/>
                    <a:pt x="25331" y="1620"/>
                  </a:cubicBezTo>
                  <a:lnTo>
                    <a:pt x="26052" y="5779"/>
                  </a:lnTo>
                  <a:lnTo>
                    <a:pt x="24093" y="1929"/>
                  </a:lnTo>
                  <a:cubicBezTo>
                    <a:pt x="23475" y="2135"/>
                    <a:pt x="22822" y="2307"/>
                    <a:pt x="22169" y="2514"/>
                  </a:cubicBezTo>
                  <a:cubicBezTo>
                    <a:pt x="18285" y="3820"/>
                    <a:pt x="14573" y="5607"/>
                    <a:pt x="11067" y="7772"/>
                  </a:cubicBezTo>
                  <a:lnTo>
                    <a:pt x="13267" y="10728"/>
                  </a:lnTo>
                  <a:lnTo>
                    <a:pt x="9967" y="8459"/>
                  </a:lnTo>
                  <a:cubicBezTo>
                    <a:pt x="6427" y="10693"/>
                    <a:pt x="3093" y="13271"/>
                    <a:pt x="0" y="16090"/>
                  </a:cubicBezTo>
                  <a:cubicBezTo>
                    <a:pt x="0" y="16090"/>
                    <a:pt x="6769" y="18711"/>
                    <a:pt x="15116" y="18711"/>
                  </a:cubicBezTo>
                  <a:cubicBezTo>
                    <a:pt x="18318" y="18711"/>
                    <a:pt x="21751" y="18325"/>
                    <a:pt x="25124" y="17258"/>
                  </a:cubicBezTo>
                  <a:lnTo>
                    <a:pt x="25056" y="14440"/>
                  </a:lnTo>
                  <a:lnTo>
                    <a:pt x="26293" y="16846"/>
                  </a:lnTo>
                  <a:cubicBezTo>
                    <a:pt x="30624" y="15265"/>
                    <a:pt x="34748" y="12790"/>
                    <a:pt x="38357" y="10212"/>
                  </a:cubicBezTo>
                  <a:lnTo>
                    <a:pt x="38288" y="6947"/>
                  </a:lnTo>
                  <a:lnTo>
                    <a:pt x="39525" y="9353"/>
                  </a:lnTo>
                  <a:cubicBezTo>
                    <a:pt x="43134" y="6672"/>
                    <a:pt x="46502" y="3716"/>
                    <a:pt x="49664" y="486"/>
                  </a:cubicBezTo>
                  <a:cubicBezTo>
                    <a:pt x="49664" y="486"/>
                    <a:pt x="45893" y="0"/>
                    <a:pt x="40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3"/>
            <p:cNvSpPr/>
            <p:nvPr/>
          </p:nvSpPr>
          <p:spPr>
            <a:xfrm>
              <a:off x="11247600" y="2926488"/>
              <a:ext cx="1241625" cy="390975"/>
            </a:xfrm>
            <a:custGeom>
              <a:avLst/>
              <a:gdLst/>
              <a:ahLst/>
              <a:cxnLst/>
              <a:rect l="l" t="t" r="r" b="b"/>
              <a:pathLst>
                <a:path w="49665" h="15639" extrusionOk="0">
                  <a:moveTo>
                    <a:pt x="49664" y="0"/>
                  </a:moveTo>
                  <a:lnTo>
                    <a:pt x="47602" y="894"/>
                  </a:lnTo>
                  <a:lnTo>
                    <a:pt x="45265" y="1925"/>
                  </a:lnTo>
                  <a:lnTo>
                    <a:pt x="42172" y="3231"/>
                  </a:lnTo>
                  <a:lnTo>
                    <a:pt x="40419" y="3953"/>
                  </a:lnTo>
                  <a:lnTo>
                    <a:pt x="38494" y="4675"/>
                  </a:lnTo>
                  <a:cubicBezTo>
                    <a:pt x="37188" y="5190"/>
                    <a:pt x="35813" y="5706"/>
                    <a:pt x="34370" y="6221"/>
                  </a:cubicBezTo>
                  <a:cubicBezTo>
                    <a:pt x="32926" y="6737"/>
                    <a:pt x="31448" y="7287"/>
                    <a:pt x="29936" y="7802"/>
                  </a:cubicBezTo>
                  <a:cubicBezTo>
                    <a:pt x="28390" y="8283"/>
                    <a:pt x="26877" y="8799"/>
                    <a:pt x="25296" y="9280"/>
                  </a:cubicBezTo>
                  <a:lnTo>
                    <a:pt x="22959" y="10002"/>
                  </a:lnTo>
                  <a:lnTo>
                    <a:pt x="20622" y="10689"/>
                  </a:lnTo>
                  <a:cubicBezTo>
                    <a:pt x="19110" y="11136"/>
                    <a:pt x="17563" y="11549"/>
                    <a:pt x="16085" y="11961"/>
                  </a:cubicBezTo>
                  <a:lnTo>
                    <a:pt x="11823" y="13061"/>
                  </a:lnTo>
                  <a:cubicBezTo>
                    <a:pt x="10483" y="13370"/>
                    <a:pt x="9177" y="13714"/>
                    <a:pt x="7974" y="13954"/>
                  </a:cubicBezTo>
                  <a:cubicBezTo>
                    <a:pt x="5602" y="14539"/>
                    <a:pt x="3609" y="14951"/>
                    <a:pt x="2200" y="15226"/>
                  </a:cubicBezTo>
                  <a:lnTo>
                    <a:pt x="584" y="15535"/>
                  </a:lnTo>
                  <a:lnTo>
                    <a:pt x="0" y="15639"/>
                  </a:lnTo>
                  <a:cubicBezTo>
                    <a:pt x="0" y="15639"/>
                    <a:pt x="825" y="15570"/>
                    <a:pt x="2269" y="15364"/>
                  </a:cubicBezTo>
                  <a:cubicBezTo>
                    <a:pt x="2956" y="15226"/>
                    <a:pt x="3815" y="15089"/>
                    <a:pt x="4812" y="14917"/>
                  </a:cubicBezTo>
                  <a:cubicBezTo>
                    <a:pt x="5774" y="14745"/>
                    <a:pt x="6908" y="14539"/>
                    <a:pt x="8077" y="14298"/>
                  </a:cubicBezTo>
                  <a:cubicBezTo>
                    <a:pt x="9280" y="14092"/>
                    <a:pt x="10586" y="13817"/>
                    <a:pt x="11961" y="13508"/>
                  </a:cubicBezTo>
                  <a:cubicBezTo>
                    <a:pt x="13336" y="13198"/>
                    <a:pt x="14779" y="12855"/>
                    <a:pt x="16257" y="12477"/>
                  </a:cubicBezTo>
                  <a:cubicBezTo>
                    <a:pt x="17735" y="12098"/>
                    <a:pt x="19282" y="11686"/>
                    <a:pt x="20828" y="11239"/>
                  </a:cubicBezTo>
                  <a:lnTo>
                    <a:pt x="23165" y="10586"/>
                  </a:lnTo>
                  <a:lnTo>
                    <a:pt x="25503" y="9864"/>
                  </a:lnTo>
                  <a:cubicBezTo>
                    <a:pt x="27049" y="9418"/>
                    <a:pt x="28596" y="8833"/>
                    <a:pt x="30142" y="8352"/>
                  </a:cubicBezTo>
                  <a:cubicBezTo>
                    <a:pt x="31655" y="7837"/>
                    <a:pt x="33133" y="7252"/>
                    <a:pt x="34576" y="6737"/>
                  </a:cubicBezTo>
                  <a:cubicBezTo>
                    <a:pt x="36020" y="6221"/>
                    <a:pt x="37394" y="5637"/>
                    <a:pt x="38666" y="5121"/>
                  </a:cubicBezTo>
                  <a:lnTo>
                    <a:pt x="40556" y="4331"/>
                  </a:lnTo>
                  <a:lnTo>
                    <a:pt x="42309" y="3540"/>
                  </a:lnTo>
                  <a:cubicBezTo>
                    <a:pt x="43444" y="3059"/>
                    <a:pt x="44440" y="2578"/>
                    <a:pt x="45368" y="2166"/>
                  </a:cubicBezTo>
                  <a:lnTo>
                    <a:pt x="47671" y="997"/>
                  </a:lnTo>
                  <a:lnTo>
                    <a:pt x="496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9" name="Google Shape;2209;p73"/>
          <p:cNvGrpSpPr/>
          <p:nvPr/>
        </p:nvGrpSpPr>
        <p:grpSpPr>
          <a:xfrm rot="5400000">
            <a:off x="899592" y="4220564"/>
            <a:ext cx="887638" cy="334412"/>
            <a:chOff x="11247600" y="2915213"/>
            <a:chExt cx="1241625" cy="467775"/>
          </a:xfrm>
        </p:grpSpPr>
        <p:sp>
          <p:nvSpPr>
            <p:cNvPr id="2210" name="Google Shape;2210;p73"/>
            <p:cNvSpPr/>
            <p:nvPr/>
          </p:nvSpPr>
          <p:spPr>
            <a:xfrm>
              <a:off x="11247600" y="2915213"/>
              <a:ext cx="1241625" cy="467775"/>
            </a:xfrm>
            <a:custGeom>
              <a:avLst/>
              <a:gdLst/>
              <a:ahLst/>
              <a:cxnLst/>
              <a:rect l="l" t="t" r="r" b="b"/>
              <a:pathLst>
                <a:path w="49665" h="18711" extrusionOk="0">
                  <a:moveTo>
                    <a:pt x="40605" y="0"/>
                  </a:moveTo>
                  <a:cubicBezTo>
                    <a:pt x="36142" y="0"/>
                    <a:pt x="30600" y="346"/>
                    <a:pt x="25331" y="1620"/>
                  </a:cubicBezTo>
                  <a:lnTo>
                    <a:pt x="26052" y="5779"/>
                  </a:lnTo>
                  <a:lnTo>
                    <a:pt x="24093" y="1929"/>
                  </a:lnTo>
                  <a:cubicBezTo>
                    <a:pt x="23475" y="2135"/>
                    <a:pt x="22822" y="2307"/>
                    <a:pt x="22169" y="2514"/>
                  </a:cubicBezTo>
                  <a:cubicBezTo>
                    <a:pt x="18285" y="3820"/>
                    <a:pt x="14573" y="5607"/>
                    <a:pt x="11067" y="7772"/>
                  </a:cubicBezTo>
                  <a:lnTo>
                    <a:pt x="13267" y="10728"/>
                  </a:lnTo>
                  <a:lnTo>
                    <a:pt x="9967" y="8459"/>
                  </a:lnTo>
                  <a:cubicBezTo>
                    <a:pt x="6427" y="10693"/>
                    <a:pt x="3093" y="13271"/>
                    <a:pt x="0" y="16090"/>
                  </a:cubicBezTo>
                  <a:cubicBezTo>
                    <a:pt x="0" y="16090"/>
                    <a:pt x="6769" y="18711"/>
                    <a:pt x="15116" y="18711"/>
                  </a:cubicBezTo>
                  <a:cubicBezTo>
                    <a:pt x="18318" y="18711"/>
                    <a:pt x="21751" y="18325"/>
                    <a:pt x="25124" y="17258"/>
                  </a:cubicBezTo>
                  <a:lnTo>
                    <a:pt x="25056" y="14440"/>
                  </a:lnTo>
                  <a:lnTo>
                    <a:pt x="26293" y="16846"/>
                  </a:lnTo>
                  <a:cubicBezTo>
                    <a:pt x="30624" y="15265"/>
                    <a:pt x="34748" y="12790"/>
                    <a:pt x="38357" y="10212"/>
                  </a:cubicBezTo>
                  <a:lnTo>
                    <a:pt x="38288" y="6947"/>
                  </a:lnTo>
                  <a:lnTo>
                    <a:pt x="39525" y="9353"/>
                  </a:lnTo>
                  <a:cubicBezTo>
                    <a:pt x="43134" y="6672"/>
                    <a:pt x="46502" y="3716"/>
                    <a:pt x="49664" y="486"/>
                  </a:cubicBezTo>
                  <a:cubicBezTo>
                    <a:pt x="49664" y="486"/>
                    <a:pt x="45893" y="0"/>
                    <a:pt x="40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3"/>
            <p:cNvSpPr/>
            <p:nvPr/>
          </p:nvSpPr>
          <p:spPr>
            <a:xfrm>
              <a:off x="11247600" y="2926488"/>
              <a:ext cx="1241625" cy="390975"/>
            </a:xfrm>
            <a:custGeom>
              <a:avLst/>
              <a:gdLst/>
              <a:ahLst/>
              <a:cxnLst/>
              <a:rect l="l" t="t" r="r" b="b"/>
              <a:pathLst>
                <a:path w="49665" h="15639" extrusionOk="0">
                  <a:moveTo>
                    <a:pt x="49664" y="0"/>
                  </a:moveTo>
                  <a:lnTo>
                    <a:pt x="47602" y="894"/>
                  </a:lnTo>
                  <a:lnTo>
                    <a:pt x="45265" y="1925"/>
                  </a:lnTo>
                  <a:lnTo>
                    <a:pt x="42172" y="3231"/>
                  </a:lnTo>
                  <a:lnTo>
                    <a:pt x="40419" y="3953"/>
                  </a:lnTo>
                  <a:lnTo>
                    <a:pt x="38494" y="4675"/>
                  </a:lnTo>
                  <a:cubicBezTo>
                    <a:pt x="37188" y="5190"/>
                    <a:pt x="35813" y="5706"/>
                    <a:pt x="34370" y="6221"/>
                  </a:cubicBezTo>
                  <a:cubicBezTo>
                    <a:pt x="32926" y="6737"/>
                    <a:pt x="31448" y="7287"/>
                    <a:pt x="29936" y="7802"/>
                  </a:cubicBezTo>
                  <a:cubicBezTo>
                    <a:pt x="28390" y="8283"/>
                    <a:pt x="26877" y="8799"/>
                    <a:pt x="25296" y="9280"/>
                  </a:cubicBezTo>
                  <a:lnTo>
                    <a:pt x="22959" y="10002"/>
                  </a:lnTo>
                  <a:lnTo>
                    <a:pt x="20622" y="10689"/>
                  </a:lnTo>
                  <a:cubicBezTo>
                    <a:pt x="19110" y="11136"/>
                    <a:pt x="17563" y="11549"/>
                    <a:pt x="16085" y="11961"/>
                  </a:cubicBezTo>
                  <a:lnTo>
                    <a:pt x="11823" y="13061"/>
                  </a:lnTo>
                  <a:cubicBezTo>
                    <a:pt x="10483" y="13370"/>
                    <a:pt x="9177" y="13714"/>
                    <a:pt x="7974" y="13954"/>
                  </a:cubicBezTo>
                  <a:cubicBezTo>
                    <a:pt x="5602" y="14539"/>
                    <a:pt x="3609" y="14951"/>
                    <a:pt x="2200" y="15226"/>
                  </a:cubicBezTo>
                  <a:lnTo>
                    <a:pt x="584" y="15535"/>
                  </a:lnTo>
                  <a:lnTo>
                    <a:pt x="0" y="15639"/>
                  </a:lnTo>
                  <a:cubicBezTo>
                    <a:pt x="0" y="15639"/>
                    <a:pt x="825" y="15570"/>
                    <a:pt x="2269" y="15364"/>
                  </a:cubicBezTo>
                  <a:cubicBezTo>
                    <a:pt x="2956" y="15226"/>
                    <a:pt x="3815" y="15089"/>
                    <a:pt x="4812" y="14917"/>
                  </a:cubicBezTo>
                  <a:cubicBezTo>
                    <a:pt x="5774" y="14745"/>
                    <a:pt x="6908" y="14539"/>
                    <a:pt x="8077" y="14298"/>
                  </a:cubicBezTo>
                  <a:cubicBezTo>
                    <a:pt x="9280" y="14092"/>
                    <a:pt x="10586" y="13817"/>
                    <a:pt x="11961" y="13508"/>
                  </a:cubicBezTo>
                  <a:cubicBezTo>
                    <a:pt x="13336" y="13198"/>
                    <a:pt x="14779" y="12855"/>
                    <a:pt x="16257" y="12477"/>
                  </a:cubicBezTo>
                  <a:cubicBezTo>
                    <a:pt x="17735" y="12098"/>
                    <a:pt x="19282" y="11686"/>
                    <a:pt x="20828" y="11239"/>
                  </a:cubicBezTo>
                  <a:lnTo>
                    <a:pt x="23165" y="10586"/>
                  </a:lnTo>
                  <a:lnTo>
                    <a:pt x="25503" y="9864"/>
                  </a:lnTo>
                  <a:cubicBezTo>
                    <a:pt x="27049" y="9418"/>
                    <a:pt x="28596" y="8833"/>
                    <a:pt x="30142" y="8352"/>
                  </a:cubicBezTo>
                  <a:cubicBezTo>
                    <a:pt x="31655" y="7837"/>
                    <a:pt x="33133" y="7252"/>
                    <a:pt x="34576" y="6737"/>
                  </a:cubicBezTo>
                  <a:cubicBezTo>
                    <a:pt x="36020" y="6221"/>
                    <a:pt x="37394" y="5637"/>
                    <a:pt x="38666" y="5121"/>
                  </a:cubicBezTo>
                  <a:lnTo>
                    <a:pt x="40556" y="4331"/>
                  </a:lnTo>
                  <a:lnTo>
                    <a:pt x="42309" y="3540"/>
                  </a:lnTo>
                  <a:cubicBezTo>
                    <a:pt x="43444" y="3059"/>
                    <a:pt x="44440" y="2578"/>
                    <a:pt x="45368" y="2166"/>
                  </a:cubicBezTo>
                  <a:lnTo>
                    <a:pt x="47671" y="997"/>
                  </a:lnTo>
                  <a:lnTo>
                    <a:pt x="496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2" name="Google Shape;2212;p73"/>
          <p:cNvGrpSpPr/>
          <p:nvPr/>
        </p:nvGrpSpPr>
        <p:grpSpPr>
          <a:xfrm rot="-5400000" flipH="1">
            <a:off x="7915439" y="2215724"/>
            <a:ext cx="887638" cy="334412"/>
            <a:chOff x="11247600" y="2915213"/>
            <a:chExt cx="1241625" cy="467775"/>
          </a:xfrm>
        </p:grpSpPr>
        <p:sp>
          <p:nvSpPr>
            <p:cNvPr id="2213" name="Google Shape;2213;p73"/>
            <p:cNvSpPr/>
            <p:nvPr/>
          </p:nvSpPr>
          <p:spPr>
            <a:xfrm>
              <a:off x="11247600" y="2915213"/>
              <a:ext cx="1241625" cy="467775"/>
            </a:xfrm>
            <a:custGeom>
              <a:avLst/>
              <a:gdLst/>
              <a:ahLst/>
              <a:cxnLst/>
              <a:rect l="l" t="t" r="r" b="b"/>
              <a:pathLst>
                <a:path w="49665" h="18711" extrusionOk="0">
                  <a:moveTo>
                    <a:pt x="40605" y="0"/>
                  </a:moveTo>
                  <a:cubicBezTo>
                    <a:pt x="36142" y="0"/>
                    <a:pt x="30600" y="346"/>
                    <a:pt x="25331" y="1620"/>
                  </a:cubicBezTo>
                  <a:lnTo>
                    <a:pt x="26052" y="5779"/>
                  </a:lnTo>
                  <a:lnTo>
                    <a:pt x="24093" y="1929"/>
                  </a:lnTo>
                  <a:cubicBezTo>
                    <a:pt x="23475" y="2135"/>
                    <a:pt x="22822" y="2307"/>
                    <a:pt x="22169" y="2514"/>
                  </a:cubicBezTo>
                  <a:cubicBezTo>
                    <a:pt x="18285" y="3820"/>
                    <a:pt x="14573" y="5607"/>
                    <a:pt x="11067" y="7772"/>
                  </a:cubicBezTo>
                  <a:lnTo>
                    <a:pt x="13267" y="10728"/>
                  </a:lnTo>
                  <a:lnTo>
                    <a:pt x="9967" y="8459"/>
                  </a:lnTo>
                  <a:cubicBezTo>
                    <a:pt x="6427" y="10693"/>
                    <a:pt x="3093" y="13271"/>
                    <a:pt x="0" y="16090"/>
                  </a:cubicBezTo>
                  <a:cubicBezTo>
                    <a:pt x="0" y="16090"/>
                    <a:pt x="6769" y="18711"/>
                    <a:pt x="15116" y="18711"/>
                  </a:cubicBezTo>
                  <a:cubicBezTo>
                    <a:pt x="18318" y="18711"/>
                    <a:pt x="21751" y="18325"/>
                    <a:pt x="25124" y="17258"/>
                  </a:cubicBezTo>
                  <a:lnTo>
                    <a:pt x="25056" y="14440"/>
                  </a:lnTo>
                  <a:lnTo>
                    <a:pt x="26293" y="16846"/>
                  </a:lnTo>
                  <a:cubicBezTo>
                    <a:pt x="30624" y="15265"/>
                    <a:pt x="34748" y="12790"/>
                    <a:pt x="38357" y="10212"/>
                  </a:cubicBezTo>
                  <a:lnTo>
                    <a:pt x="38288" y="6947"/>
                  </a:lnTo>
                  <a:lnTo>
                    <a:pt x="39525" y="9353"/>
                  </a:lnTo>
                  <a:cubicBezTo>
                    <a:pt x="43134" y="6672"/>
                    <a:pt x="46502" y="3716"/>
                    <a:pt x="49664" y="486"/>
                  </a:cubicBezTo>
                  <a:cubicBezTo>
                    <a:pt x="49664" y="486"/>
                    <a:pt x="45893" y="0"/>
                    <a:pt x="40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3"/>
            <p:cNvSpPr/>
            <p:nvPr/>
          </p:nvSpPr>
          <p:spPr>
            <a:xfrm>
              <a:off x="11247600" y="2926488"/>
              <a:ext cx="1241625" cy="390975"/>
            </a:xfrm>
            <a:custGeom>
              <a:avLst/>
              <a:gdLst/>
              <a:ahLst/>
              <a:cxnLst/>
              <a:rect l="l" t="t" r="r" b="b"/>
              <a:pathLst>
                <a:path w="49665" h="15639" extrusionOk="0">
                  <a:moveTo>
                    <a:pt x="49664" y="0"/>
                  </a:moveTo>
                  <a:lnTo>
                    <a:pt x="47602" y="894"/>
                  </a:lnTo>
                  <a:lnTo>
                    <a:pt x="45265" y="1925"/>
                  </a:lnTo>
                  <a:lnTo>
                    <a:pt x="42172" y="3231"/>
                  </a:lnTo>
                  <a:lnTo>
                    <a:pt x="40419" y="3953"/>
                  </a:lnTo>
                  <a:lnTo>
                    <a:pt x="38494" y="4675"/>
                  </a:lnTo>
                  <a:cubicBezTo>
                    <a:pt x="37188" y="5190"/>
                    <a:pt x="35813" y="5706"/>
                    <a:pt x="34370" y="6221"/>
                  </a:cubicBezTo>
                  <a:cubicBezTo>
                    <a:pt x="32926" y="6737"/>
                    <a:pt x="31448" y="7287"/>
                    <a:pt x="29936" y="7802"/>
                  </a:cubicBezTo>
                  <a:cubicBezTo>
                    <a:pt x="28390" y="8283"/>
                    <a:pt x="26877" y="8799"/>
                    <a:pt x="25296" y="9280"/>
                  </a:cubicBezTo>
                  <a:lnTo>
                    <a:pt x="22959" y="10002"/>
                  </a:lnTo>
                  <a:lnTo>
                    <a:pt x="20622" y="10689"/>
                  </a:lnTo>
                  <a:cubicBezTo>
                    <a:pt x="19110" y="11136"/>
                    <a:pt x="17563" y="11549"/>
                    <a:pt x="16085" y="11961"/>
                  </a:cubicBezTo>
                  <a:lnTo>
                    <a:pt x="11823" y="13061"/>
                  </a:lnTo>
                  <a:cubicBezTo>
                    <a:pt x="10483" y="13370"/>
                    <a:pt x="9177" y="13714"/>
                    <a:pt x="7974" y="13954"/>
                  </a:cubicBezTo>
                  <a:cubicBezTo>
                    <a:pt x="5602" y="14539"/>
                    <a:pt x="3609" y="14951"/>
                    <a:pt x="2200" y="15226"/>
                  </a:cubicBezTo>
                  <a:lnTo>
                    <a:pt x="584" y="15535"/>
                  </a:lnTo>
                  <a:lnTo>
                    <a:pt x="0" y="15639"/>
                  </a:lnTo>
                  <a:cubicBezTo>
                    <a:pt x="0" y="15639"/>
                    <a:pt x="825" y="15570"/>
                    <a:pt x="2269" y="15364"/>
                  </a:cubicBezTo>
                  <a:cubicBezTo>
                    <a:pt x="2956" y="15226"/>
                    <a:pt x="3815" y="15089"/>
                    <a:pt x="4812" y="14917"/>
                  </a:cubicBezTo>
                  <a:cubicBezTo>
                    <a:pt x="5774" y="14745"/>
                    <a:pt x="6908" y="14539"/>
                    <a:pt x="8077" y="14298"/>
                  </a:cubicBezTo>
                  <a:cubicBezTo>
                    <a:pt x="9280" y="14092"/>
                    <a:pt x="10586" y="13817"/>
                    <a:pt x="11961" y="13508"/>
                  </a:cubicBezTo>
                  <a:cubicBezTo>
                    <a:pt x="13336" y="13198"/>
                    <a:pt x="14779" y="12855"/>
                    <a:pt x="16257" y="12477"/>
                  </a:cubicBezTo>
                  <a:cubicBezTo>
                    <a:pt x="17735" y="12098"/>
                    <a:pt x="19282" y="11686"/>
                    <a:pt x="20828" y="11239"/>
                  </a:cubicBezTo>
                  <a:lnTo>
                    <a:pt x="23165" y="10586"/>
                  </a:lnTo>
                  <a:lnTo>
                    <a:pt x="25503" y="9864"/>
                  </a:lnTo>
                  <a:cubicBezTo>
                    <a:pt x="27049" y="9418"/>
                    <a:pt x="28596" y="8833"/>
                    <a:pt x="30142" y="8352"/>
                  </a:cubicBezTo>
                  <a:cubicBezTo>
                    <a:pt x="31655" y="7837"/>
                    <a:pt x="33133" y="7252"/>
                    <a:pt x="34576" y="6737"/>
                  </a:cubicBezTo>
                  <a:cubicBezTo>
                    <a:pt x="36020" y="6221"/>
                    <a:pt x="37394" y="5637"/>
                    <a:pt x="38666" y="5121"/>
                  </a:cubicBezTo>
                  <a:lnTo>
                    <a:pt x="40556" y="4331"/>
                  </a:lnTo>
                  <a:lnTo>
                    <a:pt x="42309" y="3540"/>
                  </a:lnTo>
                  <a:cubicBezTo>
                    <a:pt x="43444" y="3059"/>
                    <a:pt x="44440" y="2578"/>
                    <a:pt x="45368" y="2166"/>
                  </a:cubicBezTo>
                  <a:lnTo>
                    <a:pt x="47671" y="997"/>
                  </a:lnTo>
                  <a:lnTo>
                    <a:pt x="496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5" name="Google Shape;2215;p73"/>
          <p:cNvGrpSpPr/>
          <p:nvPr/>
        </p:nvGrpSpPr>
        <p:grpSpPr>
          <a:xfrm rot="-5400000" flipH="1">
            <a:off x="7529706" y="3760975"/>
            <a:ext cx="887638" cy="334412"/>
            <a:chOff x="11247600" y="2915213"/>
            <a:chExt cx="1241625" cy="467775"/>
          </a:xfrm>
        </p:grpSpPr>
        <p:sp>
          <p:nvSpPr>
            <p:cNvPr id="2216" name="Google Shape;2216;p73"/>
            <p:cNvSpPr/>
            <p:nvPr/>
          </p:nvSpPr>
          <p:spPr>
            <a:xfrm>
              <a:off x="11247600" y="2915213"/>
              <a:ext cx="1241625" cy="467775"/>
            </a:xfrm>
            <a:custGeom>
              <a:avLst/>
              <a:gdLst/>
              <a:ahLst/>
              <a:cxnLst/>
              <a:rect l="l" t="t" r="r" b="b"/>
              <a:pathLst>
                <a:path w="49665" h="18711" extrusionOk="0">
                  <a:moveTo>
                    <a:pt x="40605" y="0"/>
                  </a:moveTo>
                  <a:cubicBezTo>
                    <a:pt x="36142" y="0"/>
                    <a:pt x="30600" y="346"/>
                    <a:pt x="25331" y="1620"/>
                  </a:cubicBezTo>
                  <a:lnTo>
                    <a:pt x="26052" y="5779"/>
                  </a:lnTo>
                  <a:lnTo>
                    <a:pt x="24093" y="1929"/>
                  </a:lnTo>
                  <a:cubicBezTo>
                    <a:pt x="23475" y="2135"/>
                    <a:pt x="22822" y="2307"/>
                    <a:pt x="22169" y="2514"/>
                  </a:cubicBezTo>
                  <a:cubicBezTo>
                    <a:pt x="18285" y="3820"/>
                    <a:pt x="14573" y="5607"/>
                    <a:pt x="11067" y="7772"/>
                  </a:cubicBezTo>
                  <a:lnTo>
                    <a:pt x="13267" y="10728"/>
                  </a:lnTo>
                  <a:lnTo>
                    <a:pt x="9967" y="8459"/>
                  </a:lnTo>
                  <a:cubicBezTo>
                    <a:pt x="6427" y="10693"/>
                    <a:pt x="3093" y="13271"/>
                    <a:pt x="0" y="16090"/>
                  </a:cubicBezTo>
                  <a:cubicBezTo>
                    <a:pt x="0" y="16090"/>
                    <a:pt x="6769" y="18711"/>
                    <a:pt x="15116" y="18711"/>
                  </a:cubicBezTo>
                  <a:cubicBezTo>
                    <a:pt x="18318" y="18711"/>
                    <a:pt x="21751" y="18325"/>
                    <a:pt x="25124" y="17258"/>
                  </a:cubicBezTo>
                  <a:lnTo>
                    <a:pt x="25056" y="14440"/>
                  </a:lnTo>
                  <a:lnTo>
                    <a:pt x="26293" y="16846"/>
                  </a:lnTo>
                  <a:cubicBezTo>
                    <a:pt x="30624" y="15265"/>
                    <a:pt x="34748" y="12790"/>
                    <a:pt x="38357" y="10212"/>
                  </a:cubicBezTo>
                  <a:lnTo>
                    <a:pt x="38288" y="6947"/>
                  </a:lnTo>
                  <a:lnTo>
                    <a:pt x="39525" y="9353"/>
                  </a:lnTo>
                  <a:cubicBezTo>
                    <a:pt x="43134" y="6672"/>
                    <a:pt x="46502" y="3716"/>
                    <a:pt x="49664" y="486"/>
                  </a:cubicBezTo>
                  <a:cubicBezTo>
                    <a:pt x="49664" y="486"/>
                    <a:pt x="45893" y="0"/>
                    <a:pt x="40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3"/>
            <p:cNvSpPr/>
            <p:nvPr/>
          </p:nvSpPr>
          <p:spPr>
            <a:xfrm>
              <a:off x="11247600" y="2926488"/>
              <a:ext cx="1241625" cy="390975"/>
            </a:xfrm>
            <a:custGeom>
              <a:avLst/>
              <a:gdLst/>
              <a:ahLst/>
              <a:cxnLst/>
              <a:rect l="l" t="t" r="r" b="b"/>
              <a:pathLst>
                <a:path w="49665" h="15639" extrusionOk="0">
                  <a:moveTo>
                    <a:pt x="49664" y="0"/>
                  </a:moveTo>
                  <a:lnTo>
                    <a:pt x="47602" y="894"/>
                  </a:lnTo>
                  <a:lnTo>
                    <a:pt x="45265" y="1925"/>
                  </a:lnTo>
                  <a:lnTo>
                    <a:pt x="42172" y="3231"/>
                  </a:lnTo>
                  <a:lnTo>
                    <a:pt x="40419" y="3953"/>
                  </a:lnTo>
                  <a:lnTo>
                    <a:pt x="38494" y="4675"/>
                  </a:lnTo>
                  <a:cubicBezTo>
                    <a:pt x="37188" y="5190"/>
                    <a:pt x="35813" y="5706"/>
                    <a:pt x="34370" y="6221"/>
                  </a:cubicBezTo>
                  <a:cubicBezTo>
                    <a:pt x="32926" y="6737"/>
                    <a:pt x="31448" y="7287"/>
                    <a:pt x="29936" y="7802"/>
                  </a:cubicBezTo>
                  <a:cubicBezTo>
                    <a:pt x="28390" y="8283"/>
                    <a:pt x="26877" y="8799"/>
                    <a:pt x="25296" y="9280"/>
                  </a:cubicBezTo>
                  <a:lnTo>
                    <a:pt x="22959" y="10002"/>
                  </a:lnTo>
                  <a:lnTo>
                    <a:pt x="20622" y="10689"/>
                  </a:lnTo>
                  <a:cubicBezTo>
                    <a:pt x="19110" y="11136"/>
                    <a:pt x="17563" y="11549"/>
                    <a:pt x="16085" y="11961"/>
                  </a:cubicBezTo>
                  <a:lnTo>
                    <a:pt x="11823" y="13061"/>
                  </a:lnTo>
                  <a:cubicBezTo>
                    <a:pt x="10483" y="13370"/>
                    <a:pt x="9177" y="13714"/>
                    <a:pt x="7974" y="13954"/>
                  </a:cubicBezTo>
                  <a:cubicBezTo>
                    <a:pt x="5602" y="14539"/>
                    <a:pt x="3609" y="14951"/>
                    <a:pt x="2200" y="15226"/>
                  </a:cubicBezTo>
                  <a:lnTo>
                    <a:pt x="584" y="15535"/>
                  </a:lnTo>
                  <a:lnTo>
                    <a:pt x="0" y="15639"/>
                  </a:lnTo>
                  <a:cubicBezTo>
                    <a:pt x="0" y="15639"/>
                    <a:pt x="825" y="15570"/>
                    <a:pt x="2269" y="15364"/>
                  </a:cubicBezTo>
                  <a:cubicBezTo>
                    <a:pt x="2956" y="15226"/>
                    <a:pt x="3815" y="15089"/>
                    <a:pt x="4812" y="14917"/>
                  </a:cubicBezTo>
                  <a:cubicBezTo>
                    <a:pt x="5774" y="14745"/>
                    <a:pt x="6908" y="14539"/>
                    <a:pt x="8077" y="14298"/>
                  </a:cubicBezTo>
                  <a:cubicBezTo>
                    <a:pt x="9280" y="14092"/>
                    <a:pt x="10586" y="13817"/>
                    <a:pt x="11961" y="13508"/>
                  </a:cubicBezTo>
                  <a:cubicBezTo>
                    <a:pt x="13336" y="13198"/>
                    <a:pt x="14779" y="12855"/>
                    <a:pt x="16257" y="12477"/>
                  </a:cubicBezTo>
                  <a:cubicBezTo>
                    <a:pt x="17735" y="12098"/>
                    <a:pt x="19282" y="11686"/>
                    <a:pt x="20828" y="11239"/>
                  </a:cubicBezTo>
                  <a:lnTo>
                    <a:pt x="23165" y="10586"/>
                  </a:lnTo>
                  <a:lnTo>
                    <a:pt x="25503" y="9864"/>
                  </a:lnTo>
                  <a:cubicBezTo>
                    <a:pt x="27049" y="9418"/>
                    <a:pt x="28596" y="8833"/>
                    <a:pt x="30142" y="8352"/>
                  </a:cubicBezTo>
                  <a:cubicBezTo>
                    <a:pt x="31655" y="7837"/>
                    <a:pt x="33133" y="7252"/>
                    <a:pt x="34576" y="6737"/>
                  </a:cubicBezTo>
                  <a:cubicBezTo>
                    <a:pt x="36020" y="6221"/>
                    <a:pt x="37394" y="5637"/>
                    <a:pt x="38666" y="5121"/>
                  </a:cubicBezTo>
                  <a:lnTo>
                    <a:pt x="40556" y="4331"/>
                  </a:lnTo>
                  <a:lnTo>
                    <a:pt x="42309" y="3540"/>
                  </a:lnTo>
                  <a:cubicBezTo>
                    <a:pt x="43444" y="3059"/>
                    <a:pt x="44440" y="2578"/>
                    <a:pt x="45368" y="2166"/>
                  </a:cubicBezTo>
                  <a:lnTo>
                    <a:pt x="47671" y="997"/>
                  </a:lnTo>
                  <a:lnTo>
                    <a:pt x="496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73"/>
          <p:cNvGrpSpPr/>
          <p:nvPr/>
        </p:nvGrpSpPr>
        <p:grpSpPr>
          <a:xfrm>
            <a:off x="3856250" y="4654742"/>
            <a:ext cx="1454837" cy="492420"/>
            <a:chOff x="3856250" y="4654742"/>
            <a:chExt cx="1454837" cy="492420"/>
          </a:xfrm>
        </p:grpSpPr>
        <p:sp>
          <p:nvSpPr>
            <p:cNvPr id="2219" name="Google Shape;2219;p73"/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3"/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fbeelding 1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EF6D5902-9C08-2591-6B39-BF9EE097C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463" y="4040296"/>
            <a:ext cx="868772" cy="1228892"/>
          </a:xfrm>
          <a:prstGeom prst="rect">
            <a:avLst/>
          </a:prstGeom>
        </p:spPr>
      </p:pic>
      <p:grpSp>
        <p:nvGrpSpPr>
          <p:cNvPr id="3" name="Google Shape;4722;p110">
            <a:extLst>
              <a:ext uri="{FF2B5EF4-FFF2-40B4-BE49-F238E27FC236}">
                <a16:creationId xmlns:a16="http://schemas.microsoft.com/office/drawing/2014/main" id="{124A153F-B267-4392-479B-DE3B9A1377DF}"/>
              </a:ext>
            </a:extLst>
          </p:cNvPr>
          <p:cNvGrpSpPr/>
          <p:nvPr/>
        </p:nvGrpSpPr>
        <p:grpSpPr>
          <a:xfrm rot="21175690">
            <a:off x="4231973" y="2667827"/>
            <a:ext cx="692162" cy="647000"/>
            <a:chOff x="10368334" y="-3016863"/>
            <a:chExt cx="2959405" cy="2766321"/>
          </a:xfrm>
        </p:grpSpPr>
        <p:sp>
          <p:nvSpPr>
            <p:cNvPr id="4" name="Google Shape;4723;p110">
              <a:extLst>
                <a:ext uri="{FF2B5EF4-FFF2-40B4-BE49-F238E27FC236}">
                  <a16:creationId xmlns:a16="http://schemas.microsoft.com/office/drawing/2014/main" id="{7D77DBA0-7AA3-D240-A48B-6BFFF73EBB01}"/>
                </a:ext>
              </a:extLst>
            </p:cNvPr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724;p110">
              <a:extLst>
                <a:ext uri="{FF2B5EF4-FFF2-40B4-BE49-F238E27FC236}">
                  <a16:creationId xmlns:a16="http://schemas.microsoft.com/office/drawing/2014/main" id="{A7D2C1A1-F768-543D-7299-089624116F48}"/>
                </a:ext>
              </a:extLst>
            </p:cNvPr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725;p110">
              <a:extLst>
                <a:ext uri="{FF2B5EF4-FFF2-40B4-BE49-F238E27FC236}">
                  <a16:creationId xmlns:a16="http://schemas.microsoft.com/office/drawing/2014/main" id="{FF733633-72F7-2190-D90E-F460FF161F6F}"/>
                </a:ext>
              </a:extLst>
            </p:cNvPr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26;p110">
              <a:extLst>
                <a:ext uri="{FF2B5EF4-FFF2-40B4-BE49-F238E27FC236}">
                  <a16:creationId xmlns:a16="http://schemas.microsoft.com/office/drawing/2014/main" id="{FEE698BA-A754-FD7D-5C3C-B31D874B8EF6}"/>
                </a:ext>
              </a:extLst>
            </p:cNvPr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27;p110">
              <a:extLst>
                <a:ext uri="{FF2B5EF4-FFF2-40B4-BE49-F238E27FC236}">
                  <a16:creationId xmlns:a16="http://schemas.microsoft.com/office/drawing/2014/main" id="{DEDA3AE0-B390-4A15-E8F0-C2B0A75845C7}"/>
                </a:ext>
              </a:extLst>
            </p:cNvPr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9" grpId="0"/>
      <p:bldP spid="2150" grpId="0"/>
      <p:bldP spid="2155" grpId="0"/>
      <p:bldP spid="2156" grpId="0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5182d8-8f1a-4481-bfe2-f92bdecbe446" xsi:nil="true"/>
    <lcf76f155ced4ddcb4097134ff3c332f xmlns="021b465c-3b0b-4319-a321-a31d49da96f4">
      <Terms xmlns="http://schemas.microsoft.com/office/infopath/2007/PartnerControls"/>
    </lcf76f155ced4ddcb4097134ff3c332f>
    <Gebied xmlns="021b465c-3b0b-4319-a321-a31d49da96f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18" ma:contentTypeDescription="Een nieuw document maken." ma:contentTypeScope="" ma:versionID="542e365362beaf53b180b1f463cc6624">
  <xsd:schema xmlns:xsd="http://www.w3.org/2001/XMLSchema" xmlns:xs="http://www.w3.org/2001/XMLSchema" xmlns:p="http://schemas.microsoft.com/office/2006/metadata/properties" xmlns:ns2="021b465c-3b0b-4319-a321-a31d49da96f4" xmlns:ns3="965182d8-8f1a-4481-bfe2-f92bdecbe446" targetNamespace="http://schemas.microsoft.com/office/2006/metadata/properties" ma:root="true" ma:fieldsID="d0018d7c8b785ed44b82251052742dfe" ns2:_="" ns3:_="">
    <xsd:import namespace="021b465c-3b0b-4319-a321-a31d49da96f4"/>
    <xsd:import namespace="965182d8-8f1a-4481-bfe2-f92bdecbe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Gebied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6ffcf93-f24d-4e2f-8f06-ae166e18d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ebied" ma:index="22" nillable="true" ma:displayName="Gebied" ma:format="Dropdown" ma:internalName="Gebied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182d8-8f1a-4481-bfe2-f92bdecbe4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9fa7a63-9f62-4985-8620-0f9e1ff33e23}" ma:internalName="TaxCatchAll" ma:showField="CatchAllData" ma:web="965182d8-8f1a-4481-bfe2-f92bdecbe4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E3249B-5AC2-486E-AE74-4D828C130A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1FE52A-F882-4AC7-8B10-DD503E002266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965182d8-8f1a-4481-bfe2-f92bdecbe446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21b465c-3b0b-4319-a321-a31d49da96f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6994B95-2176-4637-B563-C3D1F3B6C4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1b465c-3b0b-4319-a321-a31d49da96f4"/>
    <ds:schemaRef ds:uri="965182d8-8f1a-4481-bfe2-f92bdecbe4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Microsoft Office PowerPoint</Application>
  <PresentationFormat>Diavoorstelling (16:9)</PresentationFormat>
  <Paragraphs>101</Paragraphs>
  <Slides>16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Fira Sans Condensed Medium</vt:lpstr>
      <vt:lpstr>Oxygen</vt:lpstr>
      <vt:lpstr>Raleway</vt:lpstr>
      <vt:lpstr>Cairo</vt:lpstr>
      <vt:lpstr>Social Issues Thesis: Climate Change by Slidesgo</vt:lpstr>
      <vt:lpstr>KLIMAATSTRIJDERS!  Aan de slag voor een beter klimaat!</vt:lpstr>
      <vt:lpstr>PowerPoint-presentatie</vt:lpstr>
      <vt:lpstr>De mens Sebastiaan!</vt:lpstr>
      <vt:lpstr>De mens Sebastiaan – Gaea Schoeters</vt:lpstr>
      <vt:lpstr>Plastic museum</vt:lpstr>
      <vt:lpstr>Dit was de plastictijd– Geert-Jan Roebers</vt:lpstr>
      <vt:lpstr>Dit was de plastictijd– Geert-Jan Roebers</vt:lpstr>
      <vt:lpstr>De Groene Quiz</vt:lpstr>
      <vt:lpstr>Maak een Groene quiz!</vt:lpstr>
      <vt:lpstr>Upcyclen</vt:lpstr>
      <vt:lpstr>Upcyclen?</vt:lpstr>
      <vt:lpstr>Maak kunst door te upcyclen</vt:lpstr>
      <vt:lpstr>Baanbrekende uitvindingen!</vt:lpstr>
      <vt:lpstr>Voorbeelden</vt:lpstr>
      <vt:lpstr>Voorbeeld uitvinding:</vt:lpstr>
      <vt:lpstr>Schrijf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Kees Meulendijks</cp:lastModifiedBy>
  <cp:revision>2</cp:revision>
  <dcterms:modified xsi:type="dcterms:W3CDTF">2026-03-02T13:30:33Z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