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60" r:id="rId6"/>
    <p:sldId id="257" r:id="rId7"/>
    <p:sldId id="259" r:id="rId8"/>
    <p:sldId id="264" r:id="rId9"/>
    <p:sldId id="270" r:id="rId10"/>
    <p:sldId id="271" r:id="rId11"/>
    <p:sldId id="269" r:id="rId12"/>
  </p:sldIdLst>
  <p:sldSz cx="18288000" cy="10287000"/>
  <p:notesSz cx="6858000" cy="9144000"/>
  <p:embeddedFontLst>
    <p:embeddedFont>
      <p:font typeface="Artisual Deco Black PERSONAL US" panose="020B0604020202020204" charset="0"/>
      <p:bold r:id="rId13"/>
    </p:embeddedFont>
    <p:embeddedFont>
      <p:font typeface="DM Sans" pitchFamily="2" charset="0"/>
      <p:regular r:id="rId14"/>
    </p:embeddedFont>
    <p:embeddedFont>
      <p:font typeface="Loubag"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E7D3D0-B86D-4218-B2EF-52C3A38EC2BC}" v="27" dt="2025-09-17T13:05:52.190"/>
    <p1510:client id="{BF0485CF-92A0-4B79-8295-D5A0858A3E75}" v="83" dt="2025-09-17T13:10:59.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32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an Floor" userId="5dc3cb7f-383d-4610-8b75-ba22e7abc4c2" providerId="ADAL" clId="{BEE7D3D0-B86D-4218-B2EF-52C3A38EC2BC}"/>
    <pc:docChg chg="undo custSel delSld modSld sldOrd">
      <pc:chgData name="Joran Floor" userId="5dc3cb7f-383d-4610-8b75-ba22e7abc4c2" providerId="ADAL" clId="{BEE7D3D0-B86D-4218-B2EF-52C3A38EC2BC}" dt="2025-09-17T13:05:52.190" v="2085" actId="20577"/>
      <pc:docMkLst>
        <pc:docMk/>
      </pc:docMkLst>
      <pc:sldChg chg="addSp delSp modSp mod">
        <pc:chgData name="Joran Floor" userId="5dc3cb7f-383d-4610-8b75-ba22e7abc4c2" providerId="ADAL" clId="{BEE7D3D0-B86D-4218-B2EF-52C3A38EC2BC}" dt="2025-09-17T10:05:47.869" v="1329" actId="20577"/>
        <pc:sldMkLst>
          <pc:docMk/>
          <pc:sldMk cId="0" sldId="257"/>
        </pc:sldMkLst>
        <pc:spChg chg="del">
          <ac:chgData name="Joran Floor" userId="5dc3cb7f-383d-4610-8b75-ba22e7abc4c2" providerId="ADAL" clId="{BEE7D3D0-B86D-4218-B2EF-52C3A38EC2BC}" dt="2025-09-17T09:30:20.725" v="133" actId="478"/>
          <ac:spMkLst>
            <pc:docMk/>
            <pc:sldMk cId="0" sldId="257"/>
            <ac:spMk id="8" creationId="{00000000-0000-0000-0000-000000000000}"/>
          </ac:spMkLst>
        </pc:spChg>
        <pc:spChg chg="del mod">
          <ac:chgData name="Joran Floor" userId="5dc3cb7f-383d-4610-8b75-ba22e7abc4c2" providerId="ADAL" clId="{BEE7D3D0-B86D-4218-B2EF-52C3A38EC2BC}" dt="2025-09-17T10:02:24.466" v="1186" actId="478"/>
          <ac:spMkLst>
            <pc:docMk/>
            <pc:sldMk cId="0" sldId="257"/>
            <ac:spMk id="9" creationId="{00000000-0000-0000-0000-000000000000}"/>
          </ac:spMkLst>
        </pc:spChg>
        <pc:spChg chg="del">
          <ac:chgData name="Joran Floor" userId="5dc3cb7f-383d-4610-8b75-ba22e7abc4c2" providerId="ADAL" clId="{BEE7D3D0-B86D-4218-B2EF-52C3A38EC2BC}" dt="2025-09-17T09:30:19.349" v="132" actId="478"/>
          <ac:spMkLst>
            <pc:docMk/>
            <pc:sldMk cId="0" sldId="257"/>
            <ac:spMk id="10" creationId="{00000000-0000-0000-0000-000000000000}"/>
          </ac:spMkLst>
        </pc:spChg>
        <pc:spChg chg="mod">
          <ac:chgData name="Joran Floor" userId="5dc3cb7f-383d-4610-8b75-ba22e7abc4c2" providerId="ADAL" clId="{BEE7D3D0-B86D-4218-B2EF-52C3A38EC2BC}" dt="2025-09-17T10:05:47.869" v="1329" actId="20577"/>
          <ac:spMkLst>
            <pc:docMk/>
            <pc:sldMk cId="0" sldId="257"/>
            <ac:spMk id="11" creationId="{00000000-0000-0000-0000-000000000000}"/>
          </ac:spMkLst>
        </pc:spChg>
        <pc:spChg chg="del">
          <ac:chgData name="Joran Floor" userId="5dc3cb7f-383d-4610-8b75-ba22e7abc4c2" providerId="ADAL" clId="{BEE7D3D0-B86D-4218-B2EF-52C3A38EC2BC}" dt="2025-09-17T09:30:23.034" v="134" actId="478"/>
          <ac:spMkLst>
            <pc:docMk/>
            <pc:sldMk cId="0" sldId="257"/>
            <ac:spMk id="12" creationId="{00000000-0000-0000-0000-000000000000}"/>
          </ac:spMkLst>
        </pc:spChg>
        <pc:spChg chg="del">
          <ac:chgData name="Joran Floor" userId="5dc3cb7f-383d-4610-8b75-ba22e7abc4c2" providerId="ADAL" clId="{BEE7D3D0-B86D-4218-B2EF-52C3A38EC2BC}" dt="2025-09-17T09:30:26.252" v="135" actId="478"/>
          <ac:spMkLst>
            <pc:docMk/>
            <pc:sldMk cId="0" sldId="257"/>
            <ac:spMk id="13" creationId="{00000000-0000-0000-0000-000000000000}"/>
          </ac:spMkLst>
        </pc:spChg>
        <pc:spChg chg="add del mod">
          <ac:chgData name="Joran Floor" userId="5dc3cb7f-383d-4610-8b75-ba22e7abc4c2" providerId="ADAL" clId="{BEE7D3D0-B86D-4218-B2EF-52C3A38EC2BC}" dt="2025-09-17T09:46:30.777" v="668" actId="34135"/>
          <ac:spMkLst>
            <pc:docMk/>
            <pc:sldMk cId="0" sldId="257"/>
            <ac:spMk id="14" creationId="{00000000-0000-0000-0000-000000000000}"/>
          </ac:spMkLst>
        </pc:spChg>
        <pc:picChg chg="add mod">
          <ac:chgData name="Joran Floor" userId="5dc3cb7f-383d-4610-8b75-ba22e7abc4c2" providerId="ADAL" clId="{BEE7D3D0-B86D-4218-B2EF-52C3A38EC2BC}" dt="2025-09-17T10:04:36.362" v="1265" actId="1076"/>
          <ac:picMkLst>
            <pc:docMk/>
            <pc:sldMk cId="0" sldId="257"/>
            <ac:picMk id="16" creationId="{7BD8BF8E-CFA5-49D1-E43E-460EE12AB943}"/>
          </ac:picMkLst>
        </pc:picChg>
      </pc:sldChg>
      <pc:sldChg chg="del">
        <pc:chgData name="Joran Floor" userId="5dc3cb7f-383d-4610-8b75-ba22e7abc4c2" providerId="ADAL" clId="{BEE7D3D0-B86D-4218-B2EF-52C3A38EC2BC}" dt="2025-09-17T09:20:32.564" v="44" actId="2696"/>
        <pc:sldMkLst>
          <pc:docMk/>
          <pc:sldMk cId="0" sldId="258"/>
        </pc:sldMkLst>
      </pc:sldChg>
      <pc:sldChg chg="addSp delSp modSp mod">
        <pc:chgData name="Joran Floor" userId="5dc3cb7f-383d-4610-8b75-ba22e7abc4c2" providerId="ADAL" clId="{BEE7D3D0-B86D-4218-B2EF-52C3A38EC2BC}" dt="2025-09-17T13:05:52.190" v="2085" actId="20577"/>
        <pc:sldMkLst>
          <pc:docMk/>
          <pc:sldMk cId="0" sldId="259"/>
        </pc:sldMkLst>
        <pc:spChg chg="mod">
          <ac:chgData name="Joran Floor" userId="5dc3cb7f-383d-4610-8b75-ba22e7abc4c2" providerId="ADAL" clId="{BEE7D3D0-B86D-4218-B2EF-52C3A38EC2BC}" dt="2025-09-17T09:34:22.699" v="397" actId="1076"/>
          <ac:spMkLst>
            <pc:docMk/>
            <pc:sldMk cId="0" sldId="259"/>
            <ac:spMk id="7" creationId="{00000000-0000-0000-0000-000000000000}"/>
          </ac:spMkLst>
        </pc:spChg>
        <pc:spChg chg="mod">
          <ac:chgData name="Joran Floor" userId="5dc3cb7f-383d-4610-8b75-ba22e7abc4c2" providerId="ADAL" clId="{BEE7D3D0-B86D-4218-B2EF-52C3A38EC2BC}" dt="2025-09-17T09:46:26.107" v="667" actId="34135"/>
          <ac:spMkLst>
            <pc:docMk/>
            <pc:sldMk cId="0" sldId="259"/>
            <ac:spMk id="8" creationId="{00000000-0000-0000-0000-000000000000}"/>
          </ac:spMkLst>
        </pc:spChg>
        <pc:spChg chg="add del mod">
          <ac:chgData name="Joran Floor" userId="5dc3cb7f-383d-4610-8b75-ba22e7abc4c2" providerId="ADAL" clId="{BEE7D3D0-B86D-4218-B2EF-52C3A38EC2BC}" dt="2025-09-17T09:58:39.895" v="1158" actId="478"/>
          <ac:spMkLst>
            <pc:docMk/>
            <pc:sldMk cId="0" sldId="259"/>
            <ac:spMk id="9" creationId="{79152ED8-480B-C57D-71BE-D44B30EFA599}"/>
          </ac:spMkLst>
        </pc:spChg>
        <pc:spChg chg="add mod">
          <ac:chgData name="Joran Floor" userId="5dc3cb7f-383d-4610-8b75-ba22e7abc4c2" providerId="ADAL" clId="{BEE7D3D0-B86D-4218-B2EF-52C3A38EC2BC}" dt="2025-09-17T13:05:52.190" v="2085" actId="20577"/>
          <ac:spMkLst>
            <pc:docMk/>
            <pc:sldMk cId="0" sldId="259"/>
            <ac:spMk id="10" creationId="{399E3329-5B93-2018-6CDF-2DC33EEB5950}"/>
          </ac:spMkLst>
        </pc:spChg>
        <pc:picChg chg="add mod">
          <ac:chgData name="Joran Floor" userId="5dc3cb7f-383d-4610-8b75-ba22e7abc4c2" providerId="ADAL" clId="{BEE7D3D0-B86D-4218-B2EF-52C3A38EC2BC}" dt="2025-09-17T10:06:45.223" v="1335" actId="1076"/>
          <ac:picMkLst>
            <pc:docMk/>
            <pc:sldMk cId="0" sldId="259"/>
            <ac:picMk id="11" creationId="{14F4DABA-D327-CD52-C949-95A7D34CA755}"/>
          </ac:picMkLst>
        </pc:picChg>
      </pc:sldChg>
      <pc:sldChg chg="modSp mod">
        <pc:chgData name="Joran Floor" userId="5dc3cb7f-383d-4610-8b75-ba22e7abc4c2" providerId="ADAL" clId="{BEE7D3D0-B86D-4218-B2EF-52C3A38EC2BC}" dt="2025-09-17T09:47:31.018" v="673" actId="20577"/>
        <pc:sldMkLst>
          <pc:docMk/>
          <pc:sldMk cId="0" sldId="260"/>
        </pc:sldMkLst>
        <pc:spChg chg="mod">
          <ac:chgData name="Joran Floor" userId="5dc3cb7f-383d-4610-8b75-ba22e7abc4c2" providerId="ADAL" clId="{BEE7D3D0-B86D-4218-B2EF-52C3A38EC2BC}" dt="2025-09-17T09:28:59.241" v="129" actId="34135"/>
          <ac:spMkLst>
            <pc:docMk/>
            <pc:sldMk cId="0" sldId="260"/>
            <ac:spMk id="5" creationId="{00000000-0000-0000-0000-000000000000}"/>
          </ac:spMkLst>
        </pc:spChg>
        <pc:spChg chg="mod">
          <ac:chgData name="Joran Floor" userId="5dc3cb7f-383d-4610-8b75-ba22e7abc4c2" providerId="ADAL" clId="{BEE7D3D0-B86D-4218-B2EF-52C3A38EC2BC}" dt="2025-09-17T09:28:59.241" v="129" actId="34135"/>
          <ac:spMkLst>
            <pc:docMk/>
            <pc:sldMk cId="0" sldId="260"/>
            <ac:spMk id="6" creationId="{00000000-0000-0000-0000-000000000000}"/>
          </ac:spMkLst>
        </pc:spChg>
        <pc:spChg chg="mod">
          <ac:chgData name="Joran Floor" userId="5dc3cb7f-383d-4610-8b75-ba22e7abc4c2" providerId="ADAL" clId="{BEE7D3D0-B86D-4218-B2EF-52C3A38EC2BC}" dt="2025-09-17T09:28:59.241" v="129" actId="34135"/>
          <ac:spMkLst>
            <pc:docMk/>
            <pc:sldMk cId="0" sldId="260"/>
            <ac:spMk id="7" creationId="{00000000-0000-0000-0000-000000000000}"/>
          </ac:spMkLst>
        </pc:spChg>
        <pc:spChg chg="mod">
          <ac:chgData name="Joran Floor" userId="5dc3cb7f-383d-4610-8b75-ba22e7abc4c2" providerId="ADAL" clId="{BEE7D3D0-B86D-4218-B2EF-52C3A38EC2BC}" dt="2025-09-17T09:47:31.018" v="673" actId="20577"/>
          <ac:spMkLst>
            <pc:docMk/>
            <pc:sldMk cId="0" sldId="260"/>
            <ac:spMk id="8" creationId="{00000000-0000-0000-0000-000000000000}"/>
          </ac:spMkLst>
        </pc:spChg>
        <pc:grpChg chg="mod">
          <ac:chgData name="Joran Floor" userId="5dc3cb7f-383d-4610-8b75-ba22e7abc4c2" providerId="ADAL" clId="{BEE7D3D0-B86D-4218-B2EF-52C3A38EC2BC}" dt="2025-09-17T09:28:59.241" v="129" actId="34135"/>
          <ac:grpSpMkLst>
            <pc:docMk/>
            <pc:sldMk cId="0" sldId="260"/>
            <ac:grpSpMk id="3" creationId="{00000000-0000-0000-0000-000000000000}"/>
          </ac:grpSpMkLst>
        </pc:grpChg>
        <pc:grpChg chg="mod">
          <ac:chgData name="Joran Floor" userId="5dc3cb7f-383d-4610-8b75-ba22e7abc4c2" providerId="ADAL" clId="{BEE7D3D0-B86D-4218-B2EF-52C3A38EC2BC}" dt="2025-09-17T09:28:59.241" v="129" actId="34135"/>
          <ac:grpSpMkLst>
            <pc:docMk/>
            <pc:sldMk cId="0" sldId="260"/>
            <ac:grpSpMk id="4" creationId="{00000000-0000-0000-0000-000000000000}"/>
          </ac:grpSpMkLst>
        </pc:grpChg>
        <pc:picChg chg="mod">
          <ac:chgData name="Joran Floor" userId="5dc3cb7f-383d-4610-8b75-ba22e7abc4c2" providerId="ADAL" clId="{BEE7D3D0-B86D-4218-B2EF-52C3A38EC2BC}" dt="2025-09-17T09:20:01.253" v="43"/>
          <ac:picMkLst>
            <pc:docMk/>
            <pc:sldMk cId="0" sldId="260"/>
            <ac:picMk id="10" creationId="{5A3B7A4E-E529-CF42-EDD5-E34CB0B7E8F5}"/>
          </ac:picMkLst>
        </pc:picChg>
        <pc:picChg chg="mod">
          <ac:chgData name="Joran Floor" userId="5dc3cb7f-383d-4610-8b75-ba22e7abc4c2" providerId="ADAL" clId="{BEE7D3D0-B86D-4218-B2EF-52C3A38EC2BC}" dt="2025-09-17T09:18:47.418" v="0" actId="34135"/>
          <ac:picMkLst>
            <pc:docMk/>
            <pc:sldMk cId="0" sldId="260"/>
            <ac:picMk id="12" creationId="{088AD037-7133-7939-9281-FB4F6F78095D}"/>
          </ac:picMkLst>
        </pc:picChg>
        <pc:picChg chg="mod">
          <ac:chgData name="Joran Floor" userId="5dc3cb7f-383d-4610-8b75-ba22e7abc4c2" providerId="ADAL" clId="{BEE7D3D0-B86D-4218-B2EF-52C3A38EC2BC}" dt="2025-09-17T09:18:54.225" v="2" actId="34135"/>
          <ac:picMkLst>
            <pc:docMk/>
            <pc:sldMk cId="0" sldId="260"/>
            <ac:picMk id="14" creationId="{EE7544B0-2B65-7B42-FDD6-84ABF72871CD}"/>
          </ac:picMkLst>
        </pc:picChg>
        <pc:picChg chg="mod">
          <ac:chgData name="Joran Floor" userId="5dc3cb7f-383d-4610-8b75-ba22e7abc4c2" providerId="ADAL" clId="{BEE7D3D0-B86D-4218-B2EF-52C3A38EC2BC}" dt="2025-09-17T09:28:55.627" v="128" actId="34135"/>
          <ac:picMkLst>
            <pc:docMk/>
            <pc:sldMk cId="0" sldId="260"/>
            <ac:picMk id="1026" creationId="{AFEA901C-A7AE-46EB-96F2-AC30116B281F}"/>
          </ac:picMkLst>
        </pc:picChg>
      </pc:sldChg>
      <pc:sldChg chg="modSp mod">
        <pc:chgData name="Joran Floor" userId="5dc3cb7f-383d-4610-8b75-ba22e7abc4c2" providerId="ADAL" clId="{BEE7D3D0-B86D-4218-B2EF-52C3A38EC2BC}" dt="2025-09-17T10:10:06.443" v="1757" actId="20577"/>
        <pc:sldMkLst>
          <pc:docMk/>
          <pc:sldMk cId="0" sldId="261"/>
        </pc:sldMkLst>
        <pc:spChg chg="mod">
          <ac:chgData name="Joran Floor" userId="5dc3cb7f-383d-4610-8b75-ba22e7abc4c2" providerId="ADAL" clId="{BEE7D3D0-B86D-4218-B2EF-52C3A38EC2BC}" dt="2025-09-17T09:49:20.035" v="742" actId="20577"/>
          <ac:spMkLst>
            <pc:docMk/>
            <pc:sldMk cId="0" sldId="261"/>
            <ac:spMk id="6" creationId="{00000000-0000-0000-0000-000000000000}"/>
          </ac:spMkLst>
        </pc:spChg>
        <pc:spChg chg="mod">
          <ac:chgData name="Joran Floor" userId="5dc3cb7f-383d-4610-8b75-ba22e7abc4c2" providerId="ADAL" clId="{BEE7D3D0-B86D-4218-B2EF-52C3A38EC2BC}" dt="2025-09-17T10:09:54.987" v="1756" actId="20577"/>
          <ac:spMkLst>
            <pc:docMk/>
            <pc:sldMk cId="0" sldId="261"/>
            <ac:spMk id="7" creationId="{00000000-0000-0000-0000-000000000000}"/>
          </ac:spMkLst>
        </pc:spChg>
        <pc:spChg chg="mod">
          <ac:chgData name="Joran Floor" userId="5dc3cb7f-383d-4610-8b75-ba22e7abc4c2" providerId="ADAL" clId="{BEE7D3D0-B86D-4218-B2EF-52C3A38EC2BC}" dt="2025-09-17T09:50:00.507" v="797" actId="2711"/>
          <ac:spMkLst>
            <pc:docMk/>
            <pc:sldMk cId="0" sldId="261"/>
            <ac:spMk id="8" creationId="{00000000-0000-0000-0000-000000000000}"/>
          </ac:spMkLst>
        </pc:spChg>
        <pc:spChg chg="mod">
          <ac:chgData name="Joran Floor" userId="5dc3cb7f-383d-4610-8b75-ba22e7abc4c2" providerId="ADAL" clId="{BEE7D3D0-B86D-4218-B2EF-52C3A38EC2BC}" dt="2025-09-17T09:49:27.223" v="760" actId="20577"/>
          <ac:spMkLst>
            <pc:docMk/>
            <pc:sldMk cId="0" sldId="261"/>
            <ac:spMk id="10" creationId="{00000000-0000-0000-0000-000000000000}"/>
          </ac:spMkLst>
        </pc:spChg>
        <pc:spChg chg="mod">
          <ac:chgData name="Joran Floor" userId="5dc3cb7f-383d-4610-8b75-ba22e7abc4c2" providerId="ADAL" clId="{BEE7D3D0-B86D-4218-B2EF-52C3A38EC2BC}" dt="2025-09-17T10:10:06.443" v="1757" actId="20577"/>
          <ac:spMkLst>
            <pc:docMk/>
            <pc:sldMk cId="0" sldId="261"/>
            <ac:spMk id="11" creationId="{00000000-0000-0000-0000-000000000000}"/>
          </ac:spMkLst>
        </pc:spChg>
      </pc:sldChg>
      <pc:sldChg chg="modSp mod ord">
        <pc:chgData name="Joran Floor" userId="5dc3cb7f-383d-4610-8b75-ba22e7abc4c2" providerId="ADAL" clId="{BEE7D3D0-B86D-4218-B2EF-52C3A38EC2BC}" dt="2025-09-17T10:11:43.412" v="1972" actId="20577"/>
        <pc:sldMkLst>
          <pc:docMk/>
          <pc:sldMk cId="0" sldId="262"/>
        </pc:sldMkLst>
        <pc:spChg chg="mod">
          <ac:chgData name="Joran Floor" userId="5dc3cb7f-383d-4610-8b75-ba22e7abc4c2" providerId="ADAL" clId="{BEE7D3D0-B86D-4218-B2EF-52C3A38EC2BC}" dt="2025-09-17T10:11:43.412" v="1972" actId="20577"/>
          <ac:spMkLst>
            <pc:docMk/>
            <pc:sldMk cId="0" sldId="262"/>
            <ac:spMk id="3" creationId="{00000000-0000-0000-0000-000000000000}"/>
          </ac:spMkLst>
        </pc:spChg>
        <pc:spChg chg="mod">
          <ac:chgData name="Joran Floor" userId="5dc3cb7f-383d-4610-8b75-ba22e7abc4c2" providerId="ADAL" clId="{BEE7D3D0-B86D-4218-B2EF-52C3A38EC2BC}" dt="2025-09-17T10:10:46.874" v="1909" actId="20577"/>
          <ac:spMkLst>
            <pc:docMk/>
            <pc:sldMk cId="0" sldId="262"/>
            <ac:spMk id="5" creationId="{00000000-0000-0000-0000-000000000000}"/>
          </ac:spMkLst>
        </pc:spChg>
      </pc:sldChg>
      <pc:sldChg chg="del">
        <pc:chgData name="Joran Floor" userId="5dc3cb7f-383d-4610-8b75-ba22e7abc4c2" providerId="ADAL" clId="{BEE7D3D0-B86D-4218-B2EF-52C3A38EC2BC}" dt="2025-09-17T09:44:50.098" v="660" actId="2696"/>
        <pc:sldMkLst>
          <pc:docMk/>
          <pc:sldMk cId="0" sldId="263"/>
        </pc:sldMkLst>
      </pc:sldChg>
      <pc:sldChg chg="addSp delSp modSp mod ord">
        <pc:chgData name="Joran Floor" userId="5dc3cb7f-383d-4610-8b75-ba22e7abc4c2" providerId="ADAL" clId="{BEE7D3D0-B86D-4218-B2EF-52C3A38EC2BC}" dt="2025-09-17T10:07:40.589" v="1345" actId="1035"/>
        <pc:sldMkLst>
          <pc:docMk/>
          <pc:sldMk cId="0" sldId="264"/>
        </pc:sldMkLst>
        <pc:spChg chg="del topLvl">
          <ac:chgData name="Joran Floor" userId="5dc3cb7f-383d-4610-8b75-ba22e7abc4c2" providerId="ADAL" clId="{BEE7D3D0-B86D-4218-B2EF-52C3A38EC2BC}" dt="2025-09-17T09:36:24.267" v="420" actId="478"/>
          <ac:spMkLst>
            <pc:docMk/>
            <pc:sldMk cId="0" sldId="264"/>
            <ac:spMk id="3" creationId="{00000000-0000-0000-0000-000000000000}"/>
          </ac:spMkLst>
        </pc:spChg>
        <pc:spChg chg="mod topLvl">
          <ac:chgData name="Joran Floor" userId="5dc3cb7f-383d-4610-8b75-ba22e7abc4c2" providerId="ADAL" clId="{BEE7D3D0-B86D-4218-B2EF-52C3A38EC2BC}" dt="2025-09-17T09:36:35.833" v="423" actId="34135"/>
          <ac:spMkLst>
            <pc:docMk/>
            <pc:sldMk cId="0" sldId="264"/>
            <ac:spMk id="4" creationId="{00000000-0000-0000-0000-000000000000}"/>
          </ac:spMkLst>
        </pc:spChg>
        <pc:spChg chg="del mod topLvl">
          <ac:chgData name="Joran Floor" userId="5dc3cb7f-383d-4610-8b75-ba22e7abc4c2" providerId="ADAL" clId="{BEE7D3D0-B86D-4218-B2EF-52C3A38EC2BC}" dt="2025-09-17T09:36:19.046" v="418" actId="478"/>
          <ac:spMkLst>
            <pc:docMk/>
            <pc:sldMk cId="0" sldId="264"/>
            <ac:spMk id="6" creationId="{00000000-0000-0000-0000-000000000000}"/>
          </ac:spMkLst>
        </pc:spChg>
        <pc:spChg chg="add del mod topLvl">
          <ac:chgData name="Joran Floor" userId="5dc3cb7f-383d-4610-8b75-ba22e7abc4c2" providerId="ADAL" clId="{BEE7D3D0-B86D-4218-B2EF-52C3A38EC2BC}" dt="2025-09-17T09:53:27.869" v="989" actId="478"/>
          <ac:spMkLst>
            <pc:docMk/>
            <pc:sldMk cId="0" sldId="264"/>
            <ac:spMk id="7" creationId="{00000000-0000-0000-0000-000000000000}"/>
          </ac:spMkLst>
        </pc:spChg>
        <pc:spChg chg="del topLvl">
          <ac:chgData name="Joran Floor" userId="5dc3cb7f-383d-4610-8b75-ba22e7abc4c2" providerId="ADAL" clId="{BEE7D3D0-B86D-4218-B2EF-52C3A38EC2BC}" dt="2025-09-17T09:36:14.296" v="415" actId="478"/>
          <ac:spMkLst>
            <pc:docMk/>
            <pc:sldMk cId="0" sldId="264"/>
            <ac:spMk id="9" creationId="{00000000-0000-0000-0000-000000000000}"/>
          </ac:spMkLst>
        </pc:spChg>
        <pc:spChg chg="mod topLvl">
          <ac:chgData name="Joran Floor" userId="5dc3cb7f-383d-4610-8b75-ba22e7abc4c2" providerId="ADAL" clId="{BEE7D3D0-B86D-4218-B2EF-52C3A38EC2BC}" dt="2025-09-17T09:36:39.557" v="424" actId="34135"/>
          <ac:spMkLst>
            <pc:docMk/>
            <pc:sldMk cId="0" sldId="264"/>
            <ac:spMk id="10" creationId="{00000000-0000-0000-0000-000000000000}"/>
          </ac:spMkLst>
        </pc:spChg>
        <pc:spChg chg="del topLvl">
          <ac:chgData name="Joran Floor" userId="5dc3cb7f-383d-4610-8b75-ba22e7abc4c2" providerId="ADAL" clId="{BEE7D3D0-B86D-4218-B2EF-52C3A38EC2BC}" dt="2025-09-17T09:36:21.215" v="419" actId="478"/>
          <ac:spMkLst>
            <pc:docMk/>
            <pc:sldMk cId="0" sldId="264"/>
            <ac:spMk id="12" creationId="{00000000-0000-0000-0000-000000000000}"/>
          </ac:spMkLst>
        </pc:spChg>
        <pc:spChg chg="mod topLvl">
          <ac:chgData name="Joran Floor" userId="5dc3cb7f-383d-4610-8b75-ba22e7abc4c2" providerId="ADAL" clId="{BEE7D3D0-B86D-4218-B2EF-52C3A38EC2BC}" dt="2025-09-17T09:36:29.869" v="421" actId="34135"/>
          <ac:spMkLst>
            <pc:docMk/>
            <pc:sldMk cId="0" sldId="264"/>
            <ac:spMk id="13" creationId="{00000000-0000-0000-0000-000000000000}"/>
          </ac:spMkLst>
        </pc:spChg>
        <pc:spChg chg="mod">
          <ac:chgData name="Joran Floor" userId="5dc3cb7f-383d-4610-8b75-ba22e7abc4c2" providerId="ADAL" clId="{BEE7D3D0-B86D-4218-B2EF-52C3A38EC2BC}" dt="2025-09-17T09:46:39.009" v="669" actId="2711"/>
          <ac:spMkLst>
            <pc:docMk/>
            <pc:sldMk cId="0" sldId="264"/>
            <ac:spMk id="15" creationId="{00000000-0000-0000-0000-000000000000}"/>
          </ac:spMkLst>
        </pc:spChg>
        <pc:spChg chg="mod">
          <ac:chgData name="Joran Floor" userId="5dc3cb7f-383d-4610-8b75-ba22e7abc4c2" providerId="ADAL" clId="{BEE7D3D0-B86D-4218-B2EF-52C3A38EC2BC}" dt="2025-09-17T09:40:16.986" v="657" actId="1076"/>
          <ac:spMkLst>
            <pc:docMk/>
            <pc:sldMk cId="0" sldId="264"/>
            <ac:spMk id="16" creationId="{00000000-0000-0000-0000-000000000000}"/>
          </ac:spMkLst>
        </pc:spChg>
        <pc:spChg chg="add del">
          <ac:chgData name="Joran Floor" userId="5dc3cb7f-383d-4610-8b75-ba22e7abc4c2" providerId="ADAL" clId="{BEE7D3D0-B86D-4218-B2EF-52C3A38EC2BC}" dt="2025-09-17T09:51:35.239" v="799" actId="22"/>
          <ac:spMkLst>
            <pc:docMk/>
            <pc:sldMk cId="0" sldId="264"/>
            <ac:spMk id="19" creationId="{F3627447-F985-02B5-4A28-50181FF5FBF4}"/>
          </ac:spMkLst>
        </pc:spChg>
        <pc:spChg chg="add mod">
          <ac:chgData name="Joran Floor" userId="5dc3cb7f-383d-4610-8b75-ba22e7abc4c2" providerId="ADAL" clId="{BEE7D3D0-B86D-4218-B2EF-52C3A38EC2BC}" dt="2025-09-17T09:52:47.626" v="978" actId="1076"/>
          <ac:spMkLst>
            <pc:docMk/>
            <pc:sldMk cId="0" sldId="264"/>
            <ac:spMk id="20" creationId="{A7574AC0-49BE-A2D4-69C5-A90AE6339442}"/>
          </ac:spMkLst>
        </pc:spChg>
        <pc:grpChg chg="del">
          <ac:chgData name="Joran Floor" userId="5dc3cb7f-383d-4610-8b75-ba22e7abc4c2" providerId="ADAL" clId="{BEE7D3D0-B86D-4218-B2EF-52C3A38EC2BC}" dt="2025-09-17T09:36:24.267" v="420" actId="478"/>
          <ac:grpSpMkLst>
            <pc:docMk/>
            <pc:sldMk cId="0" sldId="264"/>
            <ac:grpSpMk id="2" creationId="{00000000-0000-0000-0000-000000000000}"/>
          </ac:grpSpMkLst>
        </pc:grpChg>
        <pc:grpChg chg="add del mod">
          <ac:chgData name="Joran Floor" userId="5dc3cb7f-383d-4610-8b75-ba22e7abc4c2" providerId="ADAL" clId="{BEE7D3D0-B86D-4218-B2EF-52C3A38EC2BC}" dt="2025-09-17T09:36:19.046" v="418" actId="478"/>
          <ac:grpSpMkLst>
            <pc:docMk/>
            <pc:sldMk cId="0" sldId="264"/>
            <ac:grpSpMk id="5" creationId="{00000000-0000-0000-0000-000000000000}"/>
          </ac:grpSpMkLst>
        </pc:grpChg>
        <pc:grpChg chg="del">
          <ac:chgData name="Joran Floor" userId="5dc3cb7f-383d-4610-8b75-ba22e7abc4c2" providerId="ADAL" clId="{BEE7D3D0-B86D-4218-B2EF-52C3A38EC2BC}" dt="2025-09-17T09:36:14.296" v="415" actId="478"/>
          <ac:grpSpMkLst>
            <pc:docMk/>
            <pc:sldMk cId="0" sldId="264"/>
            <ac:grpSpMk id="8" creationId="{00000000-0000-0000-0000-000000000000}"/>
          </ac:grpSpMkLst>
        </pc:grpChg>
        <pc:grpChg chg="del">
          <ac:chgData name="Joran Floor" userId="5dc3cb7f-383d-4610-8b75-ba22e7abc4c2" providerId="ADAL" clId="{BEE7D3D0-B86D-4218-B2EF-52C3A38EC2BC}" dt="2025-09-17T09:36:21.215" v="419" actId="478"/>
          <ac:grpSpMkLst>
            <pc:docMk/>
            <pc:sldMk cId="0" sldId="264"/>
            <ac:grpSpMk id="11" creationId="{00000000-0000-0000-0000-000000000000}"/>
          </ac:grpSpMkLst>
        </pc:grpChg>
        <pc:picChg chg="add mod">
          <ac:chgData name="Joran Floor" userId="5dc3cb7f-383d-4610-8b75-ba22e7abc4c2" providerId="ADAL" clId="{BEE7D3D0-B86D-4218-B2EF-52C3A38EC2BC}" dt="2025-09-17T10:07:40.589" v="1345" actId="1035"/>
          <ac:picMkLst>
            <pc:docMk/>
            <pc:sldMk cId="0" sldId="264"/>
            <ac:picMk id="22" creationId="{43567FA2-DD5A-4500-7D45-D1C69E4E24A7}"/>
          </ac:picMkLst>
        </pc:picChg>
        <pc:picChg chg="add mod">
          <ac:chgData name="Joran Floor" userId="5dc3cb7f-383d-4610-8b75-ba22e7abc4c2" providerId="ADAL" clId="{BEE7D3D0-B86D-4218-B2EF-52C3A38EC2BC}" dt="2025-09-17T10:07:30.631" v="1337" actId="14826"/>
          <ac:picMkLst>
            <pc:docMk/>
            <pc:sldMk cId="0" sldId="264"/>
            <ac:picMk id="24" creationId="{843C699C-8A9F-D287-7DEA-F3DF40F5DEE5}"/>
          </ac:picMkLst>
        </pc:picChg>
      </pc:sldChg>
      <pc:sldChg chg="del">
        <pc:chgData name="Joran Floor" userId="5dc3cb7f-383d-4610-8b75-ba22e7abc4c2" providerId="ADAL" clId="{BEE7D3D0-B86D-4218-B2EF-52C3A38EC2BC}" dt="2025-09-17T09:44:42.327" v="659" actId="2696"/>
        <pc:sldMkLst>
          <pc:docMk/>
          <pc:sldMk cId="0" sldId="265"/>
        </pc:sldMkLst>
      </pc:sldChg>
      <pc:sldChg chg="del">
        <pc:chgData name="Joran Floor" userId="5dc3cb7f-383d-4610-8b75-ba22e7abc4c2" providerId="ADAL" clId="{BEE7D3D0-B86D-4218-B2EF-52C3A38EC2BC}" dt="2025-09-17T09:20:43.119" v="45" actId="2696"/>
        <pc:sldMkLst>
          <pc:docMk/>
          <pc:sldMk cId="0" sldId="266"/>
        </pc:sldMkLst>
      </pc:sldChg>
      <pc:sldChg chg="del">
        <pc:chgData name="Joran Floor" userId="5dc3cb7f-383d-4610-8b75-ba22e7abc4c2" providerId="ADAL" clId="{BEE7D3D0-B86D-4218-B2EF-52C3A38EC2BC}" dt="2025-09-17T09:44:34.947" v="658" actId="2696"/>
        <pc:sldMkLst>
          <pc:docMk/>
          <pc:sldMk cId="0" sldId="267"/>
        </pc:sldMkLst>
      </pc:sldChg>
      <pc:sldChg chg="del">
        <pc:chgData name="Joran Floor" userId="5dc3cb7f-383d-4610-8b75-ba22e7abc4c2" providerId="ADAL" clId="{BEE7D3D0-B86D-4218-B2EF-52C3A38EC2BC}" dt="2025-09-17T09:38:42.980" v="492" actId="2696"/>
        <pc:sldMkLst>
          <pc:docMk/>
          <pc:sldMk cId="0" sldId="268"/>
        </pc:sldMkLst>
      </pc:sldChg>
      <pc:sldChg chg="modSp mod">
        <pc:chgData name="Joran Floor" userId="5dc3cb7f-383d-4610-8b75-ba22e7abc4c2" providerId="ADAL" clId="{BEE7D3D0-B86D-4218-B2EF-52C3A38EC2BC}" dt="2025-09-17T10:14:02.978" v="2081" actId="122"/>
        <pc:sldMkLst>
          <pc:docMk/>
          <pc:sldMk cId="0" sldId="269"/>
        </pc:sldMkLst>
        <pc:spChg chg="mod">
          <ac:chgData name="Joran Floor" userId="5dc3cb7f-383d-4610-8b75-ba22e7abc4c2" providerId="ADAL" clId="{BEE7D3D0-B86D-4218-B2EF-52C3A38EC2BC}" dt="2025-09-17T10:14:02.978" v="2081" actId="122"/>
          <ac:spMkLst>
            <pc:docMk/>
            <pc:sldMk cId="0" sldId="269"/>
            <ac:spMk id="3" creationId="{00000000-0000-0000-0000-000000000000}"/>
          </ac:spMkLst>
        </pc:spChg>
        <pc:spChg chg="mod">
          <ac:chgData name="Joran Floor" userId="5dc3cb7f-383d-4610-8b75-ba22e7abc4c2" providerId="ADAL" clId="{BEE7D3D0-B86D-4218-B2EF-52C3A38EC2BC}" dt="2025-09-17T10:12:31.417" v="1999" actId="2711"/>
          <ac:spMkLst>
            <pc:docMk/>
            <pc:sldMk cId="0" sldId="269"/>
            <ac:spMk id="4" creationId="{00000000-0000-0000-0000-000000000000}"/>
          </ac:spMkLst>
        </pc:spChg>
      </pc:sldChg>
      <pc:sldChg chg="modSp mod ord">
        <pc:chgData name="Joran Floor" userId="5dc3cb7f-383d-4610-8b75-ba22e7abc4c2" providerId="ADAL" clId="{BEE7D3D0-B86D-4218-B2EF-52C3A38EC2BC}" dt="2025-09-17T10:19:17.517" v="2083"/>
        <pc:sldMkLst>
          <pc:docMk/>
          <pc:sldMk cId="0" sldId="270"/>
        </pc:sldMkLst>
        <pc:spChg chg="mod">
          <ac:chgData name="Joran Floor" userId="5dc3cb7f-383d-4610-8b75-ba22e7abc4c2" providerId="ADAL" clId="{BEE7D3D0-B86D-4218-B2EF-52C3A38EC2BC}" dt="2025-09-17T09:48:06.683" v="674" actId="2711"/>
          <ac:spMkLst>
            <pc:docMk/>
            <pc:sldMk cId="0" sldId="270"/>
            <ac:spMk id="3" creationId="{00000000-0000-0000-0000-000000000000}"/>
          </ac:spMkLst>
        </pc:spChg>
      </pc:sldChg>
      <pc:sldChg chg="del">
        <pc:chgData name="Joran Floor" userId="5dc3cb7f-383d-4610-8b75-ba22e7abc4c2" providerId="ADAL" clId="{BEE7D3D0-B86D-4218-B2EF-52C3A38EC2BC}" dt="2025-09-17T09:20:52.850" v="46" actId="2696"/>
        <pc:sldMkLst>
          <pc:docMk/>
          <pc:sldMk cId="0" sldId="271"/>
        </pc:sldMkLst>
      </pc:sldChg>
      <pc:sldChg chg="del">
        <pc:chgData name="Joran Floor" userId="5dc3cb7f-383d-4610-8b75-ba22e7abc4c2" providerId="ADAL" clId="{BEE7D3D0-B86D-4218-B2EF-52C3A38EC2BC}" dt="2025-09-17T09:38:34.133" v="491" actId="2696"/>
        <pc:sldMkLst>
          <pc:docMk/>
          <pc:sldMk cId="0" sldId="272"/>
        </pc:sldMkLst>
      </pc:sldChg>
    </pc:docChg>
  </pc:docChgLst>
  <pc:docChgLst>
    <pc:chgData name="Kees Meulendijks" userId="ed72235d-632d-4eda-95ef-1a60bcc8250b" providerId="ADAL" clId="{BF0485CF-92A0-4B79-8295-D5A0858A3E75}"/>
    <pc:docChg chg="addSld delSld modSld">
      <pc:chgData name="Kees Meulendijks" userId="ed72235d-632d-4eda-95ef-1a60bcc8250b" providerId="ADAL" clId="{BF0485CF-92A0-4B79-8295-D5A0858A3E75}" dt="2025-09-17T13:10:59.163" v="99" actId="1076"/>
      <pc:docMkLst>
        <pc:docMk/>
      </pc:docMkLst>
      <pc:sldChg chg="modSp mod">
        <pc:chgData name="Kees Meulendijks" userId="ed72235d-632d-4eda-95ef-1a60bcc8250b" providerId="ADAL" clId="{BF0485CF-92A0-4B79-8295-D5A0858A3E75}" dt="2025-09-16T15:16:02" v="4" actId="1035"/>
        <pc:sldMkLst>
          <pc:docMk/>
          <pc:sldMk cId="0" sldId="256"/>
        </pc:sldMkLst>
        <pc:spChg chg="mod">
          <ac:chgData name="Kees Meulendijks" userId="ed72235d-632d-4eda-95ef-1a60bcc8250b" providerId="ADAL" clId="{BF0485CF-92A0-4B79-8295-D5A0858A3E75}" dt="2025-09-16T15:16:02" v="4" actId="1035"/>
          <ac:spMkLst>
            <pc:docMk/>
            <pc:sldMk cId="0" sldId="256"/>
            <ac:spMk id="63" creationId="{00000000-0000-0000-0000-000000000000}"/>
          </ac:spMkLst>
        </pc:spChg>
      </pc:sldChg>
      <pc:sldChg chg="addSp modSp mod">
        <pc:chgData name="Kees Meulendijks" userId="ed72235d-632d-4eda-95ef-1a60bcc8250b" providerId="ADAL" clId="{BF0485CF-92A0-4B79-8295-D5A0858A3E75}" dt="2025-09-17T13:04:43.156" v="71" actId="1076"/>
        <pc:sldMkLst>
          <pc:docMk/>
          <pc:sldMk cId="0" sldId="257"/>
        </pc:sldMkLst>
        <pc:picChg chg="add mod">
          <ac:chgData name="Kees Meulendijks" userId="ed72235d-632d-4eda-95ef-1a60bcc8250b" providerId="ADAL" clId="{BF0485CF-92A0-4B79-8295-D5A0858A3E75}" dt="2025-09-17T13:04:43.156" v="71" actId="1076"/>
          <ac:picMkLst>
            <pc:docMk/>
            <pc:sldMk cId="0" sldId="257"/>
            <ac:picMk id="15" creationId="{BCE4A7D5-BA94-6D5D-99EB-781E03210385}"/>
          </ac:picMkLst>
        </pc:picChg>
      </pc:sldChg>
      <pc:sldChg chg="addSp modSp mod">
        <pc:chgData name="Kees Meulendijks" userId="ed72235d-632d-4eda-95ef-1a60bcc8250b" providerId="ADAL" clId="{BF0485CF-92A0-4B79-8295-D5A0858A3E75}" dt="2025-09-17T13:04:58.242" v="74" actId="1076"/>
        <pc:sldMkLst>
          <pc:docMk/>
          <pc:sldMk cId="0" sldId="259"/>
        </pc:sldMkLst>
        <pc:spChg chg="mod">
          <ac:chgData name="Kees Meulendijks" userId="ed72235d-632d-4eda-95ef-1a60bcc8250b" providerId="ADAL" clId="{BF0485CF-92A0-4B79-8295-D5A0858A3E75}" dt="2025-09-17T13:04:19.184" v="67" actId="5793"/>
          <ac:spMkLst>
            <pc:docMk/>
            <pc:sldMk cId="0" sldId="259"/>
            <ac:spMk id="10" creationId="{399E3329-5B93-2018-6CDF-2DC33EEB5950}"/>
          </ac:spMkLst>
        </pc:spChg>
        <pc:picChg chg="add mod">
          <ac:chgData name="Kees Meulendijks" userId="ed72235d-632d-4eda-95ef-1a60bcc8250b" providerId="ADAL" clId="{BF0485CF-92A0-4B79-8295-D5A0858A3E75}" dt="2025-09-17T13:04:55.731" v="73" actId="1076"/>
          <ac:picMkLst>
            <pc:docMk/>
            <pc:sldMk cId="0" sldId="259"/>
            <ac:picMk id="9" creationId="{D0BB7097-832C-80B4-4AF1-39C89E2A7439}"/>
          </ac:picMkLst>
        </pc:picChg>
        <pc:picChg chg="mod">
          <ac:chgData name="Kees Meulendijks" userId="ed72235d-632d-4eda-95ef-1a60bcc8250b" providerId="ADAL" clId="{BF0485CF-92A0-4B79-8295-D5A0858A3E75}" dt="2025-09-17T13:04:58.242" v="74" actId="1076"/>
          <ac:picMkLst>
            <pc:docMk/>
            <pc:sldMk cId="0" sldId="259"/>
            <ac:picMk id="11" creationId="{14F4DABA-D327-CD52-C949-95A7D34CA755}"/>
          </ac:picMkLst>
        </pc:picChg>
      </pc:sldChg>
      <pc:sldChg chg="del">
        <pc:chgData name="Kees Meulendijks" userId="ed72235d-632d-4eda-95ef-1a60bcc8250b" providerId="ADAL" clId="{BF0485CF-92A0-4B79-8295-D5A0858A3E75}" dt="2025-09-17T13:08:51.405" v="76" actId="47"/>
        <pc:sldMkLst>
          <pc:docMk/>
          <pc:sldMk cId="0" sldId="261"/>
        </pc:sldMkLst>
      </pc:sldChg>
      <pc:sldChg chg="del">
        <pc:chgData name="Kees Meulendijks" userId="ed72235d-632d-4eda-95ef-1a60bcc8250b" providerId="ADAL" clId="{BF0485CF-92A0-4B79-8295-D5A0858A3E75}" dt="2025-09-17T13:08:47.734" v="75" actId="47"/>
        <pc:sldMkLst>
          <pc:docMk/>
          <pc:sldMk cId="0" sldId="262"/>
        </pc:sldMkLst>
      </pc:sldChg>
      <pc:sldChg chg="addSp modSp mod">
        <pc:chgData name="Kees Meulendijks" userId="ed72235d-632d-4eda-95ef-1a60bcc8250b" providerId="ADAL" clId="{BF0485CF-92A0-4B79-8295-D5A0858A3E75}" dt="2025-09-17T13:10:36.881" v="93" actId="1076"/>
        <pc:sldMkLst>
          <pc:docMk/>
          <pc:sldMk cId="0" sldId="264"/>
        </pc:sldMkLst>
        <pc:spChg chg="mod">
          <ac:chgData name="Kees Meulendijks" userId="ed72235d-632d-4eda-95ef-1a60bcc8250b" providerId="ADAL" clId="{BF0485CF-92A0-4B79-8295-D5A0858A3E75}" dt="2025-09-17T13:01:48.696" v="20" actId="255"/>
          <ac:spMkLst>
            <pc:docMk/>
            <pc:sldMk cId="0" sldId="264"/>
            <ac:spMk id="15" creationId="{00000000-0000-0000-0000-000000000000}"/>
          </ac:spMkLst>
        </pc:spChg>
        <pc:spChg chg="mod">
          <ac:chgData name="Kees Meulendijks" userId="ed72235d-632d-4eda-95ef-1a60bcc8250b" providerId="ADAL" clId="{BF0485CF-92A0-4B79-8295-D5A0858A3E75}" dt="2025-09-17T13:01:34.475" v="13" actId="20577"/>
          <ac:spMkLst>
            <pc:docMk/>
            <pc:sldMk cId="0" sldId="264"/>
            <ac:spMk id="20" creationId="{A7574AC0-49BE-A2D4-69C5-A90AE6339442}"/>
          </ac:spMkLst>
        </pc:spChg>
        <pc:picChg chg="add mod">
          <ac:chgData name="Kees Meulendijks" userId="ed72235d-632d-4eda-95ef-1a60bcc8250b" providerId="ADAL" clId="{BF0485CF-92A0-4B79-8295-D5A0858A3E75}" dt="2025-09-17T13:10:36.881" v="93" actId="1076"/>
          <ac:picMkLst>
            <pc:docMk/>
            <pc:sldMk cId="0" sldId="264"/>
            <ac:picMk id="25" creationId="{127F645E-8E58-762C-978E-B29D1CBBE0E8}"/>
          </ac:picMkLst>
        </pc:picChg>
      </pc:sldChg>
      <pc:sldChg chg="addSp modSp mod">
        <pc:chgData name="Kees Meulendijks" userId="ed72235d-632d-4eda-95ef-1a60bcc8250b" providerId="ADAL" clId="{BF0485CF-92A0-4B79-8295-D5A0858A3E75}" dt="2025-09-17T13:10:59.163" v="99" actId="1076"/>
        <pc:sldMkLst>
          <pc:docMk/>
          <pc:sldMk cId="0" sldId="269"/>
        </pc:sldMkLst>
        <pc:picChg chg="add mod">
          <ac:chgData name="Kees Meulendijks" userId="ed72235d-632d-4eda-95ef-1a60bcc8250b" providerId="ADAL" clId="{BF0485CF-92A0-4B79-8295-D5A0858A3E75}" dt="2025-09-17T13:10:59.163" v="99" actId="1076"/>
          <ac:picMkLst>
            <pc:docMk/>
            <pc:sldMk cId="0" sldId="269"/>
            <ac:picMk id="5" creationId="{91E514B9-0CFB-A3B8-F148-D5019B445554}"/>
          </ac:picMkLst>
        </pc:picChg>
      </pc:sldChg>
      <pc:sldChg chg="addSp modSp mod">
        <pc:chgData name="Kees Meulendijks" userId="ed72235d-632d-4eda-95ef-1a60bcc8250b" providerId="ADAL" clId="{BF0485CF-92A0-4B79-8295-D5A0858A3E75}" dt="2025-09-17T13:10:45.266" v="95" actId="1076"/>
        <pc:sldMkLst>
          <pc:docMk/>
          <pc:sldMk cId="0" sldId="270"/>
        </pc:sldMkLst>
        <pc:picChg chg="add mod">
          <ac:chgData name="Kees Meulendijks" userId="ed72235d-632d-4eda-95ef-1a60bcc8250b" providerId="ADAL" clId="{BF0485CF-92A0-4B79-8295-D5A0858A3E75}" dt="2025-09-17T13:10:45.266" v="95" actId="1076"/>
          <ac:picMkLst>
            <pc:docMk/>
            <pc:sldMk cId="0" sldId="270"/>
            <ac:picMk id="4" creationId="{EC587647-5684-E3BC-2647-ED14D674CC84}"/>
          </ac:picMkLst>
        </pc:picChg>
      </pc:sldChg>
      <pc:sldChg chg="addSp modSp add mod">
        <pc:chgData name="Kees Meulendijks" userId="ed72235d-632d-4eda-95ef-1a60bcc8250b" providerId="ADAL" clId="{BF0485CF-92A0-4B79-8295-D5A0858A3E75}" dt="2025-09-17T13:10:51.837" v="97" actId="1076"/>
        <pc:sldMkLst>
          <pc:docMk/>
          <pc:sldMk cId="909594499" sldId="271"/>
        </pc:sldMkLst>
        <pc:spChg chg="mod">
          <ac:chgData name="Kees Meulendijks" userId="ed72235d-632d-4eda-95ef-1a60bcc8250b" providerId="ADAL" clId="{BF0485CF-92A0-4B79-8295-D5A0858A3E75}" dt="2025-09-17T13:09:15.312" v="89" actId="14100"/>
          <ac:spMkLst>
            <pc:docMk/>
            <pc:sldMk cId="909594499" sldId="271"/>
            <ac:spMk id="3" creationId="{C85EA33F-EDCB-C239-1329-00BE34B1863A}"/>
          </ac:spMkLst>
        </pc:spChg>
        <pc:picChg chg="add mod">
          <ac:chgData name="Kees Meulendijks" userId="ed72235d-632d-4eda-95ef-1a60bcc8250b" providerId="ADAL" clId="{BF0485CF-92A0-4B79-8295-D5A0858A3E75}" dt="2025-09-17T13:10:51.837" v="97" actId="1076"/>
          <ac:picMkLst>
            <pc:docMk/>
            <pc:sldMk cId="909594499" sldId="271"/>
            <ac:picMk id="4" creationId="{F59FB245-6916-1235-60E5-5165623D89E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www.biebboys.nl/museum" TargetMode="External"/><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www.biebboys.nl/museum" TargetMode="Externa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www.biebboys.nl/museum" TargetMode="Externa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hyperlink" Target="http://www.biebboys.nl/museum"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www.biebboys.nl/museu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www.biebboys.nl/museu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www.biebboys.nl/museu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grpSp>
        <p:nvGrpSpPr>
          <p:cNvPr id="2" name="Group 2"/>
          <p:cNvGrpSpPr/>
          <p:nvPr/>
        </p:nvGrpSpPr>
        <p:grpSpPr>
          <a:xfrm>
            <a:off x="1094747" y="1118874"/>
            <a:ext cx="16098506" cy="8049253"/>
            <a:chOff x="0" y="0"/>
            <a:chExt cx="21464674" cy="10732337"/>
          </a:xfrm>
        </p:grpSpPr>
        <p:sp>
          <p:nvSpPr>
            <p:cNvPr id="3" name="Freeform 3"/>
            <p:cNvSpPr/>
            <p:nvPr/>
          </p:nvSpPr>
          <p:spPr>
            <a:xfrm>
              <a:off x="0" y="0"/>
              <a:ext cx="5366169" cy="5366169"/>
            </a:xfrm>
            <a:custGeom>
              <a:avLst/>
              <a:gdLst/>
              <a:ahLst/>
              <a:cxnLst/>
              <a:rect l="l" t="t" r="r" b="b"/>
              <a:pathLst>
                <a:path w="5366169" h="5366169">
                  <a:moveTo>
                    <a:pt x="0" y="0"/>
                  </a:moveTo>
                  <a:lnTo>
                    <a:pt x="5366169" y="0"/>
                  </a:lnTo>
                  <a:lnTo>
                    <a:pt x="5366169" y="5366169"/>
                  </a:lnTo>
                  <a:lnTo>
                    <a:pt x="0" y="53661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4" name="Freeform 4"/>
            <p:cNvSpPr/>
            <p:nvPr/>
          </p:nvSpPr>
          <p:spPr>
            <a:xfrm>
              <a:off x="0" y="5366169"/>
              <a:ext cx="5366169" cy="5366169"/>
            </a:xfrm>
            <a:custGeom>
              <a:avLst/>
              <a:gdLst/>
              <a:ahLst/>
              <a:cxnLst/>
              <a:rect l="l" t="t" r="r" b="b"/>
              <a:pathLst>
                <a:path w="5366169" h="5366169">
                  <a:moveTo>
                    <a:pt x="0" y="0"/>
                  </a:moveTo>
                  <a:lnTo>
                    <a:pt x="5366169" y="0"/>
                  </a:lnTo>
                  <a:lnTo>
                    <a:pt x="5366169" y="5366168"/>
                  </a:lnTo>
                  <a:lnTo>
                    <a:pt x="0" y="5366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5" name="Freeform 5"/>
            <p:cNvSpPr/>
            <p:nvPr/>
          </p:nvSpPr>
          <p:spPr>
            <a:xfrm>
              <a:off x="5366169" y="0"/>
              <a:ext cx="5366169" cy="5366169"/>
            </a:xfrm>
            <a:custGeom>
              <a:avLst/>
              <a:gdLst/>
              <a:ahLst/>
              <a:cxnLst/>
              <a:rect l="l" t="t" r="r" b="b"/>
              <a:pathLst>
                <a:path w="5366169" h="5366169">
                  <a:moveTo>
                    <a:pt x="0" y="0"/>
                  </a:moveTo>
                  <a:lnTo>
                    <a:pt x="5366168" y="0"/>
                  </a:lnTo>
                  <a:lnTo>
                    <a:pt x="5366168" y="5366169"/>
                  </a:lnTo>
                  <a:lnTo>
                    <a:pt x="0" y="53661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6" name="Freeform 6"/>
            <p:cNvSpPr/>
            <p:nvPr/>
          </p:nvSpPr>
          <p:spPr>
            <a:xfrm>
              <a:off x="5366169" y="5366169"/>
              <a:ext cx="5366169" cy="5366169"/>
            </a:xfrm>
            <a:custGeom>
              <a:avLst/>
              <a:gdLst/>
              <a:ahLst/>
              <a:cxnLst/>
              <a:rect l="l" t="t" r="r" b="b"/>
              <a:pathLst>
                <a:path w="5366169" h="5366169">
                  <a:moveTo>
                    <a:pt x="0" y="0"/>
                  </a:moveTo>
                  <a:lnTo>
                    <a:pt x="5366168" y="0"/>
                  </a:lnTo>
                  <a:lnTo>
                    <a:pt x="5366168" y="5366168"/>
                  </a:lnTo>
                  <a:lnTo>
                    <a:pt x="0" y="5366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7" name="Freeform 7"/>
            <p:cNvSpPr/>
            <p:nvPr/>
          </p:nvSpPr>
          <p:spPr>
            <a:xfrm>
              <a:off x="10732337" y="0"/>
              <a:ext cx="5366169" cy="5366169"/>
            </a:xfrm>
            <a:custGeom>
              <a:avLst/>
              <a:gdLst/>
              <a:ahLst/>
              <a:cxnLst/>
              <a:rect l="l" t="t" r="r" b="b"/>
              <a:pathLst>
                <a:path w="5366169" h="5366169">
                  <a:moveTo>
                    <a:pt x="0" y="0"/>
                  </a:moveTo>
                  <a:lnTo>
                    <a:pt x="5366169" y="0"/>
                  </a:lnTo>
                  <a:lnTo>
                    <a:pt x="5366169" y="5366169"/>
                  </a:lnTo>
                  <a:lnTo>
                    <a:pt x="0" y="53661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8" name="Freeform 8"/>
            <p:cNvSpPr/>
            <p:nvPr/>
          </p:nvSpPr>
          <p:spPr>
            <a:xfrm>
              <a:off x="10732337" y="5366169"/>
              <a:ext cx="5366169" cy="5366169"/>
            </a:xfrm>
            <a:custGeom>
              <a:avLst/>
              <a:gdLst/>
              <a:ahLst/>
              <a:cxnLst/>
              <a:rect l="l" t="t" r="r" b="b"/>
              <a:pathLst>
                <a:path w="5366169" h="5366169">
                  <a:moveTo>
                    <a:pt x="0" y="0"/>
                  </a:moveTo>
                  <a:lnTo>
                    <a:pt x="5366169" y="0"/>
                  </a:lnTo>
                  <a:lnTo>
                    <a:pt x="5366169" y="5366168"/>
                  </a:lnTo>
                  <a:lnTo>
                    <a:pt x="0" y="5366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Freeform 9"/>
            <p:cNvSpPr/>
            <p:nvPr/>
          </p:nvSpPr>
          <p:spPr>
            <a:xfrm>
              <a:off x="16098506" y="0"/>
              <a:ext cx="5366169" cy="5366169"/>
            </a:xfrm>
            <a:custGeom>
              <a:avLst/>
              <a:gdLst/>
              <a:ahLst/>
              <a:cxnLst/>
              <a:rect l="l" t="t" r="r" b="b"/>
              <a:pathLst>
                <a:path w="5366169" h="5366169">
                  <a:moveTo>
                    <a:pt x="0" y="0"/>
                  </a:moveTo>
                  <a:lnTo>
                    <a:pt x="5366168" y="0"/>
                  </a:lnTo>
                  <a:lnTo>
                    <a:pt x="5366168" y="5366169"/>
                  </a:lnTo>
                  <a:lnTo>
                    <a:pt x="0" y="53661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0" name="Freeform 10"/>
            <p:cNvSpPr/>
            <p:nvPr/>
          </p:nvSpPr>
          <p:spPr>
            <a:xfrm>
              <a:off x="16098506" y="5366169"/>
              <a:ext cx="5366169" cy="5366169"/>
            </a:xfrm>
            <a:custGeom>
              <a:avLst/>
              <a:gdLst/>
              <a:ahLst/>
              <a:cxnLst/>
              <a:rect l="l" t="t" r="r" b="b"/>
              <a:pathLst>
                <a:path w="5366169" h="5366169">
                  <a:moveTo>
                    <a:pt x="0" y="0"/>
                  </a:moveTo>
                  <a:lnTo>
                    <a:pt x="5366168" y="0"/>
                  </a:lnTo>
                  <a:lnTo>
                    <a:pt x="5366168" y="5366168"/>
                  </a:lnTo>
                  <a:lnTo>
                    <a:pt x="0" y="5366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grpSp>
      <p:grpSp>
        <p:nvGrpSpPr>
          <p:cNvPr id="11" name="Group 11"/>
          <p:cNvGrpSpPr/>
          <p:nvPr/>
        </p:nvGrpSpPr>
        <p:grpSpPr>
          <a:xfrm>
            <a:off x="0" y="0"/>
            <a:ext cx="18288000" cy="10287000"/>
            <a:chOff x="0" y="0"/>
            <a:chExt cx="24384000" cy="13716000"/>
          </a:xfrm>
        </p:grpSpPr>
        <p:grpSp>
          <p:nvGrpSpPr>
            <p:cNvPr id="12" name="Group 12"/>
            <p:cNvGrpSpPr/>
            <p:nvPr/>
          </p:nvGrpSpPr>
          <p:grpSpPr>
            <a:xfrm>
              <a:off x="1371600" y="1371600"/>
              <a:ext cx="21640800" cy="10972800"/>
              <a:chOff x="0" y="0"/>
              <a:chExt cx="4274726" cy="2167467"/>
            </a:xfrm>
          </p:grpSpPr>
          <p:sp>
            <p:nvSpPr>
              <p:cNvPr id="13" name="Freeform 1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000000">
                  <a:alpha val="0"/>
                </a:srgbClr>
              </a:solidFill>
              <a:ln w="142875" cap="sq">
                <a:solidFill>
                  <a:srgbClr val="AE956C"/>
                </a:solidFill>
                <a:prstDash val="solid"/>
                <a:miter/>
              </a:ln>
            </p:spPr>
            <p:txBody>
              <a:bodyPr/>
              <a:lstStyle/>
              <a:p>
                <a:endParaRPr lang="nl-NL"/>
              </a:p>
            </p:txBody>
          </p:sp>
          <p:sp>
            <p:nvSpPr>
              <p:cNvPr id="14" name="TextBox 14"/>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0" y="0"/>
              <a:ext cx="24384000" cy="13716000"/>
              <a:chOff x="0" y="0"/>
              <a:chExt cx="4816593" cy="2709333"/>
            </a:xfrm>
          </p:grpSpPr>
          <p:sp>
            <p:nvSpPr>
              <p:cNvPr id="16" name="Freeform 16"/>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190500" cap="sq">
                <a:solidFill>
                  <a:srgbClr val="AE956C"/>
                </a:solidFill>
                <a:prstDash val="solid"/>
                <a:miter/>
              </a:ln>
            </p:spPr>
            <p:txBody>
              <a:bodyPr/>
              <a:lstStyle/>
              <a:p>
                <a:endParaRPr lang="nl-NL"/>
              </a:p>
            </p:txBody>
          </p:sp>
          <p:sp>
            <p:nvSpPr>
              <p:cNvPr id="17" name="TextBox 17"/>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120518" y="1090186"/>
              <a:ext cx="22142965" cy="11535628"/>
              <a:chOff x="0" y="0"/>
              <a:chExt cx="4493925" cy="2341161"/>
            </a:xfrm>
          </p:grpSpPr>
          <p:sp>
            <p:nvSpPr>
              <p:cNvPr id="19" name="Freeform 19"/>
              <p:cNvSpPr/>
              <p:nvPr/>
            </p:nvSpPr>
            <p:spPr>
              <a:xfrm>
                <a:off x="0" y="0"/>
                <a:ext cx="4493925" cy="2341161"/>
              </a:xfrm>
              <a:custGeom>
                <a:avLst/>
                <a:gdLst/>
                <a:ahLst/>
                <a:cxnLst/>
                <a:rect l="l" t="t" r="r" b="b"/>
                <a:pathLst>
                  <a:path w="4493925" h="2341161">
                    <a:moveTo>
                      <a:pt x="0" y="0"/>
                    </a:moveTo>
                    <a:lnTo>
                      <a:pt x="4493925" y="0"/>
                    </a:lnTo>
                    <a:lnTo>
                      <a:pt x="4493925" y="2341161"/>
                    </a:lnTo>
                    <a:lnTo>
                      <a:pt x="0" y="2341161"/>
                    </a:lnTo>
                    <a:close/>
                  </a:path>
                </a:pathLst>
              </a:custGeom>
              <a:solidFill>
                <a:srgbClr val="000000">
                  <a:alpha val="0"/>
                </a:srgbClr>
              </a:solidFill>
              <a:ln w="28575" cap="sq">
                <a:solidFill>
                  <a:srgbClr val="AE956C"/>
                </a:solidFill>
                <a:prstDash val="solid"/>
                <a:miter/>
              </a:ln>
            </p:spPr>
            <p:txBody>
              <a:bodyPr/>
              <a:lstStyle/>
              <a:p>
                <a:endParaRPr lang="nl-NL"/>
              </a:p>
            </p:txBody>
          </p:sp>
          <p:sp>
            <p:nvSpPr>
              <p:cNvPr id="20" name="TextBox 20"/>
              <p:cNvSpPr txBox="1"/>
              <p:nvPr/>
            </p:nvSpPr>
            <p:spPr>
              <a:xfrm>
                <a:off x="0" y="-38100"/>
                <a:ext cx="4493925" cy="2379261"/>
              </a:xfrm>
              <a:prstGeom prst="rect">
                <a:avLst/>
              </a:prstGeom>
            </p:spPr>
            <p:txBody>
              <a:bodyPr lIns="50800" tIns="50800" rIns="50800" bIns="50800" rtlCol="0" anchor="ctr"/>
              <a:lstStyle/>
              <a:p>
                <a:pPr algn="ctr">
                  <a:lnSpc>
                    <a:spcPts val="2659"/>
                  </a:lnSpc>
                </a:pPr>
                <a:endParaRPr/>
              </a:p>
            </p:txBody>
          </p:sp>
        </p:grpSp>
      </p:grpSp>
      <p:grpSp>
        <p:nvGrpSpPr>
          <p:cNvPr id="21" name="Group 21"/>
          <p:cNvGrpSpPr/>
          <p:nvPr/>
        </p:nvGrpSpPr>
        <p:grpSpPr>
          <a:xfrm>
            <a:off x="285959" y="273507"/>
            <a:ext cx="17716082" cy="9740757"/>
            <a:chOff x="0" y="0"/>
            <a:chExt cx="23621442" cy="12987676"/>
          </a:xfrm>
        </p:grpSpPr>
        <p:sp>
          <p:nvSpPr>
            <p:cNvPr id="22" name="Freeform 22"/>
            <p:cNvSpPr/>
            <p:nvPr/>
          </p:nvSpPr>
          <p:spPr>
            <a:xfrm>
              <a:off x="739239" y="0"/>
              <a:ext cx="11071482" cy="599539"/>
            </a:xfrm>
            <a:custGeom>
              <a:avLst/>
              <a:gdLst/>
              <a:ahLst/>
              <a:cxnLst/>
              <a:rect l="l" t="t" r="r" b="b"/>
              <a:pathLst>
                <a:path w="11071482" h="599539">
                  <a:moveTo>
                    <a:pt x="0" y="0"/>
                  </a:moveTo>
                  <a:lnTo>
                    <a:pt x="11071482" y="0"/>
                  </a:lnTo>
                  <a:lnTo>
                    <a:pt x="11071482" y="599539"/>
                  </a:lnTo>
                  <a:lnTo>
                    <a:pt x="0" y="5995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23" name="Freeform 23"/>
            <p:cNvSpPr/>
            <p:nvPr/>
          </p:nvSpPr>
          <p:spPr>
            <a:xfrm>
              <a:off x="11810721" y="0"/>
              <a:ext cx="11071482" cy="599539"/>
            </a:xfrm>
            <a:custGeom>
              <a:avLst/>
              <a:gdLst/>
              <a:ahLst/>
              <a:cxnLst/>
              <a:rect l="l" t="t" r="r" b="b"/>
              <a:pathLst>
                <a:path w="11071482" h="599539">
                  <a:moveTo>
                    <a:pt x="0" y="0"/>
                  </a:moveTo>
                  <a:lnTo>
                    <a:pt x="11071482" y="0"/>
                  </a:lnTo>
                  <a:lnTo>
                    <a:pt x="11071482" y="599539"/>
                  </a:lnTo>
                  <a:lnTo>
                    <a:pt x="0" y="5995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24" name="Freeform 24"/>
            <p:cNvSpPr/>
            <p:nvPr/>
          </p:nvSpPr>
          <p:spPr>
            <a:xfrm>
              <a:off x="739239" y="12388137"/>
              <a:ext cx="11071482" cy="599539"/>
            </a:xfrm>
            <a:custGeom>
              <a:avLst/>
              <a:gdLst/>
              <a:ahLst/>
              <a:cxnLst/>
              <a:rect l="l" t="t" r="r" b="b"/>
              <a:pathLst>
                <a:path w="11071482" h="599539">
                  <a:moveTo>
                    <a:pt x="0" y="0"/>
                  </a:moveTo>
                  <a:lnTo>
                    <a:pt x="11071482" y="0"/>
                  </a:lnTo>
                  <a:lnTo>
                    <a:pt x="11071482" y="599539"/>
                  </a:lnTo>
                  <a:lnTo>
                    <a:pt x="0" y="5995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25" name="Freeform 25"/>
            <p:cNvSpPr/>
            <p:nvPr/>
          </p:nvSpPr>
          <p:spPr>
            <a:xfrm>
              <a:off x="11810721" y="12388137"/>
              <a:ext cx="11071482" cy="599539"/>
            </a:xfrm>
            <a:custGeom>
              <a:avLst/>
              <a:gdLst/>
              <a:ahLst/>
              <a:cxnLst/>
              <a:rect l="l" t="t" r="r" b="b"/>
              <a:pathLst>
                <a:path w="11071482" h="599539">
                  <a:moveTo>
                    <a:pt x="0" y="0"/>
                  </a:moveTo>
                  <a:lnTo>
                    <a:pt x="11071482" y="0"/>
                  </a:lnTo>
                  <a:lnTo>
                    <a:pt x="11071482" y="599539"/>
                  </a:lnTo>
                  <a:lnTo>
                    <a:pt x="0" y="5995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26" name="Freeform 26"/>
            <p:cNvSpPr/>
            <p:nvPr/>
          </p:nvSpPr>
          <p:spPr>
            <a:xfrm rot="5400000" flipH="1">
              <a:off x="-5235972" y="6193554"/>
              <a:ext cx="11071482" cy="599539"/>
            </a:xfrm>
            <a:custGeom>
              <a:avLst/>
              <a:gdLst/>
              <a:ahLst/>
              <a:cxnLst/>
              <a:rect l="l" t="t" r="r" b="b"/>
              <a:pathLst>
                <a:path w="11071482" h="599539">
                  <a:moveTo>
                    <a:pt x="11071483" y="0"/>
                  </a:moveTo>
                  <a:lnTo>
                    <a:pt x="0" y="0"/>
                  </a:lnTo>
                  <a:lnTo>
                    <a:pt x="0" y="599539"/>
                  </a:lnTo>
                  <a:lnTo>
                    <a:pt x="11071483" y="599539"/>
                  </a:lnTo>
                  <a:lnTo>
                    <a:pt x="1107148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27" name="Freeform 27"/>
            <p:cNvSpPr/>
            <p:nvPr/>
          </p:nvSpPr>
          <p:spPr>
            <a:xfrm rot="5400000" flipH="1">
              <a:off x="17785932" y="6193554"/>
              <a:ext cx="11071482" cy="599539"/>
            </a:xfrm>
            <a:custGeom>
              <a:avLst/>
              <a:gdLst/>
              <a:ahLst/>
              <a:cxnLst/>
              <a:rect l="l" t="t" r="r" b="b"/>
              <a:pathLst>
                <a:path w="11071482" h="599539">
                  <a:moveTo>
                    <a:pt x="11071482" y="0"/>
                  </a:moveTo>
                  <a:lnTo>
                    <a:pt x="0" y="0"/>
                  </a:lnTo>
                  <a:lnTo>
                    <a:pt x="0" y="599539"/>
                  </a:lnTo>
                  <a:lnTo>
                    <a:pt x="11071482" y="599539"/>
                  </a:lnTo>
                  <a:lnTo>
                    <a:pt x="1107148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grpSp>
      <p:grpSp>
        <p:nvGrpSpPr>
          <p:cNvPr id="28" name="Group 28"/>
          <p:cNvGrpSpPr/>
          <p:nvPr/>
        </p:nvGrpSpPr>
        <p:grpSpPr>
          <a:xfrm>
            <a:off x="3452442" y="0"/>
            <a:ext cx="11383116" cy="10560507"/>
            <a:chOff x="0" y="0"/>
            <a:chExt cx="15177488" cy="14080677"/>
          </a:xfrm>
        </p:grpSpPr>
        <p:grpSp>
          <p:nvGrpSpPr>
            <p:cNvPr id="29" name="Group 29"/>
            <p:cNvGrpSpPr/>
            <p:nvPr/>
          </p:nvGrpSpPr>
          <p:grpSpPr>
            <a:xfrm>
              <a:off x="0" y="364677"/>
              <a:ext cx="15177488" cy="13716000"/>
              <a:chOff x="0" y="0"/>
              <a:chExt cx="833074" cy="752855"/>
            </a:xfrm>
          </p:grpSpPr>
          <p:sp>
            <p:nvSpPr>
              <p:cNvPr id="30" name="Freeform 30"/>
              <p:cNvSpPr/>
              <p:nvPr/>
            </p:nvSpPr>
            <p:spPr>
              <a:xfrm>
                <a:off x="0" y="0"/>
                <a:ext cx="833074" cy="752855"/>
              </a:xfrm>
              <a:custGeom>
                <a:avLst/>
                <a:gdLst/>
                <a:ahLst/>
                <a:cxnLst/>
                <a:rect l="l" t="t" r="r" b="b"/>
                <a:pathLst>
                  <a:path w="833074" h="752855">
                    <a:moveTo>
                      <a:pt x="416537" y="0"/>
                    </a:moveTo>
                    <a:lnTo>
                      <a:pt x="833074" y="376427"/>
                    </a:lnTo>
                    <a:lnTo>
                      <a:pt x="416537" y="752855"/>
                    </a:lnTo>
                    <a:lnTo>
                      <a:pt x="0" y="376427"/>
                    </a:lnTo>
                    <a:lnTo>
                      <a:pt x="416537" y="0"/>
                    </a:lnTo>
                    <a:close/>
                  </a:path>
                </a:pathLst>
              </a:custGeom>
              <a:solidFill>
                <a:srgbClr val="000000"/>
              </a:solidFill>
              <a:ln cap="sq">
                <a:noFill/>
                <a:prstDash val="solid"/>
                <a:miter/>
              </a:ln>
            </p:spPr>
            <p:txBody>
              <a:bodyPr/>
              <a:lstStyle/>
              <a:p>
                <a:endParaRPr lang="nl-NL"/>
              </a:p>
            </p:txBody>
          </p:sp>
          <p:sp>
            <p:nvSpPr>
              <p:cNvPr id="31" name="TextBox 31"/>
              <p:cNvSpPr txBox="1"/>
              <p:nvPr/>
            </p:nvSpPr>
            <p:spPr>
              <a:xfrm>
                <a:off x="143185" y="91297"/>
                <a:ext cx="546705" cy="532161"/>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0" y="0"/>
              <a:ext cx="15177488" cy="13716000"/>
              <a:chOff x="0" y="0"/>
              <a:chExt cx="833074" cy="752855"/>
            </a:xfrm>
          </p:grpSpPr>
          <p:sp>
            <p:nvSpPr>
              <p:cNvPr id="33" name="Freeform 33"/>
              <p:cNvSpPr/>
              <p:nvPr/>
            </p:nvSpPr>
            <p:spPr>
              <a:xfrm>
                <a:off x="0" y="0"/>
                <a:ext cx="833074" cy="752855"/>
              </a:xfrm>
              <a:custGeom>
                <a:avLst/>
                <a:gdLst/>
                <a:ahLst/>
                <a:cxnLst/>
                <a:rect l="l" t="t" r="r" b="b"/>
                <a:pathLst>
                  <a:path w="833074" h="752855">
                    <a:moveTo>
                      <a:pt x="416537" y="0"/>
                    </a:moveTo>
                    <a:lnTo>
                      <a:pt x="833074" y="376427"/>
                    </a:lnTo>
                    <a:lnTo>
                      <a:pt x="416537" y="752855"/>
                    </a:lnTo>
                    <a:lnTo>
                      <a:pt x="0" y="376427"/>
                    </a:lnTo>
                    <a:lnTo>
                      <a:pt x="416537" y="0"/>
                    </a:lnTo>
                    <a:close/>
                  </a:path>
                </a:pathLst>
              </a:custGeom>
              <a:solidFill>
                <a:srgbClr val="231F20"/>
              </a:solidFill>
              <a:ln w="95250" cap="sq">
                <a:solidFill>
                  <a:srgbClr val="AE956C"/>
                </a:solidFill>
                <a:prstDash val="solid"/>
                <a:miter/>
              </a:ln>
            </p:spPr>
            <p:txBody>
              <a:bodyPr/>
              <a:lstStyle/>
              <a:p>
                <a:endParaRPr lang="nl-NL"/>
              </a:p>
            </p:txBody>
          </p:sp>
          <p:sp>
            <p:nvSpPr>
              <p:cNvPr id="34" name="TextBox 34"/>
              <p:cNvSpPr txBox="1"/>
              <p:nvPr/>
            </p:nvSpPr>
            <p:spPr>
              <a:xfrm>
                <a:off x="143185" y="91297"/>
                <a:ext cx="546705" cy="532161"/>
              </a:xfrm>
              <a:prstGeom prst="rect">
                <a:avLst/>
              </a:prstGeom>
            </p:spPr>
            <p:txBody>
              <a:bodyPr lIns="50800" tIns="50800" rIns="50800" bIns="50800" rtlCol="0" anchor="ctr"/>
              <a:lstStyle/>
              <a:p>
                <a:pPr algn="ctr">
                  <a:lnSpc>
                    <a:spcPts val="2659"/>
                  </a:lnSpc>
                </a:pPr>
                <a:endParaRPr/>
              </a:p>
            </p:txBody>
          </p:sp>
        </p:grpSp>
      </p:grpSp>
      <p:grpSp>
        <p:nvGrpSpPr>
          <p:cNvPr id="35" name="Group 35"/>
          <p:cNvGrpSpPr/>
          <p:nvPr/>
        </p:nvGrpSpPr>
        <p:grpSpPr>
          <a:xfrm>
            <a:off x="2678736" y="4017781"/>
            <a:ext cx="2293379" cy="2293379"/>
            <a:chOff x="0" y="0"/>
            <a:chExt cx="3057839" cy="3057839"/>
          </a:xfrm>
        </p:grpSpPr>
        <p:grpSp>
          <p:nvGrpSpPr>
            <p:cNvPr id="36" name="Group 36"/>
            <p:cNvGrpSpPr/>
            <p:nvPr/>
          </p:nvGrpSpPr>
          <p:grpSpPr>
            <a:xfrm>
              <a:off x="414963" y="462818"/>
              <a:ext cx="2171625" cy="2171625"/>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a:ln w="47625" cap="sq">
                <a:solidFill>
                  <a:srgbClr val="AE956C"/>
                </a:solidFill>
                <a:prstDash val="solid"/>
                <a:miter/>
              </a:ln>
            </p:spPr>
            <p:txBody>
              <a:bodyPr/>
              <a:lstStyle/>
              <a:p>
                <a:endParaRPr lang="nl-NL"/>
              </a:p>
            </p:txBody>
          </p:sp>
          <p:sp>
            <p:nvSpPr>
              <p:cNvPr id="38" name="TextBox 3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9" name="Freeform 39"/>
            <p:cNvSpPr/>
            <p:nvPr/>
          </p:nvSpPr>
          <p:spPr>
            <a:xfrm>
              <a:off x="0" y="0"/>
              <a:ext cx="3057839" cy="3057839"/>
            </a:xfrm>
            <a:custGeom>
              <a:avLst/>
              <a:gdLst/>
              <a:ahLst/>
              <a:cxnLst/>
              <a:rect l="l" t="t" r="r" b="b"/>
              <a:pathLst>
                <a:path w="3057839" h="3057839">
                  <a:moveTo>
                    <a:pt x="0" y="0"/>
                  </a:moveTo>
                  <a:lnTo>
                    <a:pt x="3057839" y="0"/>
                  </a:lnTo>
                  <a:lnTo>
                    <a:pt x="3057839" y="3057839"/>
                  </a:lnTo>
                  <a:lnTo>
                    <a:pt x="0" y="30578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40" name="Freeform 40"/>
            <p:cNvSpPr/>
            <p:nvPr/>
          </p:nvSpPr>
          <p:spPr>
            <a:xfrm>
              <a:off x="304181" y="526600"/>
              <a:ext cx="2221766" cy="2066242"/>
            </a:xfrm>
            <a:custGeom>
              <a:avLst/>
              <a:gdLst/>
              <a:ahLst/>
              <a:cxnLst/>
              <a:rect l="l" t="t" r="r" b="b"/>
              <a:pathLst>
                <a:path w="2221766" h="2066242">
                  <a:moveTo>
                    <a:pt x="0" y="0"/>
                  </a:moveTo>
                  <a:lnTo>
                    <a:pt x="2221766" y="0"/>
                  </a:lnTo>
                  <a:lnTo>
                    <a:pt x="2221766" y="2066242"/>
                  </a:lnTo>
                  <a:lnTo>
                    <a:pt x="0" y="20662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
          <p:nvSpPr>
            <p:cNvPr id="41" name="Freeform 41"/>
            <p:cNvSpPr/>
            <p:nvPr/>
          </p:nvSpPr>
          <p:spPr>
            <a:xfrm>
              <a:off x="880246" y="928101"/>
              <a:ext cx="1241058" cy="1241058"/>
            </a:xfrm>
            <a:custGeom>
              <a:avLst/>
              <a:gdLst/>
              <a:ahLst/>
              <a:cxnLst/>
              <a:rect l="l" t="t" r="r" b="b"/>
              <a:pathLst>
                <a:path w="1241058" h="1241058">
                  <a:moveTo>
                    <a:pt x="0" y="0"/>
                  </a:moveTo>
                  <a:lnTo>
                    <a:pt x="1241059" y="0"/>
                  </a:lnTo>
                  <a:lnTo>
                    <a:pt x="1241059" y="1241059"/>
                  </a:lnTo>
                  <a:lnTo>
                    <a:pt x="0" y="1241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NL"/>
            </a:p>
          </p:txBody>
        </p:sp>
      </p:grpSp>
      <p:grpSp>
        <p:nvGrpSpPr>
          <p:cNvPr id="42" name="Group 42"/>
          <p:cNvGrpSpPr/>
          <p:nvPr/>
        </p:nvGrpSpPr>
        <p:grpSpPr>
          <a:xfrm>
            <a:off x="13315885" y="3975840"/>
            <a:ext cx="2293379" cy="2293379"/>
            <a:chOff x="0" y="0"/>
            <a:chExt cx="3057839" cy="3057839"/>
          </a:xfrm>
        </p:grpSpPr>
        <p:grpSp>
          <p:nvGrpSpPr>
            <p:cNvPr id="43" name="Group 43"/>
            <p:cNvGrpSpPr/>
            <p:nvPr/>
          </p:nvGrpSpPr>
          <p:grpSpPr>
            <a:xfrm>
              <a:off x="414963" y="462818"/>
              <a:ext cx="2171625" cy="2171625"/>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a:ln w="47625" cap="sq">
                <a:solidFill>
                  <a:srgbClr val="AE956C"/>
                </a:solidFill>
                <a:prstDash val="solid"/>
                <a:miter/>
              </a:ln>
            </p:spPr>
            <p:txBody>
              <a:bodyPr/>
              <a:lstStyle/>
              <a:p>
                <a:endParaRPr lang="nl-NL"/>
              </a:p>
            </p:txBody>
          </p:sp>
          <p:sp>
            <p:nvSpPr>
              <p:cNvPr id="45" name="TextBox 4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6" name="Freeform 46"/>
            <p:cNvSpPr/>
            <p:nvPr/>
          </p:nvSpPr>
          <p:spPr>
            <a:xfrm>
              <a:off x="0" y="0"/>
              <a:ext cx="3057839" cy="3057839"/>
            </a:xfrm>
            <a:custGeom>
              <a:avLst/>
              <a:gdLst/>
              <a:ahLst/>
              <a:cxnLst/>
              <a:rect l="l" t="t" r="r" b="b"/>
              <a:pathLst>
                <a:path w="3057839" h="3057839">
                  <a:moveTo>
                    <a:pt x="0" y="0"/>
                  </a:moveTo>
                  <a:lnTo>
                    <a:pt x="3057839" y="0"/>
                  </a:lnTo>
                  <a:lnTo>
                    <a:pt x="3057839" y="3057839"/>
                  </a:lnTo>
                  <a:lnTo>
                    <a:pt x="0" y="30578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47" name="Freeform 47"/>
            <p:cNvSpPr/>
            <p:nvPr/>
          </p:nvSpPr>
          <p:spPr>
            <a:xfrm>
              <a:off x="304181" y="526600"/>
              <a:ext cx="2221766" cy="2066242"/>
            </a:xfrm>
            <a:custGeom>
              <a:avLst/>
              <a:gdLst/>
              <a:ahLst/>
              <a:cxnLst/>
              <a:rect l="l" t="t" r="r" b="b"/>
              <a:pathLst>
                <a:path w="2221766" h="2066242">
                  <a:moveTo>
                    <a:pt x="0" y="0"/>
                  </a:moveTo>
                  <a:lnTo>
                    <a:pt x="2221766" y="0"/>
                  </a:lnTo>
                  <a:lnTo>
                    <a:pt x="2221766" y="2066242"/>
                  </a:lnTo>
                  <a:lnTo>
                    <a:pt x="0" y="20662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
          <p:nvSpPr>
            <p:cNvPr id="48" name="Freeform 48"/>
            <p:cNvSpPr/>
            <p:nvPr/>
          </p:nvSpPr>
          <p:spPr>
            <a:xfrm>
              <a:off x="880246" y="908390"/>
              <a:ext cx="1241058" cy="1241058"/>
            </a:xfrm>
            <a:custGeom>
              <a:avLst/>
              <a:gdLst/>
              <a:ahLst/>
              <a:cxnLst/>
              <a:rect l="l" t="t" r="r" b="b"/>
              <a:pathLst>
                <a:path w="1241058" h="1241058">
                  <a:moveTo>
                    <a:pt x="0" y="0"/>
                  </a:moveTo>
                  <a:lnTo>
                    <a:pt x="1241059" y="0"/>
                  </a:lnTo>
                  <a:lnTo>
                    <a:pt x="1241059" y="1241059"/>
                  </a:lnTo>
                  <a:lnTo>
                    <a:pt x="0" y="1241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NL"/>
            </a:p>
          </p:txBody>
        </p:sp>
      </p:grpSp>
      <p:grpSp>
        <p:nvGrpSpPr>
          <p:cNvPr id="49" name="Group 49"/>
          <p:cNvGrpSpPr/>
          <p:nvPr/>
        </p:nvGrpSpPr>
        <p:grpSpPr>
          <a:xfrm>
            <a:off x="332357" y="435966"/>
            <a:ext cx="17619833" cy="9415068"/>
            <a:chOff x="0" y="0"/>
            <a:chExt cx="23493111" cy="12553424"/>
          </a:xfrm>
        </p:grpSpPr>
        <p:sp>
          <p:nvSpPr>
            <p:cNvPr id="50" name="Freeform 50"/>
            <p:cNvSpPr/>
            <p:nvPr/>
          </p:nvSpPr>
          <p:spPr>
            <a:xfrm>
              <a:off x="0" y="12055473"/>
              <a:ext cx="497950" cy="497950"/>
            </a:xfrm>
            <a:custGeom>
              <a:avLst/>
              <a:gdLst/>
              <a:ahLst/>
              <a:cxnLst/>
              <a:rect l="l" t="t" r="r" b="b"/>
              <a:pathLst>
                <a:path w="497950" h="497950">
                  <a:moveTo>
                    <a:pt x="0" y="0"/>
                  </a:moveTo>
                  <a:lnTo>
                    <a:pt x="497950" y="0"/>
                  </a:lnTo>
                  <a:lnTo>
                    <a:pt x="497950" y="497951"/>
                  </a:lnTo>
                  <a:lnTo>
                    <a:pt x="0" y="4979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l-NL"/>
            </a:p>
          </p:txBody>
        </p:sp>
        <p:sp>
          <p:nvSpPr>
            <p:cNvPr id="51" name="Freeform 51"/>
            <p:cNvSpPr/>
            <p:nvPr/>
          </p:nvSpPr>
          <p:spPr>
            <a:xfrm>
              <a:off x="22995160" y="0"/>
              <a:ext cx="497950" cy="497950"/>
            </a:xfrm>
            <a:custGeom>
              <a:avLst/>
              <a:gdLst/>
              <a:ahLst/>
              <a:cxnLst/>
              <a:rect l="l" t="t" r="r" b="b"/>
              <a:pathLst>
                <a:path w="497950" h="497950">
                  <a:moveTo>
                    <a:pt x="0" y="0"/>
                  </a:moveTo>
                  <a:lnTo>
                    <a:pt x="497951" y="0"/>
                  </a:lnTo>
                  <a:lnTo>
                    <a:pt x="497951" y="497950"/>
                  </a:lnTo>
                  <a:lnTo>
                    <a:pt x="0" y="4979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l-NL"/>
            </a:p>
          </p:txBody>
        </p:sp>
        <p:sp>
          <p:nvSpPr>
            <p:cNvPr id="52" name="Freeform 52"/>
            <p:cNvSpPr/>
            <p:nvPr/>
          </p:nvSpPr>
          <p:spPr>
            <a:xfrm>
              <a:off x="22995160" y="12055473"/>
              <a:ext cx="497950" cy="497950"/>
            </a:xfrm>
            <a:custGeom>
              <a:avLst/>
              <a:gdLst/>
              <a:ahLst/>
              <a:cxnLst/>
              <a:rect l="l" t="t" r="r" b="b"/>
              <a:pathLst>
                <a:path w="497950" h="497950">
                  <a:moveTo>
                    <a:pt x="0" y="0"/>
                  </a:moveTo>
                  <a:lnTo>
                    <a:pt x="497951" y="0"/>
                  </a:lnTo>
                  <a:lnTo>
                    <a:pt x="497951" y="497951"/>
                  </a:lnTo>
                  <a:lnTo>
                    <a:pt x="0" y="4979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l-NL"/>
            </a:p>
          </p:txBody>
        </p:sp>
        <p:sp>
          <p:nvSpPr>
            <p:cNvPr id="53" name="Freeform 53"/>
            <p:cNvSpPr/>
            <p:nvPr/>
          </p:nvSpPr>
          <p:spPr>
            <a:xfrm>
              <a:off x="0" y="0"/>
              <a:ext cx="497950" cy="497950"/>
            </a:xfrm>
            <a:custGeom>
              <a:avLst/>
              <a:gdLst/>
              <a:ahLst/>
              <a:cxnLst/>
              <a:rect l="l" t="t" r="r" b="b"/>
              <a:pathLst>
                <a:path w="497950" h="497950">
                  <a:moveTo>
                    <a:pt x="0" y="0"/>
                  </a:moveTo>
                  <a:lnTo>
                    <a:pt x="497950" y="0"/>
                  </a:lnTo>
                  <a:lnTo>
                    <a:pt x="497950" y="497950"/>
                  </a:lnTo>
                  <a:lnTo>
                    <a:pt x="0" y="4979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l-NL"/>
            </a:p>
          </p:txBody>
        </p:sp>
      </p:grpSp>
      <p:grpSp>
        <p:nvGrpSpPr>
          <p:cNvPr id="54" name="Group 54"/>
          <p:cNvGrpSpPr/>
          <p:nvPr/>
        </p:nvGrpSpPr>
        <p:grpSpPr>
          <a:xfrm>
            <a:off x="5593518" y="7934766"/>
            <a:ext cx="7100965" cy="918486"/>
            <a:chOff x="0" y="0"/>
            <a:chExt cx="1870213" cy="241906"/>
          </a:xfrm>
        </p:grpSpPr>
        <p:sp>
          <p:nvSpPr>
            <p:cNvPr id="55" name="Freeform 55"/>
            <p:cNvSpPr/>
            <p:nvPr/>
          </p:nvSpPr>
          <p:spPr>
            <a:xfrm>
              <a:off x="0" y="0"/>
              <a:ext cx="1870213" cy="241906"/>
            </a:xfrm>
            <a:custGeom>
              <a:avLst/>
              <a:gdLst/>
              <a:ahLst/>
              <a:cxnLst/>
              <a:rect l="l" t="t" r="r" b="b"/>
              <a:pathLst>
                <a:path w="1870213" h="241906">
                  <a:moveTo>
                    <a:pt x="0" y="0"/>
                  </a:moveTo>
                  <a:lnTo>
                    <a:pt x="1870213" y="0"/>
                  </a:lnTo>
                  <a:lnTo>
                    <a:pt x="1870213" y="241906"/>
                  </a:lnTo>
                  <a:lnTo>
                    <a:pt x="0" y="241906"/>
                  </a:lnTo>
                  <a:close/>
                </a:path>
              </a:pathLst>
            </a:custGeom>
            <a:solidFill>
              <a:srgbClr val="000000"/>
            </a:solidFill>
            <a:ln cap="sq">
              <a:noFill/>
              <a:prstDash val="solid"/>
              <a:miter/>
            </a:ln>
          </p:spPr>
          <p:txBody>
            <a:bodyPr/>
            <a:lstStyle/>
            <a:p>
              <a:endParaRPr lang="nl-NL"/>
            </a:p>
          </p:txBody>
        </p:sp>
        <p:sp>
          <p:nvSpPr>
            <p:cNvPr id="56" name="TextBox 56"/>
            <p:cNvSpPr txBox="1"/>
            <p:nvPr/>
          </p:nvSpPr>
          <p:spPr>
            <a:xfrm>
              <a:off x="0" y="-38100"/>
              <a:ext cx="1870213" cy="280006"/>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5593518" y="7791041"/>
            <a:ext cx="7100965" cy="918486"/>
            <a:chOff x="0" y="0"/>
            <a:chExt cx="1870213" cy="241906"/>
          </a:xfrm>
        </p:grpSpPr>
        <p:sp>
          <p:nvSpPr>
            <p:cNvPr id="58" name="Freeform 58"/>
            <p:cNvSpPr/>
            <p:nvPr/>
          </p:nvSpPr>
          <p:spPr>
            <a:xfrm>
              <a:off x="0" y="0"/>
              <a:ext cx="1870213" cy="241906"/>
            </a:xfrm>
            <a:custGeom>
              <a:avLst/>
              <a:gdLst/>
              <a:ahLst/>
              <a:cxnLst/>
              <a:rect l="l" t="t" r="r" b="b"/>
              <a:pathLst>
                <a:path w="1870213" h="241906">
                  <a:moveTo>
                    <a:pt x="0" y="0"/>
                  </a:moveTo>
                  <a:lnTo>
                    <a:pt x="1870213" y="0"/>
                  </a:lnTo>
                  <a:lnTo>
                    <a:pt x="1870213" y="241906"/>
                  </a:lnTo>
                  <a:lnTo>
                    <a:pt x="0" y="241906"/>
                  </a:lnTo>
                  <a:close/>
                </a:path>
              </a:pathLst>
            </a:custGeom>
            <a:solidFill>
              <a:srgbClr val="AE956C"/>
            </a:solidFill>
            <a:ln cap="sq">
              <a:noFill/>
              <a:prstDash val="solid"/>
              <a:miter/>
            </a:ln>
          </p:spPr>
          <p:txBody>
            <a:bodyPr/>
            <a:lstStyle/>
            <a:p>
              <a:endParaRPr lang="nl-NL"/>
            </a:p>
          </p:txBody>
        </p:sp>
        <p:sp>
          <p:nvSpPr>
            <p:cNvPr id="59" name="TextBox 59"/>
            <p:cNvSpPr txBox="1"/>
            <p:nvPr/>
          </p:nvSpPr>
          <p:spPr>
            <a:xfrm>
              <a:off x="0" y="-38100"/>
              <a:ext cx="1870213" cy="280006"/>
            </a:xfrm>
            <a:prstGeom prst="rect">
              <a:avLst/>
            </a:prstGeom>
          </p:spPr>
          <p:txBody>
            <a:bodyPr lIns="50800" tIns="50800" rIns="50800" bIns="50800" rtlCol="0" anchor="ctr"/>
            <a:lstStyle/>
            <a:p>
              <a:pPr algn="ctr">
                <a:lnSpc>
                  <a:spcPts val="2659"/>
                </a:lnSpc>
              </a:pPr>
              <a:endParaRPr/>
            </a:p>
          </p:txBody>
        </p:sp>
      </p:grpSp>
      <p:sp>
        <p:nvSpPr>
          <p:cNvPr id="60" name="TextBox 60"/>
          <p:cNvSpPr txBox="1"/>
          <p:nvPr/>
        </p:nvSpPr>
        <p:spPr>
          <a:xfrm>
            <a:off x="5509660" y="4398683"/>
            <a:ext cx="7290194" cy="1166986"/>
          </a:xfrm>
          <a:prstGeom prst="rect">
            <a:avLst/>
          </a:prstGeom>
        </p:spPr>
        <p:txBody>
          <a:bodyPr lIns="0" tIns="0" rIns="0" bIns="0" rtlCol="0" anchor="t">
            <a:spAutoFit/>
          </a:bodyPr>
          <a:lstStyle/>
          <a:p>
            <a:pPr algn="ctr">
              <a:lnSpc>
                <a:spcPts val="9100"/>
              </a:lnSpc>
            </a:pPr>
            <a:r>
              <a:rPr lang="en-US" sz="8000">
                <a:solidFill>
                  <a:srgbClr val="FFFFFF"/>
                </a:solidFill>
                <a:latin typeface="Artisual Deco Black PERSONAL US" pitchFamily="50" charset="0"/>
                <a:ea typeface="Artisual Deco Black PERSONAL US" pitchFamily="50" charset="0"/>
                <a:cs typeface="Loubag"/>
                <a:sym typeface="Loubag"/>
              </a:rPr>
              <a:t>BB-Museum</a:t>
            </a:r>
            <a:r>
              <a:rPr lang="en-US" sz="8000">
                <a:solidFill>
                  <a:srgbClr val="FFFFFF"/>
                </a:solidFill>
                <a:latin typeface="Loubag"/>
                <a:ea typeface="Loubag"/>
                <a:cs typeface="Loubag"/>
                <a:sym typeface="Loubag"/>
              </a:rPr>
              <a:t> </a:t>
            </a:r>
          </a:p>
        </p:txBody>
      </p:sp>
      <p:sp>
        <p:nvSpPr>
          <p:cNvPr id="63" name="TextBox 63"/>
          <p:cNvSpPr txBox="1"/>
          <p:nvPr/>
        </p:nvSpPr>
        <p:spPr>
          <a:xfrm>
            <a:off x="5871733" y="7962900"/>
            <a:ext cx="6544533" cy="570477"/>
          </a:xfrm>
          <a:prstGeom prst="rect">
            <a:avLst/>
          </a:prstGeom>
        </p:spPr>
        <p:txBody>
          <a:bodyPr wrap="square" lIns="0" tIns="0" rIns="0" bIns="0" rtlCol="0" anchor="t">
            <a:spAutoFit/>
          </a:bodyPr>
          <a:lstStyle/>
          <a:p>
            <a:pPr algn="ctr">
              <a:lnSpc>
                <a:spcPts val="4900"/>
              </a:lnSpc>
            </a:pPr>
            <a:r>
              <a:rPr lang="nl-NL" sz="3500" noProof="0">
                <a:solidFill>
                  <a:srgbClr val="000000"/>
                </a:solidFill>
                <a:latin typeface="Artisual Deco Black PERSONAL US" pitchFamily="50" charset="0"/>
                <a:ea typeface="Artisual Deco Black PERSONAL US" pitchFamily="50" charset="0"/>
                <a:cs typeface="DM Sans"/>
                <a:sym typeface="DM Sans"/>
              </a:rPr>
              <a:t>Voorwerpen vol verhalen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10000" decel="9000" fill="hold" nodeType="withEffect">
                                  <p:stCondLst>
                                    <p:cond delay="0"/>
                                  </p:stCondLst>
                                  <p:childTnLst>
                                    <p:animRot by="21600000">
                                      <p:cBhvr>
                                        <p:cTn id="6" dur="20000" fill="hold"/>
                                        <p:tgtEl>
                                          <p:spTgt spid="35"/>
                                        </p:tgtEl>
                                        <p:attrNameLst>
                                          <p:attrName>r</p:attrName>
                                        </p:attrNameLst>
                                      </p:cBhvr>
                                    </p:animRot>
                                  </p:childTnLst>
                                </p:cTn>
                              </p:par>
                              <p:par>
                                <p:cTn id="7" presetID="8" presetClass="emph" presetSubtype="0" accel="11000" decel="9000" fill="hold" nodeType="withEffect">
                                  <p:stCondLst>
                                    <p:cond delay="0"/>
                                  </p:stCondLst>
                                  <p:childTnLst>
                                    <p:animRot by="-21600000">
                                      <p:cBhvr>
                                        <p:cTn id="8" dur="20000" fill="hold"/>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pic>
        <p:nvPicPr>
          <p:cNvPr id="1026" name="Picture 2" descr="Art Museum Background Images – Browse 1,299,483 Stock Photos ...">
            <a:extLst>
              <a:ext uri="{FF2B5EF4-FFF2-40B4-BE49-F238E27FC236}">
                <a16:creationId xmlns:a16="http://schemas.microsoft.com/office/drawing/2014/main" id="{AFEA901C-A7AE-46EB-96F2-AC30116B281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7998"/>
            <a:ext cx="18288000" cy="1023900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a:grpSpLocks noGrp="1" noUngrp="1" noRot="1" noMove="1" noResize="1"/>
          </p:cNvGrpSpPr>
          <p:nvPr/>
        </p:nvGrpSpPr>
        <p:grpSpPr>
          <a:xfrm>
            <a:off x="543816" y="6921834"/>
            <a:ext cx="10873373" cy="2719157"/>
            <a:chOff x="0" y="-20860"/>
            <a:chExt cx="14497830" cy="3625543"/>
          </a:xfrm>
        </p:grpSpPr>
        <p:grpSp>
          <p:nvGrpSpPr>
            <p:cNvPr id="4" name="Group 4"/>
            <p:cNvGrpSpPr>
              <a:grpSpLocks noGrp="1" noUngrp="1" noRot="1" noMove="1" noResize="1"/>
            </p:cNvGrpSpPr>
            <p:nvPr/>
          </p:nvGrpSpPr>
          <p:grpSpPr>
            <a:xfrm>
              <a:off x="257537" y="-20860"/>
              <a:ext cx="14089376" cy="3450627"/>
              <a:chOff x="0" y="-38100"/>
              <a:chExt cx="2783087" cy="681605"/>
            </a:xfrm>
          </p:grpSpPr>
          <p:sp>
            <p:nvSpPr>
              <p:cNvPr id="5" name="Freeform 5"/>
              <p:cNvSpPr>
                <a:spLocks noGrp="1" noRot="1" noMove="1" noResize="1" noEditPoints="1" noAdjustHandles="1" noChangeArrowheads="1" noChangeShapeType="1"/>
              </p:cNvSpPr>
              <p:nvPr/>
            </p:nvSpPr>
            <p:spPr>
              <a:xfrm>
                <a:off x="0" y="0"/>
                <a:ext cx="2783087" cy="643505"/>
              </a:xfrm>
              <a:custGeom>
                <a:avLst/>
                <a:gdLst/>
                <a:ahLst/>
                <a:cxnLst/>
                <a:rect l="l" t="t" r="r" b="b"/>
                <a:pathLst>
                  <a:path w="2783087" h="643505">
                    <a:moveTo>
                      <a:pt x="0" y="0"/>
                    </a:moveTo>
                    <a:lnTo>
                      <a:pt x="2783087" y="0"/>
                    </a:lnTo>
                    <a:lnTo>
                      <a:pt x="2783087" y="643505"/>
                    </a:lnTo>
                    <a:lnTo>
                      <a:pt x="0" y="643505"/>
                    </a:lnTo>
                    <a:close/>
                  </a:path>
                </a:pathLst>
              </a:custGeom>
              <a:solidFill>
                <a:srgbClr val="231F20"/>
              </a:solidFill>
            </p:spPr>
            <p:txBody>
              <a:bodyPr/>
              <a:lstStyle/>
              <a:p>
                <a:endParaRPr lang="nl-NL"/>
              </a:p>
            </p:txBody>
          </p:sp>
          <p:sp>
            <p:nvSpPr>
              <p:cNvPr id="6" name="TextBox 6"/>
              <p:cNvSpPr txBox="1">
                <a:spLocks noGrp="1" noRot="1" noMove="1" noResize="1" noEditPoints="1" noAdjustHandles="1" noChangeArrowheads="1" noChangeShapeType="1"/>
              </p:cNvSpPr>
              <p:nvPr/>
            </p:nvSpPr>
            <p:spPr>
              <a:xfrm>
                <a:off x="0" y="-38100"/>
                <a:ext cx="2783087" cy="681605"/>
              </a:xfrm>
              <a:prstGeom prst="rect">
                <a:avLst/>
              </a:prstGeom>
            </p:spPr>
            <p:txBody>
              <a:bodyPr lIns="50800" tIns="50800" rIns="50800" bIns="50800" rtlCol="0" anchor="ctr"/>
              <a:lstStyle/>
              <a:p>
                <a:pPr algn="ctr">
                  <a:lnSpc>
                    <a:spcPts val="2659"/>
                  </a:lnSpc>
                </a:pPr>
                <a:endParaRPr/>
              </a:p>
            </p:txBody>
          </p:sp>
        </p:grpSp>
        <p:sp>
          <p:nvSpPr>
            <p:cNvPr id="7" name="Freeform 7"/>
            <p:cNvSpPr>
              <a:spLocks noGrp="1" noRot="1" noMove="1" noResize="1" noEditPoints="1" noAdjustHandles="1" noChangeArrowheads="1" noChangeShapeType="1"/>
            </p:cNvSpPr>
            <p:nvPr/>
          </p:nvSpPr>
          <p:spPr>
            <a:xfrm>
              <a:off x="0" y="0"/>
              <a:ext cx="14497830" cy="3604683"/>
            </a:xfrm>
            <a:custGeom>
              <a:avLst/>
              <a:gdLst/>
              <a:ahLst/>
              <a:cxnLst/>
              <a:rect l="l" t="t" r="r" b="b"/>
              <a:pathLst>
                <a:path w="14497830" h="3604683">
                  <a:moveTo>
                    <a:pt x="0" y="0"/>
                  </a:moveTo>
                  <a:lnTo>
                    <a:pt x="14497830" y="0"/>
                  </a:lnTo>
                  <a:lnTo>
                    <a:pt x="14497830" y="3604683"/>
                  </a:lnTo>
                  <a:lnTo>
                    <a:pt x="0" y="3604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grpSp>
      <p:sp>
        <p:nvSpPr>
          <p:cNvPr id="8" name="TextBox 8"/>
          <p:cNvSpPr txBox="1"/>
          <p:nvPr/>
        </p:nvSpPr>
        <p:spPr>
          <a:xfrm>
            <a:off x="1433008" y="7360010"/>
            <a:ext cx="9174953" cy="2484655"/>
          </a:xfrm>
          <a:prstGeom prst="rect">
            <a:avLst/>
          </a:prstGeom>
        </p:spPr>
        <p:txBody>
          <a:bodyPr lIns="0" tIns="0" rIns="0" bIns="0" rtlCol="0" anchor="t">
            <a:spAutoFit/>
          </a:bodyPr>
          <a:lstStyle/>
          <a:p>
            <a:pPr algn="ctr">
              <a:lnSpc>
                <a:spcPts val="4900"/>
              </a:lnSpc>
            </a:pPr>
            <a:r>
              <a:rPr lang="nl-NL" sz="3500">
                <a:solidFill>
                  <a:srgbClr val="F6DAAD"/>
                </a:solidFill>
                <a:latin typeface="DM Sans"/>
                <a:ea typeface="DM Sans"/>
                <a:cs typeface="DM Sans"/>
                <a:sym typeface="DM Sans"/>
              </a:rPr>
              <a:t>Deze expositie laat zien dat schrijvers worden geïnspireerd door voorwerpen.</a:t>
            </a:r>
            <a:br>
              <a:rPr lang="nl-NL" sz="3500">
                <a:solidFill>
                  <a:srgbClr val="F6DAAD"/>
                </a:solidFill>
                <a:latin typeface="DM Sans"/>
                <a:ea typeface="DM Sans"/>
                <a:cs typeface="DM Sans"/>
                <a:sym typeface="DM Sans"/>
              </a:rPr>
            </a:br>
            <a:r>
              <a:rPr lang="nl-NL" sz="3500">
                <a:solidFill>
                  <a:srgbClr val="F6DAAD"/>
                </a:solidFill>
                <a:latin typeface="DM Sans"/>
                <a:ea typeface="DM Sans"/>
                <a:cs typeface="DM Sans"/>
                <a:sym typeface="DM Sans"/>
              </a:rPr>
              <a:t>Klik op het BiebBoys logo!</a:t>
            </a:r>
            <a:br>
              <a:rPr lang="nl-NL" sz="3500" spc="-70" noProof="0">
                <a:solidFill>
                  <a:srgbClr val="FFFFFF"/>
                </a:solidFill>
                <a:latin typeface="DM Sans"/>
                <a:ea typeface="DM Sans"/>
                <a:cs typeface="DM Sans"/>
                <a:sym typeface="DM Sans"/>
              </a:rPr>
            </a:br>
            <a:endParaRPr lang="nl-NL" sz="3500" spc="-70" noProof="0">
              <a:solidFill>
                <a:srgbClr val="FFFFFF"/>
              </a:solidFill>
              <a:latin typeface="DM Sans"/>
              <a:ea typeface="DM Sans"/>
              <a:cs typeface="DM Sans"/>
              <a:sym typeface="DM Sans"/>
            </a:endParaRPr>
          </a:p>
        </p:txBody>
      </p:sp>
      <p:pic>
        <p:nvPicPr>
          <p:cNvPr id="10" name="Afbeelding 9" descr="Afbeelding met tekst, teken, voedsel&#10;&#10;Door AI gegenereerde inhoud is mogelijk onjuist.">
            <a:hlinkClick r:id="rId5"/>
            <a:extLst>
              <a:ext uri="{FF2B5EF4-FFF2-40B4-BE49-F238E27FC236}">
                <a16:creationId xmlns:a16="http://schemas.microsoft.com/office/drawing/2014/main" id="{5A3B7A4E-E529-CF42-EDD5-E34CB0B7E8F5}"/>
              </a:ext>
            </a:extLst>
          </p:cNvPr>
          <p:cNvPicPr>
            <a:picLocks noGrp="1" noRot="1" noChangeAspect="1" noMove="1" noResize="1" noEditPoints="1" noAdjustHandles="1" noChangeArrowheads="1" noChangeShapeType="1" noCrop="1"/>
          </p:cNvPicPr>
          <p:nvPr/>
        </p:nvPicPr>
        <p:blipFill>
          <a:blip r:embed="rId6">
            <a:clrChange>
              <a:clrFrom>
                <a:srgbClr val="000000"/>
              </a:clrFrom>
              <a:clrTo>
                <a:srgbClr val="000000">
                  <a:alpha val="0"/>
                </a:srgbClr>
              </a:clrTo>
            </a:clrChange>
          </a:blip>
          <a:stretch>
            <a:fillRect/>
          </a:stretch>
        </p:blipFill>
        <p:spPr>
          <a:xfrm>
            <a:off x="7810500" y="2275440"/>
            <a:ext cx="2667000" cy="4000500"/>
          </a:xfrm>
          <a:prstGeom prst="rect">
            <a:avLst/>
          </a:prstGeom>
        </p:spPr>
      </p:pic>
      <p:pic>
        <p:nvPicPr>
          <p:cNvPr id="12" name="Afbeelding 11" descr="Afbeelding met wapen, Langeafstandswapen, vuurwapen, Handgeweer&#10;&#10;Door AI gegenereerde inhoud is mogelijk onjuist.">
            <a:extLst>
              <a:ext uri="{FF2B5EF4-FFF2-40B4-BE49-F238E27FC236}">
                <a16:creationId xmlns:a16="http://schemas.microsoft.com/office/drawing/2014/main" id="{088AD037-7133-7939-9281-FB4F6F78095D}"/>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tretch>
            <a:fillRect/>
          </a:stretch>
        </p:blipFill>
        <p:spPr>
          <a:xfrm>
            <a:off x="1684937" y="4076700"/>
            <a:ext cx="2220313" cy="1570018"/>
          </a:xfrm>
          <a:prstGeom prst="rect">
            <a:avLst/>
          </a:prstGeom>
        </p:spPr>
      </p:pic>
      <p:pic>
        <p:nvPicPr>
          <p:cNvPr id="14" name="Afbeelding 13" descr="Afbeelding met pen, schrijfmateriaal, veer, vogel&#10;&#10;Door AI gegenereerde inhoud is mogelijk onjuist.">
            <a:extLst>
              <a:ext uri="{FF2B5EF4-FFF2-40B4-BE49-F238E27FC236}">
                <a16:creationId xmlns:a16="http://schemas.microsoft.com/office/drawing/2014/main" id="{EE7544B0-2B65-7B42-FDD6-84ABF72871CD}"/>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14249792" y="3848100"/>
            <a:ext cx="2316877" cy="16383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20597707" y="0"/>
              <a:ext cx="3786293" cy="3786293"/>
            </a:xfrm>
            <a:custGeom>
              <a:avLst/>
              <a:gdLst/>
              <a:ahLst/>
              <a:cxnLst/>
              <a:rect l="l" t="t" r="r" b="b"/>
              <a:pathLst>
                <a:path w="3786293" h="3786293">
                  <a:moveTo>
                    <a:pt x="0" y="0"/>
                  </a:moveTo>
                  <a:lnTo>
                    <a:pt x="3786293" y="0"/>
                  </a:lnTo>
                  <a:lnTo>
                    <a:pt x="3786293" y="3786293"/>
                  </a:lnTo>
                  <a:lnTo>
                    <a:pt x="0" y="37862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4" name="Freeform 4"/>
            <p:cNvSpPr/>
            <p:nvPr/>
          </p:nvSpPr>
          <p:spPr>
            <a:xfrm flipH="1">
              <a:off x="0" y="0"/>
              <a:ext cx="3786293" cy="3786293"/>
            </a:xfrm>
            <a:custGeom>
              <a:avLst/>
              <a:gdLst/>
              <a:ahLst/>
              <a:cxnLst/>
              <a:rect l="l" t="t" r="r" b="b"/>
              <a:pathLst>
                <a:path w="3786293" h="3786293">
                  <a:moveTo>
                    <a:pt x="3786293" y="0"/>
                  </a:moveTo>
                  <a:lnTo>
                    <a:pt x="0" y="0"/>
                  </a:lnTo>
                  <a:lnTo>
                    <a:pt x="0" y="3786293"/>
                  </a:lnTo>
                  <a:lnTo>
                    <a:pt x="3786293" y="3786293"/>
                  </a:lnTo>
                  <a:lnTo>
                    <a:pt x="378629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5" name="Freeform 5"/>
            <p:cNvSpPr/>
            <p:nvPr/>
          </p:nvSpPr>
          <p:spPr>
            <a:xfrm flipV="1">
              <a:off x="20597707" y="9929707"/>
              <a:ext cx="3786293" cy="3786293"/>
            </a:xfrm>
            <a:custGeom>
              <a:avLst/>
              <a:gdLst/>
              <a:ahLst/>
              <a:cxnLst/>
              <a:rect l="l" t="t" r="r" b="b"/>
              <a:pathLst>
                <a:path w="3786293" h="3786293">
                  <a:moveTo>
                    <a:pt x="0" y="3786293"/>
                  </a:moveTo>
                  <a:lnTo>
                    <a:pt x="3786293" y="3786293"/>
                  </a:lnTo>
                  <a:lnTo>
                    <a:pt x="3786293" y="0"/>
                  </a:lnTo>
                  <a:lnTo>
                    <a:pt x="0" y="0"/>
                  </a:lnTo>
                  <a:lnTo>
                    <a:pt x="0" y="378629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6" name="Freeform 6"/>
            <p:cNvSpPr/>
            <p:nvPr/>
          </p:nvSpPr>
          <p:spPr>
            <a:xfrm flipH="1" flipV="1">
              <a:off x="0" y="9929707"/>
              <a:ext cx="3786293" cy="3786293"/>
            </a:xfrm>
            <a:custGeom>
              <a:avLst/>
              <a:gdLst/>
              <a:ahLst/>
              <a:cxnLst/>
              <a:rect l="l" t="t" r="r" b="b"/>
              <a:pathLst>
                <a:path w="3786293" h="3786293">
                  <a:moveTo>
                    <a:pt x="3786293" y="3786293"/>
                  </a:moveTo>
                  <a:lnTo>
                    <a:pt x="0" y="3786293"/>
                  </a:lnTo>
                  <a:lnTo>
                    <a:pt x="0" y="0"/>
                  </a:lnTo>
                  <a:lnTo>
                    <a:pt x="3786293" y="0"/>
                  </a:lnTo>
                  <a:lnTo>
                    <a:pt x="3786293" y="378629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7" name="AutoShape 7"/>
            <p:cNvSpPr/>
            <p:nvPr/>
          </p:nvSpPr>
          <p:spPr>
            <a:xfrm>
              <a:off x="1893146" y="3760893"/>
              <a:ext cx="21119254" cy="0"/>
            </a:xfrm>
            <a:prstGeom prst="line">
              <a:avLst/>
            </a:prstGeom>
            <a:ln w="50800" cap="flat">
              <a:solidFill>
                <a:srgbClr val="AE956C"/>
              </a:solidFill>
              <a:prstDash val="sysDot"/>
              <a:headEnd type="none" w="sm" len="sm"/>
              <a:tailEnd type="none" w="sm" len="sm"/>
            </a:ln>
          </p:spPr>
          <p:txBody>
            <a:bodyPr/>
            <a:lstStyle/>
            <a:p>
              <a:endParaRPr lang="nl-NL"/>
            </a:p>
          </p:txBody>
        </p:sp>
      </p:grpSp>
      <p:sp>
        <p:nvSpPr>
          <p:cNvPr id="11" name="TextBox 11"/>
          <p:cNvSpPr txBox="1"/>
          <p:nvPr/>
        </p:nvSpPr>
        <p:spPr>
          <a:xfrm>
            <a:off x="1419860" y="3414395"/>
            <a:ext cx="8115300" cy="3523850"/>
          </a:xfrm>
          <a:prstGeom prst="rect">
            <a:avLst/>
          </a:prstGeom>
        </p:spPr>
        <p:txBody>
          <a:bodyPr wrap="square" lIns="0" tIns="0" rIns="0" bIns="0" rtlCol="0" anchor="t">
            <a:spAutoFit/>
          </a:bodyPr>
          <a:lstStyle/>
          <a:p>
            <a:pPr marL="0" lvl="0" indent="0">
              <a:lnSpc>
                <a:spcPts val="4550"/>
              </a:lnSpc>
              <a:spcBef>
                <a:spcPct val="0"/>
              </a:spcBef>
            </a:pPr>
            <a:r>
              <a:rPr lang="en-US" sz="3500">
                <a:solidFill>
                  <a:srgbClr val="F6DAAD"/>
                </a:solidFill>
                <a:latin typeface="DM Sans"/>
                <a:ea typeface="DM Sans"/>
                <a:cs typeface="DM Sans"/>
                <a:sym typeface="DM Sans"/>
              </a:rPr>
              <a:t>Welk </a:t>
            </a:r>
            <a:r>
              <a:rPr lang="en-US" sz="3500" err="1">
                <a:solidFill>
                  <a:srgbClr val="F6DAAD"/>
                </a:solidFill>
                <a:latin typeface="DM Sans"/>
                <a:ea typeface="DM Sans"/>
                <a:cs typeface="DM Sans"/>
                <a:sym typeface="DM Sans"/>
              </a:rPr>
              <a:t>voorwerp</a:t>
            </a:r>
            <a:r>
              <a:rPr lang="en-US" sz="3500">
                <a:solidFill>
                  <a:srgbClr val="F6DAAD"/>
                </a:solidFill>
                <a:latin typeface="DM Sans"/>
                <a:ea typeface="DM Sans"/>
                <a:cs typeface="DM Sans"/>
                <a:sym typeface="DM Sans"/>
              </a:rPr>
              <a:t> </a:t>
            </a:r>
            <a:r>
              <a:rPr lang="en-US" sz="3500" err="1">
                <a:solidFill>
                  <a:srgbClr val="F6DAAD"/>
                </a:solidFill>
                <a:latin typeface="DM Sans"/>
                <a:ea typeface="DM Sans"/>
                <a:cs typeface="DM Sans"/>
                <a:sym typeface="DM Sans"/>
              </a:rPr>
              <a:t>heb</a:t>
            </a:r>
            <a:r>
              <a:rPr lang="en-US" sz="3500">
                <a:solidFill>
                  <a:srgbClr val="F6DAAD"/>
                </a:solidFill>
                <a:latin typeface="DM Sans"/>
                <a:ea typeface="DM Sans"/>
                <a:cs typeface="DM Sans"/>
                <a:sym typeface="DM Sans"/>
              </a:rPr>
              <a:t> je </a:t>
            </a:r>
            <a:r>
              <a:rPr lang="en-US" sz="3500" err="1">
                <a:solidFill>
                  <a:srgbClr val="F6DAAD"/>
                </a:solidFill>
                <a:latin typeface="DM Sans"/>
                <a:ea typeface="DM Sans"/>
                <a:cs typeface="DM Sans"/>
                <a:sym typeface="DM Sans"/>
              </a:rPr>
              <a:t>gekozen</a:t>
            </a:r>
            <a:r>
              <a:rPr lang="en-US" sz="3500">
                <a:solidFill>
                  <a:srgbClr val="F6DAAD"/>
                </a:solidFill>
                <a:latin typeface="DM Sans"/>
                <a:ea typeface="DM Sans"/>
                <a:cs typeface="DM Sans"/>
                <a:sym typeface="DM Sans"/>
              </a:rPr>
              <a:t>?</a:t>
            </a:r>
          </a:p>
          <a:p>
            <a:pPr marL="342900" lvl="0" indent="-342900">
              <a:lnSpc>
                <a:spcPts val="4550"/>
              </a:lnSpc>
              <a:spcBef>
                <a:spcPct val="0"/>
              </a:spcBef>
              <a:buFont typeface="Arial" panose="020B0604020202020204" pitchFamily="34" charset="0"/>
              <a:buChar char="•"/>
            </a:pPr>
            <a:r>
              <a:rPr lang="nl-NL" sz="2400">
                <a:solidFill>
                  <a:srgbClr val="F6DAAD"/>
                </a:solidFill>
                <a:latin typeface="DM Sans"/>
                <a:ea typeface="DM Sans"/>
                <a:cs typeface="DM Sans"/>
                <a:sym typeface="DM Sans"/>
              </a:rPr>
              <a:t>Bijv. Een </a:t>
            </a:r>
            <a:r>
              <a:rPr lang="nl-NL" sz="2400" err="1">
                <a:solidFill>
                  <a:srgbClr val="F6DAAD"/>
                </a:solidFill>
                <a:latin typeface="DM Sans"/>
                <a:ea typeface="DM Sans"/>
                <a:cs typeface="DM Sans"/>
                <a:sym typeface="DM Sans"/>
              </a:rPr>
              <a:t>badeendje</a:t>
            </a:r>
            <a:endParaRPr lang="en-US" sz="2400">
              <a:solidFill>
                <a:srgbClr val="F6DAAD"/>
              </a:solidFill>
              <a:latin typeface="DM Sans"/>
              <a:ea typeface="DM Sans"/>
              <a:cs typeface="DM Sans"/>
              <a:sym typeface="DM Sans"/>
            </a:endParaRPr>
          </a:p>
          <a:p>
            <a:pPr marL="0" lvl="0" indent="0">
              <a:lnSpc>
                <a:spcPts val="4550"/>
              </a:lnSpc>
              <a:spcBef>
                <a:spcPct val="0"/>
              </a:spcBef>
            </a:pPr>
            <a:r>
              <a:rPr lang="en-US" sz="3500" err="1">
                <a:solidFill>
                  <a:srgbClr val="F6DAAD"/>
                </a:solidFill>
                <a:latin typeface="DM Sans"/>
                <a:ea typeface="DM Sans"/>
                <a:cs typeface="DM Sans"/>
                <a:sym typeface="DM Sans"/>
              </a:rPr>
              <a:t>Waar</a:t>
            </a:r>
            <a:r>
              <a:rPr lang="en-US" sz="3500">
                <a:solidFill>
                  <a:srgbClr val="F6DAAD"/>
                </a:solidFill>
                <a:latin typeface="DM Sans"/>
                <a:ea typeface="DM Sans"/>
                <a:cs typeface="DM Sans"/>
                <a:sym typeface="DM Sans"/>
              </a:rPr>
              <a:t> is het </a:t>
            </a:r>
            <a:r>
              <a:rPr lang="en-US" sz="3500" err="1">
                <a:solidFill>
                  <a:srgbClr val="F6DAAD"/>
                </a:solidFill>
                <a:latin typeface="DM Sans"/>
                <a:ea typeface="DM Sans"/>
                <a:cs typeface="DM Sans"/>
                <a:sym typeface="DM Sans"/>
              </a:rPr>
              <a:t>voorwerp</a:t>
            </a:r>
            <a:r>
              <a:rPr lang="en-US" sz="3500">
                <a:solidFill>
                  <a:srgbClr val="F6DAAD"/>
                </a:solidFill>
                <a:latin typeface="DM Sans"/>
                <a:ea typeface="DM Sans"/>
                <a:cs typeface="DM Sans"/>
                <a:sym typeface="DM Sans"/>
              </a:rPr>
              <a:t> </a:t>
            </a:r>
            <a:r>
              <a:rPr lang="en-US" sz="3500" err="1">
                <a:solidFill>
                  <a:srgbClr val="F6DAAD"/>
                </a:solidFill>
                <a:latin typeface="DM Sans"/>
                <a:ea typeface="DM Sans"/>
                <a:cs typeface="DM Sans"/>
                <a:sym typeface="DM Sans"/>
              </a:rPr>
              <a:t>gevonden</a:t>
            </a:r>
            <a:endParaRPr lang="en-US" sz="3500">
              <a:solidFill>
                <a:srgbClr val="F6DAAD"/>
              </a:solidFill>
              <a:latin typeface="DM Sans"/>
              <a:ea typeface="DM Sans"/>
              <a:cs typeface="DM Sans"/>
              <a:sym typeface="DM Sans"/>
            </a:endParaRPr>
          </a:p>
          <a:p>
            <a:pPr marL="342900" indent="-342900">
              <a:lnSpc>
                <a:spcPts val="4550"/>
              </a:lnSpc>
              <a:spcBef>
                <a:spcPct val="0"/>
              </a:spcBef>
              <a:buFont typeface="Arial" panose="020B0604020202020204" pitchFamily="34" charset="0"/>
              <a:buChar char="•"/>
            </a:pPr>
            <a:r>
              <a:rPr lang="nl-NL" sz="2400">
                <a:solidFill>
                  <a:srgbClr val="F6DAAD"/>
                </a:solidFill>
                <a:latin typeface="DM Sans"/>
                <a:ea typeface="DM Sans"/>
                <a:cs typeface="DM Sans"/>
                <a:sym typeface="DM Sans"/>
              </a:rPr>
              <a:t>Bijv. Langs de oever van een rivier tussen het riet</a:t>
            </a:r>
            <a:endParaRPr lang="en-US" sz="2400">
              <a:solidFill>
                <a:srgbClr val="F6DAAD"/>
              </a:solidFill>
              <a:latin typeface="DM Sans"/>
              <a:ea typeface="DM Sans"/>
              <a:cs typeface="DM Sans"/>
              <a:sym typeface="DM Sans"/>
            </a:endParaRPr>
          </a:p>
          <a:p>
            <a:pPr marL="0" lvl="0" indent="0">
              <a:lnSpc>
                <a:spcPts val="4550"/>
              </a:lnSpc>
              <a:spcBef>
                <a:spcPct val="0"/>
              </a:spcBef>
            </a:pPr>
            <a:r>
              <a:rPr lang="en-US" sz="3500" err="1">
                <a:solidFill>
                  <a:srgbClr val="F6DAAD"/>
                </a:solidFill>
                <a:latin typeface="DM Sans"/>
                <a:ea typeface="DM Sans"/>
                <a:cs typeface="DM Sans"/>
                <a:sym typeface="DM Sans"/>
              </a:rPr>
              <a:t>Waar</a:t>
            </a:r>
            <a:r>
              <a:rPr lang="en-US" sz="3500">
                <a:solidFill>
                  <a:srgbClr val="F6DAAD"/>
                </a:solidFill>
                <a:latin typeface="DM Sans"/>
                <a:ea typeface="DM Sans"/>
                <a:cs typeface="DM Sans"/>
                <a:sym typeface="DM Sans"/>
              </a:rPr>
              <a:t> is het </a:t>
            </a:r>
            <a:r>
              <a:rPr lang="en-US" sz="3500" err="1">
                <a:solidFill>
                  <a:srgbClr val="F6DAAD"/>
                </a:solidFill>
                <a:latin typeface="DM Sans"/>
                <a:ea typeface="DM Sans"/>
                <a:cs typeface="DM Sans"/>
                <a:sym typeface="DM Sans"/>
              </a:rPr>
              <a:t>voorwerp</a:t>
            </a:r>
            <a:r>
              <a:rPr lang="en-US" sz="3500">
                <a:solidFill>
                  <a:srgbClr val="F6DAAD"/>
                </a:solidFill>
                <a:latin typeface="DM Sans"/>
                <a:ea typeface="DM Sans"/>
                <a:cs typeface="DM Sans"/>
                <a:sym typeface="DM Sans"/>
              </a:rPr>
              <a:t> van </a:t>
            </a:r>
            <a:r>
              <a:rPr lang="en-US" sz="3500" err="1">
                <a:solidFill>
                  <a:srgbClr val="F6DAAD"/>
                </a:solidFill>
                <a:latin typeface="DM Sans"/>
                <a:ea typeface="DM Sans"/>
                <a:cs typeface="DM Sans"/>
                <a:sym typeface="DM Sans"/>
              </a:rPr>
              <a:t>gemaakt</a:t>
            </a:r>
            <a:r>
              <a:rPr lang="en-US" sz="3500">
                <a:solidFill>
                  <a:srgbClr val="F6DAAD"/>
                </a:solidFill>
                <a:latin typeface="DM Sans"/>
                <a:ea typeface="DM Sans"/>
                <a:cs typeface="DM Sans"/>
                <a:sym typeface="DM Sans"/>
              </a:rPr>
              <a:t>?</a:t>
            </a:r>
          </a:p>
          <a:p>
            <a:pPr marL="342900" indent="-342900">
              <a:lnSpc>
                <a:spcPts val="4550"/>
              </a:lnSpc>
              <a:spcBef>
                <a:spcPct val="0"/>
              </a:spcBef>
              <a:buFont typeface="Arial" panose="020B0604020202020204" pitchFamily="34" charset="0"/>
              <a:buChar char="•"/>
            </a:pPr>
            <a:r>
              <a:rPr lang="nl-NL" sz="2400">
                <a:solidFill>
                  <a:srgbClr val="F6DAAD"/>
                </a:solidFill>
                <a:latin typeface="DM Sans"/>
                <a:ea typeface="DM Sans"/>
                <a:cs typeface="DM Sans"/>
                <a:sym typeface="DM Sans"/>
              </a:rPr>
              <a:t>Bijv. Van rubber</a:t>
            </a:r>
            <a:endParaRPr lang="en-US" sz="2400">
              <a:solidFill>
                <a:srgbClr val="F6DAAD"/>
              </a:solidFill>
              <a:latin typeface="DM Sans"/>
              <a:ea typeface="DM Sans"/>
              <a:cs typeface="DM Sans"/>
              <a:sym typeface="DM Sans"/>
            </a:endParaRPr>
          </a:p>
        </p:txBody>
      </p:sp>
      <p:sp>
        <p:nvSpPr>
          <p:cNvPr id="14" name="TextBox 14"/>
          <p:cNvSpPr txBox="1">
            <a:spLocks noGrp="1" noRot="1" noMove="1" noResize="1" noEditPoints="1" noAdjustHandles="1" noChangeArrowheads="1" noChangeShapeType="1"/>
          </p:cNvSpPr>
          <p:nvPr/>
        </p:nvSpPr>
        <p:spPr>
          <a:xfrm>
            <a:off x="1581969" y="1052195"/>
            <a:ext cx="15124063" cy="1193800"/>
          </a:xfrm>
          <a:prstGeom prst="rect">
            <a:avLst/>
          </a:prstGeom>
        </p:spPr>
        <p:txBody>
          <a:bodyPr lIns="0" tIns="0" rIns="0" bIns="0" rtlCol="0" anchor="t">
            <a:spAutoFit/>
          </a:bodyPr>
          <a:lstStyle/>
          <a:p>
            <a:pPr algn="ctr">
              <a:lnSpc>
                <a:spcPts val="9799"/>
              </a:lnSpc>
            </a:pPr>
            <a:r>
              <a:rPr lang="en-US" sz="6999">
                <a:solidFill>
                  <a:srgbClr val="FFFFFF"/>
                </a:solidFill>
                <a:latin typeface="Artisual Deco Black PERSONAL US" panose="020B0604020202020204" charset="0"/>
                <a:ea typeface="Artisual Deco Black PERSONAL US" panose="020B0604020202020204" charset="0"/>
                <a:cs typeface="Loubag"/>
                <a:sym typeface="Loubag"/>
              </a:rPr>
              <a:t>MUSEUMBORDJE</a:t>
            </a:r>
            <a:r>
              <a:rPr lang="en-US" sz="6999">
                <a:solidFill>
                  <a:srgbClr val="FFFFFF"/>
                </a:solidFill>
                <a:latin typeface="Loubag"/>
                <a:ea typeface="Loubag"/>
                <a:cs typeface="Loubag"/>
                <a:sym typeface="Loubag"/>
              </a:rPr>
              <a:t> </a:t>
            </a:r>
          </a:p>
        </p:txBody>
      </p:sp>
      <p:pic>
        <p:nvPicPr>
          <p:cNvPr id="16" name="Afbeelding 15" descr="Afbeelding met eend, vogel, Rubberen eendje, speelgoed&#10;&#10;Door AI gegenereerde inhoud is mogelijk onjuist.">
            <a:extLst>
              <a:ext uri="{FF2B5EF4-FFF2-40B4-BE49-F238E27FC236}">
                <a16:creationId xmlns:a16="http://schemas.microsoft.com/office/drawing/2014/main" id="{7BD8BF8E-CFA5-49D1-E43E-460EE12AB943}"/>
              </a:ext>
            </a:extLst>
          </p:cNvPr>
          <p:cNvPicPr>
            <a:picLocks noChangeAspect="1"/>
          </p:cNvPicPr>
          <p:nvPr/>
        </p:nvPicPr>
        <p:blipFill>
          <a:blip r:embed="rId4"/>
          <a:stretch>
            <a:fillRect/>
          </a:stretch>
        </p:blipFill>
        <p:spPr>
          <a:xfrm>
            <a:off x="10136688" y="2496818"/>
            <a:ext cx="5007279" cy="7510919"/>
          </a:xfrm>
          <a:prstGeom prst="rect">
            <a:avLst/>
          </a:prstGeom>
        </p:spPr>
      </p:pic>
      <p:pic>
        <p:nvPicPr>
          <p:cNvPr id="15" name="Afbeelding 14" descr="Afbeelding met tekst, teken, voedsel&#10;&#10;Door AI gegenereerde inhoud is mogelijk onjuist.">
            <a:hlinkClick r:id="rId5"/>
            <a:extLst>
              <a:ext uri="{FF2B5EF4-FFF2-40B4-BE49-F238E27FC236}">
                <a16:creationId xmlns:a16="http://schemas.microsoft.com/office/drawing/2014/main" id="{BCE4A7D5-BA94-6D5D-99EB-781E03210385}"/>
              </a:ext>
            </a:extLst>
          </p:cNvPr>
          <p:cNvPicPr/>
          <p:nvPr/>
        </p:nvPicPr>
        <p:blipFill>
          <a:blip r:embed="rId6">
            <a:clrChange>
              <a:clrFrom>
                <a:srgbClr val="000000"/>
              </a:clrFrom>
              <a:clrTo>
                <a:srgbClr val="000000">
                  <a:alpha val="0"/>
                </a:srgbClr>
              </a:clrTo>
            </a:clrChange>
          </a:blip>
          <a:stretch>
            <a:fillRect/>
          </a:stretch>
        </p:blipFill>
        <p:spPr>
          <a:xfrm>
            <a:off x="15897161" y="7447280"/>
            <a:ext cx="1617741" cy="24266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flipV="1">
              <a:off x="0" y="0"/>
              <a:ext cx="6858000" cy="6858000"/>
            </a:xfrm>
            <a:custGeom>
              <a:avLst/>
              <a:gdLst/>
              <a:ahLst/>
              <a:cxnLst/>
              <a:rect l="l" t="t" r="r" b="b"/>
              <a:pathLst>
                <a:path w="6858000" h="6858000">
                  <a:moveTo>
                    <a:pt x="0" y="6858000"/>
                  </a:moveTo>
                  <a:lnTo>
                    <a:pt x="6858000" y="6858000"/>
                  </a:lnTo>
                  <a:lnTo>
                    <a:pt x="6858000" y="0"/>
                  </a:lnTo>
                  <a:lnTo>
                    <a:pt x="0" y="0"/>
                  </a:lnTo>
                  <a:lnTo>
                    <a:pt x="0" y="6858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4" name="Freeform 4"/>
            <p:cNvSpPr/>
            <p:nvPr/>
          </p:nvSpPr>
          <p:spPr>
            <a:xfrm>
              <a:off x="0" y="6858000"/>
              <a:ext cx="6858000" cy="6858000"/>
            </a:xfrm>
            <a:custGeom>
              <a:avLst/>
              <a:gdLst/>
              <a:ahLst/>
              <a:cxnLst/>
              <a:rect l="l" t="t" r="r" b="b"/>
              <a:pathLst>
                <a:path w="6858000" h="6858000">
                  <a:moveTo>
                    <a:pt x="0" y="0"/>
                  </a:moveTo>
                  <a:lnTo>
                    <a:pt x="6858000" y="0"/>
                  </a:lnTo>
                  <a:lnTo>
                    <a:pt x="6858000" y="6858000"/>
                  </a:lnTo>
                  <a:lnTo>
                    <a:pt x="0" y="6858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5" name="Freeform 5"/>
            <p:cNvSpPr/>
            <p:nvPr/>
          </p:nvSpPr>
          <p:spPr>
            <a:xfrm flipH="1" flipV="1">
              <a:off x="17526000" y="0"/>
              <a:ext cx="6858000" cy="6858000"/>
            </a:xfrm>
            <a:custGeom>
              <a:avLst/>
              <a:gdLst/>
              <a:ahLst/>
              <a:cxnLst/>
              <a:rect l="l" t="t" r="r" b="b"/>
              <a:pathLst>
                <a:path w="6858000" h="6858000">
                  <a:moveTo>
                    <a:pt x="6858000" y="6858000"/>
                  </a:moveTo>
                  <a:lnTo>
                    <a:pt x="0" y="6858000"/>
                  </a:lnTo>
                  <a:lnTo>
                    <a:pt x="0" y="0"/>
                  </a:lnTo>
                  <a:lnTo>
                    <a:pt x="6858000" y="0"/>
                  </a:lnTo>
                  <a:lnTo>
                    <a:pt x="6858000" y="68580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6" name="Freeform 6"/>
            <p:cNvSpPr/>
            <p:nvPr/>
          </p:nvSpPr>
          <p:spPr>
            <a:xfrm flipH="1">
              <a:off x="17526000" y="6858000"/>
              <a:ext cx="6858000" cy="6858000"/>
            </a:xfrm>
            <a:custGeom>
              <a:avLst/>
              <a:gdLst/>
              <a:ahLst/>
              <a:cxnLst/>
              <a:rect l="l" t="t" r="r" b="b"/>
              <a:pathLst>
                <a:path w="6858000" h="6858000">
                  <a:moveTo>
                    <a:pt x="6858000" y="0"/>
                  </a:moveTo>
                  <a:lnTo>
                    <a:pt x="0" y="0"/>
                  </a:lnTo>
                  <a:lnTo>
                    <a:pt x="0" y="6858000"/>
                  </a:lnTo>
                  <a:lnTo>
                    <a:pt x="6858000" y="6858000"/>
                  </a:lnTo>
                  <a:lnTo>
                    <a:pt x="68580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grpSp>
      <p:sp>
        <p:nvSpPr>
          <p:cNvPr id="7" name="TextBox 7"/>
          <p:cNvSpPr txBox="1"/>
          <p:nvPr/>
        </p:nvSpPr>
        <p:spPr>
          <a:xfrm>
            <a:off x="4734638" y="2396385"/>
            <a:ext cx="8818723" cy="563359"/>
          </a:xfrm>
          <a:prstGeom prst="rect">
            <a:avLst/>
          </a:prstGeom>
        </p:spPr>
        <p:txBody>
          <a:bodyPr wrap="square" lIns="0" tIns="0" rIns="0" bIns="0" rtlCol="0" anchor="t">
            <a:spAutoFit/>
          </a:bodyPr>
          <a:lstStyle/>
          <a:p>
            <a:pPr algn="just">
              <a:lnSpc>
                <a:spcPts val="4620"/>
              </a:lnSpc>
            </a:pPr>
            <a:r>
              <a:rPr lang="en-US" sz="3300" spc="-66">
                <a:solidFill>
                  <a:srgbClr val="F6DAAD"/>
                </a:solidFill>
                <a:latin typeface="DM Sans"/>
                <a:ea typeface="DM Sans"/>
                <a:cs typeface="DM Sans"/>
                <a:sym typeface="DM Sans"/>
              </a:rPr>
              <a:t>WAT IS ER ZO BIJZONDER AAN JE VOORWERP? </a:t>
            </a:r>
          </a:p>
        </p:txBody>
      </p:sp>
      <p:sp>
        <p:nvSpPr>
          <p:cNvPr id="8" name="TextBox 8"/>
          <p:cNvSpPr txBox="1">
            <a:spLocks noGrp="1" noRot="1" noMove="1" noResize="1" noEditPoints="1" noAdjustHandles="1" noChangeArrowheads="1" noChangeShapeType="1"/>
          </p:cNvSpPr>
          <p:nvPr/>
        </p:nvSpPr>
        <p:spPr>
          <a:xfrm>
            <a:off x="5250330" y="860223"/>
            <a:ext cx="7787339" cy="1141018"/>
          </a:xfrm>
          <a:prstGeom prst="rect">
            <a:avLst/>
          </a:prstGeom>
        </p:spPr>
        <p:txBody>
          <a:bodyPr wrap="square" lIns="0" tIns="0" rIns="0" bIns="0" rtlCol="0" anchor="t">
            <a:spAutoFit/>
          </a:bodyPr>
          <a:lstStyle/>
          <a:p>
            <a:pPr algn="ctr">
              <a:lnSpc>
                <a:spcPts val="9799"/>
              </a:lnSpc>
            </a:pPr>
            <a:r>
              <a:rPr lang="en-US" sz="6999">
                <a:solidFill>
                  <a:srgbClr val="FFFFFF"/>
                </a:solidFill>
                <a:latin typeface="Artisual Deco Black PERSONAL US" panose="020B0604020202020204" charset="0"/>
                <a:ea typeface="Artisual Deco Black PERSONAL US" panose="020B0604020202020204" charset="0"/>
                <a:cs typeface="Loubag"/>
                <a:sym typeface="Loubag"/>
              </a:rPr>
              <a:t>MUSEUMBORDJE</a:t>
            </a:r>
          </a:p>
        </p:txBody>
      </p:sp>
      <p:sp>
        <p:nvSpPr>
          <p:cNvPr id="10" name="TextBox 9">
            <a:extLst>
              <a:ext uri="{FF2B5EF4-FFF2-40B4-BE49-F238E27FC236}">
                <a16:creationId xmlns:a16="http://schemas.microsoft.com/office/drawing/2014/main" id="{399E3329-5B93-2018-6CDF-2DC33EEB5950}"/>
              </a:ext>
            </a:extLst>
          </p:cNvPr>
          <p:cNvSpPr txBox="1"/>
          <p:nvPr/>
        </p:nvSpPr>
        <p:spPr>
          <a:xfrm>
            <a:off x="4734638" y="3066674"/>
            <a:ext cx="8303031" cy="1593385"/>
          </a:xfrm>
          <a:prstGeom prst="rect">
            <a:avLst/>
          </a:prstGeom>
        </p:spPr>
        <p:txBody>
          <a:bodyPr wrap="square" lIns="0" tIns="0" rIns="0" bIns="0" rtlCol="0" anchor="t">
            <a:spAutoFit/>
          </a:bodyPr>
          <a:lstStyle/>
          <a:p>
            <a:pPr marL="242887" lvl="1">
              <a:lnSpc>
                <a:spcPts val="3149"/>
              </a:lnSpc>
            </a:pPr>
            <a:r>
              <a:rPr lang="nl-NL" sz="2800">
                <a:solidFill>
                  <a:srgbClr val="F6DAAD"/>
                </a:solidFill>
                <a:latin typeface="DM Sans"/>
                <a:ea typeface="DM Sans"/>
                <a:cs typeface="DM Sans"/>
                <a:sym typeface="DM Sans"/>
              </a:rPr>
              <a:t>Bijv. Als je dit badeendje in je bad legt, dan wordt het afvoerputje groter en groter en  vervolgens glijd je samen met het water naar een pretpark waar alles gemaakt is van chocolade.</a:t>
            </a:r>
            <a:endParaRPr lang="en-US" sz="2800">
              <a:solidFill>
                <a:srgbClr val="F6DAAD"/>
              </a:solidFill>
              <a:latin typeface="DM Sans"/>
              <a:ea typeface="DM Sans"/>
              <a:cs typeface="DM Sans"/>
              <a:sym typeface="DM Sans"/>
            </a:endParaRPr>
          </a:p>
        </p:txBody>
      </p:sp>
      <p:pic>
        <p:nvPicPr>
          <p:cNvPr id="11" name="Afbeelding 10">
            <a:extLst>
              <a:ext uri="{FF2B5EF4-FFF2-40B4-BE49-F238E27FC236}">
                <a16:creationId xmlns:a16="http://schemas.microsoft.com/office/drawing/2014/main" id="{14F4DABA-D327-CD52-C949-95A7D34CA755}"/>
              </a:ext>
            </a:extLst>
          </p:cNvPr>
          <p:cNvPicPr>
            <a:picLocks noChangeAspect="1"/>
          </p:cNvPicPr>
          <p:nvPr/>
        </p:nvPicPr>
        <p:blipFill>
          <a:blip r:embed="rId4"/>
          <a:stretch>
            <a:fillRect/>
          </a:stretch>
        </p:blipFill>
        <p:spPr>
          <a:xfrm>
            <a:off x="11799548" y="3259050"/>
            <a:ext cx="4302331" cy="6456117"/>
          </a:xfrm>
          <a:prstGeom prst="rect">
            <a:avLst/>
          </a:prstGeom>
        </p:spPr>
      </p:pic>
      <p:pic>
        <p:nvPicPr>
          <p:cNvPr id="9" name="Afbeelding 8" descr="Afbeelding met tekst, teken, voedsel&#10;&#10;Door AI gegenereerde inhoud is mogelijk onjuist.">
            <a:hlinkClick r:id="rId5"/>
            <a:extLst>
              <a:ext uri="{FF2B5EF4-FFF2-40B4-BE49-F238E27FC236}">
                <a16:creationId xmlns:a16="http://schemas.microsoft.com/office/drawing/2014/main" id="{D0BB7097-832C-80B4-4AF1-39C89E2A7439}"/>
              </a:ext>
            </a:extLst>
          </p:cNvPr>
          <p:cNvPicPr/>
          <p:nvPr/>
        </p:nvPicPr>
        <p:blipFill>
          <a:blip r:embed="rId6">
            <a:clrChange>
              <a:clrFrom>
                <a:srgbClr val="000000"/>
              </a:clrFrom>
              <a:clrTo>
                <a:srgbClr val="000000">
                  <a:alpha val="0"/>
                </a:srgbClr>
              </a:clrTo>
            </a:clrChange>
          </a:blip>
          <a:stretch>
            <a:fillRect/>
          </a:stretch>
        </p:blipFill>
        <p:spPr>
          <a:xfrm>
            <a:off x="15444745" y="4075333"/>
            <a:ext cx="1617741" cy="242661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4" name="Freeform 4"/>
          <p:cNvSpPr>
            <a:spLocks noGrp="1" noRot="1" noMove="1" noResize="1" noEditPoints="1" noAdjustHandles="1" noChangeArrowheads="1" noChangeShapeType="1"/>
          </p:cNvSpPr>
          <p:nvPr/>
        </p:nvSpPr>
        <p:spPr>
          <a:xfrm>
            <a:off x="13305083" y="415234"/>
            <a:ext cx="4647039" cy="4637784"/>
          </a:xfrm>
          <a:custGeom>
            <a:avLst/>
            <a:gdLst/>
            <a:ahLst/>
            <a:cxnLst/>
            <a:rect l="l" t="t" r="r" b="b"/>
            <a:pathLst>
              <a:path w="6376670" h="6363970">
                <a:moveTo>
                  <a:pt x="0" y="0"/>
                </a:moveTo>
                <a:lnTo>
                  <a:pt x="0" y="6363970"/>
                </a:lnTo>
                <a:lnTo>
                  <a:pt x="6376670" y="6363970"/>
                </a:lnTo>
                <a:lnTo>
                  <a:pt x="6376670" y="0"/>
                </a:lnTo>
                <a:lnTo>
                  <a:pt x="0" y="0"/>
                </a:lnTo>
                <a:close/>
                <a:moveTo>
                  <a:pt x="6347460" y="29210"/>
                </a:moveTo>
                <a:lnTo>
                  <a:pt x="6347460" y="182880"/>
                </a:lnTo>
                <a:lnTo>
                  <a:pt x="6043930" y="474980"/>
                </a:lnTo>
                <a:lnTo>
                  <a:pt x="6043930" y="342900"/>
                </a:lnTo>
                <a:lnTo>
                  <a:pt x="6045200" y="342900"/>
                </a:lnTo>
                <a:lnTo>
                  <a:pt x="6347460" y="29210"/>
                </a:lnTo>
                <a:close/>
                <a:moveTo>
                  <a:pt x="6018530" y="356870"/>
                </a:moveTo>
                <a:lnTo>
                  <a:pt x="6018530" y="6007100"/>
                </a:lnTo>
                <a:lnTo>
                  <a:pt x="358140" y="6007100"/>
                </a:lnTo>
                <a:lnTo>
                  <a:pt x="358140" y="356870"/>
                </a:lnTo>
                <a:lnTo>
                  <a:pt x="6018530" y="356870"/>
                </a:lnTo>
                <a:close/>
                <a:moveTo>
                  <a:pt x="5657850" y="331470"/>
                </a:moveTo>
                <a:lnTo>
                  <a:pt x="5911850" y="29210"/>
                </a:lnTo>
                <a:lnTo>
                  <a:pt x="6076950" y="29210"/>
                </a:lnTo>
                <a:lnTo>
                  <a:pt x="5803900" y="331470"/>
                </a:lnTo>
                <a:lnTo>
                  <a:pt x="5657850" y="331470"/>
                </a:lnTo>
                <a:close/>
                <a:moveTo>
                  <a:pt x="5624830" y="331470"/>
                </a:moveTo>
                <a:lnTo>
                  <a:pt x="5487670" y="331470"/>
                </a:lnTo>
                <a:lnTo>
                  <a:pt x="5722620" y="29210"/>
                </a:lnTo>
                <a:lnTo>
                  <a:pt x="5877560" y="29210"/>
                </a:lnTo>
                <a:lnTo>
                  <a:pt x="5624830" y="331470"/>
                </a:lnTo>
                <a:close/>
                <a:moveTo>
                  <a:pt x="5454650" y="331470"/>
                </a:moveTo>
                <a:lnTo>
                  <a:pt x="5326380" y="331470"/>
                </a:lnTo>
                <a:lnTo>
                  <a:pt x="5546090" y="29210"/>
                </a:lnTo>
                <a:lnTo>
                  <a:pt x="5690870" y="29210"/>
                </a:lnTo>
                <a:lnTo>
                  <a:pt x="5454650" y="331470"/>
                </a:lnTo>
                <a:close/>
                <a:moveTo>
                  <a:pt x="5294630" y="331470"/>
                </a:moveTo>
                <a:lnTo>
                  <a:pt x="5173980" y="331470"/>
                </a:lnTo>
                <a:lnTo>
                  <a:pt x="5377180" y="29210"/>
                </a:lnTo>
                <a:lnTo>
                  <a:pt x="5514340" y="29210"/>
                </a:lnTo>
                <a:lnTo>
                  <a:pt x="5294630" y="331470"/>
                </a:lnTo>
                <a:close/>
                <a:moveTo>
                  <a:pt x="5142230" y="331470"/>
                </a:moveTo>
                <a:lnTo>
                  <a:pt x="5026660" y="331470"/>
                </a:lnTo>
                <a:lnTo>
                  <a:pt x="5214620" y="29210"/>
                </a:lnTo>
                <a:lnTo>
                  <a:pt x="5345430" y="29210"/>
                </a:lnTo>
                <a:lnTo>
                  <a:pt x="5142230" y="331470"/>
                </a:lnTo>
                <a:close/>
                <a:moveTo>
                  <a:pt x="4997450" y="331470"/>
                </a:moveTo>
                <a:lnTo>
                  <a:pt x="4886960" y="331470"/>
                </a:lnTo>
                <a:lnTo>
                  <a:pt x="5060950" y="29210"/>
                </a:lnTo>
                <a:lnTo>
                  <a:pt x="5185410" y="29210"/>
                </a:lnTo>
                <a:lnTo>
                  <a:pt x="4997450" y="331470"/>
                </a:lnTo>
                <a:close/>
                <a:moveTo>
                  <a:pt x="4856480" y="331470"/>
                </a:moveTo>
                <a:lnTo>
                  <a:pt x="4752340" y="331470"/>
                </a:lnTo>
                <a:lnTo>
                  <a:pt x="4912360" y="29210"/>
                </a:lnTo>
                <a:lnTo>
                  <a:pt x="5030470" y="29210"/>
                </a:lnTo>
                <a:lnTo>
                  <a:pt x="4856480" y="331470"/>
                </a:lnTo>
                <a:close/>
                <a:moveTo>
                  <a:pt x="4723130" y="331470"/>
                </a:moveTo>
                <a:lnTo>
                  <a:pt x="4622800" y="331470"/>
                </a:lnTo>
                <a:lnTo>
                  <a:pt x="4770120" y="29210"/>
                </a:lnTo>
                <a:lnTo>
                  <a:pt x="4883150" y="29210"/>
                </a:lnTo>
                <a:lnTo>
                  <a:pt x="4723130" y="331470"/>
                </a:lnTo>
                <a:close/>
                <a:moveTo>
                  <a:pt x="4593590" y="331470"/>
                </a:moveTo>
                <a:lnTo>
                  <a:pt x="4497070" y="331470"/>
                </a:lnTo>
                <a:lnTo>
                  <a:pt x="4631690" y="29210"/>
                </a:lnTo>
                <a:lnTo>
                  <a:pt x="4740910" y="29210"/>
                </a:lnTo>
                <a:lnTo>
                  <a:pt x="4593590" y="331470"/>
                </a:lnTo>
                <a:close/>
                <a:moveTo>
                  <a:pt x="4469130" y="331470"/>
                </a:moveTo>
                <a:lnTo>
                  <a:pt x="4376420" y="331470"/>
                </a:lnTo>
                <a:lnTo>
                  <a:pt x="4498340" y="29210"/>
                </a:lnTo>
                <a:lnTo>
                  <a:pt x="4603750" y="29210"/>
                </a:lnTo>
                <a:lnTo>
                  <a:pt x="4469130" y="331470"/>
                </a:lnTo>
                <a:close/>
                <a:moveTo>
                  <a:pt x="4349750" y="331470"/>
                </a:moveTo>
                <a:lnTo>
                  <a:pt x="4259580" y="331470"/>
                </a:lnTo>
                <a:lnTo>
                  <a:pt x="4368800" y="29210"/>
                </a:lnTo>
                <a:lnTo>
                  <a:pt x="4471670" y="29210"/>
                </a:lnTo>
                <a:lnTo>
                  <a:pt x="4349750" y="331470"/>
                </a:lnTo>
                <a:close/>
                <a:moveTo>
                  <a:pt x="4231640" y="331470"/>
                </a:moveTo>
                <a:lnTo>
                  <a:pt x="4144010" y="331470"/>
                </a:lnTo>
                <a:lnTo>
                  <a:pt x="4241800" y="29210"/>
                </a:lnTo>
                <a:lnTo>
                  <a:pt x="4340860" y="29210"/>
                </a:lnTo>
                <a:lnTo>
                  <a:pt x="4231640" y="331470"/>
                </a:lnTo>
                <a:close/>
                <a:moveTo>
                  <a:pt x="4117340" y="331470"/>
                </a:moveTo>
                <a:lnTo>
                  <a:pt x="4032250" y="331470"/>
                </a:lnTo>
                <a:lnTo>
                  <a:pt x="4118610" y="29210"/>
                </a:lnTo>
                <a:lnTo>
                  <a:pt x="4215130" y="29210"/>
                </a:lnTo>
                <a:lnTo>
                  <a:pt x="4117340" y="331470"/>
                </a:lnTo>
                <a:close/>
                <a:moveTo>
                  <a:pt x="4005580" y="331470"/>
                </a:moveTo>
                <a:lnTo>
                  <a:pt x="3921760" y="331470"/>
                </a:lnTo>
                <a:lnTo>
                  <a:pt x="3997960" y="29210"/>
                </a:lnTo>
                <a:lnTo>
                  <a:pt x="4093210" y="29210"/>
                </a:lnTo>
                <a:lnTo>
                  <a:pt x="4005580" y="331470"/>
                </a:lnTo>
                <a:close/>
                <a:moveTo>
                  <a:pt x="3895090" y="331470"/>
                </a:moveTo>
                <a:lnTo>
                  <a:pt x="3812540" y="331470"/>
                </a:lnTo>
                <a:lnTo>
                  <a:pt x="3877310" y="29210"/>
                </a:lnTo>
                <a:lnTo>
                  <a:pt x="3970020" y="29210"/>
                </a:lnTo>
                <a:lnTo>
                  <a:pt x="3895090" y="331470"/>
                </a:lnTo>
                <a:close/>
                <a:moveTo>
                  <a:pt x="3787140" y="331470"/>
                </a:moveTo>
                <a:lnTo>
                  <a:pt x="3707130" y="331470"/>
                </a:lnTo>
                <a:lnTo>
                  <a:pt x="3760470" y="29210"/>
                </a:lnTo>
                <a:lnTo>
                  <a:pt x="3851911" y="29210"/>
                </a:lnTo>
                <a:lnTo>
                  <a:pt x="3787141" y="331470"/>
                </a:lnTo>
                <a:close/>
                <a:moveTo>
                  <a:pt x="3681730" y="331470"/>
                </a:moveTo>
                <a:lnTo>
                  <a:pt x="3601720" y="331470"/>
                </a:lnTo>
                <a:lnTo>
                  <a:pt x="3644900" y="29210"/>
                </a:lnTo>
                <a:lnTo>
                  <a:pt x="3735070" y="29210"/>
                </a:lnTo>
                <a:lnTo>
                  <a:pt x="3681730" y="331470"/>
                </a:lnTo>
                <a:close/>
                <a:moveTo>
                  <a:pt x="3575050" y="331470"/>
                </a:moveTo>
                <a:lnTo>
                  <a:pt x="3497580" y="331470"/>
                </a:lnTo>
                <a:lnTo>
                  <a:pt x="3529330" y="29210"/>
                </a:lnTo>
                <a:lnTo>
                  <a:pt x="3619500" y="29210"/>
                </a:lnTo>
                <a:lnTo>
                  <a:pt x="3575050" y="331470"/>
                </a:lnTo>
                <a:close/>
                <a:moveTo>
                  <a:pt x="3472180" y="331470"/>
                </a:moveTo>
                <a:lnTo>
                  <a:pt x="3394710" y="331470"/>
                </a:lnTo>
                <a:lnTo>
                  <a:pt x="3415030" y="29210"/>
                </a:lnTo>
                <a:lnTo>
                  <a:pt x="3503930" y="29210"/>
                </a:lnTo>
                <a:lnTo>
                  <a:pt x="3472180" y="331470"/>
                </a:lnTo>
                <a:close/>
                <a:moveTo>
                  <a:pt x="3369310" y="331470"/>
                </a:moveTo>
                <a:lnTo>
                  <a:pt x="3291840" y="331470"/>
                </a:lnTo>
                <a:lnTo>
                  <a:pt x="3302000" y="29210"/>
                </a:lnTo>
                <a:lnTo>
                  <a:pt x="3390900" y="29210"/>
                </a:lnTo>
                <a:lnTo>
                  <a:pt x="3369310" y="331470"/>
                </a:lnTo>
                <a:close/>
                <a:moveTo>
                  <a:pt x="3265170" y="331470"/>
                </a:moveTo>
                <a:lnTo>
                  <a:pt x="3187700" y="331470"/>
                </a:lnTo>
                <a:lnTo>
                  <a:pt x="3187700" y="29210"/>
                </a:lnTo>
                <a:lnTo>
                  <a:pt x="3276600" y="29210"/>
                </a:lnTo>
                <a:lnTo>
                  <a:pt x="3265170" y="331470"/>
                </a:lnTo>
                <a:close/>
                <a:moveTo>
                  <a:pt x="3162300" y="331470"/>
                </a:moveTo>
                <a:lnTo>
                  <a:pt x="3086100" y="331470"/>
                </a:lnTo>
                <a:lnTo>
                  <a:pt x="3075940" y="29210"/>
                </a:lnTo>
                <a:lnTo>
                  <a:pt x="3163570" y="29210"/>
                </a:lnTo>
                <a:lnTo>
                  <a:pt x="3163570" y="331470"/>
                </a:lnTo>
                <a:close/>
                <a:moveTo>
                  <a:pt x="3060700" y="331470"/>
                </a:moveTo>
                <a:lnTo>
                  <a:pt x="2983230" y="331470"/>
                </a:lnTo>
                <a:lnTo>
                  <a:pt x="2962910" y="29210"/>
                </a:lnTo>
                <a:lnTo>
                  <a:pt x="3051810" y="29210"/>
                </a:lnTo>
                <a:lnTo>
                  <a:pt x="3060700" y="331470"/>
                </a:lnTo>
                <a:close/>
                <a:moveTo>
                  <a:pt x="2956560" y="331470"/>
                </a:moveTo>
                <a:lnTo>
                  <a:pt x="2879090" y="331470"/>
                </a:lnTo>
                <a:lnTo>
                  <a:pt x="2847340" y="29210"/>
                </a:lnTo>
                <a:lnTo>
                  <a:pt x="2936240" y="29210"/>
                </a:lnTo>
                <a:lnTo>
                  <a:pt x="2956560" y="331470"/>
                </a:lnTo>
                <a:close/>
                <a:moveTo>
                  <a:pt x="2853690" y="331470"/>
                </a:moveTo>
                <a:lnTo>
                  <a:pt x="2776220" y="331470"/>
                </a:lnTo>
                <a:lnTo>
                  <a:pt x="2733040" y="29210"/>
                </a:lnTo>
                <a:lnTo>
                  <a:pt x="2823210" y="29210"/>
                </a:lnTo>
                <a:lnTo>
                  <a:pt x="2853690" y="331470"/>
                </a:lnTo>
                <a:close/>
                <a:moveTo>
                  <a:pt x="2749550" y="331470"/>
                </a:moveTo>
                <a:lnTo>
                  <a:pt x="2670810" y="331470"/>
                </a:lnTo>
                <a:lnTo>
                  <a:pt x="2616200" y="29210"/>
                </a:lnTo>
                <a:lnTo>
                  <a:pt x="2707640" y="29210"/>
                </a:lnTo>
                <a:lnTo>
                  <a:pt x="2749550" y="331470"/>
                </a:lnTo>
                <a:close/>
                <a:moveTo>
                  <a:pt x="2644140" y="331470"/>
                </a:moveTo>
                <a:lnTo>
                  <a:pt x="2564130" y="331470"/>
                </a:lnTo>
                <a:lnTo>
                  <a:pt x="2500630" y="29210"/>
                </a:lnTo>
                <a:lnTo>
                  <a:pt x="2592070" y="29210"/>
                </a:lnTo>
                <a:lnTo>
                  <a:pt x="2644140" y="331470"/>
                </a:lnTo>
                <a:close/>
                <a:moveTo>
                  <a:pt x="2537460" y="331470"/>
                </a:moveTo>
                <a:lnTo>
                  <a:pt x="2456180" y="331470"/>
                </a:lnTo>
                <a:lnTo>
                  <a:pt x="2379980" y="29210"/>
                </a:lnTo>
                <a:lnTo>
                  <a:pt x="2472690" y="29210"/>
                </a:lnTo>
                <a:lnTo>
                  <a:pt x="2537460" y="331470"/>
                </a:lnTo>
                <a:close/>
                <a:moveTo>
                  <a:pt x="2429510" y="331470"/>
                </a:moveTo>
                <a:lnTo>
                  <a:pt x="2346960" y="331470"/>
                </a:lnTo>
                <a:lnTo>
                  <a:pt x="2260600" y="29210"/>
                </a:lnTo>
                <a:lnTo>
                  <a:pt x="2355850" y="29210"/>
                </a:lnTo>
                <a:lnTo>
                  <a:pt x="2429510" y="331470"/>
                </a:lnTo>
                <a:close/>
                <a:moveTo>
                  <a:pt x="2319020" y="331470"/>
                </a:moveTo>
                <a:lnTo>
                  <a:pt x="2233930" y="331470"/>
                </a:lnTo>
                <a:lnTo>
                  <a:pt x="2136140" y="29210"/>
                </a:lnTo>
                <a:lnTo>
                  <a:pt x="2232660" y="29210"/>
                </a:lnTo>
                <a:lnTo>
                  <a:pt x="2319020" y="331470"/>
                </a:lnTo>
                <a:close/>
                <a:moveTo>
                  <a:pt x="2207260" y="331470"/>
                </a:moveTo>
                <a:lnTo>
                  <a:pt x="2119630" y="331470"/>
                </a:lnTo>
                <a:lnTo>
                  <a:pt x="2010410" y="29210"/>
                </a:lnTo>
                <a:lnTo>
                  <a:pt x="2110740" y="29210"/>
                </a:lnTo>
                <a:lnTo>
                  <a:pt x="2207260" y="331470"/>
                </a:lnTo>
                <a:close/>
                <a:moveTo>
                  <a:pt x="2092960" y="331470"/>
                </a:moveTo>
                <a:lnTo>
                  <a:pt x="2002790" y="331470"/>
                </a:lnTo>
                <a:lnTo>
                  <a:pt x="1879600" y="29210"/>
                </a:lnTo>
                <a:lnTo>
                  <a:pt x="1982470" y="29210"/>
                </a:lnTo>
                <a:lnTo>
                  <a:pt x="2092960" y="331470"/>
                </a:lnTo>
                <a:close/>
                <a:moveTo>
                  <a:pt x="1974850" y="331470"/>
                </a:moveTo>
                <a:lnTo>
                  <a:pt x="1880870" y="331470"/>
                </a:lnTo>
                <a:lnTo>
                  <a:pt x="1747520" y="29210"/>
                </a:lnTo>
                <a:lnTo>
                  <a:pt x="1854200" y="29210"/>
                </a:lnTo>
                <a:lnTo>
                  <a:pt x="1974850" y="331470"/>
                </a:lnTo>
                <a:close/>
                <a:moveTo>
                  <a:pt x="1852930" y="331470"/>
                </a:moveTo>
                <a:lnTo>
                  <a:pt x="1757680" y="331470"/>
                </a:lnTo>
                <a:lnTo>
                  <a:pt x="1609090" y="29210"/>
                </a:lnTo>
                <a:lnTo>
                  <a:pt x="1718310" y="29210"/>
                </a:lnTo>
                <a:lnTo>
                  <a:pt x="1852930" y="331470"/>
                </a:lnTo>
                <a:close/>
                <a:moveTo>
                  <a:pt x="1728470" y="331470"/>
                </a:moveTo>
                <a:lnTo>
                  <a:pt x="1628140" y="331470"/>
                </a:lnTo>
                <a:lnTo>
                  <a:pt x="1466850" y="29210"/>
                </a:lnTo>
                <a:lnTo>
                  <a:pt x="1581150" y="29210"/>
                </a:lnTo>
                <a:lnTo>
                  <a:pt x="1728470" y="331470"/>
                </a:lnTo>
                <a:close/>
                <a:moveTo>
                  <a:pt x="1598930" y="331470"/>
                </a:moveTo>
                <a:lnTo>
                  <a:pt x="1493520" y="331470"/>
                </a:lnTo>
                <a:lnTo>
                  <a:pt x="1319530" y="29210"/>
                </a:lnTo>
                <a:lnTo>
                  <a:pt x="1437640" y="29210"/>
                </a:lnTo>
                <a:lnTo>
                  <a:pt x="1598930" y="331470"/>
                </a:lnTo>
                <a:close/>
                <a:moveTo>
                  <a:pt x="1464310" y="331470"/>
                </a:moveTo>
                <a:lnTo>
                  <a:pt x="1355090" y="331470"/>
                </a:lnTo>
                <a:lnTo>
                  <a:pt x="1165860" y="29210"/>
                </a:lnTo>
                <a:lnTo>
                  <a:pt x="1289050" y="29210"/>
                </a:lnTo>
                <a:lnTo>
                  <a:pt x="1464310" y="331470"/>
                </a:lnTo>
                <a:close/>
                <a:moveTo>
                  <a:pt x="1324610" y="331470"/>
                </a:moveTo>
                <a:lnTo>
                  <a:pt x="1209040" y="331470"/>
                </a:lnTo>
                <a:lnTo>
                  <a:pt x="1005840" y="29210"/>
                </a:lnTo>
                <a:lnTo>
                  <a:pt x="1135380" y="29210"/>
                </a:lnTo>
                <a:lnTo>
                  <a:pt x="1324610" y="331470"/>
                </a:lnTo>
                <a:close/>
                <a:moveTo>
                  <a:pt x="1178560" y="331470"/>
                </a:moveTo>
                <a:lnTo>
                  <a:pt x="1056640" y="331470"/>
                </a:lnTo>
                <a:lnTo>
                  <a:pt x="836930" y="29210"/>
                </a:lnTo>
                <a:lnTo>
                  <a:pt x="974090" y="29210"/>
                </a:lnTo>
                <a:lnTo>
                  <a:pt x="1178560" y="331470"/>
                </a:lnTo>
                <a:close/>
                <a:moveTo>
                  <a:pt x="1024890" y="331470"/>
                </a:moveTo>
                <a:lnTo>
                  <a:pt x="896620" y="331470"/>
                </a:lnTo>
                <a:lnTo>
                  <a:pt x="660400" y="29210"/>
                </a:lnTo>
                <a:lnTo>
                  <a:pt x="805180" y="29210"/>
                </a:lnTo>
                <a:lnTo>
                  <a:pt x="1024890" y="331470"/>
                </a:lnTo>
                <a:close/>
                <a:moveTo>
                  <a:pt x="863600" y="331470"/>
                </a:moveTo>
                <a:lnTo>
                  <a:pt x="726440" y="331470"/>
                </a:lnTo>
                <a:lnTo>
                  <a:pt x="472440" y="29210"/>
                </a:lnTo>
                <a:lnTo>
                  <a:pt x="626110" y="29210"/>
                </a:lnTo>
                <a:lnTo>
                  <a:pt x="863600" y="331470"/>
                </a:lnTo>
                <a:close/>
                <a:moveTo>
                  <a:pt x="693420" y="331470"/>
                </a:moveTo>
                <a:lnTo>
                  <a:pt x="547370" y="331470"/>
                </a:lnTo>
                <a:lnTo>
                  <a:pt x="275590" y="29210"/>
                </a:lnTo>
                <a:lnTo>
                  <a:pt x="440690" y="29210"/>
                </a:lnTo>
                <a:lnTo>
                  <a:pt x="693420" y="331470"/>
                </a:lnTo>
                <a:close/>
                <a:moveTo>
                  <a:pt x="513080" y="331470"/>
                </a:moveTo>
                <a:lnTo>
                  <a:pt x="355600" y="331470"/>
                </a:lnTo>
                <a:lnTo>
                  <a:pt x="64770" y="29210"/>
                </a:lnTo>
                <a:lnTo>
                  <a:pt x="241300" y="29210"/>
                </a:lnTo>
                <a:lnTo>
                  <a:pt x="513080" y="331470"/>
                </a:lnTo>
                <a:close/>
                <a:moveTo>
                  <a:pt x="331470" y="341630"/>
                </a:moveTo>
                <a:lnTo>
                  <a:pt x="331470" y="500380"/>
                </a:lnTo>
                <a:lnTo>
                  <a:pt x="29210" y="208280"/>
                </a:lnTo>
                <a:lnTo>
                  <a:pt x="29210" y="30480"/>
                </a:lnTo>
                <a:lnTo>
                  <a:pt x="331470" y="341630"/>
                </a:lnTo>
                <a:close/>
                <a:moveTo>
                  <a:pt x="331470" y="534670"/>
                </a:moveTo>
                <a:lnTo>
                  <a:pt x="331470" y="685800"/>
                </a:lnTo>
                <a:lnTo>
                  <a:pt x="29210" y="414020"/>
                </a:lnTo>
                <a:lnTo>
                  <a:pt x="29210" y="243840"/>
                </a:lnTo>
                <a:lnTo>
                  <a:pt x="331470" y="534670"/>
                </a:lnTo>
                <a:close/>
                <a:moveTo>
                  <a:pt x="331470" y="720090"/>
                </a:moveTo>
                <a:lnTo>
                  <a:pt x="331470" y="861060"/>
                </a:lnTo>
                <a:lnTo>
                  <a:pt x="29210" y="607060"/>
                </a:lnTo>
                <a:lnTo>
                  <a:pt x="29210" y="448310"/>
                </a:lnTo>
                <a:lnTo>
                  <a:pt x="331470" y="720090"/>
                </a:lnTo>
                <a:close/>
                <a:moveTo>
                  <a:pt x="331470" y="892810"/>
                </a:moveTo>
                <a:lnTo>
                  <a:pt x="331470" y="1024890"/>
                </a:lnTo>
                <a:lnTo>
                  <a:pt x="29210" y="789940"/>
                </a:lnTo>
                <a:lnTo>
                  <a:pt x="29210" y="641350"/>
                </a:lnTo>
                <a:lnTo>
                  <a:pt x="331470" y="892810"/>
                </a:lnTo>
                <a:close/>
                <a:moveTo>
                  <a:pt x="331470" y="1057910"/>
                </a:moveTo>
                <a:lnTo>
                  <a:pt x="331470" y="1181100"/>
                </a:lnTo>
                <a:lnTo>
                  <a:pt x="29210" y="961390"/>
                </a:lnTo>
                <a:lnTo>
                  <a:pt x="29210" y="821690"/>
                </a:lnTo>
                <a:lnTo>
                  <a:pt x="331470" y="1057910"/>
                </a:lnTo>
                <a:close/>
                <a:moveTo>
                  <a:pt x="331470" y="1212850"/>
                </a:moveTo>
                <a:lnTo>
                  <a:pt x="331470" y="1328420"/>
                </a:lnTo>
                <a:lnTo>
                  <a:pt x="29210" y="1125220"/>
                </a:lnTo>
                <a:lnTo>
                  <a:pt x="29210" y="993140"/>
                </a:lnTo>
                <a:lnTo>
                  <a:pt x="331470" y="1212850"/>
                </a:lnTo>
                <a:close/>
                <a:moveTo>
                  <a:pt x="331470" y="1360170"/>
                </a:moveTo>
                <a:lnTo>
                  <a:pt x="331470" y="1470660"/>
                </a:lnTo>
                <a:lnTo>
                  <a:pt x="29210" y="1282700"/>
                </a:lnTo>
                <a:lnTo>
                  <a:pt x="29210" y="1156970"/>
                </a:lnTo>
                <a:lnTo>
                  <a:pt x="331470" y="1360170"/>
                </a:lnTo>
                <a:close/>
                <a:moveTo>
                  <a:pt x="331470" y="1501140"/>
                </a:moveTo>
                <a:lnTo>
                  <a:pt x="331470" y="1605280"/>
                </a:lnTo>
                <a:lnTo>
                  <a:pt x="29210" y="1432560"/>
                </a:lnTo>
                <a:lnTo>
                  <a:pt x="29210" y="1313180"/>
                </a:lnTo>
                <a:lnTo>
                  <a:pt x="331470" y="1501140"/>
                </a:lnTo>
                <a:close/>
                <a:moveTo>
                  <a:pt x="331470" y="1637030"/>
                </a:moveTo>
                <a:lnTo>
                  <a:pt x="331470" y="1736090"/>
                </a:lnTo>
                <a:lnTo>
                  <a:pt x="29210" y="1577340"/>
                </a:lnTo>
                <a:lnTo>
                  <a:pt x="29210" y="1463040"/>
                </a:lnTo>
                <a:lnTo>
                  <a:pt x="331470" y="1637030"/>
                </a:lnTo>
                <a:close/>
                <a:moveTo>
                  <a:pt x="331470" y="1765300"/>
                </a:moveTo>
                <a:lnTo>
                  <a:pt x="331470" y="1861820"/>
                </a:lnTo>
                <a:lnTo>
                  <a:pt x="29210" y="1714500"/>
                </a:lnTo>
                <a:lnTo>
                  <a:pt x="29210" y="1605280"/>
                </a:lnTo>
                <a:lnTo>
                  <a:pt x="331470" y="1765300"/>
                </a:lnTo>
                <a:close/>
                <a:moveTo>
                  <a:pt x="331470" y="1891030"/>
                </a:moveTo>
                <a:lnTo>
                  <a:pt x="331470" y="1983740"/>
                </a:lnTo>
                <a:lnTo>
                  <a:pt x="29210" y="1849120"/>
                </a:lnTo>
                <a:lnTo>
                  <a:pt x="29210" y="1744980"/>
                </a:lnTo>
                <a:lnTo>
                  <a:pt x="331470" y="1891030"/>
                </a:lnTo>
                <a:close/>
                <a:moveTo>
                  <a:pt x="331470" y="2011680"/>
                </a:moveTo>
                <a:lnTo>
                  <a:pt x="331470" y="2100580"/>
                </a:lnTo>
                <a:lnTo>
                  <a:pt x="29210" y="1978660"/>
                </a:lnTo>
                <a:lnTo>
                  <a:pt x="29210" y="1877060"/>
                </a:lnTo>
                <a:lnTo>
                  <a:pt x="331470" y="2011680"/>
                </a:lnTo>
                <a:close/>
                <a:moveTo>
                  <a:pt x="331470" y="2127250"/>
                </a:moveTo>
                <a:lnTo>
                  <a:pt x="331470" y="2213610"/>
                </a:lnTo>
                <a:lnTo>
                  <a:pt x="29210" y="2104390"/>
                </a:lnTo>
                <a:lnTo>
                  <a:pt x="29210" y="2006600"/>
                </a:lnTo>
                <a:lnTo>
                  <a:pt x="331470" y="2127250"/>
                </a:lnTo>
                <a:close/>
                <a:moveTo>
                  <a:pt x="331470" y="2242820"/>
                </a:moveTo>
                <a:lnTo>
                  <a:pt x="331470" y="2326640"/>
                </a:lnTo>
                <a:lnTo>
                  <a:pt x="29210" y="2227580"/>
                </a:lnTo>
                <a:lnTo>
                  <a:pt x="29210" y="2132330"/>
                </a:lnTo>
                <a:lnTo>
                  <a:pt x="331470" y="2242820"/>
                </a:lnTo>
                <a:close/>
                <a:moveTo>
                  <a:pt x="331470" y="2353310"/>
                </a:moveTo>
                <a:lnTo>
                  <a:pt x="331470" y="2434590"/>
                </a:lnTo>
                <a:lnTo>
                  <a:pt x="29210" y="2346960"/>
                </a:lnTo>
                <a:lnTo>
                  <a:pt x="29210" y="2254250"/>
                </a:lnTo>
                <a:lnTo>
                  <a:pt x="331470" y="2353310"/>
                </a:lnTo>
                <a:close/>
                <a:moveTo>
                  <a:pt x="331470" y="2461260"/>
                </a:moveTo>
                <a:lnTo>
                  <a:pt x="331470" y="2540000"/>
                </a:lnTo>
                <a:lnTo>
                  <a:pt x="29210" y="2465070"/>
                </a:lnTo>
                <a:lnTo>
                  <a:pt x="29210" y="2374900"/>
                </a:lnTo>
                <a:lnTo>
                  <a:pt x="331470" y="2461260"/>
                </a:lnTo>
                <a:close/>
                <a:moveTo>
                  <a:pt x="331470" y="2567940"/>
                </a:moveTo>
                <a:lnTo>
                  <a:pt x="331470" y="2645410"/>
                </a:lnTo>
                <a:lnTo>
                  <a:pt x="29210" y="2581910"/>
                </a:lnTo>
                <a:lnTo>
                  <a:pt x="29210" y="2493010"/>
                </a:lnTo>
                <a:lnTo>
                  <a:pt x="331470" y="2567940"/>
                </a:lnTo>
                <a:close/>
                <a:moveTo>
                  <a:pt x="331470" y="2672080"/>
                </a:moveTo>
                <a:lnTo>
                  <a:pt x="331470" y="2748280"/>
                </a:lnTo>
                <a:lnTo>
                  <a:pt x="29210" y="2696210"/>
                </a:lnTo>
                <a:lnTo>
                  <a:pt x="29210" y="2608580"/>
                </a:lnTo>
                <a:lnTo>
                  <a:pt x="331470" y="2672080"/>
                </a:lnTo>
                <a:close/>
                <a:moveTo>
                  <a:pt x="331470" y="2774950"/>
                </a:moveTo>
                <a:lnTo>
                  <a:pt x="331470" y="2849880"/>
                </a:lnTo>
                <a:lnTo>
                  <a:pt x="29210" y="2807970"/>
                </a:lnTo>
                <a:lnTo>
                  <a:pt x="29210" y="2721610"/>
                </a:lnTo>
                <a:lnTo>
                  <a:pt x="331470" y="2774950"/>
                </a:lnTo>
                <a:close/>
                <a:moveTo>
                  <a:pt x="331470" y="2876550"/>
                </a:moveTo>
                <a:lnTo>
                  <a:pt x="331470" y="2951480"/>
                </a:lnTo>
                <a:lnTo>
                  <a:pt x="29210" y="2919730"/>
                </a:lnTo>
                <a:lnTo>
                  <a:pt x="29210" y="2833370"/>
                </a:lnTo>
                <a:lnTo>
                  <a:pt x="331470" y="2876550"/>
                </a:lnTo>
                <a:close/>
                <a:moveTo>
                  <a:pt x="331470" y="2976880"/>
                </a:moveTo>
                <a:lnTo>
                  <a:pt x="331470" y="3051810"/>
                </a:lnTo>
                <a:lnTo>
                  <a:pt x="29210" y="3031490"/>
                </a:lnTo>
                <a:lnTo>
                  <a:pt x="29210" y="2945130"/>
                </a:lnTo>
                <a:lnTo>
                  <a:pt x="331470" y="2976880"/>
                </a:lnTo>
                <a:close/>
                <a:moveTo>
                  <a:pt x="331470" y="3077210"/>
                </a:moveTo>
                <a:lnTo>
                  <a:pt x="331470" y="3150870"/>
                </a:lnTo>
                <a:lnTo>
                  <a:pt x="29210" y="3140710"/>
                </a:lnTo>
                <a:lnTo>
                  <a:pt x="29210" y="3055620"/>
                </a:lnTo>
                <a:lnTo>
                  <a:pt x="331470" y="3077210"/>
                </a:lnTo>
                <a:close/>
                <a:moveTo>
                  <a:pt x="331470" y="3177540"/>
                </a:moveTo>
                <a:lnTo>
                  <a:pt x="331470" y="3251200"/>
                </a:lnTo>
                <a:lnTo>
                  <a:pt x="29210" y="3251200"/>
                </a:lnTo>
                <a:lnTo>
                  <a:pt x="29210" y="3166110"/>
                </a:lnTo>
                <a:lnTo>
                  <a:pt x="331470" y="3177540"/>
                </a:lnTo>
                <a:close/>
                <a:moveTo>
                  <a:pt x="331470" y="3276600"/>
                </a:moveTo>
                <a:lnTo>
                  <a:pt x="331470" y="3350259"/>
                </a:lnTo>
                <a:lnTo>
                  <a:pt x="29210" y="3360419"/>
                </a:lnTo>
                <a:lnTo>
                  <a:pt x="29210" y="3276600"/>
                </a:lnTo>
                <a:lnTo>
                  <a:pt x="331470" y="3276600"/>
                </a:lnTo>
                <a:close/>
                <a:moveTo>
                  <a:pt x="331470" y="3375659"/>
                </a:moveTo>
                <a:lnTo>
                  <a:pt x="331470" y="3449319"/>
                </a:lnTo>
                <a:lnTo>
                  <a:pt x="29210" y="3469639"/>
                </a:lnTo>
                <a:lnTo>
                  <a:pt x="29210" y="3384549"/>
                </a:lnTo>
                <a:lnTo>
                  <a:pt x="331470" y="3375659"/>
                </a:lnTo>
                <a:close/>
                <a:moveTo>
                  <a:pt x="331470" y="3475989"/>
                </a:moveTo>
                <a:lnTo>
                  <a:pt x="331470" y="3549649"/>
                </a:lnTo>
                <a:lnTo>
                  <a:pt x="29210" y="3582669"/>
                </a:lnTo>
                <a:lnTo>
                  <a:pt x="29210" y="3496309"/>
                </a:lnTo>
                <a:lnTo>
                  <a:pt x="331470" y="3475989"/>
                </a:lnTo>
                <a:close/>
                <a:moveTo>
                  <a:pt x="331470" y="3575049"/>
                </a:moveTo>
                <a:lnTo>
                  <a:pt x="331470" y="3649979"/>
                </a:lnTo>
                <a:lnTo>
                  <a:pt x="29210" y="3693159"/>
                </a:lnTo>
                <a:lnTo>
                  <a:pt x="29210" y="3606800"/>
                </a:lnTo>
                <a:lnTo>
                  <a:pt x="331470" y="3575050"/>
                </a:lnTo>
                <a:close/>
                <a:moveTo>
                  <a:pt x="331470" y="3675379"/>
                </a:moveTo>
                <a:lnTo>
                  <a:pt x="331470" y="3751579"/>
                </a:lnTo>
                <a:lnTo>
                  <a:pt x="29210" y="3804919"/>
                </a:lnTo>
                <a:lnTo>
                  <a:pt x="29210" y="3717289"/>
                </a:lnTo>
                <a:lnTo>
                  <a:pt x="331470" y="3675380"/>
                </a:lnTo>
                <a:close/>
                <a:moveTo>
                  <a:pt x="331470" y="3778249"/>
                </a:moveTo>
                <a:lnTo>
                  <a:pt x="331470" y="3855719"/>
                </a:lnTo>
                <a:lnTo>
                  <a:pt x="29210" y="3919219"/>
                </a:lnTo>
                <a:lnTo>
                  <a:pt x="29210" y="3830319"/>
                </a:lnTo>
                <a:lnTo>
                  <a:pt x="331470" y="3778249"/>
                </a:lnTo>
                <a:close/>
                <a:moveTo>
                  <a:pt x="331470" y="3881119"/>
                </a:moveTo>
                <a:lnTo>
                  <a:pt x="331470" y="3959859"/>
                </a:lnTo>
                <a:lnTo>
                  <a:pt x="29210" y="4034789"/>
                </a:lnTo>
                <a:lnTo>
                  <a:pt x="29210" y="3944619"/>
                </a:lnTo>
                <a:lnTo>
                  <a:pt x="331470" y="3881119"/>
                </a:lnTo>
                <a:close/>
                <a:moveTo>
                  <a:pt x="331470" y="3985259"/>
                </a:moveTo>
                <a:lnTo>
                  <a:pt x="331470" y="4065269"/>
                </a:lnTo>
                <a:lnTo>
                  <a:pt x="29210" y="4151629"/>
                </a:lnTo>
                <a:lnTo>
                  <a:pt x="29210" y="4060189"/>
                </a:lnTo>
                <a:lnTo>
                  <a:pt x="331470" y="3985259"/>
                </a:lnTo>
                <a:close/>
                <a:moveTo>
                  <a:pt x="331470" y="4093209"/>
                </a:moveTo>
                <a:lnTo>
                  <a:pt x="331470" y="4174489"/>
                </a:lnTo>
                <a:lnTo>
                  <a:pt x="29210" y="4272280"/>
                </a:lnTo>
                <a:lnTo>
                  <a:pt x="29210" y="4178300"/>
                </a:lnTo>
                <a:lnTo>
                  <a:pt x="331470" y="4093210"/>
                </a:lnTo>
                <a:close/>
                <a:moveTo>
                  <a:pt x="331470" y="4201159"/>
                </a:moveTo>
                <a:lnTo>
                  <a:pt x="331470" y="4284980"/>
                </a:lnTo>
                <a:lnTo>
                  <a:pt x="29210" y="4395470"/>
                </a:lnTo>
                <a:lnTo>
                  <a:pt x="29210" y="4298950"/>
                </a:lnTo>
                <a:lnTo>
                  <a:pt x="331470" y="4201159"/>
                </a:lnTo>
                <a:close/>
                <a:moveTo>
                  <a:pt x="331470" y="4311650"/>
                </a:moveTo>
                <a:lnTo>
                  <a:pt x="331470" y="4398009"/>
                </a:lnTo>
                <a:lnTo>
                  <a:pt x="29210" y="4521200"/>
                </a:lnTo>
                <a:lnTo>
                  <a:pt x="29210" y="4423410"/>
                </a:lnTo>
                <a:lnTo>
                  <a:pt x="331470" y="4311650"/>
                </a:lnTo>
                <a:close/>
                <a:moveTo>
                  <a:pt x="331470" y="4427220"/>
                </a:moveTo>
                <a:lnTo>
                  <a:pt x="331470" y="4516120"/>
                </a:lnTo>
                <a:lnTo>
                  <a:pt x="29210" y="4650740"/>
                </a:lnTo>
                <a:lnTo>
                  <a:pt x="29210" y="4549140"/>
                </a:lnTo>
                <a:lnTo>
                  <a:pt x="331470" y="4427220"/>
                </a:lnTo>
                <a:close/>
                <a:moveTo>
                  <a:pt x="331470" y="4544060"/>
                </a:moveTo>
                <a:lnTo>
                  <a:pt x="331470" y="4636770"/>
                </a:lnTo>
                <a:lnTo>
                  <a:pt x="29210" y="4784090"/>
                </a:lnTo>
                <a:lnTo>
                  <a:pt x="29210" y="4678680"/>
                </a:lnTo>
                <a:lnTo>
                  <a:pt x="331470" y="4544060"/>
                </a:lnTo>
                <a:close/>
                <a:moveTo>
                  <a:pt x="331470" y="4664710"/>
                </a:moveTo>
                <a:lnTo>
                  <a:pt x="331470" y="4761230"/>
                </a:lnTo>
                <a:lnTo>
                  <a:pt x="29210" y="4921250"/>
                </a:lnTo>
                <a:lnTo>
                  <a:pt x="29210" y="4812030"/>
                </a:lnTo>
                <a:lnTo>
                  <a:pt x="331470" y="4664710"/>
                </a:lnTo>
                <a:close/>
                <a:moveTo>
                  <a:pt x="331470" y="4790440"/>
                </a:moveTo>
                <a:lnTo>
                  <a:pt x="331470" y="4890770"/>
                </a:lnTo>
                <a:lnTo>
                  <a:pt x="29210" y="5066030"/>
                </a:lnTo>
                <a:lnTo>
                  <a:pt x="29210" y="4951730"/>
                </a:lnTo>
                <a:lnTo>
                  <a:pt x="331470" y="4790440"/>
                </a:lnTo>
                <a:close/>
                <a:moveTo>
                  <a:pt x="331470" y="4919980"/>
                </a:moveTo>
                <a:lnTo>
                  <a:pt x="331470" y="5025390"/>
                </a:lnTo>
                <a:lnTo>
                  <a:pt x="29210" y="5214620"/>
                </a:lnTo>
                <a:lnTo>
                  <a:pt x="29210" y="5095240"/>
                </a:lnTo>
                <a:lnTo>
                  <a:pt x="331470" y="4919980"/>
                </a:lnTo>
                <a:close/>
                <a:moveTo>
                  <a:pt x="331470" y="5057140"/>
                </a:moveTo>
                <a:lnTo>
                  <a:pt x="331470" y="5166360"/>
                </a:lnTo>
                <a:lnTo>
                  <a:pt x="29210" y="5369560"/>
                </a:lnTo>
                <a:lnTo>
                  <a:pt x="29210" y="5245100"/>
                </a:lnTo>
                <a:lnTo>
                  <a:pt x="331470" y="5057140"/>
                </a:lnTo>
                <a:close/>
                <a:moveTo>
                  <a:pt x="331470" y="5198110"/>
                </a:moveTo>
                <a:lnTo>
                  <a:pt x="331470" y="5314950"/>
                </a:lnTo>
                <a:lnTo>
                  <a:pt x="29210" y="5534660"/>
                </a:lnTo>
                <a:lnTo>
                  <a:pt x="29210" y="5401310"/>
                </a:lnTo>
                <a:lnTo>
                  <a:pt x="331470" y="5198110"/>
                </a:lnTo>
                <a:close/>
                <a:moveTo>
                  <a:pt x="331470" y="5346700"/>
                </a:moveTo>
                <a:lnTo>
                  <a:pt x="331470" y="5471160"/>
                </a:lnTo>
                <a:lnTo>
                  <a:pt x="29210" y="5706110"/>
                </a:lnTo>
                <a:lnTo>
                  <a:pt x="29210" y="5565140"/>
                </a:lnTo>
                <a:lnTo>
                  <a:pt x="331470" y="5346700"/>
                </a:lnTo>
                <a:close/>
                <a:moveTo>
                  <a:pt x="331470" y="5501640"/>
                </a:moveTo>
                <a:lnTo>
                  <a:pt x="331470" y="5633720"/>
                </a:lnTo>
                <a:lnTo>
                  <a:pt x="29210" y="5886450"/>
                </a:lnTo>
                <a:lnTo>
                  <a:pt x="29210" y="5737860"/>
                </a:lnTo>
                <a:lnTo>
                  <a:pt x="331470" y="5501640"/>
                </a:lnTo>
                <a:close/>
                <a:moveTo>
                  <a:pt x="331470" y="5668010"/>
                </a:moveTo>
                <a:lnTo>
                  <a:pt x="331470" y="5808980"/>
                </a:lnTo>
                <a:lnTo>
                  <a:pt x="29210" y="6078220"/>
                </a:lnTo>
                <a:lnTo>
                  <a:pt x="29210" y="5919470"/>
                </a:lnTo>
                <a:lnTo>
                  <a:pt x="331470" y="5668010"/>
                </a:lnTo>
                <a:close/>
                <a:moveTo>
                  <a:pt x="331470" y="5842000"/>
                </a:moveTo>
                <a:lnTo>
                  <a:pt x="331470" y="6017260"/>
                </a:lnTo>
                <a:lnTo>
                  <a:pt x="29210" y="6309360"/>
                </a:lnTo>
                <a:lnTo>
                  <a:pt x="29210" y="6112510"/>
                </a:lnTo>
                <a:lnTo>
                  <a:pt x="331470" y="5842000"/>
                </a:lnTo>
                <a:close/>
                <a:moveTo>
                  <a:pt x="353060" y="6032500"/>
                </a:moveTo>
                <a:lnTo>
                  <a:pt x="487680" y="6032500"/>
                </a:lnTo>
                <a:lnTo>
                  <a:pt x="196850" y="6334760"/>
                </a:lnTo>
                <a:lnTo>
                  <a:pt x="39370" y="6334760"/>
                </a:lnTo>
                <a:lnTo>
                  <a:pt x="353060" y="6032500"/>
                </a:lnTo>
                <a:close/>
                <a:moveTo>
                  <a:pt x="523240" y="6032500"/>
                </a:moveTo>
                <a:lnTo>
                  <a:pt x="669290" y="6032500"/>
                </a:lnTo>
                <a:lnTo>
                  <a:pt x="398780" y="6334760"/>
                </a:lnTo>
                <a:lnTo>
                  <a:pt x="232410" y="6334760"/>
                </a:lnTo>
                <a:lnTo>
                  <a:pt x="523240" y="6032500"/>
                </a:lnTo>
                <a:close/>
                <a:moveTo>
                  <a:pt x="703580" y="6032500"/>
                </a:moveTo>
                <a:lnTo>
                  <a:pt x="839470" y="6032500"/>
                </a:lnTo>
                <a:lnTo>
                  <a:pt x="585470" y="6334760"/>
                </a:lnTo>
                <a:lnTo>
                  <a:pt x="433070" y="6334760"/>
                </a:lnTo>
                <a:lnTo>
                  <a:pt x="703580" y="6032500"/>
                </a:lnTo>
                <a:close/>
                <a:moveTo>
                  <a:pt x="872490" y="6032500"/>
                </a:moveTo>
                <a:lnTo>
                  <a:pt x="999490" y="6032500"/>
                </a:lnTo>
                <a:lnTo>
                  <a:pt x="764540" y="6334760"/>
                </a:lnTo>
                <a:lnTo>
                  <a:pt x="618490" y="6334760"/>
                </a:lnTo>
                <a:lnTo>
                  <a:pt x="872490" y="6032500"/>
                </a:lnTo>
                <a:close/>
                <a:moveTo>
                  <a:pt x="1031240" y="6032500"/>
                </a:moveTo>
                <a:lnTo>
                  <a:pt x="1150620" y="6032500"/>
                </a:lnTo>
                <a:lnTo>
                  <a:pt x="932180" y="6334760"/>
                </a:lnTo>
                <a:lnTo>
                  <a:pt x="796290" y="6334760"/>
                </a:lnTo>
                <a:lnTo>
                  <a:pt x="1031240" y="6032500"/>
                </a:lnTo>
                <a:close/>
                <a:moveTo>
                  <a:pt x="1182370" y="6032500"/>
                </a:moveTo>
                <a:lnTo>
                  <a:pt x="1295400" y="6032500"/>
                </a:lnTo>
                <a:lnTo>
                  <a:pt x="1092200" y="6334760"/>
                </a:lnTo>
                <a:lnTo>
                  <a:pt x="963930" y="6334760"/>
                </a:lnTo>
                <a:lnTo>
                  <a:pt x="1182370" y="6032500"/>
                </a:lnTo>
                <a:close/>
                <a:moveTo>
                  <a:pt x="1325880" y="6032500"/>
                </a:moveTo>
                <a:lnTo>
                  <a:pt x="1432560" y="6032500"/>
                </a:lnTo>
                <a:lnTo>
                  <a:pt x="1244600" y="6334760"/>
                </a:lnTo>
                <a:lnTo>
                  <a:pt x="1122680" y="6334760"/>
                </a:lnTo>
                <a:lnTo>
                  <a:pt x="1325880" y="6032500"/>
                </a:lnTo>
                <a:close/>
                <a:moveTo>
                  <a:pt x="1463040" y="6032500"/>
                </a:moveTo>
                <a:lnTo>
                  <a:pt x="1564640" y="6032500"/>
                </a:lnTo>
                <a:lnTo>
                  <a:pt x="1390650" y="6334760"/>
                </a:lnTo>
                <a:lnTo>
                  <a:pt x="1275080" y="6334760"/>
                </a:lnTo>
                <a:lnTo>
                  <a:pt x="1463040" y="6032500"/>
                </a:lnTo>
                <a:close/>
                <a:moveTo>
                  <a:pt x="1593850" y="6032500"/>
                </a:moveTo>
                <a:lnTo>
                  <a:pt x="1691640" y="6032500"/>
                </a:lnTo>
                <a:lnTo>
                  <a:pt x="1531620" y="6334760"/>
                </a:lnTo>
                <a:lnTo>
                  <a:pt x="1421130" y="6334760"/>
                </a:lnTo>
                <a:lnTo>
                  <a:pt x="1593850" y="6032500"/>
                </a:lnTo>
                <a:close/>
                <a:moveTo>
                  <a:pt x="1719580" y="6032500"/>
                </a:moveTo>
                <a:lnTo>
                  <a:pt x="1813560" y="6032500"/>
                </a:lnTo>
                <a:lnTo>
                  <a:pt x="1666240" y="6334760"/>
                </a:lnTo>
                <a:lnTo>
                  <a:pt x="1560830" y="6334760"/>
                </a:lnTo>
                <a:lnTo>
                  <a:pt x="1719580" y="6032500"/>
                </a:lnTo>
                <a:close/>
                <a:moveTo>
                  <a:pt x="1841500" y="6032500"/>
                </a:moveTo>
                <a:lnTo>
                  <a:pt x="1930400" y="6032500"/>
                </a:lnTo>
                <a:lnTo>
                  <a:pt x="1797050" y="6334760"/>
                </a:lnTo>
                <a:lnTo>
                  <a:pt x="1694180" y="6334760"/>
                </a:lnTo>
                <a:lnTo>
                  <a:pt x="1841500" y="6032500"/>
                </a:lnTo>
                <a:close/>
                <a:moveTo>
                  <a:pt x="1958340" y="6032500"/>
                </a:moveTo>
                <a:lnTo>
                  <a:pt x="2044700" y="6032500"/>
                </a:lnTo>
                <a:lnTo>
                  <a:pt x="1922780" y="6334760"/>
                </a:lnTo>
                <a:lnTo>
                  <a:pt x="1824990" y="6334760"/>
                </a:lnTo>
                <a:lnTo>
                  <a:pt x="1958340" y="6032500"/>
                </a:lnTo>
                <a:close/>
                <a:moveTo>
                  <a:pt x="2072640" y="6032500"/>
                </a:moveTo>
                <a:lnTo>
                  <a:pt x="2155190" y="6032500"/>
                </a:lnTo>
                <a:lnTo>
                  <a:pt x="2045970" y="6334760"/>
                </a:lnTo>
                <a:lnTo>
                  <a:pt x="1950720" y="6334760"/>
                </a:lnTo>
                <a:lnTo>
                  <a:pt x="2072640" y="6032500"/>
                </a:lnTo>
                <a:close/>
                <a:moveTo>
                  <a:pt x="2183130" y="6032500"/>
                </a:moveTo>
                <a:lnTo>
                  <a:pt x="2264410" y="6032500"/>
                </a:lnTo>
                <a:lnTo>
                  <a:pt x="2165350" y="6334760"/>
                </a:lnTo>
                <a:lnTo>
                  <a:pt x="2072640" y="6334760"/>
                </a:lnTo>
                <a:lnTo>
                  <a:pt x="2183130" y="6032500"/>
                </a:lnTo>
                <a:close/>
                <a:moveTo>
                  <a:pt x="2291080" y="6032500"/>
                </a:moveTo>
                <a:lnTo>
                  <a:pt x="2369820" y="6032500"/>
                </a:lnTo>
                <a:lnTo>
                  <a:pt x="2282190" y="6334760"/>
                </a:lnTo>
                <a:lnTo>
                  <a:pt x="2192020" y="6334760"/>
                </a:lnTo>
                <a:lnTo>
                  <a:pt x="2291080" y="6032500"/>
                </a:lnTo>
                <a:close/>
                <a:moveTo>
                  <a:pt x="2396490" y="6032500"/>
                </a:moveTo>
                <a:lnTo>
                  <a:pt x="2472690" y="6032500"/>
                </a:lnTo>
                <a:lnTo>
                  <a:pt x="2397760" y="6334760"/>
                </a:lnTo>
                <a:lnTo>
                  <a:pt x="2308860" y="6334760"/>
                </a:lnTo>
                <a:lnTo>
                  <a:pt x="2396490" y="6032500"/>
                </a:lnTo>
                <a:close/>
                <a:moveTo>
                  <a:pt x="2499360" y="6032500"/>
                </a:moveTo>
                <a:lnTo>
                  <a:pt x="2574290" y="6032500"/>
                </a:lnTo>
                <a:lnTo>
                  <a:pt x="2510790" y="6334760"/>
                </a:lnTo>
                <a:lnTo>
                  <a:pt x="2424430" y="6334760"/>
                </a:lnTo>
                <a:lnTo>
                  <a:pt x="2499360" y="6032500"/>
                </a:lnTo>
                <a:close/>
                <a:moveTo>
                  <a:pt x="2600960" y="6032500"/>
                </a:moveTo>
                <a:lnTo>
                  <a:pt x="2674620" y="6032500"/>
                </a:lnTo>
                <a:lnTo>
                  <a:pt x="2622550" y="6334760"/>
                </a:lnTo>
                <a:lnTo>
                  <a:pt x="2537460" y="6334760"/>
                </a:lnTo>
                <a:lnTo>
                  <a:pt x="2600960" y="6032500"/>
                </a:lnTo>
                <a:close/>
                <a:moveTo>
                  <a:pt x="2701290" y="6032500"/>
                </a:moveTo>
                <a:lnTo>
                  <a:pt x="2773680" y="6032500"/>
                </a:lnTo>
                <a:lnTo>
                  <a:pt x="2731770" y="6334760"/>
                </a:lnTo>
                <a:lnTo>
                  <a:pt x="2647950" y="6334760"/>
                </a:lnTo>
                <a:lnTo>
                  <a:pt x="2701290" y="6032500"/>
                </a:lnTo>
                <a:close/>
                <a:moveTo>
                  <a:pt x="2800350" y="6032500"/>
                </a:moveTo>
                <a:lnTo>
                  <a:pt x="2872740" y="6032500"/>
                </a:lnTo>
                <a:lnTo>
                  <a:pt x="2839720" y="6334760"/>
                </a:lnTo>
                <a:lnTo>
                  <a:pt x="2757170" y="6334760"/>
                </a:lnTo>
                <a:lnTo>
                  <a:pt x="2800350" y="6032500"/>
                </a:lnTo>
                <a:close/>
                <a:moveTo>
                  <a:pt x="2898140" y="6032500"/>
                </a:moveTo>
                <a:lnTo>
                  <a:pt x="2969260" y="6032500"/>
                </a:lnTo>
                <a:lnTo>
                  <a:pt x="2948940" y="6334760"/>
                </a:lnTo>
                <a:lnTo>
                  <a:pt x="2866390" y="6334760"/>
                </a:lnTo>
                <a:lnTo>
                  <a:pt x="2898140" y="6032500"/>
                </a:lnTo>
                <a:close/>
                <a:moveTo>
                  <a:pt x="2994660" y="6032500"/>
                </a:moveTo>
                <a:lnTo>
                  <a:pt x="3065780" y="6032500"/>
                </a:lnTo>
                <a:lnTo>
                  <a:pt x="3055620" y="6334760"/>
                </a:lnTo>
                <a:lnTo>
                  <a:pt x="2974340" y="6334760"/>
                </a:lnTo>
                <a:lnTo>
                  <a:pt x="2994660" y="6032500"/>
                </a:lnTo>
                <a:close/>
                <a:moveTo>
                  <a:pt x="3091180" y="6032500"/>
                </a:moveTo>
                <a:lnTo>
                  <a:pt x="3162300" y="6032500"/>
                </a:lnTo>
                <a:lnTo>
                  <a:pt x="3162300" y="6334760"/>
                </a:lnTo>
                <a:lnTo>
                  <a:pt x="3081020" y="6334760"/>
                </a:lnTo>
                <a:lnTo>
                  <a:pt x="3091181" y="6032500"/>
                </a:lnTo>
                <a:close/>
                <a:moveTo>
                  <a:pt x="3187700" y="6032500"/>
                </a:moveTo>
                <a:lnTo>
                  <a:pt x="3258820" y="6032500"/>
                </a:lnTo>
                <a:lnTo>
                  <a:pt x="3268980" y="6334760"/>
                </a:lnTo>
                <a:lnTo>
                  <a:pt x="3187700" y="6334760"/>
                </a:lnTo>
                <a:lnTo>
                  <a:pt x="3187700" y="6032500"/>
                </a:lnTo>
                <a:close/>
                <a:moveTo>
                  <a:pt x="3284220" y="6032500"/>
                </a:moveTo>
                <a:lnTo>
                  <a:pt x="3356611" y="6032500"/>
                </a:lnTo>
                <a:lnTo>
                  <a:pt x="3376931" y="6334760"/>
                </a:lnTo>
                <a:lnTo>
                  <a:pt x="3294381" y="6334760"/>
                </a:lnTo>
                <a:lnTo>
                  <a:pt x="3284221" y="6032500"/>
                </a:lnTo>
                <a:close/>
                <a:moveTo>
                  <a:pt x="3382011" y="6032500"/>
                </a:moveTo>
                <a:lnTo>
                  <a:pt x="3453131" y="6032500"/>
                </a:lnTo>
                <a:lnTo>
                  <a:pt x="3484881" y="6334760"/>
                </a:lnTo>
                <a:lnTo>
                  <a:pt x="3403600" y="6334760"/>
                </a:lnTo>
                <a:lnTo>
                  <a:pt x="3382010" y="6032500"/>
                </a:lnTo>
                <a:close/>
                <a:moveTo>
                  <a:pt x="3478531" y="6032500"/>
                </a:moveTo>
                <a:lnTo>
                  <a:pt x="3550921" y="6032500"/>
                </a:lnTo>
                <a:lnTo>
                  <a:pt x="3594101" y="6334760"/>
                </a:lnTo>
                <a:lnTo>
                  <a:pt x="3510281" y="6334760"/>
                </a:lnTo>
                <a:lnTo>
                  <a:pt x="3478531" y="6032500"/>
                </a:lnTo>
                <a:close/>
                <a:moveTo>
                  <a:pt x="3576321" y="6032500"/>
                </a:moveTo>
                <a:lnTo>
                  <a:pt x="3649981" y="6032500"/>
                </a:lnTo>
                <a:lnTo>
                  <a:pt x="3703321" y="6334760"/>
                </a:lnTo>
                <a:lnTo>
                  <a:pt x="3619500" y="6334760"/>
                </a:lnTo>
                <a:lnTo>
                  <a:pt x="3576320" y="6032500"/>
                </a:lnTo>
                <a:close/>
                <a:moveTo>
                  <a:pt x="3675381" y="6032500"/>
                </a:moveTo>
                <a:lnTo>
                  <a:pt x="3750311" y="6032500"/>
                </a:lnTo>
                <a:lnTo>
                  <a:pt x="3813811" y="6334760"/>
                </a:lnTo>
                <a:lnTo>
                  <a:pt x="3728720" y="6334760"/>
                </a:lnTo>
                <a:lnTo>
                  <a:pt x="3675380" y="6032500"/>
                </a:lnTo>
                <a:close/>
                <a:moveTo>
                  <a:pt x="3775711" y="6032500"/>
                </a:moveTo>
                <a:lnTo>
                  <a:pt x="3851911" y="6032500"/>
                </a:lnTo>
                <a:lnTo>
                  <a:pt x="3926841" y="6334760"/>
                </a:lnTo>
                <a:lnTo>
                  <a:pt x="3840481" y="6334760"/>
                </a:lnTo>
                <a:lnTo>
                  <a:pt x="3775711" y="6032500"/>
                </a:lnTo>
                <a:close/>
                <a:moveTo>
                  <a:pt x="3877311" y="6032500"/>
                </a:moveTo>
                <a:lnTo>
                  <a:pt x="3954781" y="6032500"/>
                </a:lnTo>
                <a:lnTo>
                  <a:pt x="4041141" y="6334760"/>
                </a:lnTo>
                <a:lnTo>
                  <a:pt x="3953511" y="6334760"/>
                </a:lnTo>
                <a:lnTo>
                  <a:pt x="3877311" y="6032500"/>
                </a:lnTo>
                <a:close/>
                <a:moveTo>
                  <a:pt x="3981451" y="6032500"/>
                </a:moveTo>
                <a:lnTo>
                  <a:pt x="4060191" y="6032500"/>
                </a:lnTo>
                <a:lnTo>
                  <a:pt x="4157981" y="6334760"/>
                </a:lnTo>
                <a:lnTo>
                  <a:pt x="4067811" y="6334760"/>
                </a:lnTo>
                <a:lnTo>
                  <a:pt x="3981451" y="6032500"/>
                </a:lnTo>
                <a:close/>
                <a:moveTo>
                  <a:pt x="4086861" y="6032500"/>
                </a:moveTo>
                <a:lnTo>
                  <a:pt x="4168141" y="6032500"/>
                </a:lnTo>
                <a:lnTo>
                  <a:pt x="4277361" y="6334760"/>
                </a:lnTo>
                <a:lnTo>
                  <a:pt x="4184651" y="6334760"/>
                </a:lnTo>
                <a:lnTo>
                  <a:pt x="4086861" y="6032500"/>
                </a:lnTo>
                <a:close/>
                <a:moveTo>
                  <a:pt x="4194811" y="6032500"/>
                </a:moveTo>
                <a:lnTo>
                  <a:pt x="4278631" y="6032500"/>
                </a:lnTo>
                <a:lnTo>
                  <a:pt x="4400551" y="6334760"/>
                </a:lnTo>
                <a:lnTo>
                  <a:pt x="4305300" y="6334760"/>
                </a:lnTo>
                <a:lnTo>
                  <a:pt x="4194810" y="6032500"/>
                </a:lnTo>
                <a:close/>
                <a:moveTo>
                  <a:pt x="4306570" y="6032500"/>
                </a:moveTo>
                <a:lnTo>
                  <a:pt x="4392930" y="6032500"/>
                </a:lnTo>
                <a:lnTo>
                  <a:pt x="4526280" y="6334760"/>
                </a:lnTo>
                <a:lnTo>
                  <a:pt x="4427220" y="6334760"/>
                </a:lnTo>
                <a:lnTo>
                  <a:pt x="4306570" y="6032500"/>
                </a:lnTo>
                <a:close/>
                <a:moveTo>
                  <a:pt x="4420870" y="6032500"/>
                </a:moveTo>
                <a:lnTo>
                  <a:pt x="4509770" y="6032500"/>
                </a:lnTo>
                <a:lnTo>
                  <a:pt x="4655820" y="6334760"/>
                </a:lnTo>
                <a:lnTo>
                  <a:pt x="4554220" y="6334760"/>
                </a:lnTo>
                <a:lnTo>
                  <a:pt x="4420870" y="6032500"/>
                </a:lnTo>
                <a:close/>
                <a:moveTo>
                  <a:pt x="4537711" y="6032500"/>
                </a:moveTo>
                <a:lnTo>
                  <a:pt x="4631691" y="6032500"/>
                </a:lnTo>
                <a:lnTo>
                  <a:pt x="4790441" y="6334760"/>
                </a:lnTo>
                <a:lnTo>
                  <a:pt x="4685031" y="6334760"/>
                </a:lnTo>
                <a:lnTo>
                  <a:pt x="4537710" y="6032500"/>
                </a:lnTo>
                <a:close/>
                <a:moveTo>
                  <a:pt x="4659631" y="6032500"/>
                </a:moveTo>
                <a:lnTo>
                  <a:pt x="4757421" y="6032500"/>
                </a:lnTo>
                <a:lnTo>
                  <a:pt x="4930141" y="6334760"/>
                </a:lnTo>
                <a:lnTo>
                  <a:pt x="4819651" y="6334760"/>
                </a:lnTo>
                <a:lnTo>
                  <a:pt x="4659630" y="6032500"/>
                </a:lnTo>
                <a:close/>
                <a:moveTo>
                  <a:pt x="4786631" y="6032500"/>
                </a:moveTo>
                <a:lnTo>
                  <a:pt x="4888231" y="6032500"/>
                </a:lnTo>
                <a:lnTo>
                  <a:pt x="5076191" y="6334760"/>
                </a:lnTo>
                <a:lnTo>
                  <a:pt x="4959350" y="6334760"/>
                </a:lnTo>
                <a:lnTo>
                  <a:pt x="4786630" y="6032500"/>
                </a:lnTo>
                <a:close/>
                <a:moveTo>
                  <a:pt x="4917441" y="6032500"/>
                </a:moveTo>
                <a:lnTo>
                  <a:pt x="5025391" y="6032500"/>
                </a:lnTo>
                <a:lnTo>
                  <a:pt x="5227320" y="6334760"/>
                </a:lnTo>
                <a:lnTo>
                  <a:pt x="5105400" y="6334760"/>
                </a:lnTo>
                <a:lnTo>
                  <a:pt x="4917440" y="6032500"/>
                </a:lnTo>
                <a:close/>
                <a:moveTo>
                  <a:pt x="5055870" y="6032500"/>
                </a:moveTo>
                <a:lnTo>
                  <a:pt x="5168900" y="6032500"/>
                </a:lnTo>
                <a:lnTo>
                  <a:pt x="5387341" y="6334760"/>
                </a:lnTo>
                <a:lnTo>
                  <a:pt x="5259070" y="6334760"/>
                </a:lnTo>
                <a:lnTo>
                  <a:pt x="5055870" y="6032500"/>
                </a:lnTo>
                <a:close/>
                <a:moveTo>
                  <a:pt x="5199380" y="6032500"/>
                </a:moveTo>
                <a:lnTo>
                  <a:pt x="5318760" y="6032500"/>
                </a:lnTo>
                <a:lnTo>
                  <a:pt x="5554980" y="6334760"/>
                </a:lnTo>
                <a:lnTo>
                  <a:pt x="5419090" y="6334760"/>
                </a:lnTo>
                <a:lnTo>
                  <a:pt x="5199380" y="6032500"/>
                </a:lnTo>
                <a:close/>
                <a:moveTo>
                  <a:pt x="5351780" y="6032500"/>
                </a:moveTo>
                <a:lnTo>
                  <a:pt x="5478780" y="6032500"/>
                </a:lnTo>
                <a:lnTo>
                  <a:pt x="5731510" y="6334760"/>
                </a:lnTo>
                <a:lnTo>
                  <a:pt x="5586730" y="6334760"/>
                </a:lnTo>
                <a:lnTo>
                  <a:pt x="5351780" y="6032500"/>
                </a:lnTo>
                <a:close/>
                <a:moveTo>
                  <a:pt x="5511800" y="6032500"/>
                </a:moveTo>
                <a:lnTo>
                  <a:pt x="5647691" y="6032500"/>
                </a:lnTo>
                <a:lnTo>
                  <a:pt x="5918200" y="6334760"/>
                </a:lnTo>
                <a:lnTo>
                  <a:pt x="5763260" y="6334760"/>
                </a:lnTo>
                <a:lnTo>
                  <a:pt x="5511800" y="6032500"/>
                </a:lnTo>
                <a:close/>
                <a:moveTo>
                  <a:pt x="5681980" y="6032500"/>
                </a:moveTo>
                <a:lnTo>
                  <a:pt x="5828030" y="6032500"/>
                </a:lnTo>
                <a:lnTo>
                  <a:pt x="6118860" y="6334760"/>
                </a:lnTo>
                <a:lnTo>
                  <a:pt x="5952490" y="6334760"/>
                </a:lnTo>
                <a:lnTo>
                  <a:pt x="5681980" y="6032500"/>
                </a:lnTo>
                <a:close/>
                <a:moveTo>
                  <a:pt x="5862320" y="6032500"/>
                </a:moveTo>
                <a:lnTo>
                  <a:pt x="6019800" y="6032500"/>
                </a:lnTo>
                <a:lnTo>
                  <a:pt x="6330950" y="6334760"/>
                </a:lnTo>
                <a:lnTo>
                  <a:pt x="6153150" y="6334760"/>
                </a:lnTo>
                <a:lnTo>
                  <a:pt x="5862320" y="6032500"/>
                </a:lnTo>
                <a:close/>
                <a:moveTo>
                  <a:pt x="6043930" y="6017260"/>
                </a:moveTo>
                <a:lnTo>
                  <a:pt x="6043930" y="5864860"/>
                </a:lnTo>
                <a:lnTo>
                  <a:pt x="6347460" y="6136640"/>
                </a:lnTo>
                <a:lnTo>
                  <a:pt x="6347460" y="6309360"/>
                </a:lnTo>
                <a:lnTo>
                  <a:pt x="6043930" y="6017260"/>
                </a:lnTo>
                <a:close/>
                <a:moveTo>
                  <a:pt x="6043930" y="5830570"/>
                </a:moveTo>
                <a:lnTo>
                  <a:pt x="6043930" y="5687060"/>
                </a:lnTo>
                <a:lnTo>
                  <a:pt x="6347460" y="5941060"/>
                </a:lnTo>
                <a:lnTo>
                  <a:pt x="6347460" y="6101080"/>
                </a:lnTo>
                <a:lnTo>
                  <a:pt x="6043930" y="5830570"/>
                </a:lnTo>
                <a:close/>
                <a:moveTo>
                  <a:pt x="6043930" y="5655310"/>
                </a:moveTo>
                <a:lnTo>
                  <a:pt x="6043930" y="5521960"/>
                </a:lnTo>
                <a:lnTo>
                  <a:pt x="6347460" y="5759450"/>
                </a:lnTo>
                <a:lnTo>
                  <a:pt x="6347460" y="5909310"/>
                </a:lnTo>
                <a:lnTo>
                  <a:pt x="6043930" y="5655310"/>
                </a:lnTo>
                <a:close/>
                <a:moveTo>
                  <a:pt x="6043930" y="5490210"/>
                </a:moveTo>
                <a:lnTo>
                  <a:pt x="6043930" y="5364480"/>
                </a:lnTo>
                <a:lnTo>
                  <a:pt x="6347460" y="5585460"/>
                </a:lnTo>
                <a:lnTo>
                  <a:pt x="6347460" y="5726430"/>
                </a:lnTo>
                <a:lnTo>
                  <a:pt x="6043930" y="5490210"/>
                </a:lnTo>
                <a:close/>
                <a:moveTo>
                  <a:pt x="6043930" y="5334000"/>
                </a:moveTo>
                <a:lnTo>
                  <a:pt x="6043930" y="5215891"/>
                </a:lnTo>
                <a:lnTo>
                  <a:pt x="6347460" y="5420361"/>
                </a:lnTo>
                <a:lnTo>
                  <a:pt x="6347460" y="5553711"/>
                </a:lnTo>
                <a:lnTo>
                  <a:pt x="6043930" y="5334000"/>
                </a:lnTo>
                <a:close/>
                <a:moveTo>
                  <a:pt x="6043930" y="5184141"/>
                </a:moveTo>
                <a:lnTo>
                  <a:pt x="6043930" y="5072381"/>
                </a:lnTo>
                <a:lnTo>
                  <a:pt x="6347460" y="5261611"/>
                </a:lnTo>
                <a:lnTo>
                  <a:pt x="6347460" y="5388611"/>
                </a:lnTo>
                <a:lnTo>
                  <a:pt x="6043930" y="5184141"/>
                </a:lnTo>
                <a:close/>
                <a:moveTo>
                  <a:pt x="6043930" y="5041900"/>
                </a:moveTo>
                <a:lnTo>
                  <a:pt x="6043930" y="4936491"/>
                </a:lnTo>
                <a:lnTo>
                  <a:pt x="6347460" y="5111750"/>
                </a:lnTo>
                <a:lnTo>
                  <a:pt x="6347460" y="5231130"/>
                </a:lnTo>
                <a:lnTo>
                  <a:pt x="6043930" y="5041900"/>
                </a:lnTo>
                <a:close/>
                <a:moveTo>
                  <a:pt x="6043930" y="4906010"/>
                </a:moveTo>
                <a:lnTo>
                  <a:pt x="6043930" y="4804410"/>
                </a:lnTo>
                <a:lnTo>
                  <a:pt x="6347460" y="4965700"/>
                </a:lnTo>
                <a:lnTo>
                  <a:pt x="6347460" y="5080000"/>
                </a:lnTo>
                <a:lnTo>
                  <a:pt x="6043930" y="4906010"/>
                </a:lnTo>
                <a:close/>
                <a:moveTo>
                  <a:pt x="6043930" y="4775200"/>
                </a:moveTo>
                <a:lnTo>
                  <a:pt x="6043930" y="4678680"/>
                </a:lnTo>
                <a:lnTo>
                  <a:pt x="6347460" y="4826000"/>
                </a:lnTo>
                <a:lnTo>
                  <a:pt x="6347460" y="4936491"/>
                </a:lnTo>
                <a:lnTo>
                  <a:pt x="6043930" y="4775200"/>
                </a:lnTo>
                <a:close/>
                <a:moveTo>
                  <a:pt x="6043930" y="4648200"/>
                </a:moveTo>
                <a:lnTo>
                  <a:pt x="6043930" y="4555491"/>
                </a:lnTo>
                <a:lnTo>
                  <a:pt x="6347460" y="4690111"/>
                </a:lnTo>
                <a:lnTo>
                  <a:pt x="6347460" y="4796791"/>
                </a:lnTo>
                <a:lnTo>
                  <a:pt x="6043930" y="4648200"/>
                </a:lnTo>
                <a:close/>
                <a:moveTo>
                  <a:pt x="6043930" y="4527550"/>
                </a:moveTo>
                <a:lnTo>
                  <a:pt x="6043930" y="4437380"/>
                </a:lnTo>
                <a:lnTo>
                  <a:pt x="6347460" y="4560570"/>
                </a:lnTo>
                <a:lnTo>
                  <a:pt x="6347460" y="4663441"/>
                </a:lnTo>
                <a:lnTo>
                  <a:pt x="6043930" y="4527550"/>
                </a:lnTo>
                <a:close/>
                <a:moveTo>
                  <a:pt x="6043930" y="4409441"/>
                </a:moveTo>
                <a:lnTo>
                  <a:pt x="6043930" y="4323081"/>
                </a:lnTo>
                <a:lnTo>
                  <a:pt x="6347460" y="4432301"/>
                </a:lnTo>
                <a:lnTo>
                  <a:pt x="6347460" y="4531361"/>
                </a:lnTo>
                <a:lnTo>
                  <a:pt x="6043930" y="4409441"/>
                </a:lnTo>
                <a:close/>
                <a:moveTo>
                  <a:pt x="6043930" y="4293870"/>
                </a:moveTo>
                <a:lnTo>
                  <a:pt x="6043930" y="4210050"/>
                </a:lnTo>
                <a:lnTo>
                  <a:pt x="6347460" y="4307841"/>
                </a:lnTo>
                <a:lnTo>
                  <a:pt x="6347460" y="4404361"/>
                </a:lnTo>
                <a:lnTo>
                  <a:pt x="6043930" y="4293870"/>
                </a:lnTo>
                <a:close/>
                <a:moveTo>
                  <a:pt x="6043930" y="4183380"/>
                </a:moveTo>
                <a:lnTo>
                  <a:pt x="6043930" y="4100830"/>
                </a:lnTo>
                <a:lnTo>
                  <a:pt x="6347460" y="4187190"/>
                </a:lnTo>
                <a:lnTo>
                  <a:pt x="6347460" y="4282440"/>
                </a:lnTo>
                <a:lnTo>
                  <a:pt x="6043930" y="4183380"/>
                </a:lnTo>
                <a:close/>
                <a:moveTo>
                  <a:pt x="6043930" y="4074160"/>
                </a:moveTo>
                <a:lnTo>
                  <a:pt x="6043930" y="3992880"/>
                </a:lnTo>
                <a:lnTo>
                  <a:pt x="6347460" y="4069080"/>
                </a:lnTo>
                <a:lnTo>
                  <a:pt x="6347460" y="4161790"/>
                </a:lnTo>
                <a:lnTo>
                  <a:pt x="6043930" y="4074160"/>
                </a:lnTo>
                <a:close/>
                <a:moveTo>
                  <a:pt x="6043930" y="3966210"/>
                </a:moveTo>
                <a:lnTo>
                  <a:pt x="6043930" y="3886200"/>
                </a:lnTo>
                <a:lnTo>
                  <a:pt x="6347460" y="3950970"/>
                </a:lnTo>
                <a:lnTo>
                  <a:pt x="6347460" y="4041140"/>
                </a:lnTo>
                <a:lnTo>
                  <a:pt x="6043930" y="3966210"/>
                </a:lnTo>
                <a:close/>
                <a:moveTo>
                  <a:pt x="6043930" y="3860800"/>
                </a:moveTo>
                <a:lnTo>
                  <a:pt x="6043930" y="3783330"/>
                </a:lnTo>
                <a:lnTo>
                  <a:pt x="6347460" y="3836670"/>
                </a:lnTo>
                <a:lnTo>
                  <a:pt x="6347460" y="3925570"/>
                </a:lnTo>
                <a:lnTo>
                  <a:pt x="6043930" y="3860800"/>
                </a:lnTo>
                <a:close/>
                <a:moveTo>
                  <a:pt x="6043930" y="3757930"/>
                </a:moveTo>
                <a:lnTo>
                  <a:pt x="6043930" y="3680460"/>
                </a:lnTo>
                <a:lnTo>
                  <a:pt x="6347460" y="3723640"/>
                </a:lnTo>
                <a:lnTo>
                  <a:pt x="6347460" y="3811270"/>
                </a:lnTo>
                <a:lnTo>
                  <a:pt x="6043930" y="3757930"/>
                </a:lnTo>
                <a:close/>
                <a:moveTo>
                  <a:pt x="6043930" y="3653790"/>
                </a:moveTo>
                <a:lnTo>
                  <a:pt x="6043930" y="3577590"/>
                </a:lnTo>
                <a:lnTo>
                  <a:pt x="6347460" y="3610610"/>
                </a:lnTo>
                <a:lnTo>
                  <a:pt x="6347460" y="3698240"/>
                </a:lnTo>
                <a:lnTo>
                  <a:pt x="6043930" y="3653790"/>
                </a:lnTo>
                <a:close/>
                <a:moveTo>
                  <a:pt x="6043930" y="3552190"/>
                </a:moveTo>
                <a:lnTo>
                  <a:pt x="6043930" y="3477260"/>
                </a:lnTo>
                <a:lnTo>
                  <a:pt x="6347460" y="3498850"/>
                </a:lnTo>
                <a:lnTo>
                  <a:pt x="6347460" y="3586480"/>
                </a:lnTo>
                <a:lnTo>
                  <a:pt x="6043930" y="3552190"/>
                </a:lnTo>
                <a:close/>
                <a:moveTo>
                  <a:pt x="6043930" y="3451860"/>
                </a:moveTo>
                <a:lnTo>
                  <a:pt x="6043930" y="3376930"/>
                </a:lnTo>
                <a:lnTo>
                  <a:pt x="6347460" y="3388360"/>
                </a:lnTo>
                <a:lnTo>
                  <a:pt x="6347460" y="3473450"/>
                </a:lnTo>
                <a:lnTo>
                  <a:pt x="6043930" y="3451860"/>
                </a:lnTo>
                <a:close/>
                <a:moveTo>
                  <a:pt x="6043930" y="3350260"/>
                </a:moveTo>
                <a:lnTo>
                  <a:pt x="6043930" y="3276600"/>
                </a:lnTo>
                <a:lnTo>
                  <a:pt x="6347460" y="3276600"/>
                </a:lnTo>
                <a:lnTo>
                  <a:pt x="6347460" y="3362960"/>
                </a:lnTo>
                <a:lnTo>
                  <a:pt x="6043930" y="3350260"/>
                </a:lnTo>
                <a:close/>
                <a:moveTo>
                  <a:pt x="6043930" y="3251200"/>
                </a:moveTo>
                <a:lnTo>
                  <a:pt x="6043930" y="3176270"/>
                </a:lnTo>
                <a:lnTo>
                  <a:pt x="6347460" y="3166110"/>
                </a:lnTo>
                <a:lnTo>
                  <a:pt x="6347460" y="3252470"/>
                </a:lnTo>
                <a:lnTo>
                  <a:pt x="6043930" y="3252470"/>
                </a:lnTo>
                <a:close/>
                <a:moveTo>
                  <a:pt x="6043930" y="3150870"/>
                </a:moveTo>
                <a:lnTo>
                  <a:pt x="6043930" y="3075941"/>
                </a:lnTo>
                <a:lnTo>
                  <a:pt x="6347460" y="3054351"/>
                </a:lnTo>
                <a:lnTo>
                  <a:pt x="6347460" y="3140711"/>
                </a:lnTo>
                <a:lnTo>
                  <a:pt x="6043930" y="3150871"/>
                </a:lnTo>
                <a:close/>
                <a:moveTo>
                  <a:pt x="6043930" y="3049270"/>
                </a:moveTo>
                <a:lnTo>
                  <a:pt x="6043930" y="2974341"/>
                </a:lnTo>
                <a:lnTo>
                  <a:pt x="6347460" y="2942591"/>
                </a:lnTo>
                <a:lnTo>
                  <a:pt x="6347460" y="3028951"/>
                </a:lnTo>
                <a:lnTo>
                  <a:pt x="6043930" y="3049271"/>
                </a:lnTo>
                <a:close/>
                <a:moveTo>
                  <a:pt x="6043930" y="2948941"/>
                </a:moveTo>
                <a:lnTo>
                  <a:pt x="6043930" y="2874011"/>
                </a:lnTo>
                <a:lnTo>
                  <a:pt x="6347460" y="2830831"/>
                </a:lnTo>
                <a:lnTo>
                  <a:pt x="6347460" y="2918461"/>
                </a:lnTo>
                <a:lnTo>
                  <a:pt x="6043930" y="2948941"/>
                </a:lnTo>
                <a:close/>
                <a:moveTo>
                  <a:pt x="6043930" y="2847341"/>
                </a:moveTo>
                <a:lnTo>
                  <a:pt x="6043930" y="2771141"/>
                </a:lnTo>
                <a:lnTo>
                  <a:pt x="6347460" y="2717801"/>
                </a:lnTo>
                <a:lnTo>
                  <a:pt x="6347460" y="2806701"/>
                </a:lnTo>
                <a:lnTo>
                  <a:pt x="6043930" y="2847341"/>
                </a:lnTo>
                <a:close/>
                <a:moveTo>
                  <a:pt x="6043930" y="2744470"/>
                </a:moveTo>
                <a:lnTo>
                  <a:pt x="6043930" y="2667000"/>
                </a:lnTo>
                <a:lnTo>
                  <a:pt x="6347460" y="2602230"/>
                </a:lnTo>
                <a:lnTo>
                  <a:pt x="6347460" y="2691130"/>
                </a:lnTo>
                <a:lnTo>
                  <a:pt x="6043930" y="2744470"/>
                </a:lnTo>
                <a:close/>
                <a:moveTo>
                  <a:pt x="6043930" y="2640331"/>
                </a:moveTo>
                <a:lnTo>
                  <a:pt x="6043930" y="2561591"/>
                </a:lnTo>
                <a:lnTo>
                  <a:pt x="6347460" y="2485391"/>
                </a:lnTo>
                <a:lnTo>
                  <a:pt x="6347460" y="2576831"/>
                </a:lnTo>
                <a:lnTo>
                  <a:pt x="6043930" y="2640331"/>
                </a:lnTo>
                <a:close/>
                <a:moveTo>
                  <a:pt x="6043930" y="2534920"/>
                </a:moveTo>
                <a:lnTo>
                  <a:pt x="6043930" y="2454910"/>
                </a:lnTo>
                <a:lnTo>
                  <a:pt x="6347460" y="2368550"/>
                </a:lnTo>
                <a:lnTo>
                  <a:pt x="6347460" y="2461260"/>
                </a:lnTo>
                <a:lnTo>
                  <a:pt x="6043930" y="2534920"/>
                </a:lnTo>
                <a:close/>
                <a:moveTo>
                  <a:pt x="6043930" y="2426970"/>
                </a:moveTo>
                <a:lnTo>
                  <a:pt x="6043930" y="2344420"/>
                </a:lnTo>
                <a:lnTo>
                  <a:pt x="6347460" y="2246631"/>
                </a:lnTo>
                <a:lnTo>
                  <a:pt x="6347460" y="2341881"/>
                </a:lnTo>
                <a:lnTo>
                  <a:pt x="6043930" y="2426970"/>
                </a:lnTo>
                <a:close/>
                <a:moveTo>
                  <a:pt x="6043930" y="2317750"/>
                </a:moveTo>
                <a:lnTo>
                  <a:pt x="6043930" y="2232660"/>
                </a:lnTo>
                <a:lnTo>
                  <a:pt x="6347460" y="2123440"/>
                </a:lnTo>
                <a:lnTo>
                  <a:pt x="6347460" y="2221230"/>
                </a:lnTo>
                <a:lnTo>
                  <a:pt x="6043930" y="2317750"/>
                </a:lnTo>
                <a:close/>
                <a:moveTo>
                  <a:pt x="6043930" y="2205990"/>
                </a:moveTo>
                <a:lnTo>
                  <a:pt x="6043930" y="2118360"/>
                </a:lnTo>
                <a:lnTo>
                  <a:pt x="6347460" y="1996440"/>
                </a:lnTo>
                <a:lnTo>
                  <a:pt x="6347460" y="2096770"/>
                </a:lnTo>
                <a:lnTo>
                  <a:pt x="6043930" y="2205990"/>
                </a:lnTo>
                <a:close/>
                <a:moveTo>
                  <a:pt x="6043930" y="2090420"/>
                </a:moveTo>
                <a:lnTo>
                  <a:pt x="6043930" y="2000250"/>
                </a:lnTo>
                <a:lnTo>
                  <a:pt x="6347460" y="1864360"/>
                </a:lnTo>
                <a:lnTo>
                  <a:pt x="6347460" y="1967230"/>
                </a:lnTo>
                <a:lnTo>
                  <a:pt x="6043930" y="2090420"/>
                </a:lnTo>
                <a:close/>
                <a:moveTo>
                  <a:pt x="6043930" y="1972310"/>
                </a:moveTo>
                <a:lnTo>
                  <a:pt x="6043930" y="1878330"/>
                </a:lnTo>
                <a:lnTo>
                  <a:pt x="6347460" y="1731010"/>
                </a:lnTo>
                <a:lnTo>
                  <a:pt x="6347460" y="1837690"/>
                </a:lnTo>
                <a:lnTo>
                  <a:pt x="6043930" y="1972310"/>
                </a:lnTo>
                <a:close/>
                <a:moveTo>
                  <a:pt x="6043930" y="1850390"/>
                </a:moveTo>
                <a:lnTo>
                  <a:pt x="6043930" y="1752600"/>
                </a:lnTo>
                <a:lnTo>
                  <a:pt x="6347460" y="1592580"/>
                </a:lnTo>
                <a:lnTo>
                  <a:pt x="6347460" y="1703070"/>
                </a:lnTo>
                <a:lnTo>
                  <a:pt x="6043930" y="1850390"/>
                </a:lnTo>
                <a:close/>
                <a:moveTo>
                  <a:pt x="6043930" y="1723390"/>
                </a:moveTo>
                <a:lnTo>
                  <a:pt x="6043930" y="1621790"/>
                </a:lnTo>
                <a:lnTo>
                  <a:pt x="6347460" y="1446530"/>
                </a:lnTo>
                <a:lnTo>
                  <a:pt x="6347460" y="1562100"/>
                </a:lnTo>
                <a:lnTo>
                  <a:pt x="6043930" y="1723390"/>
                </a:lnTo>
                <a:close/>
                <a:moveTo>
                  <a:pt x="6043930" y="1592580"/>
                </a:moveTo>
                <a:lnTo>
                  <a:pt x="6043930" y="1485900"/>
                </a:lnTo>
                <a:lnTo>
                  <a:pt x="6347460" y="1296670"/>
                </a:lnTo>
                <a:lnTo>
                  <a:pt x="6347460" y="1417320"/>
                </a:lnTo>
                <a:lnTo>
                  <a:pt x="6043930" y="1592580"/>
                </a:lnTo>
                <a:close/>
                <a:moveTo>
                  <a:pt x="6043930" y="1455420"/>
                </a:moveTo>
                <a:lnTo>
                  <a:pt x="6043930" y="1343660"/>
                </a:lnTo>
                <a:lnTo>
                  <a:pt x="6347460" y="1139190"/>
                </a:lnTo>
                <a:lnTo>
                  <a:pt x="6347460" y="1266190"/>
                </a:lnTo>
                <a:lnTo>
                  <a:pt x="6043930" y="1455420"/>
                </a:lnTo>
                <a:close/>
                <a:moveTo>
                  <a:pt x="6043930" y="1313180"/>
                </a:moveTo>
                <a:lnTo>
                  <a:pt x="6043930" y="1193800"/>
                </a:lnTo>
                <a:lnTo>
                  <a:pt x="6347460" y="974090"/>
                </a:lnTo>
                <a:lnTo>
                  <a:pt x="6347460" y="1107440"/>
                </a:lnTo>
                <a:lnTo>
                  <a:pt x="6043930" y="1313180"/>
                </a:lnTo>
                <a:close/>
                <a:moveTo>
                  <a:pt x="6043930" y="1162050"/>
                </a:moveTo>
                <a:lnTo>
                  <a:pt x="6043930" y="1037590"/>
                </a:lnTo>
                <a:lnTo>
                  <a:pt x="6347460" y="801370"/>
                </a:lnTo>
                <a:lnTo>
                  <a:pt x="6347460" y="942340"/>
                </a:lnTo>
                <a:lnTo>
                  <a:pt x="6043930" y="1162050"/>
                </a:lnTo>
                <a:close/>
                <a:moveTo>
                  <a:pt x="6043930" y="1005840"/>
                </a:moveTo>
                <a:lnTo>
                  <a:pt x="6043930" y="871220"/>
                </a:lnTo>
                <a:lnTo>
                  <a:pt x="6347460" y="618490"/>
                </a:lnTo>
                <a:lnTo>
                  <a:pt x="6347460" y="768350"/>
                </a:lnTo>
                <a:lnTo>
                  <a:pt x="6043930" y="1005840"/>
                </a:lnTo>
                <a:close/>
                <a:moveTo>
                  <a:pt x="6043930" y="838200"/>
                </a:moveTo>
                <a:lnTo>
                  <a:pt x="6043930" y="697230"/>
                </a:lnTo>
                <a:lnTo>
                  <a:pt x="6347460" y="424180"/>
                </a:lnTo>
                <a:lnTo>
                  <a:pt x="6347460" y="585470"/>
                </a:lnTo>
                <a:lnTo>
                  <a:pt x="6043930" y="838200"/>
                </a:lnTo>
                <a:close/>
                <a:moveTo>
                  <a:pt x="6043930" y="662940"/>
                </a:moveTo>
                <a:lnTo>
                  <a:pt x="6043930" y="509270"/>
                </a:lnTo>
                <a:lnTo>
                  <a:pt x="6347460" y="217170"/>
                </a:lnTo>
                <a:lnTo>
                  <a:pt x="6347460" y="388620"/>
                </a:lnTo>
                <a:lnTo>
                  <a:pt x="6043930" y="662940"/>
                </a:lnTo>
                <a:close/>
                <a:moveTo>
                  <a:pt x="6021070" y="331470"/>
                </a:moveTo>
                <a:lnTo>
                  <a:pt x="5838191" y="331470"/>
                </a:lnTo>
                <a:lnTo>
                  <a:pt x="6109970" y="29210"/>
                </a:lnTo>
                <a:lnTo>
                  <a:pt x="6311900" y="29210"/>
                </a:lnTo>
                <a:lnTo>
                  <a:pt x="6021070" y="331470"/>
                </a:lnTo>
                <a:close/>
              </a:path>
            </a:pathLst>
          </a:custGeom>
          <a:solidFill>
            <a:srgbClr val="D3B77F"/>
          </a:solidFill>
        </p:spPr>
        <p:txBody>
          <a:bodyPr/>
          <a:lstStyle/>
          <a:p>
            <a:endParaRPr lang="nl-NL"/>
          </a:p>
        </p:txBody>
      </p:sp>
      <p:sp>
        <p:nvSpPr>
          <p:cNvPr id="7" name="Freeform 7"/>
          <p:cNvSpPr>
            <a:spLocks noGrp="1" noRot="1" noMove="1" noResize="1" noEditPoints="1" noAdjustHandles="1" noChangeArrowheads="1" noChangeShapeType="1"/>
          </p:cNvSpPr>
          <p:nvPr/>
        </p:nvSpPr>
        <p:spPr>
          <a:xfrm>
            <a:off x="8426653" y="5233983"/>
            <a:ext cx="4647039" cy="4637784"/>
          </a:xfrm>
          <a:custGeom>
            <a:avLst/>
            <a:gdLst/>
            <a:ahLst/>
            <a:cxnLst/>
            <a:rect l="l" t="t" r="r" b="b"/>
            <a:pathLst>
              <a:path w="6376670" h="6363970">
                <a:moveTo>
                  <a:pt x="0" y="0"/>
                </a:moveTo>
                <a:lnTo>
                  <a:pt x="0" y="6363970"/>
                </a:lnTo>
                <a:lnTo>
                  <a:pt x="6376670" y="6363970"/>
                </a:lnTo>
                <a:lnTo>
                  <a:pt x="6376670" y="0"/>
                </a:lnTo>
                <a:lnTo>
                  <a:pt x="0" y="0"/>
                </a:lnTo>
                <a:close/>
                <a:moveTo>
                  <a:pt x="6347460" y="29210"/>
                </a:moveTo>
                <a:lnTo>
                  <a:pt x="6347460" y="182880"/>
                </a:lnTo>
                <a:lnTo>
                  <a:pt x="6043930" y="474980"/>
                </a:lnTo>
                <a:lnTo>
                  <a:pt x="6043930" y="342900"/>
                </a:lnTo>
                <a:lnTo>
                  <a:pt x="6045200" y="342900"/>
                </a:lnTo>
                <a:lnTo>
                  <a:pt x="6347460" y="29210"/>
                </a:lnTo>
                <a:close/>
                <a:moveTo>
                  <a:pt x="6018530" y="356870"/>
                </a:moveTo>
                <a:lnTo>
                  <a:pt x="6018530" y="6007100"/>
                </a:lnTo>
                <a:lnTo>
                  <a:pt x="358140" y="6007100"/>
                </a:lnTo>
                <a:lnTo>
                  <a:pt x="358140" y="356870"/>
                </a:lnTo>
                <a:lnTo>
                  <a:pt x="6018530" y="356870"/>
                </a:lnTo>
                <a:close/>
                <a:moveTo>
                  <a:pt x="5657850" y="331470"/>
                </a:moveTo>
                <a:lnTo>
                  <a:pt x="5911850" y="29210"/>
                </a:lnTo>
                <a:lnTo>
                  <a:pt x="6076950" y="29210"/>
                </a:lnTo>
                <a:lnTo>
                  <a:pt x="5803900" y="331470"/>
                </a:lnTo>
                <a:lnTo>
                  <a:pt x="5657850" y="331470"/>
                </a:lnTo>
                <a:close/>
                <a:moveTo>
                  <a:pt x="5624830" y="331470"/>
                </a:moveTo>
                <a:lnTo>
                  <a:pt x="5487670" y="331470"/>
                </a:lnTo>
                <a:lnTo>
                  <a:pt x="5722620" y="29210"/>
                </a:lnTo>
                <a:lnTo>
                  <a:pt x="5877560" y="29210"/>
                </a:lnTo>
                <a:lnTo>
                  <a:pt x="5624830" y="331470"/>
                </a:lnTo>
                <a:close/>
                <a:moveTo>
                  <a:pt x="5454650" y="331470"/>
                </a:moveTo>
                <a:lnTo>
                  <a:pt x="5326380" y="331470"/>
                </a:lnTo>
                <a:lnTo>
                  <a:pt x="5546090" y="29210"/>
                </a:lnTo>
                <a:lnTo>
                  <a:pt x="5690870" y="29210"/>
                </a:lnTo>
                <a:lnTo>
                  <a:pt x="5454650" y="331470"/>
                </a:lnTo>
                <a:close/>
                <a:moveTo>
                  <a:pt x="5294630" y="331470"/>
                </a:moveTo>
                <a:lnTo>
                  <a:pt x="5173980" y="331470"/>
                </a:lnTo>
                <a:lnTo>
                  <a:pt x="5377180" y="29210"/>
                </a:lnTo>
                <a:lnTo>
                  <a:pt x="5514340" y="29210"/>
                </a:lnTo>
                <a:lnTo>
                  <a:pt x="5294630" y="331470"/>
                </a:lnTo>
                <a:close/>
                <a:moveTo>
                  <a:pt x="5142230" y="331470"/>
                </a:moveTo>
                <a:lnTo>
                  <a:pt x="5026660" y="331470"/>
                </a:lnTo>
                <a:lnTo>
                  <a:pt x="5214620" y="29210"/>
                </a:lnTo>
                <a:lnTo>
                  <a:pt x="5345430" y="29210"/>
                </a:lnTo>
                <a:lnTo>
                  <a:pt x="5142230" y="331470"/>
                </a:lnTo>
                <a:close/>
                <a:moveTo>
                  <a:pt x="4997450" y="331470"/>
                </a:moveTo>
                <a:lnTo>
                  <a:pt x="4886960" y="331470"/>
                </a:lnTo>
                <a:lnTo>
                  <a:pt x="5060950" y="29210"/>
                </a:lnTo>
                <a:lnTo>
                  <a:pt x="5185410" y="29210"/>
                </a:lnTo>
                <a:lnTo>
                  <a:pt x="4997450" y="331470"/>
                </a:lnTo>
                <a:close/>
                <a:moveTo>
                  <a:pt x="4856480" y="331470"/>
                </a:moveTo>
                <a:lnTo>
                  <a:pt x="4752340" y="331470"/>
                </a:lnTo>
                <a:lnTo>
                  <a:pt x="4912360" y="29210"/>
                </a:lnTo>
                <a:lnTo>
                  <a:pt x="5030470" y="29210"/>
                </a:lnTo>
                <a:lnTo>
                  <a:pt x="4856480" y="331470"/>
                </a:lnTo>
                <a:close/>
                <a:moveTo>
                  <a:pt x="4723130" y="331470"/>
                </a:moveTo>
                <a:lnTo>
                  <a:pt x="4622800" y="331470"/>
                </a:lnTo>
                <a:lnTo>
                  <a:pt x="4770120" y="29210"/>
                </a:lnTo>
                <a:lnTo>
                  <a:pt x="4883150" y="29210"/>
                </a:lnTo>
                <a:lnTo>
                  <a:pt x="4723130" y="331470"/>
                </a:lnTo>
                <a:close/>
                <a:moveTo>
                  <a:pt x="4593590" y="331470"/>
                </a:moveTo>
                <a:lnTo>
                  <a:pt x="4497070" y="331470"/>
                </a:lnTo>
                <a:lnTo>
                  <a:pt x="4631690" y="29210"/>
                </a:lnTo>
                <a:lnTo>
                  <a:pt x="4740910" y="29210"/>
                </a:lnTo>
                <a:lnTo>
                  <a:pt x="4593590" y="331470"/>
                </a:lnTo>
                <a:close/>
                <a:moveTo>
                  <a:pt x="4469130" y="331470"/>
                </a:moveTo>
                <a:lnTo>
                  <a:pt x="4376420" y="331470"/>
                </a:lnTo>
                <a:lnTo>
                  <a:pt x="4498340" y="29210"/>
                </a:lnTo>
                <a:lnTo>
                  <a:pt x="4603750" y="29210"/>
                </a:lnTo>
                <a:lnTo>
                  <a:pt x="4469130" y="331470"/>
                </a:lnTo>
                <a:close/>
                <a:moveTo>
                  <a:pt x="4349750" y="331470"/>
                </a:moveTo>
                <a:lnTo>
                  <a:pt x="4259580" y="331470"/>
                </a:lnTo>
                <a:lnTo>
                  <a:pt x="4368800" y="29210"/>
                </a:lnTo>
                <a:lnTo>
                  <a:pt x="4471670" y="29210"/>
                </a:lnTo>
                <a:lnTo>
                  <a:pt x="4349750" y="331470"/>
                </a:lnTo>
                <a:close/>
                <a:moveTo>
                  <a:pt x="4231640" y="331470"/>
                </a:moveTo>
                <a:lnTo>
                  <a:pt x="4144010" y="331470"/>
                </a:lnTo>
                <a:lnTo>
                  <a:pt x="4241800" y="29210"/>
                </a:lnTo>
                <a:lnTo>
                  <a:pt x="4340860" y="29210"/>
                </a:lnTo>
                <a:lnTo>
                  <a:pt x="4231640" y="331470"/>
                </a:lnTo>
                <a:close/>
                <a:moveTo>
                  <a:pt x="4117340" y="331470"/>
                </a:moveTo>
                <a:lnTo>
                  <a:pt x="4032250" y="331470"/>
                </a:lnTo>
                <a:lnTo>
                  <a:pt x="4118610" y="29210"/>
                </a:lnTo>
                <a:lnTo>
                  <a:pt x="4215130" y="29210"/>
                </a:lnTo>
                <a:lnTo>
                  <a:pt x="4117340" y="331470"/>
                </a:lnTo>
                <a:close/>
                <a:moveTo>
                  <a:pt x="4005580" y="331470"/>
                </a:moveTo>
                <a:lnTo>
                  <a:pt x="3921760" y="331470"/>
                </a:lnTo>
                <a:lnTo>
                  <a:pt x="3997960" y="29210"/>
                </a:lnTo>
                <a:lnTo>
                  <a:pt x="4093210" y="29210"/>
                </a:lnTo>
                <a:lnTo>
                  <a:pt x="4005580" y="331470"/>
                </a:lnTo>
                <a:close/>
                <a:moveTo>
                  <a:pt x="3895090" y="331470"/>
                </a:moveTo>
                <a:lnTo>
                  <a:pt x="3812540" y="331470"/>
                </a:lnTo>
                <a:lnTo>
                  <a:pt x="3877310" y="29210"/>
                </a:lnTo>
                <a:lnTo>
                  <a:pt x="3970020" y="29210"/>
                </a:lnTo>
                <a:lnTo>
                  <a:pt x="3895090" y="331470"/>
                </a:lnTo>
                <a:close/>
                <a:moveTo>
                  <a:pt x="3787140" y="331470"/>
                </a:moveTo>
                <a:lnTo>
                  <a:pt x="3707130" y="331470"/>
                </a:lnTo>
                <a:lnTo>
                  <a:pt x="3760470" y="29210"/>
                </a:lnTo>
                <a:lnTo>
                  <a:pt x="3851911" y="29210"/>
                </a:lnTo>
                <a:lnTo>
                  <a:pt x="3787141" y="331470"/>
                </a:lnTo>
                <a:close/>
                <a:moveTo>
                  <a:pt x="3681730" y="331470"/>
                </a:moveTo>
                <a:lnTo>
                  <a:pt x="3601720" y="331470"/>
                </a:lnTo>
                <a:lnTo>
                  <a:pt x="3644900" y="29210"/>
                </a:lnTo>
                <a:lnTo>
                  <a:pt x="3735070" y="29210"/>
                </a:lnTo>
                <a:lnTo>
                  <a:pt x="3681730" y="331470"/>
                </a:lnTo>
                <a:close/>
                <a:moveTo>
                  <a:pt x="3575050" y="331470"/>
                </a:moveTo>
                <a:lnTo>
                  <a:pt x="3497580" y="331470"/>
                </a:lnTo>
                <a:lnTo>
                  <a:pt x="3529330" y="29210"/>
                </a:lnTo>
                <a:lnTo>
                  <a:pt x="3619500" y="29210"/>
                </a:lnTo>
                <a:lnTo>
                  <a:pt x="3575050" y="331470"/>
                </a:lnTo>
                <a:close/>
                <a:moveTo>
                  <a:pt x="3472180" y="331470"/>
                </a:moveTo>
                <a:lnTo>
                  <a:pt x="3394710" y="331470"/>
                </a:lnTo>
                <a:lnTo>
                  <a:pt x="3415030" y="29210"/>
                </a:lnTo>
                <a:lnTo>
                  <a:pt x="3503930" y="29210"/>
                </a:lnTo>
                <a:lnTo>
                  <a:pt x="3472180" y="331470"/>
                </a:lnTo>
                <a:close/>
                <a:moveTo>
                  <a:pt x="3369310" y="331470"/>
                </a:moveTo>
                <a:lnTo>
                  <a:pt x="3291840" y="331470"/>
                </a:lnTo>
                <a:lnTo>
                  <a:pt x="3302000" y="29210"/>
                </a:lnTo>
                <a:lnTo>
                  <a:pt x="3390900" y="29210"/>
                </a:lnTo>
                <a:lnTo>
                  <a:pt x="3369310" y="331470"/>
                </a:lnTo>
                <a:close/>
                <a:moveTo>
                  <a:pt x="3265170" y="331470"/>
                </a:moveTo>
                <a:lnTo>
                  <a:pt x="3187700" y="331470"/>
                </a:lnTo>
                <a:lnTo>
                  <a:pt x="3187700" y="29210"/>
                </a:lnTo>
                <a:lnTo>
                  <a:pt x="3276600" y="29210"/>
                </a:lnTo>
                <a:lnTo>
                  <a:pt x="3265170" y="331470"/>
                </a:lnTo>
                <a:close/>
                <a:moveTo>
                  <a:pt x="3162300" y="331470"/>
                </a:moveTo>
                <a:lnTo>
                  <a:pt x="3086100" y="331470"/>
                </a:lnTo>
                <a:lnTo>
                  <a:pt x="3075940" y="29210"/>
                </a:lnTo>
                <a:lnTo>
                  <a:pt x="3163570" y="29210"/>
                </a:lnTo>
                <a:lnTo>
                  <a:pt x="3163570" y="331470"/>
                </a:lnTo>
                <a:close/>
                <a:moveTo>
                  <a:pt x="3060700" y="331470"/>
                </a:moveTo>
                <a:lnTo>
                  <a:pt x="2983230" y="331470"/>
                </a:lnTo>
                <a:lnTo>
                  <a:pt x="2962910" y="29210"/>
                </a:lnTo>
                <a:lnTo>
                  <a:pt x="3051810" y="29210"/>
                </a:lnTo>
                <a:lnTo>
                  <a:pt x="3060700" y="331470"/>
                </a:lnTo>
                <a:close/>
                <a:moveTo>
                  <a:pt x="2956560" y="331470"/>
                </a:moveTo>
                <a:lnTo>
                  <a:pt x="2879090" y="331470"/>
                </a:lnTo>
                <a:lnTo>
                  <a:pt x="2847340" y="29210"/>
                </a:lnTo>
                <a:lnTo>
                  <a:pt x="2936240" y="29210"/>
                </a:lnTo>
                <a:lnTo>
                  <a:pt x="2956560" y="331470"/>
                </a:lnTo>
                <a:close/>
                <a:moveTo>
                  <a:pt x="2853690" y="331470"/>
                </a:moveTo>
                <a:lnTo>
                  <a:pt x="2776220" y="331470"/>
                </a:lnTo>
                <a:lnTo>
                  <a:pt x="2733040" y="29210"/>
                </a:lnTo>
                <a:lnTo>
                  <a:pt x="2823210" y="29210"/>
                </a:lnTo>
                <a:lnTo>
                  <a:pt x="2853690" y="331470"/>
                </a:lnTo>
                <a:close/>
                <a:moveTo>
                  <a:pt x="2749550" y="331470"/>
                </a:moveTo>
                <a:lnTo>
                  <a:pt x="2670810" y="331470"/>
                </a:lnTo>
                <a:lnTo>
                  <a:pt x="2616200" y="29210"/>
                </a:lnTo>
                <a:lnTo>
                  <a:pt x="2707640" y="29210"/>
                </a:lnTo>
                <a:lnTo>
                  <a:pt x="2749550" y="331470"/>
                </a:lnTo>
                <a:close/>
                <a:moveTo>
                  <a:pt x="2644140" y="331470"/>
                </a:moveTo>
                <a:lnTo>
                  <a:pt x="2564130" y="331470"/>
                </a:lnTo>
                <a:lnTo>
                  <a:pt x="2500630" y="29210"/>
                </a:lnTo>
                <a:lnTo>
                  <a:pt x="2592070" y="29210"/>
                </a:lnTo>
                <a:lnTo>
                  <a:pt x="2644140" y="331470"/>
                </a:lnTo>
                <a:close/>
                <a:moveTo>
                  <a:pt x="2537460" y="331470"/>
                </a:moveTo>
                <a:lnTo>
                  <a:pt x="2456180" y="331470"/>
                </a:lnTo>
                <a:lnTo>
                  <a:pt x="2379980" y="29210"/>
                </a:lnTo>
                <a:lnTo>
                  <a:pt x="2472690" y="29210"/>
                </a:lnTo>
                <a:lnTo>
                  <a:pt x="2537460" y="331470"/>
                </a:lnTo>
                <a:close/>
                <a:moveTo>
                  <a:pt x="2429510" y="331470"/>
                </a:moveTo>
                <a:lnTo>
                  <a:pt x="2346960" y="331470"/>
                </a:lnTo>
                <a:lnTo>
                  <a:pt x="2260600" y="29210"/>
                </a:lnTo>
                <a:lnTo>
                  <a:pt x="2355850" y="29210"/>
                </a:lnTo>
                <a:lnTo>
                  <a:pt x="2429510" y="331470"/>
                </a:lnTo>
                <a:close/>
                <a:moveTo>
                  <a:pt x="2319020" y="331470"/>
                </a:moveTo>
                <a:lnTo>
                  <a:pt x="2233930" y="331470"/>
                </a:lnTo>
                <a:lnTo>
                  <a:pt x="2136140" y="29210"/>
                </a:lnTo>
                <a:lnTo>
                  <a:pt x="2232660" y="29210"/>
                </a:lnTo>
                <a:lnTo>
                  <a:pt x="2319020" y="331470"/>
                </a:lnTo>
                <a:close/>
                <a:moveTo>
                  <a:pt x="2207260" y="331470"/>
                </a:moveTo>
                <a:lnTo>
                  <a:pt x="2119630" y="331470"/>
                </a:lnTo>
                <a:lnTo>
                  <a:pt x="2010410" y="29210"/>
                </a:lnTo>
                <a:lnTo>
                  <a:pt x="2110740" y="29210"/>
                </a:lnTo>
                <a:lnTo>
                  <a:pt x="2207260" y="331470"/>
                </a:lnTo>
                <a:close/>
                <a:moveTo>
                  <a:pt x="2092960" y="331470"/>
                </a:moveTo>
                <a:lnTo>
                  <a:pt x="2002790" y="331470"/>
                </a:lnTo>
                <a:lnTo>
                  <a:pt x="1879600" y="29210"/>
                </a:lnTo>
                <a:lnTo>
                  <a:pt x="1982470" y="29210"/>
                </a:lnTo>
                <a:lnTo>
                  <a:pt x="2092960" y="331470"/>
                </a:lnTo>
                <a:close/>
                <a:moveTo>
                  <a:pt x="1974850" y="331470"/>
                </a:moveTo>
                <a:lnTo>
                  <a:pt x="1880870" y="331470"/>
                </a:lnTo>
                <a:lnTo>
                  <a:pt x="1747520" y="29210"/>
                </a:lnTo>
                <a:lnTo>
                  <a:pt x="1854200" y="29210"/>
                </a:lnTo>
                <a:lnTo>
                  <a:pt x="1974850" y="331470"/>
                </a:lnTo>
                <a:close/>
                <a:moveTo>
                  <a:pt x="1852930" y="331470"/>
                </a:moveTo>
                <a:lnTo>
                  <a:pt x="1757680" y="331470"/>
                </a:lnTo>
                <a:lnTo>
                  <a:pt x="1609090" y="29210"/>
                </a:lnTo>
                <a:lnTo>
                  <a:pt x="1718310" y="29210"/>
                </a:lnTo>
                <a:lnTo>
                  <a:pt x="1852930" y="331470"/>
                </a:lnTo>
                <a:close/>
                <a:moveTo>
                  <a:pt x="1728470" y="331470"/>
                </a:moveTo>
                <a:lnTo>
                  <a:pt x="1628140" y="331470"/>
                </a:lnTo>
                <a:lnTo>
                  <a:pt x="1466850" y="29210"/>
                </a:lnTo>
                <a:lnTo>
                  <a:pt x="1581150" y="29210"/>
                </a:lnTo>
                <a:lnTo>
                  <a:pt x="1728470" y="331470"/>
                </a:lnTo>
                <a:close/>
                <a:moveTo>
                  <a:pt x="1598930" y="331470"/>
                </a:moveTo>
                <a:lnTo>
                  <a:pt x="1493520" y="331470"/>
                </a:lnTo>
                <a:lnTo>
                  <a:pt x="1319530" y="29210"/>
                </a:lnTo>
                <a:lnTo>
                  <a:pt x="1437640" y="29210"/>
                </a:lnTo>
                <a:lnTo>
                  <a:pt x="1598930" y="331470"/>
                </a:lnTo>
                <a:close/>
                <a:moveTo>
                  <a:pt x="1464310" y="331470"/>
                </a:moveTo>
                <a:lnTo>
                  <a:pt x="1355090" y="331470"/>
                </a:lnTo>
                <a:lnTo>
                  <a:pt x="1165860" y="29210"/>
                </a:lnTo>
                <a:lnTo>
                  <a:pt x="1289050" y="29210"/>
                </a:lnTo>
                <a:lnTo>
                  <a:pt x="1464310" y="331470"/>
                </a:lnTo>
                <a:close/>
                <a:moveTo>
                  <a:pt x="1324610" y="331470"/>
                </a:moveTo>
                <a:lnTo>
                  <a:pt x="1209040" y="331470"/>
                </a:lnTo>
                <a:lnTo>
                  <a:pt x="1005840" y="29210"/>
                </a:lnTo>
                <a:lnTo>
                  <a:pt x="1135380" y="29210"/>
                </a:lnTo>
                <a:lnTo>
                  <a:pt x="1324610" y="331470"/>
                </a:lnTo>
                <a:close/>
                <a:moveTo>
                  <a:pt x="1178560" y="331470"/>
                </a:moveTo>
                <a:lnTo>
                  <a:pt x="1056640" y="331470"/>
                </a:lnTo>
                <a:lnTo>
                  <a:pt x="836930" y="29210"/>
                </a:lnTo>
                <a:lnTo>
                  <a:pt x="974090" y="29210"/>
                </a:lnTo>
                <a:lnTo>
                  <a:pt x="1178560" y="331470"/>
                </a:lnTo>
                <a:close/>
                <a:moveTo>
                  <a:pt x="1024890" y="331470"/>
                </a:moveTo>
                <a:lnTo>
                  <a:pt x="896620" y="331470"/>
                </a:lnTo>
                <a:lnTo>
                  <a:pt x="660400" y="29210"/>
                </a:lnTo>
                <a:lnTo>
                  <a:pt x="805180" y="29210"/>
                </a:lnTo>
                <a:lnTo>
                  <a:pt x="1024890" y="331470"/>
                </a:lnTo>
                <a:close/>
                <a:moveTo>
                  <a:pt x="863600" y="331470"/>
                </a:moveTo>
                <a:lnTo>
                  <a:pt x="726440" y="331470"/>
                </a:lnTo>
                <a:lnTo>
                  <a:pt x="472440" y="29210"/>
                </a:lnTo>
                <a:lnTo>
                  <a:pt x="626110" y="29210"/>
                </a:lnTo>
                <a:lnTo>
                  <a:pt x="863600" y="331470"/>
                </a:lnTo>
                <a:close/>
                <a:moveTo>
                  <a:pt x="693420" y="331470"/>
                </a:moveTo>
                <a:lnTo>
                  <a:pt x="547370" y="331470"/>
                </a:lnTo>
                <a:lnTo>
                  <a:pt x="275590" y="29210"/>
                </a:lnTo>
                <a:lnTo>
                  <a:pt x="440690" y="29210"/>
                </a:lnTo>
                <a:lnTo>
                  <a:pt x="693420" y="331470"/>
                </a:lnTo>
                <a:close/>
                <a:moveTo>
                  <a:pt x="513080" y="331470"/>
                </a:moveTo>
                <a:lnTo>
                  <a:pt x="355600" y="331470"/>
                </a:lnTo>
                <a:lnTo>
                  <a:pt x="64770" y="29210"/>
                </a:lnTo>
                <a:lnTo>
                  <a:pt x="241300" y="29210"/>
                </a:lnTo>
                <a:lnTo>
                  <a:pt x="513080" y="331470"/>
                </a:lnTo>
                <a:close/>
                <a:moveTo>
                  <a:pt x="331470" y="341630"/>
                </a:moveTo>
                <a:lnTo>
                  <a:pt x="331470" y="500380"/>
                </a:lnTo>
                <a:lnTo>
                  <a:pt x="29210" y="208280"/>
                </a:lnTo>
                <a:lnTo>
                  <a:pt x="29210" y="30480"/>
                </a:lnTo>
                <a:lnTo>
                  <a:pt x="331470" y="341630"/>
                </a:lnTo>
                <a:close/>
                <a:moveTo>
                  <a:pt x="331470" y="534670"/>
                </a:moveTo>
                <a:lnTo>
                  <a:pt x="331470" y="685800"/>
                </a:lnTo>
                <a:lnTo>
                  <a:pt x="29210" y="414020"/>
                </a:lnTo>
                <a:lnTo>
                  <a:pt x="29210" y="243840"/>
                </a:lnTo>
                <a:lnTo>
                  <a:pt x="331470" y="534670"/>
                </a:lnTo>
                <a:close/>
                <a:moveTo>
                  <a:pt x="331470" y="720090"/>
                </a:moveTo>
                <a:lnTo>
                  <a:pt x="331470" y="861060"/>
                </a:lnTo>
                <a:lnTo>
                  <a:pt x="29210" y="607060"/>
                </a:lnTo>
                <a:lnTo>
                  <a:pt x="29210" y="448310"/>
                </a:lnTo>
                <a:lnTo>
                  <a:pt x="331470" y="720090"/>
                </a:lnTo>
                <a:close/>
                <a:moveTo>
                  <a:pt x="331470" y="892810"/>
                </a:moveTo>
                <a:lnTo>
                  <a:pt x="331470" y="1024890"/>
                </a:lnTo>
                <a:lnTo>
                  <a:pt x="29210" y="789940"/>
                </a:lnTo>
                <a:lnTo>
                  <a:pt x="29210" y="641350"/>
                </a:lnTo>
                <a:lnTo>
                  <a:pt x="331470" y="892810"/>
                </a:lnTo>
                <a:close/>
                <a:moveTo>
                  <a:pt x="331470" y="1057910"/>
                </a:moveTo>
                <a:lnTo>
                  <a:pt x="331470" y="1181100"/>
                </a:lnTo>
                <a:lnTo>
                  <a:pt x="29210" y="961390"/>
                </a:lnTo>
                <a:lnTo>
                  <a:pt x="29210" y="821690"/>
                </a:lnTo>
                <a:lnTo>
                  <a:pt x="331470" y="1057910"/>
                </a:lnTo>
                <a:close/>
                <a:moveTo>
                  <a:pt x="331470" y="1212850"/>
                </a:moveTo>
                <a:lnTo>
                  <a:pt x="331470" y="1328420"/>
                </a:lnTo>
                <a:lnTo>
                  <a:pt x="29210" y="1125220"/>
                </a:lnTo>
                <a:lnTo>
                  <a:pt x="29210" y="993140"/>
                </a:lnTo>
                <a:lnTo>
                  <a:pt x="331470" y="1212850"/>
                </a:lnTo>
                <a:close/>
                <a:moveTo>
                  <a:pt x="331470" y="1360170"/>
                </a:moveTo>
                <a:lnTo>
                  <a:pt x="331470" y="1470660"/>
                </a:lnTo>
                <a:lnTo>
                  <a:pt x="29210" y="1282700"/>
                </a:lnTo>
                <a:lnTo>
                  <a:pt x="29210" y="1156970"/>
                </a:lnTo>
                <a:lnTo>
                  <a:pt x="331470" y="1360170"/>
                </a:lnTo>
                <a:close/>
                <a:moveTo>
                  <a:pt x="331470" y="1501140"/>
                </a:moveTo>
                <a:lnTo>
                  <a:pt x="331470" y="1605280"/>
                </a:lnTo>
                <a:lnTo>
                  <a:pt x="29210" y="1432560"/>
                </a:lnTo>
                <a:lnTo>
                  <a:pt x="29210" y="1313180"/>
                </a:lnTo>
                <a:lnTo>
                  <a:pt x="331470" y="1501140"/>
                </a:lnTo>
                <a:close/>
                <a:moveTo>
                  <a:pt x="331470" y="1637030"/>
                </a:moveTo>
                <a:lnTo>
                  <a:pt x="331470" y="1736090"/>
                </a:lnTo>
                <a:lnTo>
                  <a:pt x="29210" y="1577340"/>
                </a:lnTo>
                <a:lnTo>
                  <a:pt x="29210" y="1463040"/>
                </a:lnTo>
                <a:lnTo>
                  <a:pt x="331470" y="1637030"/>
                </a:lnTo>
                <a:close/>
                <a:moveTo>
                  <a:pt x="331470" y="1765300"/>
                </a:moveTo>
                <a:lnTo>
                  <a:pt x="331470" y="1861820"/>
                </a:lnTo>
                <a:lnTo>
                  <a:pt x="29210" y="1714500"/>
                </a:lnTo>
                <a:lnTo>
                  <a:pt x="29210" y="1605280"/>
                </a:lnTo>
                <a:lnTo>
                  <a:pt x="331470" y="1765300"/>
                </a:lnTo>
                <a:close/>
                <a:moveTo>
                  <a:pt x="331470" y="1891030"/>
                </a:moveTo>
                <a:lnTo>
                  <a:pt x="331470" y="1983740"/>
                </a:lnTo>
                <a:lnTo>
                  <a:pt x="29210" y="1849120"/>
                </a:lnTo>
                <a:lnTo>
                  <a:pt x="29210" y="1744980"/>
                </a:lnTo>
                <a:lnTo>
                  <a:pt x="331470" y="1891030"/>
                </a:lnTo>
                <a:close/>
                <a:moveTo>
                  <a:pt x="331470" y="2011680"/>
                </a:moveTo>
                <a:lnTo>
                  <a:pt x="331470" y="2100580"/>
                </a:lnTo>
                <a:lnTo>
                  <a:pt x="29210" y="1978660"/>
                </a:lnTo>
                <a:lnTo>
                  <a:pt x="29210" y="1877060"/>
                </a:lnTo>
                <a:lnTo>
                  <a:pt x="331470" y="2011680"/>
                </a:lnTo>
                <a:close/>
                <a:moveTo>
                  <a:pt x="331470" y="2127250"/>
                </a:moveTo>
                <a:lnTo>
                  <a:pt x="331470" y="2213610"/>
                </a:lnTo>
                <a:lnTo>
                  <a:pt x="29210" y="2104390"/>
                </a:lnTo>
                <a:lnTo>
                  <a:pt x="29210" y="2006600"/>
                </a:lnTo>
                <a:lnTo>
                  <a:pt x="331470" y="2127250"/>
                </a:lnTo>
                <a:close/>
                <a:moveTo>
                  <a:pt x="331470" y="2242820"/>
                </a:moveTo>
                <a:lnTo>
                  <a:pt x="331470" y="2326640"/>
                </a:lnTo>
                <a:lnTo>
                  <a:pt x="29210" y="2227580"/>
                </a:lnTo>
                <a:lnTo>
                  <a:pt x="29210" y="2132330"/>
                </a:lnTo>
                <a:lnTo>
                  <a:pt x="331470" y="2242820"/>
                </a:lnTo>
                <a:close/>
                <a:moveTo>
                  <a:pt x="331470" y="2353310"/>
                </a:moveTo>
                <a:lnTo>
                  <a:pt x="331470" y="2434590"/>
                </a:lnTo>
                <a:lnTo>
                  <a:pt x="29210" y="2346960"/>
                </a:lnTo>
                <a:lnTo>
                  <a:pt x="29210" y="2254250"/>
                </a:lnTo>
                <a:lnTo>
                  <a:pt x="331470" y="2353310"/>
                </a:lnTo>
                <a:close/>
                <a:moveTo>
                  <a:pt x="331470" y="2461260"/>
                </a:moveTo>
                <a:lnTo>
                  <a:pt x="331470" y="2540000"/>
                </a:lnTo>
                <a:lnTo>
                  <a:pt x="29210" y="2465070"/>
                </a:lnTo>
                <a:lnTo>
                  <a:pt x="29210" y="2374900"/>
                </a:lnTo>
                <a:lnTo>
                  <a:pt x="331470" y="2461260"/>
                </a:lnTo>
                <a:close/>
                <a:moveTo>
                  <a:pt x="331470" y="2567940"/>
                </a:moveTo>
                <a:lnTo>
                  <a:pt x="331470" y="2645410"/>
                </a:lnTo>
                <a:lnTo>
                  <a:pt x="29210" y="2581910"/>
                </a:lnTo>
                <a:lnTo>
                  <a:pt x="29210" y="2493010"/>
                </a:lnTo>
                <a:lnTo>
                  <a:pt x="331470" y="2567940"/>
                </a:lnTo>
                <a:close/>
                <a:moveTo>
                  <a:pt x="331470" y="2672080"/>
                </a:moveTo>
                <a:lnTo>
                  <a:pt x="331470" y="2748280"/>
                </a:lnTo>
                <a:lnTo>
                  <a:pt x="29210" y="2696210"/>
                </a:lnTo>
                <a:lnTo>
                  <a:pt x="29210" y="2608580"/>
                </a:lnTo>
                <a:lnTo>
                  <a:pt x="331470" y="2672080"/>
                </a:lnTo>
                <a:close/>
                <a:moveTo>
                  <a:pt x="331470" y="2774950"/>
                </a:moveTo>
                <a:lnTo>
                  <a:pt x="331470" y="2849880"/>
                </a:lnTo>
                <a:lnTo>
                  <a:pt x="29210" y="2807970"/>
                </a:lnTo>
                <a:lnTo>
                  <a:pt x="29210" y="2721610"/>
                </a:lnTo>
                <a:lnTo>
                  <a:pt x="331470" y="2774950"/>
                </a:lnTo>
                <a:close/>
                <a:moveTo>
                  <a:pt x="331470" y="2876550"/>
                </a:moveTo>
                <a:lnTo>
                  <a:pt x="331470" y="2951480"/>
                </a:lnTo>
                <a:lnTo>
                  <a:pt x="29210" y="2919730"/>
                </a:lnTo>
                <a:lnTo>
                  <a:pt x="29210" y="2833370"/>
                </a:lnTo>
                <a:lnTo>
                  <a:pt x="331470" y="2876550"/>
                </a:lnTo>
                <a:close/>
                <a:moveTo>
                  <a:pt x="331470" y="2976880"/>
                </a:moveTo>
                <a:lnTo>
                  <a:pt x="331470" y="3051810"/>
                </a:lnTo>
                <a:lnTo>
                  <a:pt x="29210" y="3031490"/>
                </a:lnTo>
                <a:lnTo>
                  <a:pt x="29210" y="2945130"/>
                </a:lnTo>
                <a:lnTo>
                  <a:pt x="331470" y="2976880"/>
                </a:lnTo>
                <a:close/>
                <a:moveTo>
                  <a:pt x="331470" y="3077210"/>
                </a:moveTo>
                <a:lnTo>
                  <a:pt x="331470" y="3150870"/>
                </a:lnTo>
                <a:lnTo>
                  <a:pt x="29210" y="3140710"/>
                </a:lnTo>
                <a:lnTo>
                  <a:pt x="29210" y="3055620"/>
                </a:lnTo>
                <a:lnTo>
                  <a:pt x="331470" y="3077210"/>
                </a:lnTo>
                <a:close/>
                <a:moveTo>
                  <a:pt x="331470" y="3177540"/>
                </a:moveTo>
                <a:lnTo>
                  <a:pt x="331470" y="3251200"/>
                </a:lnTo>
                <a:lnTo>
                  <a:pt x="29210" y="3251200"/>
                </a:lnTo>
                <a:lnTo>
                  <a:pt x="29210" y="3166110"/>
                </a:lnTo>
                <a:lnTo>
                  <a:pt x="331470" y="3177540"/>
                </a:lnTo>
                <a:close/>
                <a:moveTo>
                  <a:pt x="331470" y="3276600"/>
                </a:moveTo>
                <a:lnTo>
                  <a:pt x="331470" y="3350259"/>
                </a:lnTo>
                <a:lnTo>
                  <a:pt x="29210" y="3360419"/>
                </a:lnTo>
                <a:lnTo>
                  <a:pt x="29210" y="3276600"/>
                </a:lnTo>
                <a:lnTo>
                  <a:pt x="331470" y="3276600"/>
                </a:lnTo>
                <a:close/>
                <a:moveTo>
                  <a:pt x="331470" y="3375659"/>
                </a:moveTo>
                <a:lnTo>
                  <a:pt x="331470" y="3449319"/>
                </a:lnTo>
                <a:lnTo>
                  <a:pt x="29210" y="3469639"/>
                </a:lnTo>
                <a:lnTo>
                  <a:pt x="29210" y="3384549"/>
                </a:lnTo>
                <a:lnTo>
                  <a:pt x="331470" y="3375659"/>
                </a:lnTo>
                <a:close/>
                <a:moveTo>
                  <a:pt x="331470" y="3475989"/>
                </a:moveTo>
                <a:lnTo>
                  <a:pt x="331470" y="3549649"/>
                </a:lnTo>
                <a:lnTo>
                  <a:pt x="29210" y="3582669"/>
                </a:lnTo>
                <a:lnTo>
                  <a:pt x="29210" y="3496309"/>
                </a:lnTo>
                <a:lnTo>
                  <a:pt x="331470" y="3475989"/>
                </a:lnTo>
                <a:close/>
                <a:moveTo>
                  <a:pt x="331470" y="3575049"/>
                </a:moveTo>
                <a:lnTo>
                  <a:pt x="331470" y="3649979"/>
                </a:lnTo>
                <a:lnTo>
                  <a:pt x="29210" y="3693159"/>
                </a:lnTo>
                <a:lnTo>
                  <a:pt x="29210" y="3606800"/>
                </a:lnTo>
                <a:lnTo>
                  <a:pt x="331470" y="3575050"/>
                </a:lnTo>
                <a:close/>
                <a:moveTo>
                  <a:pt x="331470" y="3675379"/>
                </a:moveTo>
                <a:lnTo>
                  <a:pt x="331470" y="3751579"/>
                </a:lnTo>
                <a:lnTo>
                  <a:pt x="29210" y="3804919"/>
                </a:lnTo>
                <a:lnTo>
                  <a:pt x="29210" y="3717289"/>
                </a:lnTo>
                <a:lnTo>
                  <a:pt x="331470" y="3675380"/>
                </a:lnTo>
                <a:close/>
                <a:moveTo>
                  <a:pt x="331470" y="3778249"/>
                </a:moveTo>
                <a:lnTo>
                  <a:pt x="331470" y="3855719"/>
                </a:lnTo>
                <a:lnTo>
                  <a:pt x="29210" y="3919219"/>
                </a:lnTo>
                <a:lnTo>
                  <a:pt x="29210" y="3830319"/>
                </a:lnTo>
                <a:lnTo>
                  <a:pt x="331470" y="3778249"/>
                </a:lnTo>
                <a:close/>
                <a:moveTo>
                  <a:pt x="331470" y="3881119"/>
                </a:moveTo>
                <a:lnTo>
                  <a:pt x="331470" y="3959859"/>
                </a:lnTo>
                <a:lnTo>
                  <a:pt x="29210" y="4034789"/>
                </a:lnTo>
                <a:lnTo>
                  <a:pt x="29210" y="3944619"/>
                </a:lnTo>
                <a:lnTo>
                  <a:pt x="331470" y="3881119"/>
                </a:lnTo>
                <a:close/>
                <a:moveTo>
                  <a:pt x="331470" y="3985259"/>
                </a:moveTo>
                <a:lnTo>
                  <a:pt x="331470" y="4065269"/>
                </a:lnTo>
                <a:lnTo>
                  <a:pt x="29210" y="4151629"/>
                </a:lnTo>
                <a:lnTo>
                  <a:pt x="29210" y="4060189"/>
                </a:lnTo>
                <a:lnTo>
                  <a:pt x="331470" y="3985259"/>
                </a:lnTo>
                <a:close/>
                <a:moveTo>
                  <a:pt x="331470" y="4093209"/>
                </a:moveTo>
                <a:lnTo>
                  <a:pt x="331470" y="4174489"/>
                </a:lnTo>
                <a:lnTo>
                  <a:pt x="29210" y="4272280"/>
                </a:lnTo>
                <a:lnTo>
                  <a:pt x="29210" y="4178300"/>
                </a:lnTo>
                <a:lnTo>
                  <a:pt x="331470" y="4093210"/>
                </a:lnTo>
                <a:close/>
                <a:moveTo>
                  <a:pt x="331470" y="4201159"/>
                </a:moveTo>
                <a:lnTo>
                  <a:pt x="331470" y="4284980"/>
                </a:lnTo>
                <a:lnTo>
                  <a:pt x="29210" y="4395470"/>
                </a:lnTo>
                <a:lnTo>
                  <a:pt x="29210" y="4298950"/>
                </a:lnTo>
                <a:lnTo>
                  <a:pt x="331470" y="4201159"/>
                </a:lnTo>
                <a:close/>
                <a:moveTo>
                  <a:pt x="331470" y="4311650"/>
                </a:moveTo>
                <a:lnTo>
                  <a:pt x="331470" y="4398009"/>
                </a:lnTo>
                <a:lnTo>
                  <a:pt x="29210" y="4521200"/>
                </a:lnTo>
                <a:lnTo>
                  <a:pt x="29210" y="4423410"/>
                </a:lnTo>
                <a:lnTo>
                  <a:pt x="331470" y="4311650"/>
                </a:lnTo>
                <a:close/>
                <a:moveTo>
                  <a:pt x="331470" y="4427220"/>
                </a:moveTo>
                <a:lnTo>
                  <a:pt x="331470" y="4516120"/>
                </a:lnTo>
                <a:lnTo>
                  <a:pt x="29210" y="4650740"/>
                </a:lnTo>
                <a:lnTo>
                  <a:pt x="29210" y="4549140"/>
                </a:lnTo>
                <a:lnTo>
                  <a:pt x="331470" y="4427220"/>
                </a:lnTo>
                <a:close/>
                <a:moveTo>
                  <a:pt x="331470" y="4544060"/>
                </a:moveTo>
                <a:lnTo>
                  <a:pt x="331470" y="4636770"/>
                </a:lnTo>
                <a:lnTo>
                  <a:pt x="29210" y="4784090"/>
                </a:lnTo>
                <a:lnTo>
                  <a:pt x="29210" y="4678680"/>
                </a:lnTo>
                <a:lnTo>
                  <a:pt x="331470" y="4544060"/>
                </a:lnTo>
                <a:close/>
                <a:moveTo>
                  <a:pt x="331470" y="4664710"/>
                </a:moveTo>
                <a:lnTo>
                  <a:pt x="331470" y="4761230"/>
                </a:lnTo>
                <a:lnTo>
                  <a:pt x="29210" y="4921250"/>
                </a:lnTo>
                <a:lnTo>
                  <a:pt x="29210" y="4812030"/>
                </a:lnTo>
                <a:lnTo>
                  <a:pt x="331470" y="4664710"/>
                </a:lnTo>
                <a:close/>
                <a:moveTo>
                  <a:pt x="331470" y="4790440"/>
                </a:moveTo>
                <a:lnTo>
                  <a:pt x="331470" y="4890770"/>
                </a:lnTo>
                <a:lnTo>
                  <a:pt x="29210" y="5066030"/>
                </a:lnTo>
                <a:lnTo>
                  <a:pt x="29210" y="4951730"/>
                </a:lnTo>
                <a:lnTo>
                  <a:pt x="331470" y="4790440"/>
                </a:lnTo>
                <a:close/>
                <a:moveTo>
                  <a:pt x="331470" y="4919980"/>
                </a:moveTo>
                <a:lnTo>
                  <a:pt x="331470" y="5025390"/>
                </a:lnTo>
                <a:lnTo>
                  <a:pt x="29210" y="5214620"/>
                </a:lnTo>
                <a:lnTo>
                  <a:pt x="29210" y="5095240"/>
                </a:lnTo>
                <a:lnTo>
                  <a:pt x="331470" y="4919980"/>
                </a:lnTo>
                <a:close/>
                <a:moveTo>
                  <a:pt x="331470" y="5057140"/>
                </a:moveTo>
                <a:lnTo>
                  <a:pt x="331470" y="5166360"/>
                </a:lnTo>
                <a:lnTo>
                  <a:pt x="29210" y="5369560"/>
                </a:lnTo>
                <a:lnTo>
                  <a:pt x="29210" y="5245100"/>
                </a:lnTo>
                <a:lnTo>
                  <a:pt x="331470" y="5057140"/>
                </a:lnTo>
                <a:close/>
                <a:moveTo>
                  <a:pt x="331470" y="5198110"/>
                </a:moveTo>
                <a:lnTo>
                  <a:pt x="331470" y="5314950"/>
                </a:lnTo>
                <a:lnTo>
                  <a:pt x="29210" y="5534660"/>
                </a:lnTo>
                <a:lnTo>
                  <a:pt x="29210" y="5401310"/>
                </a:lnTo>
                <a:lnTo>
                  <a:pt x="331470" y="5198110"/>
                </a:lnTo>
                <a:close/>
                <a:moveTo>
                  <a:pt x="331470" y="5346700"/>
                </a:moveTo>
                <a:lnTo>
                  <a:pt x="331470" y="5471160"/>
                </a:lnTo>
                <a:lnTo>
                  <a:pt x="29210" y="5706110"/>
                </a:lnTo>
                <a:lnTo>
                  <a:pt x="29210" y="5565140"/>
                </a:lnTo>
                <a:lnTo>
                  <a:pt x="331470" y="5346700"/>
                </a:lnTo>
                <a:close/>
                <a:moveTo>
                  <a:pt x="331470" y="5501640"/>
                </a:moveTo>
                <a:lnTo>
                  <a:pt x="331470" y="5633720"/>
                </a:lnTo>
                <a:lnTo>
                  <a:pt x="29210" y="5886450"/>
                </a:lnTo>
                <a:lnTo>
                  <a:pt x="29210" y="5737860"/>
                </a:lnTo>
                <a:lnTo>
                  <a:pt x="331470" y="5501640"/>
                </a:lnTo>
                <a:close/>
                <a:moveTo>
                  <a:pt x="331470" y="5668010"/>
                </a:moveTo>
                <a:lnTo>
                  <a:pt x="331470" y="5808980"/>
                </a:lnTo>
                <a:lnTo>
                  <a:pt x="29210" y="6078220"/>
                </a:lnTo>
                <a:lnTo>
                  <a:pt x="29210" y="5919470"/>
                </a:lnTo>
                <a:lnTo>
                  <a:pt x="331470" y="5668010"/>
                </a:lnTo>
                <a:close/>
                <a:moveTo>
                  <a:pt x="331470" y="5842000"/>
                </a:moveTo>
                <a:lnTo>
                  <a:pt x="331470" y="6017260"/>
                </a:lnTo>
                <a:lnTo>
                  <a:pt x="29210" y="6309360"/>
                </a:lnTo>
                <a:lnTo>
                  <a:pt x="29210" y="6112510"/>
                </a:lnTo>
                <a:lnTo>
                  <a:pt x="331470" y="5842000"/>
                </a:lnTo>
                <a:close/>
                <a:moveTo>
                  <a:pt x="353060" y="6032500"/>
                </a:moveTo>
                <a:lnTo>
                  <a:pt x="487680" y="6032500"/>
                </a:lnTo>
                <a:lnTo>
                  <a:pt x="196850" y="6334760"/>
                </a:lnTo>
                <a:lnTo>
                  <a:pt x="39370" y="6334760"/>
                </a:lnTo>
                <a:lnTo>
                  <a:pt x="353060" y="6032500"/>
                </a:lnTo>
                <a:close/>
                <a:moveTo>
                  <a:pt x="523240" y="6032500"/>
                </a:moveTo>
                <a:lnTo>
                  <a:pt x="669290" y="6032500"/>
                </a:lnTo>
                <a:lnTo>
                  <a:pt x="398780" y="6334760"/>
                </a:lnTo>
                <a:lnTo>
                  <a:pt x="232410" y="6334760"/>
                </a:lnTo>
                <a:lnTo>
                  <a:pt x="523240" y="6032500"/>
                </a:lnTo>
                <a:close/>
                <a:moveTo>
                  <a:pt x="703580" y="6032500"/>
                </a:moveTo>
                <a:lnTo>
                  <a:pt x="839470" y="6032500"/>
                </a:lnTo>
                <a:lnTo>
                  <a:pt x="585470" y="6334760"/>
                </a:lnTo>
                <a:lnTo>
                  <a:pt x="433070" y="6334760"/>
                </a:lnTo>
                <a:lnTo>
                  <a:pt x="703580" y="6032500"/>
                </a:lnTo>
                <a:close/>
                <a:moveTo>
                  <a:pt x="872490" y="6032500"/>
                </a:moveTo>
                <a:lnTo>
                  <a:pt x="999490" y="6032500"/>
                </a:lnTo>
                <a:lnTo>
                  <a:pt x="764540" y="6334760"/>
                </a:lnTo>
                <a:lnTo>
                  <a:pt x="618490" y="6334760"/>
                </a:lnTo>
                <a:lnTo>
                  <a:pt x="872490" y="6032500"/>
                </a:lnTo>
                <a:close/>
                <a:moveTo>
                  <a:pt x="1031240" y="6032500"/>
                </a:moveTo>
                <a:lnTo>
                  <a:pt x="1150620" y="6032500"/>
                </a:lnTo>
                <a:lnTo>
                  <a:pt x="932180" y="6334760"/>
                </a:lnTo>
                <a:lnTo>
                  <a:pt x="796290" y="6334760"/>
                </a:lnTo>
                <a:lnTo>
                  <a:pt x="1031240" y="6032500"/>
                </a:lnTo>
                <a:close/>
                <a:moveTo>
                  <a:pt x="1182370" y="6032500"/>
                </a:moveTo>
                <a:lnTo>
                  <a:pt x="1295400" y="6032500"/>
                </a:lnTo>
                <a:lnTo>
                  <a:pt x="1092200" y="6334760"/>
                </a:lnTo>
                <a:lnTo>
                  <a:pt x="963930" y="6334760"/>
                </a:lnTo>
                <a:lnTo>
                  <a:pt x="1182370" y="6032500"/>
                </a:lnTo>
                <a:close/>
                <a:moveTo>
                  <a:pt x="1325880" y="6032500"/>
                </a:moveTo>
                <a:lnTo>
                  <a:pt x="1432560" y="6032500"/>
                </a:lnTo>
                <a:lnTo>
                  <a:pt x="1244600" y="6334760"/>
                </a:lnTo>
                <a:lnTo>
                  <a:pt x="1122680" y="6334760"/>
                </a:lnTo>
                <a:lnTo>
                  <a:pt x="1325880" y="6032500"/>
                </a:lnTo>
                <a:close/>
                <a:moveTo>
                  <a:pt x="1463040" y="6032500"/>
                </a:moveTo>
                <a:lnTo>
                  <a:pt x="1564640" y="6032500"/>
                </a:lnTo>
                <a:lnTo>
                  <a:pt x="1390650" y="6334760"/>
                </a:lnTo>
                <a:lnTo>
                  <a:pt x="1275080" y="6334760"/>
                </a:lnTo>
                <a:lnTo>
                  <a:pt x="1463040" y="6032500"/>
                </a:lnTo>
                <a:close/>
                <a:moveTo>
                  <a:pt x="1593850" y="6032500"/>
                </a:moveTo>
                <a:lnTo>
                  <a:pt x="1691640" y="6032500"/>
                </a:lnTo>
                <a:lnTo>
                  <a:pt x="1531620" y="6334760"/>
                </a:lnTo>
                <a:lnTo>
                  <a:pt x="1421130" y="6334760"/>
                </a:lnTo>
                <a:lnTo>
                  <a:pt x="1593850" y="6032500"/>
                </a:lnTo>
                <a:close/>
                <a:moveTo>
                  <a:pt x="1719580" y="6032500"/>
                </a:moveTo>
                <a:lnTo>
                  <a:pt x="1813560" y="6032500"/>
                </a:lnTo>
                <a:lnTo>
                  <a:pt x="1666240" y="6334760"/>
                </a:lnTo>
                <a:lnTo>
                  <a:pt x="1560830" y="6334760"/>
                </a:lnTo>
                <a:lnTo>
                  <a:pt x="1719580" y="6032500"/>
                </a:lnTo>
                <a:close/>
                <a:moveTo>
                  <a:pt x="1841500" y="6032500"/>
                </a:moveTo>
                <a:lnTo>
                  <a:pt x="1930400" y="6032500"/>
                </a:lnTo>
                <a:lnTo>
                  <a:pt x="1797050" y="6334760"/>
                </a:lnTo>
                <a:lnTo>
                  <a:pt x="1694180" y="6334760"/>
                </a:lnTo>
                <a:lnTo>
                  <a:pt x="1841500" y="6032500"/>
                </a:lnTo>
                <a:close/>
                <a:moveTo>
                  <a:pt x="1958340" y="6032500"/>
                </a:moveTo>
                <a:lnTo>
                  <a:pt x="2044700" y="6032500"/>
                </a:lnTo>
                <a:lnTo>
                  <a:pt x="1922780" y="6334760"/>
                </a:lnTo>
                <a:lnTo>
                  <a:pt x="1824990" y="6334760"/>
                </a:lnTo>
                <a:lnTo>
                  <a:pt x="1958340" y="6032500"/>
                </a:lnTo>
                <a:close/>
                <a:moveTo>
                  <a:pt x="2072640" y="6032500"/>
                </a:moveTo>
                <a:lnTo>
                  <a:pt x="2155190" y="6032500"/>
                </a:lnTo>
                <a:lnTo>
                  <a:pt x="2045970" y="6334760"/>
                </a:lnTo>
                <a:lnTo>
                  <a:pt x="1950720" y="6334760"/>
                </a:lnTo>
                <a:lnTo>
                  <a:pt x="2072640" y="6032500"/>
                </a:lnTo>
                <a:close/>
                <a:moveTo>
                  <a:pt x="2183130" y="6032500"/>
                </a:moveTo>
                <a:lnTo>
                  <a:pt x="2264410" y="6032500"/>
                </a:lnTo>
                <a:lnTo>
                  <a:pt x="2165350" y="6334760"/>
                </a:lnTo>
                <a:lnTo>
                  <a:pt x="2072640" y="6334760"/>
                </a:lnTo>
                <a:lnTo>
                  <a:pt x="2183130" y="6032500"/>
                </a:lnTo>
                <a:close/>
                <a:moveTo>
                  <a:pt x="2291080" y="6032500"/>
                </a:moveTo>
                <a:lnTo>
                  <a:pt x="2369820" y="6032500"/>
                </a:lnTo>
                <a:lnTo>
                  <a:pt x="2282190" y="6334760"/>
                </a:lnTo>
                <a:lnTo>
                  <a:pt x="2192020" y="6334760"/>
                </a:lnTo>
                <a:lnTo>
                  <a:pt x="2291080" y="6032500"/>
                </a:lnTo>
                <a:close/>
                <a:moveTo>
                  <a:pt x="2396490" y="6032500"/>
                </a:moveTo>
                <a:lnTo>
                  <a:pt x="2472690" y="6032500"/>
                </a:lnTo>
                <a:lnTo>
                  <a:pt x="2397760" y="6334760"/>
                </a:lnTo>
                <a:lnTo>
                  <a:pt x="2308860" y="6334760"/>
                </a:lnTo>
                <a:lnTo>
                  <a:pt x="2396490" y="6032500"/>
                </a:lnTo>
                <a:close/>
                <a:moveTo>
                  <a:pt x="2499360" y="6032500"/>
                </a:moveTo>
                <a:lnTo>
                  <a:pt x="2574290" y="6032500"/>
                </a:lnTo>
                <a:lnTo>
                  <a:pt x="2510790" y="6334760"/>
                </a:lnTo>
                <a:lnTo>
                  <a:pt x="2424430" y="6334760"/>
                </a:lnTo>
                <a:lnTo>
                  <a:pt x="2499360" y="6032500"/>
                </a:lnTo>
                <a:close/>
                <a:moveTo>
                  <a:pt x="2600960" y="6032500"/>
                </a:moveTo>
                <a:lnTo>
                  <a:pt x="2674620" y="6032500"/>
                </a:lnTo>
                <a:lnTo>
                  <a:pt x="2622550" y="6334760"/>
                </a:lnTo>
                <a:lnTo>
                  <a:pt x="2537460" y="6334760"/>
                </a:lnTo>
                <a:lnTo>
                  <a:pt x="2600960" y="6032500"/>
                </a:lnTo>
                <a:close/>
                <a:moveTo>
                  <a:pt x="2701290" y="6032500"/>
                </a:moveTo>
                <a:lnTo>
                  <a:pt x="2773680" y="6032500"/>
                </a:lnTo>
                <a:lnTo>
                  <a:pt x="2731770" y="6334760"/>
                </a:lnTo>
                <a:lnTo>
                  <a:pt x="2647950" y="6334760"/>
                </a:lnTo>
                <a:lnTo>
                  <a:pt x="2701290" y="6032500"/>
                </a:lnTo>
                <a:close/>
                <a:moveTo>
                  <a:pt x="2800350" y="6032500"/>
                </a:moveTo>
                <a:lnTo>
                  <a:pt x="2872740" y="6032500"/>
                </a:lnTo>
                <a:lnTo>
                  <a:pt x="2839720" y="6334760"/>
                </a:lnTo>
                <a:lnTo>
                  <a:pt x="2757170" y="6334760"/>
                </a:lnTo>
                <a:lnTo>
                  <a:pt x="2800350" y="6032500"/>
                </a:lnTo>
                <a:close/>
                <a:moveTo>
                  <a:pt x="2898140" y="6032500"/>
                </a:moveTo>
                <a:lnTo>
                  <a:pt x="2969260" y="6032500"/>
                </a:lnTo>
                <a:lnTo>
                  <a:pt x="2948940" y="6334760"/>
                </a:lnTo>
                <a:lnTo>
                  <a:pt x="2866390" y="6334760"/>
                </a:lnTo>
                <a:lnTo>
                  <a:pt x="2898140" y="6032500"/>
                </a:lnTo>
                <a:close/>
                <a:moveTo>
                  <a:pt x="2994660" y="6032500"/>
                </a:moveTo>
                <a:lnTo>
                  <a:pt x="3065780" y="6032500"/>
                </a:lnTo>
                <a:lnTo>
                  <a:pt x="3055620" y="6334760"/>
                </a:lnTo>
                <a:lnTo>
                  <a:pt x="2974340" y="6334760"/>
                </a:lnTo>
                <a:lnTo>
                  <a:pt x="2994660" y="6032500"/>
                </a:lnTo>
                <a:close/>
                <a:moveTo>
                  <a:pt x="3091180" y="6032500"/>
                </a:moveTo>
                <a:lnTo>
                  <a:pt x="3162300" y="6032500"/>
                </a:lnTo>
                <a:lnTo>
                  <a:pt x="3162300" y="6334760"/>
                </a:lnTo>
                <a:lnTo>
                  <a:pt x="3081020" y="6334760"/>
                </a:lnTo>
                <a:lnTo>
                  <a:pt x="3091181" y="6032500"/>
                </a:lnTo>
                <a:close/>
                <a:moveTo>
                  <a:pt x="3187700" y="6032500"/>
                </a:moveTo>
                <a:lnTo>
                  <a:pt x="3258820" y="6032500"/>
                </a:lnTo>
                <a:lnTo>
                  <a:pt x="3268980" y="6334760"/>
                </a:lnTo>
                <a:lnTo>
                  <a:pt x="3187700" y="6334760"/>
                </a:lnTo>
                <a:lnTo>
                  <a:pt x="3187700" y="6032500"/>
                </a:lnTo>
                <a:close/>
                <a:moveTo>
                  <a:pt x="3284220" y="6032500"/>
                </a:moveTo>
                <a:lnTo>
                  <a:pt x="3356611" y="6032500"/>
                </a:lnTo>
                <a:lnTo>
                  <a:pt x="3376931" y="6334760"/>
                </a:lnTo>
                <a:lnTo>
                  <a:pt x="3294381" y="6334760"/>
                </a:lnTo>
                <a:lnTo>
                  <a:pt x="3284221" y="6032500"/>
                </a:lnTo>
                <a:close/>
                <a:moveTo>
                  <a:pt x="3382011" y="6032500"/>
                </a:moveTo>
                <a:lnTo>
                  <a:pt x="3453131" y="6032500"/>
                </a:lnTo>
                <a:lnTo>
                  <a:pt x="3484881" y="6334760"/>
                </a:lnTo>
                <a:lnTo>
                  <a:pt x="3403600" y="6334760"/>
                </a:lnTo>
                <a:lnTo>
                  <a:pt x="3382010" y="6032500"/>
                </a:lnTo>
                <a:close/>
                <a:moveTo>
                  <a:pt x="3478531" y="6032500"/>
                </a:moveTo>
                <a:lnTo>
                  <a:pt x="3550921" y="6032500"/>
                </a:lnTo>
                <a:lnTo>
                  <a:pt x="3594101" y="6334760"/>
                </a:lnTo>
                <a:lnTo>
                  <a:pt x="3510281" y="6334760"/>
                </a:lnTo>
                <a:lnTo>
                  <a:pt x="3478531" y="6032500"/>
                </a:lnTo>
                <a:close/>
                <a:moveTo>
                  <a:pt x="3576321" y="6032500"/>
                </a:moveTo>
                <a:lnTo>
                  <a:pt x="3649981" y="6032500"/>
                </a:lnTo>
                <a:lnTo>
                  <a:pt x="3703321" y="6334760"/>
                </a:lnTo>
                <a:lnTo>
                  <a:pt x="3619500" y="6334760"/>
                </a:lnTo>
                <a:lnTo>
                  <a:pt x="3576320" y="6032500"/>
                </a:lnTo>
                <a:close/>
                <a:moveTo>
                  <a:pt x="3675381" y="6032500"/>
                </a:moveTo>
                <a:lnTo>
                  <a:pt x="3750311" y="6032500"/>
                </a:lnTo>
                <a:lnTo>
                  <a:pt x="3813811" y="6334760"/>
                </a:lnTo>
                <a:lnTo>
                  <a:pt x="3728720" y="6334760"/>
                </a:lnTo>
                <a:lnTo>
                  <a:pt x="3675380" y="6032500"/>
                </a:lnTo>
                <a:close/>
                <a:moveTo>
                  <a:pt x="3775711" y="6032500"/>
                </a:moveTo>
                <a:lnTo>
                  <a:pt x="3851911" y="6032500"/>
                </a:lnTo>
                <a:lnTo>
                  <a:pt x="3926841" y="6334760"/>
                </a:lnTo>
                <a:lnTo>
                  <a:pt x="3840481" y="6334760"/>
                </a:lnTo>
                <a:lnTo>
                  <a:pt x="3775711" y="6032500"/>
                </a:lnTo>
                <a:close/>
                <a:moveTo>
                  <a:pt x="3877311" y="6032500"/>
                </a:moveTo>
                <a:lnTo>
                  <a:pt x="3954781" y="6032500"/>
                </a:lnTo>
                <a:lnTo>
                  <a:pt x="4041141" y="6334760"/>
                </a:lnTo>
                <a:lnTo>
                  <a:pt x="3953511" y="6334760"/>
                </a:lnTo>
                <a:lnTo>
                  <a:pt x="3877311" y="6032500"/>
                </a:lnTo>
                <a:close/>
                <a:moveTo>
                  <a:pt x="3981451" y="6032500"/>
                </a:moveTo>
                <a:lnTo>
                  <a:pt x="4060191" y="6032500"/>
                </a:lnTo>
                <a:lnTo>
                  <a:pt x="4157981" y="6334760"/>
                </a:lnTo>
                <a:lnTo>
                  <a:pt x="4067811" y="6334760"/>
                </a:lnTo>
                <a:lnTo>
                  <a:pt x="3981451" y="6032500"/>
                </a:lnTo>
                <a:close/>
                <a:moveTo>
                  <a:pt x="4086861" y="6032500"/>
                </a:moveTo>
                <a:lnTo>
                  <a:pt x="4168141" y="6032500"/>
                </a:lnTo>
                <a:lnTo>
                  <a:pt x="4277361" y="6334760"/>
                </a:lnTo>
                <a:lnTo>
                  <a:pt x="4184651" y="6334760"/>
                </a:lnTo>
                <a:lnTo>
                  <a:pt x="4086861" y="6032500"/>
                </a:lnTo>
                <a:close/>
                <a:moveTo>
                  <a:pt x="4194811" y="6032500"/>
                </a:moveTo>
                <a:lnTo>
                  <a:pt x="4278631" y="6032500"/>
                </a:lnTo>
                <a:lnTo>
                  <a:pt x="4400551" y="6334760"/>
                </a:lnTo>
                <a:lnTo>
                  <a:pt x="4305300" y="6334760"/>
                </a:lnTo>
                <a:lnTo>
                  <a:pt x="4194810" y="6032500"/>
                </a:lnTo>
                <a:close/>
                <a:moveTo>
                  <a:pt x="4306570" y="6032500"/>
                </a:moveTo>
                <a:lnTo>
                  <a:pt x="4392930" y="6032500"/>
                </a:lnTo>
                <a:lnTo>
                  <a:pt x="4526280" y="6334760"/>
                </a:lnTo>
                <a:lnTo>
                  <a:pt x="4427220" y="6334760"/>
                </a:lnTo>
                <a:lnTo>
                  <a:pt x="4306570" y="6032500"/>
                </a:lnTo>
                <a:close/>
                <a:moveTo>
                  <a:pt x="4420870" y="6032500"/>
                </a:moveTo>
                <a:lnTo>
                  <a:pt x="4509770" y="6032500"/>
                </a:lnTo>
                <a:lnTo>
                  <a:pt x="4655820" y="6334760"/>
                </a:lnTo>
                <a:lnTo>
                  <a:pt x="4554220" y="6334760"/>
                </a:lnTo>
                <a:lnTo>
                  <a:pt x="4420870" y="6032500"/>
                </a:lnTo>
                <a:close/>
                <a:moveTo>
                  <a:pt x="4537711" y="6032500"/>
                </a:moveTo>
                <a:lnTo>
                  <a:pt x="4631691" y="6032500"/>
                </a:lnTo>
                <a:lnTo>
                  <a:pt x="4790441" y="6334760"/>
                </a:lnTo>
                <a:lnTo>
                  <a:pt x="4685031" y="6334760"/>
                </a:lnTo>
                <a:lnTo>
                  <a:pt x="4537710" y="6032500"/>
                </a:lnTo>
                <a:close/>
                <a:moveTo>
                  <a:pt x="4659631" y="6032500"/>
                </a:moveTo>
                <a:lnTo>
                  <a:pt x="4757421" y="6032500"/>
                </a:lnTo>
                <a:lnTo>
                  <a:pt x="4930141" y="6334760"/>
                </a:lnTo>
                <a:lnTo>
                  <a:pt x="4819651" y="6334760"/>
                </a:lnTo>
                <a:lnTo>
                  <a:pt x="4659630" y="6032500"/>
                </a:lnTo>
                <a:close/>
                <a:moveTo>
                  <a:pt x="4786631" y="6032500"/>
                </a:moveTo>
                <a:lnTo>
                  <a:pt x="4888231" y="6032500"/>
                </a:lnTo>
                <a:lnTo>
                  <a:pt x="5076191" y="6334760"/>
                </a:lnTo>
                <a:lnTo>
                  <a:pt x="4959350" y="6334760"/>
                </a:lnTo>
                <a:lnTo>
                  <a:pt x="4786630" y="6032500"/>
                </a:lnTo>
                <a:close/>
                <a:moveTo>
                  <a:pt x="4917441" y="6032500"/>
                </a:moveTo>
                <a:lnTo>
                  <a:pt x="5025391" y="6032500"/>
                </a:lnTo>
                <a:lnTo>
                  <a:pt x="5227320" y="6334760"/>
                </a:lnTo>
                <a:lnTo>
                  <a:pt x="5105400" y="6334760"/>
                </a:lnTo>
                <a:lnTo>
                  <a:pt x="4917440" y="6032500"/>
                </a:lnTo>
                <a:close/>
                <a:moveTo>
                  <a:pt x="5055870" y="6032500"/>
                </a:moveTo>
                <a:lnTo>
                  <a:pt x="5168900" y="6032500"/>
                </a:lnTo>
                <a:lnTo>
                  <a:pt x="5387341" y="6334760"/>
                </a:lnTo>
                <a:lnTo>
                  <a:pt x="5259070" y="6334760"/>
                </a:lnTo>
                <a:lnTo>
                  <a:pt x="5055870" y="6032500"/>
                </a:lnTo>
                <a:close/>
                <a:moveTo>
                  <a:pt x="5199380" y="6032500"/>
                </a:moveTo>
                <a:lnTo>
                  <a:pt x="5318760" y="6032500"/>
                </a:lnTo>
                <a:lnTo>
                  <a:pt x="5554980" y="6334760"/>
                </a:lnTo>
                <a:lnTo>
                  <a:pt x="5419090" y="6334760"/>
                </a:lnTo>
                <a:lnTo>
                  <a:pt x="5199380" y="6032500"/>
                </a:lnTo>
                <a:close/>
                <a:moveTo>
                  <a:pt x="5351780" y="6032500"/>
                </a:moveTo>
                <a:lnTo>
                  <a:pt x="5478780" y="6032500"/>
                </a:lnTo>
                <a:lnTo>
                  <a:pt x="5731510" y="6334760"/>
                </a:lnTo>
                <a:lnTo>
                  <a:pt x="5586730" y="6334760"/>
                </a:lnTo>
                <a:lnTo>
                  <a:pt x="5351780" y="6032500"/>
                </a:lnTo>
                <a:close/>
                <a:moveTo>
                  <a:pt x="5511800" y="6032500"/>
                </a:moveTo>
                <a:lnTo>
                  <a:pt x="5647691" y="6032500"/>
                </a:lnTo>
                <a:lnTo>
                  <a:pt x="5918200" y="6334760"/>
                </a:lnTo>
                <a:lnTo>
                  <a:pt x="5763260" y="6334760"/>
                </a:lnTo>
                <a:lnTo>
                  <a:pt x="5511800" y="6032500"/>
                </a:lnTo>
                <a:close/>
                <a:moveTo>
                  <a:pt x="5681980" y="6032500"/>
                </a:moveTo>
                <a:lnTo>
                  <a:pt x="5828030" y="6032500"/>
                </a:lnTo>
                <a:lnTo>
                  <a:pt x="6118860" y="6334760"/>
                </a:lnTo>
                <a:lnTo>
                  <a:pt x="5952490" y="6334760"/>
                </a:lnTo>
                <a:lnTo>
                  <a:pt x="5681980" y="6032500"/>
                </a:lnTo>
                <a:close/>
                <a:moveTo>
                  <a:pt x="5862320" y="6032500"/>
                </a:moveTo>
                <a:lnTo>
                  <a:pt x="6019800" y="6032500"/>
                </a:lnTo>
                <a:lnTo>
                  <a:pt x="6330950" y="6334760"/>
                </a:lnTo>
                <a:lnTo>
                  <a:pt x="6153150" y="6334760"/>
                </a:lnTo>
                <a:lnTo>
                  <a:pt x="5862320" y="6032500"/>
                </a:lnTo>
                <a:close/>
                <a:moveTo>
                  <a:pt x="6043930" y="6017260"/>
                </a:moveTo>
                <a:lnTo>
                  <a:pt x="6043930" y="5864860"/>
                </a:lnTo>
                <a:lnTo>
                  <a:pt x="6347460" y="6136640"/>
                </a:lnTo>
                <a:lnTo>
                  <a:pt x="6347460" y="6309360"/>
                </a:lnTo>
                <a:lnTo>
                  <a:pt x="6043930" y="6017260"/>
                </a:lnTo>
                <a:close/>
                <a:moveTo>
                  <a:pt x="6043930" y="5830570"/>
                </a:moveTo>
                <a:lnTo>
                  <a:pt x="6043930" y="5687060"/>
                </a:lnTo>
                <a:lnTo>
                  <a:pt x="6347460" y="5941060"/>
                </a:lnTo>
                <a:lnTo>
                  <a:pt x="6347460" y="6101080"/>
                </a:lnTo>
                <a:lnTo>
                  <a:pt x="6043930" y="5830570"/>
                </a:lnTo>
                <a:close/>
                <a:moveTo>
                  <a:pt x="6043930" y="5655310"/>
                </a:moveTo>
                <a:lnTo>
                  <a:pt x="6043930" y="5521960"/>
                </a:lnTo>
                <a:lnTo>
                  <a:pt x="6347460" y="5759450"/>
                </a:lnTo>
                <a:lnTo>
                  <a:pt x="6347460" y="5909310"/>
                </a:lnTo>
                <a:lnTo>
                  <a:pt x="6043930" y="5655310"/>
                </a:lnTo>
                <a:close/>
                <a:moveTo>
                  <a:pt x="6043930" y="5490210"/>
                </a:moveTo>
                <a:lnTo>
                  <a:pt x="6043930" y="5364480"/>
                </a:lnTo>
                <a:lnTo>
                  <a:pt x="6347460" y="5585460"/>
                </a:lnTo>
                <a:lnTo>
                  <a:pt x="6347460" y="5726430"/>
                </a:lnTo>
                <a:lnTo>
                  <a:pt x="6043930" y="5490210"/>
                </a:lnTo>
                <a:close/>
                <a:moveTo>
                  <a:pt x="6043930" y="5334000"/>
                </a:moveTo>
                <a:lnTo>
                  <a:pt x="6043930" y="5215891"/>
                </a:lnTo>
                <a:lnTo>
                  <a:pt x="6347460" y="5420361"/>
                </a:lnTo>
                <a:lnTo>
                  <a:pt x="6347460" y="5553711"/>
                </a:lnTo>
                <a:lnTo>
                  <a:pt x="6043930" y="5334000"/>
                </a:lnTo>
                <a:close/>
                <a:moveTo>
                  <a:pt x="6043930" y="5184141"/>
                </a:moveTo>
                <a:lnTo>
                  <a:pt x="6043930" y="5072381"/>
                </a:lnTo>
                <a:lnTo>
                  <a:pt x="6347460" y="5261611"/>
                </a:lnTo>
                <a:lnTo>
                  <a:pt x="6347460" y="5388611"/>
                </a:lnTo>
                <a:lnTo>
                  <a:pt x="6043930" y="5184141"/>
                </a:lnTo>
                <a:close/>
                <a:moveTo>
                  <a:pt x="6043930" y="5041900"/>
                </a:moveTo>
                <a:lnTo>
                  <a:pt x="6043930" y="4936491"/>
                </a:lnTo>
                <a:lnTo>
                  <a:pt x="6347460" y="5111750"/>
                </a:lnTo>
                <a:lnTo>
                  <a:pt x="6347460" y="5231130"/>
                </a:lnTo>
                <a:lnTo>
                  <a:pt x="6043930" y="5041900"/>
                </a:lnTo>
                <a:close/>
                <a:moveTo>
                  <a:pt x="6043930" y="4906010"/>
                </a:moveTo>
                <a:lnTo>
                  <a:pt x="6043930" y="4804410"/>
                </a:lnTo>
                <a:lnTo>
                  <a:pt x="6347460" y="4965700"/>
                </a:lnTo>
                <a:lnTo>
                  <a:pt x="6347460" y="5080000"/>
                </a:lnTo>
                <a:lnTo>
                  <a:pt x="6043930" y="4906010"/>
                </a:lnTo>
                <a:close/>
                <a:moveTo>
                  <a:pt x="6043930" y="4775200"/>
                </a:moveTo>
                <a:lnTo>
                  <a:pt x="6043930" y="4678680"/>
                </a:lnTo>
                <a:lnTo>
                  <a:pt x="6347460" y="4826000"/>
                </a:lnTo>
                <a:lnTo>
                  <a:pt x="6347460" y="4936491"/>
                </a:lnTo>
                <a:lnTo>
                  <a:pt x="6043930" y="4775200"/>
                </a:lnTo>
                <a:close/>
                <a:moveTo>
                  <a:pt x="6043930" y="4648200"/>
                </a:moveTo>
                <a:lnTo>
                  <a:pt x="6043930" y="4555491"/>
                </a:lnTo>
                <a:lnTo>
                  <a:pt x="6347460" y="4690111"/>
                </a:lnTo>
                <a:lnTo>
                  <a:pt x="6347460" y="4796791"/>
                </a:lnTo>
                <a:lnTo>
                  <a:pt x="6043930" y="4648200"/>
                </a:lnTo>
                <a:close/>
                <a:moveTo>
                  <a:pt x="6043930" y="4527550"/>
                </a:moveTo>
                <a:lnTo>
                  <a:pt x="6043930" y="4437380"/>
                </a:lnTo>
                <a:lnTo>
                  <a:pt x="6347460" y="4560570"/>
                </a:lnTo>
                <a:lnTo>
                  <a:pt x="6347460" y="4663441"/>
                </a:lnTo>
                <a:lnTo>
                  <a:pt x="6043930" y="4527550"/>
                </a:lnTo>
                <a:close/>
                <a:moveTo>
                  <a:pt x="6043930" y="4409441"/>
                </a:moveTo>
                <a:lnTo>
                  <a:pt x="6043930" y="4323081"/>
                </a:lnTo>
                <a:lnTo>
                  <a:pt x="6347460" y="4432301"/>
                </a:lnTo>
                <a:lnTo>
                  <a:pt x="6347460" y="4531361"/>
                </a:lnTo>
                <a:lnTo>
                  <a:pt x="6043930" y="4409441"/>
                </a:lnTo>
                <a:close/>
                <a:moveTo>
                  <a:pt x="6043930" y="4293870"/>
                </a:moveTo>
                <a:lnTo>
                  <a:pt x="6043930" y="4210050"/>
                </a:lnTo>
                <a:lnTo>
                  <a:pt x="6347460" y="4307841"/>
                </a:lnTo>
                <a:lnTo>
                  <a:pt x="6347460" y="4404361"/>
                </a:lnTo>
                <a:lnTo>
                  <a:pt x="6043930" y="4293870"/>
                </a:lnTo>
                <a:close/>
                <a:moveTo>
                  <a:pt x="6043930" y="4183380"/>
                </a:moveTo>
                <a:lnTo>
                  <a:pt x="6043930" y="4100830"/>
                </a:lnTo>
                <a:lnTo>
                  <a:pt x="6347460" y="4187190"/>
                </a:lnTo>
                <a:lnTo>
                  <a:pt x="6347460" y="4282440"/>
                </a:lnTo>
                <a:lnTo>
                  <a:pt x="6043930" y="4183380"/>
                </a:lnTo>
                <a:close/>
                <a:moveTo>
                  <a:pt x="6043930" y="4074160"/>
                </a:moveTo>
                <a:lnTo>
                  <a:pt x="6043930" y="3992880"/>
                </a:lnTo>
                <a:lnTo>
                  <a:pt x="6347460" y="4069080"/>
                </a:lnTo>
                <a:lnTo>
                  <a:pt x="6347460" y="4161790"/>
                </a:lnTo>
                <a:lnTo>
                  <a:pt x="6043930" y="4074160"/>
                </a:lnTo>
                <a:close/>
                <a:moveTo>
                  <a:pt x="6043930" y="3966210"/>
                </a:moveTo>
                <a:lnTo>
                  <a:pt x="6043930" y="3886200"/>
                </a:lnTo>
                <a:lnTo>
                  <a:pt x="6347460" y="3950970"/>
                </a:lnTo>
                <a:lnTo>
                  <a:pt x="6347460" y="4041140"/>
                </a:lnTo>
                <a:lnTo>
                  <a:pt x="6043930" y="3966210"/>
                </a:lnTo>
                <a:close/>
                <a:moveTo>
                  <a:pt x="6043930" y="3860800"/>
                </a:moveTo>
                <a:lnTo>
                  <a:pt x="6043930" y="3783330"/>
                </a:lnTo>
                <a:lnTo>
                  <a:pt x="6347460" y="3836670"/>
                </a:lnTo>
                <a:lnTo>
                  <a:pt x="6347460" y="3925570"/>
                </a:lnTo>
                <a:lnTo>
                  <a:pt x="6043930" y="3860800"/>
                </a:lnTo>
                <a:close/>
                <a:moveTo>
                  <a:pt x="6043930" y="3757930"/>
                </a:moveTo>
                <a:lnTo>
                  <a:pt x="6043930" y="3680460"/>
                </a:lnTo>
                <a:lnTo>
                  <a:pt x="6347460" y="3723640"/>
                </a:lnTo>
                <a:lnTo>
                  <a:pt x="6347460" y="3811270"/>
                </a:lnTo>
                <a:lnTo>
                  <a:pt x="6043930" y="3757930"/>
                </a:lnTo>
                <a:close/>
                <a:moveTo>
                  <a:pt x="6043930" y="3653790"/>
                </a:moveTo>
                <a:lnTo>
                  <a:pt x="6043930" y="3577590"/>
                </a:lnTo>
                <a:lnTo>
                  <a:pt x="6347460" y="3610610"/>
                </a:lnTo>
                <a:lnTo>
                  <a:pt x="6347460" y="3698240"/>
                </a:lnTo>
                <a:lnTo>
                  <a:pt x="6043930" y="3653790"/>
                </a:lnTo>
                <a:close/>
                <a:moveTo>
                  <a:pt x="6043930" y="3552190"/>
                </a:moveTo>
                <a:lnTo>
                  <a:pt x="6043930" y="3477260"/>
                </a:lnTo>
                <a:lnTo>
                  <a:pt x="6347460" y="3498850"/>
                </a:lnTo>
                <a:lnTo>
                  <a:pt x="6347460" y="3586480"/>
                </a:lnTo>
                <a:lnTo>
                  <a:pt x="6043930" y="3552190"/>
                </a:lnTo>
                <a:close/>
                <a:moveTo>
                  <a:pt x="6043930" y="3451860"/>
                </a:moveTo>
                <a:lnTo>
                  <a:pt x="6043930" y="3376930"/>
                </a:lnTo>
                <a:lnTo>
                  <a:pt x="6347460" y="3388360"/>
                </a:lnTo>
                <a:lnTo>
                  <a:pt x="6347460" y="3473450"/>
                </a:lnTo>
                <a:lnTo>
                  <a:pt x="6043930" y="3451860"/>
                </a:lnTo>
                <a:close/>
                <a:moveTo>
                  <a:pt x="6043930" y="3350260"/>
                </a:moveTo>
                <a:lnTo>
                  <a:pt x="6043930" y="3276600"/>
                </a:lnTo>
                <a:lnTo>
                  <a:pt x="6347460" y="3276600"/>
                </a:lnTo>
                <a:lnTo>
                  <a:pt x="6347460" y="3362960"/>
                </a:lnTo>
                <a:lnTo>
                  <a:pt x="6043930" y="3350260"/>
                </a:lnTo>
                <a:close/>
                <a:moveTo>
                  <a:pt x="6043930" y="3251200"/>
                </a:moveTo>
                <a:lnTo>
                  <a:pt x="6043930" y="3176270"/>
                </a:lnTo>
                <a:lnTo>
                  <a:pt x="6347460" y="3166110"/>
                </a:lnTo>
                <a:lnTo>
                  <a:pt x="6347460" y="3252470"/>
                </a:lnTo>
                <a:lnTo>
                  <a:pt x="6043930" y="3252470"/>
                </a:lnTo>
                <a:close/>
                <a:moveTo>
                  <a:pt x="6043930" y="3150870"/>
                </a:moveTo>
                <a:lnTo>
                  <a:pt x="6043930" y="3075941"/>
                </a:lnTo>
                <a:lnTo>
                  <a:pt x="6347460" y="3054351"/>
                </a:lnTo>
                <a:lnTo>
                  <a:pt x="6347460" y="3140711"/>
                </a:lnTo>
                <a:lnTo>
                  <a:pt x="6043930" y="3150871"/>
                </a:lnTo>
                <a:close/>
                <a:moveTo>
                  <a:pt x="6043930" y="3049270"/>
                </a:moveTo>
                <a:lnTo>
                  <a:pt x="6043930" y="2974341"/>
                </a:lnTo>
                <a:lnTo>
                  <a:pt x="6347460" y="2942591"/>
                </a:lnTo>
                <a:lnTo>
                  <a:pt x="6347460" y="3028951"/>
                </a:lnTo>
                <a:lnTo>
                  <a:pt x="6043930" y="3049271"/>
                </a:lnTo>
                <a:close/>
                <a:moveTo>
                  <a:pt x="6043930" y="2948941"/>
                </a:moveTo>
                <a:lnTo>
                  <a:pt x="6043930" y="2874011"/>
                </a:lnTo>
                <a:lnTo>
                  <a:pt x="6347460" y="2830831"/>
                </a:lnTo>
                <a:lnTo>
                  <a:pt x="6347460" y="2918461"/>
                </a:lnTo>
                <a:lnTo>
                  <a:pt x="6043930" y="2948941"/>
                </a:lnTo>
                <a:close/>
                <a:moveTo>
                  <a:pt x="6043930" y="2847341"/>
                </a:moveTo>
                <a:lnTo>
                  <a:pt x="6043930" y="2771141"/>
                </a:lnTo>
                <a:lnTo>
                  <a:pt x="6347460" y="2717801"/>
                </a:lnTo>
                <a:lnTo>
                  <a:pt x="6347460" y="2806701"/>
                </a:lnTo>
                <a:lnTo>
                  <a:pt x="6043930" y="2847341"/>
                </a:lnTo>
                <a:close/>
                <a:moveTo>
                  <a:pt x="6043930" y="2744470"/>
                </a:moveTo>
                <a:lnTo>
                  <a:pt x="6043930" y="2667000"/>
                </a:lnTo>
                <a:lnTo>
                  <a:pt x="6347460" y="2602230"/>
                </a:lnTo>
                <a:lnTo>
                  <a:pt x="6347460" y="2691130"/>
                </a:lnTo>
                <a:lnTo>
                  <a:pt x="6043930" y="2744470"/>
                </a:lnTo>
                <a:close/>
                <a:moveTo>
                  <a:pt x="6043930" y="2640331"/>
                </a:moveTo>
                <a:lnTo>
                  <a:pt x="6043930" y="2561591"/>
                </a:lnTo>
                <a:lnTo>
                  <a:pt x="6347460" y="2485391"/>
                </a:lnTo>
                <a:lnTo>
                  <a:pt x="6347460" y="2576831"/>
                </a:lnTo>
                <a:lnTo>
                  <a:pt x="6043930" y="2640331"/>
                </a:lnTo>
                <a:close/>
                <a:moveTo>
                  <a:pt x="6043930" y="2534920"/>
                </a:moveTo>
                <a:lnTo>
                  <a:pt x="6043930" y="2454910"/>
                </a:lnTo>
                <a:lnTo>
                  <a:pt x="6347460" y="2368550"/>
                </a:lnTo>
                <a:lnTo>
                  <a:pt x="6347460" y="2461260"/>
                </a:lnTo>
                <a:lnTo>
                  <a:pt x="6043930" y="2534920"/>
                </a:lnTo>
                <a:close/>
                <a:moveTo>
                  <a:pt x="6043930" y="2426970"/>
                </a:moveTo>
                <a:lnTo>
                  <a:pt x="6043930" y="2344420"/>
                </a:lnTo>
                <a:lnTo>
                  <a:pt x="6347460" y="2246631"/>
                </a:lnTo>
                <a:lnTo>
                  <a:pt x="6347460" y="2341881"/>
                </a:lnTo>
                <a:lnTo>
                  <a:pt x="6043930" y="2426970"/>
                </a:lnTo>
                <a:close/>
                <a:moveTo>
                  <a:pt x="6043930" y="2317750"/>
                </a:moveTo>
                <a:lnTo>
                  <a:pt x="6043930" y="2232660"/>
                </a:lnTo>
                <a:lnTo>
                  <a:pt x="6347460" y="2123440"/>
                </a:lnTo>
                <a:lnTo>
                  <a:pt x="6347460" y="2221230"/>
                </a:lnTo>
                <a:lnTo>
                  <a:pt x="6043930" y="2317750"/>
                </a:lnTo>
                <a:close/>
                <a:moveTo>
                  <a:pt x="6043930" y="2205990"/>
                </a:moveTo>
                <a:lnTo>
                  <a:pt x="6043930" y="2118360"/>
                </a:lnTo>
                <a:lnTo>
                  <a:pt x="6347460" y="1996440"/>
                </a:lnTo>
                <a:lnTo>
                  <a:pt x="6347460" y="2096770"/>
                </a:lnTo>
                <a:lnTo>
                  <a:pt x="6043930" y="2205990"/>
                </a:lnTo>
                <a:close/>
                <a:moveTo>
                  <a:pt x="6043930" y="2090420"/>
                </a:moveTo>
                <a:lnTo>
                  <a:pt x="6043930" y="2000250"/>
                </a:lnTo>
                <a:lnTo>
                  <a:pt x="6347460" y="1864360"/>
                </a:lnTo>
                <a:lnTo>
                  <a:pt x="6347460" y="1967230"/>
                </a:lnTo>
                <a:lnTo>
                  <a:pt x="6043930" y="2090420"/>
                </a:lnTo>
                <a:close/>
                <a:moveTo>
                  <a:pt x="6043930" y="1972310"/>
                </a:moveTo>
                <a:lnTo>
                  <a:pt x="6043930" y="1878330"/>
                </a:lnTo>
                <a:lnTo>
                  <a:pt x="6347460" y="1731010"/>
                </a:lnTo>
                <a:lnTo>
                  <a:pt x="6347460" y="1837690"/>
                </a:lnTo>
                <a:lnTo>
                  <a:pt x="6043930" y="1972310"/>
                </a:lnTo>
                <a:close/>
                <a:moveTo>
                  <a:pt x="6043930" y="1850390"/>
                </a:moveTo>
                <a:lnTo>
                  <a:pt x="6043930" y="1752600"/>
                </a:lnTo>
                <a:lnTo>
                  <a:pt x="6347460" y="1592580"/>
                </a:lnTo>
                <a:lnTo>
                  <a:pt x="6347460" y="1703070"/>
                </a:lnTo>
                <a:lnTo>
                  <a:pt x="6043930" y="1850390"/>
                </a:lnTo>
                <a:close/>
                <a:moveTo>
                  <a:pt x="6043930" y="1723390"/>
                </a:moveTo>
                <a:lnTo>
                  <a:pt x="6043930" y="1621790"/>
                </a:lnTo>
                <a:lnTo>
                  <a:pt x="6347460" y="1446530"/>
                </a:lnTo>
                <a:lnTo>
                  <a:pt x="6347460" y="1562100"/>
                </a:lnTo>
                <a:lnTo>
                  <a:pt x="6043930" y="1723390"/>
                </a:lnTo>
                <a:close/>
                <a:moveTo>
                  <a:pt x="6043930" y="1592580"/>
                </a:moveTo>
                <a:lnTo>
                  <a:pt x="6043930" y="1485900"/>
                </a:lnTo>
                <a:lnTo>
                  <a:pt x="6347460" y="1296670"/>
                </a:lnTo>
                <a:lnTo>
                  <a:pt x="6347460" y="1417320"/>
                </a:lnTo>
                <a:lnTo>
                  <a:pt x="6043930" y="1592580"/>
                </a:lnTo>
                <a:close/>
                <a:moveTo>
                  <a:pt x="6043930" y="1455420"/>
                </a:moveTo>
                <a:lnTo>
                  <a:pt x="6043930" y="1343660"/>
                </a:lnTo>
                <a:lnTo>
                  <a:pt x="6347460" y="1139190"/>
                </a:lnTo>
                <a:lnTo>
                  <a:pt x="6347460" y="1266190"/>
                </a:lnTo>
                <a:lnTo>
                  <a:pt x="6043930" y="1455420"/>
                </a:lnTo>
                <a:close/>
                <a:moveTo>
                  <a:pt x="6043930" y="1313180"/>
                </a:moveTo>
                <a:lnTo>
                  <a:pt x="6043930" y="1193800"/>
                </a:lnTo>
                <a:lnTo>
                  <a:pt x="6347460" y="974090"/>
                </a:lnTo>
                <a:lnTo>
                  <a:pt x="6347460" y="1107440"/>
                </a:lnTo>
                <a:lnTo>
                  <a:pt x="6043930" y="1313180"/>
                </a:lnTo>
                <a:close/>
                <a:moveTo>
                  <a:pt x="6043930" y="1162050"/>
                </a:moveTo>
                <a:lnTo>
                  <a:pt x="6043930" y="1037590"/>
                </a:lnTo>
                <a:lnTo>
                  <a:pt x="6347460" y="801370"/>
                </a:lnTo>
                <a:lnTo>
                  <a:pt x="6347460" y="942340"/>
                </a:lnTo>
                <a:lnTo>
                  <a:pt x="6043930" y="1162050"/>
                </a:lnTo>
                <a:close/>
                <a:moveTo>
                  <a:pt x="6043930" y="1005840"/>
                </a:moveTo>
                <a:lnTo>
                  <a:pt x="6043930" y="871220"/>
                </a:lnTo>
                <a:lnTo>
                  <a:pt x="6347460" y="618490"/>
                </a:lnTo>
                <a:lnTo>
                  <a:pt x="6347460" y="768350"/>
                </a:lnTo>
                <a:lnTo>
                  <a:pt x="6043930" y="1005840"/>
                </a:lnTo>
                <a:close/>
                <a:moveTo>
                  <a:pt x="6043930" y="838200"/>
                </a:moveTo>
                <a:lnTo>
                  <a:pt x="6043930" y="697230"/>
                </a:lnTo>
                <a:lnTo>
                  <a:pt x="6347460" y="424180"/>
                </a:lnTo>
                <a:lnTo>
                  <a:pt x="6347460" y="585470"/>
                </a:lnTo>
                <a:lnTo>
                  <a:pt x="6043930" y="838200"/>
                </a:lnTo>
                <a:close/>
                <a:moveTo>
                  <a:pt x="6043930" y="662940"/>
                </a:moveTo>
                <a:lnTo>
                  <a:pt x="6043930" y="509270"/>
                </a:lnTo>
                <a:lnTo>
                  <a:pt x="6347460" y="217170"/>
                </a:lnTo>
                <a:lnTo>
                  <a:pt x="6347460" y="388620"/>
                </a:lnTo>
                <a:lnTo>
                  <a:pt x="6043930" y="662940"/>
                </a:lnTo>
                <a:close/>
                <a:moveTo>
                  <a:pt x="6021070" y="331470"/>
                </a:moveTo>
                <a:lnTo>
                  <a:pt x="5838191" y="331470"/>
                </a:lnTo>
                <a:lnTo>
                  <a:pt x="6109970" y="29210"/>
                </a:lnTo>
                <a:lnTo>
                  <a:pt x="6311900" y="29210"/>
                </a:lnTo>
                <a:lnTo>
                  <a:pt x="6021070" y="331470"/>
                </a:lnTo>
                <a:close/>
              </a:path>
            </a:pathLst>
          </a:custGeom>
          <a:solidFill>
            <a:srgbClr val="D3B77F"/>
          </a:solidFill>
        </p:spPr>
        <p:txBody>
          <a:bodyPr/>
          <a:lstStyle/>
          <a:p>
            <a:endParaRPr lang="nl-NL"/>
          </a:p>
        </p:txBody>
      </p:sp>
      <p:sp>
        <p:nvSpPr>
          <p:cNvPr id="10" name="Freeform 10"/>
          <p:cNvSpPr>
            <a:spLocks noGrp="1" noRot="1" noMove="1" noResize="1" noEditPoints="1" noAdjustHandles="1" noChangeArrowheads="1" noChangeShapeType="1"/>
          </p:cNvSpPr>
          <p:nvPr/>
        </p:nvSpPr>
        <p:spPr>
          <a:xfrm>
            <a:off x="13305083" y="5233983"/>
            <a:ext cx="4647039" cy="4637784"/>
          </a:xfrm>
          <a:custGeom>
            <a:avLst/>
            <a:gdLst/>
            <a:ahLst/>
            <a:cxnLst/>
            <a:rect l="l" t="t" r="r" b="b"/>
            <a:pathLst>
              <a:path w="6376670" h="6363970">
                <a:moveTo>
                  <a:pt x="0" y="0"/>
                </a:moveTo>
                <a:lnTo>
                  <a:pt x="0" y="6363970"/>
                </a:lnTo>
                <a:lnTo>
                  <a:pt x="6376670" y="6363970"/>
                </a:lnTo>
                <a:lnTo>
                  <a:pt x="6376670" y="0"/>
                </a:lnTo>
                <a:lnTo>
                  <a:pt x="0" y="0"/>
                </a:lnTo>
                <a:close/>
                <a:moveTo>
                  <a:pt x="6347460" y="29210"/>
                </a:moveTo>
                <a:lnTo>
                  <a:pt x="6347460" y="182880"/>
                </a:lnTo>
                <a:lnTo>
                  <a:pt x="6043930" y="474980"/>
                </a:lnTo>
                <a:lnTo>
                  <a:pt x="6043930" y="342900"/>
                </a:lnTo>
                <a:lnTo>
                  <a:pt x="6045200" y="342900"/>
                </a:lnTo>
                <a:lnTo>
                  <a:pt x="6347460" y="29210"/>
                </a:lnTo>
                <a:close/>
                <a:moveTo>
                  <a:pt x="6018530" y="356870"/>
                </a:moveTo>
                <a:lnTo>
                  <a:pt x="6018530" y="6007100"/>
                </a:lnTo>
                <a:lnTo>
                  <a:pt x="358140" y="6007100"/>
                </a:lnTo>
                <a:lnTo>
                  <a:pt x="358140" y="356870"/>
                </a:lnTo>
                <a:lnTo>
                  <a:pt x="6018530" y="356870"/>
                </a:lnTo>
                <a:close/>
                <a:moveTo>
                  <a:pt x="5657850" y="331470"/>
                </a:moveTo>
                <a:lnTo>
                  <a:pt x="5911850" y="29210"/>
                </a:lnTo>
                <a:lnTo>
                  <a:pt x="6076950" y="29210"/>
                </a:lnTo>
                <a:lnTo>
                  <a:pt x="5803900" y="331470"/>
                </a:lnTo>
                <a:lnTo>
                  <a:pt x="5657850" y="331470"/>
                </a:lnTo>
                <a:close/>
                <a:moveTo>
                  <a:pt x="5624830" y="331470"/>
                </a:moveTo>
                <a:lnTo>
                  <a:pt x="5487670" y="331470"/>
                </a:lnTo>
                <a:lnTo>
                  <a:pt x="5722620" y="29210"/>
                </a:lnTo>
                <a:lnTo>
                  <a:pt x="5877560" y="29210"/>
                </a:lnTo>
                <a:lnTo>
                  <a:pt x="5624830" y="331470"/>
                </a:lnTo>
                <a:close/>
                <a:moveTo>
                  <a:pt x="5454650" y="331470"/>
                </a:moveTo>
                <a:lnTo>
                  <a:pt x="5326380" y="331470"/>
                </a:lnTo>
                <a:lnTo>
                  <a:pt x="5546090" y="29210"/>
                </a:lnTo>
                <a:lnTo>
                  <a:pt x="5690870" y="29210"/>
                </a:lnTo>
                <a:lnTo>
                  <a:pt x="5454650" y="331470"/>
                </a:lnTo>
                <a:close/>
                <a:moveTo>
                  <a:pt x="5294630" y="331470"/>
                </a:moveTo>
                <a:lnTo>
                  <a:pt x="5173980" y="331470"/>
                </a:lnTo>
                <a:lnTo>
                  <a:pt x="5377180" y="29210"/>
                </a:lnTo>
                <a:lnTo>
                  <a:pt x="5514340" y="29210"/>
                </a:lnTo>
                <a:lnTo>
                  <a:pt x="5294630" y="331470"/>
                </a:lnTo>
                <a:close/>
                <a:moveTo>
                  <a:pt x="5142230" y="331470"/>
                </a:moveTo>
                <a:lnTo>
                  <a:pt x="5026660" y="331470"/>
                </a:lnTo>
                <a:lnTo>
                  <a:pt x="5214620" y="29210"/>
                </a:lnTo>
                <a:lnTo>
                  <a:pt x="5345430" y="29210"/>
                </a:lnTo>
                <a:lnTo>
                  <a:pt x="5142230" y="331470"/>
                </a:lnTo>
                <a:close/>
                <a:moveTo>
                  <a:pt x="4997450" y="331470"/>
                </a:moveTo>
                <a:lnTo>
                  <a:pt x="4886960" y="331470"/>
                </a:lnTo>
                <a:lnTo>
                  <a:pt x="5060950" y="29210"/>
                </a:lnTo>
                <a:lnTo>
                  <a:pt x="5185410" y="29210"/>
                </a:lnTo>
                <a:lnTo>
                  <a:pt x="4997450" y="331470"/>
                </a:lnTo>
                <a:close/>
                <a:moveTo>
                  <a:pt x="4856480" y="331470"/>
                </a:moveTo>
                <a:lnTo>
                  <a:pt x="4752340" y="331470"/>
                </a:lnTo>
                <a:lnTo>
                  <a:pt x="4912360" y="29210"/>
                </a:lnTo>
                <a:lnTo>
                  <a:pt x="5030470" y="29210"/>
                </a:lnTo>
                <a:lnTo>
                  <a:pt x="4856480" y="331470"/>
                </a:lnTo>
                <a:close/>
                <a:moveTo>
                  <a:pt x="4723130" y="331470"/>
                </a:moveTo>
                <a:lnTo>
                  <a:pt x="4622800" y="331470"/>
                </a:lnTo>
                <a:lnTo>
                  <a:pt x="4770120" y="29210"/>
                </a:lnTo>
                <a:lnTo>
                  <a:pt x="4883150" y="29210"/>
                </a:lnTo>
                <a:lnTo>
                  <a:pt x="4723130" y="331470"/>
                </a:lnTo>
                <a:close/>
                <a:moveTo>
                  <a:pt x="4593590" y="331470"/>
                </a:moveTo>
                <a:lnTo>
                  <a:pt x="4497070" y="331470"/>
                </a:lnTo>
                <a:lnTo>
                  <a:pt x="4631690" y="29210"/>
                </a:lnTo>
                <a:lnTo>
                  <a:pt x="4740910" y="29210"/>
                </a:lnTo>
                <a:lnTo>
                  <a:pt x="4593590" y="331470"/>
                </a:lnTo>
                <a:close/>
                <a:moveTo>
                  <a:pt x="4469130" y="331470"/>
                </a:moveTo>
                <a:lnTo>
                  <a:pt x="4376420" y="331470"/>
                </a:lnTo>
                <a:lnTo>
                  <a:pt x="4498340" y="29210"/>
                </a:lnTo>
                <a:lnTo>
                  <a:pt x="4603750" y="29210"/>
                </a:lnTo>
                <a:lnTo>
                  <a:pt x="4469130" y="331470"/>
                </a:lnTo>
                <a:close/>
                <a:moveTo>
                  <a:pt x="4349750" y="331470"/>
                </a:moveTo>
                <a:lnTo>
                  <a:pt x="4259580" y="331470"/>
                </a:lnTo>
                <a:lnTo>
                  <a:pt x="4368800" y="29210"/>
                </a:lnTo>
                <a:lnTo>
                  <a:pt x="4471670" y="29210"/>
                </a:lnTo>
                <a:lnTo>
                  <a:pt x="4349750" y="331470"/>
                </a:lnTo>
                <a:close/>
                <a:moveTo>
                  <a:pt x="4231640" y="331470"/>
                </a:moveTo>
                <a:lnTo>
                  <a:pt x="4144010" y="331470"/>
                </a:lnTo>
                <a:lnTo>
                  <a:pt x="4241800" y="29210"/>
                </a:lnTo>
                <a:lnTo>
                  <a:pt x="4340860" y="29210"/>
                </a:lnTo>
                <a:lnTo>
                  <a:pt x="4231640" y="331470"/>
                </a:lnTo>
                <a:close/>
                <a:moveTo>
                  <a:pt x="4117340" y="331470"/>
                </a:moveTo>
                <a:lnTo>
                  <a:pt x="4032250" y="331470"/>
                </a:lnTo>
                <a:lnTo>
                  <a:pt x="4118610" y="29210"/>
                </a:lnTo>
                <a:lnTo>
                  <a:pt x="4215130" y="29210"/>
                </a:lnTo>
                <a:lnTo>
                  <a:pt x="4117340" y="331470"/>
                </a:lnTo>
                <a:close/>
                <a:moveTo>
                  <a:pt x="4005580" y="331470"/>
                </a:moveTo>
                <a:lnTo>
                  <a:pt x="3921760" y="331470"/>
                </a:lnTo>
                <a:lnTo>
                  <a:pt x="3997960" y="29210"/>
                </a:lnTo>
                <a:lnTo>
                  <a:pt x="4093210" y="29210"/>
                </a:lnTo>
                <a:lnTo>
                  <a:pt x="4005580" y="331470"/>
                </a:lnTo>
                <a:close/>
                <a:moveTo>
                  <a:pt x="3895090" y="331470"/>
                </a:moveTo>
                <a:lnTo>
                  <a:pt x="3812540" y="331470"/>
                </a:lnTo>
                <a:lnTo>
                  <a:pt x="3877310" y="29210"/>
                </a:lnTo>
                <a:lnTo>
                  <a:pt x="3970020" y="29210"/>
                </a:lnTo>
                <a:lnTo>
                  <a:pt x="3895090" y="331470"/>
                </a:lnTo>
                <a:close/>
                <a:moveTo>
                  <a:pt x="3787140" y="331470"/>
                </a:moveTo>
                <a:lnTo>
                  <a:pt x="3707130" y="331470"/>
                </a:lnTo>
                <a:lnTo>
                  <a:pt x="3760470" y="29210"/>
                </a:lnTo>
                <a:lnTo>
                  <a:pt x="3851911" y="29210"/>
                </a:lnTo>
                <a:lnTo>
                  <a:pt x="3787141" y="331470"/>
                </a:lnTo>
                <a:close/>
                <a:moveTo>
                  <a:pt x="3681730" y="331470"/>
                </a:moveTo>
                <a:lnTo>
                  <a:pt x="3601720" y="331470"/>
                </a:lnTo>
                <a:lnTo>
                  <a:pt x="3644900" y="29210"/>
                </a:lnTo>
                <a:lnTo>
                  <a:pt x="3735070" y="29210"/>
                </a:lnTo>
                <a:lnTo>
                  <a:pt x="3681730" y="331470"/>
                </a:lnTo>
                <a:close/>
                <a:moveTo>
                  <a:pt x="3575050" y="331470"/>
                </a:moveTo>
                <a:lnTo>
                  <a:pt x="3497580" y="331470"/>
                </a:lnTo>
                <a:lnTo>
                  <a:pt x="3529330" y="29210"/>
                </a:lnTo>
                <a:lnTo>
                  <a:pt x="3619500" y="29210"/>
                </a:lnTo>
                <a:lnTo>
                  <a:pt x="3575050" y="331470"/>
                </a:lnTo>
                <a:close/>
                <a:moveTo>
                  <a:pt x="3472180" y="331470"/>
                </a:moveTo>
                <a:lnTo>
                  <a:pt x="3394710" y="331470"/>
                </a:lnTo>
                <a:lnTo>
                  <a:pt x="3415030" y="29210"/>
                </a:lnTo>
                <a:lnTo>
                  <a:pt x="3503930" y="29210"/>
                </a:lnTo>
                <a:lnTo>
                  <a:pt x="3472180" y="331470"/>
                </a:lnTo>
                <a:close/>
                <a:moveTo>
                  <a:pt x="3369310" y="331470"/>
                </a:moveTo>
                <a:lnTo>
                  <a:pt x="3291840" y="331470"/>
                </a:lnTo>
                <a:lnTo>
                  <a:pt x="3302000" y="29210"/>
                </a:lnTo>
                <a:lnTo>
                  <a:pt x="3390900" y="29210"/>
                </a:lnTo>
                <a:lnTo>
                  <a:pt x="3369310" y="331470"/>
                </a:lnTo>
                <a:close/>
                <a:moveTo>
                  <a:pt x="3265170" y="331470"/>
                </a:moveTo>
                <a:lnTo>
                  <a:pt x="3187700" y="331470"/>
                </a:lnTo>
                <a:lnTo>
                  <a:pt x="3187700" y="29210"/>
                </a:lnTo>
                <a:lnTo>
                  <a:pt x="3276600" y="29210"/>
                </a:lnTo>
                <a:lnTo>
                  <a:pt x="3265170" y="331470"/>
                </a:lnTo>
                <a:close/>
                <a:moveTo>
                  <a:pt x="3162300" y="331470"/>
                </a:moveTo>
                <a:lnTo>
                  <a:pt x="3086100" y="331470"/>
                </a:lnTo>
                <a:lnTo>
                  <a:pt x="3075940" y="29210"/>
                </a:lnTo>
                <a:lnTo>
                  <a:pt x="3163570" y="29210"/>
                </a:lnTo>
                <a:lnTo>
                  <a:pt x="3163570" y="331470"/>
                </a:lnTo>
                <a:close/>
                <a:moveTo>
                  <a:pt x="3060700" y="331470"/>
                </a:moveTo>
                <a:lnTo>
                  <a:pt x="2983230" y="331470"/>
                </a:lnTo>
                <a:lnTo>
                  <a:pt x="2962910" y="29210"/>
                </a:lnTo>
                <a:lnTo>
                  <a:pt x="3051810" y="29210"/>
                </a:lnTo>
                <a:lnTo>
                  <a:pt x="3060700" y="331470"/>
                </a:lnTo>
                <a:close/>
                <a:moveTo>
                  <a:pt x="2956560" y="331470"/>
                </a:moveTo>
                <a:lnTo>
                  <a:pt x="2879090" y="331470"/>
                </a:lnTo>
                <a:lnTo>
                  <a:pt x="2847340" y="29210"/>
                </a:lnTo>
                <a:lnTo>
                  <a:pt x="2936240" y="29210"/>
                </a:lnTo>
                <a:lnTo>
                  <a:pt x="2956560" y="331470"/>
                </a:lnTo>
                <a:close/>
                <a:moveTo>
                  <a:pt x="2853690" y="331470"/>
                </a:moveTo>
                <a:lnTo>
                  <a:pt x="2776220" y="331470"/>
                </a:lnTo>
                <a:lnTo>
                  <a:pt x="2733040" y="29210"/>
                </a:lnTo>
                <a:lnTo>
                  <a:pt x="2823210" y="29210"/>
                </a:lnTo>
                <a:lnTo>
                  <a:pt x="2853690" y="331470"/>
                </a:lnTo>
                <a:close/>
                <a:moveTo>
                  <a:pt x="2749550" y="331470"/>
                </a:moveTo>
                <a:lnTo>
                  <a:pt x="2670810" y="331470"/>
                </a:lnTo>
                <a:lnTo>
                  <a:pt x="2616200" y="29210"/>
                </a:lnTo>
                <a:lnTo>
                  <a:pt x="2707640" y="29210"/>
                </a:lnTo>
                <a:lnTo>
                  <a:pt x="2749550" y="331470"/>
                </a:lnTo>
                <a:close/>
                <a:moveTo>
                  <a:pt x="2644140" y="331470"/>
                </a:moveTo>
                <a:lnTo>
                  <a:pt x="2564130" y="331470"/>
                </a:lnTo>
                <a:lnTo>
                  <a:pt x="2500630" y="29210"/>
                </a:lnTo>
                <a:lnTo>
                  <a:pt x="2592070" y="29210"/>
                </a:lnTo>
                <a:lnTo>
                  <a:pt x="2644140" y="331470"/>
                </a:lnTo>
                <a:close/>
                <a:moveTo>
                  <a:pt x="2537460" y="331470"/>
                </a:moveTo>
                <a:lnTo>
                  <a:pt x="2456180" y="331470"/>
                </a:lnTo>
                <a:lnTo>
                  <a:pt x="2379980" y="29210"/>
                </a:lnTo>
                <a:lnTo>
                  <a:pt x="2472690" y="29210"/>
                </a:lnTo>
                <a:lnTo>
                  <a:pt x="2537460" y="331470"/>
                </a:lnTo>
                <a:close/>
                <a:moveTo>
                  <a:pt x="2429510" y="331470"/>
                </a:moveTo>
                <a:lnTo>
                  <a:pt x="2346960" y="331470"/>
                </a:lnTo>
                <a:lnTo>
                  <a:pt x="2260600" y="29210"/>
                </a:lnTo>
                <a:lnTo>
                  <a:pt x="2355850" y="29210"/>
                </a:lnTo>
                <a:lnTo>
                  <a:pt x="2429510" y="331470"/>
                </a:lnTo>
                <a:close/>
                <a:moveTo>
                  <a:pt x="2319020" y="331470"/>
                </a:moveTo>
                <a:lnTo>
                  <a:pt x="2233930" y="331470"/>
                </a:lnTo>
                <a:lnTo>
                  <a:pt x="2136140" y="29210"/>
                </a:lnTo>
                <a:lnTo>
                  <a:pt x="2232660" y="29210"/>
                </a:lnTo>
                <a:lnTo>
                  <a:pt x="2319020" y="331470"/>
                </a:lnTo>
                <a:close/>
                <a:moveTo>
                  <a:pt x="2207260" y="331470"/>
                </a:moveTo>
                <a:lnTo>
                  <a:pt x="2119630" y="331470"/>
                </a:lnTo>
                <a:lnTo>
                  <a:pt x="2010410" y="29210"/>
                </a:lnTo>
                <a:lnTo>
                  <a:pt x="2110740" y="29210"/>
                </a:lnTo>
                <a:lnTo>
                  <a:pt x="2207260" y="331470"/>
                </a:lnTo>
                <a:close/>
                <a:moveTo>
                  <a:pt x="2092960" y="331470"/>
                </a:moveTo>
                <a:lnTo>
                  <a:pt x="2002790" y="331470"/>
                </a:lnTo>
                <a:lnTo>
                  <a:pt x="1879600" y="29210"/>
                </a:lnTo>
                <a:lnTo>
                  <a:pt x="1982470" y="29210"/>
                </a:lnTo>
                <a:lnTo>
                  <a:pt x="2092960" y="331470"/>
                </a:lnTo>
                <a:close/>
                <a:moveTo>
                  <a:pt x="1974850" y="331470"/>
                </a:moveTo>
                <a:lnTo>
                  <a:pt x="1880870" y="331470"/>
                </a:lnTo>
                <a:lnTo>
                  <a:pt x="1747520" y="29210"/>
                </a:lnTo>
                <a:lnTo>
                  <a:pt x="1854200" y="29210"/>
                </a:lnTo>
                <a:lnTo>
                  <a:pt x="1974850" y="331470"/>
                </a:lnTo>
                <a:close/>
                <a:moveTo>
                  <a:pt x="1852930" y="331470"/>
                </a:moveTo>
                <a:lnTo>
                  <a:pt x="1757680" y="331470"/>
                </a:lnTo>
                <a:lnTo>
                  <a:pt x="1609090" y="29210"/>
                </a:lnTo>
                <a:lnTo>
                  <a:pt x="1718310" y="29210"/>
                </a:lnTo>
                <a:lnTo>
                  <a:pt x="1852930" y="331470"/>
                </a:lnTo>
                <a:close/>
                <a:moveTo>
                  <a:pt x="1728470" y="331470"/>
                </a:moveTo>
                <a:lnTo>
                  <a:pt x="1628140" y="331470"/>
                </a:lnTo>
                <a:lnTo>
                  <a:pt x="1466850" y="29210"/>
                </a:lnTo>
                <a:lnTo>
                  <a:pt x="1581150" y="29210"/>
                </a:lnTo>
                <a:lnTo>
                  <a:pt x="1728470" y="331470"/>
                </a:lnTo>
                <a:close/>
                <a:moveTo>
                  <a:pt x="1598930" y="331470"/>
                </a:moveTo>
                <a:lnTo>
                  <a:pt x="1493520" y="331470"/>
                </a:lnTo>
                <a:lnTo>
                  <a:pt x="1319530" y="29210"/>
                </a:lnTo>
                <a:lnTo>
                  <a:pt x="1437640" y="29210"/>
                </a:lnTo>
                <a:lnTo>
                  <a:pt x="1598930" y="331470"/>
                </a:lnTo>
                <a:close/>
                <a:moveTo>
                  <a:pt x="1464310" y="331470"/>
                </a:moveTo>
                <a:lnTo>
                  <a:pt x="1355090" y="331470"/>
                </a:lnTo>
                <a:lnTo>
                  <a:pt x="1165860" y="29210"/>
                </a:lnTo>
                <a:lnTo>
                  <a:pt x="1289050" y="29210"/>
                </a:lnTo>
                <a:lnTo>
                  <a:pt x="1464310" y="331470"/>
                </a:lnTo>
                <a:close/>
                <a:moveTo>
                  <a:pt x="1324610" y="331470"/>
                </a:moveTo>
                <a:lnTo>
                  <a:pt x="1209040" y="331470"/>
                </a:lnTo>
                <a:lnTo>
                  <a:pt x="1005840" y="29210"/>
                </a:lnTo>
                <a:lnTo>
                  <a:pt x="1135380" y="29210"/>
                </a:lnTo>
                <a:lnTo>
                  <a:pt x="1324610" y="331470"/>
                </a:lnTo>
                <a:close/>
                <a:moveTo>
                  <a:pt x="1178560" y="331470"/>
                </a:moveTo>
                <a:lnTo>
                  <a:pt x="1056640" y="331470"/>
                </a:lnTo>
                <a:lnTo>
                  <a:pt x="836930" y="29210"/>
                </a:lnTo>
                <a:lnTo>
                  <a:pt x="974090" y="29210"/>
                </a:lnTo>
                <a:lnTo>
                  <a:pt x="1178560" y="331470"/>
                </a:lnTo>
                <a:close/>
                <a:moveTo>
                  <a:pt x="1024890" y="331470"/>
                </a:moveTo>
                <a:lnTo>
                  <a:pt x="896620" y="331470"/>
                </a:lnTo>
                <a:lnTo>
                  <a:pt x="660400" y="29210"/>
                </a:lnTo>
                <a:lnTo>
                  <a:pt x="805180" y="29210"/>
                </a:lnTo>
                <a:lnTo>
                  <a:pt x="1024890" y="331470"/>
                </a:lnTo>
                <a:close/>
                <a:moveTo>
                  <a:pt x="863600" y="331470"/>
                </a:moveTo>
                <a:lnTo>
                  <a:pt x="726440" y="331470"/>
                </a:lnTo>
                <a:lnTo>
                  <a:pt x="472440" y="29210"/>
                </a:lnTo>
                <a:lnTo>
                  <a:pt x="626110" y="29210"/>
                </a:lnTo>
                <a:lnTo>
                  <a:pt x="863600" y="331470"/>
                </a:lnTo>
                <a:close/>
                <a:moveTo>
                  <a:pt x="693420" y="331470"/>
                </a:moveTo>
                <a:lnTo>
                  <a:pt x="547370" y="331470"/>
                </a:lnTo>
                <a:lnTo>
                  <a:pt x="275590" y="29210"/>
                </a:lnTo>
                <a:lnTo>
                  <a:pt x="440690" y="29210"/>
                </a:lnTo>
                <a:lnTo>
                  <a:pt x="693420" y="331470"/>
                </a:lnTo>
                <a:close/>
                <a:moveTo>
                  <a:pt x="513080" y="331470"/>
                </a:moveTo>
                <a:lnTo>
                  <a:pt x="355600" y="331470"/>
                </a:lnTo>
                <a:lnTo>
                  <a:pt x="64770" y="29210"/>
                </a:lnTo>
                <a:lnTo>
                  <a:pt x="241300" y="29210"/>
                </a:lnTo>
                <a:lnTo>
                  <a:pt x="513080" y="331470"/>
                </a:lnTo>
                <a:close/>
                <a:moveTo>
                  <a:pt x="331470" y="341630"/>
                </a:moveTo>
                <a:lnTo>
                  <a:pt x="331470" y="500380"/>
                </a:lnTo>
                <a:lnTo>
                  <a:pt x="29210" y="208280"/>
                </a:lnTo>
                <a:lnTo>
                  <a:pt x="29210" y="30480"/>
                </a:lnTo>
                <a:lnTo>
                  <a:pt x="331470" y="341630"/>
                </a:lnTo>
                <a:close/>
                <a:moveTo>
                  <a:pt x="331470" y="534670"/>
                </a:moveTo>
                <a:lnTo>
                  <a:pt x="331470" y="685800"/>
                </a:lnTo>
                <a:lnTo>
                  <a:pt x="29210" y="414020"/>
                </a:lnTo>
                <a:lnTo>
                  <a:pt x="29210" y="243840"/>
                </a:lnTo>
                <a:lnTo>
                  <a:pt x="331470" y="534670"/>
                </a:lnTo>
                <a:close/>
                <a:moveTo>
                  <a:pt x="331470" y="720090"/>
                </a:moveTo>
                <a:lnTo>
                  <a:pt x="331470" y="861060"/>
                </a:lnTo>
                <a:lnTo>
                  <a:pt x="29210" y="607060"/>
                </a:lnTo>
                <a:lnTo>
                  <a:pt x="29210" y="448310"/>
                </a:lnTo>
                <a:lnTo>
                  <a:pt x="331470" y="720090"/>
                </a:lnTo>
                <a:close/>
                <a:moveTo>
                  <a:pt x="331470" y="892810"/>
                </a:moveTo>
                <a:lnTo>
                  <a:pt x="331470" y="1024890"/>
                </a:lnTo>
                <a:lnTo>
                  <a:pt x="29210" y="789940"/>
                </a:lnTo>
                <a:lnTo>
                  <a:pt x="29210" y="641350"/>
                </a:lnTo>
                <a:lnTo>
                  <a:pt x="331470" y="892810"/>
                </a:lnTo>
                <a:close/>
                <a:moveTo>
                  <a:pt x="331470" y="1057910"/>
                </a:moveTo>
                <a:lnTo>
                  <a:pt x="331470" y="1181100"/>
                </a:lnTo>
                <a:lnTo>
                  <a:pt x="29210" y="961390"/>
                </a:lnTo>
                <a:lnTo>
                  <a:pt x="29210" y="821690"/>
                </a:lnTo>
                <a:lnTo>
                  <a:pt x="331470" y="1057910"/>
                </a:lnTo>
                <a:close/>
                <a:moveTo>
                  <a:pt x="331470" y="1212850"/>
                </a:moveTo>
                <a:lnTo>
                  <a:pt x="331470" y="1328420"/>
                </a:lnTo>
                <a:lnTo>
                  <a:pt x="29210" y="1125220"/>
                </a:lnTo>
                <a:lnTo>
                  <a:pt x="29210" y="993140"/>
                </a:lnTo>
                <a:lnTo>
                  <a:pt x="331470" y="1212850"/>
                </a:lnTo>
                <a:close/>
                <a:moveTo>
                  <a:pt x="331470" y="1360170"/>
                </a:moveTo>
                <a:lnTo>
                  <a:pt x="331470" y="1470660"/>
                </a:lnTo>
                <a:lnTo>
                  <a:pt x="29210" y="1282700"/>
                </a:lnTo>
                <a:lnTo>
                  <a:pt x="29210" y="1156970"/>
                </a:lnTo>
                <a:lnTo>
                  <a:pt x="331470" y="1360170"/>
                </a:lnTo>
                <a:close/>
                <a:moveTo>
                  <a:pt x="331470" y="1501140"/>
                </a:moveTo>
                <a:lnTo>
                  <a:pt x="331470" y="1605280"/>
                </a:lnTo>
                <a:lnTo>
                  <a:pt x="29210" y="1432560"/>
                </a:lnTo>
                <a:lnTo>
                  <a:pt x="29210" y="1313180"/>
                </a:lnTo>
                <a:lnTo>
                  <a:pt x="331470" y="1501140"/>
                </a:lnTo>
                <a:close/>
                <a:moveTo>
                  <a:pt x="331470" y="1637030"/>
                </a:moveTo>
                <a:lnTo>
                  <a:pt x="331470" y="1736090"/>
                </a:lnTo>
                <a:lnTo>
                  <a:pt x="29210" y="1577340"/>
                </a:lnTo>
                <a:lnTo>
                  <a:pt x="29210" y="1463040"/>
                </a:lnTo>
                <a:lnTo>
                  <a:pt x="331470" y="1637030"/>
                </a:lnTo>
                <a:close/>
                <a:moveTo>
                  <a:pt x="331470" y="1765300"/>
                </a:moveTo>
                <a:lnTo>
                  <a:pt x="331470" y="1861820"/>
                </a:lnTo>
                <a:lnTo>
                  <a:pt x="29210" y="1714500"/>
                </a:lnTo>
                <a:lnTo>
                  <a:pt x="29210" y="1605280"/>
                </a:lnTo>
                <a:lnTo>
                  <a:pt x="331470" y="1765300"/>
                </a:lnTo>
                <a:close/>
                <a:moveTo>
                  <a:pt x="331470" y="1891030"/>
                </a:moveTo>
                <a:lnTo>
                  <a:pt x="331470" y="1983740"/>
                </a:lnTo>
                <a:lnTo>
                  <a:pt x="29210" y="1849120"/>
                </a:lnTo>
                <a:lnTo>
                  <a:pt x="29210" y="1744980"/>
                </a:lnTo>
                <a:lnTo>
                  <a:pt x="331470" y="1891030"/>
                </a:lnTo>
                <a:close/>
                <a:moveTo>
                  <a:pt x="331470" y="2011680"/>
                </a:moveTo>
                <a:lnTo>
                  <a:pt x="331470" y="2100580"/>
                </a:lnTo>
                <a:lnTo>
                  <a:pt x="29210" y="1978660"/>
                </a:lnTo>
                <a:lnTo>
                  <a:pt x="29210" y="1877060"/>
                </a:lnTo>
                <a:lnTo>
                  <a:pt x="331470" y="2011680"/>
                </a:lnTo>
                <a:close/>
                <a:moveTo>
                  <a:pt x="331470" y="2127250"/>
                </a:moveTo>
                <a:lnTo>
                  <a:pt x="331470" y="2213610"/>
                </a:lnTo>
                <a:lnTo>
                  <a:pt x="29210" y="2104390"/>
                </a:lnTo>
                <a:lnTo>
                  <a:pt x="29210" y="2006600"/>
                </a:lnTo>
                <a:lnTo>
                  <a:pt x="331470" y="2127250"/>
                </a:lnTo>
                <a:close/>
                <a:moveTo>
                  <a:pt x="331470" y="2242820"/>
                </a:moveTo>
                <a:lnTo>
                  <a:pt x="331470" y="2326640"/>
                </a:lnTo>
                <a:lnTo>
                  <a:pt x="29210" y="2227580"/>
                </a:lnTo>
                <a:lnTo>
                  <a:pt x="29210" y="2132330"/>
                </a:lnTo>
                <a:lnTo>
                  <a:pt x="331470" y="2242820"/>
                </a:lnTo>
                <a:close/>
                <a:moveTo>
                  <a:pt x="331470" y="2353310"/>
                </a:moveTo>
                <a:lnTo>
                  <a:pt x="331470" y="2434590"/>
                </a:lnTo>
                <a:lnTo>
                  <a:pt x="29210" y="2346960"/>
                </a:lnTo>
                <a:lnTo>
                  <a:pt x="29210" y="2254250"/>
                </a:lnTo>
                <a:lnTo>
                  <a:pt x="331470" y="2353310"/>
                </a:lnTo>
                <a:close/>
                <a:moveTo>
                  <a:pt x="331470" y="2461260"/>
                </a:moveTo>
                <a:lnTo>
                  <a:pt x="331470" y="2540000"/>
                </a:lnTo>
                <a:lnTo>
                  <a:pt x="29210" y="2465070"/>
                </a:lnTo>
                <a:lnTo>
                  <a:pt x="29210" y="2374900"/>
                </a:lnTo>
                <a:lnTo>
                  <a:pt x="331470" y="2461260"/>
                </a:lnTo>
                <a:close/>
                <a:moveTo>
                  <a:pt x="331470" y="2567940"/>
                </a:moveTo>
                <a:lnTo>
                  <a:pt x="331470" y="2645410"/>
                </a:lnTo>
                <a:lnTo>
                  <a:pt x="29210" y="2581910"/>
                </a:lnTo>
                <a:lnTo>
                  <a:pt x="29210" y="2493010"/>
                </a:lnTo>
                <a:lnTo>
                  <a:pt x="331470" y="2567940"/>
                </a:lnTo>
                <a:close/>
                <a:moveTo>
                  <a:pt x="331470" y="2672080"/>
                </a:moveTo>
                <a:lnTo>
                  <a:pt x="331470" y="2748280"/>
                </a:lnTo>
                <a:lnTo>
                  <a:pt x="29210" y="2696210"/>
                </a:lnTo>
                <a:lnTo>
                  <a:pt x="29210" y="2608580"/>
                </a:lnTo>
                <a:lnTo>
                  <a:pt x="331470" y="2672080"/>
                </a:lnTo>
                <a:close/>
                <a:moveTo>
                  <a:pt x="331470" y="2774950"/>
                </a:moveTo>
                <a:lnTo>
                  <a:pt x="331470" y="2849880"/>
                </a:lnTo>
                <a:lnTo>
                  <a:pt x="29210" y="2807970"/>
                </a:lnTo>
                <a:lnTo>
                  <a:pt x="29210" y="2721610"/>
                </a:lnTo>
                <a:lnTo>
                  <a:pt x="331470" y="2774950"/>
                </a:lnTo>
                <a:close/>
                <a:moveTo>
                  <a:pt x="331470" y="2876550"/>
                </a:moveTo>
                <a:lnTo>
                  <a:pt x="331470" y="2951480"/>
                </a:lnTo>
                <a:lnTo>
                  <a:pt x="29210" y="2919730"/>
                </a:lnTo>
                <a:lnTo>
                  <a:pt x="29210" y="2833370"/>
                </a:lnTo>
                <a:lnTo>
                  <a:pt x="331470" y="2876550"/>
                </a:lnTo>
                <a:close/>
                <a:moveTo>
                  <a:pt x="331470" y="2976880"/>
                </a:moveTo>
                <a:lnTo>
                  <a:pt x="331470" y="3051810"/>
                </a:lnTo>
                <a:lnTo>
                  <a:pt x="29210" y="3031490"/>
                </a:lnTo>
                <a:lnTo>
                  <a:pt x="29210" y="2945130"/>
                </a:lnTo>
                <a:lnTo>
                  <a:pt x="331470" y="2976880"/>
                </a:lnTo>
                <a:close/>
                <a:moveTo>
                  <a:pt x="331470" y="3077210"/>
                </a:moveTo>
                <a:lnTo>
                  <a:pt x="331470" y="3150870"/>
                </a:lnTo>
                <a:lnTo>
                  <a:pt x="29210" y="3140710"/>
                </a:lnTo>
                <a:lnTo>
                  <a:pt x="29210" y="3055620"/>
                </a:lnTo>
                <a:lnTo>
                  <a:pt x="331470" y="3077210"/>
                </a:lnTo>
                <a:close/>
                <a:moveTo>
                  <a:pt x="331470" y="3177540"/>
                </a:moveTo>
                <a:lnTo>
                  <a:pt x="331470" y="3251200"/>
                </a:lnTo>
                <a:lnTo>
                  <a:pt x="29210" y="3251200"/>
                </a:lnTo>
                <a:lnTo>
                  <a:pt x="29210" y="3166110"/>
                </a:lnTo>
                <a:lnTo>
                  <a:pt x="331470" y="3177540"/>
                </a:lnTo>
                <a:close/>
                <a:moveTo>
                  <a:pt x="331470" y="3276600"/>
                </a:moveTo>
                <a:lnTo>
                  <a:pt x="331470" y="3350259"/>
                </a:lnTo>
                <a:lnTo>
                  <a:pt x="29210" y="3360419"/>
                </a:lnTo>
                <a:lnTo>
                  <a:pt x="29210" y="3276600"/>
                </a:lnTo>
                <a:lnTo>
                  <a:pt x="331470" y="3276600"/>
                </a:lnTo>
                <a:close/>
                <a:moveTo>
                  <a:pt x="331470" y="3375659"/>
                </a:moveTo>
                <a:lnTo>
                  <a:pt x="331470" y="3449319"/>
                </a:lnTo>
                <a:lnTo>
                  <a:pt x="29210" y="3469639"/>
                </a:lnTo>
                <a:lnTo>
                  <a:pt x="29210" y="3384549"/>
                </a:lnTo>
                <a:lnTo>
                  <a:pt x="331470" y="3375659"/>
                </a:lnTo>
                <a:close/>
                <a:moveTo>
                  <a:pt x="331470" y="3475989"/>
                </a:moveTo>
                <a:lnTo>
                  <a:pt x="331470" y="3549649"/>
                </a:lnTo>
                <a:lnTo>
                  <a:pt x="29210" y="3582669"/>
                </a:lnTo>
                <a:lnTo>
                  <a:pt x="29210" y="3496309"/>
                </a:lnTo>
                <a:lnTo>
                  <a:pt x="331470" y="3475989"/>
                </a:lnTo>
                <a:close/>
                <a:moveTo>
                  <a:pt x="331470" y="3575049"/>
                </a:moveTo>
                <a:lnTo>
                  <a:pt x="331470" y="3649979"/>
                </a:lnTo>
                <a:lnTo>
                  <a:pt x="29210" y="3693159"/>
                </a:lnTo>
                <a:lnTo>
                  <a:pt x="29210" y="3606800"/>
                </a:lnTo>
                <a:lnTo>
                  <a:pt x="331470" y="3575050"/>
                </a:lnTo>
                <a:close/>
                <a:moveTo>
                  <a:pt x="331470" y="3675379"/>
                </a:moveTo>
                <a:lnTo>
                  <a:pt x="331470" y="3751579"/>
                </a:lnTo>
                <a:lnTo>
                  <a:pt x="29210" y="3804919"/>
                </a:lnTo>
                <a:lnTo>
                  <a:pt x="29210" y="3717289"/>
                </a:lnTo>
                <a:lnTo>
                  <a:pt x="331470" y="3675380"/>
                </a:lnTo>
                <a:close/>
                <a:moveTo>
                  <a:pt x="331470" y="3778249"/>
                </a:moveTo>
                <a:lnTo>
                  <a:pt x="331470" y="3855719"/>
                </a:lnTo>
                <a:lnTo>
                  <a:pt x="29210" y="3919219"/>
                </a:lnTo>
                <a:lnTo>
                  <a:pt x="29210" y="3830319"/>
                </a:lnTo>
                <a:lnTo>
                  <a:pt x="331470" y="3778249"/>
                </a:lnTo>
                <a:close/>
                <a:moveTo>
                  <a:pt x="331470" y="3881119"/>
                </a:moveTo>
                <a:lnTo>
                  <a:pt x="331470" y="3959859"/>
                </a:lnTo>
                <a:lnTo>
                  <a:pt x="29210" y="4034789"/>
                </a:lnTo>
                <a:lnTo>
                  <a:pt x="29210" y="3944619"/>
                </a:lnTo>
                <a:lnTo>
                  <a:pt x="331470" y="3881119"/>
                </a:lnTo>
                <a:close/>
                <a:moveTo>
                  <a:pt x="331470" y="3985259"/>
                </a:moveTo>
                <a:lnTo>
                  <a:pt x="331470" y="4065269"/>
                </a:lnTo>
                <a:lnTo>
                  <a:pt x="29210" y="4151629"/>
                </a:lnTo>
                <a:lnTo>
                  <a:pt x="29210" y="4060189"/>
                </a:lnTo>
                <a:lnTo>
                  <a:pt x="331470" y="3985259"/>
                </a:lnTo>
                <a:close/>
                <a:moveTo>
                  <a:pt x="331470" y="4093209"/>
                </a:moveTo>
                <a:lnTo>
                  <a:pt x="331470" y="4174489"/>
                </a:lnTo>
                <a:lnTo>
                  <a:pt x="29210" y="4272280"/>
                </a:lnTo>
                <a:lnTo>
                  <a:pt x="29210" y="4178300"/>
                </a:lnTo>
                <a:lnTo>
                  <a:pt x="331470" y="4093210"/>
                </a:lnTo>
                <a:close/>
                <a:moveTo>
                  <a:pt x="331470" y="4201159"/>
                </a:moveTo>
                <a:lnTo>
                  <a:pt x="331470" y="4284980"/>
                </a:lnTo>
                <a:lnTo>
                  <a:pt x="29210" y="4395470"/>
                </a:lnTo>
                <a:lnTo>
                  <a:pt x="29210" y="4298950"/>
                </a:lnTo>
                <a:lnTo>
                  <a:pt x="331470" y="4201159"/>
                </a:lnTo>
                <a:close/>
                <a:moveTo>
                  <a:pt x="331470" y="4311650"/>
                </a:moveTo>
                <a:lnTo>
                  <a:pt x="331470" y="4398009"/>
                </a:lnTo>
                <a:lnTo>
                  <a:pt x="29210" y="4521200"/>
                </a:lnTo>
                <a:lnTo>
                  <a:pt x="29210" y="4423410"/>
                </a:lnTo>
                <a:lnTo>
                  <a:pt x="331470" y="4311650"/>
                </a:lnTo>
                <a:close/>
                <a:moveTo>
                  <a:pt x="331470" y="4427220"/>
                </a:moveTo>
                <a:lnTo>
                  <a:pt x="331470" y="4516120"/>
                </a:lnTo>
                <a:lnTo>
                  <a:pt x="29210" y="4650740"/>
                </a:lnTo>
                <a:lnTo>
                  <a:pt x="29210" y="4549140"/>
                </a:lnTo>
                <a:lnTo>
                  <a:pt x="331470" y="4427220"/>
                </a:lnTo>
                <a:close/>
                <a:moveTo>
                  <a:pt x="331470" y="4544060"/>
                </a:moveTo>
                <a:lnTo>
                  <a:pt x="331470" y="4636770"/>
                </a:lnTo>
                <a:lnTo>
                  <a:pt x="29210" y="4784090"/>
                </a:lnTo>
                <a:lnTo>
                  <a:pt x="29210" y="4678680"/>
                </a:lnTo>
                <a:lnTo>
                  <a:pt x="331470" y="4544060"/>
                </a:lnTo>
                <a:close/>
                <a:moveTo>
                  <a:pt x="331470" y="4664710"/>
                </a:moveTo>
                <a:lnTo>
                  <a:pt x="331470" y="4761230"/>
                </a:lnTo>
                <a:lnTo>
                  <a:pt x="29210" y="4921250"/>
                </a:lnTo>
                <a:lnTo>
                  <a:pt x="29210" y="4812030"/>
                </a:lnTo>
                <a:lnTo>
                  <a:pt x="331470" y="4664710"/>
                </a:lnTo>
                <a:close/>
                <a:moveTo>
                  <a:pt x="331470" y="4790440"/>
                </a:moveTo>
                <a:lnTo>
                  <a:pt x="331470" y="4890770"/>
                </a:lnTo>
                <a:lnTo>
                  <a:pt x="29210" y="5066030"/>
                </a:lnTo>
                <a:lnTo>
                  <a:pt x="29210" y="4951730"/>
                </a:lnTo>
                <a:lnTo>
                  <a:pt x="331470" y="4790440"/>
                </a:lnTo>
                <a:close/>
                <a:moveTo>
                  <a:pt x="331470" y="4919980"/>
                </a:moveTo>
                <a:lnTo>
                  <a:pt x="331470" y="5025390"/>
                </a:lnTo>
                <a:lnTo>
                  <a:pt x="29210" y="5214620"/>
                </a:lnTo>
                <a:lnTo>
                  <a:pt x="29210" y="5095240"/>
                </a:lnTo>
                <a:lnTo>
                  <a:pt x="331470" y="4919980"/>
                </a:lnTo>
                <a:close/>
                <a:moveTo>
                  <a:pt x="331470" y="5057140"/>
                </a:moveTo>
                <a:lnTo>
                  <a:pt x="331470" y="5166360"/>
                </a:lnTo>
                <a:lnTo>
                  <a:pt x="29210" y="5369560"/>
                </a:lnTo>
                <a:lnTo>
                  <a:pt x="29210" y="5245100"/>
                </a:lnTo>
                <a:lnTo>
                  <a:pt x="331470" y="5057140"/>
                </a:lnTo>
                <a:close/>
                <a:moveTo>
                  <a:pt x="331470" y="5198110"/>
                </a:moveTo>
                <a:lnTo>
                  <a:pt x="331470" y="5314950"/>
                </a:lnTo>
                <a:lnTo>
                  <a:pt x="29210" y="5534660"/>
                </a:lnTo>
                <a:lnTo>
                  <a:pt x="29210" y="5401310"/>
                </a:lnTo>
                <a:lnTo>
                  <a:pt x="331470" y="5198110"/>
                </a:lnTo>
                <a:close/>
                <a:moveTo>
                  <a:pt x="331470" y="5346700"/>
                </a:moveTo>
                <a:lnTo>
                  <a:pt x="331470" y="5471160"/>
                </a:lnTo>
                <a:lnTo>
                  <a:pt x="29210" y="5706110"/>
                </a:lnTo>
                <a:lnTo>
                  <a:pt x="29210" y="5565140"/>
                </a:lnTo>
                <a:lnTo>
                  <a:pt x="331470" y="5346700"/>
                </a:lnTo>
                <a:close/>
                <a:moveTo>
                  <a:pt x="331470" y="5501640"/>
                </a:moveTo>
                <a:lnTo>
                  <a:pt x="331470" y="5633720"/>
                </a:lnTo>
                <a:lnTo>
                  <a:pt x="29210" y="5886450"/>
                </a:lnTo>
                <a:lnTo>
                  <a:pt x="29210" y="5737860"/>
                </a:lnTo>
                <a:lnTo>
                  <a:pt x="331470" y="5501640"/>
                </a:lnTo>
                <a:close/>
                <a:moveTo>
                  <a:pt x="331470" y="5668010"/>
                </a:moveTo>
                <a:lnTo>
                  <a:pt x="331470" y="5808980"/>
                </a:lnTo>
                <a:lnTo>
                  <a:pt x="29210" y="6078220"/>
                </a:lnTo>
                <a:lnTo>
                  <a:pt x="29210" y="5919470"/>
                </a:lnTo>
                <a:lnTo>
                  <a:pt x="331470" y="5668010"/>
                </a:lnTo>
                <a:close/>
                <a:moveTo>
                  <a:pt x="331470" y="5842000"/>
                </a:moveTo>
                <a:lnTo>
                  <a:pt x="331470" y="6017260"/>
                </a:lnTo>
                <a:lnTo>
                  <a:pt x="29210" y="6309360"/>
                </a:lnTo>
                <a:lnTo>
                  <a:pt x="29210" y="6112510"/>
                </a:lnTo>
                <a:lnTo>
                  <a:pt x="331470" y="5842000"/>
                </a:lnTo>
                <a:close/>
                <a:moveTo>
                  <a:pt x="353060" y="6032500"/>
                </a:moveTo>
                <a:lnTo>
                  <a:pt x="487680" y="6032500"/>
                </a:lnTo>
                <a:lnTo>
                  <a:pt x="196850" y="6334760"/>
                </a:lnTo>
                <a:lnTo>
                  <a:pt x="39370" y="6334760"/>
                </a:lnTo>
                <a:lnTo>
                  <a:pt x="353060" y="6032500"/>
                </a:lnTo>
                <a:close/>
                <a:moveTo>
                  <a:pt x="523240" y="6032500"/>
                </a:moveTo>
                <a:lnTo>
                  <a:pt x="669290" y="6032500"/>
                </a:lnTo>
                <a:lnTo>
                  <a:pt x="398780" y="6334760"/>
                </a:lnTo>
                <a:lnTo>
                  <a:pt x="232410" y="6334760"/>
                </a:lnTo>
                <a:lnTo>
                  <a:pt x="523240" y="6032500"/>
                </a:lnTo>
                <a:close/>
                <a:moveTo>
                  <a:pt x="703580" y="6032500"/>
                </a:moveTo>
                <a:lnTo>
                  <a:pt x="839470" y="6032500"/>
                </a:lnTo>
                <a:lnTo>
                  <a:pt x="585470" y="6334760"/>
                </a:lnTo>
                <a:lnTo>
                  <a:pt x="433070" y="6334760"/>
                </a:lnTo>
                <a:lnTo>
                  <a:pt x="703580" y="6032500"/>
                </a:lnTo>
                <a:close/>
                <a:moveTo>
                  <a:pt x="872490" y="6032500"/>
                </a:moveTo>
                <a:lnTo>
                  <a:pt x="999490" y="6032500"/>
                </a:lnTo>
                <a:lnTo>
                  <a:pt x="764540" y="6334760"/>
                </a:lnTo>
                <a:lnTo>
                  <a:pt x="618490" y="6334760"/>
                </a:lnTo>
                <a:lnTo>
                  <a:pt x="872490" y="6032500"/>
                </a:lnTo>
                <a:close/>
                <a:moveTo>
                  <a:pt x="1031240" y="6032500"/>
                </a:moveTo>
                <a:lnTo>
                  <a:pt x="1150620" y="6032500"/>
                </a:lnTo>
                <a:lnTo>
                  <a:pt x="932180" y="6334760"/>
                </a:lnTo>
                <a:lnTo>
                  <a:pt x="796290" y="6334760"/>
                </a:lnTo>
                <a:lnTo>
                  <a:pt x="1031240" y="6032500"/>
                </a:lnTo>
                <a:close/>
                <a:moveTo>
                  <a:pt x="1182370" y="6032500"/>
                </a:moveTo>
                <a:lnTo>
                  <a:pt x="1295400" y="6032500"/>
                </a:lnTo>
                <a:lnTo>
                  <a:pt x="1092200" y="6334760"/>
                </a:lnTo>
                <a:lnTo>
                  <a:pt x="963930" y="6334760"/>
                </a:lnTo>
                <a:lnTo>
                  <a:pt x="1182370" y="6032500"/>
                </a:lnTo>
                <a:close/>
                <a:moveTo>
                  <a:pt x="1325880" y="6032500"/>
                </a:moveTo>
                <a:lnTo>
                  <a:pt x="1432560" y="6032500"/>
                </a:lnTo>
                <a:lnTo>
                  <a:pt x="1244600" y="6334760"/>
                </a:lnTo>
                <a:lnTo>
                  <a:pt x="1122680" y="6334760"/>
                </a:lnTo>
                <a:lnTo>
                  <a:pt x="1325880" y="6032500"/>
                </a:lnTo>
                <a:close/>
                <a:moveTo>
                  <a:pt x="1463040" y="6032500"/>
                </a:moveTo>
                <a:lnTo>
                  <a:pt x="1564640" y="6032500"/>
                </a:lnTo>
                <a:lnTo>
                  <a:pt x="1390650" y="6334760"/>
                </a:lnTo>
                <a:lnTo>
                  <a:pt x="1275080" y="6334760"/>
                </a:lnTo>
                <a:lnTo>
                  <a:pt x="1463040" y="6032500"/>
                </a:lnTo>
                <a:close/>
                <a:moveTo>
                  <a:pt x="1593850" y="6032500"/>
                </a:moveTo>
                <a:lnTo>
                  <a:pt x="1691640" y="6032500"/>
                </a:lnTo>
                <a:lnTo>
                  <a:pt x="1531620" y="6334760"/>
                </a:lnTo>
                <a:lnTo>
                  <a:pt x="1421130" y="6334760"/>
                </a:lnTo>
                <a:lnTo>
                  <a:pt x="1593850" y="6032500"/>
                </a:lnTo>
                <a:close/>
                <a:moveTo>
                  <a:pt x="1719580" y="6032500"/>
                </a:moveTo>
                <a:lnTo>
                  <a:pt x="1813560" y="6032500"/>
                </a:lnTo>
                <a:lnTo>
                  <a:pt x="1666240" y="6334760"/>
                </a:lnTo>
                <a:lnTo>
                  <a:pt x="1560830" y="6334760"/>
                </a:lnTo>
                <a:lnTo>
                  <a:pt x="1719580" y="6032500"/>
                </a:lnTo>
                <a:close/>
                <a:moveTo>
                  <a:pt x="1841500" y="6032500"/>
                </a:moveTo>
                <a:lnTo>
                  <a:pt x="1930400" y="6032500"/>
                </a:lnTo>
                <a:lnTo>
                  <a:pt x="1797050" y="6334760"/>
                </a:lnTo>
                <a:lnTo>
                  <a:pt x="1694180" y="6334760"/>
                </a:lnTo>
                <a:lnTo>
                  <a:pt x="1841500" y="6032500"/>
                </a:lnTo>
                <a:close/>
                <a:moveTo>
                  <a:pt x="1958340" y="6032500"/>
                </a:moveTo>
                <a:lnTo>
                  <a:pt x="2044700" y="6032500"/>
                </a:lnTo>
                <a:lnTo>
                  <a:pt x="1922780" y="6334760"/>
                </a:lnTo>
                <a:lnTo>
                  <a:pt x="1824990" y="6334760"/>
                </a:lnTo>
                <a:lnTo>
                  <a:pt x="1958340" y="6032500"/>
                </a:lnTo>
                <a:close/>
                <a:moveTo>
                  <a:pt x="2072640" y="6032500"/>
                </a:moveTo>
                <a:lnTo>
                  <a:pt x="2155190" y="6032500"/>
                </a:lnTo>
                <a:lnTo>
                  <a:pt x="2045970" y="6334760"/>
                </a:lnTo>
                <a:lnTo>
                  <a:pt x="1950720" y="6334760"/>
                </a:lnTo>
                <a:lnTo>
                  <a:pt x="2072640" y="6032500"/>
                </a:lnTo>
                <a:close/>
                <a:moveTo>
                  <a:pt x="2183130" y="6032500"/>
                </a:moveTo>
                <a:lnTo>
                  <a:pt x="2264410" y="6032500"/>
                </a:lnTo>
                <a:lnTo>
                  <a:pt x="2165350" y="6334760"/>
                </a:lnTo>
                <a:lnTo>
                  <a:pt x="2072640" y="6334760"/>
                </a:lnTo>
                <a:lnTo>
                  <a:pt x="2183130" y="6032500"/>
                </a:lnTo>
                <a:close/>
                <a:moveTo>
                  <a:pt x="2291080" y="6032500"/>
                </a:moveTo>
                <a:lnTo>
                  <a:pt x="2369820" y="6032500"/>
                </a:lnTo>
                <a:lnTo>
                  <a:pt x="2282190" y="6334760"/>
                </a:lnTo>
                <a:lnTo>
                  <a:pt x="2192020" y="6334760"/>
                </a:lnTo>
                <a:lnTo>
                  <a:pt x="2291080" y="6032500"/>
                </a:lnTo>
                <a:close/>
                <a:moveTo>
                  <a:pt x="2396490" y="6032500"/>
                </a:moveTo>
                <a:lnTo>
                  <a:pt x="2472690" y="6032500"/>
                </a:lnTo>
                <a:lnTo>
                  <a:pt x="2397760" y="6334760"/>
                </a:lnTo>
                <a:lnTo>
                  <a:pt x="2308860" y="6334760"/>
                </a:lnTo>
                <a:lnTo>
                  <a:pt x="2396490" y="6032500"/>
                </a:lnTo>
                <a:close/>
                <a:moveTo>
                  <a:pt x="2499360" y="6032500"/>
                </a:moveTo>
                <a:lnTo>
                  <a:pt x="2574290" y="6032500"/>
                </a:lnTo>
                <a:lnTo>
                  <a:pt x="2510790" y="6334760"/>
                </a:lnTo>
                <a:lnTo>
                  <a:pt x="2424430" y="6334760"/>
                </a:lnTo>
                <a:lnTo>
                  <a:pt x="2499360" y="6032500"/>
                </a:lnTo>
                <a:close/>
                <a:moveTo>
                  <a:pt x="2600960" y="6032500"/>
                </a:moveTo>
                <a:lnTo>
                  <a:pt x="2674620" y="6032500"/>
                </a:lnTo>
                <a:lnTo>
                  <a:pt x="2622550" y="6334760"/>
                </a:lnTo>
                <a:lnTo>
                  <a:pt x="2537460" y="6334760"/>
                </a:lnTo>
                <a:lnTo>
                  <a:pt x="2600960" y="6032500"/>
                </a:lnTo>
                <a:close/>
                <a:moveTo>
                  <a:pt x="2701290" y="6032500"/>
                </a:moveTo>
                <a:lnTo>
                  <a:pt x="2773680" y="6032500"/>
                </a:lnTo>
                <a:lnTo>
                  <a:pt x="2731770" y="6334760"/>
                </a:lnTo>
                <a:lnTo>
                  <a:pt x="2647950" y="6334760"/>
                </a:lnTo>
                <a:lnTo>
                  <a:pt x="2701290" y="6032500"/>
                </a:lnTo>
                <a:close/>
                <a:moveTo>
                  <a:pt x="2800350" y="6032500"/>
                </a:moveTo>
                <a:lnTo>
                  <a:pt x="2872740" y="6032500"/>
                </a:lnTo>
                <a:lnTo>
                  <a:pt x="2839720" y="6334760"/>
                </a:lnTo>
                <a:lnTo>
                  <a:pt x="2757170" y="6334760"/>
                </a:lnTo>
                <a:lnTo>
                  <a:pt x="2800350" y="6032500"/>
                </a:lnTo>
                <a:close/>
                <a:moveTo>
                  <a:pt x="2898140" y="6032500"/>
                </a:moveTo>
                <a:lnTo>
                  <a:pt x="2969260" y="6032500"/>
                </a:lnTo>
                <a:lnTo>
                  <a:pt x="2948940" y="6334760"/>
                </a:lnTo>
                <a:lnTo>
                  <a:pt x="2866390" y="6334760"/>
                </a:lnTo>
                <a:lnTo>
                  <a:pt x="2898140" y="6032500"/>
                </a:lnTo>
                <a:close/>
                <a:moveTo>
                  <a:pt x="2994660" y="6032500"/>
                </a:moveTo>
                <a:lnTo>
                  <a:pt x="3065780" y="6032500"/>
                </a:lnTo>
                <a:lnTo>
                  <a:pt x="3055620" y="6334760"/>
                </a:lnTo>
                <a:lnTo>
                  <a:pt x="2974340" y="6334760"/>
                </a:lnTo>
                <a:lnTo>
                  <a:pt x="2994660" y="6032500"/>
                </a:lnTo>
                <a:close/>
                <a:moveTo>
                  <a:pt x="3091180" y="6032500"/>
                </a:moveTo>
                <a:lnTo>
                  <a:pt x="3162300" y="6032500"/>
                </a:lnTo>
                <a:lnTo>
                  <a:pt x="3162300" y="6334760"/>
                </a:lnTo>
                <a:lnTo>
                  <a:pt x="3081020" y="6334760"/>
                </a:lnTo>
                <a:lnTo>
                  <a:pt x="3091181" y="6032500"/>
                </a:lnTo>
                <a:close/>
                <a:moveTo>
                  <a:pt x="3187700" y="6032500"/>
                </a:moveTo>
                <a:lnTo>
                  <a:pt x="3258820" y="6032500"/>
                </a:lnTo>
                <a:lnTo>
                  <a:pt x="3268980" y="6334760"/>
                </a:lnTo>
                <a:lnTo>
                  <a:pt x="3187700" y="6334760"/>
                </a:lnTo>
                <a:lnTo>
                  <a:pt x="3187700" y="6032500"/>
                </a:lnTo>
                <a:close/>
                <a:moveTo>
                  <a:pt x="3284220" y="6032500"/>
                </a:moveTo>
                <a:lnTo>
                  <a:pt x="3356611" y="6032500"/>
                </a:lnTo>
                <a:lnTo>
                  <a:pt x="3376931" y="6334760"/>
                </a:lnTo>
                <a:lnTo>
                  <a:pt x="3294381" y="6334760"/>
                </a:lnTo>
                <a:lnTo>
                  <a:pt x="3284221" y="6032500"/>
                </a:lnTo>
                <a:close/>
                <a:moveTo>
                  <a:pt x="3382011" y="6032500"/>
                </a:moveTo>
                <a:lnTo>
                  <a:pt x="3453131" y="6032500"/>
                </a:lnTo>
                <a:lnTo>
                  <a:pt x="3484881" y="6334760"/>
                </a:lnTo>
                <a:lnTo>
                  <a:pt x="3403600" y="6334760"/>
                </a:lnTo>
                <a:lnTo>
                  <a:pt x="3382010" y="6032500"/>
                </a:lnTo>
                <a:close/>
                <a:moveTo>
                  <a:pt x="3478531" y="6032500"/>
                </a:moveTo>
                <a:lnTo>
                  <a:pt x="3550921" y="6032500"/>
                </a:lnTo>
                <a:lnTo>
                  <a:pt x="3594101" y="6334760"/>
                </a:lnTo>
                <a:lnTo>
                  <a:pt x="3510281" y="6334760"/>
                </a:lnTo>
                <a:lnTo>
                  <a:pt x="3478531" y="6032500"/>
                </a:lnTo>
                <a:close/>
                <a:moveTo>
                  <a:pt x="3576321" y="6032500"/>
                </a:moveTo>
                <a:lnTo>
                  <a:pt x="3649981" y="6032500"/>
                </a:lnTo>
                <a:lnTo>
                  <a:pt x="3703321" y="6334760"/>
                </a:lnTo>
                <a:lnTo>
                  <a:pt x="3619500" y="6334760"/>
                </a:lnTo>
                <a:lnTo>
                  <a:pt x="3576320" y="6032500"/>
                </a:lnTo>
                <a:close/>
                <a:moveTo>
                  <a:pt x="3675381" y="6032500"/>
                </a:moveTo>
                <a:lnTo>
                  <a:pt x="3750311" y="6032500"/>
                </a:lnTo>
                <a:lnTo>
                  <a:pt x="3813811" y="6334760"/>
                </a:lnTo>
                <a:lnTo>
                  <a:pt x="3728720" y="6334760"/>
                </a:lnTo>
                <a:lnTo>
                  <a:pt x="3675380" y="6032500"/>
                </a:lnTo>
                <a:close/>
                <a:moveTo>
                  <a:pt x="3775711" y="6032500"/>
                </a:moveTo>
                <a:lnTo>
                  <a:pt x="3851911" y="6032500"/>
                </a:lnTo>
                <a:lnTo>
                  <a:pt x="3926841" y="6334760"/>
                </a:lnTo>
                <a:lnTo>
                  <a:pt x="3840481" y="6334760"/>
                </a:lnTo>
                <a:lnTo>
                  <a:pt x="3775711" y="6032500"/>
                </a:lnTo>
                <a:close/>
                <a:moveTo>
                  <a:pt x="3877311" y="6032500"/>
                </a:moveTo>
                <a:lnTo>
                  <a:pt x="3954781" y="6032500"/>
                </a:lnTo>
                <a:lnTo>
                  <a:pt x="4041141" y="6334760"/>
                </a:lnTo>
                <a:lnTo>
                  <a:pt x="3953511" y="6334760"/>
                </a:lnTo>
                <a:lnTo>
                  <a:pt x="3877311" y="6032500"/>
                </a:lnTo>
                <a:close/>
                <a:moveTo>
                  <a:pt x="3981451" y="6032500"/>
                </a:moveTo>
                <a:lnTo>
                  <a:pt x="4060191" y="6032500"/>
                </a:lnTo>
                <a:lnTo>
                  <a:pt x="4157981" y="6334760"/>
                </a:lnTo>
                <a:lnTo>
                  <a:pt x="4067811" y="6334760"/>
                </a:lnTo>
                <a:lnTo>
                  <a:pt x="3981451" y="6032500"/>
                </a:lnTo>
                <a:close/>
                <a:moveTo>
                  <a:pt x="4086861" y="6032500"/>
                </a:moveTo>
                <a:lnTo>
                  <a:pt x="4168141" y="6032500"/>
                </a:lnTo>
                <a:lnTo>
                  <a:pt x="4277361" y="6334760"/>
                </a:lnTo>
                <a:lnTo>
                  <a:pt x="4184651" y="6334760"/>
                </a:lnTo>
                <a:lnTo>
                  <a:pt x="4086861" y="6032500"/>
                </a:lnTo>
                <a:close/>
                <a:moveTo>
                  <a:pt x="4194811" y="6032500"/>
                </a:moveTo>
                <a:lnTo>
                  <a:pt x="4278631" y="6032500"/>
                </a:lnTo>
                <a:lnTo>
                  <a:pt x="4400551" y="6334760"/>
                </a:lnTo>
                <a:lnTo>
                  <a:pt x="4305300" y="6334760"/>
                </a:lnTo>
                <a:lnTo>
                  <a:pt x="4194810" y="6032500"/>
                </a:lnTo>
                <a:close/>
                <a:moveTo>
                  <a:pt x="4306570" y="6032500"/>
                </a:moveTo>
                <a:lnTo>
                  <a:pt x="4392930" y="6032500"/>
                </a:lnTo>
                <a:lnTo>
                  <a:pt x="4526280" y="6334760"/>
                </a:lnTo>
                <a:lnTo>
                  <a:pt x="4427220" y="6334760"/>
                </a:lnTo>
                <a:lnTo>
                  <a:pt x="4306570" y="6032500"/>
                </a:lnTo>
                <a:close/>
                <a:moveTo>
                  <a:pt x="4420870" y="6032500"/>
                </a:moveTo>
                <a:lnTo>
                  <a:pt x="4509770" y="6032500"/>
                </a:lnTo>
                <a:lnTo>
                  <a:pt x="4655820" y="6334760"/>
                </a:lnTo>
                <a:lnTo>
                  <a:pt x="4554220" y="6334760"/>
                </a:lnTo>
                <a:lnTo>
                  <a:pt x="4420870" y="6032500"/>
                </a:lnTo>
                <a:close/>
                <a:moveTo>
                  <a:pt x="4537711" y="6032500"/>
                </a:moveTo>
                <a:lnTo>
                  <a:pt x="4631691" y="6032500"/>
                </a:lnTo>
                <a:lnTo>
                  <a:pt x="4790441" y="6334760"/>
                </a:lnTo>
                <a:lnTo>
                  <a:pt x="4685031" y="6334760"/>
                </a:lnTo>
                <a:lnTo>
                  <a:pt x="4537710" y="6032500"/>
                </a:lnTo>
                <a:close/>
                <a:moveTo>
                  <a:pt x="4659631" y="6032500"/>
                </a:moveTo>
                <a:lnTo>
                  <a:pt x="4757421" y="6032500"/>
                </a:lnTo>
                <a:lnTo>
                  <a:pt x="4930141" y="6334760"/>
                </a:lnTo>
                <a:lnTo>
                  <a:pt x="4819651" y="6334760"/>
                </a:lnTo>
                <a:lnTo>
                  <a:pt x="4659630" y="6032500"/>
                </a:lnTo>
                <a:close/>
                <a:moveTo>
                  <a:pt x="4786631" y="6032500"/>
                </a:moveTo>
                <a:lnTo>
                  <a:pt x="4888231" y="6032500"/>
                </a:lnTo>
                <a:lnTo>
                  <a:pt x="5076191" y="6334760"/>
                </a:lnTo>
                <a:lnTo>
                  <a:pt x="4959350" y="6334760"/>
                </a:lnTo>
                <a:lnTo>
                  <a:pt x="4786630" y="6032500"/>
                </a:lnTo>
                <a:close/>
                <a:moveTo>
                  <a:pt x="4917441" y="6032500"/>
                </a:moveTo>
                <a:lnTo>
                  <a:pt x="5025391" y="6032500"/>
                </a:lnTo>
                <a:lnTo>
                  <a:pt x="5227320" y="6334760"/>
                </a:lnTo>
                <a:lnTo>
                  <a:pt x="5105400" y="6334760"/>
                </a:lnTo>
                <a:lnTo>
                  <a:pt x="4917440" y="6032500"/>
                </a:lnTo>
                <a:close/>
                <a:moveTo>
                  <a:pt x="5055870" y="6032500"/>
                </a:moveTo>
                <a:lnTo>
                  <a:pt x="5168900" y="6032500"/>
                </a:lnTo>
                <a:lnTo>
                  <a:pt x="5387341" y="6334760"/>
                </a:lnTo>
                <a:lnTo>
                  <a:pt x="5259070" y="6334760"/>
                </a:lnTo>
                <a:lnTo>
                  <a:pt x="5055870" y="6032500"/>
                </a:lnTo>
                <a:close/>
                <a:moveTo>
                  <a:pt x="5199380" y="6032500"/>
                </a:moveTo>
                <a:lnTo>
                  <a:pt x="5318760" y="6032500"/>
                </a:lnTo>
                <a:lnTo>
                  <a:pt x="5554980" y="6334760"/>
                </a:lnTo>
                <a:lnTo>
                  <a:pt x="5419090" y="6334760"/>
                </a:lnTo>
                <a:lnTo>
                  <a:pt x="5199380" y="6032500"/>
                </a:lnTo>
                <a:close/>
                <a:moveTo>
                  <a:pt x="5351780" y="6032500"/>
                </a:moveTo>
                <a:lnTo>
                  <a:pt x="5478780" y="6032500"/>
                </a:lnTo>
                <a:lnTo>
                  <a:pt x="5731510" y="6334760"/>
                </a:lnTo>
                <a:lnTo>
                  <a:pt x="5586730" y="6334760"/>
                </a:lnTo>
                <a:lnTo>
                  <a:pt x="5351780" y="6032500"/>
                </a:lnTo>
                <a:close/>
                <a:moveTo>
                  <a:pt x="5511800" y="6032500"/>
                </a:moveTo>
                <a:lnTo>
                  <a:pt x="5647691" y="6032500"/>
                </a:lnTo>
                <a:lnTo>
                  <a:pt x="5918200" y="6334760"/>
                </a:lnTo>
                <a:lnTo>
                  <a:pt x="5763260" y="6334760"/>
                </a:lnTo>
                <a:lnTo>
                  <a:pt x="5511800" y="6032500"/>
                </a:lnTo>
                <a:close/>
                <a:moveTo>
                  <a:pt x="5681980" y="6032500"/>
                </a:moveTo>
                <a:lnTo>
                  <a:pt x="5828030" y="6032500"/>
                </a:lnTo>
                <a:lnTo>
                  <a:pt x="6118860" y="6334760"/>
                </a:lnTo>
                <a:lnTo>
                  <a:pt x="5952490" y="6334760"/>
                </a:lnTo>
                <a:lnTo>
                  <a:pt x="5681980" y="6032500"/>
                </a:lnTo>
                <a:close/>
                <a:moveTo>
                  <a:pt x="5862320" y="6032500"/>
                </a:moveTo>
                <a:lnTo>
                  <a:pt x="6019800" y="6032500"/>
                </a:lnTo>
                <a:lnTo>
                  <a:pt x="6330950" y="6334760"/>
                </a:lnTo>
                <a:lnTo>
                  <a:pt x="6153150" y="6334760"/>
                </a:lnTo>
                <a:lnTo>
                  <a:pt x="5862320" y="6032500"/>
                </a:lnTo>
                <a:close/>
                <a:moveTo>
                  <a:pt x="6043930" y="6017260"/>
                </a:moveTo>
                <a:lnTo>
                  <a:pt x="6043930" y="5864860"/>
                </a:lnTo>
                <a:lnTo>
                  <a:pt x="6347460" y="6136640"/>
                </a:lnTo>
                <a:lnTo>
                  <a:pt x="6347460" y="6309360"/>
                </a:lnTo>
                <a:lnTo>
                  <a:pt x="6043930" y="6017260"/>
                </a:lnTo>
                <a:close/>
                <a:moveTo>
                  <a:pt x="6043930" y="5830570"/>
                </a:moveTo>
                <a:lnTo>
                  <a:pt x="6043930" y="5687060"/>
                </a:lnTo>
                <a:lnTo>
                  <a:pt x="6347460" y="5941060"/>
                </a:lnTo>
                <a:lnTo>
                  <a:pt x="6347460" y="6101080"/>
                </a:lnTo>
                <a:lnTo>
                  <a:pt x="6043930" y="5830570"/>
                </a:lnTo>
                <a:close/>
                <a:moveTo>
                  <a:pt x="6043930" y="5655310"/>
                </a:moveTo>
                <a:lnTo>
                  <a:pt x="6043930" y="5521960"/>
                </a:lnTo>
                <a:lnTo>
                  <a:pt x="6347460" y="5759450"/>
                </a:lnTo>
                <a:lnTo>
                  <a:pt x="6347460" y="5909310"/>
                </a:lnTo>
                <a:lnTo>
                  <a:pt x="6043930" y="5655310"/>
                </a:lnTo>
                <a:close/>
                <a:moveTo>
                  <a:pt x="6043930" y="5490210"/>
                </a:moveTo>
                <a:lnTo>
                  <a:pt x="6043930" y="5364480"/>
                </a:lnTo>
                <a:lnTo>
                  <a:pt x="6347460" y="5585460"/>
                </a:lnTo>
                <a:lnTo>
                  <a:pt x="6347460" y="5726430"/>
                </a:lnTo>
                <a:lnTo>
                  <a:pt x="6043930" y="5490210"/>
                </a:lnTo>
                <a:close/>
                <a:moveTo>
                  <a:pt x="6043930" y="5334000"/>
                </a:moveTo>
                <a:lnTo>
                  <a:pt x="6043930" y="5215891"/>
                </a:lnTo>
                <a:lnTo>
                  <a:pt x="6347460" y="5420361"/>
                </a:lnTo>
                <a:lnTo>
                  <a:pt x="6347460" y="5553711"/>
                </a:lnTo>
                <a:lnTo>
                  <a:pt x="6043930" y="5334000"/>
                </a:lnTo>
                <a:close/>
                <a:moveTo>
                  <a:pt x="6043930" y="5184141"/>
                </a:moveTo>
                <a:lnTo>
                  <a:pt x="6043930" y="5072381"/>
                </a:lnTo>
                <a:lnTo>
                  <a:pt x="6347460" y="5261611"/>
                </a:lnTo>
                <a:lnTo>
                  <a:pt x="6347460" y="5388611"/>
                </a:lnTo>
                <a:lnTo>
                  <a:pt x="6043930" y="5184141"/>
                </a:lnTo>
                <a:close/>
                <a:moveTo>
                  <a:pt x="6043930" y="5041900"/>
                </a:moveTo>
                <a:lnTo>
                  <a:pt x="6043930" y="4936491"/>
                </a:lnTo>
                <a:lnTo>
                  <a:pt x="6347460" y="5111750"/>
                </a:lnTo>
                <a:lnTo>
                  <a:pt x="6347460" y="5231130"/>
                </a:lnTo>
                <a:lnTo>
                  <a:pt x="6043930" y="5041900"/>
                </a:lnTo>
                <a:close/>
                <a:moveTo>
                  <a:pt x="6043930" y="4906010"/>
                </a:moveTo>
                <a:lnTo>
                  <a:pt x="6043930" y="4804410"/>
                </a:lnTo>
                <a:lnTo>
                  <a:pt x="6347460" y="4965700"/>
                </a:lnTo>
                <a:lnTo>
                  <a:pt x="6347460" y="5080000"/>
                </a:lnTo>
                <a:lnTo>
                  <a:pt x="6043930" y="4906010"/>
                </a:lnTo>
                <a:close/>
                <a:moveTo>
                  <a:pt x="6043930" y="4775200"/>
                </a:moveTo>
                <a:lnTo>
                  <a:pt x="6043930" y="4678680"/>
                </a:lnTo>
                <a:lnTo>
                  <a:pt x="6347460" y="4826000"/>
                </a:lnTo>
                <a:lnTo>
                  <a:pt x="6347460" y="4936491"/>
                </a:lnTo>
                <a:lnTo>
                  <a:pt x="6043930" y="4775200"/>
                </a:lnTo>
                <a:close/>
                <a:moveTo>
                  <a:pt x="6043930" y="4648200"/>
                </a:moveTo>
                <a:lnTo>
                  <a:pt x="6043930" y="4555491"/>
                </a:lnTo>
                <a:lnTo>
                  <a:pt x="6347460" y="4690111"/>
                </a:lnTo>
                <a:lnTo>
                  <a:pt x="6347460" y="4796791"/>
                </a:lnTo>
                <a:lnTo>
                  <a:pt x="6043930" y="4648200"/>
                </a:lnTo>
                <a:close/>
                <a:moveTo>
                  <a:pt x="6043930" y="4527550"/>
                </a:moveTo>
                <a:lnTo>
                  <a:pt x="6043930" y="4437380"/>
                </a:lnTo>
                <a:lnTo>
                  <a:pt x="6347460" y="4560570"/>
                </a:lnTo>
                <a:lnTo>
                  <a:pt x="6347460" y="4663441"/>
                </a:lnTo>
                <a:lnTo>
                  <a:pt x="6043930" y="4527550"/>
                </a:lnTo>
                <a:close/>
                <a:moveTo>
                  <a:pt x="6043930" y="4409441"/>
                </a:moveTo>
                <a:lnTo>
                  <a:pt x="6043930" y="4323081"/>
                </a:lnTo>
                <a:lnTo>
                  <a:pt x="6347460" y="4432301"/>
                </a:lnTo>
                <a:lnTo>
                  <a:pt x="6347460" y="4531361"/>
                </a:lnTo>
                <a:lnTo>
                  <a:pt x="6043930" y="4409441"/>
                </a:lnTo>
                <a:close/>
                <a:moveTo>
                  <a:pt x="6043930" y="4293870"/>
                </a:moveTo>
                <a:lnTo>
                  <a:pt x="6043930" y="4210050"/>
                </a:lnTo>
                <a:lnTo>
                  <a:pt x="6347460" y="4307841"/>
                </a:lnTo>
                <a:lnTo>
                  <a:pt x="6347460" y="4404361"/>
                </a:lnTo>
                <a:lnTo>
                  <a:pt x="6043930" y="4293870"/>
                </a:lnTo>
                <a:close/>
                <a:moveTo>
                  <a:pt x="6043930" y="4183380"/>
                </a:moveTo>
                <a:lnTo>
                  <a:pt x="6043930" y="4100830"/>
                </a:lnTo>
                <a:lnTo>
                  <a:pt x="6347460" y="4187190"/>
                </a:lnTo>
                <a:lnTo>
                  <a:pt x="6347460" y="4282440"/>
                </a:lnTo>
                <a:lnTo>
                  <a:pt x="6043930" y="4183380"/>
                </a:lnTo>
                <a:close/>
                <a:moveTo>
                  <a:pt x="6043930" y="4074160"/>
                </a:moveTo>
                <a:lnTo>
                  <a:pt x="6043930" y="3992880"/>
                </a:lnTo>
                <a:lnTo>
                  <a:pt x="6347460" y="4069080"/>
                </a:lnTo>
                <a:lnTo>
                  <a:pt x="6347460" y="4161790"/>
                </a:lnTo>
                <a:lnTo>
                  <a:pt x="6043930" y="4074160"/>
                </a:lnTo>
                <a:close/>
                <a:moveTo>
                  <a:pt x="6043930" y="3966210"/>
                </a:moveTo>
                <a:lnTo>
                  <a:pt x="6043930" y="3886200"/>
                </a:lnTo>
                <a:lnTo>
                  <a:pt x="6347460" y="3950970"/>
                </a:lnTo>
                <a:lnTo>
                  <a:pt x="6347460" y="4041140"/>
                </a:lnTo>
                <a:lnTo>
                  <a:pt x="6043930" y="3966210"/>
                </a:lnTo>
                <a:close/>
                <a:moveTo>
                  <a:pt x="6043930" y="3860800"/>
                </a:moveTo>
                <a:lnTo>
                  <a:pt x="6043930" y="3783330"/>
                </a:lnTo>
                <a:lnTo>
                  <a:pt x="6347460" y="3836670"/>
                </a:lnTo>
                <a:lnTo>
                  <a:pt x="6347460" y="3925570"/>
                </a:lnTo>
                <a:lnTo>
                  <a:pt x="6043930" y="3860800"/>
                </a:lnTo>
                <a:close/>
                <a:moveTo>
                  <a:pt x="6043930" y="3757930"/>
                </a:moveTo>
                <a:lnTo>
                  <a:pt x="6043930" y="3680460"/>
                </a:lnTo>
                <a:lnTo>
                  <a:pt x="6347460" y="3723640"/>
                </a:lnTo>
                <a:lnTo>
                  <a:pt x="6347460" y="3811270"/>
                </a:lnTo>
                <a:lnTo>
                  <a:pt x="6043930" y="3757930"/>
                </a:lnTo>
                <a:close/>
                <a:moveTo>
                  <a:pt x="6043930" y="3653790"/>
                </a:moveTo>
                <a:lnTo>
                  <a:pt x="6043930" y="3577590"/>
                </a:lnTo>
                <a:lnTo>
                  <a:pt x="6347460" y="3610610"/>
                </a:lnTo>
                <a:lnTo>
                  <a:pt x="6347460" y="3698240"/>
                </a:lnTo>
                <a:lnTo>
                  <a:pt x="6043930" y="3653790"/>
                </a:lnTo>
                <a:close/>
                <a:moveTo>
                  <a:pt x="6043930" y="3552190"/>
                </a:moveTo>
                <a:lnTo>
                  <a:pt x="6043930" y="3477260"/>
                </a:lnTo>
                <a:lnTo>
                  <a:pt x="6347460" y="3498850"/>
                </a:lnTo>
                <a:lnTo>
                  <a:pt x="6347460" y="3586480"/>
                </a:lnTo>
                <a:lnTo>
                  <a:pt x="6043930" y="3552190"/>
                </a:lnTo>
                <a:close/>
                <a:moveTo>
                  <a:pt x="6043930" y="3451860"/>
                </a:moveTo>
                <a:lnTo>
                  <a:pt x="6043930" y="3376930"/>
                </a:lnTo>
                <a:lnTo>
                  <a:pt x="6347460" y="3388360"/>
                </a:lnTo>
                <a:lnTo>
                  <a:pt x="6347460" y="3473450"/>
                </a:lnTo>
                <a:lnTo>
                  <a:pt x="6043930" y="3451860"/>
                </a:lnTo>
                <a:close/>
                <a:moveTo>
                  <a:pt x="6043930" y="3350260"/>
                </a:moveTo>
                <a:lnTo>
                  <a:pt x="6043930" y="3276600"/>
                </a:lnTo>
                <a:lnTo>
                  <a:pt x="6347460" y="3276600"/>
                </a:lnTo>
                <a:lnTo>
                  <a:pt x="6347460" y="3362960"/>
                </a:lnTo>
                <a:lnTo>
                  <a:pt x="6043930" y="3350260"/>
                </a:lnTo>
                <a:close/>
                <a:moveTo>
                  <a:pt x="6043930" y="3251200"/>
                </a:moveTo>
                <a:lnTo>
                  <a:pt x="6043930" y="3176270"/>
                </a:lnTo>
                <a:lnTo>
                  <a:pt x="6347460" y="3166110"/>
                </a:lnTo>
                <a:lnTo>
                  <a:pt x="6347460" y="3252470"/>
                </a:lnTo>
                <a:lnTo>
                  <a:pt x="6043930" y="3252470"/>
                </a:lnTo>
                <a:close/>
                <a:moveTo>
                  <a:pt x="6043930" y="3150870"/>
                </a:moveTo>
                <a:lnTo>
                  <a:pt x="6043930" y="3075941"/>
                </a:lnTo>
                <a:lnTo>
                  <a:pt x="6347460" y="3054351"/>
                </a:lnTo>
                <a:lnTo>
                  <a:pt x="6347460" y="3140711"/>
                </a:lnTo>
                <a:lnTo>
                  <a:pt x="6043930" y="3150871"/>
                </a:lnTo>
                <a:close/>
                <a:moveTo>
                  <a:pt x="6043930" y="3049270"/>
                </a:moveTo>
                <a:lnTo>
                  <a:pt x="6043930" y="2974341"/>
                </a:lnTo>
                <a:lnTo>
                  <a:pt x="6347460" y="2942591"/>
                </a:lnTo>
                <a:lnTo>
                  <a:pt x="6347460" y="3028951"/>
                </a:lnTo>
                <a:lnTo>
                  <a:pt x="6043930" y="3049271"/>
                </a:lnTo>
                <a:close/>
                <a:moveTo>
                  <a:pt x="6043930" y="2948941"/>
                </a:moveTo>
                <a:lnTo>
                  <a:pt x="6043930" y="2874011"/>
                </a:lnTo>
                <a:lnTo>
                  <a:pt x="6347460" y="2830831"/>
                </a:lnTo>
                <a:lnTo>
                  <a:pt x="6347460" y="2918461"/>
                </a:lnTo>
                <a:lnTo>
                  <a:pt x="6043930" y="2948941"/>
                </a:lnTo>
                <a:close/>
                <a:moveTo>
                  <a:pt x="6043930" y="2847341"/>
                </a:moveTo>
                <a:lnTo>
                  <a:pt x="6043930" y="2771141"/>
                </a:lnTo>
                <a:lnTo>
                  <a:pt x="6347460" y="2717801"/>
                </a:lnTo>
                <a:lnTo>
                  <a:pt x="6347460" y="2806701"/>
                </a:lnTo>
                <a:lnTo>
                  <a:pt x="6043930" y="2847341"/>
                </a:lnTo>
                <a:close/>
                <a:moveTo>
                  <a:pt x="6043930" y="2744470"/>
                </a:moveTo>
                <a:lnTo>
                  <a:pt x="6043930" y="2667000"/>
                </a:lnTo>
                <a:lnTo>
                  <a:pt x="6347460" y="2602230"/>
                </a:lnTo>
                <a:lnTo>
                  <a:pt x="6347460" y="2691130"/>
                </a:lnTo>
                <a:lnTo>
                  <a:pt x="6043930" y="2744470"/>
                </a:lnTo>
                <a:close/>
                <a:moveTo>
                  <a:pt x="6043930" y="2640331"/>
                </a:moveTo>
                <a:lnTo>
                  <a:pt x="6043930" y="2561591"/>
                </a:lnTo>
                <a:lnTo>
                  <a:pt x="6347460" y="2485391"/>
                </a:lnTo>
                <a:lnTo>
                  <a:pt x="6347460" y="2576831"/>
                </a:lnTo>
                <a:lnTo>
                  <a:pt x="6043930" y="2640331"/>
                </a:lnTo>
                <a:close/>
                <a:moveTo>
                  <a:pt x="6043930" y="2534920"/>
                </a:moveTo>
                <a:lnTo>
                  <a:pt x="6043930" y="2454910"/>
                </a:lnTo>
                <a:lnTo>
                  <a:pt x="6347460" y="2368550"/>
                </a:lnTo>
                <a:lnTo>
                  <a:pt x="6347460" y="2461260"/>
                </a:lnTo>
                <a:lnTo>
                  <a:pt x="6043930" y="2534920"/>
                </a:lnTo>
                <a:close/>
                <a:moveTo>
                  <a:pt x="6043930" y="2426970"/>
                </a:moveTo>
                <a:lnTo>
                  <a:pt x="6043930" y="2344420"/>
                </a:lnTo>
                <a:lnTo>
                  <a:pt x="6347460" y="2246631"/>
                </a:lnTo>
                <a:lnTo>
                  <a:pt x="6347460" y="2341881"/>
                </a:lnTo>
                <a:lnTo>
                  <a:pt x="6043930" y="2426970"/>
                </a:lnTo>
                <a:close/>
                <a:moveTo>
                  <a:pt x="6043930" y="2317750"/>
                </a:moveTo>
                <a:lnTo>
                  <a:pt x="6043930" y="2232660"/>
                </a:lnTo>
                <a:lnTo>
                  <a:pt x="6347460" y="2123440"/>
                </a:lnTo>
                <a:lnTo>
                  <a:pt x="6347460" y="2221230"/>
                </a:lnTo>
                <a:lnTo>
                  <a:pt x="6043930" y="2317750"/>
                </a:lnTo>
                <a:close/>
                <a:moveTo>
                  <a:pt x="6043930" y="2205990"/>
                </a:moveTo>
                <a:lnTo>
                  <a:pt x="6043930" y="2118360"/>
                </a:lnTo>
                <a:lnTo>
                  <a:pt x="6347460" y="1996440"/>
                </a:lnTo>
                <a:lnTo>
                  <a:pt x="6347460" y="2096770"/>
                </a:lnTo>
                <a:lnTo>
                  <a:pt x="6043930" y="2205990"/>
                </a:lnTo>
                <a:close/>
                <a:moveTo>
                  <a:pt x="6043930" y="2090420"/>
                </a:moveTo>
                <a:lnTo>
                  <a:pt x="6043930" y="2000250"/>
                </a:lnTo>
                <a:lnTo>
                  <a:pt x="6347460" y="1864360"/>
                </a:lnTo>
                <a:lnTo>
                  <a:pt x="6347460" y="1967230"/>
                </a:lnTo>
                <a:lnTo>
                  <a:pt x="6043930" y="2090420"/>
                </a:lnTo>
                <a:close/>
                <a:moveTo>
                  <a:pt x="6043930" y="1972310"/>
                </a:moveTo>
                <a:lnTo>
                  <a:pt x="6043930" y="1878330"/>
                </a:lnTo>
                <a:lnTo>
                  <a:pt x="6347460" y="1731010"/>
                </a:lnTo>
                <a:lnTo>
                  <a:pt x="6347460" y="1837690"/>
                </a:lnTo>
                <a:lnTo>
                  <a:pt x="6043930" y="1972310"/>
                </a:lnTo>
                <a:close/>
                <a:moveTo>
                  <a:pt x="6043930" y="1850390"/>
                </a:moveTo>
                <a:lnTo>
                  <a:pt x="6043930" y="1752600"/>
                </a:lnTo>
                <a:lnTo>
                  <a:pt x="6347460" y="1592580"/>
                </a:lnTo>
                <a:lnTo>
                  <a:pt x="6347460" y="1703070"/>
                </a:lnTo>
                <a:lnTo>
                  <a:pt x="6043930" y="1850390"/>
                </a:lnTo>
                <a:close/>
                <a:moveTo>
                  <a:pt x="6043930" y="1723390"/>
                </a:moveTo>
                <a:lnTo>
                  <a:pt x="6043930" y="1621790"/>
                </a:lnTo>
                <a:lnTo>
                  <a:pt x="6347460" y="1446530"/>
                </a:lnTo>
                <a:lnTo>
                  <a:pt x="6347460" y="1562100"/>
                </a:lnTo>
                <a:lnTo>
                  <a:pt x="6043930" y="1723390"/>
                </a:lnTo>
                <a:close/>
                <a:moveTo>
                  <a:pt x="6043930" y="1592580"/>
                </a:moveTo>
                <a:lnTo>
                  <a:pt x="6043930" y="1485900"/>
                </a:lnTo>
                <a:lnTo>
                  <a:pt x="6347460" y="1296670"/>
                </a:lnTo>
                <a:lnTo>
                  <a:pt x="6347460" y="1417320"/>
                </a:lnTo>
                <a:lnTo>
                  <a:pt x="6043930" y="1592580"/>
                </a:lnTo>
                <a:close/>
                <a:moveTo>
                  <a:pt x="6043930" y="1455420"/>
                </a:moveTo>
                <a:lnTo>
                  <a:pt x="6043930" y="1343660"/>
                </a:lnTo>
                <a:lnTo>
                  <a:pt x="6347460" y="1139190"/>
                </a:lnTo>
                <a:lnTo>
                  <a:pt x="6347460" y="1266190"/>
                </a:lnTo>
                <a:lnTo>
                  <a:pt x="6043930" y="1455420"/>
                </a:lnTo>
                <a:close/>
                <a:moveTo>
                  <a:pt x="6043930" y="1313180"/>
                </a:moveTo>
                <a:lnTo>
                  <a:pt x="6043930" y="1193800"/>
                </a:lnTo>
                <a:lnTo>
                  <a:pt x="6347460" y="974090"/>
                </a:lnTo>
                <a:lnTo>
                  <a:pt x="6347460" y="1107440"/>
                </a:lnTo>
                <a:lnTo>
                  <a:pt x="6043930" y="1313180"/>
                </a:lnTo>
                <a:close/>
                <a:moveTo>
                  <a:pt x="6043930" y="1162050"/>
                </a:moveTo>
                <a:lnTo>
                  <a:pt x="6043930" y="1037590"/>
                </a:lnTo>
                <a:lnTo>
                  <a:pt x="6347460" y="801370"/>
                </a:lnTo>
                <a:lnTo>
                  <a:pt x="6347460" y="942340"/>
                </a:lnTo>
                <a:lnTo>
                  <a:pt x="6043930" y="1162050"/>
                </a:lnTo>
                <a:close/>
                <a:moveTo>
                  <a:pt x="6043930" y="1005840"/>
                </a:moveTo>
                <a:lnTo>
                  <a:pt x="6043930" y="871220"/>
                </a:lnTo>
                <a:lnTo>
                  <a:pt x="6347460" y="618490"/>
                </a:lnTo>
                <a:lnTo>
                  <a:pt x="6347460" y="768350"/>
                </a:lnTo>
                <a:lnTo>
                  <a:pt x="6043930" y="1005840"/>
                </a:lnTo>
                <a:close/>
                <a:moveTo>
                  <a:pt x="6043930" y="838200"/>
                </a:moveTo>
                <a:lnTo>
                  <a:pt x="6043930" y="697230"/>
                </a:lnTo>
                <a:lnTo>
                  <a:pt x="6347460" y="424180"/>
                </a:lnTo>
                <a:lnTo>
                  <a:pt x="6347460" y="585470"/>
                </a:lnTo>
                <a:lnTo>
                  <a:pt x="6043930" y="838200"/>
                </a:lnTo>
                <a:close/>
                <a:moveTo>
                  <a:pt x="6043930" y="662940"/>
                </a:moveTo>
                <a:lnTo>
                  <a:pt x="6043930" y="509270"/>
                </a:lnTo>
                <a:lnTo>
                  <a:pt x="6347460" y="217170"/>
                </a:lnTo>
                <a:lnTo>
                  <a:pt x="6347460" y="388620"/>
                </a:lnTo>
                <a:lnTo>
                  <a:pt x="6043930" y="662940"/>
                </a:lnTo>
                <a:close/>
                <a:moveTo>
                  <a:pt x="6021070" y="331470"/>
                </a:moveTo>
                <a:lnTo>
                  <a:pt x="5838191" y="331470"/>
                </a:lnTo>
                <a:lnTo>
                  <a:pt x="6109970" y="29210"/>
                </a:lnTo>
                <a:lnTo>
                  <a:pt x="6311900" y="29210"/>
                </a:lnTo>
                <a:lnTo>
                  <a:pt x="6021070" y="331470"/>
                </a:lnTo>
                <a:close/>
              </a:path>
            </a:pathLst>
          </a:custGeom>
          <a:solidFill>
            <a:srgbClr val="D3B77F"/>
          </a:solidFill>
        </p:spPr>
        <p:txBody>
          <a:bodyPr/>
          <a:lstStyle/>
          <a:p>
            <a:endParaRPr lang="nl-NL"/>
          </a:p>
        </p:txBody>
      </p:sp>
      <p:sp>
        <p:nvSpPr>
          <p:cNvPr id="13" name="Freeform 13"/>
          <p:cNvSpPr>
            <a:spLocks noGrp="1" noRot="1" noMove="1" noResize="1" noEditPoints="1" noAdjustHandles="1" noChangeArrowheads="1" noChangeShapeType="1"/>
          </p:cNvSpPr>
          <p:nvPr/>
        </p:nvSpPr>
        <p:spPr>
          <a:xfrm>
            <a:off x="8426653" y="415234"/>
            <a:ext cx="4647039" cy="4637784"/>
          </a:xfrm>
          <a:custGeom>
            <a:avLst/>
            <a:gdLst/>
            <a:ahLst/>
            <a:cxnLst/>
            <a:rect l="l" t="t" r="r" b="b"/>
            <a:pathLst>
              <a:path w="6376670" h="6363970">
                <a:moveTo>
                  <a:pt x="0" y="0"/>
                </a:moveTo>
                <a:lnTo>
                  <a:pt x="0" y="6363970"/>
                </a:lnTo>
                <a:lnTo>
                  <a:pt x="6376670" y="6363970"/>
                </a:lnTo>
                <a:lnTo>
                  <a:pt x="6376670" y="0"/>
                </a:lnTo>
                <a:lnTo>
                  <a:pt x="0" y="0"/>
                </a:lnTo>
                <a:close/>
                <a:moveTo>
                  <a:pt x="6347460" y="29210"/>
                </a:moveTo>
                <a:lnTo>
                  <a:pt x="6347460" y="182880"/>
                </a:lnTo>
                <a:lnTo>
                  <a:pt x="6043930" y="474980"/>
                </a:lnTo>
                <a:lnTo>
                  <a:pt x="6043930" y="342900"/>
                </a:lnTo>
                <a:lnTo>
                  <a:pt x="6045200" y="342900"/>
                </a:lnTo>
                <a:lnTo>
                  <a:pt x="6347460" y="29210"/>
                </a:lnTo>
                <a:close/>
                <a:moveTo>
                  <a:pt x="6018530" y="356870"/>
                </a:moveTo>
                <a:lnTo>
                  <a:pt x="6018530" y="6007100"/>
                </a:lnTo>
                <a:lnTo>
                  <a:pt x="358140" y="6007100"/>
                </a:lnTo>
                <a:lnTo>
                  <a:pt x="358140" y="356870"/>
                </a:lnTo>
                <a:lnTo>
                  <a:pt x="6018530" y="356870"/>
                </a:lnTo>
                <a:close/>
                <a:moveTo>
                  <a:pt x="5657850" y="331470"/>
                </a:moveTo>
                <a:lnTo>
                  <a:pt x="5911850" y="29210"/>
                </a:lnTo>
                <a:lnTo>
                  <a:pt x="6076950" y="29210"/>
                </a:lnTo>
                <a:lnTo>
                  <a:pt x="5803900" y="331470"/>
                </a:lnTo>
                <a:lnTo>
                  <a:pt x="5657850" y="331470"/>
                </a:lnTo>
                <a:close/>
                <a:moveTo>
                  <a:pt x="5624830" y="331470"/>
                </a:moveTo>
                <a:lnTo>
                  <a:pt x="5487670" y="331470"/>
                </a:lnTo>
                <a:lnTo>
                  <a:pt x="5722620" y="29210"/>
                </a:lnTo>
                <a:lnTo>
                  <a:pt x="5877560" y="29210"/>
                </a:lnTo>
                <a:lnTo>
                  <a:pt x="5624830" y="331470"/>
                </a:lnTo>
                <a:close/>
                <a:moveTo>
                  <a:pt x="5454650" y="331470"/>
                </a:moveTo>
                <a:lnTo>
                  <a:pt x="5326380" y="331470"/>
                </a:lnTo>
                <a:lnTo>
                  <a:pt x="5546090" y="29210"/>
                </a:lnTo>
                <a:lnTo>
                  <a:pt x="5690870" y="29210"/>
                </a:lnTo>
                <a:lnTo>
                  <a:pt x="5454650" y="331470"/>
                </a:lnTo>
                <a:close/>
                <a:moveTo>
                  <a:pt x="5294630" y="331470"/>
                </a:moveTo>
                <a:lnTo>
                  <a:pt x="5173980" y="331470"/>
                </a:lnTo>
                <a:lnTo>
                  <a:pt x="5377180" y="29210"/>
                </a:lnTo>
                <a:lnTo>
                  <a:pt x="5514340" y="29210"/>
                </a:lnTo>
                <a:lnTo>
                  <a:pt x="5294630" y="331470"/>
                </a:lnTo>
                <a:close/>
                <a:moveTo>
                  <a:pt x="5142230" y="331470"/>
                </a:moveTo>
                <a:lnTo>
                  <a:pt x="5026660" y="331470"/>
                </a:lnTo>
                <a:lnTo>
                  <a:pt x="5214620" y="29210"/>
                </a:lnTo>
                <a:lnTo>
                  <a:pt x="5345430" y="29210"/>
                </a:lnTo>
                <a:lnTo>
                  <a:pt x="5142230" y="331470"/>
                </a:lnTo>
                <a:close/>
                <a:moveTo>
                  <a:pt x="4997450" y="331470"/>
                </a:moveTo>
                <a:lnTo>
                  <a:pt x="4886960" y="331470"/>
                </a:lnTo>
                <a:lnTo>
                  <a:pt x="5060950" y="29210"/>
                </a:lnTo>
                <a:lnTo>
                  <a:pt x="5185410" y="29210"/>
                </a:lnTo>
                <a:lnTo>
                  <a:pt x="4997450" y="331470"/>
                </a:lnTo>
                <a:close/>
                <a:moveTo>
                  <a:pt x="4856480" y="331470"/>
                </a:moveTo>
                <a:lnTo>
                  <a:pt x="4752340" y="331470"/>
                </a:lnTo>
                <a:lnTo>
                  <a:pt x="4912360" y="29210"/>
                </a:lnTo>
                <a:lnTo>
                  <a:pt x="5030470" y="29210"/>
                </a:lnTo>
                <a:lnTo>
                  <a:pt x="4856480" y="331470"/>
                </a:lnTo>
                <a:close/>
                <a:moveTo>
                  <a:pt x="4723130" y="331470"/>
                </a:moveTo>
                <a:lnTo>
                  <a:pt x="4622800" y="331470"/>
                </a:lnTo>
                <a:lnTo>
                  <a:pt x="4770120" y="29210"/>
                </a:lnTo>
                <a:lnTo>
                  <a:pt x="4883150" y="29210"/>
                </a:lnTo>
                <a:lnTo>
                  <a:pt x="4723130" y="331470"/>
                </a:lnTo>
                <a:close/>
                <a:moveTo>
                  <a:pt x="4593590" y="331470"/>
                </a:moveTo>
                <a:lnTo>
                  <a:pt x="4497070" y="331470"/>
                </a:lnTo>
                <a:lnTo>
                  <a:pt x="4631690" y="29210"/>
                </a:lnTo>
                <a:lnTo>
                  <a:pt x="4740910" y="29210"/>
                </a:lnTo>
                <a:lnTo>
                  <a:pt x="4593590" y="331470"/>
                </a:lnTo>
                <a:close/>
                <a:moveTo>
                  <a:pt x="4469130" y="331470"/>
                </a:moveTo>
                <a:lnTo>
                  <a:pt x="4376420" y="331470"/>
                </a:lnTo>
                <a:lnTo>
                  <a:pt x="4498340" y="29210"/>
                </a:lnTo>
                <a:lnTo>
                  <a:pt x="4603750" y="29210"/>
                </a:lnTo>
                <a:lnTo>
                  <a:pt x="4469130" y="331470"/>
                </a:lnTo>
                <a:close/>
                <a:moveTo>
                  <a:pt x="4349750" y="331470"/>
                </a:moveTo>
                <a:lnTo>
                  <a:pt x="4259580" y="331470"/>
                </a:lnTo>
                <a:lnTo>
                  <a:pt x="4368800" y="29210"/>
                </a:lnTo>
                <a:lnTo>
                  <a:pt x="4471670" y="29210"/>
                </a:lnTo>
                <a:lnTo>
                  <a:pt x="4349750" y="331470"/>
                </a:lnTo>
                <a:close/>
                <a:moveTo>
                  <a:pt x="4231640" y="331470"/>
                </a:moveTo>
                <a:lnTo>
                  <a:pt x="4144010" y="331470"/>
                </a:lnTo>
                <a:lnTo>
                  <a:pt x="4241800" y="29210"/>
                </a:lnTo>
                <a:lnTo>
                  <a:pt x="4340860" y="29210"/>
                </a:lnTo>
                <a:lnTo>
                  <a:pt x="4231640" y="331470"/>
                </a:lnTo>
                <a:close/>
                <a:moveTo>
                  <a:pt x="4117340" y="331470"/>
                </a:moveTo>
                <a:lnTo>
                  <a:pt x="4032250" y="331470"/>
                </a:lnTo>
                <a:lnTo>
                  <a:pt x="4118610" y="29210"/>
                </a:lnTo>
                <a:lnTo>
                  <a:pt x="4215130" y="29210"/>
                </a:lnTo>
                <a:lnTo>
                  <a:pt x="4117340" y="331470"/>
                </a:lnTo>
                <a:close/>
                <a:moveTo>
                  <a:pt x="4005580" y="331470"/>
                </a:moveTo>
                <a:lnTo>
                  <a:pt x="3921760" y="331470"/>
                </a:lnTo>
                <a:lnTo>
                  <a:pt x="3997960" y="29210"/>
                </a:lnTo>
                <a:lnTo>
                  <a:pt x="4093210" y="29210"/>
                </a:lnTo>
                <a:lnTo>
                  <a:pt x="4005580" y="331470"/>
                </a:lnTo>
                <a:close/>
                <a:moveTo>
                  <a:pt x="3895090" y="331470"/>
                </a:moveTo>
                <a:lnTo>
                  <a:pt x="3812540" y="331470"/>
                </a:lnTo>
                <a:lnTo>
                  <a:pt x="3877310" y="29210"/>
                </a:lnTo>
                <a:lnTo>
                  <a:pt x="3970020" y="29210"/>
                </a:lnTo>
                <a:lnTo>
                  <a:pt x="3895090" y="331470"/>
                </a:lnTo>
                <a:close/>
                <a:moveTo>
                  <a:pt x="3787140" y="331470"/>
                </a:moveTo>
                <a:lnTo>
                  <a:pt x="3707130" y="331470"/>
                </a:lnTo>
                <a:lnTo>
                  <a:pt x="3760470" y="29210"/>
                </a:lnTo>
                <a:lnTo>
                  <a:pt x="3851911" y="29210"/>
                </a:lnTo>
                <a:lnTo>
                  <a:pt x="3787141" y="331470"/>
                </a:lnTo>
                <a:close/>
                <a:moveTo>
                  <a:pt x="3681730" y="331470"/>
                </a:moveTo>
                <a:lnTo>
                  <a:pt x="3601720" y="331470"/>
                </a:lnTo>
                <a:lnTo>
                  <a:pt x="3644900" y="29210"/>
                </a:lnTo>
                <a:lnTo>
                  <a:pt x="3735070" y="29210"/>
                </a:lnTo>
                <a:lnTo>
                  <a:pt x="3681730" y="331470"/>
                </a:lnTo>
                <a:close/>
                <a:moveTo>
                  <a:pt x="3575050" y="331470"/>
                </a:moveTo>
                <a:lnTo>
                  <a:pt x="3497580" y="331470"/>
                </a:lnTo>
                <a:lnTo>
                  <a:pt x="3529330" y="29210"/>
                </a:lnTo>
                <a:lnTo>
                  <a:pt x="3619500" y="29210"/>
                </a:lnTo>
                <a:lnTo>
                  <a:pt x="3575050" y="331470"/>
                </a:lnTo>
                <a:close/>
                <a:moveTo>
                  <a:pt x="3472180" y="331470"/>
                </a:moveTo>
                <a:lnTo>
                  <a:pt x="3394710" y="331470"/>
                </a:lnTo>
                <a:lnTo>
                  <a:pt x="3415030" y="29210"/>
                </a:lnTo>
                <a:lnTo>
                  <a:pt x="3503930" y="29210"/>
                </a:lnTo>
                <a:lnTo>
                  <a:pt x="3472180" y="331470"/>
                </a:lnTo>
                <a:close/>
                <a:moveTo>
                  <a:pt x="3369310" y="331470"/>
                </a:moveTo>
                <a:lnTo>
                  <a:pt x="3291840" y="331470"/>
                </a:lnTo>
                <a:lnTo>
                  <a:pt x="3302000" y="29210"/>
                </a:lnTo>
                <a:lnTo>
                  <a:pt x="3390900" y="29210"/>
                </a:lnTo>
                <a:lnTo>
                  <a:pt x="3369310" y="331470"/>
                </a:lnTo>
                <a:close/>
                <a:moveTo>
                  <a:pt x="3265170" y="331470"/>
                </a:moveTo>
                <a:lnTo>
                  <a:pt x="3187700" y="331470"/>
                </a:lnTo>
                <a:lnTo>
                  <a:pt x="3187700" y="29210"/>
                </a:lnTo>
                <a:lnTo>
                  <a:pt x="3276600" y="29210"/>
                </a:lnTo>
                <a:lnTo>
                  <a:pt x="3265170" y="331470"/>
                </a:lnTo>
                <a:close/>
                <a:moveTo>
                  <a:pt x="3162300" y="331470"/>
                </a:moveTo>
                <a:lnTo>
                  <a:pt x="3086100" y="331470"/>
                </a:lnTo>
                <a:lnTo>
                  <a:pt x="3075940" y="29210"/>
                </a:lnTo>
                <a:lnTo>
                  <a:pt x="3163570" y="29210"/>
                </a:lnTo>
                <a:lnTo>
                  <a:pt x="3163570" y="331470"/>
                </a:lnTo>
                <a:close/>
                <a:moveTo>
                  <a:pt x="3060700" y="331470"/>
                </a:moveTo>
                <a:lnTo>
                  <a:pt x="2983230" y="331470"/>
                </a:lnTo>
                <a:lnTo>
                  <a:pt x="2962910" y="29210"/>
                </a:lnTo>
                <a:lnTo>
                  <a:pt x="3051810" y="29210"/>
                </a:lnTo>
                <a:lnTo>
                  <a:pt x="3060700" y="331470"/>
                </a:lnTo>
                <a:close/>
                <a:moveTo>
                  <a:pt x="2956560" y="331470"/>
                </a:moveTo>
                <a:lnTo>
                  <a:pt x="2879090" y="331470"/>
                </a:lnTo>
                <a:lnTo>
                  <a:pt x="2847340" y="29210"/>
                </a:lnTo>
                <a:lnTo>
                  <a:pt x="2936240" y="29210"/>
                </a:lnTo>
                <a:lnTo>
                  <a:pt x="2956560" y="331470"/>
                </a:lnTo>
                <a:close/>
                <a:moveTo>
                  <a:pt x="2853690" y="331470"/>
                </a:moveTo>
                <a:lnTo>
                  <a:pt x="2776220" y="331470"/>
                </a:lnTo>
                <a:lnTo>
                  <a:pt x="2733040" y="29210"/>
                </a:lnTo>
                <a:lnTo>
                  <a:pt x="2823210" y="29210"/>
                </a:lnTo>
                <a:lnTo>
                  <a:pt x="2853690" y="331470"/>
                </a:lnTo>
                <a:close/>
                <a:moveTo>
                  <a:pt x="2749550" y="331470"/>
                </a:moveTo>
                <a:lnTo>
                  <a:pt x="2670810" y="331470"/>
                </a:lnTo>
                <a:lnTo>
                  <a:pt x="2616200" y="29210"/>
                </a:lnTo>
                <a:lnTo>
                  <a:pt x="2707640" y="29210"/>
                </a:lnTo>
                <a:lnTo>
                  <a:pt x="2749550" y="331470"/>
                </a:lnTo>
                <a:close/>
                <a:moveTo>
                  <a:pt x="2644140" y="331470"/>
                </a:moveTo>
                <a:lnTo>
                  <a:pt x="2564130" y="331470"/>
                </a:lnTo>
                <a:lnTo>
                  <a:pt x="2500630" y="29210"/>
                </a:lnTo>
                <a:lnTo>
                  <a:pt x="2592070" y="29210"/>
                </a:lnTo>
                <a:lnTo>
                  <a:pt x="2644140" y="331470"/>
                </a:lnTo>
                <a:close/>
                <a:moveTo>
                  <a:pt x="2537460" y="331470"/>
                </a:moveTo>
                <a:lnTo>
                  <a:pt x="2456180" y="331470"/>
                </a:lnTo>
                <a:lnTo>
                  <a:pt x="2379980" y="29210"/>
                </a:lnTo>
                <a:lnTo>
                  <a:pt x="2472690" y="29210"/>
                </a:lnTo>
                <a:lnTo>
                  <a:pt x="2537460" y="331470"/>
                </a:lnTo>
                <a:close/>
                <a:moveTo>
                  <a:pt x="2429510" y="331470"/>
                </a:moveTo>
                <a:lnTo>
                  <a:pt x="2346960" y="331470"/>
                </a:lnTo>
                <a:lnTo>
                  <a:pt x="2260600" y="29210"/>
                </a:lnTo>
                <a:lnTo>
                  <a:pt x="2355850" y="29210"/>
                </a:lnTo>
                <a:lnTo>
                  <a:pt x="2429510" y="331470"/>
                </a:lnTo>
                <a:close/>
                <a:moveTo>
                  <a:pt x="2319020" y="331470"/>
                </a:moveTo>
                <a:lnTo>
                  <a:pt x="2233930" y="331470"/>
                </a:lnTo>
                <a:lnTo>
                  <a:pt x="2136140" y="29210"/>
                </a:lnTo>
                <a:lnTo>
                  <a:pt x="2232660" y="29210"/>
                </a:lnTo>
                <a:lnTo>
                  <a:pt x="2319020" y="331470"/>
                </a:lnTo>
                <a:close/>
                <a:moveTo>
                  <a:pt x="2207260" y="331470"/>
                </a:moveTo>
                <a:lnTo>
                  <a:pt x="2119630" y="331470"/>
                </a:lnTo>
                <a:lnTo>
                  <a:pt x="2010410" y="29210"/>
                </a:lnTo>
                <a:lnTo>
                  <a:pt x="2110740" y="29210"/>
                </a:lnTo>
                <a:lnTo>
                  <a:pt x="2207260" y="331470"/>
                </a:lnTo>
                <a:close/>
                <a:moveTo>
                  <a:pt x="2092960" y="331470"/>
                </a:moveTo>
                <a:lnTo>
                  <a:pt x="2002790" y="331470"/>
                </a:lnTo>
                <a:lnTo>
                  <a:pt x="1879600" y="29210"/>
                </a:lnTo>
                <a:lnTo>
                  <a:pt x="1982470" y="29210"/>
                </a:lnTo>
                <a:lnTo>
                  <a:pt x="2092960" y="331470"/>
                </a:lnTo>
                <a:close/>
                <a:moveTo>
                  <a:pt x="1974850" y="331470"/>
                </a:moveTo>
                <a:lnTo>
                  <a:pt x="1880870" y="331470"/>
                </a:lnTo>
                <a:lnTo>
                  <a:pt x="1747520" y="29210"/>
                </a:lnTo>
                <a:lnTo>
                  <a:pt x="1854200" y="29210"/>
                </a:lnTo>
                <a:lnTo>
                  <a:pt x="1974850" y="331470"/>
                </a:lnTo>
                <a:close/>
                <a:moveTo>
                  <a:pt x="1852930" y="331470"/>
                </a:moveTo>
                <a:lnTo>
                  <a:pt x="1757680" y="331470"/>
                </a:lnTo>
                <a:lnTo>
                  <a:pt x="1609090" y="29210"/>
                </a:lnTo>
                <a:lnTo>
                  <a:pt x="1718310" y="29210"/>
                </a:lnTo>
                <a:lnTo>
                  <a:pt x="1852930" y="331470"/>
                </a:lnTo>
                <a:close/>
                <a:moveTo>
                  <a:pt x="1728470" y="331470"/>
                </a:moveTo>
                <a:lnTo>
                  <a:pt x="1628140" y="331470"/>
                </a:lnTo>
                <a:lnTo>
                  <a:pt x="1466850" y="29210"/>
                </a:lnTo>
                <a:lnTo>
                  <a:pt x="1581150" y="29210"/>
                </a:lnTo>
                <a:lnTo>
                  <a:pt x="1728470" y="331470"/>
                </a:lnTo>
                <a:close/>
                <a:moveTo>
                  <a:pt x="1598930" y="331470"/>
                </a:moveTo>
                <a:lnTo>
                  <a:pt x="1493520" y="331470"/>
                </a:lnTo>
                <a:lnTo>
                  <a:pt x="1319530" y="29210"/>
                </a:lnTo>
                <a:lnTo>
                  <a:pt x="1437640" y="29210"/>
                </a:lnTo>
                <a:lnTo>
                  <a:pt x="1598930" y="331470"/>
                </a:lnTo>
                <a:close/>
                <a:moveTo>
                  <a:pt x="1464310" y="331470"/>
                </a:moveTo>
                <a:lnTo>
                  <a:pt x="1355090" y="331470"/>
                </a:lnTo>
                <a:lnTo>
                  <a:pt x="1165860" y="29210"/>
                </a:lnTo>
                <a:lnTo>
                  <a:pt x="1289050" y="29210"/>
                </a:lnTo>
                <a:lnTo>
                  <a:pt x="1464310" y="331470"/>
                </a:lnTo>
                <a:close/>
                <a:moveTo>
                  <a:pt x="1324610" y="331470"/>
                </a:moveTo>
                <a:lnTo>
                  <a:pt x="1209040" y="331470"/>
                </a:lnTo>
                <a:lnTo>
                  <a:pt x="1005840" y="29210"/>
                </a:lnTo>
                <a:lnTo>
                  <a:pt x="1135380" y="29210"/>
                </a:lnTo>
                <a:lnTo>
                  <a:pt x="1324610" y="331470"/>
                </a:lnTo>
                <a:close/>
                <a:moveTo>
                  <a:pt x="1178560" y="331470"/>
                </a:moveTo>
                <a:lnTo>
                  <a:pt x="1056640" y="331470"/>
                </a:lnTo>
                <a:lnTo>
                  <a:pt x="836930" y="29210"/>
                </a:lnTo>
                <a:lnTo>
                  <a:pt x="974090" y="29210"/>
                </a:lnTo>
                <a:lnTo>
                  <a:pt x="1178560" y="331470"/>
                </a:lnTo>
                <a:close/>
                <a:moveTo>
                  <a:pt x="1024890" y="331470"/>
                </a:moveTo>
                <a:lnTo>
                  <a:pt x="896620" y="331470"/>
                </a:lnTo>
                <a:lnTo>
                  <a:pt x="660400" y="29210"/>
                </a:lnTo>
                <a:lnTo>
                  <a:pt x="805180" y="29210"/>
                </a:lnTo>
                <a:lnTo>
                  <a:pt x="1024890" y="331470"/>
                </a:lnTo>
                <a:close/>
                <a:moveTo>
                  <a:pt x="863600" y="331470"/>
                </a:moveTo>
                <a:lnTo>
                  <a:pt x="726440" y="331470"/>
                </a:lnTo>
                <a:lnTo>
                  <a:pt x="472440" y="29210"/>
                </a:lnTo>
                <a:lnTo>
                  <a:pt x="626110" y="29210"/>
                </a:lnTo>
                <a:lnTo>
                  <a:pt x="863600" y="331470"/>
                </a:lnTo>
                <a:close/>
                <a:moveTo>
                  <a:pt x="693420" y="331470"/>
                </a:moveTo>
                <a:lnTo>
                  <a:pt x="547370" y="331470"/>
                </a:lnTo>
                <a:lnTo>
                  <a:pt x="275590" y="29210"/>
                </a:lnTo>
                <a:lnTo>
                  <a:pt x="440690" y="29210"/>
                </a:lnTo>
                <a:lnTo>
                  <a:pt x="693420" y="331470"/>
                </a:lnTo>
                <a:close/>
                <a:moveTo>
                  <a:pt x="513080" y="331470"/>
                </a:moveTo>
                <a:lnTo>
                  <a:pt x="355600" y="331470"/>
                </a:lnTo>
                <a:lnTo>
                  <a:pt x="64770" y="29210"/>
                </a:lnTo>
                <a:lnTo>
                  <a:pt x="241300" y="29210"/>
                </a:lnTo>
                <a:lnTo>
                  <a:pt x="513080" y="331470"/>
                </a:lnTo>
                <a:close/>
                <a:moveTo>
                  <a:pt x="331470" y="341630"/>
                </a:moveTo>
                <a:lnTo>
                  <a:pt x="331470" y="500380"/>
                </a:lnTo>
                <a:lnTo>
                  <a:pt x="29210" y="208280"/>
                </a:lnTo>
                <a:lnTo>
                  <a:pt x="29210" y="30480"/>
                </a:lnTo>
                <a:lnTo>
                  <a:pt x="331470" y="341630"/>
                </a:lnTo>
                <a:close/>
                <a:moveTo>
                  <a:pt x="331470" y="534670"/>
                </a:moveTo>
                <a:lnTo>
                  <a:pt x="331470" y="685800"/>
                </a:lnTo>
                <a:lnTo>
                  <a:pt x="29210" y="414020"/>
                </a:lnTo>
                <a:lnTo>
                  <a:pt x="29210" y="243840"/>
                </a:lnTo>
                <a:lnTo>
                  <a:pt x="331470" y="534670"/>
                </a:lnTo>
                <a:close/>
                <a:moveTo>
                  <a:pt x="331470" y="720090"/>
                </a:moveTo>
                <a:lnTo>
                  <a:pt x="331470" y="861060"/>
                </a:lnTo>
                <a:lnTo>
                  <a:pt x="29210" y="607060"/>
                </a:lnTo>
                <a:lnTo>
                  <a:pt x="29210" y="448310"/>
                </a:lnTo>
                <a:lnTo>
                  <a:pt x="331470" y="720090"/>
                </a:lnTo>
                <a:close/>
                <a:moveTo>
                  <a:pt x="331470" y="892810"/>
                </a:moveTo>
                <a:lnTo>
                  <a:pt x="331470" y="1024890"/>
                </a:lnTo>
                <a:lnTo>
                  <a:pt x="29210" y="789940"/>
                </a:lnTo>
                <a:lnTo>
                  <a:pt x="29210" y="641350"/>
                </a:lnTo>
                <a:lnTo>
                  <a:pt x="331470" y="892810"/>
                </a:lnTo>
                <a:close/>
                <a:moveTo>
                  <a:pt x="331470" y="1057910"/>
                </a:moveTo>
                <a:lnTo>
                  <a:pt x="331470" y="1181100"/>
                </a:lnTo>
                <a:lnTo>
                  <a:pt x="29210" y="961390"/>
                </a:lnTo>
                <a:lnTo>
                  <a:pt x="29210" y="821690"/>
                </a:lnTo>
                <a:lnTo>
                  <a:pt x="331470" y="1057910"/>
                </a:lnTo>
                <a:close/>
                <a:moveTo>
                  <a:pt x="331470" y="1212850"/>
                </a:moveTo>
                <a:lnTo>
                  <a:pt x="331470" y="1328420"/>
                </a:lnTo>
                <a:lnTo>
                  <a:pt x="29210" y="1125220"/>
                </a:lnTo>
                <a:lnTo>
                  <a:pt x="29210" y="993140"/>
                </a:lnTo>
                <a:lnTo>
                  <a:pt x="331470" y="1212850"/>
                </a:lnTo>
                <a:close/>
                <a:moveTo>
                  <a:pt x="331470" y="1360170"/>
                </a:moveTo>
                <a:lnTo>
                  <a:pt x="331470" y="1470660"/>
                </a:lnTo>
                <a:lnTo>
                  <a:pt x="29210" y="1282700"/>
                </a:lnTo>
                <a:lnTo>
                  <a:pt x="29210" y="1156970"/>
                </a:lnTo>
                <a:lnTo>
                  <a:pt x="331470" y="1360170"/>
                </a:lnTo>
                <a:close/>
                <a:moveTo>
                  <a:pt x="331470" y="1501140"/>
                </a:moveTo>
                <a:lnTo>
                  <a:pt x="331470" y="1605280"/>
                </a:lnTo>
                <a:lnTo>
                  <a:pt x="29210" y="1432560"/>
                </a:lnTo>
                <a:lnTo>
                  <a:pt x="29210" y="1313180"/>
                </a:lnTo>
                <a:lnTo>
                  <a:pt x="331470" y="1501140"/>
                </a:lnTo>
                <a:close/>
                <a:moveTo>
                  <a:pt x="331470" y="1637030"/>
                </a:moveTo>
                <a:lnTo>
                  <a:pt x="331470" y="1736090"/>
                </a:lnTo>
                <a:lnTo>
                  <a:pt x="29210" y="1577340"/>
                </a:lnTo>
                <a:lnTo>
                  <a:pt x="29210" y="1463040"/>
                </a:lnTo>
                <a:lnTo>
                  <a:pt x="331470" y="1637030"/>
                </a:lnTo>
                <a:close/>
                <a:moveTo>
                  <a:pt x="331470" y="1765300"/>
                </a:moveTo>
                <a:lnTo>
                  <a:pt x="331470" y="1861820"/>
                </a:lnTo>
                <a:lnTo>
                  <a:pt x="29210" y="1714500"/>
                </a:lnTo>
                <a:lnTo>
                  <a:pt x="29210" y="1605280"/>
                </a:lnTo>
                <a:lnTo>
                  <a:pt x="331470" y="1765300"/>
                </a:lnTo>
                <a:close/>
                <a:moveTo>
                  <a:pt x="331470" y="1891030"/>
                </a:moveTo>
                <a:lnTo>
                  <a:pt x="331470" y="1983740"/>
                </a:lnTo>
                <a:lnTo>
                  <a:pt x="29210" y="1849120"/>
                </a:lnTo>
                <a:lnTo>
                  <a:pt x="29210" y="1744980"/>
                </a:lnTo>
                <a:lnTo>
                  <a:pt x="331470" y="1891030"/>
                </a:lnTo>
                <a:close/>
                <a:moveTo>
                  <a:pt x="331470" y="2011680"/>
                </a:moveTo>
                <a:lnTo>
                  <a:pt x="331470" y="2100580"/>
                </a:lnTo>
                <a:lnTo>
                  <a:pt x="29210" y="1978660"/>
                </a:lnTo>
                <a:lnTo>
                  <a:pt x="29210" y="1877060"/>
                </a:lnTo>
                <a:lnTo>
                  <a:pt x="331470" y="2011680"/>
                </a:lnTo>
                <a:close/>
                <a:moveTo>
                  <a:pt x="331470" y="2127250"/>
                </a:moveTo>
                <a:lnTo>
                  <a:pt x="331470" y="2213610"/>
                </a:lnTo>
                <a:lnTo>
                  <a:pt x="29210" y="2104390"/>
                </a:lnTo>
                <a:lnTo>
                  <a:pt x="29210" y="2006600"/>
                </a:lnTo>
                <a:lnTo>
                  <a:pt x="331470" y="2127250"/>
                </a:lnTo>
                <a:close/>
                <a:moveTo>
                  <a:pt x="331470" y="2242820"/>
                </a:moveTo>
                <a:lnTo>
                  <a:pt x="331470" y="2326640"/>
                </a:lnTo>
                <a:lnTo>
                  <a:pt x="29210" y="2227580"/>
                </a:lnTo>
                <a:lnTo>
                  <a:pt x="29210" y="2132330"/>
                </a:lnTo>
                <a:lnTo>
                  <a:pt x="331470" y="2242820"/>
                </a:lnTo>
                <a:close/>
                <a:moveTo>
                  <a:pt x="331470" y="2353310"/>
                </a:moveTo>
                <a:lnTo>
                  <a:pt x="331470" y="2434590"/>
                </a:lnTo>
                <a:lnTo>
                  <a:pt x="29210" y="2346960"/>
                </a:lnTo>
                <a:lnTo>
                  <a:pt x="29210" y="2254250"/>
                </a:lnTo>
                <a:lnTo>
                  <a:pt x="331470" y="2353310"/>
                </a:lnTo>
                <a:close/>
                <a:moveTo>
                  <a:pt x="331470" y="2461260"/>
                </a:moveTo>
                <a:lnTo>
                  <a:pt x="331470" y="2540000"/>
                </a:lnTo>
                <a:lnTo>
                  <a:pt x="29210" y="2465070"/>
                </a:lnTo>
                <a:lnTo>
                  <a:pt x="29210" y="2374900"/>
                </a:lnTo>
                <a:lnTo>
                  <a:pt x="331470" y="2461260"/>
                </a:lnTo>
                <a:close/>
                <a:moveTo>
                  <a:pt x="331470" y="2567940"/>
                </a:moveTo>
                <a:lnTo>
                  <a:pt x="331470" y="2645410"/>
                </a:lnTo>
                <a:lnTo>
                  <a:pt x="29210" y="2581910"/>
                </a:lnTo>
                <a:lnTo>
                  <a:pt x="29210" y="2493010"/>
                </a:lnTo>
                <a:lnTo>
                  <a:pt x="331470" y="2567940"/>
                </a:lnTo>
                <a:close/>
                <a:moveTo>
                  <a:pt x="331470" y="2672080"/>
                </a:moveTo>
                <a:lnTo>
                  <a:pt x="331470" y="2748280"/>
                </a:lnTo>
                <a:lnTo>
                  <a:pt x="29210" y="2696210"/>
                </a:lnTo>
                <a:lnTo>
                  <a:pt x="29210" y="2608580"/>
                </a:lnTo>
                <a:lnTo>
                  <a:pt x="331470" y="2672080"/>
                </a:lnTo>
                <a:close/>
                <a:moveTo>
                  <a:pt x="331470" y="2774950"/>
                </a:moveTo>
                <a:lnTo>
                  <a:pt x="331470" y="2849880"/>
                </a:lnTo>
                <a:lnTo>
                  <a:pt x="29210" y="2807970"/>
                </a:lnTo>
                <a:lnTo>
                  <a:pt x="29210" y="2721610"/>
                </a:lnTo>
                <a:lnTo>
                  <a:pt x="331470" y="2774950"/>
                </a:lnTo>
                <a:close/>
                <a:moveTo>
                  <a:pt x="331470" y="2876550"/>
                </a:moveTo>
                <a:lnTo>
                  <a:pt x="331470" y="2951480"/>
                </a:lnTo>
                <a:lnTo>
                  <a:pt x="29210" y="2919730"/>
                </a:lnTo>
                <a:lnTo>
                  <a:pt x="29210" y="2833370"/>
                </a:lnTo>
                <a:lnTo>
                  <a:pt x="331470" y="2876550"/>
                </a:lnTo>
                <a:close/>
                <a:moveTo>
                  <a:pt x="331470" y="2976880"/>
                </a:moveTo>
                <a:lnTo>
                  <a:pt x="331470" y="3051810"/>
                </a:lnTo>
                <a:lnTo>
                  <a:pt x="29210" y="3031490"/>
                </a:lnTo>
                <a:lnTo>
                  <a:pt x="29210" y="2945130"/>
                </a:lnTo>
                <a:lnTo>
                  <a:pt x="331470" y="2976880"/>
                </a:lnTo>
                <a:close/>
                <a:moveTo>
                  <a:pt x="331470" y="3077210"/>
                </a:moveTo>
                <a:lnTo>
                  <a:pt x="331470" y="3150870"/>
                </a:lnTo>
                <a:lnTo>
                  <a:pt x="29210" y="3140710"/>
                </a:lnTo>
                <a:lnTo>
                  <a:pt x="29210" y="3055620"/>
                </a:lnTo>
                <a:lnTo>
                  <a:pt x="331470" y="3077210"/>
                </a:lnTo>
                <a:close/>
                <a:moveTo>
                  <a:pt x="331470" y="3177540"/>
                </a:moveTo>
                <a:lnTo>
                  <a:pt x="331470" y="3251200"/>
                </a:lnTo>
                <a:lnTo>
                  <a:pt x="29210" y="3251200"/>
                </a:lnTo>
                <a:lnTo>
                  <a:pt x="29210" y="3166110"/>
                </a:lnTo>
                <a:lnTo>
                  <a:pt x="331470" y="3177540"/>
                </a:lnTo>
                <a:close/>
                <a:moveTo>
                  <a:pt x="331470" y="3276600"/>
                </a:moveTo>
                <a:lnTo>
                  <a:pt x="331470" y="3350259"/>
                </a:lnTo>
                <a:lnTo>
                  <a:pt x="29210" y="3360419"/>
                </a:lnTo>
                <a:lnTo>
                  <a:pt x="29210" y="3276600"/>
                </a:lnTo>
                <a:lnTo>
                  <a:pt x="331470" y="3276600"/>
                </a:lnTo>
                <a:close/>
                <a:moveTo>
                  <a:pt x="331470" y="3375659"/>
                </a:moveTo>
                <a:lnTo>
                  <a:pt x="331470" y="3449319"/>
                </a:lnTo>
                <a:lnTo>
                  <a:pt x="29210" y="3469639"/>
                </a:lnTo>
                <a:lnTo>
                  <a:pt x="29210" y="3384549"/>
                </a:lnTo>
                <a:lnTo>
                  <a:pt x="331470" y="3375659"/>
                </a:lnTo>
                <a:close/>
                <a:moveTo>
                  <a:pt x="331470" y="3475989"/>
                </a:moveTo>
                <a:lnTo>
                  <a:pt x="331470" y="3549649"/>
                </a:lnTo>
                <a:lnTo>
                  <a:pt x="29210" y="3582669"/>
                </a:lnTo>
                <a:lnTo>
                  <a:pt x="29210" y="3496309"/>
                </a:lnTo>
                <a:lnTo>
                  <a:pt x="331470" y="3475989"/>
                </a:lnTo>
                <a:close/>
                <a:moveTo>
                  <a:pt x="331470" y="3575049"/>
                </a:moveTo>
                <a:lnTo>
                  <a:pt x="331470" y="3649979"/>
                </a:lnTo>
                <a:lnTo>
                  <a:pt x="29210" y="3693159"/>
                </a:lnTo>
                <a:lnTo>
                  <a:pt x="29210" y="3606800"/>
                </a:lnTo>
                <a:lnTo>
                  <a:pt x="331470" y="3575050"/>
                </a:lnTo>
                <a:close/>
                <a:moveTo>
                  <a:pt x="331470" y="3675379"/>
                </a:moveTo>
                <a:lnTo>
                  <a:pt x="331470" y="3751579"/>
                </a:lnTo>
                <a:lnTo>
                  <a:pt x="29210" y="3804919"/>
                </a:lnTo>
                <a:lnTo>
                  <a:pt x="29210" y="3717289"/>
                </a:lnTo>
                <a:lnTo>
                  <a:pt x="331470" y="3675380"/>
                </a:lnTo>
                <a:close/>
                <a:moveTo>
                  <a:pt x="331470" y="3778249"/>
                </a:moveTo>
                <a:lnTo>
                  <a:pt x="331470" y="3855719"/>
                </a:lnTo>
                <a:lnTo>
                  <a:pt x="29210" y="3919219"/>
                </a:lnTo>
                <a:lnTo>
                  <a:pt x="29210" y="3830319"/>
                </a:lnTo>
                <a:lnTo>
                  <a:pt x="331470" y="3778249"/>
                </a:lnTo>
                <a:close/>
                <a:moveTo>
                  <a:pt x="331470" y="3881119"/>
                </a:moveTo>
                <a:lnTo>
                  <a:pt x="331470" y="3959859"/>
                </a:lnTo>
                <a:lnTo>
                  <a:pt x="29210" y="4034789"/>
                </a:lnTo>
                <a:lnTo>
                  <a:pt x="29210" y="3944619"/>
                </a:lnTo>
                <a:lnTo>
                  <a:pt x="331470" y="3881119"/>
                </a:lnTo>
                <a:close/>
                <a:moveTo>
                  <a:pt x="331470" y="3985259"/>
                </a:moveTo>
                <a:lnTo>
                  <a:pt x="331470" y="4065269"/>
                </a:lnTo>
                <a:lnTo>
                  <a:pt x="29210" y="4151629"/>
                </a:lnTo>
                <a:lnTo>
                  <a:pt x="29210" y="4060189"/>
                </a:lnTo>
                <a:lnTo>
                  <a:pt x="331470" y="3985259"/>
                </a:lnTo>
                <a:close/>
                <a:moveTo>
                  <a:pt x="331470" y="4093209"/>
                </a:moveTo>
                <a:lnTo>
                  <a:pt x="331470" y="4174489"/>
                </a:lnTo>
                <a:lnTo>
                  <a:pt x="29210" y="4272280"/>
                </a:lnTo>
                <a:lnTo>
                  <a:pt x="29210" y="4178300"/>
                </a:lnTo>
                <a:lnTo>
                  <a:pt x="331470" y="4093210"/>
                </a:lnTo>
                <a:close/>
                <a:moveTo>
                  <a:pt x="331470" y="4201159"/>
                </a:moveTo>
                <a:lnTo>
                  <a:pt x="331470" y="4284980"/>
                </a:lnTo>
                <a:lnTo>
                  <a:pt x="29210" y="4395470"/>
                </a:lnTo>
                <a:lnTo>
                  <a:pt x="29210" y="4298950"/>
                </a:lnTo>
                <a:lnTo>
                  <a:pt x="331470" y="4201159"/>
                </a:lnTo>
                <a:close/>
                <a:moveTo>
                  <a:pt x="331470" y="4311650"/>
                </a:moveTo>
                <a:lnTo>
                  <a:pt x="331470" y="4398009"/>
                </a:lnTo>
                <a:lnTo>
                  <a:pt x="29210" y="4521200"/>
                </a:lnTo>
                <a:lnTo>
                  <a:pt x="29210" y="4423410"/>
                </a:lnTo>
                <a:lnTo>
                  <a:pt x="331470" y="4311650"/>
                </a:lnTo>
                <a:close/>
                <a:moveTo>
                  <a:pt x="331470" y="4427220"/>
                </a:moveTo>
                <a:lnTo>
                  <a:pt x="331470" y="4516120"/>
                </a:lnTo>
                <a:lnTo>
                  <a:pt x="29210" y="4650740"/>
                </a:lnTo>
                <a:lnTo>
                  <a:pt x="29210" y="4549140"/>
                </a:lnTo>
                <a:lnTo>
                  <a:pt x="331470" y="4427220"/>
                </a:lnTo>
                <a:close/>
                <a:moveTo>
                  <a:pt x="331470" y="4544060"/>
                </a:moveTo>
                <a:lnTo>
                  <a:pt x="331470" y="4636770"/>
                </a:lnTo>
                <a:lnTo>
                  <a:pt x="29210" y="4784090"/>
                </a:lnTo>
                <a:lnTo>
                  <a:pt x="29210" y="4678680"/>
                </a:lnTo>
                <a:lnTo>
                  <a:pt x="331470" y="4544060"/>
                </a:lnTo>
                <a:close/>
                <a:moveTo>
                  <a:pt x="331470" y="4664710"/>
                </a:moveTo>
                <a:lnTo>
                  <a:pt x="331470" y="4761230"/>
                </a:lnTo>
                <a:lnTo>
                  <a:pt x="29210" y="4921250"/>
                </a:lnTo>
                <a:lnTo>
                  <a:pt x="29210" y="4812030"/>
                </a:lnTo>
                <a:lnTo>
                  <a:pt x="331470" y="4664710"/>
                </a:lnTo>
                <a:close/>
                <a:moveTo>
                  <a:pt x="331470" y="4790440"/>
                </a:moveTo>
                <a:lnTo>
                  <a:pt x="331470" y="4890770"/>
                </a:lnTo>
                <a:lnTo>
                  <a:pt x="29210" y="5066030"/>
                </a:lnTo>
                <a:lnTo>
                  <a:pt x="29210" y="4951730"/>
                </a:lnTo>
                <a:lnTo>
                  <a:pt x="331470" y="4790440"/>
                </a:lnTo>
                <a:close/>
                <a:moveTo>
                  <a:pt x="331470" y="4919980"/>
                </a:moveTo>
                <a:lnTo>
                  <a:pt x="331470" y="5025390"/>
                </a:lnTo>
                <a:lnTo>
                  <a:pt x="29210" y="5214620"/>
                </a:lnTo>
                <a:lnTo>
                  <a:pt x="29210" y="5095240"/>
                </a:lnTo>
                <a:lnTo>
                  <a:pt x="331470" y="4919980"/>
                </a:lnTo>
                <a:close/>
                <a:moveTo>
                  <a:pt x="331470" y="5057140"/>
                </a:moveTo>
                <a:lnTo>
                  <a:pt x="331470" y="5166360"/>
                </a:lnTo>
                <a:lnTo>
                  <a:pt x="29210" y="5369560"/>
                </a:lnTo>
                <a:lnTo>
                  <a:pt x="29210" y="5245100"/>
                </a:lnTo>
                <a:lnTo>
                  <a:pt x="331470" y="5057140"/>
                </a:lnTo>
                <a:close/>
                <a:moveTo>
                  <a:pt x="331470" y="5198110"/>
                </a:moveTo>
                <a:lnTo>
                  <a:pt x="331470" y="5314950"/>
                </a:lnTo>
                <a:lnTo>
                  <a:pt x="29210" y="5534660"/>
                </a:lnTo>
                <a:lnTo>
                  <a:pt x="29210" y="5401310"/>
                </a:lnTo>
                <a:lnTo>
                  <a:pt x="331470" y="5198110"/>
                </a:lnTo>
                <a:close/>
                <a:moveTo>
                  <a:pt x="331470" y="5346700"/>
                </a:moveTo>
                <a:lnTo>
                  <a:pt x="331470" y="5471160"/>
                </a:lnTo>
                <a:lnTo>
                  <a:pt x="29210" y="5706110"/>
                </a:lnTo>
                <a:lnTo>
                  <a:pt x="29210" y="5565140"/>
                </a:lnTo>
                <a:lnTo>
                  <a:pt x="331470" y="5346700"/>
                </a:lnTo>
                <a:close/>
                <a:moveTo>
                  <a:pt x="331470" y="5501640"/>
                </a:moveTo>
                <a:lnTo>
                  <a:pt x="331470" y="5633720"/>
                </a:lnTo>
                <a:lnTo>
                  <a:pt x="29210" y="5886450"/>
                </a:lnTo>
                <a:lnTo>
                  <a:pt x="29210" y="5737860"/>
                </a:lnTo>
                <a:lnTo>
                  <a:pt x="331470" y="5501640"/>
                </a:lnTo>
                <a:close/>
                <a:moveTo>
                  <a:pt x="331470" y="5668010"/>
                </a:moveTo>
                <a:lnTo>
                  <a:pt x="331470" y="5808980"/>
                </a:lnTo>
                <a:lnTo>
                  <a:pt x="29210" y="6078220"/>
                </a:lnTo>
                <a:lnTo>
                  <a:pt x="29210" y="5919470"/>
                </a:lnTo>
                <a:lnTo>
                  <a:pt x="331470" y="5668010"/>
                </a:lnTo>
                <a:close/>
                <a:moveTo>
                  <a:pt x="331470" y="5842000"/>
                </a:moveTo>
                <a:lnTo>
                  <a:pt x="331470" y="6017260"/>
                </a:lnTo>
                <a:lnTo>
                  <a:pt x="29210" y="6309360"/>
                </a:lnTo>
                <a:lnTo>
                  <a:pt x="29210" y="6112510"/>
                </a:lnTo>
                <a:lnTo>
                  <a:pt x="331470" y="5842000"/>
                </a:lnTo>
                <a:close/>
                <a:moveTo>
                  <a:pt x="353060" y="6032500"/>
                </a:moveTo>
                <a:lnTo>
                  <a:pt x="487680" y="6032500"/>
                </a:lnTo>
                <a:lnTo>
                  <a:pt x="196850" y="6334760"/>
                </a:lnTo>
                <a:lnTo>
                  <a:pt x="39370" y="6334760"/>
                </a:lnTo>
                <a:lnTo>
                  <a:pt x="353060" y="6032500"/>
                </a:lnTo>
                <a:close/>
                <a:moveTo>
                  <a:pt x="523240" y="6032500"/>
                </a:moveTo>
                <a:lnTo>
                  <a:pt x="669290" y="6032500"/>
                </a:lnTo>
                <a:lnTo>
                  <a:pt x="398780" y="6334760"/>
                </a:lnTo>
                <a:lnTo>
                  <a:pt x="232410" y="6334760"/>
                </a:lnTo>
                <a:lnTo>
                  <a:pt x="523240" y="6032500"/>
                </a:lnTo>
                <a:close/>
                <a:moveTo>
                  <a:pt x="703580" y="6032500"/>
                </a:moveTo>
                <a:lnTo>
                  <a:pt x="839470" y="6032500"/>
                </a:lnTo>
                <a:lnTo>
                  <a:pt x="585470" y="6334760"/>
                </a:lnTo>
                <a:lnTo>
                  <a:pt x="433070" y="6334760"/>
                </a:lnTo>
                <a:lnTo>
                  <a:pt x="703580" y="6032500"/>
                </a:lnTo>
                <a:close/>
                <a:moveTo>
                  <a:pt x="872490" y="6032500"/>
                </a:moveTo>
                <a:lnTo>
                  <a:pt x="999490" y="6032500"/>
                </a:lnTo>
                <a:lnTo>
                  <a:pt x="764540" y="6334760"/>
                </a:lnTo>
                <a:lnTo>
                  <a:pt x="618490" y="6334760"/>
                </a:lnTo>
                <a:lnTo>
                  <a:pt x="872490" y="6032500"/>
                </a:lnTo>
                <a:close/>
                <a:moveTo>
                  <a:pt x="1031240" y="6032500"/>
                </a:moveTo>
                <a:lnTo>
                  <a:pt x="1150620" y="6032500"/>
                </a:lnTo>
                <a:lnTo>
                  <a:pt x="932180" y="6334760"/>
                </a:lnTo>
                <a:lnTo>
                  <a:pt x="796290" y="6334760"/>
                </a:lnTo>
                <a:lnTo>
                  <a:pt x="1031240" y="6032500"/>
                </a:lnTo>
                <a:close/>
                <a:moveTo>
                  <a:pt x="1182370" y="6032500"/>
                </a:moveTo>
                <a:lnTo>
                  <a:pt x="1295400" y="6032500"/>
                </a:lnTo>
                <a:lnTo>
                  <a:pt x="1092200" y="6334760"/>
                </a:lnTo>
                <a:lnTo>
                  <a:pt x="963930" y="6334760"/>
                </a:lnTo>
                <a:lnTo>
                  <a:pt x="1182370" y="6032500"/>
                </a:lnTo>
                <a:close/>
                <a:moveTo>
                  <a:pt x="1325880" y="6032500"/>
                </a:moveTo>
                <a:lnTo>
                  <a:pt x="1432560" y="6032500"/>
                </a:lnTo>
                <a:lnTo>
                  <a:pt x="1244600" y="6334760"/>
                </a:lnTo>
                <a:lnTo>
                  <a:pt x="1122680" y="6334760"/>
                </a:lnTo>
                <a:lnTo>
                  <a:pt x="1325880" y="6032500"/>
                </a:lnTo>
                <a:close/>
                <a:moveTo>
                  <a:pt x="1463040" y="6032500"/>
                </a:moveTo>
                <a:lnTo>
                  <a:pt x="1564640" y="6032500"/>
                </a:lnTo>
                <a:lnTo>
                  <a:pt x="1390650" y="6334760"/>
                </a:lnTo>
                <a:lnTo>
                  <a:pt x="1275080" y="6334760"/>
                </a:lnTo>
                <a:lnTo>
                  <a:pt x="1463040" y="6032500"/>
                </a:lnTo>
                <a:close/>
                <a:moveTo>
                  <a:pt x="1593850" y="6032500"/>
                </a:moveTo>
                <a:lnTo>
                  <a:pt x="1691640" y="6032500"/>
                </a:lnTo>
                <a:lnTo>
                  <a:pt x="1531620" y="6334760"/>
                </a:lnTo>
                <a:lnTo>
                  <a:pt x="1421130" y="6334760"/>
                </a:lnTo>
                <a:lnTo>
                  <a:pt x="1593850" y="6032500"/>
                </a:lnTo>
                <a:close/>
                <a:moveTo>
                  <a:pt x="1719580" y="6032500"/>
                </a:moveTo>
                <a:lnTo>
                  <a:pt x="1813560" y="6032500"/>
                </a:lnTo>
                <a:lnTo>
                  <a:pt x="1666240" y="6334760"/>
                </a:lnTo>
                <a:lnTo>
                  <a:pt x="1560830" y="6334760"/>
                </a:lnTo>
                <a:lnTo>
                  <a:pt x="1719580" y="6032500"/>
                </a:lnTo>
                <a:close/>
                <a:moveTo>
                  <a:pt x="1841500" y="6032500"/>
                </a:moveTo>
                <a:lnTo>
                  <a:pt x="1930400" y="6032500"/>
                </a:lnTo>
                <a:lnTo>
                  <a:pt x="1797050" y="6334760"/>
                </a:lnTo>
                <a:lnTo>
                  <a:pt x="1694180" y="6334760"/>
                </a:lnTo>
                <a:lnTo>
                  <a:pt x="1841500" y="6032500"/>
                </a:lnTo>
                <a:close/>
                <a:moveTo>
                  <a:pt x="1958340" y="6032500"/>
                </a:moveTo>
                <a:lnTo>
                  <a:pt x="2044700" y="6032500"/>
                </a:lnTo>
                <a:lnTo>
                  <a:pt x="1922780" y="6334760"/>
                </a:lnTo>
                <a:lnTo>
                  <a:pt x="1824990" y="6334760"/>
                </a:lnTo>
                <a:lnTo>
                  <a:pt x="1958340" y="6032500"/>
                </a:lnTo>
                <a:close/>
                <a:moveTo>
                  <a:pt x="2072640" y="6032500"/>
                </a:moveTo>
                <a:lnTo>
                  <a:pt x="2155190" y="6032500"/>
                </a:lnTo>
                <a:lnTo>
                  <a:pt x="2045970" y="6334760"/>
                </a:lnTo>
                <a:lnTo>
                  <a:pt x="1950720" y="6334760"/>
                </a:lnTo>
                <a:lnTo>
                  <a:pt x="2072640" y="6032500"/>
                </a:lnTo>
                <a:close/>
                <a:moveTo>
                  <a:pt x="2183130" y="6032500"/>
                </a:moveTo>
                <a:lnTo>
                  <a:pt x="2264410" y="6032500"/>
                </a:lnTo>
                <a:lnTo>
                  <a:pt x="2165350" y="6334760"/>
                </a:lnTo>
                <a:lnTo>
                  <a:pt x="2072640" y="6334760"/>
                </a:lnTo>
                <a:lnTo>
                  <a:pt x="2183130" y="6032500"/>
                </a:lnTo>
                <a:close/>
                <a:moveTo>
                  <a:pt x="2291080" y="6032500"/>
                </a:moveTo>
                <a:lnTo>
                  <a:pt x="2369820" y="6032500"/>
                </a:lnTo>
                <a:lnTo>
                  <a:pt x="2282190" y="6334760"/>
                </a:lnTo>
                <a:lnTo>
                  <a:pt x="2192020" y="6334760"/>
                </a:lnTo>
                <a:lnTo>
                  <a:pt x="2291080" y="6032500"/>
                </a:lnTo>
                <a:close/>
                <a:moveTo>
                  <a:pt x="2396490" y="6032500"/>
                </a:moveTo>
                <a:lnTo>
                  <a:pt x="2472690" y="6032500"/>
                </a:lnTo>
                <a:lnTo>
                  <a:pt x="2397760" y="6334760"/>
                </a:lnTo>
                <a:lnTo>
                  <a:pt x="2308860" y="6334760"/>
                </a:lnTo>
                <a:lnTo>
                  <a:pt x="2396490" y="6032500"/>
                </a:lnTo>
                <a:close/>
                <a:moveTo>
                  <a:pt x="2499360" y="6032500"/>
                </a:moveTo>
                <a:lnTo>
                  <a:pt x="2574290" y="6032500"/>
                </a:lnTo>
                <a:lnTo>
                  <a:pt x="2510790" y="6334760"/>
                </a:lnTo>
                <a:lnTo>
                  <a:pt x="2424430" y="6334760"/>
                </a:lnTo>
                <a:lnTo>
                  <a:pt x="2499360" y="6032500"/>
                </a:lnTo>
                <a:close/>
                <a:moveTo>
                  <a:pt x="2600960" y="6032500"/>
                </a:moveTo>
                <a:lnTo>
                  <a:pt x="2674620" y="6032500"/>
                </a:lnTo>
                <a:lnTo>
                  <a:pt x="2622550" y="6334760"/>
                </a:lnTo>
                <a:lnTo>
                  <a:pt x="2537460" y="6334760"/>
                </a:lnTo>
                <a:lnTo>
                  <a:pt x="2600960" y="6032500"/>
                </a:lnTo>
                <a:close/>
                <a:moveTo>
                  <a:pt x="2701290" y="6032500"/>
                </a:moveTo>
                <a:lnTo>
                  <a:pt x="2773680" y="6032500"/>
                </a:lnTo>
                <a:lnTo>
                  <a:pt x="2731770" y="6334760"/>
                </a:lnTo>
                <a:lnTo>
                  <a:pt x="2647950" y="6334760"/>
                </a:lnTo>
                <a:lnTo>
                  <a:pt x="2701290" y="6032500"/>
                </a:lnTo>
                <a:close/>
                <a:moveTo>
                  <a:pt x="2800350" y="6032500"/>
                </a:moveTo>
                <a:lnTo>
                  <a:pt x="2872740" y="6032500"/>
                </a:lnTo>
                <a:lnTo>
                  <a:pt x="2839720" y="6334760"/>
                </a:lnTo>
                <a:lnTo>
                  <a:pt x="2757170" y="6334760"/>
                </a:lnTo>
                <a:lnTo>
                  <a:pt x="2800350" y="6032500"/>
                </a:lnTo>
                <a:close/>
                <a:moveTo>
                  <a:pt x="2898140" y="6032500"/>
                </a:moveTo>
                <a:lnTo>
                  <a:pt x="2969260" y="6032500"/>
                </a:lnTo>
                <a:lnTo>
                  <a:pt x="2948940" y="6334760"/>
                </a:lnTo>
                <a:lnTo>
                  <a:pt x="2866390" y="6334760"/>
                </a:lnTo>
                <a:lnTo>
                  <a:pt x="2898140" y="6032500"/>
                </a:lnTo>
                <a:close/>
                <a:moveTo>
                  <a:pt x="2994660" y="6032500"/>
                </a:moveTo>
                <a:lnTo>
                  <a:pt x="3065780" y="6032500"/>
                </a:lnTo>
                <a:lnTo>
                  <a:pt x="3055620" y="6334760"/>
                </a:lnTo>
                <a:lnTo>
                  <a:pt x="2974340" y="6334760"/>
                </a:lnTo>
                <a:lnTo>
                  <a:pt x="2994660" y="6032500"/>
                </a:lnTo>
                <a:close/>
                <a:moveTo>
                  <a:pt x="3091180" y="6032500"/>
                </a:moveTo>
                <a:lnTo>
                  <a:pt x="3162300" y="6032500"/>
                </a:lnTo>
                <a:lnTo>
                  <a:pt x="3162300" y="6334760"/>
                </a:lnTo>
                <a:lnTo>
                  <a:pt x="3081020" y="6334760"/>
                </a:lnTo>
                <a:lnTo>
                  <a:pt x="3091181" y="6032500"/>
                </a:lnTo>
                <a:close/>
                <a:moveTo>
                  <a:pt x="3187700" y="6032500"/>
                </a:moveTo>
                <a:lnTo>
                  <a:pt x="3258820" y="6032500"/>
                </a:lnTo>
                <a:lnTo>
                  <a:pt x="3268980" y="6334760"/>
                </a:lnTo>
                <a:lnTo>
                  <a:pt x="3187700" y="6334760"/>
                </a:lnTo>
                <a:lnTo>
                  <a:pt x="3187700" y="6032500"/>
                </a:lnTo>
                <a:close/>
                <a:moveTo>
                  <a:pt x="3284220" y="6032500"/>
                </a:moveTo>
                <a:lnTo>
                  <a:pt x="3356611" y="6032500"/>
                </a:lnTo>
                <a:lnTo>
                  <a:pt x="3376931" y="6334760"/>
                </a:lnTo>
                <a:lnTo>
                  <a:pt x="3294381" y="6334760"/>
                </a:lnTo>
                <a:lnTo>
                  <a:pt x="3284221" y="6032500"/>
                </a:lnTo>
                <a:close/>
                <a:moveTo>
                  <a:pt x="3382011" y="6032500"/>
                </a:moveTo>
                <a:lnTo>
                  <a:pt x="3453131" y="6032500"/>
                </a:lnTo>
                <a:lnTo>
                  <a:pt x="3484881" y="6334760"/>
                </a:lnTo>
                <a:lnTo>
                  <a:pt x="3403600" y="6334760"/>
                </a:lnTo>
                <a:lnTo>
                  <a:pt x="3382010" y="6032500"/>
                </a:lnTo>
                <a:close/>
                <a:moveTo>
                  <a:pt x="3478531" y="6032500"/>
                </a:moveTo>
                <a:lnTo>
                  <a:pt x="3550921" y="6032500"/>
                </a:lnTo>
                <a:lnTo>
                  <a:pt x="3594101" y="6334760"/>
                </a:lnTo>
                <a:lnTo>
                  <a:pt x="3510281" y="6334760"/>
                </a:lnTo>
                <a:lnTo>
                  <a:pt x="3478531" y="6032500"/>
                </a:lnTo>
                <a:close/>
                <a:moveTo>
                  <a:pt x="3576321" y="6032500"/>
                </a:moveTo>
                <a:lnTo>
                  <a:pt x="3649981" y="6032500"/>
                </a:lnTo>
                <a:lnTo>
                  <a:pt x="3703321" y="6334760"/>
                </a:lnTo>
                <a:lnTo>
                  <a:pt x="3619500" y="6334760"/>
                </a:lnTo>
                <a:lnTo>
                  <a:pt x="3576320" y="6032500"/>
                </a:lnTo>
                <a:close/>
                <a:moveTo>
                  <a:pt x="3675381" y="6032500"/>
                </a:moveTo>
                <a:lnTo>
                  <a:pt x="3750311" y="6032500"/>
                </a:lnTo>
                <a:lnTo>
                  <a:pt x="3813811" y="6334760"/>
                </a:lnTo>
                <a:lnTo>
                  <a:pt x="3728720" y="6334760"/>
                </a:lnTo>
                <a:lnTo>
                  <a:pt x="3675380" y="6032500"/>
                </a:lnTo>
                <a:close/>
                <a:moveTo>
                  <a:pt x="3775711" y="6032500"/>
                </a:moveTo>
                <a:lnTo>
                  <a:pt x="3851911" y="6032500"/>
                </a:lnTo>
                <a:lnTo>
                  <a:pt x="3926841" y="6334760"/>
                </a:lnTo>
                <a:lnTo>
                  <a:pt x="3840481" y="6334760"/>
                </a:lnTo>
                <a:lnTo>
                  <a:pt x="3775711" y="6032500"/>
                </a:lnTo>
                <a:close/>
                <a:moveTo>
                  <a:pt x="3877311" y="6032500"/>
                </a:moveTo>
                <a:lnTo>
                  <a:pt x="3954781" y="6032500"/>
                </a:lnTo>
                <a:lnTo>
                  <a:pt x="4041141" y="6334760"/>
                </a:lnTo>
                <a:lnTo>
                  <a:pt x="3953511" y="6334760"/>
                </a:lnTo>
                <a:lnTo>
                  <a:pt x="3877311" y="6032500"/>
                </a:lnTo>
                <a:close/>
                <a:moveTo>
                  <a:pt x="3981451" y="6032500"/>
                </a:moveTo>
                <a:lnTo>
                  <a:pt x="4060191" y="6032500"/>
                </a:lnTo>
                <a:lnTo>
                  <a:pt x="4157981" y="6334760"/>
                </a:lnTo>
                <a:lnTo>
                  <a:pt x="4067811" y="6334760"/>
                </a:lnTo>
                <a:lnTo>
                  <a:pt x="3981451" y="6032500"/>
                </a:lnTo>
                <a:close/>
                <a:moveTo>
                  <a:pt x="4086861" y="6032500"/>
                </a:moveTo>
                <a:lnTo>
                  <a:pt x="4168141" y="6032500"/>
                </a:lnTo>
                <a:lnTo>
                  <a:pt x="4277361" y="6334760"/>
                </a:lnTo>
                <a:lnTo>
                  <a:pt x="4184651" y="6334760"/>
                </a:lnTo>
                <a:lnTo>
                  <a:pt x="4086861" y="6032500"/>
                </a:lnTo>
                <a:close/>
                <a:moveTo>
                  <a:pt x="4194811" y="6032500"/>
                </a:moveTo>
                <a:lnTo>
                  <a:pt x="4278631" y="6032500"/>
                </a:lnTo>
                <a:lnTo>
                  <a:pt x="4400551" y="6334760"/>
                </a:lnTo>
                <a:lnTo>
                  <a:pt x="4305300" y="6334760"/>
                </a:lnTo>
                <a:lnTo>
                  <a:pt x="4194810" y="6032500"/>
                </a:lnTo>
                <a:close/>
                <a:moveTo>
                  <a:pt x="4306570" y="6032500"/>
                </a:moveTo>
                <a:lnTo>
                  <a:pt x="4392930" y="6032500"/>
                </a:lnTo>
                <a:lnTo>
                  <a:pt x="4526280" y="6334760"/>
                </a:lnTo>
                <a:lnTo>
                  <a:pt x="4427220" y="6334760"/>
                </a:lnTo>
                <a:lnTo>
                  <a:pt x="4306570" y="6032500"/>
                </a:lnTo>
                <a:close/>
                <a:moveTo>
                  <a:pt x="4420870" y="6032500"/>
                </a:moveTo>
                <a:lnTo>
                  <a:pt x="4509770" y="6032500"/>
                </a:lnTo>
                <a:lnTo>
                  <a:pt x="4655820" y="6334760"/>
                </a:lnTo>
                <a:lnTo>
                  <a:pt x="4554220" y="6334760"/>
                </a:lnTo>
                <a:lnTo>
                  <a:pt x="4420870" y="6032500"/>
                </a:lnTo>
                <a:close/>
                <a:moveTo>
                  <a:pt x="4537711" y="6032500"/>
                </a:moveTo>
                <a:lnTo>
                  <a:pt x="4631691" y="6032500"/>
                </a:lnTo>
                <a:lnTo>
                  <a:pt x="4790441" y="6334760"/>
                </a:lnTo>
                <a:lnTo>
                  <a:pt x="4685031" y="6334760"/>
                </a:lnTo>
                <a:lnTo>
                  <a:pt x="4537710" y="6032500"/>
                </a:lnTo>
                <a:close/>
                <a:moveTo>
                  <a:pt x="4659631" y="6032500"/>
                </a:moveTo>
                <a:lnTo>
                  <a:pt x="4757421" y="6032500"/>
                </a:lnTo>
                <a:lnTo>
                  <a:pt x="4930141" y="6334760"/>
                </a:lnTo>
                <a:lnTo>
                  <a:pt x="4819651" y="6334760"/>
                </a:lnTo>
                <a:lnTo>
                  <a:pt x="4659630" y="6032500"/>
                </a:lnTo>
                <a:close/>
                <a:moveTo>
                  <a:pt x="4786631" y="6032500"/>
                </a:moveTo>
                <a:lnTo>
                  <a:pt x="4888231" y="6032500"/>
                </a:lnTo>
                <a:lnTo>
                  <a:pt x="5076191" y="6334760"/>
                </a:lnTo>
                <a:lnTo>
                  <a:pt x="4959350" y="6334760"/>
                </a:lnTo>
                <a:lnTo>
                  <a:pt x="4786630" y="6032500"/>
                </a:lnTo>
                <a:close/>
                <a:moveTo>
                  <a:pt x="4917441" y="6032500"/>
                </a:moveTo>
                <a:lnTo>
                  <a:pt x="5025391" y="6032500"/>
                </a:lnTo>
                <a:lnTo>
                  <a:pt x="5227320" y="6334760"/>
                </a:lnTo>
                <a:lnTo>
                  <a:pt x="5105400" y="6334760"/>
                </a:lnTo>
                <a:lnTo>
                  <a:pt x="4917440" y="6032500"/>
                </a:lnTo>
                <a:close/>
                <a:moveTo>
                  <a:pt x="5055870" y="6032500"/>
                </a:moveTo>
                <a:lnTo>
                  <a:pt x="5168900" y="6032500"/>
                </a:lnTo>
                <a:lnTo>
                  <a:pt x="5387341" y="6334760"/>
                </a:lnTo>
                <a:lnTo>
                  <a:pt x="5259070" y="6334760"/>
                </a:lnTo>
                <a:lnTo>
                  <a:pt x="5055870" y="6032500"/>
                </a:lnTo>
                <a:close/>
                <a:moveTo>
                  <a:pt x="5199380" y="6032500"/>
                </a:moveTo>
                <a:lnTo>
                  <a:pt x="5318760" y="6032500"/>
                </a:lnTo>
                <a:lnTo>
                  <a:pt x="5554980" y="6334760"/>
                </a:lnTo>
                <a:lnTo>
                  <a:pt x="5419090" y="6334760"/>
                </a:lnTo>
                <a:lnTo>
                  <a:pt x="5199380" y="6032500"/>
                </a:lnTo>
                <a:close/>
                <a:moveTo>
                  <a:pt x="5351780" y="6032500"/>
                </a:moveTo>
                <a:lnTo>
                  <a:pt x="5478780" y="6032500"/>
                </a:lnTo>
                <a:lnTo>
                  <a:pt x="5731510" y="6334760"/>
                </a:lnTo>
                <a:lnTo>
                  <a:pt x="5586730" y="6334760"/>
                </a:lnTo>
                <a:lnTo>
                  <a:pt x="5351780" y="6032500"/>
                </a:lnTo>
                <a:close/>
                <a:moveTo>
                  <a:pt x="5511800" y="6032500"/>
                </a:moveTo>
                <a:lnTo>
                  <a:pt x="5647691" y="6032500"/>
                </a:lnTo>
                <a:lnTo>
                  <a:pt x="5918200" y="6334760"/>
                </a:lnTo>
                <a:lnTo>
                  <a:pt x="5763260" y="6334760"/>
                </a:lnTo>
                <a:lnTo>
                  <a:pt x="5511800" y="6032500"/>
                </a:lnTo>
                <a:close/>
                <a:moveTo>
                  <a:pt x="5681980" y="6032500"/>
                </a:moveTo>
                <a:lnTo>
                  <a:pt x="5828030" y="6032500"/>
                </a:lnTo>
                <a:lnTo>
                  <a:pt x="6118860" y="6334760"/>
                </a:lnTo>
                <a:lnTo>
                  <a:pt x="5952490" y="6334760"/>
                </a:lnTo>
                <a:lnTo>
                  <a:pt x="5681980" y="6032500"/>
                </a:lnTo>
                <a:close/>
                <a:moveTo>
                  <a:pt x="5862320" y="6032500"/>
                </a:moveTo>
                <a:lnTo>
                  <a:pt x="6019800" y="6032500"/>
                </a:lnTo>
                <a:lnTo>
                  <a:pt x="6330950" y="6334760"/>
                </a:lnTo>
                <a:lnTo>
                  <a:pt x="6153150" y="6334760"/>
                </a:lnTo>
                <a:lnTo>
                  <a:pt x="5862320" y="6032500"/>
                </a:lnTo>
                <a:close/>
                <a:moveTo>
                  <a:pt x="6043930" y="6017260"/>
                </a:moveTo>
                <a:lnTo>
                  <a:pt x="6043930" y="5864860"/>
                </a:lnTo>
                <a:lnTo>
                  <a:pt x="6347460" y="6136640"/>
                </a:lnTo>
                <a:lnTo>
                  <a:pt x="6347460" y="6309360"/>
                </a:lnTo>
                <a:lnTo>
                  <a:pt x="6043930" y="6017260"/>
                </a:lnTo>
                <a:close/>
                <a:moveTo>
                  <a:pt x="6043930" y="5830570"/>
                </a:moveTo>
                <a:lnTo>
                  <a:pt x="6043930" y="5687060"/>
                </a:lnTo>
                <a:lnTo>
                  <a:pt x="6347460" y="5941060"/>
                </a:lnTo>
                <a:lnTo>
                  <a:pt x="6347460" y="6101080"/>
                </a:lnTo>
                <a:lnTo>
                  <a:pt x="6043930" y="5830570"/>
                </a:lnTo>
                <a:close/>
                <a:moveTo>
                  <a:pt x="6043930" y="5655310"/>
                </a:moveTo>
                <a:lnTo>
                  <a:pt x="6043930" y="5521960"/>
                </a:lnTo>
                <a:lnTo>
                  <a:pt x="6347460" y="5759450"/>
                </a:lnTo>
                <a:lnTo>
                  <a:pt x="6347460" y="5909310"/>
                </a:lnTo>
                <a:lnTo>
                  <a:pt x="6043930" y="5655310"/>
                </a:lnTo>
                <a:close/>
                <a:moveTo>
                  <a:pt x="6043930" y="5490210"/>
                </a:moveTo>
                <a:lnTo>
                  <a:pt x="6043930" y="5364480"/>
                </a:lnTo>
                <a:lnTo>
                  <a:pt x="6347460" y="5585460"/>
                </a:lnTo>
                <a:lnTo>
                  <a:pt x="6347460" y="5726430"/>
                </a:lnTo>
                <a:lnTo>
                  <a:pt x="6043930" y="5490210"/>
                </a:lnTo>
                <a:close/>
                <a:moveTo>
                  <a:pt x="6043930" y="5334000"/>
                </a:moveTo>
                <a:lnTo>
                  <a:pt x="6043930" y="5215891"/>
                </a:lnTo>
                <a:lnTo>
                  <a:pt x="6347460" y="5420361"/>
                </a:lnTo>
                <a:lnTo>
                  <a:pt x="6347460" y="5553711"/>
                </a:lnTo>
                <a:lnTo>
                  <a:pt x="6043930" y="5334000"/>
                </a:lnTo>
                <a:close/>
                <a:moveTo>
                  <a:pt x="6043930" y="5184141"/>
                </a:moveTo>
                <a:lnTo>
                  <a:pt x="6043930" y="5072381"/>
                </a:lnTo>
                <a:lnTo>
                  <a:pt x="6347460" y="5261611"/>
                </a:lnTo>
                <a:lnTo>
                  <a:pt x="6347460" y="5388611"/>
                </a:lnTo>
                <a:lnTo>
                  <a:pt x="6043930" y="5184141"/>
                </a:lnTo>
                <a:close/>
                <a:moveTo>
                  <a:pt x="6043930" y="5041900"/>
                </a:moveTo>
                <a:lnTo>
                  <a:pt x="6043930" y="4936491"/>
                </a:lnTo>
                <a:lnTo>
                  <a:pt x="6347460" y="5111750"/>
                </a:lnTo>
                <a:lnTo>
                  <a:pt x="6347460" y="5231130"/>
                </a:lnTo>
                <a:lnTo>
                  <a:pt x="6043930" y="5041900"/>
                </a:lnTo>
                <a:close/>
                <a:moveTo>
                  <a:pt x="6043930" y="4906010"/>
                </a:moveTo>
                <a:lnTo>
                  <a:pt x="6043930" y="4804410"/>
                </a:lnTo>
                <a:lnTo>
                  <a:pt x="6347460" y="4965700"/>
                </a:lnTo>
                <a:lnTo>
                  <a:pt x="6347460" y="5080000"/>
                </a:lnTo>
                <a:lnTo>
                  <a:pt x="6043930" y="4906010"/>
                </a:lnTo>
                <a:close/>
                <a:moveTo>
                  <a:pt x="6043930" y="4775200"/>
                </a:moveTo>
                <a:lnTo>
                  <a:pt x="6043930" y="4678680"/>
                </a:lnTo>
                <a:lnTo>
                  <a:pt x="6347460" y="4826000"/>
                </a:lnTo>
                <a:lnTo>
                  <a:pt x="6347460" y="4936491"/>
                </a:lnTo>
                <a:lnTo>
                  <a:pt x="6043930" y="4775200"/>
                </a:lnTo>
                <a:close/>
                <a:moveTo>
                  <a:pt x="6043930" y="4648200"/>
                </a:moveTo>
                <a:lnTo>
                  <a:pt x="6043930" y="4555491"/>
                </a:lnTo>
                <a:lnTo>
                  <a:pt x="6347460" y="4690111"/>
                </a:lnTo>
                <a:lnTo>
                  <a:pt x="6347460" y="4796791"/>
                </a:lnTo>
                <a:lnTo>
                  <a:pt x="6043930" y="4648200"/>
                </a:lnTo>
                <a:close/>
                <a:moveTo>
                  <a:pt x="6043930" y="4527550"/>
                </a:moveTo>
                <a:lnTo>
                  <a:pt x="6043930" y="4437380"/>
                </a:lnTo>
                <a:lnTo>
                  <a:pt x="6347460" y="4560570"/>
                </a:lnTo>
                <a:lnTo>
                  <a:pt x="6347460" y="4663441"/>
                </a:lnTo>
                <a:lnTo>
                  <a:pt x="6043930" y="4527550"/>
                </a:lnTo>
                <a:close/>
                <a:moveTo>
                  <a:pt x="6043930" y="4409441"/>
                </a:moveTo>
                <a:lnTo>
                  <a:pt x="6043930" y="4323081"/>
                </a:lnTo>
                <a:lnTo>
                  <a:pt x="6347460" y="4432301"/>
                </a:lnTo>
                <a:lnTo>
                  <a:pt x="6347460" y="4531361"/>
                </a:lnTo>
                <a:lnTo>
                  <a:pt x="6043930" y="4409441"/>
                </a:lnTo>
                <a:close/>
                <a:moveTo>
                  <a:pt x="6043930" y="4293870"/>
                </a:moveTo>
                <a:lnTo>
                  <a:pt x="6043930" y="4210050"/>
                </a:lnTo>
                <a:lnTo>
                  <a:pt x="6347460" y="4307841"/>
                </a:lnTo>
                <a:lnTo>
                  <a:pt x="6347460" y="4404361"/>
                </a:lnTo>
                <a:lnTo>
                  <a:pt x="6043930" y="4293870"/>
                </a:lnTo>
                <a:close/>
                <a:moveTo>
                  <a:pt x="6043930" y="4183380"/>
                </a:moveTo>
                <a:lnTo>
                  <a:pt x="6043930" y="4100830"/>
                </a:lnTo>
                <a:lnTo>
                  <a:pt x="6347460" y="4187190"/>
                </a:lnTo>
                <a:lnTo>
                  <a:pt x="6347460" y="4282440"/>
                </a:lnTo>
                <a:lnTo>
                  <a:pt x="6043930" y="4183380"/>
                </a:lnTo>
                <a:close/>
                <a:moveTo>
                  <a:pt x="6043930" y="4074160"/>
                </a:moveTo>
                <a:lnTo>
                  <a:pt x="6043930" y="3992880"/>
                </a:lnTo>
                <a:lnTo>
                  <a:pt x="6347460" y="4069080"/>
                </a:lnTo>
                <a:lnTo>
                  <a:pt x="6347460" y="4161790"/>
                </a:lnTo>
                <a:lnTo>
                  <a:pt x="6043930" y="4074160"/>
                </a:lnTo>
                <a:close/>
                <a:moveTo>
                  <a:pt x="6043930" y="3966210"/>
                </a:moveTo>
                <a:lnTo>
                  <a:pt x="6043930" y="3886200"/>
                </a:lnTo>
                <a:lnTo>
                  <a:pt x="6347460" y="3950970"/>
                </a:lnTo>
                <a:lnTo>
                  <a:pt x="6347460" y="4041140"/>
                </a:lnTo>
                <a:lnTo>
                  <a:pt x="6043930" y="3966210"/>
                </a:lnTo>
                <a:close/>
                <a:moveTo>
                  <a:pt x="6043930" y="3860800"/>
                </a:moveTo>
                <a:lnTo>
                  <a:pt x="6043930" y="3783330"/>
                </a:lnTo>
                <a:lnTo>
                  <a:pt x="6347460" y="3836670"/>
                </a:lnTo>
                <a:lnTo>
                  <a:pt x="6347460" y="3925570"/>
                </a:lnTo>
                <a:lnTo>
                  <a:pt x="6043930" y="3860800"/>
                </a:lnTo>
                <a:close/>
                <a:moveTo>
                  <a:pt x="6043930" y="3757930"/>
                </a:moveTo>
                <a:lnTo>
                  <a:pt x="6043930" y="3680460"/>
                </a:lnTo>
                <a:lnTo>
                  <a:pt x="6347460" y="3723640"/>
                </a:lnTo>
                <a:lnTo>
                  <a:pt x="6347460" y="3811270"/>
                </a:lnTo>
                <a:lnTo>
                  <a:pt x="6043930" y="3757930"/>
                </a:lnTo>
                <a:close/>
                <a:moveTo>
                  <a:pt x="6043930" y="3653790"/>
                </a:moveTo>
                <a:lnTo>
                  <a:pt x="6043930" y="3577590"/>
                </a:lnTo>
                <a:lnTo>
                  <a:pt x="6347460" y="3610610"/>
                </a:lnTo>
                <a:lnTo>
                  <a:pt x="6347460" y="3698240"/>
                </a:lnTo>
                <a:lnTo>
                  <a:pt x="6043930" y="3653790"/>
                </a:lnTo>
                <a:close/>
                <a:moveTo>
                  <a:pt x="6043930" y="3552190"/>
                </a:moveTo>
                <a:lnTo>
                  <a:pt x="6043930" y="3477260"/>
                </a:lnTo>
                <a:lnTo>
                  <a:pt x="6347460" y="3498850"/>
                </a:lnTo>
                <a:lnTo>
                  <a:pt x="6347460" y="3586480"/>
                </a:lnTo>
                <a:lnTo>
                  <a:pt x="6043930" y="3552190"/>
                </a:lnTo>
                <a:close/>
                <a:moveTo>
                  <a:pt x="6043930" y="3451860"/>
                </a:moveTo>
                <a:lnTo>
                  <a:pt x="6043930" y="3376930"/>
                </a:lnTo>
                <a:lnTo>
                  <a:pt x="6347460" y="3388360"/>
                </a:lnTo>
                <a:lnTo>
                  <a:pt x="6347460" y="3473450"/>
                </a:lnTo>
                <a:lnTo>
                  <a:pt x="6043930" y="3451860"/>
                </a:lnTo>
                <a:close/>
                <a:moveTo>
                  <a:pt x="6043930" y="3350260"/>
                </a:moveTo>
                <a:lnTo>
                  <a:pt x="6043930" y="3276600"/>
                </a:lnTo>
                <a:lnTo>
                  <a:pt x="6347460" y="3276600"/>
                </a:lnTo>
                <a:lnTo>
                  <a:pt x="6347460" y="3362960"/>
                </a:lnTo>
                <a:lnTo>
                  <a:pt x="6043930" y="3350260"/>
                </a:lnTo>
                <a:close/>
                <a:moveTo>
                  <a:pt x="6043930" y="3251200"/>
                </a:moveTo>
                <a:lnTo>
                  <a:pt x="6043930" y="3176270"/>
                </a:lnTo>
                <a:lnTo>
                  <a:pt x="6347460" y="3166110"/>
                </a:lnTo>
                <a:lnTo>
                  <a:pt x="6347460" y="3252470"/>
                </a:lnTo>
                <a:lnTo>
                  <a:pt x="6043930" y="3252470"/>
                </a:lnTo>
                <a:close/>
                <a:moveTo>
                  <a:pt x="6043930" y="3150870"/>
                </a:moveTo>
                <a:lnTo>
                  <a:pt x="6043930" y="3075941"/>
                </a:lnTo>
                <a:lnTo>
                  <a:pt x="6347460" y="3054351"/>
                </a:lnTo>
                <a:lnTo>
                  <a:pt x="6347460" y="3140711"/>
                </a:lnTo>
                <a:lnTo>
                  <a:pt x="6043930" y="3150871"/>
                </a:lnTo>
                <a:close/>
                <a:moveTo>
                  <a:pt x="6043930" y="3049270"/>
                </a:moveTo>
                <a:lnTo>
                  <a:pt x="6043930" y="2974341"/>
                </a:lnTo>
                <a:lnTo>
                  <a:pt x="6347460" y="2942591"/>
                </a:lnTo>
                <a:lnTo>
                  <a:pt x="6347460" y="3028951"/>
                </a:lnTo>
                <a:lnTo>
                  <a:pt x="6043930" y="3049271"/>
                </a:lnTo>
                <a:close/>
                <a:moveTo>
                  <a:pt x="6043930" y="2948941"/>
                </a:moveTo>
                <a:lnTo>
                  <a:pt x="6043930" y="2874011"/>
                </a:lnTo>
                <a:lnTo>
                  <a:pt x="6347460" y="2830831"/>
                </a:lnTo>
                <a:lnTo>
                  <a:pt x="6347460" y="2918461"/>
                </a:lnTo>
                <a:lnTo>
                  <a:pt x="6043930" y="2948941"/>
                </a:lnTo>
                <a:close/>
                <a:moveTo>
                  <a:pt x="6043930" y="2847341"/>
                </a:moveTo>
                <a:lnTo>
                  <a:pt x="6043930" y="2771141"/>
                </a:lnTo>
                <a:lnTo>
                  <a:pt x="6347460" y="2717801"/>
                </a:lnTo>
                <a:lnTo>
                  <a:pt x="6347460" y="2806701"/>
                </a:lnTo>
                <a:lnTo>
                  <a:pt x="6043930" y="2847341"/>
                </a:lnTo>
                <a:close/>
                <a:moveTo>
                  <a:pt x="6043930" y="2744470"/>
                </a:moveTo>
                <a:lnTo>
                  <a:pt x="6043930" y="2667000"/>
                </a:lnTo>
                <a:lnTo>
                  <a:pt x="6347460" y="2602230"/>
                </a:lnTo>
                <a:lnTo>
                  <a:pt x="6347460" y="2691130"/>
                </a:lnTo>
                <a:lnTo>
                  <a:pt x="6043930" y="2744470"/>
                </a:lnTo>
                <a:close/>
                <a:moveTo>
                  <a:pt x="6043930" y="2640331"/>
                </a:moveTo>
                <a:lnTo>
                  <a:pt x="6043930" y="2561591"/>
                </a:lnTo>
                <a:lnTo>
                  <a:pt x="6347460" y="2485391"/>
                </a:lnTo>
                <a:lnTo>
                  <a:pt x="6347460" y="2576831"/>
                </a:lnTo>
                <a:lnTo>
                  <a:pt x="6043930" y="2640331"/>
                </a:lnTo>
                <a:close/>
                <a:moveTo>
                  <a:pt x="6043930" y="2534920"/>
                </a:moveTo>
                <a:lnTo>
                  <a:pt x="6043930" y="2454910"/>
                </a:lnTo>
                <a:lnTo>
                  <a:pt x="6347460" y="2368550"/>
                </a:lnTo>
                <a:lnTo>
                  <a:pt x="6347460" y="2461260"/>
                </a:lnTo>
                <a:lnTo>
                  <a:pt x="6043930" y="2534920"/>
                </a:lnTo>
                <a:close/>
                <a:moveTo>
                  <a:pt x="6043930" y="2426970"/>
                </a:moveTo>
                <a:lnTo>
                  <a:pt x="6043930" y="2344420"/>
                </a:lnTo>
                <a:lnTo>
                  <a:pt x="6347460" y="2246631"/>
                </a:lnTo>
                <a:lnTo>
                  <a:pt x="6347460" y="2341881"/>
                </a:lnTo>
                <a:lnTo>
                  <a:pt x="6043930" y="2426970"/>
                </a:lnTo>
                <a:close/>
                <a:moveTo>
                  <a:pt x="6043930" y="2317750"/>
                </a:moveTo>
                <a:lnTo>
                  <a:pt x="6043930" y="2232660"/>
                </a:lnTo>
                <a:lnTo>
                  <a:pt x="6347460" y="2123440"/>
                </a:lnTo>
                <a:lnTo>
                  <a:pt x="6347460" y="2221230"/>
                </a:lnTo>
                <a:lnTo>
                  <a:pt x="6043930" y="2317750"/>
                </a:lnTo>
                <a:close/>
                <a:moveTo>
                  <a:pt x="6043930" y="2205990"/>
                </a:moveTo>
                <a:lnTo>
                  <a:pt x="6043930" y="2118360"/>
                </a:lnTo>
                <a:lnTo>
                  <a:pt x="6347460" y="1996440"/>
                </a:lnTo>
                <a:lnTo>
                  <a:pt x="6347460" y="2096770"/>
                </a:lnTo>
                <a:lnTo>
                  <a:pt x="6043930" y="2205990"/>
                </a:lnTo>
                <a:close/>
                <a:moveTo>
                  <a:pt x="6043930" y="2090420"/>
                </a:moveTo>
                <a:lnTo>
                  <a:pt x="6043930" y="2000250"/>
                </a:lnTo>
                <a:lnTo>
                  <a:pt x="6347460" y="1864360"/>
                </a:lnTo>
                <a:lnTo>
                  <a:pt x="6347460" y="1967230"/>
                </a:lnTo>
                <a:lnTo>
                  <a:pt x="6043930" y="2090420"/>
                </a:lnTo>
                <a:close/>
                <a:moveTo>
                  <a:pt x="6043930" y="1972310"/>
                </a:moveTo>
                <a:lnTo>
                  <a:pt x="6043930" y="1878330"/>
                </a:lnTo>
                <a:lnTo>
                  <a:pt x="6347460" y="1731010"/>
                </a:lnTo>
                <a:lnTo>
                  <a:pt x="6347460" y="1837690"/>
                </a:lnTo>
                <a:lnTo>
                  <a:pt x="6043930" y="1972310"/>
                </a:lnTo>
                <a:close/>
                <a:moveTo>
                  <a:pt x="6043930" y="1850390"/>
                </a:moveTo>
                <a:lnTo>
                  <a:pt x="6043930" y="1752600"/>
                </a:lnTo>
                <a:lnTo>
                  <a:pt x="6347460" y="1592580"/>
                </a:lnTo>
                <a:lnTo>
                  <a:pt x="6347460" y="1703070"/>
                </a:lnTo>
                <a:lnTo>
                  <a:pt x="6043930" y="1850390"/>
                </a:lnTo>
                <a:close/>
                <a:moveTo>
                  <a:pt x="6043930" y="1723390"/>
                </a:moveTo>
                <a:lnTo>
                  <a:pt x="6043930" y="1621790"/>
                </a:lnTo>
                <a:lnTo>
                  <a:pt x="6347460" y="1446530"/>
                </a:lnTo>
                <a:lnTo>
                  <a:pt x="6347460" y="1562100"/>
                </a:lnTo>
                <a:lnTo>
                  <a:pt x="6043930" y="1723390"/>
                </a:lnTo>
                <a:close/>
                <a:moveTo>
                  <a:pt x="6043930" y="1592580"/>
                </a:moveTo>
                <a:lnTo>
                  <a:pt x="6043930" y="1485900"/>
                </a:lnTo>
                <a:lnTo>
                  <a:pt x="6347460" y="1296670"/>
                </a:lnTo>
                <a:lnTo>
                  <a:pt x="6347460" y="1417320"/>
                </a:lnTo>
                <a:lnTo>
                  <a:pt x="6043930" y="1592580"/>
                </a:lnTo>
                <a:close/>
                <a:moveTo>
                  <a:pt x="6043930" y="1455420"/>
                </a:moveTo>
                <a:lnTo>
                  <a:pt x="6043930" y="1343660"/>
                </a:lnTo>
                <a:lnTo>
                  <a:pt x="6347460" y="1139190"/>
                </a:lnTo>
                <a:lnTo>
                  <a:pt x="6347460" y="1266190"/>
                </a:lnTo>
                <a:lnTo>
                  <a:pt x="6043930" y="1455420"/>
                </a:lnTo>
                <a:close/>
                <a:moveTo>
                  <a:pt x="6043930" y="1313180"/>
                </a:moveTo>
                <a:lnTo>
                  <a:pt x="6043930" y="1193800"/>
                </a:lnTo>
                <a:lnTo>
                  <a:pt x="6347460" y="974090"/>
                </a:lnTo>
                <a:lnTo>
                  <a:pt x="6347460" y="1107440"/>
                </a:lnTo>
                <a:lnTo>
                  <a:pt x="6043930" y="1313180"/>
                </a:lnTo>
                <a:close/>
                <a:moveTo>
                  <a:pt x="6043930" y="1162050"/>
                </a:moveTo>
                <a:lnTo>
                  <a:pt x="6043930" y="1037590"/>
                </a:lnTo>
                <a:lnTo>
                  <a:pt x="6347460" y="801370"/>
                </a:lnTo>
                <a:lnTo>
                  <a:pt x="6347460" y="942340"/>
                </a:lnTo>
                <a:lnTo>
                  <a:pt x="6043930" y="1162050"/>
                </a:lnTo>
                <a:close/>
                <a:moveTo>
                  <a:pt x="6043930" y="1005840"/>
                </a:moveTo>
                <a:lnTo>
                  <a:pt x="6043930" y="871220"/>
                </a:lnTo>
                <a:lnTo>
                  <a:pt x="6347460" y="618490"/>
                </a:lnTo>
                <a:lnTo>
                  <a:pt x="6347460" y="768350"/>
                </a:lnTo>
                <a:lnTo>
                  <a:pt x="6043930" y="1005840"/>
                </a:lnTo>
                <a:close/>
                <a:moveTo>
                  <a:pt x="6043930" y="838200"/>
                </a:moveTo>
                <a:lnTo>
                  <a:pt x="6043930" y="697230"/>
                </a:lnTo>
                <a:lnTo>
                  <a:pt x="6347460" y="424180"/>
                </a:lnTo>
                <a:lnTo>
                  <a:pt x="6347460" y="585470"/>
                </a:lnTo>
                <a:lnTo>
                  <a:pt x="6043930" y="838200"/>
                </a:lnTo>
                <a:close/>
                <a:moveTo>
                  <a:pt x="6043930" y="662940"/>
                </a:moveTo>
                <a:lnTo>
                  <a:pt x="6043930" y="509270"/>
                </a:lnTo>
                <a:lnTo>
                  <a:pt x="6347460" y="217170"/>
                </a:lnTo>
                <a:lnTo>
                  <a:pt x="6347460" y="388620"/>
                </a:lnTo>
                <a:lnTo>
                  <a:pt x="6043930" y="662940"/>
                </a:lnTo>
                <a:close/>
                <a:moveTo>
                  <a:pt x="6021070" y="331470"/>
                </a:moveTo>
                <a:lnTo>
                  <a:pt x="5838191" y="331470"/>
                </a:lnTo>
                <a:lnTo>
                  <a:pt x="6109970" y="29210"/>
                </a:lnTo>
                <a:lnTo>
                  <a:pt x="6311900" y="29210"/>
                </a:lnTo>
                <a:lnTo>
                  <a:pt x="6021070" y="331470"/>
                </a:lnTo>
                <a:close/>
              </a:path>
            </a:pathLst>
          </a:custGeom>
          <a:solidFill>
            <a:srgbClr val="D3B77F"/>
          </a:solidFill>
        </p:spPr>
        <p:txBody>
          <a:bodyPr/>
          <a:lstStyle/>
          <a:p>
            <a:endParaRPr lang="nl-NL"/>
          </a:p>
        </p:txBody>
      </p:sp>
      <p:sp>
        <p:nvSpPr>
          <p:cNvPr id="14" name="Freeform 14"/>
          <p:cNvSpPr/>
          <p:nvPr/>
        </p:nvSpPr>
        <p:spPr>
          <a:xfrm>
            <a:off x="567483" y="415234"/>
            <a:ext cx="7315200" cy="1130531"/>
          </a:xfrm>
          <a:custGeom>
            <a:avLst/>
            <a:gdLst/>
            <a:ahLst/>
            <a:cxnLst/>
            <a:rect l="l" t="t" r="r" b="b"/>
            <a:pathLst>
              <a:path w="7315200" h="1130531">
                <a:moveTo>
                  <a:pt x="0" y="0"/>
                </a:moveTo>
                <a:lnTo>
                  <a:pt x="7315200" y="0"/>
                </a:lnTo>
                <a:lnTo>
                  <a:pt x="7315200" y="1130531"/>
                </a:lnTo>
                <a:lnTo>
                  <a:pt x="0" y="11305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5" name="TextBox 15"/>
          <p:cNvSpPr txBox="1"/>
          <p:nvPr/>
        </p:nvSpPr>
        <p:spPr>
          <a:xfrm>
            <a:off x="1347360" y="2397900"/>
            <a:ext cx="5755446" cy="5310236"/>
          </a:xfrm>
          <a:prstGeom prst="rect">
            <a:avLst/>
          </a:prstGeom>
        </p:spPr>
        <p:txBody>
          <a:bodyPr wrap="square" lIns="0" tIns="0" rIns="0" bIns="0" rtlCol="0" anchor="t">
            <a:spAutoFit/>
          </a:bodyPr>
          <a:lstStyle/>
          <a:p>
            <a:pPr algn="ctr">
              <a:lnSpc>
                <a:spcPts val="13999"/>
              </a:lnSpc>
            </a:pPr>
            <a:r>
              <a:rPr lang="en-US" sz="11000">
                <a:solidFill>
                  <a:srgbClr val="FFFFFF"/>
                </a:solidFill>
                <a:latin typeface="Artisual Deco Black PERSONAL US" panose="020B0604020202020204" charset="0"/>
                <a:ea typeface="Artisual Deco Black PERSONAL US" panose="020B0604020202020204" charset="0"/>
                <a:cs typeface="Loubag"/>
                <a:sym typeface="Loubag"/>
              </a:rPr>
              <a:t>S</a:t>
            </a:r>
            <a:r>
              <a:rPr lang="en-US" sz="9999">
                <a:solidFill>
                  <a:srgbClr val="FFFFFF"/>
                </a:solidFill>
                <a:latin typeface="Artisual Deco Black PERSONAL US" panose="020B0604020202020204" charset="0"/>
                <a:ea typeface="Artisual Deco Black PERSONAL US" panose="020B0604020202020204" charset="0"/>
                <a:cs typeface="Loubag"/>
                <a:sym typeface="Loubag"/>
              </a:rPr>
              <a:t>CHRIJF</a:t>
            </a:r>
          </a:p>
          <a:p>
            <a:pPr algn="ctr">
              <a:lnSpc>
                <a:spcPts val="13999"/>
              </a:lnSpc>
            </a:pPr>
            <a:r>
              <a:rPr lang="en-US" sz="9999">
                <a:solidFill>
                  <a:srgbClr val="FFFFFF"/>
                </a:solidFill>
                <a:latin typeface="Artisual Deco Black PERSONAL US" panose="020B0604020202020204" charset="0"/>
                <a:ea typeface="Artisual Deco Black PERSONAL US" panose="020B0604020202020204" charset="0"/>
                <a:cs typeface="Loubag"/>
                <a:sym typeface="Loubag"/>
              </a:rPr>
              <a:t>JE </a:t>
            </a:r>
            <a:br>
              <a:rPr lang="en-US" sz="9999">
                <a:solidFill>
                  <a:srgbClr val="FFFFFF"/>
                </a:solidFill>
                <a:latin typeface="Artisual Deco Black PERSONAL US" panose="020B0604020202020204" charset="0"/>
                <a:ea typeface="Artisual Deco Black PERSONAL US" panose="020B0604020202020204" charset="0"/>
                <a:cs typeface="Loubag"/>
                <a:sym typeface="Loubag"/>
              </a:rPr>
            </a:br>
            <a:r>
              <a:rPr lang="en-US" sz="9999">
                <a:solidFill>
                  <a:srgbClr val="FFFFFF"/>
                </a:solidFill>
                <a:latin typeface="Artisual Deco Black PERSONAL US" panose="020B0604020202020204" charset="0"/>
                <a:ea typeface="Artisual Deco Black PERSONAL US" panose="020B0604020202020204" charset="0"/>
                <a:cs typeface="Loubag"/>
                <a:sym typeface="Loubag"/>
              </a:rPr>
              <a:t>VERHAAL</a:t>
            </a:r>
          </a:p>
        </p:txBody>
      </p:sp>
      <p:sp>
        <p:nvSpPr>
          <p:cNvPr id="16" name="TextBox 16"/>
          <p:cNvSpPr txBox="1"/>
          <p:nvPr/>
        </p:nvSpPr>
        <p:spPr>
          <a:xfrm>
            <a:off x="8746007" y="1272636"/>
            <a:ext cx="4008329" cy="2922980"/>
          </a:xfrm>
          <a:prstGeom prst="rect">
            <a:avLst/>
          </a:prstGeom>
        </p:spPr>
        <p:txBody>
          <a:bodyPr wrap="square" lIns="0" tIns="0" rIns="0" bIns="0" rtlCol="0" anchor="t">
            <a:spAutoFit/>
          </a:bodyPr>
          <a:lstStyle/>
          <a:p>
            <a:pPr algn="ctr">
              <a:lnSpc>
                <a:spcPts val="4620"/>
              </a:lnSpc>
            </a:pPr>
            <a:r>
              <a:rPr lang="en-US" sz="3300" spc="-66">
                <a:solidFill>
                  <a:srgbClr val="F6DAAD"/>
                </a:solidFill>
                <a:latin typeface="DM Sans"/>
                <a:ea typeface="DM Sans"/>
                <a:cs typeface="DM Sans"/>
                <a:sym typeface="DM Sans"/>
              </a:rPr>
              <a:t>Start je </a:t>
            </a:r>
            <a:r>
              <a:rPr lang="en-US" sz="3300" spc="-66" err="1">
                <a:solidFill>
                  <a:srgbClr val="F6DAAD"/>
                </a:solidFill>
                <a:latin typeface="DM Sans"/>
                <a:ea typeface="DM Sans"/>
                <a:cs typeface="DM Sans"/>
                <a:sym typeface="DM Sans"/>
              </a:rPr>
              <a:t>verhaal</a:t>
            </a:r>
            <a:r>
              <a:rPr lang="en-US" sz="3300" spc="-66">
                <a:solidFill>
                  <a:srgbClr val="F6DAAD"/>
                </a:solidFill>
                <a:latin typeface="DM Sans"/>
                <a:ea typeface="DM Sans"/>
                <a:cs typeface="DM Sans"/>
                <a:sym typeface="DM Sans"/>
              </a:rPr>
              <a:t> met de zin: </a:t>
            </a:r>
            <a:br>
              <a:rPr lang="en-US" sz="3300" spc="-66">
                <a:solidFill>
                  <a:srgbClr val="F6DAAD"/>
                </a:solidFill>
                <a:latin typeface="DM Sans"/>
                <a:ea typeface="DM Sans"/>
                <a:cs typeface="DM Sans"/>
                <a:sym typeface="DM Sans"/>
              </a:rPr>
            </a:br>
            <a:r>
              <a:rPr lang="nl-NL" sz="3300" spc="-66">
                <a:solidFill>
                  <a:srgbClr val="F6DAAD"/>
                </a:solidFill>
                <a:latin typeface="DM Sans"/>
                <a:ea typeface="DM Sans"/>
                <a:cs typeface="DM Sans"/>
                <a:sym typeface="DM Sans"/>
              </a:rPr>
              <a:t>“Auw! Ik viel op de grond, opende mijn ogen en zag...”</a:t>
            </a:r>
            <a:endParaRPr lang="en-US" sz="3300" spc="-66">
              <a:solidFill>
                <a:srgbClr val="F6DAAD"/>
              </a:solidFill>
              <a:latin typeface="DM Sans"/>
              <a:ea typeface="DM Sans"/>
              <a:cs typeface="DM Sans"/>
              <a:sym typeface="DM Sans"/>
            </a:endParaRPr>
          </a:p>
        </p:txBody>
      </p:sp>
      <p:sp>
        <p:nvSpPr>
          <p:cNvPr id="17" name="Freeform 17"/>
          <p:cNvSpPr/>
          <p:nvPr/>
        </p:nvSpPr>
        <p:spPr>
          <a:xfrm flipV="1">
            <a:off x="567483" y="8741235"/>
            <a:ext cx="7315200" cy="1130531"/>
          </a:xfrm>
          <a:custGeom>
            <a:avLst/>
            <a:gdLst/>
            <a:ahLst/>
            <a:cxnLst/>
            <a:rect l="l" t="t" r="r" b="b"/>
            <a:pathLst>
              <a:path w="7315200" h="1130531">
                <a:moveTo>
                  <a:pt x="0" y="1130531"/>
                </a:moveTo>
                <a:lnTo>
                  <a:pt x="7315200" y="1130531"/>
                </a:lnTo>
                <a:lnTo>
                  <a:pt x="7315200" y="0"/>
                </a:lnTo>
                <a:lnTo>
                  <a:pt x="0" y="0"/>
                </a:lnTo>
                <a:lnTo>
                  <a:pt x="0" y="113053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20" name="TextBox 16">
            <a:extLst>
              <a:ext uri="{FF2B5EF4-FFF2-40B4-BE49-F238E27FC236}">
                <a16:creationId xmlns:a16="http://schemas.microsoft.com/office/drawing/2014/main" id="{A7574AC0-49BE-A2D4-69C5-A90AE6339442}"/>
              </a:ext>
            </a:extLst>
          </p:cNvPr>
          <p:cNvSpPr txBox="1"/>
          <p:nvPr/>
        </p:nvSpPr>
        <p:spPr>
          <a:xfrm>
            <a:off x="13617662" y="6386337"/>
            <a:ext cx="4008329" cy="2333075"/>
          </a:xfrm>
          <a:prstGeom prst="rect">
            <a:avLst/>
          </a:prstGeom>
        </p:spPr>
        <p:txBody>
          <a:bodyPr wrap="square" lIns="0" tIns="0" rIns="0" bIns="0" rtlCol="0" anchor="t">
            <a:spAutoFit/>
          </a:bodyPr>
          <a:lstStyle/>
          <a:p>
            <a:pPr algn="ctr">
              <a:lnSpc>
                <a:spcPts val="4620"/>
              </a:lnSpc>
            </a:pPr>
            <a:r>
              <a:rPr lang="en-US" sz="3300" spc="-66" err="1">
                <a:solidFill>
                  <a:srgbClr val="F6DAAD"/>
                </a:solidFill>
                <a:latin typeface="DM Sans"/>
                <a:ea typeface="DM Sans"/>
                <a:cs typeface="DM Sans"/>
                <a:sym typeface="DM Sans"/>
              </a:rPr>
              <a:t>Schrijf</a:t>
            </a:r>
            <a:r>
              <a:rPr lang="en-US" sz="3300" spc="-66">
                <a:solidFill>
                  <a:srgbClr val="F6DAAD"/>
                </a:solidFill>
                <a:latin typeface="DM Sans"/>
                <a:ea typeface="DM Sans"/>
                <a:cs typeface="DM Sans"/>
                <a:sym typeface="DM Sans"/>
              </a:rPr>
              <a:t> er </a:t>
            </a:r>
            <a:r>
              <a:rPr lang="en-US" sz="3300" spc="-66" err="1">
                <a:solidFill>
                  <a:srgbClr val="F6DAAD"/>
                </a:solidFill>
                <a:latin typeface="DM Sans"/>
                <a:ea typeface="DM Sans"/>
                <a:cs typeface="DM Sans"/>
                <a:sym typeface="DM Sans"/>
              </a:rPr>
              <a:t>een</a:t>
            </a:r>
            <a:r>
              <a:rPr lang="en-US" sz="3300" spc="-66">
                <a:solidFill>
                  <a:srgbClr val="F6DAAD"/>
                </a:solidFill>
                <a:latin typeface="DM Sans"/>
                <a:ea typeface="DM Sans"/>
                <a:cs typeface="DM Sans"/>
                <a:sym typeface="DM Sans"/>
              </a:rPr>
              <a:t> heel </a:t>
            </a:r>
            <a:r>
              <a:rPr lang="en-US" sz="3300" spc="-66" err="1">
                <a:solidFill>
                  <a:srgbClr val="F6DAAD"/>
                </a:solidFill>
                <a:latin typeface="DM Sans"/>
                <a:ea typeface="DM Sans"/>
                <a:cs typeface="DM Sans"/>
                <a:sym typeface="DM Sans"/>
              </a:rPr>
              <a:t>tof</a:t>
            </a:r>
            <a:r>
              <a:rPr lang="en-US" sz="3300" spc="-66">
                <a:solidFill>
                  <a:srgbClr val="F6DAAD"/>
                </a:solidFill>
                <a:latin typeface="DM Sans"/>
                <a:ea typeface="DM Sans"/>
                <a:cs typeface="DM Sans"/>
                <a:sym typeface="DM Sans"/>
              </a:rPr>
              <a:t> </a:t>
            </a:r>
            <a:r>
              <a:rPr lang="en-US" sz="3300" spc="-66" err="1">
                <a:solidFill>
                  <a:srgbClr val="F6DAAD"/>
                </a:solidFill>
                <a:latin typeface="DM Sans"/>
                <a:ea typeface="DM Sans"/>
                <a:cs typeface="DM Sans"/>
                <a:sym typeface="DM Sans"/>
              </a:rPr>
              <a:t>avontuur</a:t>
            </a:r>
            <a:r>
              <a:rPr lang="en-US" sz="3300" spc="-66">
                <a:solidFill>
                  <a:srgbClr val="F6DAAD"/>
                </a:solidFill>
                <a:latin typeface="DM Sans"/>
                <a:ea typeface="DM Sans"/>
                <a:cs typeface="DM Sans"/>
                <a:sym typeface="DM Sans"/>
              </a:rPr>
              <a:t> van </a:t>
            </a:r>
            <a:r>
              <a:rPr lang="en-US" sz="3300" spc="-66" err="1">
                <a:solidFill>
                  <a:srgbClr val="F6DAAD"/>
                </a:solidFill>
                <a:latin typeface="DM Sans"/>
                <a:ea typeface="DM Sans"/>
                <a:cs typeface="DM Sans"/>
                <a:sym typeface="DM Sans"/>
              </a:rPr>
              <a:t>waarin</a:t>
            </a:r>
            <a:r>
              <a:rPr lang="en-US" sz="3300" spc="-66">
                <a:solidFill>
                  <a:srgbClr val="F6DAAD"/>
                </a:solidFill>
                <a:latin typeface="DM Sans"/>
                <a:ea typeface="DM Sans"/>
                <a:cs typeface="DM Sans"/>
                <a:sym typeface="DM Sans"/>
              </a:rPr>
              <a:t> je </a:t>
            </a:r>
            <a:r>
              <a:rPr lang="en-US" sz="3300" spc="-66" err="1">
                <a:solidFill>
                  <a:srgbClr val="F6DAAD"/>
                </a:solidFill>
                <a:latin typeface="DM Sans"/>
                <a:ea typeface="DM Sans"/>
                <a:cs typeface="DM Sans"/>
                <a:sym typeface="DM Sans"/>
              </a:rPr>
              <a:t>voorwerp</a:t>
            </a:r>
            <a:r>
              <a:rPr lang="en-US" sz="3300" spc="-66">
                <a:solidFill>
                  <a:srgbClr val="F6DAAD"/>
                </a:solidFill>
                <a:latin typeface="DM Sans"/>
                <a:ea typeface="DM Sans"/>
                <a:cs typeface="DM Sans"/>
                <a:sym typeface="DM Sans"/>
              </a:rPr>
              <a:t> </a:t>
            </a:r>
            <a:r>
              <a:rPr lang="en-US" sz="3300" spc="-66" err="1">
                <a:solidFill>
                  <a:srgbClr val="F6DAAD"/>
                </a:solidFill>
                <a:latin typeface="DM Sans"/>
                <a:ea typeface="DM Sans"/>
                <a:cs typeface="DM Sans"/>
                <a:sym typeface="DM Sans"/>
              </a:rPr>
              <a:t>een</a:t>
            </a:r>
            <a:r>
              <a:rPr lang="en-US" sz="3300" spc="-66">
                <a:solidFill>
                  <a:srgbClr val="F6DAAD"/>
                </a:solidFill>
                <a:latin typeface="DM Sans"/>
                <a:ea typeface="DM Sans"/>
                <a:cs typeface="DM Sans"/>
                <a:sym typeface="DM Sans"/>
              </a:rPr>
              <a:t> </a:t>
            </a:r>
            <a:r>
              <a:rPr lang="en-US" sz="3300" spc="-66" err="1">
                <a:solidFill>
                  <a:srgbClr val="F6DAAD"/>
                </a:solidFill>
                <a:latin typeface="DM Sans"/>
                <a:ea typeface="DM Sans"/>
                <a:cs typeface="DM Sans"/>
                <a:sym typeface="DM Sans"/>
              </a:rPr>
              <a:t>belangrijke</a:t>
            </a:r>
            <a:r>
              <a:rPr lang="en-US" sz="3300" spc="-66">
                <a:solidFill>
                  <a:srgbClr val="F6DAAD"/>
                </a:solidFill>
                <a:latin typeface="DM Sans"/>
                <a:ea typeface="DM Sans"/>
                <a:cs typeface="DM Sans"/>
                <a:sym typeface="DM Sans"/>
              </a:rPr>
              <a:t> </a:t>
            </a:r>
            <a:r>
              <a:rPr lang="en-US" sz="3300" spc="-66" err="1">
                <a:solidFill>
                  <a:srgbClr val="F6DAAD"/>
                </a:solidFill>
                <a:latin typeface="DM Sans"/>
                <a:ea typeface="DM Sans"/>
                <a:cs typeface="DM Sans"/>
                <a:sym typeface="DM Sans"/>
              </a:rPr>
              <a:t>rol</a:t>
            </a:r>
            <a:r>
              <a:rPr lang="en-US" sz="3300" spc="-66">
                <a:solidFill>
                  <a:srgbClr val="F6DAAD"/>
                </a:solidFill>
                <a:latin typeface="DM Sans"/>
                <a:ea typeface="DM Sans"/>
                <a:cs typeface="DM Sans"/>
                <a:sym typeface="DM Sans"/>
              </a:rPr>
              <a:t> </a:t>
            </a:r>
            <a:r>
              <a:rPr lang="en-US" sz="3300" spc="-66" err="1">
                <a:solidFill>
                  <a:srgbClr val="F6DAAD"/>
                </a:solidFill>
                <a:latin typeface="DM Sans"/>
                <a:ea typeface="DM Sans"/>
                <a:cs typeface="DM Sans"/>
                <a:sym typeface="DM Sans"/>
              </a:rPr>
              <a:t>speelt</a:t>
            </a:r>
            <a:r>
              <a:rPr lang="en-US" sz="3300" spc="-66">
                <a:solidFill>
                  <a:srgbClr val="F6DAAD"/>
                </a:solidFill>
                <a:latin typeface="DM Sans"/>
                <a:ea typeface="DM Sans"/>
                <a:cs typeface="DM Sans"/>
                <a:sym typeface="DM Sans"/>
              </a:rPr>
              <a:t>.</a:t>
            </a:r>
          </a:p>
        </p:txBody>
      </p:sp>
      <p:pic>
        <p:nvPicPr>
          <p:cNvPr id="22" name="Afbeelding 21">
            <a:extLst>
              <a:ext uri="{FF2B5EF4-FFF2-40B4-BE49-F238E27FC236}">
                <a16:creationId xmlns:a16="http://schemas.microsoft.com/office/drawing/2014/main" id="{43567FA2-DD5A-4500-7D45-D1C69E4E24A7}"/>
              </a:ext>
            </a:extLst>
          </p:cNvPr>
          <p:cNvPicPr>
            <a:picLocks noChangeAspect="1"/>
          </p:cNvPicPr>
          <p:nvPr/>
        </p:nvPicPr>
        <p:blipFill>
          <a:blip r:embed="rId4"/>
          <a:srcRect/>
          <a:stretch/>
        </p:blipFill>
        <p:spPr>
          <a:xfrm>
            <a:off x="9211035" y="5329515"/>
            <a:ext cx="3078271" cy="4617406"/>
          </a:xfrm>
          <a:prstGeom prst="rect">
            <a:avLst/>
          </a:prstGeom>
        </p:spPr>
      </p:pic>
      <p:pic>
        <p:nvPicPr>
          <p:cNvPr id="24" name="Afbeelding 23">
            <a:extLst>
              <a:ext uri="{FF2B5EF4-FFF2-40B4-BE49-F238E27FC236}">
                <a16:creationId xmlns:a16="http://schemas.microsoft.com/office/drawing/2014/main" id="{843C699C-8A9F-D287-7DEA-F3DF40F5DEE5}"/>
              </a:ext>
            </a:extLst>
          </p:cNvPr>
          <p:cNvPicPr>
            <a:picLocks noChangeAspect="1"/>
          </p:cNvPicPr>
          <p:nvPr/>
        </p:nvPicPr>
        <p:blipFill>
          <a:blip r:embed="rId5"/>
          <a:srcRect/>
          <a:stretch/>
        </p:blipFill>
        <p:spPr>
          <a:xfrm>
            <a:off x="14120252" y="415233"/>
            <a:ext cx="2996646" cy="4494970"/>
          </a:xfrm>
          <a:prstGeom prst="rect">
            <a:avLst/>
          </a:prstGeom>
        </p:spPr>
      </p:pic>
      <p:pic>
        <p:nvPicPr>
          <p:cNvPr id="25" name="Afbeelding 24" descr="Afbeelding met tekst, teken, voedsel&#10;&#10;Door AI gegenereerde inhoud is mogelijk onjuist.">
            <a:hlinkClick r:id="rId6"/>
            <a:extLst>
              <a:ext uri="{FF2B5EF4-FFF2-40B4-BE49-F238E27FC236}">
                <a16:creationId xmlns:a16="http://schemas.microsoft.com/office/drawing/2014/main" id="{127F645E-8E58-762C-978E-B29D1CBBE0E8}"/>
              </a:ext>
            </a:extLst>
          </p:cNvPr>
          <p:cNvPicPr/>
          <p:nvPr/>
        </p:nvPicPr>
        <p:blipFill>
          <a:blip r:embed="rId7">
            <a:clrChange>
              <a:clrFrom>
                <a:srgbClr val="000000"/>
              </a:clrFrom>
              <a:clrTo>
                <a:srgbClr val="000000">
                  <a:alpha val="0"/>
                </a:srgbClr>
              </a:clrTo>
            </a:clrChange>
          </a:blip>
          <a:stretch>
            <a:fillRect/>
          </a:stretch>
        </p:blipFill>
        <p:spPr>
          <a:xfrm>
            <a:off x="6820460" y="7396994"/>
            <a:ext cx="1213955" cy="182093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Freeform 2"/>
          <p:cNvSpPr/>
          <p:nvPr/>
        </p:nvSpPr>
        <p:spPr>
          <a:xfrm>
            <a:off x="191706" y="0"/>
            <a:ext cx="17904589" cy="10287000"/>
          </a:xfrm>
          <a:custGeom>
            <a:avLst/>
            <a:gdLst/>
            <a:ahLst/>
            <a:cxnLst/>
            <a:rect l="l" t="t" r="r" b="b"/>
            <a:pathLst>
              <a:path w="17904589" h="10287000">
                <a:moveTo>
                  <a:pt x="0" y="0"/>
                </a:moveTo>
                <a:lnTo>
                  <a:pt x="17904588" y="0"/>
                </a:lnTo>
                <a:lnTo>
                  <a:pt x="17904588"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TextBox 3"/>
          <p:cNvSpPr txBox="1"/>
          <p:nvPr/>
        </p:nvSpPr>
        <p:spPr>
          <a:xfrm>
            <a:off x="5261102" y="3853820"/>
            <a:ext cx="7765795" cy="2445028"/>
          </a:xfrm>
          <a:prstGeom prst="rect">
            <a:avLst/>
          </a:prstGeom>
        </p:spPr>
        <p:txBody>
          <a:bodyPr wrap="square" lIns="0" tIns="0" rIns="0" bIns="0" rtlCol="0" anchor="t">
            <a:spAutoFit/>
          </a:bodyPr>
          <a:lstStyle/>
          <a:p>
            <a:pPr algn="ctr">
              <a:lnSpc>
                <a:spcPts val="21000"/>
              </a:lnSpc>
            </a:pPr>
            <a:r>
              <a:rPr lang="en-US" sz="15000">
                <a:solidFill>
                  <a:srgbClr val="FFFFFF"/>
                </a:solidFill>
                <a:latin typeface="Artisual Deco Black PERSONAL US" panose="020B0604020202020204" charset="0"/>
                <a:ea typeface="Artisual Deco Black PERSONAL US" panose="020B0604020202020204" charset="0"/>
                <a:cs typeface="Loubag"/>
                <a:sym typeface="Loubag"/>
              </a:rPr>
              <a:t>Succes!</a:t>
            </a:r>
          </a:p>
        </p:txBody>
      </p:sp>
      <p:pic>
        <p:nvPicPr>
          <p:cNvPr id="4" name="Afbeelding 3" descr="Afbeelding met tekst, teken, voedsel&#10;&#10;Door AI gegenereerde inhoud is mogelijk onjuist.">
            <a:hlinkClick r:id="rId4"/>
            <a:extLst>
              <a:ext uri="{FF2B5EF4-FFF2-40B4-BE49-F238E27FC236}">
                <a16:creationId xmlns:a16="http://schemas.microsoft.com/office/drawing/2014/main" id="{EC587647-5684-E3BC-2647-ED14D674CC84}"/>
              </a:ext>
            </a:extLst>
          </p:cNvPr>
          <p:cNvPicPr/>
          <p:nvPr/>
        </p:nvPicPr>
        <p:blipFill>
          <a:blip r:embed="rId5">
            <a:clrChange>
              <a:clrFrom>
                <a:srgbClr val="000000"/>
              </a:clrFrom>
              <a:clrTo>
                <a:srgbClr val="000000">
                  <a:alpha val="0"/>
                </a:srgbClr>
              </a:clrTo>
            </a:clrChange>
          </a:blip>
          <a:stretch>
            <a:fillRect/>
          </a:stretch>
        </p:blipFill>
        <p:spPr>
          <a:xfrm>
            <a:off x="12613055" y="6641553"/>
            <a:ext cx="1617741" cy="242661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a:extLst>
            <a:ext uri="{FF2B5EF4-FFF2-40B4-BE49-F238E27FC236}">
              <a16:creationId xmlns:a16="http://schemas.microsoft.com/office/drawing/2014/main" id="{F76407EE-382C-CB9C-969A-01F50EA7E83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82FF6C2-39B4-6359-7F47-86D4C61C0FAC}"/>
              </a:ext>
            </a:extLst>
          </p:cNvPr>
          <p:cNvSpPr/>
          <p:nvPr/>
        </p:nvSpPr>
        <p:spPr>
          <a:xfrm>
            <a:off x="191706" y="0"/>
            <a:ext cx="17904589" cy="10287000"/>
          </a:xfrm>
          <a:custGeom>
            <a:avLst/>
            <a:gdLst/>
            <a:ahLst/>
            <a:cxnLst/>
            <a:rect l="l" t="t" r="r" b="b"/>
            <a:pathLst>
              <a:path w="17904589" h="10287000">
                <a:moveTo>
                  <a:pt x="0" y="0"/>
                </a:moveTo>
                <a:lnTo>
                  <a:pt x="17904588" y="0"/>
                </a:lnTo>
                <a:lnTo>
                  <a:pt x="17904588"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TextBox 3">
            <a:extLst>
              <a:ext uri="{FF2B5EF4-FFF2-40B4-BE49-F238E27FC236}">
                <a16:creationId xmlns:a16="http://schemas.microsoft.com/office/drawing/2014/main" id="{C85EA33F-EDCB-C239-1329-00BE34B1863A}"/>
              </a:ext>
            </a:extLst>
          </p:cNvPr>
          <p:cNvSpPr txBox="1"/>
          <p:nvPr/>
        </p:nvSpPr>
        <p:spPr>
          <a:xfrm>
            <a:off x="3480620" y="3853820"/>
            <a:ext cx="11267768" cy="2445028"/>
          </a:xfrm>
          <a:prstGeom prst="rect">
            <a:avLst/>
          </a:prstGeom>
        </p:spPr>
        <p:txBody>
          <a:bodyPr wrap="square" lIns="0" tIns="0" rIns="0" bIns="0" rtlCol="0" anchor="t">
            <a:spAutoFit/>
          </a:bodyPr>
          <a:lstStyle/>
          <a:p>
            <a:pPr algn="ctr">
              <a:lnSpc>
                <a:spcPts val="21000"/>
              </a:lnSpc>
            </a:pPr>
            <a:r>
              <a:rPr lang="en-US" sz="15000">
                <a:solidFill>
                  <a:srgbClr val="FFFFFF"/>
                </a:solidFill>
                <a:latin typeface="Artisual Deco Black PERSONAL US" panose="020B0604020202020204" charset="0"/>
                <a:ea typeface="Artisual Deco Black PERSONAL US" panose="020B0604020202020204" charset="0"/>
                <a:cs typeface="Loubag"/>
                <a:sym typeface="Loubag"/>
              </a:rPr>
              <a:t>Wissel </a:t>
            </a:r>
            <a:r>
              <a:rPr lang="en-US" sz="15000" err="1">
                <a:solidFill>
                  <a:srgbClr val="FFFFFF"/>
                </a:solidFill>
                <a:latin typeface="Artisual Deco Black PERSONAL US" panose="020B0604020202020204" charset="0"/>
                <a:ea typeface="Artisual Deco Black PERSONAL US" panose="020B0604020202020204" charset="0"/>
                <a:cs typeface="Loubag"/>
                <a:sym typeface="Loubag"/>
              </a:rPr>
              <a:t>uit</a:t>
            </a:r>
            <a:r>
              <a:rPr lang="en-US" sz="15000">
                <a:solidFill>
                  <a:srgbClr val="FFFFFF"/>
                </a:solidFill>
                <a:latin typeface="Artisual Deco Black PERSONAL US" panose="020B0604020202020204" charset="0"/>
                <a:ea typeface="Artisual Deco Black PERSONAL US" panose="020B0604020202020204" charset="0"/>
                <a:cs typeface="Loubag"/>
                <a:sym typeface="Loubag"/>
              </a:rPr>
              <a:t>!</a:t>
            </a:r>
          </a:p>
        </p:txBody>
      </p:sp>
      <p:pic>
        <p:nvPicPr>
          <p:cNvPr id="4" name="Afbeelding 3" descr="Afbeelding met tekst, teken, voedsel&#10;&#10;Door AI gegenereerde inhoud is mogelijk onjuist.">
            <a:hlinkClick r:id="rId4"/>
            <a:extLst>
              <a:ext uri="{FF2B5EF4-FFF2-40B4-BE49-F238E27FC236}">
                <a16:creationId xmlns:a16="http://schemas.microsoft.com/office/drawing/2014/main" id="{F59FB245-6916-1235-60E5-5165623D89E9}"/>
              </a:ext>
            </a:extLst>
          </p:cNvPr>
          <p:cNvPicPr/>
          <p:nvPr/>
        </p:nvPicPr>
        <p:blipFill>
          <a:blip r:embed="rId5">
            <a:clrChange>
              <a:clrFrom>
                <a:srgbClr val="000000"/>
              </a:clrFrom>
              <a:clrTo>
                <a:srgbClr val="000000">
                  <a:alpha val="0"/>
                </a:srgbClr>
              </a:clrTo>
            </a:clrChange>
          </a:blip>
          <a:stretch>
            <a:fillRect/>
          </a:stretch>
        </p:blipFill>
        <p:spPr>
          <a:xfrm>
            <a:off x="12613055" y="6685797"/>
            <a:ext cx="1617741" cy="2426611"/>
          </a:xfrm>
          <a:prstGeom prst="rect">
            <a:avLst/>
          </a:prstGeom>
        </p:spPr>
      </p:pic>
    </p:spTree>
    <p:extLst>
      <p:ext uri="{BB962C8B-B14F-4D97-AF65-F5344CB8AC3E}">
        <p14:creationId xmlns:p14="http://schemas.microsoft.com/office/powerpoint/2010/main" val="909594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Freeform 2"/>
          <p:cNvSpPr/>
          <p:nvPr/>
        </p:nvSpPr>
        <p:spPr>
          <a:xfrm>
            <a:off x="848032" y="0"/>
            <a:ext cx="16591935" cy="10287000"/>
          </a:xfrm>
          <a:custGeom>
            <a:avLst/>
            <a:gdLst/>
            <a:ahLst/>
            <a:cxnLst/>
            <a:rect l="l" t="t" r="r" b="b"/>
            <a:pathLst>
              <a:path w="16591935" h="10287000">
                <a:moveTo>
                  <a:pt x="0" y="0"/>
                </a:moveTo>
                <a:lnTo>
                  <a:pt x="16591936" y="0"/>
                </a:lnTo>
                <a:lnTo>
                  <a:pt x="16591936"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TextBox 3"/>
          <p:cNvSpPr txBox="1"/>
          <p:nvPr/>
        </p:nvSpPr>
        <p:spPr>
          <a:xfrm>
            <a:off x="4383710" y="3604597"/>
            <a:ext cx="9520581" cy="3512885"/>
          </a:xfrm>
          <a:prstGeom prst="rect">
            <a:avLst/>
          </a:prstGeom>
        </p:spPr>
        <p:txBody>
          <a:bodyPr lIns="0" tIns="0" rIns="0" bIns="0" rtlCol="0" anchor="t">
            <a:spAutoFit/>
          </a:bodyPr>
          <a:lstStyle/>
          <a:p>
            <a:pPr algn="ctr">
              <a:lnSpc>
                <a:spcPts val="4620"/>
              </a:lnSpc>
            </a:pPr>
            <a:r>
              <a:rPr lang="en-US" sz="3300" spc="-66">
                <a:solidFill>
                  <a:srgbClr val="F6DAAD"/>
                </a:solidFill>
                <a:latin typeface="DM Sans"/>
                <a:ea typeface="DM Sans"/>
                <a:cs typeface="DM Sans"/>
                <a:sym typeface="DM Sans"/>
              </a:rPr>
              <a:t>Maak </a:t>
            </a:r>
            <a:r>
              <a:rPr lang="en-US" sz="3300" spc="-66" err="1">
                <a:solidFill>
                  <a:srgbClr val="F6DAAD"/>
                </a:solidFill>
                <a:latin typeface="DM Sans"/>
                <a:ea typeface="DM Sans"/>
                <a:cs typeface="DM Sans"/>
                <a:sym typeface="DM Sans"/>
              </a:rPr>
              <a:t>een</a:t>
            </a:r>
            <a:r>
              <a:rPr lang="en-US" sz="3300" spc="-66">
                <a:solidFill>
                  <a:srgbClr val="F6DAAD"/>
                </a:solidFill>
                <a:latin typeface="DM Sans"/>
                <a:ea typeface="DM Sans"/>
                <a:cs typeface="DM Sans"/>
                <a:sym typeface="DM Sans"/>
              </a:rPr>
              <a:t> eigen museum in de </a:t>
            </a:r>
            <a:r>
              <a:rPr lang="en-US" sz="3300" spc="-66" err="1">
                <a:solidFill>
                  <a:srgbClr val="F6DAAD"/>
                </a:solidFill>
                <a:latin typeface="DM Sans"/>
                <a:ea typeface="DM Sans"/>
                <a:cs typeface="DM Sans"/>
                <a:sym typeface="DM Sans"/>
              </a:rPr>
              <a:t>klas</a:t>
            </a:r>
            <a:r>
              <a:rPr lang="en-US" sz="3300" spc="-66">
                <a:solidFill>
                  <a:srgbClr val="F6DAAD"/>
                </a:solidFill>
                <a:latin typeface="DM Sans"/>
                <a:ea typeface="DM Sans"/>
                <a:cs typeface="DM Sans"/>
                <a:sym typeface="DM Sans"/>
              </a:rPr>
              <a:t>!</a:t>
            </a:r>
          </a:p>
          <a:p>
            <a:pPr algn="ctr">
              <a:lnSpc>
                <a:spcPts val="4620"/>
              </a:lnSpc>
            </a:pPr>
            <a:r>
              <a:rPr lang="nl-NL" sz="3300" spc="-66">
                <a:solidFill>
                  <a:srgbClr val="F6DAAD"/>
                </a:solidFill>
                <a:latin typeface="DM Sans"/>
                <a:ea typeface="DM Sans"/>
                <a:cs typeface="DM Sans"/>
                <a:sym typeface="DM Sans"/>
              </a:rPr>
              <a:t>Teken je eigen voorwerp en hang het museumbordje en het verhaal erbij. </a:t>
            </a:r>
            <a:br>
              <a:rPr lang="nl-NL" sz="3300" spc="-66">
                <a:solidFill>
                  <a:srgbClr val="F6DAAD"/>
                </a:solidFill>
                <a:latin typeface="DM Sans"/>
                <a:ea typeface="DM Sans"/>
                <a:cs typeface="DM Sans"/>
                <a:sym typeface="DM Sans"/>
              </a:rPr>
            </a:br>
            <a:endParaRPr lang="nl-NL" sz="3300" spc="-66">
              <a:solidFill>
                <a:srgbClr val="F6DAAD"/>
              </a:solidFill>
              <a:latin typeface="DM Sans"/>
              <a:ea typeface="DM Sans"/>
              <a:cs typeface="DM Sans"/>
              <a:sym typeface="DM Sans"/>
            </a:endParaRPr>
          </a:p>
          <a:p>
            <a:pPr algn="ctr">
              <a:lnSpc>
                <a:spcPts val="4620"/>
              </a:lnSpc>
            </a:pPr>
            <a:r>
              <a:rPr lang="nl-NL" sz="3300" spc="-66">
                <a:solidFill>
                  <a:srgbClr val="F6DAAD"/>
                </a:solidFill>
                <a:latin typeface="DM Sans"/>
                <a:ea typeface="DM Sans"/>
                <a:cs typeface="DM Sans"/>
                <a:sym typeface="DM Sans"/>
              </a:rPr>
              <a:t>Richt de klas in als een museum en open de tentoonstelling.</a:t>
            </a:r>
            <a:endParaRPr lang="en-US" sz="3300" spc="-66">
              <a:solidFill>
                <a:srgbClr val="F6DAAD"/>
              </a:solidFill>
              <a:latin typeface="DM Sans"/>
              <a:ea typeface="DM Sans"/>
              <a:cs typeface="DM Sans"/>
              <a:sym typeface="DM Sans"/>
            </a:endParaRPr>
          </a:p>
        </p:txBody>
      </p:sp>
      <p:sp>
        <p:nvSpPr>
          <p:cNvPr id="4" name="TextBox 4"/>
          <p:cNvSpPr txBox="1"/>
          <p:nvPr/>
        </p:nvSpPr>
        <p:spPr>
          <a:xfrm>
            <a:off x="6185929" y="1935596"/>
            <a:ext cx="5951792" cy="1141018"/>
          </a:xfrm>
          <a:prstGeom prst="rect">
            <a:avLst/>
          </a:prstGeom>
        </p:spPr>
        <p:txBody>
          <a:bodyPr wrap="square" lIns="0" tIns="0" rIns="0" bIns="0" rtlCol="0" anchor="t">
            <a:spAutoFit/>
          </a:bodyPr>
          <a:lstStyle/>
          <a:p>
            <a:pPr algn="ctr">
              <a:lnSpc>
                <a:spcPts val="9799"/>
              </a:lnSpc>
            </a:pPr>
            <a:r>
              <a:rPr lang="en-US" sz="6999" err="1">
                <a:solidFill>
                  <a:srgbClr val="FFFFFF"/>
                </a:solidFill>
                <a:latin typeface="Artisual Deco Black PERSONAL US" panose="020B0604020202020204" charset="0"/>
                <a:ea typeface="Artisual Deco Black PERSONAL US" panose="020B0604020202020204" charset="0"/>
                <a:cs typeface="Loubag"/>
                <a:sym typeface="Loubag"/>
              </a:rPr>
              <a:t>Vervolgles</a:t>
            </a:r>
            <a:endParaRPr lang="en-US" sz="6999">
              <a:solidFill>
                <a:srgbClr val="FFFFFF"/>
              </a:solidFill>
              <a:latin typeface="Artisual Deco Black PERSONAL US" panose="020B0604020202020204" charset="0"/>
              <a:ea typeface="Artisual Deco Black PERSONAL US" panose="020B0604020202020204" charset="0"/>
              <a:cs typeface="Loubag"/>
              <a:sym typeface="Loubag"/>
            </a:endParaRPr>
          </a:p>
        </p:txBody>
      </p:sp>
      <p:pic>
        <p:nvPicPr>
          <p:cNvPr id="5" name="Afbeelding 4" descr="Afbeelding met tekst, teken, voedsel&#10;&#10;Door AI gegenereerde inhoud is mogelijk onjuist.">
            <a:hlinkClick r:id="rId4"/>
            <a:extLst>
              <a:ext uri="{FF2B5EF4-FFF2-40B4-BE49-F238E27FC236}">
                <a16:creationId xmlns:a16="http://schemas.microsoft.com/office/drawing/2014/main" id="{91E514B9-0CFB-A3B8-F148-D5019B445554}"/>
              </a:ext>
            </a:extLst>
          </p:cNvPr>
          <p:cNvPicPr/>
          <p:nvPr/>
        </p:nvPicPr>
        <p:blipFill>
          <a:blip r:embed="rId5">
            <a:clrChange>
              <a:clrFrom>
                <a:srgbClr val="000000"/>
              </a:clrFrom>
              <a:clrTo>
                <a:srgbClr val="000000">
                  <a:alpha val="0"/>
                </a:srgbClr>
              </a:clrTo>
            </a:clrChange>
          </a:blip>
          <a:stretch>
            <a:fillRect/>
          </a:stretch>
        </p:blipFill>
        <p:spPr>
          <a:xfrm>
            <a:off x="13778177" y="6774288"/>
            <a:ext cx="1617741" cy="242661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65182d8-8f1a-4481-bfe2-f92bdecbe446" xsi:nil="true"/>
    <lcf76f155ced4ddcb4097134ff3c332f xmlns="021b465c-3b0b-4319-a321-a31d49da96f4">
      <Terms xmlns="http://schemas.microsoft.com/office/infopath/2007/PartnerControls"/>
    </lcf76f155ced4ddcb4097134ff3c332f>
    <Gebied xmlns="021b465c-3b0b-4319-a321-a31d49da96f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95CD4D2A79F347B10A92E10DEBD953" ma:contentTypeVersion="18" ma:contentTypeDescription="Een nieuw document maken." ma:contentTypeScope="" ma:versionID="362d11be7ee78093165d7660ce7356f5">
  <xsd:schema xmlns:xsd="http://www.w3.org/2001/XMLSchema" xmlns:xs="http://www.w3.org/2001/XMLSchema" xmlns:p="http://schemas.microsoft.com/office/2006/metadata/properties" xmlns:ns2="021b465c-3b0b-4319-a321-a31d49da96f4" xmlns:ns3="965182d8-8f1a-4481-bfe2-f92bdecbe446" targetNamespace="http://schemas.microsoft.com/office/2006/metadata/properties" ma:root="true" ma:fieldsID="d8ef7613d2fb7af0fa2c4da2d0012dcd" ns2:_="" ns3:_="">
    <xsd:import namespace="021b465c-3b0b-4319-a321-a31d49da96f4"/>
    <xsd:import namespace="965182d8-8f1a-4481-bfe2-f92bdecbe4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Gebied"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1b465c-3b0b-4319-a321-a31d49da96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76ffcf93-f24d-4e2f-8f06-ae166e18d2cb" ma:termSetId="09814cd3-568e-fe90-9814-8d621ff8fb84" ma:anchorId="fba54fb3-c3e1-fe81-a776-ca4b69148c4d" ma:open="true" ma:isKeyword="false">
      <xsd:complexType>
        <xsd:sequence>
          <xsd:element ref="pc:Terms" minOccurs="0" maxOccurs="1"/>
        </xsd:sequence>
      </xsd:complexType>
    </xsd:element>
    <xsd:element name="Gebied" ma:index="22" nillable="true" ma:displayName="Gebied" ma:format="Dropdown" ma:internalName="Gebied">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5182d8-8f1a-4481-bfe2-f92bdecbe446"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69fa7a63-9f62-4985-8620-0f9e1ff33e23}" ma:internalName="TaxCatchAll" ma:showField="CatchAllData" ma:web="965182d8-8f1a-4481-bfe2-f92bdecbe4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68983C-CC86-41B3-8B72-E21C38226FE3}">
  <ds:schemaRefs>
    <ds:schemaRef ds:uri="http://www.w3.org/XML/1998/namespace"/>
    <ds:schemaRef ds:uri="http://purl.org/dc/dcmitype/"/>
    <ds:schemaRef ds:uri="http://purl.org/dc/terms/"/>
    <ds:schemaRef ds:uri="http://schemas.microsoft.com/office/2006/documentManagement/types"/>
    <ds:schemaRef ds:uri="021b465c-3b0b-4319-a321-a31d49da96f4"/>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965182d8-8f1a-4481-bfe2-f92bdecbe446"/>
  </ds:schemaRefs>
</ds:datastoreItem>
</file>

<file path=customXml/itemProps2.xml><?xml version="1.0" encoding="utf-8"?>
<ds:datastoreItem xmlns:ds="http://schemas.openxmlformats.org/officeDocument/2006/customXml" ds:itemID="{97CD8420-7CE2-4451-8ED3-17F71AA6C4E9}">
  <ds:schemaRefs>
    <ds:schemaRef ds:uri="021b465c-3b0b-4319-a321-a31d49da96f4"/>
    <ds:schemaRef ds:uri="965182d8-8f1a-4481-bfe2-f92bdecbe4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6464F38-902E-43C4-BE35-C90709F75D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189</Words>
  <Application>Microsoft Office PowerPoint</Application>
  <PresentationFormat>Aangepast</PresentationFormat>
  <Paragraphs>23</Paragraphs>
  <Slides>8</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Loubag</vt:lpstr>
      <vt:lpstr>Artisual Deco Black PERSONAL US</vt:lpstr>
      <vt:lpstr>Calibri</vt:lpstr>
      <vt:lpstr>Arial</vt:lpstr>
      <vt:lpstr>DM Sans</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Kopie van Welcome to the 20s Art Deco Presentation</dc:title>
  <dc:creator>Kees Meulendijks</dc:creator>
  <cp:lastModifiedBy>Joran Floor</cp:lastModifiedBy>
  <cp:revision>2</cp:revision>
  <dcterms:created xsi:type="dcterms:W3CDTF">2006-08-16T00:00:00Z</dcterms:created>
  <dcterms:modified xsi:type="dcterms:W3CDTF">2025-09-17T13:16:37Z</dcterms:modified>
  <dc:identifier>DAGzJiAeDQY</dc:identifier>
  <cp:contentStatus>Definitief</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0x010100CC95CD4D2A79F347B10A92E10DEBD953</vt:lpwstr>
  </property>
  <property fmtid="{D5CDD505-2E9C-101B-9397-08002B2CF9AE}" pid="3" name="MediaServiceImageTags">
    <vt:lpwstr/>
  </property>
  <property fmtid="{D5CDD505-2E9C-101B-9397-08002B2CF9AE}" pid="4" name="_MarkAsFinal">
    <vt:bool>true</vt:bool>
  </property>
</Properties>
</file>