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9"/>
  </p:notesMasterIdLst>
  <p:sldIdLst>
    <p:sldId id="257" r:id="rId5"/>
    <p:sldId id="264" r:id="rId6"/>
    <p:sldId id="265" r:id="rId7"/>
    <p:sldId id="263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202"/>
    <a:srgbClr val="EC7404"/>
    <a:srgbClr val="3937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4E9EFB-1A7C-43AC-86F7-CDB7B3065747}" v="57" dt="2025-06-04T09:19:43.2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98" d="100"/>
          <a:sy n="98" d="100"/>
        </p:scale>
        <p:origin x="1014" y="5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an Floor" userId="5dc3cb7f-383d-4610-8b75-ba22e7abc4c2" providerId="ADAL" clId="{6C4E9EFB-1A7C-43AC-86F7-CDB7B3065747}"/>
    <pc:docChg chg="undo custSel addSld delSld modSld">
      <pc:chgData name="Joran Floor" userId="5dc3cb7f-383d-4610-8b75-ba22e7abc4c2" providerId="ADAL" clId="{6C4E9EFB-1A7C-43AC-86F7-CDB7B3065747}" dt="2025-06-04T09:19:09.604" v="861" actId="34135"/>
      <pc:docMkLst>
        <pc:docMk/>
      </pc:docMkLst>
      <pc:sldChg chg="addSp delSp modSp add del mod">
        <pc:chgData name="Joran Floor" userId="5dc3cb7f-383d-4610-8b75-ba22e7abc4c2" providerId="ADAL" clId="{6C4E9EFB-1A7C-43AC-86F7-CDB7B3065747}" dt="2025-06-04T09:19:09.604" v="861" actId="34135"/>
        <pc:sldMkLst>
          <pc:docMk/>
          <pc:sldMk cId="443010959" sldId="257"/>
        </pc:sldMkLst>
        <pc:spChg chg="mod">
          <ac:chgData name="Joran Floor" userId="5dc3cb7f-383d-4610-8b75-ba22e7abc4c2" providerId="ADAL" clId="{6C4E9EFB-1A7C-43AC-86F7-CDB7B3065747}" dt="2025-06-04T09:19:09.604" v="861" actId="34135"/>
          <ac:spMkLst>
            <pc:docMk/>
            <pc:sldMk cId="443010959" sldId="257"/>
            <ac:spMk id="12" creationId="{5C31F211-A482-115E-B666-09DDE4856E54}"/>
          </ac:spMkLst>
        </pc:spChg>
        <pc:picChg chg="add del mod modCrop">
          <ac:chgData name="Joran Floor" userId="5dc3cb7f-383d-4610-8b75-ba22e7abc4c2" providerId="ADAL" clId="{6C4E9EFB-1A7C-43AC-86F7-CDB7B3065747}" dt="2025-06-04T08:32:28.233" v="173" actId="478"/>
          <ac:picMkLst>
            <pc:docMk/>
            <pc:sldMk cId="443010959" sldId="257"/>
            <ac:picMk id="4" creationId="{6B575275-9D53-A05C-CCDD-19ACF6C09099}"/>
          </ac:picMkLst>
        </pc:picChg>
        <pc:picChg chg="add del mod">
          <ac:chgData name="Joran Floor" userId="5dc3cb7f-383d-4610-8b75-ba22e7abc4c2" providerId="ADAL" clId="{6C4E9EFB-1A7C-43AC-86F7-CDB7B3065747}" dt="2025-06-04T08:32:26.442" v="172" actId="478"/>
          <ac:picMkLst>
            <pc:docMk/>
            <pc:sldMk cId="443010959" sldId="257"/>
            <ac:picMk id="5" creationId="{144BFDED-21B0-6963-C52F-5EA39A176492}"/>
          </ac:picMkLst>
        </pc:picChg>
      </pc:sldChg>
      <pc:sldChg chg="modSp mod">
        <pc:chgData name="Joran Floor" userId="5dc3cb7f-383d-4610-8b75-ba22e7abc4c2" providerId="ADAL" clId="{6C4E9EFB-1A7C-43AC-86F7-CDB7B3065747}" dt="2025-06-04T09:18:47.544" v="858" actId="34135"/>
        <pc:sldMkLst>
          <pc:docMk/>
          <pc:sldMk cId="4046776570" sldId="263"/>
        </pc:sldMkLst>
        <pc:spChg chg="mod">
          <ac:chgData name="Joran Floor" userId="5dc3cb7f-383d-4610-8b75-ba22e7abc4c2" providerId="ADAL" clId="{6C4E9EFB-1A7C-43AC-86F7-CDB7B3065747}" dt="2025-06-04T09:18:42.308" v="857" actId="34135"/>
          <ac:spMkLst>
            <pc:docMk/>
            <pc:sldMk cId="4046776570" sldId="263"/>
            <ac:spMk id="2" creationId="{9E41B6CD-4B73-FE97-9B0C-5FAD92C4E5C2}"/>
          </ac:spMkLst>
        </pc:spChg>
        <pc:spChg chg="mod">
          <ac:chgData name="Joran Floor" userId="5dc3cb7f-383d-4610-8b75-ba22e7abc4c2" providerId="ADAL" clId="{6C4E9EFB-1A7C-43AC-86F7-CDB7B3065747}" dt="2025-06-04T09:18:47.544" v="858" actId="34135"/>
          <ac:spMkLst>
            <pc:docMk/>
            <pc:sldMk cId="4046776570" sldId="263"/>
            <ac:spMk id="7" creationId="{A91F7524-3D33-3CBF-CD3D-63E87F46C9A6}"/>
          </ac:spMkLst>
        </pc:spChg>
      </pc:sldChg>
      <pc:sldChg chg="addSp delSp modSp add mod">
        <pc:chgData name="Joran Floor" userId="5dc3cb7f-383d-4610-8b75-ba22e7abc4c2" providerId="ADAL" clId="{6C4E9EFB-1A7C-43AC-86F7-CDB7B3065747}" dt="2025-06-04T09:19:04.267" v="860" actId="34135"/>
        <pc:sldMkLst>
          <pc:docMk/>
          <pc:sldMk cId="282125391" sldId="264"/>
        </pc:sldMkLst>
        <pc:spChg chg="add mod ord">
          <ac:chgData name="Joran Floor" userId="5dc3cb7f-383d-4610-8b75-ba22e7abc4c2" providerId="ADAL" clId="{6C4E9EFB-1A7C-43AC-86F7-CDB7B3065747}" dt="2025-06-04T09:17:42.251" v="834" actId="34135"/>
          <ac:spMkLst>
            <pc:docMk/>
            <pc:sldMk cId="282125391" sldId="264"/>
            <ac:spMk id="4" creationId="{B8162101-CF58-C9FE-FA49-32742F7078B5}"/>
          </ac:spMkLst>
        </pc:spChg>
        <pc:spChg chg="mod">
          <ac:chgData name="Joran Floor" userId="5dc3cb7f-383d-4610-8b75-ba22e7abc4c2" providerId="ADAL" clId="{6C4E9EFB-1A7C-43AC-86F7-CDB7B3065747}" dt="2025-06-04T09:19:04.267" v="860" actId="34135"/>
          <ac:spMkLst>
            <pc:docMk/>
            <pc:sldMk cId="282125391" sldId="264"/>
            <ac:spMk id="12" creationId="{FB711493-9053-C7D5-4ACC-1409B10BA070}"/>
          </ac:spMkLst>
        </pc:spChg>
        <pc:spChg chg="add mod">
          <ac:chgData name="Joran Floor" userId="5dc3cb7f-383d-4610-8b75-ba22e7abc4c2" providerId="ADAL" clId="{6C4E9EFB-1A7C-43AC-86F7-CDB7B3065747}" dt="2025-06-04T09:17:57.850" v="840" actId="34135"/>
          <ac:spMkLst>
            <pc:docMk/>
            <pc:sldMk cId="282125391" sldId="264"/>
            <ac:spMk id="13" creationId="{CDAC2DE1-76F4-A669-0C90-8AC7631A3F58}"/>
          </ac:spMkLst>
        </pc:spChg>
        <pc:spChg chg="add mod">
          <ac:chgData name="Joran Floor" userId="5dc3cb7f-383d-4610-8b75-ba22e7abc4c2" providerId="ADAL" clId="{6C4E9EFB-1A7C-43AC-86F7-CDB7B3065747}" dt="2025-06-04T09:17:54.539" v="839" actId="34135"/>
          <ac:spMkLst>
            <pc:docMk/>
            <pc:sldMk cId="282125391" sldId="264"/>
            <ac:spMk id="16" creationId="{EFF1368D-5494-3DBE-BF67-52E658BD0098}"/>
          </ac:spMkLst>
        </pc:spChg>
        <pc:spChg chg="add mod">
          <ac:chgData name="Joran Floor" userId="5dc3cb7f-383d-4610-8b75-ba22e7abc4c2" providerId="ADAL" clId="{6C4E9EFB-1A7C-43AC-86F7-CDB7B3065747}" dt="2025-06-04T09:17:50.940" v="838" actId="34135"/>
          <ac:spMkLst>
            <pc:docMk/>
            <pc:sldMk cId="282125391" sldId="264"/>
            <ac:spMk id="17" creationId="{C6E00C14-B3AA-755C-78B5-9147E90415B6}"/>
          </ac:spMkLst>
        </pc:spChg>
        <pc:spChg chg="add mod">
          <ac:chgData name="Joran Floor" userId="5dc3cb7f-383d-4610-8b75-ba22e7abc4c2" providerId="ADAL" clId="{6C4E9EFB-1A7C-43AC-86F7-CDB7B3065747}" dt="2025-06-04T09:18:00.243" v="841" actId="34135"/>
          <ac:spMkLst>
            <pc:docMk/>
            <pc:sldMk cId="282125391" sldId="264"/>
            <ac:spMk id="20" creationId="{F228E4F0-3416-FDF3-F002-DFBD8BBD787B}"/>
          </ac:spMkLst>
        </pc:spChg>
        <pc:spChg chg="add mod">
          <ac:chgData name="Joran Floor" userId="5dc3cb7f-383d-4610-8b75-ba22e7abc4c2" providerId="ADAL" clId="{6C4E9EFB-1A7C-43AC-86F7-CDB7B3065747}" dt="2025-06-04T09:18:07.444" v="844" actId="34135"/>
          <ac:spMkLst>
            <pc:docMk/>
            <pc:sldMk cId="282125391" sldId="264"/>
            <ac:spMk id="21" creationId="{4EDADEFA-FD3F-7BCB-F968-9697C5CC8323}"/>
          </ac:spMkLst>
        </pc:spChg>
        <pc:picChg chg="add mod">
          <ac:chgData name="Joran Floor" userId="5dc3cb7f-383d-4610-8b75-ba22e7abc4c2" providerId="ADAL" clId="{6C4E9EFB-1A7C-43AC-86F7-CDB7B3065747}" dt="2025-06-04T09:17:39.588" v="833" actId="34135"/>
          <ac:picMkLst>
            <pc:docMk/>
            <pc:sldMk cId="282125391" sldId="264"/>
            <ac:picMk id="2" creationId="{A967831A-D68E-6C1B-4DF2-0B5E15FB4173}"/>
          </ac:picMkLst>
        </pc:picChg>
        <pc:picChg chg="add del mod modCrop">
          <ac:chgData name="Joran Floor" userId="5dc3cb7f-383d-4610-8b75-ba22e7abc4c2" providerId="ADAL" clId="{6C4E9EFB-1A7C-43AC-86F7-CDB7B3065747}" dt="2025-06-04T08:33:12.703" v="183" actId="478"/>
          <ac:picMkLst>
            <pc:docMk/>
            <pc:sldMk cId="282125391" sldId="264"/>
            <ac:picMk id="5" creationId="{0FDDC418-E8A9-A705-2297-67CEE43DFB43}"/>
          </ac:picMkLst>
        </pc:picChg>
        <pc:picChg chg="mod">
          <ac:chgData name="Joran Floor" userId="5dc3cb7f-383d-4610-8b75-ba22e7abc4c2" providerId="ADAL" clId="{6C4E9EFB-1A7C-43AC-86F7-CDB7B3065747}" dt="2025-06-04T08:26:18.804" v="137" actId="1076"/>
          <ac:picMkLst>
            <pc:docMk/>
            <pc:sldMk cId="282125391" sldId="264"/>
            <ac:picMk id="7" creationId="{EC337079-BA62-2CC7-C76E-6DAC02911D05}"/>
          </ac:picMkLst>
        </pc:picChg>
        <pc:picChg chg="mod">
          <ac:chgData name="Joran Floor" userId="5dc3cb7f-383d-4610-8b75-ba22e7abc4c2" providerId="ADAL" clId="{6C4E9EFB-1A7C-43AC-86F7-CDB7B3065747}" dt="2025-06-04T08:26:16.120" v="136" actId="1076"/>
          <ac:picMkLst>
            <pc:docMk/>
            <pc:sldMk cId="282125391" sldId="264"/>
            <ac:picMk id="8" creationId="{90D99D7C-F178-3015-99DD-DB5E43B3AC5F}"/>
          </ac:picMkLst>
        </pc:picChg>
        <pc:picChg chg="add mod modCrop">
          <ac:chgData name="Joran Floor" userId="5dc3cb7f-383d-4610-8b75-ba22e7abc4c2" providerId="ADAL" clId="{6C4E9EFB-1A7C-43AC-86F7-CDB7B3065747}" dt="2025-06-04T09:17:44.426" v="835" actId="34135"/>
          <ac:picMkLst>
            <pc:docMk/>
            <pc:sldMk cId="282125391" sldId="264"/>
            <ac:picMk id="10" creationId="{D57531B4-7882-8EA2-AE0C-F457C2F9AFFE}"/>
          </ac:picMkLst>
        </pc:picChg>
        <pc:picChg chg="add mod modCrop">
          <ac:chgData name="Joran Floor" userId="5dc3cb7f-383d-4610-8b75-ba22e7abc4c2" providerId="ADAL" clId="{6C4E9EFB-1A7C-43AC-86F7-CDB7B3065747}" dt="2025-06-04T09:17:46.314" v="836" actId="34135"/>
          <ac:picMkLst>
            <pc:docMk/>
            <pc:sldMk cId="282125391" sldId="264"/>
            <ac:picMk id="14" creationId="{E429279E-CB53-9609-D610-B728D3CA81F2}"/>
          </ac:picMkLst>
        </pc:picChg>
        <pc:picChg chg="add mod modCrop">
          <ac:chgData name="Joran Floor" userId="5dc3cb7f-383d-4610-8b75-ba22e7abc4c2" providerId="ADAL" clId="{6C4E9EFB-1A7C-43AC-86F7-CDB7B3065747}" dt="2025-06-04T09:17:48.018" v="837" actId="34135"/>
          <ac:picMkLst>
            <pc:docMk/>
            <pc:sldMk cId="282125391" sldId="264"/>
            <ac:picMk id="15" creationId="{02CE157A-FF1B-14D5-AE9D-0798D23EBC3F}"/>
          </ac:picMkLst>
        </pc:picChg>
        <pc:picChg chg="add mod modCrop">
          <ac:chgData name="Joran Floor" userId="5dc3cb7f-383d-4610-8b75-ba22e7abc4c2" providerId="ADAL" clId="{6C4E9EFB-1A7C-43AC-86F7-CDB7B3065747}" dt="2025-06-04T09:18:02.458" v="842" actId="34135"/>
          <ac:picMkLst>
            <pc:docMk/>
            <pc:sldMk cId="282125391" sldId="264"/>
            <ac:picMk id="19" creationId="{EBC33A1F-FE2C-8FF4-666C-DC4CE071AB96}"/>
          </ac:picMkLst>
        </pc:picChg>
        <pc:picChg chg="add mod modCrop">
          <ac:chgData name="Joran Floor" userId="5dc3cb7f-383d-4610-8b75-ba22e7abc4c2" providerId="ADAL" clId="{6C4E9EFB-1A7C-43AC-86F7-CDB7B3065747}" dt="2025-06-04T09:18:04.491" v="843" actId="34135"/>
          <ac:picMkLst>
            <pc:docMk/>
            <pc:sldMk cId="282125391" sldId="264"/>
            <ac:picMk id="22" creationId="{CA91486B-F1DB-07E3-793C-BA6EB9D893CA}"/>
          </ac:picMkLst>
        </pc:picChg>
      </pc:sldChg>
      <pc:sldChg chg="modSp del mod">
        <pc:chgData name="Joran Floor" userId="5dc3cb7f-383d-4610-8b75-ba22e7abc4c2" providerId="ADAL" clId="{6C4E9EFB-1A7C-43AC-86F7-CDB7B3065747}" dt="2025-06-04T08:11:49.034" v="23" actId="2696"/>
        <pc:sldMkLst>
          <pc:docMk/>
          <pc:sldMk cId="1241404443" sldId="264"/>
        </pc:sldMkLst>
        <pc:spChg chg="mod">
          <ac:chgData name="Joran Floor" userId="5dc3cb7f-383d-4610-8b75-ba22e7abc4c2" providerId="ADAL" clId="{6C4E9EFB-1A7C-43AC-86F7-CDB7B3065747}" dt="2025-06-04T08:02:52.701" v="22" actId="20577"/>
          <ac:spMkLst>
            <pc:docMk/>
            <pc:sldMk cId="1241404443" sldId="264"/>
            <ac:spMk id="12" creationId="{67EF7EEA-D71E-130F-5531-84EA4B91AA6B}"/>
          </ac:spMkLst>
        </pc:spChg>
      </pc:sldChg>
      <pc:sldChg chg="modSp add del mod">
        <pc:chgData name="Joran Floor" userId="5dc3cb7f-383d-4610-8b75-ba22e7abc4c2" providerId="ADAL" clId="{6C4E9EFB-1A7C-43AC-86F7-CDB7B3065747}" dt="2025-06-04T08:30:54.909" v="171" actId="47"/>
        <pc:sldMkLst>
          <pc:docMk/>
          <pc:sldMk cId="1295963803" sldId="265"/>
        </pc:sldMkLst>
        <pc:picChg chg="mod ord">
          <ac:chgData name="Joran Floor" userId="5dc3cb7f-383d-4610-8b75-ba22e7abc4c2" providerId="ADAL" clId="{6C4E9EFB-1A7C-43AC-86F7-CDB7B3065747}" dt="2025-06-04T08:30:18.366" v="168" actId="1038"/>
          <ac:picMkLst>
            <pc:docMk/>
            <pc:sldMk cId="1295963803" sldId="265"/>
            <ac:picMk id="4" creationId="{5F484927-9898-F31B-FAD1-0C01B8B0F466}"/>
          </ac:picMkLst>
        </pc:picChg>
        <pc:picChg chg="mod">
          <ac:chgData name="Joran Floor" userId="5dc3cb7f-383d-4610-8b75-ba22e7abc4c2" providerId="ADAL" clId="{6C4E9EFB-1A7C-43AC-86F7-CDB7B3065747}" dt="2025-06-04T08:29:43.713" v="153" actId="14100"/>
          <ac:picMkLst>
            <pc:docMk/>
            <pc:sldMk cId="1295963803" sldId="265"/>
            <ac:picMk id="5" creationId="{506336C9-9A24-CDCA-AAAD-A513F9877CB9}"/>
          </ac:picMkLst>
        </pc:picChg>
        <pc:picChg chg="mod">
          <ac:chgData name="Joran Floor" userId="5dc3cb7f-383d-4610-8b75-ba22e7abc4c2" providerId="ADAL" clId="{6C4E9EFB-1A7C-43AC-86F7-CDB7B3065747}" dt="2025-06-04T08:29:11.279" v="146" actId="1076"/>
          <ac:picMkLst>
            <pc:docMk/>
            <pc:sldMk cId="1295963803" sldId="265"/>
            <ac:picMk id="7" creationId="{136B590F-8034-B5F4-F055-E8D39607FBAE}"/>
          </ac:picMkLst>
        </pc:picChg>
        <pc:picChg chg="mod">
          <ac:chgData name="Joran Floor" userId="5dc3cb7f-383d-4610-8b75-ba22e7abc4c2" providerId="ADAL" clId="{6C4E9EFB-1A7C-43AC-86F7-CDB7B3065747}" dt="2025-06-04T08:29:20.041" v="148" actId="1076"/>
          <ac:picMkLst>
            <pc:docMk/>
            <pc:sldMk cId="1295963803" sldId="265"/>
            <ac:picMk id="8" creationId="{C0DE31F7-86B2-FC34-37CD-C82688F85E71}"/>
          </ac:picMkLst>
        </pc:picChg>
      </pc:sldChg>
      <pc:sldChg chg="addSp delSp modSp add mod">
        <pc:chgData name="Joran Floor" userId="5dc3cb7f-383d-4610-8b75-ba22e7abc4c2" providerId="ADAL" clId="{6C4E9EFB-1A7C-43AC-86F7-CDB7B3065747}" dt="2025-06-04T09:18:51.810" v="859" actId="34135"/>
        <pc:sldMkLst>
          <pc:docMk/>
          <pc:sldMk cId="3617939309" sldId="265"/>
        </pc:sldMkLst>
        <pc:spChg chg="del">
          <ac:chgData name="Joran Floor" userId="5dc3cb7f-383d-4610-8b75-ba22e7abc4c2" providerId="ADAL" clId="{6C4E9EFB-1A7C-43AC-86F7-CDB7B3065747}" dt="2025-06-04T08:45:35.111" v="540" actId="478"/>
          <ac:spMkLst>
            <pc:docMk/>
            <pc:sldMk cId="3617939309" sldId="265"/>
            <ac:spMk id="4" creationId="{8B9E37E5-24A7-832B-7618-178014EC0817}"/>
          </ac:spMkLst>
        </pc:spChg>
        <pc:spChg chg="mod ord">
          <ac:chgData name="Joran Floor" userId="5dc3cb7f-383d-4610-8b75-ba22e7abc4c2" providerId="ADAL" clId="{6C4E9EFB-1A7C-43AC-86F7-CDB7B3065747}" dt="2025-06-04T09:18:51.810" v="859" actId="34135"/>
          <ac:spMkLst>
            <pc:docMk/>
            <pc:sldMk cId="3617939309" sldId="265"/>
            <ac:spMk id="12" creationId="{28AB7D3F-774A-E609-47B3-51243225E48A}"/>
          </ac:spMkLst>
        </pc:spChg>
        <pc:spChg chg="del">
          <ac:chgData name="Joran Floor" userId="5dc3cb7f-383d-4610-8b75-ba22e7abc4c2" providerId="ADAL" clId="{6C4E9EFB-1A7C-43AC-86F7-CDB7B3065747}" dt="2025-06-04T08:45:37.741" v="542" actId="478"/>
          <ac:spMkLst>
            <pc:docMk/>
            <pc:sldMk cId="3617939309" sldId="265"/>
            <ac:spMk id="13" creationId="{E9EC6496-4CA3-1EE2-97BD-75220F257C04}"/>
          </ac:spMkLst>
        </pc:spChg>
        <pc:spChg chg="del">
          <ac:chgData name="Joran Floor" userId="5dc3cb7f-383d-4610-8b75-ba22e7abc4c2" providerId="ADAL" clId="{6C4E9EFB-1A7C-43AC-86F7-CDB7B3065747}" dt="2025-06-04T08:45:40.366" v="544" actId="478"/>
          <ac:spMkLst>
            <pc:docMk/>
            <pc:sldMk cId="3617939309" sldId="265"/>
            <ac:spMk id="16" creationId="{221BF7DD-BCBD-7D36-4569-ABE46B8792D6}"/>
          </ac:spMkLst>
        </pc:spChg>
        <pc:spChg chg="del">
          <ac:chgData name="Joran Floor" userId="5dc3cb7f-383d-4610-8b75-ba22e7abc4c2" providerId="ADAL" clId="{6C4E9EFB-1A7C-43AC-86F7-CDB7B3065747}" dt="2025-06-04T08:45:42.950" v="546" actId="478"/>
          <ac:spMkLst>
            <pc:docMk/>
            <pc:sldMk cId="3617939309" sldId="265"/>
            <ac:spMk id="17" creationId="{6B1D0483-1949-A254-735F-51CB2051E1D5}"/>
          </ac:spMkLst>
        </pc:spChg>
        <pc:picChg chg="del">
          <ac:chgData name="Joran Floor" userId="5dc3cb7f-383d-4610-8b75-ba22e7abc4c2" providerId="ADAL" clId="{6C4E9EFB-1A7C-43AC-86F7-CDB7B3065747}" dt="2025-06-04T08:45:34.181" v="539" actId="478"/>
          <ac:picMkLst>
            <pc:docMk/>
            <pc:sldMk cId="3617939309" sldId="265"/>
            <ac:picMk id="2" creationId="{DE1C377A-A965-098C-8336-E2D3358562AF}"/>
          </ac:picMkLst>
        </pc:picChg>
        <pc:picChg chg="del mod">
          <ac:chgData name="Joran Floor" userId="5dc3cb7f-383d-4610-8b75-ba22e7abc4c2" providerId="ADAL" clId="{6C4E9EFB-1A7C-43AC-86F7-CDB7B3065747}" dt="2025-06-04T08:45:56.213" v="548" actId="478"/>
          <ac:picMkLst>
            <pc:docMk/>
            <pc:sldMk cId="3617939309" sldId="265"/>
            <ac:picMk id="3" creationId="{CB117139-52D1-B1A9-F52E-5855A0407C9C}"/>
          </ac:picMkLst>
        </pc:picChg>
        <pc:picChg chg="add del mod">
          <ac:chgData name="Joran Floor" userId="5dc3cb7f-383d-4610-8b75-ba22e7abc4c2" providerId="ADAL" clId="{6C4E9EFB-1A7C-43AC-86F7-CDB7B3065747}" dt="2025-06-04T08:53:23.131" v="566" actId="478"/>
          <ac:picMkLst>
            <pc:docMk/>
            <pc:sldMk cId="3617939309" sldId="265"/>
            <ac:picMk id="9" creationId="{02DD8405-016A-3645-3191-C6A0722AC5F8}"/>
          </ac:picMkLst>
        </pc:picChg>
        <pc:picChg chg="del">
          <ac:chgData name="Joran Floor" userId="5dc3cb7f-383d-4610-8b75-ba22e7abc4c2" providerId="ADAL" clId="{6C4E9EFB-1A7C-43AC-86F7-CDB7B3065747}" dt="2025-06-04T08:45:36.299" v="541" actId="478"/>
          <ac:picMkLst>
            <pc:docMk/>
            <pc:sldMk cId="3617939309" sldId="265"/>
            <ac:picMk id="10" creationId="{15710BBF-6BB5-C1FE-0181-D8A97D4DCBA5}"/>
          </ac:picMkLst>
        </pc:picChg>
        <pc:picChg chg="del">
          <ac:chgData name="Joran Floor" userId="5dc3cb7f-383d-4610-8b75-ba22e7abc4c2" providerId="ADAL" clId="{6C4E9EFB-1A7C-43AC-86F7-CDB7B3065747}" dt="2025-06-04T08:45:38.444" v="543" actId="478"/>
          <ac:picMkLst>
            <pc:docMk/>
            <pc:sldMk cId="3617939309" sldId="265"/>
            <ac:picMk id="14" creationId="{AFD54C26-0717-4F03-C649-744A3E91B93C}"/>
          </ac:picMkLst>
        </pc:picChg>
        <pc:picChg chg="del">
          <ac:chgData name="Joran Floor" userId="5dc3cb7f-383d-4610-8b75-ba22e7abc4c2" providerId="ADAL" clId="{6C4E9EFB-1A7C-43AC-86F7-CDB7B3065747}" dt="2025-06-04T08:45:41.337" v="545" actId="478"/>
          <ac:picMkLst>
            <pc:docMk/>
            <pc:sldMk cId="3617939309" sldId="265"/>
            <ac:picMk id="15" creationId="{BC271755-8E2E-9545-A548-74F38DF4EB8D}"/>
          </ac:picMkLst>
        </pc:picChg>
        <pc:picChg chg="add mod modCrop">
          <ac:chgData name="Joran Floor" userId="5dc3cb7f-383d-4610-8b75-ba22e7abc4c2" providerId="ADAL" clId="{6C4E9EFB-1A7C-43AC-86F7-CDB7B3065747}" dt="2025-06-04T09:18:11.193" v="845" actId="34135"/>
          <ac:picMkLst>
            <pc:docMk/>
            <pc:sldMk cId="3617939309" sldId="265"/>
            <ac:picMk id="18" creationId="{0E28A109-DA8D-07C8-5794-597D24C41EED}"/>
          </ac:picMkLst>
        </pc:picChg>
        <pc:picChg chg="add mod">
          <ac:chgData name="Joran Floor" userId="5dc3cb7f-383d-4610-8b75-ba22e7abc4c2" providerId="ADAL" clId="{6C4E9EFB-1A7C-43AC-86F7-CDB7B3065747}" dt="2025-06-04T09:18:13.028" v="846" actId="34135"/>
          <ac:picMkLst>
            <pc:docMk/>
            <pc:sldMk cId="3617939309" sldId="265"/>
            <ac:picMk id="19" creationId="{CA6445E1-2002-EE5A-C888-D605842CE06B}"/>
          </ac:picMkLst>
        </pc:picChg>
        <pc:picChg chg="add mod">
          <ac:chgData name="Joran Floor" userId="5dc3cb7f-383d-4610-8b75-ba22e7abc4c2" providerId="ADAL" clId="{6C4E9EFB-1A7C-43AC-86F7-CDB7B3065747}" dt="2025-06-04T09:18:15.211" v="847" actId="34135"/>
          <ac:picMkLst>
            <pc:docMk/>
            <pc:sldMk cId="3617939309" sldId="265"/>
            <ac:picMk id="20" creationId="{D0B67267-9C23-14B1-7AB8-F2CE78C6CB2F}"/>
          </ac:picMkLst>
        </pc:picChg>
        <pc:picChg chg="add mod">
          <ac:chgData name="Joran Floor" userId="5dc3cb7f-383d-4610-8b75-ba22e7abc4c2" providerId="ADAL" clId="{6C4E9EFB-1A7C-43AC-86F7-CDB7B3065747}" dt="2025-06-04T09:18:17.251" v="848" actId="34135"/>
          <ac:picMkLst>
            <pc:docMk/>
            <pc:sldMk cId="3617939309" sldId="265"/>
            <ac:picMk id="21" creationId="{1236B933-561A-6D71-076E-D0183510D869}"/>
          </ac:picMkLst>
        </pc:picChg>
        <pc:picChg chg="add mod">
          <ac:chgData name="Joran Floor" userId="5dc3cb7f-383d-4610-8b75-ba22e7abc4c2" providerId="ADAL" clId="{6C4E9EFB-1A7C-43AC-86F7-CDB7B3065747}" dt="2025-06-04T09:18:20.004" v="849" actId="34135"/>
          <ac:picMkLst>
            <pc:docMk/>
            <pc:sldMk cId="3617939309" sldId="265"/>
            <ac:picMk id="22" creationId="{91968B86-0936-F4A2-7202-4572B80F5201}"/>
          </ac:picMkLst>
        </pc:picChg>
        <pc:picChg chg="add mod">
          <ac:chgData name="Joran Floor" userId="5dc3cb7f-383d-4610-8b75-ba22e7abc4c2" providerId="ADAL" clId="{6C4E9EFB-1A7C-43AC-86F7-CDB7B3065747}" dt="2025-06-04T09:18:24.467" v="850" actId="34135"/>
          <ac:picMkLst>
            <pc:docMk/>
            <pc:sldMk cId="3617939309" sldId="265"/>
            <ac:picMk id="23" creationId="{CE840A30-07E1-A0B4-8BFB-B9C1714CAE5A}"/>
          </ac:picMkLst>
        </pc:picChg>
        <pc:picChg chg="add mod">
          <ac:chgData name="Joran Floor" userId="5dc3cb7f-383d-4610-8b75-ba22e7abc4c2" providerId="ADAL" clId="{6C4E9EFB-1A7C-43AC-86F7-CDB7B3065747}" dt="2025-06-04T08:54:51.787" v="599"/>
          <ac:picMkLst>
            <pc:docMk/>
            <pc:sldMk cId="3617939309" sldId="265"/>
            <ac:picMk id="24" creationId="{E906ABFC-1465-2D9E-13F4-9C099247B847}"/>
          </ac:picMkLst>
        </pc:picChg>
        <pc:picChg chg="add mod">
          <ac:chgData name="Joran Floor" userId="5dc3cb7f-383d-4610-8b75-ba22e7abc4c2" providerId="ADAL" clId="{6C4E9EFB-1A7C-43AC-86F7-CDB7B3065747}" dt="2025-06-04T08:54:51.787" v="599"/>
          <ac:picMkLst>
            <pc:docMk/>
            <pc:sldMk cId="3617939309" sldId="265"/>
            <ac:picMk id="25" creationId="{88A36855-472F-3394-084B-2E0E611149C2}"/>
          </ac:picMkLst>
        </pc:picChg>
        <pc:picChg chg="add mod">
          <ac:chgData name="Joran Floor" userId="5dc3cb7f-383d-4610-8b75-ba22e7abc4c2" providerId="ADAL" clId="{6C4E9EFB-1A7C-43AC-86F7-CDB7B3065747}" dt="2025-06-04T08:54:51.787" v="599"/>
          <ac:picMkLst>
            <pc:docMk/>
            <pc:sldMk cId="3617939309" sldId="265"/>
            <ac:picMk id="26" creationId="{8AA9B795-283A-4803-8314-2EB0294F6040}"/>
          </ac:picMkLst>
        </pc:picChg>
        <pc:picChg chg="add mod">
          <ac:chgData name="Joran Floor" userId="5dc3cb7f-383d-4610-8b75-ba22e7abc4c2" providerId="ADAL" clId="{6C4E9EFB-1A7C-43AC-86F7-CDB7B3065747}" dt="2025-06-04T08:54:51.787" v="599"/>
          <ac:picMkLst>
            <pc:docMk/>
            <pc:sldMk cId="3617939309" sldId="265"/>
            <ac:picMk id="27" creationId="{E2506846-00F9-40C5-F37A-1EDF2349BDE4}"/>
          </ac:picMkLst>
        </pc:picChg>
        <pc:picChg chg="add mod">
          <ac:chgData name="Joran Floor" userId="5dc3cb7f-383d-4610-8b75-ba22e7abc4c2" providerId="ADAL" clId="{6C4E9EFB-1A7C-43AC-86F7-CDB7B3065747}" dt="2025-06-04T08:54:51.787" v="599"/>
          <ac:picMkLst>
            <pc:docMk/>
            <pc:sldMk cId="3617939309" sldId="265"/>
            <ac:picMk id="28" creationId="{70E89180-A76D-2F7D-2209-E090A2446CEA}"/>
          </ac:picMkLst>
        </pc:picChg>
        <pc:picChg chg="add mod">
          <ac:chgData name="Joran Floor" userId="5dc3cb7f-383d-4610-8b75-ba22e7abc4c2" providerId="ADAL" clId="{6C4E9EFB-1A7C-43AC-86F7-CDB7B3065747}" dt="2025-06-04T08:54:51.787" v="599"/>
          <ac:picMkLst>
            <pc:docMk/>
            <pc:sldMk cId="3617939309" sldId="265"/>
            <ac:picMk id="29" creationId="{95DF58C0-2BD4-1A47-7790-BC131C2504F0}"/>
          </ac:picMkLst>
        </pc:picChg>
        <pc:picChg chg="add mod">
          <ac:chgData name="Joran Floor" userId="5dc3cb7f-383d-4610-8b75-ba22e7abc4c2" providerId="ADAL" clId="{6C4E9EFB-1A7C-43AC-86F7-CDB7B3065747}" dt="2025-06-04T08:54:51.787" v="599"/>
          <ac:picMkLst>
            <pc:docMk/>
            <pc:sldMk cId="3617939309" sldId="265"/>
            <ac:picMk id="30" creationId="{0EBFA4FB-9267-DDE6-2ED1-C85A2851F47F}"/>
          </ac:picMkLst>
        </pc:picChg>
        <pc:picChg chg="add del mod">
          <ac:chgData name="Joran Floor" userId="5dc3cb7f-383d-4610-8b75-ba22e7abc4c2" providerId="ADAL" clId="{6C4E9EFB-1A7C-43AC-86F7-CDB7B3065747}" dt="2025-06-04T08:55:08.472" v="602" actId="478"/>
          <ac:picMkLst>
            <pc:docMk/>
            <pc:sldMk cId="3617939309" sldId="265"/>
            <ac:picMk id="31" creationId="{A6AD07EE-C878-E601-CC23-4018617A0252}"/>
          </ac:picMkLst>
        </pc:picChg>
        <pc:picChg chg="add del mod">
          <ac:chgData name="Joran Floor" userId="5dc3cb7f-383d-4610-8b75-ba22e7abc4c2" providerId="ADAL" clId="{6C4E9EFB-1A7C-43AC-86F7-CDB7B3065747}" dt="2025-06-04T08:55:08.472" v="602" actId="478"/>
          <ac:picMkLst>
            <pc:docMk/>
            <pc:sldMk cId="3617939309" sldId="265"/>
            <ac:picMk id="32" creationId="{C758BF3C-F0C8-EA26-679E-6191145CD2EF}"/>
          </ac:picMkLst>
        </pc:picChg>
        <pc:picChg chg="add del mod">
          <ac:chgData name="Joran Floor" userId="5dc3cb7f-383d-4610-8b75-ba22e7abc4c2" providerId="ADAL" clId="{6C4E9EFB-1A7C-43AC-86F7-CDB7B3065747}" dt="2025-06-04T08:55:08.472" v="602" actId="478"/>
          <ac:picMkLst>
            <pc:docMk/>
            <pc:sldMk cId="3617939309" sldId="265"/>
            <ac:picMk id="33" creationId="{E3C222A9-B370-88A1-0768-A1597809D74F}"/>
          </ac:picMkLst>
        </pc:picChg>
        <pc:picChg chg="add del mod">
          <ac:chgData name="Joran Floor" userId="5dc3cb7f-383d-4610-8b75-ba22e7abc4c2" providerId="ADAL" clId="{6C4E9EFB-1A7C-43AC-86F7-CDB7B3065747}" dt="2025-06-04T08:55:08.472" v="602" actId="478"/>
          <ac:picMkLst>
            <pc:docMk/>
            <pc:sldMk cId="3617939309" sldId="265"/>
            <ac:picMk id="34" creationId="{ABD6D317-B69A-7AAF-E5EE-A9B0525A5087}"/>
          </ac:picMkLst>
        </pc:picChg>
        <pc:picChg chg="add del mod">
          <ac:chgData name="Joran Floor" userId="5dc3cb7f-383d-4610-8b75-ba22e7abc4c2" providerId="ADAL" clId="{6C4E9EFB-1A7C-43AC-86F7-CDB7B3065747}" dt="2025-06-04T08:55:08.472" v="602" actId="478"/>
          <ac:picMkLst>
            <pc:docMk/>
            <pc:sldMk cId="3617939309" sldId="265"/>
            <ac:picMk id="35" creationId="{C0859D29-7473-B5E2-BED8-5A9ED81505B5}"/>
          </ac:picMkLst>
        </pc:picChg>
        <pc:picChg chg="add del mod">
          <ac:chgData name="Joran Floor" userId="5dc3cb7f-383d-4610-8b75-ba22e7abc4c2" providerId="ADAL" clId="{6C4E9EFB-1A7C-43AC-86F7-CDB7B3065747}" dt="2025-06-04T08:55:08.472" v="602" actId="478"/>
          <ac:picMkLst>
            <pc:docMk/>
            <pc:sldMk cId="3617939309" sldId="265"/>
            <ac:picMk id="36" creationId="{ACC4BC65-DB03-7E6B-85D2-C9AE79C21AEB}"/>
          </ac:picMkLst>
        </pc:picChg>
        <pc:picChg chg="add del mod">
          <ac:chgData name="Joran Floor" userId="5dc3cb7f-383d-4610-8b75-ba22e7abc4c2" providerId="ADAL" clId="{6C4E9EFB-1A7C-43AC-86F7-CDB7B3065747}" dt="2025-06-04T08:55:08.472" v="602" actId="478"/>
          <ac:picMkLst>
            <pc:docMk/>
            <pc:sldMk cId="3617939309" sldId="265"/>
            <ac:picMk id="37" creationId="{4FDEEFAC-38D9-9D43-922C-5C755AD1A2AF}"/>
          </ac:picMkLst>
        </pc:picChg>
        <pc:picChg chg="add mod">
          <ac:chgData name="Joran Floor" userId="5dc3cb7f-383d-4610-8b75-ba22e7abc4c2" providerId="ADAL" clId="{6C4E9EFB-1A7C-43AC-86F7-CDB7B3065747}" dt="2025-06-04T09:18:26.305" v="851" actId="34135"/>
          <ac:picMkLst>
            <pc:docMk/>
            <pc:sldMk cId="3617939309" sldId="265"/>
            <ac:picMk id="38" creationId="{45E315D0-530D-AF7B-1E7E-4BD77B80FBC2}"/>
          </ac:picMkLst>
        </pc:picChg>
        <pc:picChg chg="add mod">
          <ac:chgData name="Joran Floor" userId="5dc3cb7f-383d-4610-8b75-ba22e7abc4c2" providerId="ADAL" clId="{6C4E9EFB-1A7C-43AC-86F7-CDB7B3065747}" dt="2025-06-04T09:18:27.951" v="852" actId="34135"/>
          <ac:picMkLst>
            <pc:docMk/>
            <pc:sldMk cId="3617939309" sldId="265"/>
            <ac:picMk id="39" creationId="{4D918656-96CD-CB2D-2661-BE7D7F161AAE}"/>
          </ac:picMkLst>
        </pc:picChg>
        <pc:picChg chg="add mod">
          <ac:chgData name="Joran Floor" userId="5dc3cb7f-383d-4610-8b75-ba22e7abc4c2" providerId="ADAL" clId="{6C4E9EFB-1A7C-43AC-86F7-CDB7B3065747}" dt="2025-06-04T09:18:29.828" v="853" actId="34135"/>
          <ac:picMkLst>
            <pc:docMk/>
            <pc:sldMk cId="3617939309" sldId="265"/>
            <ac:picMk id="40" creationId="{A8529E85-9274-EDD4-46B1-71B161F8AE18}"/>
          </ac:picMkLst>
        </pc:picChg>
        <pc:picChg chg="add mod">
          <ac:chgData name="Joran Floor" userId="5dc3cb7f-383d-4610-8b75-ba22e7abc4c2" providerId="ADAL" clId="{6C4E9EFB-1A7C-43AC-86F7-CDB7B3065747}" dt="2025-06-04T09:18:31.369" v="854" actId="34135"/>
          <ac:picMkLst>
            <pc:docMk/>
            <pc:sldMk cId="3617939309" sldId="265"/>
            <ac:picMk id="41" creationId="{7973AE83-ADA6-32D6-B8AE-748893EE405E}"/>
          </ac:picMkLst>
        </pc:picChg>
        <pc:picChg chg="add mod">
          <ac:chgData name="Joran Floor" userId="5dc3cb7f-383d-4610-8b75-ba22e7abc4c2" providerId="ADAL" clId="{6C4E9EFB-1A7C-43AC-86F7-CDB7B3065747}" dt="2025-06-04T09:18:33.523" v="855" actId="34135"/>
          <ac:picMkLst>
            <pc:docMk/>
            <pc:sldMk cId="3617939309" sldId="265"/>
            <ac:picMk id="42" creationId="{047A1FAA-A5D8-600E-1AB0-0A744AB88E75}"/>
          </ac:picMkLst>
        </pc:picChg>
        <pc:picChg chg="add mod">
          <ac:chgData name="Joran Floor" userId="5dc3cb7f-383d-4610-8b75-ba22e7abc4c2" providerId="ADAL" clId="{6C4E9EFB-1A7C-43AC-86F7-CDB7B3065747}" dt="2025-06-04T09:18:35.496" v="856" actId="34135"/>
          <ac:picMkLst>
            <pc:docMk/>
            <pc:sldMk cId="3617939309" sldId="265"/>
            <ac:picMk id="43" creationId="{AA2A053F-6EC4-2438-9419-A70CC712B3C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59BB0-83A5-48AA-8620-91795C8BCE29}" type="datetimeFigureOut">
              <a:rPr lang="nl-NL" smtClean="0"/>
              <a:t>4-6-2025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1DEB3B-79C1-432A-B528-0107B99E0A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8952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FFF49C-118D-8380-538E-FF656BFC58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33237CB-A951-AA6E-EDEA-DC9D67373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DF71666-A645-C4E7-854E-5AA4625C4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36D95-AB92-42F3-B5C7-09E1D54FDADB}" type="datetimeFigureOut">
              <a:rPr lang="nl-NL" smtClean="0"/>
              <a:t>4-6-2025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112AFB2-DD28-FE6C-EA47-98349A1ED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9D1EC1-7BDB-5C84-69B7-4DE9FB96F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8BA-85D9-4F2B-9586-A0A819EF17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7977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775A84-E0B0-F5C8-5EB0-198FA0047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88E40D4-98B4-0FC7-934D-AC1BC30C1C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43AEAA-D45B-8E7B-C1BF-DA8C9786C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36D95-AB92-42F3-B5C7-09E1D54FDADB}" type="datetimeFigureOut">
              <a:rPr lang="nl-NL" smtClean="0"/>
              <a:t>4-6-2025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2E0B05-A2C4-8B2E-3BFF-87356676A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15EF59A-5A65-22AF-A515-58716B38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8BA-85D9-4F2B-9586-A0A819EF17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563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230BA49-6B75-ECAD-5AB2-7D89187755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3E36DA2-EBE8-D29F-39E8-F320A2908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68FCE4-27BC-3350-CB55-84E714295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36D95-AB92-42F3-B5C7-09E1D54FDADB}" type="datetimeFigureOut">
              <a:rPr lang="nl-NL" smtClean="0"/>
              <a:t>4-6-2025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656D2B3-8CD8-01E9-C96D-FE841B1EF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2D373F2-96C0-DC2C-42AB-C9AEA5DE0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8BA-85D9-4F2B-9586-A0A819EF17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1296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28545-7B1F-E8CF-5FDE-8FEC6C8F8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896E72-F172-4C75-BC0E-D9FFEEB4B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4ADF3C-C767-14F5-D438-B1A50B687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36D95-AB92-42F3-B5C7-09E1D54FDADB}" type="datetimeFigureOut">
              <a:rPr lang="nl-NL" smtClean="0"/>
              <a:t>4-6-2025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596805-F2CA-A6B4-1CFB-87E7ECC46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F697D6-4C39-BC7E-6F4D-CB8E5C468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8BA-85D9-4F2B-9586-A0A819EF17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5736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10DD3B-02ED-4C00-13E1-031599002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62B149-5BF6-B7B6-1BF1-6AFF21A68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D8A62E-7EBE-D666-BAB2-E6F3A358A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36D95-AB92-42F3-B5C7-09E1D54FDADB}" type="datetimeFigureOut">
              <a:rPr lang="nl-NL" smtClean="0"/>
              <a:t>4-6-2025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179317-E1DE-B976-AC9A-E02EFC37E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CFCF3EF-3C33-48B0-F662-834310BCA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8BA-85D9-4F2B-9586-A0A819EF17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9248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532460-33D3-9A25-5999-293849CDF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7E8908-5C65-8FC3-F640-2FEAAA8BF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24D3C58-07EC-CEEE-CE6D-04A497C23D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9F9D909-5F5B-E3D2-FF0E-999CEE456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36D95-AB92-42F3-B5C7-09E1D54FDADB}" type="datetimeFigureOut">
              <a:rPr lang="nl-NL" smtClean="0"/>
              <a:t>4-6-2025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2DE58E5-283E-0C08-BDC8-0C31ACFBD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71A72CB-6FD5-8EFF-E078-D639ACA21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8BA-85D9-4F2B-9586-A0A819EF17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9178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958E71-6564-5472-998D-3B8ACB8C2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3591FCC-FB9D-3C20-1125-51CFEA2FC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0A44E84-0BDA-B07D-9774-AC0E4DEC0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4266A87-F7CA-D354-36A2-A0BA5EA25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BFDF6BC-992D-DF4A-A0B1-FC31ACDD0C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45D6E7D-4668-CD6F-B2B5-FD85D7478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36D95-AB92-42F3-B5C7-09E1D54FDADB}" type="datetimeFigureOut">
              <a:rPr lang="nl-NL" smtClean="0"/>
              <a:t>4-6-2025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0D1723C-D7A1-CEA8-48A5-FB6D97AE9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F8A941B-317F-FA0C-3005-9E1C5E545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8BA-85D9-4F2B-9586-A0A819EF17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8405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233F31-9862-FC7C-E7EE-2E26A19BF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1CA166C-A5A4-C910-6F58-E46F6D546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36D95-AB92-42F3-B5C7-09E1D54FDADB}" type="datetimeFigureOut">
              <a:rPr lang="nl-NL" smtClean="0"/>
              <a:t>4-6-2025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F3AC889-DC6D-58AB-C588-D7FF1C374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CBD4AB5-996E-1845-275A-D0DCE4DE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8BA-85D9-4F2B-9586-A0A819EF17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3057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5F3B429-9A0A-3023-BD9C-6498B307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36D95-AB92-42F3-B5C7-09E1D54FDADB}" type="datetimeFigureOut">
              <a:rPr lang="nl-NL" smtClean="0"/>
              <a:t>4-6-2025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10A4A8C-F4C5-A337-A966-D6D7131F9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DF0824B-9631-7D31-745C-85C032FC1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8BA-85D9-4F2B-9586-A0A819EF17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7856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B3924-10AB-E89D-63B0-511863B80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6A7C11-6710-3532-44E3-6C95E8CD9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1DD9D27-7C87-C7D3-C524-204E4B3FC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A861A36-06C1-5108-ACC8-CD3B25AB6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36D95-AB92-42F3-B5C7-09E1D54FDADB}" type="datetimeFigureOut">
              <a:rPr lang="nl-NL" smtClean="0"/>
              <a:t>4-6-2025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5F40C52-5DFC-2D7D-66CC-35927FDB4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59613BD-6600-59A1-9903-25422BF6E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8BA-85D9-4F2B-9586-A0A819EF17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2876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8B1FAB-EF46-B812-D743-4E3FBC818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F5D7F71-A63D-11FF-2125-62D716029D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4CDC2C3-FBC6-3AD2-4E6F-1E622A07A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F2FF796-CB92-B9A5-8191-0F4D137D5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36D95-AB92-42F3-B5C7-09E1D54FDADB}" type="datetimeFigureOut">
              <a:rPr lang="nl-NL" smtClean="0"/>
              <a:t>4-6-2025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0A8F844-0A12-2B51-E510-130BEEFE2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1EF9C22-6A89-5020-8583-6E39C356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7E8BA-85D9-4F2B-9586-A0A819EF17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665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1FFC4B0-87D2-46D9-F4DE-1EF6E236C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1D6377C-038E-853D-C2FB-1F0B51C7D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0AC459-7EDE-07E8-8957-600BA266D9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36D95-AB92-42F3-B5C7-09E1D54FDADB}" type="datetimeFigureOut">
              <a:rPr lang="nl-NL" smtClean="0"/>
              <a:t>4-6-2025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529A8AC-C64A-CF1C-0909-CB38A595B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EC36662-7EB4-DB0D-DD7E-A700C8C2CA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7E8BA-85D9-4F2B-9586-A0A819EF17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861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1.jp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terrenbeeld, Universum, melkweg, ruimte&#10;&#10;Door AI gegenereerde inhoud is mogelijk onjuist.">
            <a:extLst>
              <a:ext uri="{FF2B5EF4-FFF2-40B4-BE49-F238E27FC236}">
                <a16:creationId xmlns:a16="http://schemas.microsoft.com/office/drawing/2014/main" id="{72CDA30C-B26A-9457-FA43-E30167DDFA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59"/>
            <a:ext cx="12192000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408CE40-B902-1CAE-AD14-A9DFE8CCB6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b="22036"/>
          <a:stretch/>
        </p:blipFill>
        <p:spPr>
          <a:xfrm>
            <a:off x="0" y="5209940"/>
            <a:ext cx="12192000" cy="1649186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5C31F211-A482-115E-B666-09DDE4856E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59648" y="408805"/>
            <a:ext cx="9472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Het Tijdlijnspel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00C45D2-8AFF-8AD7-6574-B5B36513E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13" y="1142443"/>
            <a:ext cx="4511431" cy="429195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AB51F1E-CE3B-219D-834D-04082CDE9B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224" y="3182844"/>
            <a:ext cx="6364776" cy="40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10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DC8720-1464-522F-A5E7-A9553C5A0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terrenbeeld, Universum, melkweg, ruimte&#10;&#10;Door AI gegenereerde inhoud is mogelijk onjuist.">
            <a:extLst>
              <a:ext uri="{FF2B5EF4-FFF2-40B4-BE49-F238E27FC236}">
                <a16:creationId xmlns:a16="http://schemas.microsoft.com/office/drawing/2014/main" id="{45392C16-CBC1-6CD9-7088-691C670007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59"/>
            <a:ext cx="12192000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0F8189D-15CE-0038-9F34-24F8DFA57B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b="22036"/>
          <a:stretch/>
        </p:blipFill>
        <p:spPr>
          <a:xfrm>
            <a:off x="0" y="5209940"/>
            <a:ext cx="12192000" cy="1649186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FB711493-9053-C7D5-4ACC-1409B10BA07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59648" y="408805"/>
            <a:ext cx="9472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Het Tijdlijnspel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C337079-BA62-2CC7-C76E-6DAC02911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694" y="1835105"/>
            <a:ext cx="129324" cy="12303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0D99D7C-F178-3015-99DD-DB5E43B3A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365" y="1806885"/>
            <a:ext cx="146158" cy="93099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B8162101-CF58-C9FE-FA49-32742F7078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29186" y="1979923"/>
            <a:ext cx="6371884" cy="4878077"/>
          </a:xfrm>
          <a:prstGeom prst="rect">
            <a:avLst/>
          </a:prstGeom>
          <a:solidFill>
            <a:srgbClr val="EE72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967831A-D68E-6C1B-4DF2-0B5E15FB41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18" y="2079932"/>
            <a:ext cx="6153086" cy="4396167"/>
          </a:xfrm>
          <a:prstGeom prst="rect">
            <a:avLst/>
          </a:prstGeom>
        </p:spPr>
      </p:pic>
      <p:pic>
        <p:nvPicPr>
          <p:cNvPr id="10" name="Afbeelding 9" descr="Afbeelding met symbool, Graphics, schermopname, Lettertype&#10;&#10;Door AI gegenereerde inhoud is mogelijk onjuist.">
            <a:extLst>
              <a:ext uri="{FF2B5EF4-FFF2-40B4-BE49-F238E27FC236}">
                <a16:creationId xmlns:a16="http://schemas.microsoft.com/office/drawing/2014/main" id="{D57531B4-7882-8EA2-AE0C-F457C2F9AF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12" b="89912" l="3057" r="94406">
                        <a14:foregroundMark x1="6401" y1="44602" x2="8074" y2="56814"/>
                        <a14:foregroundMark x1="3114" y1="46726" x2="3114" y2="46726"/>
                        <a14:foregroundMark x1="88524" y1="49912" x2="88524" y2="49912"/>
                        <a14:foregroundMark x1="91638" y1="46726" x2="91638" y2="46726"/>
                        <a14:foregroundMark x1="94406" y1="36637" x2="94406" y2="36637"/>
                        <a14:backgroundMark x1="28431" y1="51504" x2="28431" y2="51504"/>
                        <a14:backgroundMark x1="67359" y1="52035" x2="67359" y2="52035"/>
                        <a14:backgroundMark x1="1903" y1="44071" x2="1903" y2="44071"/>
                        <a14:backgroundMark x1="30334" y1="50973" x2="30334" y2="50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04"/>
          <a:stretch/>
        </p:blipFill>
        <p:spPr>
          <a:xfrm>
            <a:off x="6642164" y="1777743"/>
            <a:ext cx="1685248" cy="1649186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CDAC2DE1-76F4-A669-0C90-8AC7631A3F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51166" y="3213791"/>
            <a:ext cx="2368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Je eigen boek</a:t>
            </a:r>
            <a:endParaRPr lang="nl-NL" sz="1800" b="1" dirty="0">
              <a:solidFill>
                <a:srgbClr val="EC7404"/>
              </a:solidFill>
              <a:latin typeface="Co Headline" panose="020B0603060202020204" pitchFamily="34" charset="0"/>
              <a:cs typeface="Co Headline" panose="020B0603060202020204" pitchFamily="34" charset="0"/>
            </a:endParaRPr>
          </a:p>
        </p:txBody>
      </p:sp>
      <p:pic>
        <p:nvPicPr>
          <p:cNvPr id="14" name="Afbeelding 13" descr="Afbeelding met symbool, Graphics, schermopname, Lettertype&#10;&#10;Door AI gegenereerde inhoud is mogelijk onjuist.">
            <a:extLst>
              <a:ext uri="{FF2B5EF4-FFF2-40B4-BE49-F238E27FC236}">
                <a16:creationId xmlns:a16="http://schemas.microsoft.com/office/drawing/2014/main" id="{E429279E-CB53-9609-D610-B728D3CA81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12" b="89912" l="3057" r="94406">
                        <a14:foregroundMark x1="6401" y1="44602" x2="8074" y2="56814"/>
                        <a14:foregroundMark x1="3114" y1="46726" x2="3114" y2="46726"/>
                        <a14:foregroundMark x1="88524" y1="49912" x2="88524" y2="49912"/>
                        <a14:foregroundMark x1="91638" y1="46726" x2="91638" y2="46726"/>
                        <a14:foregroundMark x1="94406" y1="36637" x2="94406" y2="36637"/>
                        <a14:backgroundMark x1="28431" y1="51504" x2="28431" y2="51504"/>
                        <a14:backgroundMark x1="67359" y1="52035" x2="67359" y2="52035"/>
                        <a14:backgroundMark x1="1903" y1="44071" x2="1903" y2="44071"/>
                        <a14:backgroundMark x1="30334" y1="50973" x2="30334" y2="50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06" r="33390"/>
          <a:stretch/>
        </p:blipFill>
        <p:spPr>
          <a:xfrm>
            <a:off x="8468286" y="1776166"/>
            <a:ext cx="1614791" cy="1649186"/>
          </a:xfrm>
          <a:prstGeom prst="rect">
            <a:avLst/>
          </a:prstGeom>
        </p:spPr>
      </p:pic>
      <p:pic>
        <p:nvPicPr>
          <p:cNvPr id="15" name="Afbeelding 14" descr="Afbeelding met symbool, Graphics, schermopname, Lettertype&#10;&#10;Door AI gegenereerde inhoud is mogelijk onjuist.">
            <a:extLst>
              <a:ext uri="{FF2B5EF4-FFF2-40B4-BE49-F238E27FC236}">
                <a16:creationId xmlns:a16="http://schemas.microsoft.com/office/drawing/2014/main" id="{02CE157A-FF1B-14D5-AE9D-0798D23EBC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12" b="89912" l="3057" r="94406">
                        <a14:foregroundMark x1="6401" y1="44602" x2="8074" y2="56814"/>
                        <a14:foregroundMark x1="3114" y1="46726" x2="3114" y2="46726"/>
                        <a14:foregroundMark x1="88524" y1="49912" x2="88524" y2="49912"/>
                        <a14:foregroundMark x1="91638" y1="46726" x2="91638" y2="46726"/>
                        <a14:foregroundMark x1="94406" y1="36637" x2="94406" y2="36637"/>
                        <a14:backgroundMark x1="28431" y1="51504" x2="28431" y2="51504"/>
                        <a14:backgroundMark x1="67359" y1="52035" x2="67359" y2="52035"/>
                        <a14:backgroundMark x1="1903" y1="44071" x2="1903" y2="44071"/>
                        <a14:backgroundMark x1="30334" y1="50973" x2="30334" y2="50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95"/>
          <a:stretch/>
        </p:blipFill>
        <p:spPr>
          <a:xfrm>
            <a:off x="10385707" y="1776166"/>
            <a:ext cx="1447817" cy="1649186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EFF1368D-5494-3DBE-BF67-52E658BD009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17671" y="3214282"/>
            <a:ext cx="23680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8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Boek van de </a:t>
            </a:r>
          </a:p>
          <a:p>
            <a:pPr algn="ctr"/>
            <a:r>
              <a:rPr lang="nl-NL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j</a:t>
            </a:r>
            <a:r>
              <a:rPr lang="nl-NL" sz="18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uf of meester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C6E00C14-B3AA-755C-78B5-9147E90415B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94384" y="3213487"/>
            <a:ext cx="23680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Boek op het digibord</a:t>
            </a:r>
            <a:endParaRPr lang="nl-NL" sz="1800" b="1" dirty="0">
              <a:solidFill>
                <a:srgbClr val="EC7404"/>
              </a:solidFill>
              <a:latin typeface="Co Headline" panose="020B0603060202020204" pitchFamily="34" charset="0"/>
              <a:cs typeface="Co Headline" panose="020B0603060202020204" pitchFamily="34" charset="0"/>
            </a:endParaRPr>
          </a:p>
        </p:txBody>
      </p:sp>
      <p:pic>
        <p:nvPicPr>
          <p:cNvPr id="19" name="Afbeelding 18" descr="Afbeelding met dobbelstenen, tekst, Dobbelspel&#10;&#10;Door AI gegenereerde inhoud is mogelijk onjuist.">
            <a:extLst>
              <a:ext uri="{FF2B5EF4-FFF2-40B4-BE49-F238E27FC236}">
                <a16:creationId xmlns:a16="http://schemas.microsoft.com/office/drawing/2014/main" id="{EBC33A1F-FE2C-8FF4-666C-DC4CE071AB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75" b="89610" l="9718" r="89969">
                        <a14:foregroundMark x1="23197" y1="8831" x2="23197" y2="8831"/>
                        <a14:foregroundMark x1="28527" y1="4675" x2="28527" y2="4675"/>
                        <a14:foregroundMark x1="76489" y1="66494" x2="76489" y2="66494"/>
                        <a14:foregroundMark x1="66771" y1="80519" x2="66771" y2="80519"/>
                        <a14:foregroundMark x1="78997" y1="83117" x2="78997" y2="83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671" b="58444"/>
          <a:stretch/>
        </p:blipFill>
        <p:spPr>
          <a:xfrm>
            <a:off x="6375695" y="4127132"/>
            <a:ext cx="706041" cy="689859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F228E4F0-3416-FDF3-F002-DFBD8BBD787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799360" y="4357367"/>
            <a:ext cx="2932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8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Nog een keer </a:t>
            </a:r>
            <a:r>
              <a:rPr lang="nl-NL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gooien</a:t>
            </a:r>
            <a:endParaRPr lang="nl-NL" sz="1800" b="1" dirty="0">
              <a:solidFill>
                <a:srgbClr val="EC7404"/>
              </a:solidFill>
              <a:latin typeface="Co Headline" panose="020B0603060202020204" pitchFamily="34" charset="0"/>
              <a:cs typeface="Co Headline" panose="020B0603060202020204" pitchFamily="34" charset="0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4EDADEFA-FD3F-7BCB-F968-9697C5CC832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51212" y="5173444"/>
            <a:ext cx="2932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3 stappen terug</a:t>
            </a:r>
            <a:endParaRPr lang="nl-NL" sz="1800" b="1" dirty="0">
              <a:solidFill>
                <a:srgbClr val="EC7404"/>
              </a:solidFill>
              <a:latin typeface="Co Headline" panose="020B0603060202020204" pitchFamily="34" charset="0"/>
              <a:cs typeface="Co Headline" panose="020B0603060202020204" pitchFamily="34" charset="0"/>
            </a:endParaRPr>
          </a:p>
        </p:txBody>
      </p:sp>
      <p:pic>
        <p:nvPicPr>
          <p:cNvPr id="22" name="Afbeelding 21" descr="Afbeelding met dobbelstenen, tekst, Dobbelspel&#10;&#10;Door AI gegenereerde inhoud is mogelijk onjuist.">
            <a:extLst>
              <a:ext uri="{FF2B5EF4-FFF2-40B4-BE49-F238E27FC236}">
                <a16:creationId xmlns:a16="http://schemas.microsoft.com/office/drawing/2014/main" id="{CA91486B-F1DB-07E3-793C-BA6EB9D893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75" b="89610" l="9718" r="89969">
                        <a14:foregroundMark x1="23197" y1="8831" x2="23197" y2="8831"/>
                        <a14:foregroundMark x1="28527" y1="4675" x2="28527" y2="4675"/>
                        <a14:foregroundMark x1="76489" y1="66494" x2="76489" y2="66494"/>
                        <a14:foregroundMark x1="66771" y1="80519" x2="66771" y2="80519"/>
                        <a14:foregroundMark x1="78997" y1="83117" x2="78997" y2="83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36" t="54209"/>
          <a:stretch/>
        </p:blipFill>
        <p:spPr>
          <a:xfrm>
            <a:off x="6411352" y="4932450"/>
            <a:ext cx="795925" cy="76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53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34CADF-4ADB-B7C0-956E-8AA24736E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terrenbeeld, Universum, melkweg, ruimte&#10;&#10;Door AI gegenereerde inhoud is mogelijk onjuist.">
            <a:extLst>
              <a:ext uri="{FF2B5EF4-FFF2-40B4-BE49-F238E27FC236}">
                <a16:creationId xmlns:a16="http://schemas.microsoft.com/office/drawing/2014/main" id="{AEBC6CE2-1CA0-2EC9-0449-6CADC5EEAC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59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9C6A070-77FF-EA01-5BBE-5B410340D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694" y="1835105"/>
            <a:ext cx="129324" cy="12303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0975FB1-AE5F-8977-CC6C-B5EB8ED5F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365" y="1806885"/>
            <a:ext cx="146158" cy="93099"/>
          </a:xfrm>
          <a:prstGeom prst="rect">
            <a:avLst/>
          </a:prstGeom>
        </p:spPr>
      </p:pic>
      <p:pic>
        <p:nvPicPr>
          <p:cNvPr id="18" name="Afbeelding 17" descr="Afbeelding met verven, tekening, zoogdier, kunst&#10;&#10;Door AI gegenereerde inhoud is mogelijk onjuist.">
            <a:extLst>
              <a:ext uri="{FF2B5EF4-FFF2-40B4-BE49-F238E27FC236}">
                <a16:creationId xmlns:a16="http://schemas.microsoft.com/office/drawing/2014/main" id="{0E28A109-DA8D-07C8-5794-597D24C41E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7"/>
          <a:stretch/>
        </p:blipFill>
        <p:spPr>
          <a:xfrm>
            <a:off x="379380" y="1216602"/>
            <a:ext cx="1907958" cy="2820699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CA6445E1-2002-EE5A-C888-D605842CE0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r="915"/>
          <a:stretch/>
        </p:blipFill>
        <p:spPr>
          <a:xfrm>
            <a:off x="379380" y="4037301"/>
            <a:ext cx="1907958" cy="2820699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D0B67267-9C23-14B1-7AB8-F2CE78C6CB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" r="1098"/>
          <a:stretch/>
        </p:blipFill>
        <p:spPr>
          <a:xfrm>
            <a:off x="2287338" y="1216602"/>
            <a:ext cx="1907958" cy="2820699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1236B933-561A-6D71-076E-D0183510D8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r="909"/>
          <a:stretch/>
        </p:blipFill>
        <p:spPr>
          <a:xfrm>
            <a:off x="2287338" y="4037301"/>
            <a:ext cx="1907958" cy="2820699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1968B86-0936-F4A2-7202-4572B80F52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" r="1135"/>
          <a:stretch/>
        </p:blipFill>
        <p:spPr>
          <a:xfrm>
            <a:off x="4195296" y="1216602"/>
            <a:ext cx="1907958" cy="2820699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CE840A30-07E1-A0B4-8BFB-B9C1714CAE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" r="1323"/>
          <a:stretch/>
        </p:blipFill>
        <p:spPr>
          <a:xfrm>
            <a:off x="4195296" y="4037301"/>
            <a:ext cx="1907958" cy="2820699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45E315D0-530D-AF7B-1E7E-4BD77B80FB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" r="1079"/>
          <a:stretch/>
        </p:blipFill>
        <p:spPr>
          <a:xfrm>
            <a:off x="6103254" y="1216602"/>
            <a:ext cx="1907958" cy="2820699"/>
          </a:xfrm>
          <a:prstGeom prst="rect">
            <a:avLst/>
          </a:prstGeom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4D918656-96CD-CB2D-2661-BE7D7F161A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" r="1022"/>
          <a:stretch/>
        </p:blipFill>
        <p:spPr>
          <a:xfrm>
            <a:off x="6103254" y="4037301"/>
            <a:ext cx="1907958" cy="2820699"/>
          </a:xfrm>
          <a:prstGeom prst="rect">
            <a:avLst/>
          </a:prstGeom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A8529E85-9274-EDD4-46B1-71B161F8AE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" r="966"/>
          <a:stretch/>
        </p:blipFill>
        <p:spPr>
          <a:xfrm>
            <a:off x="8011212" y="1216602"/>
            <a:ext cx="1907958" cy="2820699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7973AE83-ADA6-32D6-B8AE-748893EE40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" r="997"/>
          <a:stretch/>
        </p:blipFill>
        <p:spPr>
          <a:xfrm>
            <a:off x="8011212" y="4037301"/>
            <a:ext cx="1907958" cy="2820699"/>
          </a:xfrm>
          <a:prstGeom prst="rect">
            <a:avLst/>
          </a:prstGeom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047A1FAA-A5D8-600E-1AB0-0A744AB88E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" r="1048"/>
          <a:stretch/>
        </p:blipFill>
        <p:spPr>
          <a:xfrm>
            <a:off x="9919170" y="1216602"/>
            <a:ext cx="1907958" cy="2820699"/>
          </a:xfrm>
          <a:prstGeom prst="rect">
            <a:avLst/>
          </a:prstGeom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AA2A053F-6EC4-2438-9419-A70CC712B3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 r="1073"/>
          <a:stretch/>
        </p:blipFill>
        <p:spPr>
          <a:xfrm>
            <a:off x="9919170" y="4037301"/>
            <a:ext cx="1907958" cy="2820699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28AB7D3F-774A-E609-47B3-51243225E48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59648" y="369893"/>
            <a:ext cx="9472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Het Tijdlijnspel</a:t>
            </a:r>
          </a:p>
        </p:txBody>
      </p:sp>
    </p:spTree>
    <p:extLst>
      <p:ext uri="{BB962C8B-B14F-4D97-AF65-F5344CB8AC3E}">
        <p14:creationId xmlns:p14="http://schemas.microsoft.com/office/powerpoint/2010/main" val="36179393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72C1101-4F2A-56A8-2224-916D876E75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91F7524-3D33-3CBF-CD3D-63E87F46C9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1225565" y="4954872"/>
            <a:ext cx="7521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Veel succes </a:t>
            </a:r>
          </a:p>
          <a:p>
            <a:pPr algn="ctr"/>
            <a:r>
              <a:rPr lang="nl-NL" sz="54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en plezier!</a:t>
            </a:r>
          </a:p>
        </p:txBody>
      </p:sp>
      <p:pic>
        <p:nvPicPr>
          <p:cNvPr id="9" name="Afbeelding 8" descr="Afbeelding met persoon, schoeisel, Dans, person&#10;&#10;Door AI gegenereerde inhoud is mogelijk onjuist.">
            <a:extLst>
              <a:ext uri="{FF2B5EF4-FFF2-40B4-BE49-F238E27FC236}">
                <a16:creationId xmlns:a16="http://schemas.microsoft.com/office/drawing/2014/main" id="{CFCBAEF7-AE55-2E03-3A7E-16FEB9A680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85"/>
            <a:ext cx="4509058" cy="4288053"/>
          </a:xfrm>
          <a:prstGeom prst="rect">
            <a:avLst/>
          </a:prstGeom>
        </p:spPr>
      </p:pic>
      <p:pic>
        <p:nvPicPr>
          <p:cNvPr id="11" name="Afbeelding 10" descr="Afbeelding met persoon, Dans, kleding, Menselijk gezicht&#10;&#10;Door AI gegenereerde inhoud is mogelijk onjuist.">
            <a:extLst>
              <a:ext uri="{FF2B5EF4-FFF2-40B4-BE49-F238E27FC236}">
                <a16:creationId xmlns:a16="http://schemas.microsoft.com/office/drawing/2014/main" id="{3B758B0E-CD60-1DDC-FFD9-2FEA790F65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264" y="3170009"/>
            <a:ext cx="6362872" cy="405652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E41B6CD-4B73-FE97-9B0C-5FAD92C4E5C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15169" y="2283165"/>
            <a:ext cx="75218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Welk boek wil </a:t>
            </a:r>
            <a:br>
              <a:rPr lang="nl-NL" sz="48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</a:br>
            <a:r>
              <a:rPr lang="nl-NL" sz="4800" b="1" dirty="0">
                <a:solidFill>
                  <a:srgbClr val="EC7404"/>
                </a:solidFill>
                <a:latin typeface="Co Headline" panose="020B0603060202020204" pitchFamily="34" charset="0"/>
                <a:cs typeface="Co Headline" panose="020B0603060202020204" pitchFamily="34" charset="0"/>
              </a:rPr>
              <a:t>jij gaan lezen?</a:t>
            </a:r>
          </a:p>
        </p:txBody>
      </p:sp>
    </p:spTree>
    <p:extLst>
      <p:ext uri="{BB962C8B-B14F-4D97-AF65-F5344CB8AC3E}">
        <p14:creationId xmlns:p14="http://schemas.microsoft.com/office/powerpoint/2010/main" val="4046776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65182d8-8f1a-4481-bfe2-f92bdecbe446" xsi:nil="true"/>
    <lcf76f155ced4ddcb4097134ff3c332f xmlns="021b465c-3b0b-4319-a321-a31d49da96f4">
      <Terms xmlns="http://schemas.microsoft.com/office/infopath/2007/PartnerControls"/>
    </lcf76f155ced4ddcb4097134ff3c332f>
    <Gebied xmlns="021b465c-3b0b-4319-a321-a31d49da96f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95CD4D2A79F347B10A92E10DEBD953" ma:contentTypeVersion="18" ma:contentTypeDescription="Een nieuw document maken." ma:contentTypeScope="" ma:versionID="362d11be7ee78093165d7660ce7356f5">
  <xsd:schema xmlns:xsd="http://www.w3.org/2001/XMLSchema" xmlns:xs="http://www.w3.org/2001/XMLSchema" xmlns:p="http://schemas.microsoft.com/office/2006/metadata/properties" xmlns:ns2="021b465c-3b0b-4319-a321-a31d49da96f4" xmlns:ns3="965182d8-8f1a-4481-bfe2-f92bdecbe446" targetNamespace="http://schemas.microsoft.com/office/2006/metadata/properties" ma:root="true" ma:fieldsID="d8ef7613d2fb7af0fa2c4da2d0012dcd" ns2:_="" ns3:_="">
    <xsd:import namespace="021b465c-3b0b-4319-a321-a31d49da96f4"/>
    <xsd:import namespace="965182d8-8f1a-4481-bfe2-f92bdecbe4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Gebied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1b465c-3b0b-4319-a321-a31d49da96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76ffcf93-f24d-4e2f-8f06-ae166e18d2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Gebied" ma:index="22" nillable="true" ma:displayName="Gebied" ma:format="Dropdown" ma:internalName="Gebied">
      <xsd:simpleType>
        <xsd:restriction base="dms:Text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5182d8-8f1a-4481-bfe2-f92bdecbe44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9fa7a63-9f62-4985-8620-0f9e1ff33e23}" ma:internalName="TaxCatchAll" ma:showField="CatchAllData" ma:web="965182d8-8f1a-4481-bfe2-f92bdecbe4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63F1A2-A13F-4C77-8159-0CA835577CE2}">
  <ds:schemaRefs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965182d8-8f1a-4481-bfe2-f92bdecbe446"/>
    <ds:schemaRef ds:uri="http://schemas.microsoft.com/office/infopath/2007/PartnerControls"/>
    <ds:schemaRef ds:uri="http://purl.org/dc/dcmitype/"/>
    <ds:schemaRef ds:uri="021b465c-3b0b-4319-a321-a31d49da96f4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F9D98E3-3D02-4B9C-A6F5-8AAA6DE631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0241C0-78E2-4A39-97C8-986902CE38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1b465c-3b0b-4319-a321-a31d49da96f4"/>
    <ds:schemaRef ds:uri="965182d8-8f1a-4481-bfe2-f92bdecbe4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39</Words>
  <Application>Microsoft Office PowerPoint</Application>
  <PresentationFormat>Breedbeeld</PresentationFormat>
  <Paragraphs>12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10" baseType="lpstr">
      <vt:lpstr>Aptos</vt:lpstr>
      <vt:lpstr>Arial</vt:lpstr>
      <vt:lpstr>Calibri</vt:lpstr>
      <vt:lpstr>Calibri Light</vt:lpstr>
      <vt:lpstr>Co Headline</vt:lpstr>
      <vt:lpstr>Kantoorthema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Wouter Drubbel</dc:creator>
  <cp:lastModifiedBy>Joran Floor</cp:lastModifiedBy>
  <cp:revision>11</cp:revision>
  <dcterms:created xsi:type="dcterms:W3CDTF">2024-05-17T08:48:01Z</dcterms:created>
  <dcterms:modified xsi:type="dcterms:W3CDTF">2025-06-04T09:19:45Z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0x010100CC95CD4D2A79F347B10A92E10DEBD953</vt:lpwstr>
  </property>
  <property fmtid="{D5CDD505-2E9C-101B-9397-08002B2CF9AE}" pid="3" name="MediaServiceImageTags">
    <vt:lpwstr/>
  </property>
  <property fmtid="{D5CDD505-2E9C-101B-9397-08002B2CF9AE}" pid="4" name="_MarkAsFinal">
    <vt:bool>true</vt:bool>
  </property>
</Properties>
</file>