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6" r:id="rId5"/>
    <p:sldId id="281" r:id="rId6"/>
    <p:sldId id="257" r:id="rId7"/>
    <p:sldId id="279" r:id="rId8"/>
    <p:sldId id="270" r:id="rId9"/>
    <p:sldId id="269" r:id="rId10"/>
    <p:sldId id="274" r:id="rId11"/>
    <p:sldId id="283" r:id="rId12"/>
    <p:sldId id="277" r:id="rId13"/>
    <p:sldId id="280" r:id="rId14"/>
    <p:sldId id="272" r:id="rId15"/>
    <p:sldId id="282" r:id="rId16"/>
    <p:sldId id="271" r:id="rId17"/>
    <p:sldId id="275" r:id="rId18"/>
    <p:sldId id="276" r:id="rId19"/>
    <p:sldId id="266" r:id="rId20"/>
    <p:sldId id="278" r:id="rId2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320"/>
    <a:srgbClr val="ED7202"/>
    <a:srgbClr val="E331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BC1DA0-24C5-439E-A017-1EDBA6BDC9E8}" v="54" dt="2025-02-06T15:52:39.495"/>
    <p1510:client id="{FC12BF1E-4F7D-4CD2-A3B4-170B09816A88}" v="892" dt="2025-02-06T16:02:42.5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53957" autoAdjust="0"/>
  </p:normalViewPr>
  <p:slideViewPr>
    <p:cSldViewPr snapToGrid="0">
      <p:cViewPr varScale="1">
        <p:scale>
          <a:sx n="60" d="100"/>
          <a:sy n="60" d="100"/>
        </p:scale>
        <p:origin x="251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es Meulendijks" userId="ed72235d-632d-4eda-95ef-1a60bcc8250b" providerId="ADAL" clId="{62969CCA-B3FA-4FEC-889B-474D2D3D651F}"/>
    <pc:docChg chg="undo custSel addSld modSld sldOrd">
      <pc:chgData name="Kees Meulendijks" userId="ed72235d-632d-4eda-95ef-1a60bcc8250b" providerId="ADAL" clId="{62969CCA-B3FA-4FEC-889B-474D2D3D651F}" dt="2024-02-29T13:35:23.127" v="729" actId="20577"/>
      <pc:docMkLst>
        <pc:docMk/>
      </pc:docMkLst>
      <pc:sldChg chg="addSp delSp modSp mod">
        <pc:chgData name="Kees Meulendijks" userId="ed72235d-632d-4eda-95ef-1a60bcc8250b" providerId="ADAL" clId="{62969CCA-B3FA-4FEC-889B-474D2D3D651F}" dt="2024-02-29T12:30:57.067" v="562" actId="1076"/>
        <pc:sldMkLst>
          <pc:docMk/>
          <pc:sldMk cId="4075131730" sldId="256"/>
        </pc:sldMkLst>
      </pc:sldChg>
      <pc:sldChg chg="addSp delSp modSp mod">
        <pc:chgData name="Kees Meulendijks" userId="ed72235d-632d-4eda-95ef-1a60bcc8250b" providerId="ADAL" clId="{62969CCA-B3FA-4FEC-889B-474D2D3D651F}" dt="2024-02-28T12:40:19.938" v="8" actId="1076"/>
        <pc:sldMkLst>
          <pc:docMk/>
          <pc:sldMk cId="3627386868" sldId="257"/>
        </pc:sldMkLst>
      </pc:sldChg>
      <pc:sldChg chg="modSp mod">
        <pc:chgData name="Kees Meulendijks" userId="ed72235d-632d-4eda-95ef-1a60bcc8250b" providerId="ADAL" clId="{62969CCA-B3FA-4FEC-889B-474D2D3D651F}" dt="2024-02-29T12:32:43.406" v="566" actId="1076"/>
        <pc:sldMkLst>
          <pc:docMk/>
          <pc:sldMk cId="1246451021" sldId="271"/>
        </pc:sldMkLst>
      </pc:sldChg>
      <pc:sldChg chg="modSp mod modNotesTx">
        <pc:chgData name="Kees Meulendijks" userId="ed72235d-632d-4eda-95ef-1a60bcc8250b" providerId="ADAL" clId="{62969CCA-B3FA-4FEC-889B-474D2D3D651F}" dt="2024-02-29T13:33:36.191" v="724" actId="20577"/>
        <pc:sldMkLst>
          <pc:docMk/>
          <pc:sldMk cId="415727777" sldId="272"/>
        </pc:sldMkLst>
      </pc:sldChg>
      <pc:sldChg chg="addSp delSp modSp mod">
        <pc:chgData name="Kees Meulendijks" userId="ed72235d-632d-4eda-95ef-1a60bcc8250b" providerId="ADAL" clId="{62969CCA-B3FA-4FEC-889B-474D2D3D651F}" dt="2024-02-28T13:01:48.314" v="306" actId="14100"/>
        <pc:sldMkLst>
          <pc:docMk/>
          <pc:sldMk cId="4219327711" sldId="273"/>
        </pc:sldMkLst>
      </pc:sldChg>
      <pc:sldChg chg="addSp delSp modSp mod">
        <pc:chgData name="Kees Meulendijks" userId="ed72235d-632d-4eda-95ef-1a60bcc8250b" providerId="ADAL" clId="{62969CCA-B3FA-4FEC-889B-474D2D3D651F}" dt="2024-02-28T13:01:41.241" v="303" actId="1076"/>
        <pc:sldMkLst>
          <pc:docMk/>
          <pc:sldMk cId="1571765195" sldId="274"/>
        </pc:sldMkLst>
      </pc:sldChg>
      <pc:sldChg chg="modSp mod">
        <pc:chgData name="Kees Meulendijks" userId="ed72235d-632d-4eda-95ef-1a60bcc8250b" providerId="ADAL" clId="{62969CCA-B3FA-4FEC-889B-474D2D3D651F}" dt="2024-02-29T13:35:23.127" v="729" actId="20577"/>
        <pc:sldMkLst>
          <pc:docMk/>
          <pc:sldMk cId="2693576524" sldId="275"/>
        </pc:sldMkLst>
      </pc:sldChg>
      <pc:sldChg chg="addSp delSp modSp mod">
        <pc:chgData name="Kees Meulendijks" userId="ed72235d-632d-4eda-95ef-1a60bcc8250b" providerId="ADAL" clId="{62969CCA-B3FA-4FEC-889B-474D2D3D651F}" dt="2024-02-28T13:07:08.808" v="348" actId="166"/>
        <pc:sldMkLst>
          <pc:docMk/>
          <pc:sldMk cId="826186531" sldId="277"/>
        </pc:sldMkLst>
      </pc:sldChg>
      <pc:sldChg chg="addSp delSp modSp new mod ord modShow">
        <pc:chgData name="Kees Meulendijks" userId="ed72235d-632d-4eda-95ef-1a60bcc8250b" providerId="ADAL" clId="{62969CCA-B3FA-4FEC-889B-474D2D3D651F}" dt="2024-02-29T13:24:14.217" v="584" actId="729"/>
        <pc:sldMkLst>
          <pc:docMk/>
          <pc:sldMk cId="3909426756" sldId="279"/>
        </pc:sldMkLst>
      </pc:sldChg>
      <pc:sldChg chg="modSp add mod">
        <pc:chgData name="Kees Meulendijks" userId="ed72235d-632d-4eda-95ef-1a60bcc8250b" providerId="ADAL" clId="{62969CCA-B3FA-4FEC-889B-474D2D3D651F}" dt="2024-02-28T13:17:07.813" v="366" actId="1076"/>
        <pc:sldMkLst>
          <pc:docMk/>
          <pc:sldMk cId="1352178803" sldId="280"/>
        </pc:sldMkLst>
      </pc:sldChg>
      <pc:sldChg chg="add">
        <pc:chgData name="Kees Meulendijks" userId="ed72235d-632d-4eda-95ef-1a60bcc8250b" providerId="ADAL" clId="{62969CCA-B3FA-4FEC-889B-474D2D3D651F}" dt="2024-02-29T09:21:33.936" v="369" actId="2890"/>
        <pc:sldMkLst>
          <pc:docMk/>
          <pc:sldMk cId="669577620" sldId="281"/>
        </pc:sldMkLst>
      </pc:sldChg>
    </pc:docChg>
  </pc:docChgLst>
  <pc:docChgLst>
    <pc:chgData name="Kees Meulendijks" userId="ed72235d-632d-4eda-95ef-1a60bcc8250b" providerId="ADAL" clId="{26BC1DA0-24C5-439E-A017-1EDBA6BDC9E8}"/>
    <pc:docChg chg="modSld">
      <pc:chgData name="Kees Meulendijks" userId="ed72235d-632d-4eda-95ef-1a60bcc8250b" providerId="ADAL" clId="{26BC1DA0-24C5-439E-A017-1EDBA6BDC9E8}" dt="2025-02-06T15:52:39.497" v="53" actId="20577"/>
      <pc:docMkLst>
        <pc:docMk/>
      </pc:docMkLst>
      <pc:sldChg chg="addSp modSp">
        <pc:chgData name="Kees Meulendijks" userId="ed72235d-632d-4eda-95ef-1a60bcc8250b" providerId="ADAL" clId="{26BC1DA0-24C5-439E-A017-1EDBA6BDC9E8}" dt="2025-02-06T13:34:47.474" v="12" actId="1076"/>
        <pc:sldMkLst>
          <pc:docMk/>
          <pc:sldMk cId="3221202415" sldId="269"/>
        </pc:sldMkLst>
        <pc:picChg chg="add mod">
          <ac:chgData name="Kees Meulendijks" userId="ed72235d-632d-4eda-95ef-1a60bcc8250b" providerId="ADAL" clId="{26BC1DA0-24C5-439E-A017-1EDBA6BDC9E8}" dt="2025-02-06T13:34:47.474" v="12" actId="1076"/>
          <ac:picMkLst>
            <pc:docMk/>
            <pc:sldMk cId="3221202415" sldId="269"/>
            <ac:picMk id="2050" creationId="{785F6126-AB80-62E3-C4B3-8E465E747F05}"/>
          </ac:picMkLst>
        </pc:picChg>
      </pc:sldChg>
      <pc:sldChg chg="addSp delSp modSp mod">
        <pc:chgData name="Kees Meulendijks" userId="ed72235d-632d-4eda-95ef-1a60bcc8250b" providerId="ADAL" clId="{26BC1DA0-24C5-439E-A017-1EDBA6BDC9E8}" dt="2025-02-06T13:35:24.848" v="21" actId="1076"/>
        <pc:sldMkLst>
          <pc:docMk/>
          <pc:sldMk cId="1571765195" sldId="274"/>
        </pc:sldMkLst>
        <pc:spChg chg="mod">
          <ac:chgData name="Kees Meulendijks" userId="ed72235d-632d-4eda-95ef-1a60bcc8250b" providerId="ADAL" clId="{26BC1DA0-24C5-439E-A017-1EDBA6BDC9E8}" dt="2025-02-06T13:35:16.851" v="18" actId="20577"/>
          <ac:spMkLst>
            <pc:docMk/>
            <pc:sldMk cId="1571765195" sldId="274"/>
            <ac:spMk id="6" creationId="{106FFFD7-8B74-E902-768D-C280D8E0A8A5}"/>
          </ac:spMkLst>
        </pc:spChg>
        <pc:picChg chg="mod">
          <ac:chgData name="Kees Meulendijks" userId="ed72235d-632d-4eda-95ef-1a60bcc8250b" providerId="ADAL" clId="{26BC1DA0-24C5-439E-A017-1EDBA6BDC9E8}" dt="2025-02-06T13:33:50.891" v="2" actId="1076"/>
          <ac:picMkLst>
            <pc:docMk/>
            <pc:sldMk cId="1571765195" sldId="274"/>
            <ac:picMk id="2" creationId="{8365AE5D-0D53-AB94-6B39-7BC08FF58E90}"/>
          </ac:picMkLst>
        </pc:picChg>
        <pc:picChg chg="add mod">
          <ac:chgData name="Kees Meulendijks" userId="ed72235d-632d-4eda-95ef-1a60bcc8250b" providerId="ADAL" clId="{26BC1DA0-24C5-439E-A017-1EDBA6BDC9E8}" dt="2025-02-06T13:35:14.698" v="17" actId="1076"/>
          <ac:picMkLst>
            <pc:docMk/>
            <pc:sldMk cId="1571765195" sldId="274"/>
            <ac:picMk id="3" creationId="{04197CB3-F22C-58E3-BA0A-E0B571D477E8}"/>
          </ac:picMkLst>
        </pc:picChg>
        <pc:picChg chg="add mod">
          <ac:chgData name="Kees Meulendijks" userId="ed72235d-632d-4eda-95ef-1a60bcc8250b" providerId="ADAL" clId="{26BC1DA0-24C5-439E-A017-1EDBA6BDC9E8}" dt="2025-02-06T13:35:24.848" v="21" actId="1076"/>
          <ac:picMkLst>
            <pc:docMk/>
            <pc:sldMk cId="1571765195" sldId="274"/>
            <ac:picMk id="4" creationId="{8ADCDC20-4281-7930-99CB-405245CE4809}"/>
          </ac:picMkLst>
        </pc:picChg>
        <pc:picChg chg="add del mod">
          <ac:chgData name="Kees Meulendijks" userId="ed72235d-632d-4eda-95ef-1a60bcc8250b" providerId="ADAL" clId="{26BC1DA0-24C5-439E-A017-1EDBA6BDC9E8}" dt="2025-02-06T13:35:09.906" v="15" actId="478"/>
          <ac:picMkLst>
            <pc:docMk/>
            <pc:sldMk cId="1571765195" sldId="274"/>
            <ac:picMk id="1026" creationId="{94B4FC64-A75D-F9CF-B635-84F346E31F64}"/>
          </ac:picMkLst>
        </pc:picChg>
      </pc:sldChg>
      <pc:sldChg chg="modSp mod">
        <pc:chgData name="Kees Meulendijks" userId="ed72235d-632d-4eda-95ef-1a60bcc8250b" providerId="ADAL" clId="{26BC1DA0-24C5-439E-A017-1EDBA6BDC9E8}" dt="2025-02-06T15:52:39.497" v="53" actId="20577"/>
        <pc:sldMkLst>
          <pc:docMk/>
          <pc:sldMk cId="731375176" sldId="283"/>
        </pc:sldMkLst>
        <pc:spChg chg="mod">
          <ac:chgData name="Kees Meulendijks" userId="ed72235d-632d-4eda-95ef-1a60bcc8250b" providerId="ADAL" clId="{26BC1DA0-24C5-439E-A017-1EDBA6BDC9E8}" dt="2025-02-06T15:52:02.354" v="51" actId="20577"/>
          <ac:spMkLst>
            <pc:docMk/>
            <pc:sldMk cId="731375176" sldId="283"/>
            <ac:spMk id="3" creationId="{92E12E3E-B2F0-B197-7D75-F3C9C47327AB}"/>
          </ac:spMkLst>
        </pc:spChg>
        <pc:spChg chg="mod">
          <ac:chgData name="Kees Meulendijks" userId="ed72235d-632d-4eda-95ef-1a60bcc8250b" providerId="ADAL" clId="{26BC1DA0-24C5-439E-A017-1EDBA6BDC9E8}" dt="2025-02-06T15:52:39.497" v="53" actId="20577"/>
          <ac:spMkLst>
            <pc:docMk/>
            <pc:sldMk cId="731375176" sldId="283"/>
            <ac:spMk id="8" creationId="{C8EA2720-B21A-32FF-3323-14A4FC7B4F21}"/>
          </ac:spMkLst>
        </pc:spChg>
      </pc:sldChg>
    </pc:docChg>
  </pc:docChgLst>
  <pc:docChgLst>
    <pc:chgData name="Petra Mackenbach" userId="37ec0812-cd64-4b13-bf64-0909690650b0" providerId="ADAL" clId="{19BC07A9-0353-4690-B67E-EAC17118639D}"/>
    <pc:docChg chg="custSel modSld">
      <pc:chgData name="Petra Mackenbach" userId="37ec0812-cd64-4b13-bf64-0909690650b0" providerId="ADAL" clId="{19BC07A9-0353-4690-B67E-EAC17118639D}" dt="2024-02-29T13:57:34.890" v="259" actId="20577"/>
      <pc:docMkLst>
        <pc:docMk/>
      </pc:docMkLst>
      <pc:sldChg chg="modSp mod">
        <pc:chgData name="Petra Mackenbach" userId="37ec0812-cd64-4b13-bf64-0909690650b0" providerId="ADAL" clId="{19BC07A9-0353-4690-B67E-EAC17118639D}" dt="2024-02-29T13:57:34.890" v="259" actId="20577"/>
        <pc:sldMkLst>
          <pc:docMk/>
          <pc:sldMk cId="4075131730" sldId="256"/>
        </pc:sldMkLst>
      </pc:sldChg>
      <pc:sldChg chg="modSp mod modNotesTx">
        <pc:chgData name="Petra Mackenbach" userId="37ec0812-cd64-4b13-bf64-0909690650b0" providerId="ADAL" clId="{19BC07A9-0353-4690-B67E-EAC17118639D}" dt="2024-02-29T13:53:44.498" v="159" actId="20577"/>
        <pc:sldMkLst>
          <pc:docMk/>
          <pc:sldMk cId="3627386868" sldId="257"/>
        </pc:sldMkLst>
      </pc:sldChg>
      <pc:sldChg chg="modSp mod">
        <pc:chgData name="Petra Mackenbach" userId="37ec0812-cd64-4b13-bf64-0909690650b0" providerId="ADAL" clId="{19BC07A9-0353-4690-B67E-EAC17118639D}" dt="2024-02-29T13:33:27.293" v="54" actId="20577"/>
        <pc:sldMkLst>
          <pc:docMk/>
          <pc:sldMk cId="415727777" sldId="272"/>
        </pc:sldMkLst>
      </pc:sldChg>
      <pc:sldChg chg="modSp mod">
        <pc:chgData name="Petra Mackenbach" userId="37ec0812-cd64-4b13-bf64-0909690650b0" providerId="ADAL" clId="{19BC07A9-0353-4690-B67E-EAC17118639D}" dt="2024-02-29T13:36:47.301" v="126" actId="20577"/>
        <pc:sldMkLst>
          <pc:docMk/>
          <pc:sldMk cId="2693576524" sldId="275"/>
        </pc:sldMkLst>
      </pc:sldChg>
      <pc:sldChg chg="modNotesTx">
        <pc:chgData name="Petra Mackenbach" userId="37ec0812-cd64-4b13-bf64-0909690650b0" providerId="ADAL" clId="{19BC07A9-0353-4690-B67E-EAC17118639D}" dt="2024-02-29T13:24:19.110" v="0"/>
        <pc:sldMkLst>
          <pc:docMk/>
          <pc:sldMk cId="3909426756" sldId="279"/>
        </pc:sldMkLst>
      </pc:sldChg>
    </pc:docChg>
  </pc:docChgLst>
  <pc:docChgLst>
    <pc:chgData name="Petra Mackenbach" userId="37ec0812-cd64-4b13-bf64-0909690650b0" providerId="ADAL" clId="{28F11C54-F5F5-43A8-B056-98413841BFE9}"/>
    <pc:docChg chg="custSel addSld modSld">
      <pc:chgData name="Petra Mackenbach" userId="37ec0812-cd64-4b13-bf64-0909690650b0" providerId="ADAL" clId="{28F11C54-F5F5-43A8-B056-98413841BFE9}" dt="2025-02-03T12:56:29.875" v="2887" actId="20577"/>
      <pc:docMkLst>
        <pc:docMk/>
      </pc:docMkLst>
      <pc:sldChg chg="modNotesTx">
        <pc:chgData name="Petra Mackenbach" userId="37ec0812-cd64-4b13-bf64-0909690650b0" providerId="ADAL" clId="{28F11C54-F5F5-43A8-B056-98413841BFE9}" dt="2025-02-03T12:13:20.974" v="215" actId="20577"/>
        <pc:sldMkLst>
          <pc:docMk/>
          <pc:sldMk cId="3627386868" sldId="257"/>
        </pc:sldMkLst>
      </pc:sldChg>
      <pc:sldChg chg="modSp mod modNotesTx">
        <pc:chgData name="Petra Mackenbach" userId="37ec0812-cd64-4b13-bf64-0909690650b0" providerId="ADAL" clId="{28F11C54-F5F5-43A8-B056-98413841BFE9}" dt="2025-02-03T12:24:30.699" v="1018" actId="20577"/>
        <pc:sldMkLst>
          <pc:docMk/>
          <pc:sldMk cId="3221202415" sldId="269"/>
        </pc:sldMkLst>
        <pc:spChg chg="mod">
          <ac:chgData name="Petra Mackenbach" userId="37ec0812-cd64-4b13-bf64-0909690650b0" providerId="ADAL" clId="{28F11C54-F5F5-43A8-B056-98413841BFE9}" dt="2025-02-03T12:22:25.041" v="749" actId="5793"/>
          <ac:spMkLst>
            <pc:docMk/>
            <pc:sldMk cId="3221202415" sldId="269"/>
            <ac:spMk id="3" creationId="{B2A35455-5E5A-FEC5-0580-DA79C2FA3494}"/>
          </ac:spMkLst>
        </pc:spChg>
        <pc:picChg chg="mod">
          <ac:chgData name="Petra Mackenbach" userId="37ec0812-cd64-4b13-bf64-0909690650b0" providerId="ADAL" clId="{28F11C54-F5F5-43A8-B056-98413841BFE9}" dt="2025-02-03T12:22:49.292" v="754" actId="1076"/>
          <ac:picMkLst>
            <pc:docMk/>
            <pc:sldMk cId="3221202415" sldId="269"/>
            <ac:picMk id="7" creationId="{E4272FEE-6405-E9C6-89A2-0A9594C7554F}"/>
          </ac:picMkLst>
        </pc:picChg>
        <pc:picChg chg="mod">
          <ac:chgData name="Petra Mackenbach" userId="37ec0812-cd64-4b13-bf64-0909690650b0" providerId="ADAL" clId="{28F11C54-F5F5-43A8-B056-98413841BFE9}" dt="2025-02-03T12:22:45.891" v="753" actId="1076"/>
          <ac:picMkLst>
            <pc:docMk/>
            <pc:sldMk cId="3221202415" sldId="269"/>
            <ac:picMk id="9" creationId="{766E7B8E-91C8-4E63-A816-0FA19BF61736}"/>
          </ac:picMkLst>
        </pc:picChg>
      </pc:sldChg>
      <pc:sldChg chg="modSp mod">
        <pc:chgData name="Petra Mackenbach" userId="37ec0812-cd64-4b13-bf64-0909690650b0" providerId="ADAL" clId="{28F11C54-F5F5-43A8-B056-98413841BFE9}" dt="2025-02-03T12:20:51.704" v="699" actId="20577"/>
        <pc:sldMkLst>
          <pc:docMk/>
          <pc:sldMk cId="2381227473" sldId="270"/>
        </pc:sldMkLst>
        <pc:spChg chg="mod">
          <ac:chgData name="Petra Mackenbach" userId="37ec0812-cd64-4b13-bf64-0909690650b0" providerId="ADAL" clId="{28F11C54-F5F5-43A8-B056-98413841BFE9}" dt="2025-02-03T12:20:51.704" v="699" actId="20577"/>
          <ac:spMkLst>
            <pc:docMk/>
            <pc:sldMk cId="2381227473" sldId="270"/>
            <ac:spMk id="6" creationId="{0F999192-3179-B6D4-679B-629DD90641D1}"/>
          </ac:spMkLst>
        </pc:spChg>
      </pc:sldChg>
      <pc:sldChg chg="modSp mod modNotesTx">
        <pc:chgData name="Petra Mackenbach" userId="37ec0812-cd64-4b13-bf64-0909690650b0" providerId="ADAL" clId="{28F11C54-F5F5-43A8-B056-98413841BFE9}" dt="2025-02-03T12:40:14.026" v="1598" actId="255"/>
        <pc:sldMkLst>
          <pc:docMk/>
          <pc:sldMk cId="1246451021" sldId="271"/>
        </pc:sldMkLst>
        <pc:spChg chg="mod">
          <ac:chgData name="Petra Mackenbach" userId="37ec0812-cd64-4b13-bf64-0909690650b0" providerId="ADAL" clId="{28F11C54-F5F5-43A8-B056-98413841BFE9}" dt="2025-02-03T12:40:14.026" v="1598" actId="255"/>
          <ac:spMkLst>
            <pc:docMk/>
            <pc:sldMk cId="1246451021" sldId="271"/>
            <ac:spMk id="3" creationId="{0B4356C7-33DF-1AE0-ADB9-492313DC867C}"/>
          </ac:spMkLst>
        </pc:spChg>
      </pc:sldChg>
      <pc:sldChg chg="modSp mod modNotesTx">
        <pc:chgData name="Petra Mackenbach" userId="37ec0812-cd64-4b13-bf64-0909690650b0" providerId="ADAL" clId="{28F11C54-F5F5-43A8-B056-98413841BFE9}" dt="2025-02-03T12:56:29.875" v="2887" actId="20577"/>
        <pc:sldMkLst>
          <pc:docMk/>
          <pc:sldMk cId="415727777" sldId="272"/>
        </pc:sldMkLst>
        <pc:spChg chg="mod">
          <ac:chgData name="Petra Mackenbach" userId="37ec0812-cd64-4b13-bf64-0909690650b0" providerId="ADAL" clId="{28F11C54-F5F5-43A8-B056-98413841BFE9}" dt="2025-02-03T12:41:01.463" v="1656" actId="207"/>
          <ac:spMkLst>
            <pc:docMk/>
            <pc:sldMk cId="415727777" sldId="272"/>
            <ac:spMk id="3" creationId="{EDC10F99-04D7-8077-1B3B-82B07727A59C}"/>
          </ac:spMkLst>
        </pc:spChg>
      </pc:sldChg>
      <pc:sldChg chg="modNotesTx">
        <pc:chgData name="Petra Mackenbach" userId="37ec0812-cd64-4b13-bf64-0909690650b0" providerId="ADAL" clId="{28F11C54-F5F5-43A8-B056-98413841BFE9}" dt="2025-02-03T12:29:42.874" v="1380" actId="5793"/>
        <pc:sldMkLst>
          <pc:docMk/>
          <pc:sldMk cId="4219327711" sldId="273"/>
        </pc:sldMkLst>
      </pc:sldChg>
      <pc:sldChg chg="modNotesTx">
        <pc:chgData name="Petra Mackenbach" userId="37ec0812-cd64-4b13-bf64-0909690650b0" providerId="ADAL" clId="{28F11C54-F5F5-43A8-B056-98413841BFE9}" dt="2025-02-03T12:46:50.020" v="2008" actId="20577"/>
        <pc:sldMkLst>
          <pc:docMk/>
          <pc:sldMk cId="1571765195" sldId="274"/>
        </pc:sldMkLst>
      </pc:sldChg>
      <pc:sldChg chg="modNotesTx">
        <pc:chgData name="Petra Mackenbach" userId="37ec0812-cd64-4b13-bf64-0909690650b0" providerId="ADAL" clId="{28F11C54-F5F5-43A8-B056-98413841BFE9}" dt="2025-02-03T12:55:24.476" v="2869" actId="20577"/>
        <pc:sldMkLst>
          <pc:docMk/>
          <pc:sldMk cId="2693576524" sldId="275"/>
        </pc:sldMkLst>
      </pc:sldChg>
      <pc:sldChg chg="modNotesTx">
        <pc:chgData name="Petra Mackenbach" userId="37ec0812-cd64-4b13-bf64-0909690650b0" providerId="ADAL" clId="{28F11C54-F5F5-43A8-B056-98413841BFE9}" dt="2025-02-03T12:20:10.597" v="648" actId="20577"/>
        <pc:sldMkLst>
          <pc:docMk/>
          <pc:sldMk cId="3909426756" sldId="279"/>
        </pc:sldMkLst>
      </pc:sldChg>
      <pc:sldChg chg="delSp modSp add mod modNotesTx">
        <pc:chgData name="Petra Mackenbach" userId="37ec0812-cd64-4b13-bf64-0909690650b0" providerId="ADAL" clId="{28F11C54-F5F5-43A8-B056-98413841BFE9}" dt="2025-02-03T12:54:09.447" v="2718" actId="20577"/>
        <pc:sldMkLst>
          <pc:docMk/>
          <pc:sldMk cId="731375176" sldId="283"/>
        </pc:sldMkLst>
        <pc:spChg chg="mod">
          <ac:chgData name="Petra Mackenbach" userId="37ec0812-cd64-4b13-bf64-0909690650b0" providerId="ADAL" clId="{28F11C54-F5F5-43A8-B056-98413841BFE9}" dt="2025-02-03T12:49:29.344" v="2136" actId="20577"/>
          <ac:spMkLst>
            <pc:docMk/>
            <pc:sldMk cId="731375176" sldId="283"/>
            <ac:spMk id="3" creationId="{92E12E3E-B2F0-B197-7D75-F3C9C47327AB}"/>
          </ac:spMkLst>
        </pc:spChg>
        <pc:spChg chg="mod">
          <ac:chgData name="Petra Mackenbach" userId="37ec0812-cd64-4b13-bf64-0909690650b0" providerId="ADAL" clId="{28F11C54-F5F5-43A8-B056-98413841BFE9}" dt="2025-02-03T12:48:25.232" v="2042" actId="20577"/>
          <ac:spMkLst>
            <pc:docMk/>
            <pc:sldMk cId="731375176" sldId="283"/>
            <ac:spMk id="8" creationId="{C8EA2720-B21A-32FF-3323-14A4FC7B4F21}"/>
          </ac:spMkLst>
        </pc:spChg>
      </pc:sldChg>
    </pc:docChg>
  </pc:docChgLst>
  <pc:docChgLst>
    <pc:chgData name="Joran Floor" userId="5dc3cb7f-383d-4610-8b75-ba22e7abc4c2" providerId="ADAL" clId="{FC12BF1E-4F7D-4CD2-A3B4-170B09816A88}"/>
    <pc:docChg chg="undo custSel addSld delSld modSld sldOrd">
      <pc:chgData name="Joran Floor" userId="5dc3cb7f-383d-4610-8b75-ba22e7abc4c2" providerId="ADAL" clId="{FC12BF1E-4F7D-4CD2-A3B4-170B09816A88}" dt="2025-02-06T16:05:01.360" v="1719" actId="20577"/>
      <pc:docMkLst>
        <pc:docMk/>
      </pc:docMkLst>
      <pc:sldChg chg="addSp delSp modSp mod">
        <pc:chgData name="Joran Floor" userId="5dc3cb7f-383d-4610-8b75-ba22e7abc4c2" providerId="ADAL" clId="{FC12BF1E-4F7D-4CD2-A3B4-170B09816A88}" dt="2025-02-06T13:13:54.710" v="1550" actId="20577"/>
        <pc:sldMkLst>
          <pc:docMk/>
          <pc:sldMk cId="4075131730" sldId="256"/>
        </pc:sldMkLst>
        <pc:spChg chg="mod">
          <ac:chgData name="Joran Floor" userId="5dc3cb7f-383d-4610-8b75-ba22e7abc4c2" providerId="ADAL" clId="{FC12BF1E-4F7D-4CD2-A3B4-170B09816A88}" dt="2025-02-06T13:13:54.710" v="1550" actId="20577"/>
          <ac:spMkLst>
            <pc:docMk/>
            <pc:sldMk cId="4075131730" sldId="256"/>
            <ac:spMk id="3" creationId="{A804F99D-E1F7-458A-724B-7EB9D252F3C0}"/>
          </ac:spMkLst>
        </pc:spChg>
        <pc:spChg chg="mod">
          <ac:chgData name="Joran Floor" userId="5dc3cb7f-383d-4610-8b75-ba22e7abc4c2" providerId="ADAL" clId="{FC12BF1E-4F7D-4CD2-A3B4-170B09816A88}" dt="2025-02-06T13:10:44.154" v="1301" actId="20577"/>
          <ac:spMkLst>
            <pc:docMk/>
            <pc:sldMk cId="4075131730" sldId="256"/>
            <ac:spMk id="4" creationId="{EEF19DC1-A1F9-7B6B-CC2F-321F92FC0CE2}"/>
          </ac:spMkLst>
        </pc:spChg>
        <pc:picChg chg="mod">
          <ac:chgData name="Joran Floor" userId="5dc3cb7f-383d-4610-8b75-ba22e7abc4c2" providerId="ADAL" clId="{FC12BF1E-4F7D-4CD2-A3B4-170B09816A88}" dt="2025-01-30T08:48:25.168" v="181" actId="1076"/>
          <ac:picMkLst>
            <pc:docMk/>
            <pc:sldMk cId="4075131730" sldId="256"/>
            <ac:picMk id="8" creationId="{C654E1E3-B1F3-CC41-32CA-E85D50481C7B}"/>
          </ac:picMkLst>
        </pc:picChg>
      </pc:sldChg>
      <pc:sldChg chg="addSp delSp modSp mod modNotesTx">
        <pc:chgData name="Joran Floor" userId="5dc3cb7f-383d-4610-8b75-ba22e7abc4c2" providerId="ADAL" clId="{FC12BF1E-4F7D-4CD2-A3B4-170B09816A88}" dt="2025-02-06T10:23:05.498" v="1270" actId="14826"/>
        <pc:sldMkLst>
          <pc:docMk/>
          <pc:sldMk cId="3627386868" sldId="257"/>
        </pc:sldMkLst>
        <pc:spChg chg="mod">
          <ac:chgData name="Joran Floor" userId="5dc3cb7f-383d-4610-8b75-ba22e7abc4c2" providerId="ADAL" clId="{FC12BF1E-4F7D-4CD2-A3B4-170B09816A88}" dt="2025-01-20T12:42:58.407" v="17" actId="20577"/>
          <ac:spMkLst>
            <pc:docMk/>
            <pc:sldMk cId="3627386868" sldId="257"/>
            <ac:spMk id="7" creationId="{6EF134FE-1B1E-8E20-3423-EA37C7F208D6}"/>
          </ac:spMkLst>
        </pc:spChg>
        <pc:spChg chg="mod">
          <ac:chgData name="Joran Floor" userId="5dc3cb7f-383d-4610-8b75-ba22e7abc4c2" providerId="ADAL" clId="{FC12BF1E-4F7D-4CD2-A3B4-170B09816A88}" dt="2025-01-30T08:52:28.371" v="288" actId="20577"/>
          <ac:spMkLst>
            <pc:docMk/>
            <pc:sldMk cId="3627386868" sldId="257"/>
            <ac:spMk id="8" creationId="{8D5BDC54-3300-484C-BD4F-1E5EBC92560F}"/>
          </ac:spMkLst>
        </pc:spChg>
        <pc:picChg chg="mod">
          <ac:chgData name="Joran Floor" userId="5dc3cb7f-383d-4610-8b75-ba22e7abc4c2" providerId="ADAL" clId="{FC12BF1E-4F7D-4CD2-A3B4-170B09816A88}" dt="2025-02-06T10:23:05.498" v="1270" actId="14826"/>
          <ac:picMkLst>
            <pc:docMk/>
            <pc:sldMk cId="3627386868" sldId="257"/>
            <ac:picMk id="4" creationId="{197466C4-C161-FEDA-AD84-86A6370C61A1}"/>
          </ac:picMkLst>
        </pc:picChg>
      </pc:sldChg>
      <pc:sldChg chg="addSp delSp modSp mod">
        <pc:chgData name="Joran Floor" userId="5dc3cb7f-383d-4610-8b75-ba22e7abc4c2" providerId="ADAL" clId="{FC12BF1E-4F7D-4CD2-A3B4-170B09816A88}" dt="2025-01-30T10:59:31.543" v="529" actId="1076"/>
        <pc:sldMkLst>
          <pc:docMk/>
          <pc:sldMk cId="4270836180" sldId="266"/>
        </pc:sldMkLst>
        <pc:spChg chg="mod">
          <ac:chgData name="Joran Floor" userId="5dc3cb7f-383d-4610-8b75-ba22e7abc4c2" providerId="ADAL" clId="{FC12BF1E-4F7D-4CD2-A3B4-170B09816A88}" dt="2025-01-30T08:57:47.869" v="392" actId="1076"/>
          <ac:spMkLst>
            <pc:docMk/>
            <pc:sldMk cId="4270836180" sldId="266"/>
            <ac:spMk id="4" creationId="{04442C7C-89FD-5A00-F081-77EA8F53F247}"/>
          </ac:spMkLst>
        </pc:spChg>
        <pc:picChg chg="add mod ord">
          <ac:chgData name="Joran Floor" userId="5dc3cb7f-383d-4610-8b75-ba22e7abc4c2" providerId="ADAL" clId="{FC12BF1E-4F7D-4CD2-A3B4-170B09816A88}" dt="2025-01-30T08:57:39.371" v="390" actId="1076"/>
          <ac:picMkLst>
            <pc:docMk/>
            <pc:sldMk cId="4270836180" sldId="266"/>
            <ac:picMk id="7" creationId="{28A6E5B3-5374-88F7-E0CA-9A5D987DAD2A}"/>
          </ac:picMkLst>
        </pc:picChg>
        <pc:picChg chg="add mod ord">
          <ac:chgData name="Joran Floor" userId="5dc3cb7f-383d-4610-8b75-ba22e7abc4c2" providerId="ADAL" clId="{FC12BF1E-4F7D-4CD2-A3B4-170B09816A88}" dt="2025-01-30T10:59:31.543" v="529" actId="1076"/>
          <ac:picMkLst>
            <pc:docMk/>
            <pc:sldMk cId="4270836180" sldId="266"/>
            <ac:picMk id="10" creationId="{7BE464CD-4196-3282-A621-B8341DA74AAD}"/>
          </ac:picMkLst>
        </pc:picChg>
      </pc:sldChg>
      <pc:sldChg chg="addSp delSp modSp mod modNotesTx">
        <pc:chgData name="Joran Floor" userId="5dc3cb7f-383d-4610-8b75-ba22e7abc4c2" providerId="ADAL" clId="{FC12BF1E-4F7D-4CD2-A3B4-170B09816A88}" dt="2025-02-06T16:01:16.347" v="1649" actId="20577"/>
        <pc:sldMkLst>
          <pc:docMk/>
          <pc:sldMk cId="3221202415" sldId="269"/>
        </pc:sldMkLst>
        <pc:spChg chg="mod">
          <ac:chgData name="Joran Floor" userId="5dc3cb7f-383d-4610-8b75-ba22e7abc4c2" providerId="ADAL" clId="{FC12BF1E-4F7D-4CD2-A3B4-170B09816A88}" dt="2025-01-30T09:02:40.498" v="408" actId="20577"/>
          <ac:spMkLst>
            <pc:docMk/>
            <pc:sldMk cId="3221202415" sldId="269"/>
            <ac:spMk id="3" creationId="{B2A35455-5E5A-FEC5-0580-DA79C2FA3494}"/>
          </ac:spMkLst>
        </pc:spChg>
        <pc:picChg chg="add mod ord">
          <ac:chgData name="Joran Floor" userId="5dc3cb7f-383d-4610-8b75-ba22e7abc4c2" providerId="ADAL" clId="{FC12BF1E-4F7D-4CD2-A3B4-170B09816A88}" dt="2025-01-30T08:54:02.307" v="336" actId="1038"/>
          <ac:picMkLst>
            <pc:docMk/>
            <pc:sldMk cId="3221202415" sldId="269"/>
            <ac:picMk id="7" creationId="{E4272FEE-6405-E9C6-89A2-0A9594C7554F}"/>
          </ac:picMkLst>
        </pc:picChg>
        <pc:picChg chg="mod">
          <ac:chgData name="Joran Floor" userId="5dc3cb7f-383d-4610-8b75-ba22e7abc4c2" providerId="ADAL" clId="{FC12BF1E-4F7D-4CD2-A3B4-170B09816A88}" dt="2025-01-30T08:53:58.886" v="324" actId="1076"/>
          <ac:picMkLst>
            <pc:docMk/>
            <pc:sldMk cId="3221202415" sldId="269"/>
            <ac:picMk id="9" creationId="{766E7B8E-91C8-4E63-A816-0FA19BF61736}"/>
          </ac:picMkLst>
        </pc:picChg>
      </pc:sldChg>
      <pc:sldChg chg="addSp delSp modSp mod">
        <pc:chgData name="Joran Floor" userId="5dc3cb7f-383d-4610-8b75-ba22e7abc4c2" providerId="ADAL" clId="{FC12BF1E-4F7D-4CD2-A3B4-170B09816A88}" dt="2025-02-04T14:37:27.984" v="843" actId="20577"/>
        <pc:sldMkLst>
          <pc:docMk/>
          <pc:sldMk cId="2381227473" sldId="270"/>
        </pc:sldMkLst>
        <pc:spChg chg="mod">
          <ac:chgData name="Joran Floor" userId="5dc3cb7f-383d-4610-8b75-ba22e7abc4c2" providerId="ADAL" clId="{FC12BF1E-4F7D-4CD2-A3B4-170B09816A88}" dt="2025-02-04T14:37:27.984" v="843" actId="20577"/>
          <ac:spMkLst>
            <pc:docMk/>
            <pc:sldMk cId="2381227473" sldId="270"/>
            <ac:spMk id="6" creationId="{0F999192-3179-B6D4-679B-629DD90641D1}"/>
          </ac:spMkLst>
        </pc:spChg>
        <pc:spChg chg="mod">
          <ac:chgData name="Joran Floor" userId="5dc3cb7f-383d-4610-8b75-ba22e7abc4c2" providerId="ADAL" clId="{FC12BF1E-4F7D-4CD2-A3B4-170B09816A88}" dt="2025-01-30T08:52:37.353" v="290" actId="20577"/>
          <ac:spMkLst>
            <pc:docMk/>
            <pc:sldMk cId="2381227473" sldId="270"/>
            <ac:spMk id="8" creationId="{8D5BDC54-3300-484C-BD4F-1E5EBC92560F}"/>
          </ac:spMkLst>
        </pc:spChg>
        <pc:picChg chg="add mod ord">
          <ac:chgData name="Joran Floor" userId="5dc3cb7f-383d-4610-8b75-ba22e7abc4c2" providerId="ADAL" clId="{FC12BF1E-4F7D-4CD2-A3B4-170B09816A88}" dt="2025-01-30T08:52:17.868" v="286" actId="167"/>
          <ac:picMkLst>
            <pc:docMk/>
            <pc:sldMk cId="2381227473" sldId="270"/>
            <ac:picMk id="3" creationId="{B9F61BAE-4724-468C-0CEB-4871BED1E9DC}"/>
          </ac:picMkLst>
        </pc:picChg>
        <pc:picChg chg="ord">
          <ac:chgData name="Joran Floor" userId="5dc3cb7f-383d-4610-8b75-ba22e7abc4c2" providerId="ADAL" clId="{FC12BF1E-4F7D-4CD2-A3B4-170B09816A88}" dt="2025-02-04T14:36:11.425" v="768" actId="171"/>
          <ac:picMkLst>
            <pc:docMk/>
            <pc:sldMk cId="2381227473" sldId="270"/>
            <ac:picMk id="9" creationId="{766E7B8E-91C8-4E63-A816-0FA19BF61736}"/>
          </ac:picMkLst>
        </pc:picChg>
      </pc:sldChg>
      <pc:sldChg chg="modSp mod modNotesTx">
        <pc:chgData name="Joran Floor" userId="5dc3cb7f-383d-4610-8b75-ba22e7abc4c2" providerId="ADAL" clId="{FC12BF1E-4F7D-4CD2-A3B4-170B09816A88}" dt="2025-02-06T16:05:01.360" v="1719" actId="20577"/>
        <pc:sldMkLst>
          <pc:docMk/>
          <pc:sldMk cId="1246451021" sldId="271"/>
        </pc:sldMkLst>
        <pc:spChg chg="mod">
          <ac:chgData name="Joran Floor" userId="5dc3cb7f-383d-4610-8b75-ba22e7abc4c2" providerId="ADAL" clId="{FC12BF1E-4F7D-4CD2-A3B4-170B09816A88}" dt="2025-02-06T16:05:01.360" v="1719" actId="20577"/>
          <ac:spMkLst>
            <pc:docMk/>
            <pc:sldMk cId="1246451021" sldId="271"/>
            <ac:spMk id="3" creationId="{0B4356C7-33DF-1AE0-ADB9-492313DC867C}"/>
          </ac:spMkLst>
        </pc:spChg>
        <pc:spChg chg="mod">
          <ac:chgData name="Joran Floor" userId="5dc3cb7f-383d-4610-8b75-ba22e7abc4c2" providerId="ADAL" clId="{FC12BF1E-4F7D-4CD2-A3B4-170B09816A88}" dt="2025-01-30T11:12:36.166" v="619" actId="255"/>
          <ac:spMkLst>
            <pc:docMk/>
            <pc:sldMk cId="1246451021" sldId="271"/>
            <ac:spMk id="8" creationId="{8D5BDC54-3300-484C-BD4F-1E5EBC92560F}"/>
          </ac:spMkLst>
        </pc:spChg>
      </pc:sldChg>
      <pc:sldChg chg="delSp modSp mod modNotesTx">
        <pc:chgData name="Joran Floor" userId="5dc3cb7f-383d-4610-8b75-ba22e7abc4c2" providerId="ADAL" clId="{FC12BF1E-4F7D-4CD2-A3B4-170B09816A88}" dt="2025-02-06T16:04:30.466" v="1704" actId="20577"/>
        <pc:sldMkLst>
          <pc:docMk/>
          <pc:sldMk cId="415727777" sldId="272"/>
        </pc:sldMkLst>
        <pc:spChg chg="mod">
          <ac:chgData name="Joran Floor" userId="5dc3cb7f-383d-4610-8b75-ba22e7abc4c2" providerId="ADAL" clId="{FC12BF1E-4F7D-4CD2-A3B4-170B09816A88}" dt="2025-02-06T13:48:48.292" v="1554" actId="20577"/>
          <ac:spMkLst>
            <pc:docMk/>
            <pc:sldMk cId="415727777" sldId="272"/>
            <ac:spMk id="3" creationId="{EDC10F99-04D7-8077-1B3B-82B07727A59C}"/>
          </ac:spMkLst>
        </pc:spChg>
        <pc:spChg chg="mod">
          <ac:chgData name="Joran Floor" userId="5dc3cb7f-383d-4610-8b75-ba22e7abc4c2" providerId="ADAL" clId="{FC12BF1E-4F7D-4CD2-A3B4-170B09816A88}" dt="2025-01-30T11:11:27.949" v="609" actId="255"/>
          <ac:spMkLst>
            <pc:docMk/>
            <pc:sldMk cId="415727777" sldId="272"/>
            <ac:spMk id="8" creationId="{8D5BDC54-3300-484C-BD4F-1E5EBC92560F}"/>
          </ac:spMkLst>
        </pc:spChg>
      </pc:sldChg>
      <pc:sldChg chg="delSp modSp del mod modNotesTx">
        <pc:chgData name="Joran Floor" userId="5dc3cb7f-383d-4610-8b75-ba22e7abc4c2" providerId="ADAL" clId="{FC12BF1E-4F7D-4CD2-A3B4-170B09816A88}" dt="2025-02-04T14:45:14.134" v="1102" actId="47"/>
        <pc:sldMkLst>
          <pc:docMk/>
          <pc:sldMk cId="4219327711" sldId="273"/>
        </pc:sldMkLst>
      </pc:sldChg>
      <pc:sldChg chg="addSp delSp modSp mod modNotesTx">
        <pc:chgData name="Joran Floor" userId="5dc3cb7f-383d-4610-8b75-ba22e7abc4c2" providerId="ADAL" clId="{FC12BF1E-4F7D-4CD2-A3B4-170B09816A88}" dt="2025-02-06T16:02:42.526" v="1658" actId="5793"/>
        <pc:sldMkLst>
          <pc:docMk/>
          <pc:sldMk cId="1571765195" sldId="274"/>
        </pc:sldMkLst>
        <pc:spChg chg="mod">
          <ac:chgData name="Joran Floor" userId="5dc3cb7f-383d-4610-8b75-ba22e7abc4c2" providerId="ADAL" clId="{FC12BF1E-4F7D-4CD2-A3B4-170B09816A88}" dt="2025-02-04T14:40:27.896" v="852" actId="20577"/>
          <ac:spMkLst>
            <pc:docMk/>
            <pc:sldMk cId="1571765195" sldId="274"/>
            <ac:spMk id="6" creationId="{106FFFD7-8B74-E902-768D-C280D8E0A8A5}"/>
          </ac:spMkLst>
        </pc:spChg>
        <pc:picChg chg="mod">
          <ac:chgData name="Joran Floor" userId="5dc3cb7f-383d-4610-8b75-ba22e7abc4c2" providerId="ADAL" clId="{FC12BF1E-4F7D-4CD2-A3B4-170B09816A88}" dt="2025-02-06T11:12:46.505" v="1292" actId="1076"/>
          <ac:picMkLst>
            <pc:docMk/>
            <pc:sldMk cId="1571765195" sldId="274"/>
            <ac:picMk id="2" creationId="{8365AE5D-0D53-AB94-6B39-7BC08FF58E90}"/>
          </ac:picMkLst>
        </pc:picChg>
        <pc:picChg chg="mod">
          <ac:chgData name="Joran Floor" userId="5dc3cb7f-383d-4610-8b75-ba22e7abc4c2" providerId="ADAL" clId="{FC12BF1E-4F7D-4CD2-A3B4-170B09816A88}" dt="2025-01-30T09:05:24.800" v="433" actId="1036"/>
          <ac:picMkLst>
            <pc:docMk/>
            <pc:sldMk cId="1571765195" sldId="274"/>
            <ac:picMk id="9" creationId="{766E7B8E-91C8-4E63-A816-0FA19BF61736}"/>
          </ac:picMkLst>
        </pc:picChg>
      </pc:sldChg>
      <pc:sldChg chg="delSp modSp mod">
        <pc:chgData name="Joran Floor" userId="5dc3cb7f-383d-4610-8b75-ba22e7abc4c2" providerId="ADAL" clId="{FC12BF1E-4F7D-4CD2-A3B4-170B09816A88}" dt="2025-02-06T13:51:53.936" v="1644" actId="20577"/>
        <pc:sldMkLst>
          <pc:docMk/>
          <pc:sldMk cId="2693576524" sldId="275"/>
        </pc:sldMkLst>
        <pc:spChg chg="mod">
          <ac:chgData name="Joran Floor" userId="5dc3cb7f-383d-4610-8b75-ba22e7abc4c2" providerId="ADAL" clId="{FC12BF1E-4F7D-4CD2-A3B4-170B09816A88}" dt="2025-02-06T13:51:53.936" v="1644" actId="20577"/>
          <ac:spMkLst>
            <pc:docMk/>
            <pc:sldMk cId="2693576524" sldId="275"/>
            <ac:spMk id="6" creationId="{26BD8349-A070-0F95-DFDB-C92E62D935BF}"/>
          </ac:spMkLst>
        </pc:spChg>
        <pc:spChg chg="mod">
          <ac:chgData name="Joran Floor" userId="5dc3cb7f-383d-4610-8b75-ba22e7abc4c2" providerId="ADAL" clId="{FC12BF1E-4F7D-4CD2-A3B4-170B09816A88}" dt="2025-01-30T11:13:10.372" v="624" actId="1076"/>
          <ac:spMkLst>
            <pc:docMk/>
            <pc:sldMk cId="2693576524" sldId="275"/>
            <ac:spMk id="8" creationId="{8D5BDC54-3300-484C-BD4F-1E5EBC92560F}"/>
          </ac:spMkLst>
        </pc:spChg>
      </pc:sldChg>
      <pc:sldChg chg="delSp modSp mod">
        <pc:chgData name="Joran Floor" userId="5dc3cb7f-383d-4610-8b75-ba22e7abc4c2" providerId="ADAL" clId="{FC12BF1E-4F7D-4CD2-A3B4-170B09816A88}" dt="2025-02-04T15:09:56.337" v="1269" actId="20577"/>
        <pc:sldMkLst>
          <pc:docMk/>
          <pc:sldMk cId="1068413308" sldId="276"/>
        </pc:sldMkLst>
        <pc:spChg chg="mod">
          <ac:chgData name="Joran Floor" userId="5dc3cb7f-383d-4610-8b75-ba22e7abc4c2" providerId="ADAL" clId="{FC12BF1E-4F7D-4CD2-A3B4-170B09816A88}" dt="2025-02-04T15:09:56.337" v="1269" actId="20577"/>
          <ac:spMkLst>
            <pc:docMk/>
            <pc:sldMk cId="1068413308" sldId="276"/>
            <ac:spMk id="3" creationId="{EBFCCB65-15CD-7749-9209-C07FF5EE7253}"/>
          </ac:spMkLst>
        </pc:spChg>
        <pc:spChg chg="mod">
          <ac:chgData name="Joran Floor" userId="5dc3cb7f-383d-4610-8b75-ba22e7abc4c2" providerId="ADAL" clId="{FC12BF1E-4F7D-4CD2-A3B4-170B09816A88}" dt="2025-01-30T11:12:53.582" v="621" actId="255"/>
          <ac:spMkLst>
            <pc:docMk/>
            <pc:sldMk cId="1068413308" sldId="276"/>
            <ac:spMk id="8" creationId="{8D5BDC54-3300-484C-BD4F-1E5EBC92560F}"/>
          </ac:spMkLst>
        </pc:spChg>
      </pc:sldChg>
      <pc:sldChg chg="addSp modSp mod">
        <pc:chgData name="Joran Floor" userId="5dc3cb7f-383d-4610-8b75-ba22e7abc4c2" providerId="ADAL" clId="{FC12BF1E-4F7D-4CD2-A3B4-170B09816A88}" dt="2025-02-06T11:12:01.592" v="1284" actId="34135"/>
        <pc:sldMkLst>
          <pc:docMk/>
          <pc:sldMk cId="826186531" sldId="277"/>
        </pc:sldMkLst>
        <pc:spChg chg="mod">
          <ac:chgData name="Joran Floor" userId="5dc3cb7f-383d-4610-8b75-ba22e7abc4c2" providerId="ADAL" clId="{FC12BF1E-4F7D-4CD2-A3B4-170B09816A88}" dt="2025-01-20T12:49:43.380" v="129" actId="20577"/>
          <ac:spMkLst>
            <pc:docMk/>
            <pc:sldMk cId="826186531" sldId="277"/>
            <ac:spMk id="8" creationId="{8D5BDC54-3300-484C-BD4F-1E5EBC92560F}"/>
          </ac:spMkLst>
        </pc:spChg>
        <pc:picChg chg="add mod">
          <ac:chgData name="Joran Floor" userId="5dc3cb7f-383d-4610-8b75-ba22e7abc4c2" providerId="ADAL" clId="{FC12BF1E-4F7D-4CD2-A3B4-170B09816A88}" dt="2025-02-06T11:12:01.592" v="1284" actId="34135"/>
          <ac:picMkLst>
            <pc:docMk/>
            <pc:sldMk cId="826186531" sldId="277"/>
            <ac:picMk id="3" creationId="{5FFABC9B-FEC2-6614-72EF-C62C847D90AF}"/>
          </ac:picMkLst>
        </pc:picChg>
        <pc:picChg chg="mod">
          <ac:chgData name="Joran Floor" userId="5dc3cb7f-383d-4610-8b75-ba22e7abc4c2" providerId="ADAL" clId="{FC12BF1E-4F7D-4CD2-A3B4-170B09816A88}" dt="2025-01-30T09:24:54.498" v="526" actId="1076"/>
          <ac:picMkLst>
            <pc:docMk/>
            <pc:sldMk cId="826186531" sldId="277"/>
            <ac:picMk id="9" creationId="{766E7B8E-91C8-4E63-A816-0FA19BF61736}"/>
          </ac:picMkLst>
        </pc:picChg>
        <pc:picChg chg="mod">
          <ac:chgData name="Joran Floor" userId="5dc3cb7f-383d-4610-8b75-ba22e7abc4c2" providerId="ADAL" clId="{FC12BF1E-4F7D-4CD2-A3B4-170B09816A88}" dt="2025-02-06T11:11:46.944" v="1279" actId="34135"/>
          <ac:picMkLst>
            <pc:docMk/>
            <pc:sldMk cId="826186531" sldId="277"/>
            <ac:picMk id="13" creationId="{361C4BB0-6DF2-B4C0-1864-2CC60B7C7E03}"/>
          </ac:picMkLst>
        </pc:picChg>
      </pc:sldChg>
      <pc:sldChg chg="addSp delSp modSp mod">
        <pc:chgData name="Joran Floor" userId="5dc3cb7f-383d-4610-8b75-ba22e7abc4c2" providerId="ADAL" clId="{FC12BF1E-4F7D-4CD2-A3B4-170B09816A88}" dt="2025-01-30T13:54:15.478" v="640" actId="255"/>
        <pc:sldMkLst>
          <pc:docMk/>
          <pc:sldMk cId="2243325131" sldId="278"/>
        </pc:sldMkLst>
        <pc:spChg chg="mod">
          <ac:chgData name="Joran Floor" userId="5dc3cb7f-383d-4610-8b75-ba22e7abc4c2" providerId="ADAL" clId="{FC12BF1E-4F7D-4CD2-A3B4-170B09816A88}" dt="2025-01-30T13:54:15.478" v="640" actId="255"/>
          <ac:spMkLst>
            <pc:docMk/>
            <pc:sldMk cId="2243325131" sldId="278"/>
            <ac:spMk id="4" creationId="{04442C7C-89FD-5A00-F081-77EA8F53F247}"/>
          </ac:spMkLst>
        </pc:spChg>
        <pc:picChg chg="add mod ord">
          <ac:chgData name="Joran Floor" userId="5dc3cb7f-383d-4610-8b75-ba22e7abc4c2" providerId="ADAL" clId="{FC12BF1E-4F7D-4CD2-A3B4-170B09816A88}" dt="2025-01-30T08:58:30.456" v="401" actId="1076"/>
          <ac:picMkLst>
            <pc:docMk/>
            <pc:sldMk cId="2243325131" sldId="278"/>
            <ac:picMk id="6" creationId="{B725B3A1-10ED-90BA-0418-7B7E1222BDF7}"/>
          </ac:picMkLst>
        </pc:picChg>
      </pc:sldChg>
      <pc:sldChg chg="addSp delSp modSp mod">
        <pc:chgData name="Joran Floor" userId="5dc3cb7f-383d-4610-8b75-ba22e7abc4c2" providerId="ADAL" clId="{FC12BF1E-4F7D-4CD2-A3B4-170B09816A88}" dt="2025-01-30T08:59:15.371" v="405" actId="14100"/>
        <pc:sldMkLst>
          <pc:docMk/>
          <pc:sldMk cId="3909426756" sldId="279"/>
        </pc:sldMkLst>
        <pc:spChg chg="add mod">
          <ac:chgData name="Joran Floor" userId="5dc3cb7f-383d-4610-8b75-ba22e7abc4c2" providerId="ADAL" clId="{FC12BF1E-4F7D-4CD2-A3B4-170B09816A88}" dt="2025-01-20T12:48:39.874" v="120" actId="478"/>
          <ac:spMkLst>
            <pc:docMk/>
            <pc:sldMk cId="3909426756" sldId="279"/>
            <ac:spMk id="6" creationId="{26DF4A3E-7CCC-8752-1EDA-D1DDC5F944CB}"/>
          </ac:spMkLst>
        </pc:spChg>
        <pc:picChg chg="add del mod">
          <ac:chgData name="Joran Floor" userId="5dc3cb7f-383d-4610-8b75-ba22e7abc4c2" providerId="ADAL" clId="{FC12BF1E-4F7D-4CD2-A3B4-170B09816A88}" dt="2025-01-30T08:59:15.371" v="405" actId="14100"/>
          <ac:picMkLst>
            <pc:docMk/>
            <pc:sldMk cId="3909426756" sldId="279"/>
            <ac:picMk id="1028" creationId="{30BDAB71-A091-4320-6D47-F26F18AF84C4}"/>
          </ac:picMkLst>
        </pc:picChg>
      </pc:sldChg>
      <pc:sldChg chg="addSp modSp mod">
        <pc:chgData name="Joran Floor" userId="5dc3cb7f-383d-4610-8b75-ba22e7abc4c2" providerId="ADAL" clId="{FC12BF1E-4F7D-4CD2-A3B4-170B09816A88}" dt="2025-02-06T11:11:38.167" v="1278" actId="34135"/>
        <pc:sldMkLst>
          <pc:docMk/>
          <pc:sldMk cId="1352178803" sldId="280"/>
        </pc:sldMkLst>
        <pc:spChg chg="mod">
          <ac:chgData name="Joran Floor" userId="5dc3cb7f-383d-4610-8b75-ba22e7abc4c2" providerId="ADAL" clId="{FC12BF1E-4F7D-4CD2-A3B4-170B09816A88}" dt="2025-01-30T08:54:35.084" v="343" actId="1076"/>
          <ac:spMkLst>
            <pc:docMk/>
            <pc:sldMk cId="1352178803" sldId="280"/>
            <ac:spMk id="8" creationId="{8D5BDC54-3300-484C-BD4F-1E5EBC92560F}"/>
          </ac:spMkLst>
        </pc:spChg>
        <pc:picChg chg="add mod">
          <ac:chgData name="Joran Floor" userId="5dc3cb7f-383d-4610-8b75-ba22e7abc4c2" providerId="ADAL" clId="{FC12BF1E-4F7D-4CD2-A3B4-170B09816A88}" dt="2025-02-06T11:11:38.167" v="1278" actId="34135"/>
          <ac:picMkLst>
            <pc:docMk/>
            <pc:sldMk cId="1352178803" sldId="280"/>
            <ac:picMk id="4" creationId="{8E05165E-C44C-D1D9-878C-7F1282C1DCBF}"/>
          </ac:picMkLst>
        </pc:picChg>
        <pc:picChg chg="mod">
          <ac:chgData name="Joran Floor" userId="5dc3cb7f-383d-4610-8b75-ba22e7abc4c2" providerId="ADAL" clId="{FC12BF1E-4F7D-4CD2-A3B4-170B09816A88}" dt="2025-02-06T11:11:35.246" v="1277" actId="34135"/>
          <ac:picMkLst>
            <pc:docMk/>
            <pc:sldMk cId="1352178803" sldId="280"/>
            <ac:picMk id="7" creationId="{074C8600-9CD6-9B87-04DE-06D5D6BEE610}"/>
          </ac:picMkLst>
        </pc:picChg>
        <pc:picChg chg="mod">
          <ac:chgData name="Joran Floor" userId="5dc3cb7f-383d-4610-8b75-ba22e7abc4c2" providerId="ADAL" clId="{FC12BF1E-4F7D-4CD2-A3B4-170B09816A88}" dt="2025-02-06T11:11:31.462" v="1276" actId="34135"/>
          <ac:picMkLst>
            <pc:docMk/>
            <pc:sldMk cId="1352178803" sldId="280"/>
            <ac:picMk id="11" creationId="{56E31A59-4AD3-BD9A-0679-C39D51CDCDCE}"/>
          </ac:picMkLst>
        </pc:picChg>
      </pc:sldChg>
      <pc:sldChg chg="addSp delSp modSp mod">
        <pc:chgData name="Joran Floor" userId="5dc3cb7f-383d-4610-8b75-ba22e7abc4c2" providerId="ADAL" clId="{FC12BF1E-4F7D-4CD2-A3B4-170B09816A88}" dt="2025-01-30T08:49:50.521" v="197" actId="1076"/>
        <pc:sldMkLst>
          <pc:docMk/>
          <pc:sldMk cId="669577620" sldId="281"/>
        </pc:sldMkLst>
        <pc:picChg chg="add mod">
          <ac:chgData name="Joran Floor" userId="5dc3cb7f-383d-4610-8b75-ba22e7abc4c2" providerId="ADAL" clId="{FC12BF1E-4F7D-4CD2-A3B4-170B09816A88}" dt="2025-01-30T08:49:50.521" v="197" actId="1076"/>
          <ac:picMkLst>
            <pc:docMk/>
            <pc:sldMk cId="669577620" sldId="281"/>
            <ac:picMk id="3" creationId="{C1776A84-425A-41FB-64F0-828EC5E66559}"/>
          </ac:picMkLst>
        </pc:picChg>
        <pc:picChg chg="add mod">
          <ac:chgData name="Joran Floor" userId="5dc3cb7f-383d-4610-8b75-ba22e7abc4c2" providerId="ADAL" clId="{FC12BF1E-4F7D-4CD2-A3B4-170B09816A88}" dt="2025-01-30T08:49:42.998" v="195" actId="1076"/>
          <ac:picMkLst>
            <pc:docMk/>
            <pc:sldMk cId="669577620" sldId="281"/>
            <ac:picMk id="5" creationId="{291BCF8A-DC68-1ED9-74A7-B36C3C535319}"/>
          </ac:picMkLst>
        </pc:picChg>
        <pc:picChg chg="mod">
          <ac:chgData name="Joran Floor" userId="5dc3cb7f-383d-4610-8b75-ba22e7abc4c2" providerId="ADAL" clId="{FC12BF1E-4F7D-4CD2-A3B4-170B09816A88}" dt="2025-01-30T08:49:49.255" v="196" actId="1076"/>
          <ac:picMkLst>
            <pc:docMk/>
            <pc:sldMk cId="669577620" sldId="281"/>
            <ac:picMk id="11" creationId="{7CBC48A8-38EF-A7D9-1B42-85D19F2D8F34}"/>
          </ac:picMkLst>
        </pc:picChg>
      </pc:sldChg>
      <pc:sldChg chg="addSp delSp modSp add mod ord modNotesTx">
        <pc:chgData name="Joran Floor" userId="5dc3cb7f-383d-4610-8b75-ba22e7abc4c2" providerId="ADAL" clId="{FC12BF1E-4F7D-4CD2-A3B4-170B09816A88}" dt="2025-02-06T11:11:07.257" v="1275" actId="34135"/>
        <pc:sldMkLst>
          <pc:docMk/>
          <pc:sldMk cId="156064602" sldId="282"/>
        </pc:sldMkLst>
        <pc:spChg chg="mod">
          <ac:chgData name="Joran Floor" userId="5dc3cb7f-383d-4610-8b75-ba22e7abc4c2" providerId="ADAL" clId="{FC12BF1E-4F7D-4CD2-A3B4-170B09816A88}" dt="2025-01-30T14:28:24.845" v="666" actId="1076"/>
          <ac:spMkLst>
            <pc:docMk/>
            <pc:sldMk cId="156064602" sldId="282"/>
            <ac:spMk id="2" creationId="{B90AFF3C-0289-4F3C-2A71-43BD2917EF26}"/>
          </ac:spMkLst>
        </pc:spChg>
        <pc:spChg chg="add del mod">
          <ac:chgData name="Joran Floor" userId="5dc3cb7f-383d-4610-8b75-ba22e7abc4c2" providerId="ADAL" clId="{FC12BF1E-4F7D-4CD2-A3B4-170B09816A88}" dt="2025-01-30T14:31:46.801" v="764" actId="1037"/>
          <ac:spMkLst>
            <pc:docMk/>
            <pc:sldMk cId="156064602" sldId="282"/>
            <ac:spMk id="3" creationId="{2F83F7D7-7038-886A-056B-94B905AFDCF9}"/>
          </ac:spMkLst>
        </pc:spChg>
        <pc:spChg chg="mod">
          <ac:chgData name="Joran Floor" userId="5dc3cb7f-383d-4610-8b75-ba22e7abc4c2" providerId="ADAL" clId="{FC12BF1E-4F7D-4CD2-A3B4-170B09816A88}" dt="2025-01-30T14:28:03.056" v="657" actId="20577"/>
          <ac:spMkLst>
            <pc:docMk/>
            <pc:sldMk cId="156064602" sldId="282"/>
            <ac:spMk id="8" creationId="{95B26CA9-D871-5546-DD4F-12882C45FC39}"/>
          </ac:spMkLst>
        </pc:spChg>
        <pc:picChg chg="add mod">
          <ac:chgData name="Joran Floor" userId="5dc3cb7f-383d-4610-8b75-ba22e7abc4c2" providerId="ADAL" clId="{FC12BF1E-4F7D-4CD2-A3B4-170B09816A88}" dt="2025-02-06T11:11:07.257" v="1275" actId="34135"/>
          <ac:picMkLst>
            <pc:docMk/>
            <pc:sldMk cId="156064602" sldId="282"/>
            <ac:picMk id="4" creationId="{8AFD2980-3149-5127-C976-F4466E369019}"/>
          </ac:picMkLst>
        </pc:picChg>
        <pc:picChg chg="add mod ord">
          <ac:chgData name="Joran Floor" userId="5dc3cb7f-383d-4610-8b75-ba22e7abc4c2" providerId="ADAL" clId="{FC12BF1E-4F7D-4CD2-A3B4-170B09816A88}" dt="2025-02-06T11:11:01.435" v="1274" actId="34135"/>
          <ac:picMkLst>
            <pc:docMk/>
            <pc:sldMk cId="156064602" sldId="282"/>
            <ac:picMk id="6" creationId="{171C767D-A2C0-DC00-52AE-56C406E75A1D}"/>
          </ac:picMkLst>
        </pc:picChg>
      </pc:sldChg>
      <pc:sldChg chg="addSp modSp mod">
        <pc:chgData name="Joran Floor" userId="5dc3cb7f-383d-4610-8b75-ba22e7abc4c2" providerId="ADAL" clId="{FC12BF1E-4F7D-4CD2-A3B4-170B09816A88}" dt="2025-02-06T11:12:31.431" v="1289" actId="1076"/>
        <pc:sldMkLst>
          <pc:docMk/>
          <pc:sldMk cId="731375176" sldId="283"/>
        </pc:sldMkLst>
        <pc:picChg chg="add mod">
          <ac:chgData name="Joran Floor" userId="5dc3cb7f-383d-4610-8b75-ba22e7abc4c2" providerId="ADAL" clId="{FC12BF1E-4F7D-4CD2-A3B4-170B09816A88}" dt="2025-02-06T11:12:31.431" v="1289" actId="1076"/>
          <ac:picMkLst>
            <pc:docMk/>
            <pc:sldMk cId="731375176" sldId="283"/>
            <ac:picMk id="5" creationId="{FDABD818-AD60-59FD-125E-B4079D42102D}"/>
          </ac:picMkLst>
        </pc:picChg>
      </pc:sldChg>
    </pc:docChg>
  </pc:docChgLst>
  <pc:docChgLst>
    <pc:chgData name="Petra Mackenbach" userId="37ec0812-cd64-4b13-bf64-0909690650b0" providerId="ADAL" clId="{F25E2F8B-3DBF-4759-8110-E97DC60A3C99}"/>
    <pc:docChg chg="undo redo custSel addSld delSld modSld sldOrd">
      <pc:chgData name="Petra Mackenbach" userId="37ec0812-cd64-4b13-bf64-0909690650b0" providerId="ADAL" clId="{F25E2F8B-3DBF-4759-8110-E97DC60A3C99}" dt="2024-02-26T20:56:23.982" v="6630" actId="13926"/>
      <pc:docMkLst>
        <pc:docMk/>
      </pc:docMkLst>
      <pc:sldChg chg="addSp delSp modSp mod">
        <pc:chgData name="Petra Mackenbach" userId="37ec0812-cd64-4b13-bf64-0909690650b0" providerId="ADAL" clId="{F25E2F8B-3DBF-4759-8110-E97DC60A3C99}" dt="2024-02-26T19:09:56.029" v="151" actId="1076"/>
        <pc:sldMkLst>
          <pc:docMk/>
          <pc:sldMk cId="4075131730" sldId="256"/>
        </pc:sldMkLst>
      </pc:sldChg>
      <pc:sldChg chg="addSp delSp modSp mod ord modNotesTx">
        <pc:chgData name="Petra Mackenbach" userId="37ec0812-cd64-4b13-bf64-0909690650b0" providerId="ADAL" clId="{F25E2F8B-3DBF-4759-8110-E97DC60A3C99}" dt="2024-02-26T20:49:26.721" v="6387" actId="1076"/>
        <pc:sldMkLst>
          <pc:docMk/>
          <pc:sldMk cId="3627386868" sldId="257"/>
        </pc:sldMkLst>
      </pc:sldChg>
      <pc:sldChg chg="del">
        <pc:chgData name="Petra Mackenbach" userId="37ec0812-cd64-4b13-bf64-0909690650b0" providerId="ADAL" clId="{F25E2F8B-3DBF-4759-8110-E97DC60A3C99}" dt="2024-02-26T18:07:15.732" v="43" actId="47"/>
        <pc:sldMkLst>
          <pc:docMk/>
          <pc:sldMk cId="386631691" sldId="264"/>
        </pc:sldMkLst>
      </pc:sldChg>
      <pc:sldChg chg="addSp delSp modSp mod delAnim modNotesTx">
        <pc:chgData name="Petra Mackenbach" userId="37ec0812-cd64-4b13-bf64-0909690650b0" providerId="ADAL" clId="{F25E2F8B-3DBF-4759-8110-E97DC60A3C99}" dt="2024-02-26T20:51:31.110" v="6420" actId="1076"/>
        <pc:sldMkLst>
          <pc:docMk/>
          <pc:sldMk cId="4270836180" sldId="266"/>
        </pc:sldMkLst>
      </pc:sldChg>
      <pc:sldChg chg="del">
        <pc:chgData name="Petra Mackenbach" userId="37ec0812-cd64-4b13-bf64-0909690650b0" providerId="ADAL" clId="{F25E2F8B-3DBF-4759-8110-E97DC60A3C99}" dt="2024-02-26T18:07:12.027" v="41" actId="47"/>
        <pc:sldMkLst>
          <pc:docMk/>
          <pc:sldMk cId="2634620697" sldId="268"/>
        </pc:sldMkLst>
      </pc:sldChg>
      <pc:sldChg chg="addSp delSp modSp mod ord modNotesTx">
        <pc:chgData name="Petra Mackenbach" userId="37ec0812-cd64-4b13-bf64-0909690650b0" providerId="ADAL" clId="{F25E2F8B-3DBF-4759-8110-E97DC60A3C99}" dt="2024-02-26T20:13:55.463" v="4970" actId="20577"/>
        <pc:sldMkLst>
          <pc:docMk/>
          <pc:sldMk cId="3221202415" sldId="269"/>
        </pc:sldMkLst>
      </pc:sldChg>
      <pc:sldChg chg="addSp delSp modSp add mod modNotesTx">
        <pc:chgData name="Petra Mackenbach" userId="37ec0812-cd64-4b13-bf64-0909690650b0" providerId="ADAL" clId="{F25E2F8B-3DBF-4759-8110-E97DC60A3C99}" dt="2024-02-26T20:20:40.537" v="5250" actId="166"/>
        <pc:sldMkLst>
          <pc:docMk/>
          <pc:sldMk cId="2381227473" sldId="270"/>
        </pc:sldMkLst>
      </pc:sldChg>
      <pc:sldChg chg="del">
        <pc:chgData name="Petra Mackenbach" userId="37ec0812-cd64-4b13-bf64-0909690650b0" providerId="ADAL" clId="{F25E2F8B-3DBF-4759-8110-E97DC60A3C99}" dt="2024-02-26T18:06:59.047" v="38" actId="47"/>
        <pc:sldMkLst>
          <pc:docMk/>
          <pc:sldMk cId="3602044302" sldId="270"/>
        </pc:sldMkLst>
      </pc:sldChg>
      <pc:sldChg chg="del">
        <pc:chgData name="Petra Mackenbach" userId="37ec0812-cd64-4b13-bf64-0909690650b0" providerId="ADAL" clId="{F25E2F8B-3DBF-4759-8110-E97DC60A3C99}" dt="2024-02-26T18:07:01.679" v="39" actId="47"/>
        <pc:sldMkLst>
          <pc:docMk/>
          <pc:sldMk cId="406383909" sldId="271"/>
        </pc:sldMkLst>
      </pc:sldChg>
      <pc:sldChg chg="addSp modSp add mod">
        <pc:chgData name="Petra Mackenbach" userId="37ec0812-cd64-4b13-bf64-0909690650b0" providerId="ADAL" clId="{F25E2F8B-3DBF-4759-8110-E97DC60A3C99}" dt="2024-02-26T20:36:28.512" v="5609" actId="1076"/>
        <pc:sldMkLst>
          <pc:docMk/>
          <pc:sldMk cId="1246451021" sldId="271"/>
        </pc:sldMkLst>
      </pc:sldChg>
      <pc:sldChg chg="addSp modSp add mod">
        <pc:chgData name="Petra Mackenbach" userId="37ec0812-cd64-4b13-bf64-0909690650b0" providerId="ADAL" clId="{F25E2F8B-3DBF-4759-8110-E97DC60A3C99}" dt="2024-02-26T20:48:36.993" v="6378" actId="167"/>
        <pc:sldMkLst>
          <pc:docMk/>
          <pc:sldMk cId="415727777" sldId="272"/>
        </pc:sldMkLst>
      </pc:sldChg>
      <pc:sldChg chg="del">
        <pc:chgData name="Petra Mackenbach" userId="37ec0812-cd64-4b13-bf64-0909690650b0" providerId="ADAL" clId="{F25E2F8B-3DBF-4759-8110-E97DC60A3C99}" dt="2024-02-26T18:07:13.665" v="42" actId="47"/>
        <pc:sldMkLst>
          <pc:docMk/>
          <pc:sldMk cId="2548538004" sldId="272"/>
        </pc:sldMkLst>
      </pc:sldChg>
      <pc:sldChg chg="del">
        <pc:chgData name="Petra Mackenbach" userId="37ec0812-cd64-4b13-bf64-0909690650b0" providerId="ADAL" clId="{F25E2F8B-3DBF-4759-8110-E97DC60A3C99}" dt="2024-02-26T18:07:10.339" v="40" actId="47"/>
        <pc:sldMkLst>
          <pc:docMk/>
          <pc:sldMk cId="3356636519" sldId="273"/>
        </pc:sldMkLst>
      </pc:sldChg>
      <pc:sldChg chg="addSp modSp add mod modNotesTx">
        <pc:chgData name="Petra Mackenbach" userId="37ec0812-cd64-4b13-bf64-0909690650b0" providerId="ADAL" clId="{F25E2F8B-3DBF-4759-8110-E97DC60A3C99}" dt="2024-02-26T20:20:05.269" v="5247" actId="1076"/>
        <pc:sldMkLst>
          <pc:docMk/>
          <pc:sldMk cId="4219327711" sldId="273"/>
        </pc:sldMkLst>
      </pc:sldChg>
      <pc:sldChg chg="addSp delSp modSp add mod modNotesTx">
        <pc:chgData name="Petra Mackenbach" userId="37ec0812-cd64-4b13-bf64-0909690650b0" providerId="ADAL" clId="{F25E2F8B-3DBF-4759-8110-E97DC60A3C99}" dt="2024-02-26T20:31:16.949" v="5476" actId="14100"/>
        <pc:sldMkLst>
          <pc:docMk/>
          <pc:sldMk cId="1571765195" sldId="274"/>
        </pc:sldMkLst>
      </pc:sldChg>
      <pc:sldChg chg="addSp delSp modSp add mod">
        <pc:chgData name="Petra Mackenbach" userId="37ec0812-cd64-4b13-bf64-0909690650b0" providerId="ADAL" clId="{F25E2F8B-3DBF-4759-8110-E97DC60A3C99}" dt="2024-02-26T20:50:12.433" v="6397" actId="1076"/>
        <pc:sldMkLst>
          <pc:docMk/>
          <pc:sldMk cId="2693576524" sldId="275"/>
        </pc:sldMkLst>
      </pc:sldChg>
      <pc:sldChg chg="addSp modSp add mod modNotesTx">
        <pc:chgData name="Petra Mackenbach" userId="37ec0812-cd64-4b13-bf64-0909690650b0" providerId="ADAL" clId="{F25E2F8B-3DBF-4759-8110-E97DC60A3C99}" dt="2024-02-26T20:50:34.369" v="6401" actId="1076"/>
        <pc:sldMkLst>
          <pc:docMk/>
          <pc:sldMk cId="1068413308" sldId="276"/>
        </pc:sldMkLst>
      </pc:sldChg>
      <pc:sldChg chg="addSp modSp add mod modNotesTx">
        <pc:chgData name="Petra Mackenbach" userId="37ec0812-cd64-4b13-bf64-0909690650b0" providerId="ADAL" clId="{F25E2F8B-3DBF-4759-8110-E97DC60A3C99}" dt="2024-02-26T20:56:23.982" v="6630" actId="13926"/>
        <pc:sldMkLst>
          <pc:docMk/>
          <pc:sldMk cId="826186531" sldId="277"/>
        </pc:sldMkLst>
      </pc:sldChg>
      <pc:sldChg chg="addSp modSp add mod">
        <pc:chgData name="Petra Mackenbach" userId="37ec0812-cd64-4b13-bf64-0909690650b0" providerId="ADAL" clId="{F25E2F8B-3DBF-4759-8110-E97DC60A3C99}" dt="2024-02-26T20:55:06.931" v="6548" actId="20577"/>
        <pc:sldMkLst>
          <pc:docMk/>
          <pc:sldMk cId="2243325131" sldId="278"/>
        </pc:sldMkLst>
      </pc:sldChg>
    </pc:docChg>
  </pc:docChgLst>
  <pc:docChgLst>
    <pc:chgData name="Joran Floor" userId="5dc3cb7f-383d-4610-8b75-ba22e7abc4c2" providerId="ADAL" clId="{0664DEA6-E6CF-4FC9-8B9C-63A5BB77E879}"/>
    <pc:docChg chg="modSld">
      <pc:chgData name="Joran Floor" userId="5dc3cb7f-383d-4610-8b75-ba22e7abc4c2" providerId="ADAL" clId="{0664DEA6-E6CF-4FC9-8B9C-63A5BB77E879}" dt="2024-02-27T11:52:12.216" v="5" actId="20577"/>
      <pc:docMkLst>
        <pc:docMk/>
      </pc:docMkLst>
      <pc:sldChg chg="modSp mod">
        <pc:chgData name="Joran Floor" userId="5dc3cb7f-383d-4610-8b75-ba22e7abc4c2" providerId="ADAL" clId="{0664DEA6-E6CF-4FC9-8B9C-63A5BB77E879}" dt="2024-02-27T11:50:37.961" v="2" actId="20577"/>
        <pc:sldMkLst>
          <pc:docMk/>
          <pc:sldMk cId="3627386868" sldId="257"/>
        </pc:sldMkLst>
      </pc:sldChg>
      <pc:sldChg chg="modSp mod">
        <pc:chgData name="Joran Floor" userId="5dc3cb7f-383d-4610-8b75-ba22e7abc4c2" providerId="ADAL" clId="{0664DEA6-E6CF-4FC9-8B9C-63A5BB77E879}" dt="2024-02-27T11:51:08.264" v="4" actId="20577"/>
        <pc:sldMkLst>
          <pc:docMk/>
          <pc:sldMk cId="2381227473" sldId="270"/>
        </pc:sldMkLst>
      </pc:sldChg>
      <pc:sldChg chg="modSp mod">
        <pc:chgData name="Joran Floor" userId="5dc3cb7f-383d-4610-8b75-ba22e7abc4c2" providerId="ADAL" clId="{0664DEA6-E6CF-4FC9-8B9C-63A5BB77E879}" dt="2024-02-27T11:52:12.216" v="5" actId="20577"/>
        <pc:sldMkLst>
          <pc:docMk/>
          <pc:sldMk cId="4219327711"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1C5301-36A1-4CB9-B578-56C44E681932}" type="datetimeFigureOut">
              <a:rPr lang="nl-NL" smtClean="0"/>
              <a:t>6-2-2025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E8CCDA-752A-43BB-B0F6-A5BA2F825AFD}" type="slidenum">
              <a:rPr lang="nl-NL" smtClean="0"/>
              <a:t>‹nr.›</a:t>
            </a:fld>
            <a:endParaRPr lang="nl-NL"/>
          </a:p>
        </p:txBody>
      </p:sp>
    </p:spTree>
    <p:extLst>
      <p:ext uri="{BB962C8B-B14F-4D97-AF65-F5344CB8AC3E}">
        <p14:creationId xmlns:p14="http://schemas.microsoft.com/office/powerpoint/2010/main" val="132097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a:t>
            </a:fld>
            <a:endParaRPr lang="nl-NL"/>
          </a:p>
        </p:txBody>
      </p:sp>
    </p:spTree>
    <p:extLst>
      <p:ext uri="{BB962C8B-B14F-4D97-AF65-F5344CB8AC3E}">
        <p14:creationId xmlns:p14="http://schemas.microsoft.com/office/powerpoint/2010/main" val="132044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10</a:t>
            </a:fld>
            <a:endParaRPr lang="nl-NL"/>
          </a:p>
        </p:txBody>
      </p:sp>
    </p:spTree>
    <p:extLst>
      <p:ext uri="{BB962C8B-B14F-4D97-AF65-F5344CB8AC3E}">
        <p14:creationId xmlns:p14="http://schemas.microsoft.com/office/powerpoint/2010/main" val="3094786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a:p>
            <a:r>
              <a:rPr lang="nl-NL" dirty="0"/>
              <a:t>Behalve dat je boekjes stuurt naar de scholen kun je ook nog boekjes uitdelen in de vestigingen </a:t>
            </a:r>
          </a:p>
          <a:p>
            <a:r>
              <a:rPr lang="nl-NL" dirty="0"/>
              <a:t>De </a:t>
            </a:r>
            <a:r>
              <a:rPr lang="nl-NL" dirty="0" err="1"/>
              <a:t>cutout</a:t>
            </a:r>
            <a:r>
              <a:rPr lang="nl-NL" dirty="0"/>
              <a:t> is meer algemene en kan ook na de campagne in gezet worden in de vestigingen. Bv om er boekentips op te zetten. </a:t>
            </a: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11</a:t>
            </a:fld>
            <a:endParaRPr lang="nl-NL"/>
          </a:p>
        </p:txBody>
      </p:sp>
    </p:spTree>
    <p:extLst>
      <p:ext uri="{BB962C8B-B14F-4D97-AF65-F5344CB8AC3E}">
        <p14:creationId xmlns:p14="http://schemas.microsoft.com/office/powerpoint/2010/main" val="1204973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BCA10-2BB8-839D-A339-92E5B58ACA9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6D1F0E0-74B6-925F-67C9-9CE29369090A}"/>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7C741156-B268-7439-6FF4-09A55A81AE36}"/>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19372AC6-F8E7-93E8-7669-BEC544400648}"/>
              </a:ext>
            </a:extLst>
          </p:cNvPr>
          <p:cNvSpPr>
            <a:spLocks noGrp="1"/>
          </p:cNvSpPr>
          <p:nvPr>
            <p:ph type="sldNum" sz="quarter" idx="5"/>
          </p:nvPr>
        </p:nvSpPr>
        <p:spPr/>
        <p:txBody>
          <a:bodyPr/>
          <a:lstStyle/>
          <a:p>
            <a:fld id="{7DE8CCDA-752A-43BB-B0F6-A5BA2F825AFD}" type="slidenum">
              <a:rPr lang="nl-NL" smtClean="0"/>
              <a:t>12</a:t>
            </a:fld>
            <a:endParaRPr lang="nl-NL"/>
          </a:p>
        </p:txBody>
      </p:sp>
    </p:spTree>
    <p:extLst>
      <p:ext uri="{BB962C8B-B14F-4D97-AF65-F5344CB8AC3E}">
        <p14:creationId xmlns:p14="http://schemas.microsoft.com/office/powerpoint/2010/main" val="4154126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solidFill>
                <a:srgbClr val="FF0000"/>
              </a:solidFill>
            </a:endParaRP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13</a:t>
            </a:fld>
            <a:endParaRPr lang="nl-NL"/>
          </a:p>
        </p:txBody>
      </p:sp>
    </p:spTree>
    <p:extLst>
      <p:ext uri="{BB962C8B-B14F-4D97-AF65-F5344CB8AC3E}">
        <p14:creationId xmlns:p14="http://schemas.microsoft.com/office/powerpoint/2010/main" val="3684703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a:p>
            <a:r>
              <a:rPr lang="nl-NL"/>
              <a:t>Hier kun je de planning zien. Het is na 18 april niet meer mogelijk om te bestellen omdat dan de opdracht naar de drukker er uit is. </a:t>
            </a: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14</a:t>
            </a:fld>
            <a:endParaRPr lang="nl-NL"/>
          </a:p>
        </p:txBody>
      </p:sp>
    </p:spTree>
    <p:extLst>
      <p:ext uri="{BB962C8B-B14F-4D97-AF65-F5344CB8AC3E}">
        <p14:creationId xmlns:p14="http://schemas.microsoft.com/office/powerpoint/2010/main" val="4189543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a:p>
            <a:r>
              <a:rPr lang="nl-NL"/>
              <a:t>In klassenpakket zitten 30 boekjes. In de prijs zit het drukwerk van 30 boekjes, 20 tattoos, verzendkosten. De </a:t>
            </a:r>
            <a:r>
              <a:rPr lang="nl-NL" err="1"/>
              <a:t>toolkits</a:t>
            </a:r>
            <a:r>
              <a:rPr lang="nl-NL"/>
              <a:t>, lesbrief en Video e.d. zijn gratis te gebruiken.</a:t>
            </a:r>
          </a:p>
          <a:p>
            <a:endParaRPr lang="nl-NL"/>
          </a:p>
          <a:p>
            <a:r>
              <a:rPr lang="nl-NL"/>
              <a:t>Je kunt </a:t>
            </a:r>
            <a:r>
              <a:rPr lang="nl-NL" err="1"/>
              <a:t>evt</a:t>
            </a:r>
            <a:r>
              <a:rPr lang="nl-NL"/>
              <a:t>, de kosten (gedeeltelijk) verleggen. Dat is aan jullie als bibliotheek. Hierover staat ook iets in de handleiding bij de Toolkit voor promotie onderwijs.</a:t>
            </a:r>
          </a:p>
          <a:p>
            <a:r>
              <a:rPr lang="nl-NL"/>
              <a:t>Bij OBGZ gratis voor </a:t>
            </a:r>
            <a:r>
              <a:rPr lang="nl-NL" err="1"/>
              <a:t>dBossen</a:t>
            </a:r>
            <a:r>
              <a:rPr lang="nl-NL"/>
              <a:t>, reguliere scholen vragen wij 20 euro voor klassenpakket. </a:t>
            </a:r>
          </a:p>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15</a:t>
            </a:fld>
            <a:endParaRPr lang="nl-NL"/>
          </a:p>
        </p:txBody>
      </p:sp>
    </p:spTree>
    <p:extLst>
      <p:ext uri="{BB962C8B-B14F-4D97-AF65-F5344CB8AC3E}">
        <p14:creationId xmlns:p14="http://schemas.microsoft.com/office/powerpoint/2010/main" val="318368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16</a:t>
            </a:fld>
            <a:endParaRPr lang="nl-NL"/>
          </a:p>
        </p:txBody>
      </p:sp>
    </p:spTree>
    <p:extLst>
      <p:ext uri="{BB962C8B-B14F-4D97-AF65-F5344CB8AC3E}">
        <p14:creationId xmlns:p14="http://schemas.microsoft.com/office/powerpoint/2010/main" val="24425630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17</a:t>
            </a:fld>
            <a:endParaRPr lang="nl-NL"/>
          </a:p>
        </p:txBody>
      </p:sp>
    </p:spTree>
    <p:extLst>
      <p:ext uri="{BB962C8B-B14F-4D97-AF65-F5344CB8AC3E}">
        <p14:creationId xmlns:p14="http://schemas.microsoft.com/office/powerpoint/2010/main" val="2947644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2</a:t>
            </a:fld>
            <a:endParaRPr lang="nl-NL"/>
          </a:p>
        </p:txBody>
      </p:sp>
    </p:spTree>
    <p:extLst>
      <p:ext uri="{BB962C8B-B14F-4D97-AF65-F5344CB8AC3E}">
        <p14:creationId xmlns:p14="http://schemas.microsoft.com/office/powerpoint/2010/main" val="1882711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- 5 </a:t>
            </a:r>
            <a:r>
              <a:rPr lang="nl-NL" baseline="30000"/>
              <a:t>de</a:t>
            </a:r>
            <a:r>
              <a:rPr lang="nl-NL"/>
              <a:t> jaar! BB </a:t>
            </a:r>
            <a:r>
              <a:rPr lang="nl-NL" err="1"/>
              <a:t>Zomerchallenge</a:t>
            </a:r>
            <a:r>
              <a:rPr lang="nl-NL"/>
              <a:t> is samenwerking met KB. Samen met het vakantielezen van </a:t>
            </a:r>
            <a:r>
              <a:rPr lang="nl-NL" err="1"/>
              <a:t>Biblionet</a:t>
            </a:r>
            <a:r>
              <a:rPr lang="nl-NL"/>
              <a:t> Groningen vormt de BB Zomerchallenge de Zomercampagne voor de jeugd van de KB</a:t>
            </a:r>
          </a:p>
          <a:p>
            <a:r>
              <a:rPr lang="nl-NL"/>
              <a:t>- De BB </a:t>
            </a:r>
            <a:r>
              <a:rPr lang="nl-NL" err="1"/>
              <a:t>Zomerchallenge</a:t>
            </a:r>
            <a:r>
              <a:rPr lang="nl-NL"/>
              <a:t> is voor leerlingen van gr 5 t/m 8 en samen met vakantielezen bereiken we dan de hele </a:t>
            </a:r>
            <a:r>
              <a:rPr lang="nl-NL" err="1"/>
              <a:t>zelflezende</a:t>
            </a:r>
            <a:r>
              <a:rPr lang="nl-NL"/>
              <a:t> doelgroep in PO.</a:t>
            </a:r>
          </a:p>
          <a:p>
            <a:pPr algn="l"/>
            <a:r>
              <a:rPr lang="nl-NL"/>
              <a:t>-</a:t>
            </a:r>
            <a:r>
              <a:rPr lang="nl-NL" sz="1800" b="0" i="0" u="none" strike="noStrike" baseline="0">
                <a:latin typeface="Myriad Pro" panose="020B0503030403020204" pitchFamily="34" charset="0"/>
              </a:rPr>
              <a:t> </a:t>
            </a:r>
            <a:r>
              <a:rPr lang="nl-NL" sz="1800" b="0" i="0" u="none" strike="noStrike" baseline="0">
                <a:solidFill>
                  <a:srgbClr val="605F4C"/>
                </a:solidFill>
                <a:latin typeface="Myriad Pro" panose="020B0503030403020204" pitchFamily="34" charset="0"/>
              </a:rPr>
              <a:t>Leerlingen enthousiasmeren, prikkelen en uitdagen om, met behulp van de challenges uit het </a:t>
            </a:r>
          </a:p>
          <a:p>
            <a:r>
              <a:rPr lang="nl-NL" sz="1800" b="0" i="0" u="none" strike="noStrike" baseline="0" err="1">
                <a:solidFill>
                  <a:srgbClr val="605F4C"/>
                </a:solidFill>
                <a:latin typeface="Myriad Pro" panose="020B0503030403020204" pitchFamily="34" charset="0"/>
              </a:rPr>
              <a:t>ExpeditieBoek</a:t>
            </a:r>
            <a:r>
              <a:rPr lang="nl-NL" sz="1800" b="0" i="0" u="none" strike="noStrike" baseline="0">
                <a:solidFill>
                  <a:srgbClr val="605F4C"/>
                </a:solidFill>
                <a:latin typeface="Myriad Pro" panose="020B0503030403020204" pitchFamily="34" charset="0"/>
              </a:rPr>
              <a:t>, in de zomervakantie met boeken en taal bezig te zijn. Voorkom de </a:t>
            </a:r>
            <a:r>
              <a:rPr lang="nl-NL" sz="1800" b="0" i="0" u="none" strike="noStrike" baseline="0" err="1">
                <a:solidFill>
                  <a:srgbClr val="605F4C"/>
                </a:solidFill>
                <a:latin typeface="Myriad Pro" panose="020B0503030403020204" pitchFamily="34" charset="0"/>
              </a:rPr>
              <a:t>leesdip</a:t>
            </a:r>
            <a:r>
              <a:rPr lang="nl-NL" sz="1800" b="0" i="0" u="none" strike="noStrike" baseline="0">
                <a:solidFill>
                  <a:srgbClr val="605F4C"/>
                </a:solidFill>
                <a:latin typeface="Myriad Pro" panose="020B0503030403020204" pitchFamily="34" charset="0"/>
              </a:rPr>
              <a:t>! </a:t>
            </a:r>
          </a:p>
          <a:p>
            <a:r>
              <a:rPr lang="nl-NL" sz="1800" b="0" i="0" u="none" strike="noStrike" baseline="0">
                <a:solidFill>
                  <a:srgbClr val="605F4C"/>
                </a:solidFill>
                <a:latin typeface="Myriad Pro" panose="020B0503030403020204" pitchFamily="34" charset="0"/>
              </a:rPr>
              <a:t>• Leerlingen stimuleren om een bezoek te brengen aan de lokale bibliotheek voor het lenen van een boek. </a:t>
            </a:r>
          </a:p>
          <a:p>
            <a:r>
              <a:rPr lang="nl-NL" sz="1800" b="0" i="0" u="none" strike="noStrike" baseline="0">
                <a:solidFill>
                  <a:srgbClr val="605F4C"/>
                </a:solidFill>
                <a:latin typeface="Myriad Pro" panose="020B0503030403020204" pitchFamily="34" charset="0"/>
              </a:rPr>
              <a:t>- Leerlingen stimuleren om te lenen van een (luister)boek bij de online bibliotheek </a:t>
            </a:r>
          </a:p>
          <a:p>
            <a:r>
              <a:rPr lang="nl-NL" sz="1800" b="0" i="0" u="none" strike="noStrike" baseline="0">
                <a:solidFill>
                  <a:srgbClr val="605F4C"/>
                </a:solidFill>
                <a:latin typeface="Myriad Pro" panose="020B0503030403020204" pitchFamily="34" charset="0"/>
              </a:rPr>
              <a:t>• Dit programma zorgt voor een mooie verbinding tussen de bibliotheek, school en thuis. </a:t>
            </a:r>
            <a:endParaRPr lang="nl-NL"/>
          </a:p>
          <a:p>
            <a:r>
              <a:rPr lang="nl-NL"/>
              <a:t>- Vorig jaar gingen de BiebBoys op spionnen expeditie op zoek naar de schurk die met uitvinding alle boeken ter wereld wil laten verdwijnen. </a:t>
            </a:r>
            <a:br>
              <a:rPr lang="nl-NL"/>
            </a:br>
            <a:r>
              <a:rPr lang="nl-NL"/>
              <a:t>Dit jaar gaan de BB op tijdreis expeditie. </a:t>
            </a: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3</a:t>
            </a:fld>
            <a:endParaRPr lang="nl-NL"/>
          </a:p>
        </p:txBody>
      </p:sp>
    </p:spTree>
    <p:extLst>
      <p:ext uri="{BB962C8B-B14F-4D97-AF65-F5344CB8AC3E}">
        <p14:creationId xmlns:p14="http://schemas.microsoft.com/office/powerpoint/2010/main" val="3034399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Vorig jaar gingen de BiebBoys op spionnen-expeditie op zoek naar de antilezer die met uitvinding alle boeken ter wereld wil laten verdwijnen. Dit jaar heeft de Antilezer een tijdmachine uitgevonden en gaat terug in de tijd om de uitvinding van verhalen en het boek te vernietigen in de hoop dat lezen boeken in 2025 niet meer zullen bestaan. Natuurlijk is het aan de BiebBoys om de antilezer te verslaan.  Maar daarbij hebben ze hulp nodig van de ll. </a:t>
            </a: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4</a:t>
            </a:fld>
            <a:endParaRPr lang="nl-NL"/>
          </a:p>
        </p:txBody>
      </p:sp>
    </p:spTree>
    <p:extLst>
      <p:ext uri="{BB962C8B-B14F-4D97-AF65-F5344CB8AC3E}">
        <p14:creationId xmlns:p14="http://schemas.microsoft.com/office/powerpoint/2010/main" val="2529583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Kort vertellen wat de </a:t>
            </a:r>
            <a:r>
              <a:rPr lang="nl-NL" err="1"/>
              <a:t>zomerchallenge</a:t>
            </a:r>
            <a:r>
              <a:rPr lang="nl-NL"/>
              <a:t> inhoudt. Volgende dia’s gaan we dieper per onderwerp in. </a:t>
            </a: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5</a:t>
            </a:fld>
            <a:endParaRPr lang="nl-NL"/>
          </a:p>
        </p:txBody>
      </p:sp>
    </p:spTree>
    <p:extLst>
      <p:ext uri="{BB962C8B-B14F-4D97-AF65-F5344CB8AC3E}">
        <p14:creationId xmlns:p14="http://schemas.microsoft.com/office/powerpoint/2010/main" val="756052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a:t>
            </a:r>
            <a:r>
              <a:rPr lang="nl-NL" dirty="0" err="1"/>
              <a:t>toolkit</a:t>
            </a:r>
            <a:r>
              <a:rPr lang="nl-NL" dirty="0"/>
              <a:t> 2 komt een handleiding voor </a:t>
            </a:r>
            <a:r>
              <a:rPr lang="nl-NL" dirty="0" err="1"/>
              <a:t>leesmediaconsulenten</a:t>
            </a:r>
            <a:r>
              <a:rPr lang="nl-NL" dirty="0"/>
              <a:t> hoe het lespakket in te zetten is door LMC als introductie van de </a:t>
            </a:r>
            <a:r>
              <a:rPr lang="nl-NL" dirty="0" err="1"/>
              <a:t>zomerchallenge</a:t>
            </a:r>
            <a:r>
              <a:rPr lang="nl-NL" dirty="0"/>
              <a:t>.</a:t>
            </a:r>
          </a:p>
          <a:p>
            <a:endParaRPr lang="nl-NL" dirty="0"/>
          </a:p>
          <a:p>
            <a:r>
              <a:rPr lang="nl-NL" dirty="0"/>
              <a:t>Maar het is dus ook mogelijk om het lespakket en de video door te sturen naar de leerkracht en dat hij deze zelf uitvoert. </a:t>
            </a:r>
          </a:p>
          <a:p>
            <a:endParaRPr lang="nl-NL" dirty="0"/>
          </a:p>
          <a:p>
            <a:r>
              <a:rPr lang="nl-NL" dirty="0"/>
              <a:t>Dit jaar komt ook in de </a:t>
            </a:r>
            <a:r>
              <a:rPr lang="nl-NL" dirty="0" err="1"/>
              <a:t>toolkit</a:t>
            </a:r>
            <a:r>
              <a:rPr lang="nl-NL" dirty="0"/>
              <a:t> een brief voor ouders met info over de campagne, met de uitnodiging naar de vestiging te gaan en om luisterboeken te lenen in de online bieb. Op de achterkant komt uitleg lid worden en inloggen in de online bieb.</a:t>
            </a:r>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6</a:t>
            </a:fld>
            <a:endParaRPr lang="nl-NL"/>
          </a:p>
        </p:txBody>
      </p:sp>
    </p:spTree>
    <p:extLst>
      <p:ext uri="{BB962C8B-B14F-4D97-AF65-F5344CB8AC3E}">
        <p14:creationId xmlns:p14="http://schemas.microsoft.com/office/powerpoint/2010/main" val="3472194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Vertellen opzet </a:t>
            </a:r>
            <a:r>
              <a:rPr lang="nl-NL" dirty="0" err="1"/>
              <a:t>expeditieboek</a:t>
            </a:r>
            <a:r>
              <a:rPr lang="nl-NL" dirty="0"/>
              <a:t>:</a:t>
            </a:r>
          </a:p>
          <a:p>
            <a:r>
              <a:rPr lang="nl-NL" dirty="0"/>
              <a:t>- BB gaan dus op tijdreismissie en gaan langs een aantal tijden om de antilezer te zoeken.</a:t>
            </a:r>
          </a:p>
          <a:p>
            <a:r>
              <a:rPr lang="nl-NL" dirty="0"/>
              <a:t>- 10 challenges en winactie volgende dia meer uitleg</a:t>
            </a:r>
          </a:p>
          <a:p>
            <a:r>
              <a:rPr lang="nl-NL" dirty="0"/>
              <a:t>- Verder staan er in het boekje Puzzels, raadsels en moppen, weetjes.</a:t>
            </a:r>
          </a:p>
          <a:p>
            <a:r>
              <a:rPr lang="nl-NL" dirty="0"/>
              <a:t>- Op het stickervel staan naast de stickers voor de challenges ook nog andere toffe stickers.</a:t>
            </a:r>
          </a:p>
          <a:p>
            <a:pPr marL="171450" indent="-171450">
              <a:buFontTx/>
              <a:buChar char="-"/>
            </a:pPr>
            <a:r>
              <a:rPr lang="nl-NL" dirty="0"/>
              <a:t>Er zitten boekentips in met dit jaar </a:t>
            </a:r>
            <a:r>
              <a:rPr lang="nl-NL" dirty="0" err="1"/>
              <a:t>qr</a:t>
            </a:r>
            <a:r>
              <a:rPr lang="nl-NL" dirty="0"/>
              <a:t>-codes naar (delen van) online boeken zodat kinderen ook online boeken kunnen luisteren. KB is dit aan het regelen. </a:t>
            </a:r>
          </a:p>
          <a:p>
            <a:pPr marL="171450" indent="-171450">
              <a:buFontTx/>
              <a:buChar char="-"/>
            </a:pPr>
            <a:r>
              <a:rPr lang="nl-NL" dirty="0"/>
              <a:t>Daarnaast dit jaar een exclusief luisterboek met een avontuur over de antilezer en de BiebBoys.</a:t>
            </a:r>
          </a:p>
          <a:p>
            <a:pPr marL="0" indent="0">
              <a:buFontTx/>
              <a:buNone/>
            </a:pPr>
            <a:endParaRPr lang="nl-NL" dirty="0"/>
          </a:p>
          <a:p>
            <a:r>
              <a:rPr lang="nl-NL" dirty="0"/>
              <a:t>in het boekje staan 10 challenges. Bij iedere </a:t>
            </a:r>
            <a:r>
              <a:rPr lang="nl-NL" dirty="0" err="1"/>
              <a:t>challenge</a:t>
            </a:r>
            <a:r>
              <a:rPr lang="nl-NL" dirty="0"/>
              <a:t> die gedaan is mogen de kinderen een sticker plakken. Deze sticker onthult een richting. Deze is nodig voor de eerste en tevens </a:t>
            </a:r>
            <a:r>
              <a:rPr lang="nl-NL" dirty="0" err="1"/>
              <a:t>hoofdchallenge</a:t>
            </a:r>
            <a:r>
              <a:rPr lang="nl-NL" dirty="0"/>
              <a:t> de Missie. </a:t>
            </a:r>
          </a:p>
          <a:p>
            <a:r>
              <a:rPr lang="nl-NL" dirty="0"/>
              <a:t>-De missie die de kinderen meekrijgen is de BB te helpen om het tijdperk van de schurk te vinden. Daar kunnen ze achter komen door richtingen van de stickers in te vullen op een tijdlijn. </a:t>
            </a:r>
          </a:p>
          <a:p>
            <a:r>
              <a:rPr lang="nl-NL" dirty="0"/>
              <a:t>- Om de laatste richtingen te ontdekken moeten ze naar de bibliotheek, ze kunnen daar een Tattoo krijgen als ze  een boek lenen voor de zomer. Daar staat nog de ontbrekende code op. Hebben ze het tijdperk gevonden waar de schurk zich bevindt dan kunnen ze deze doorgeven op de website van de BB en maken ze kans op een prijs.</a:t>
            </a:r>
          </a:p>
          <a:p>
            <a:endParaRPr lang="nl-NL" dirty="0"/>
          </a:p>
          <a:p>
            <a:pPr marL="171450" indent="-171450">
              <a:buFontTx/>
              <a:buChar char="-"/>
            </a:pPr>
            <a:r>
              <a:rPr lang="nl-NL" dirty="0"/>
              <a:t>paar voorbeelden noemen van challenges:</a:t>
            </a:r>
          </a:p>
          <a:p>
            <a:pPr marL="0" indent="0">
              <a:buFontTx/>
              <a:buNone/>
            </a:pPr>
            <a:endParaRPr lang="nl-NL" dirty="0"/>
          </a:p>
          <a:p>
            <a:pPr marL="0" indent="0">
              <a:buFontTx/>
              <a:buNone/>
            </a:pPr>
            <a:r>
              <a:rPr lang="nl-NL" dirty="0"/>
              <a:t>- Luisterboek is ook 1 van de challenges en daarin kunnen ze een code ontdekken die klopt met een richting. </a:t>
            </a:r>
          </a:p>
          <a:p>
            <a:pPr marL="171450" indent="-171450">
              <a:buFontTx/>
              <a:buChar char="-"/>
            </a:pPr>
            <a:endParaRPr lang="nl-NL" dirty="0"/>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7</a:t>
            </a:fld>
            <a:endParaRPr lang="nl-NL"/>
          </a:p>
        </p:txBody>
      </p:sp>
    </p:spTree>
    <p:extLst>
      <p:ext uri="{BB962C8B-B14F-4D97-AF65-F5344CB8AC3E}">
        <p14:creationId xmlns:p14="http://schemas.microsoft.com/office/powerpoint/2010/main" val="3862744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678FD-4F91-7E69-CB58-F9CFAB0265F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D645656-938E-7AF9-0D36-EFC8F589BD77}"/>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B4EF565C-BBD8-1800-3D19-5D4F0160799D}"/>
              </a:ext>
            </a:extLst>
          </p:cNvPr>
          <p:cNvSpPr>
            <a:spLocks noGrp="1"/>
          </p:cNvSpPr>
          <p:nvPr>
            <p:ph type="body" idx="1"/>
          </p:nvPr>
        </p:nvSpPr>
        <p:spPr/>
        <p:txBody>
          <a:bodyPr/>
          <a:lstStyle/>
          <a:p>
            <a:pPr marL="0" indent="0">
              <a:buFontTx/>
              <a:buNone/>
            </a:pPr>
            <a:endParaRPr lang="nl-NL"/>
          </a:p>
          <a:p>
            <a:pPr marL="171450" indent="-171450">
              <a:buFontTx/>
              <a:buChar char="-"/>
            </a:pPr>
            <a:r>
              <a:rPr lang="nl-NL"/>
              <a:t>Dit jaar komt er een exclusief BiebBoys luisterboek, is ook 1 van de </a:t>
            </a:r>
            <a:r>
              <a:rPr lang="nl-NL" err="1"/>
              <a:t>challenges</a:t>
            </a:r>
            <a:r>
              <a:rPr lang="nl-NL"/>
              <a:t> en daarin kunnen ze een code ontdekken die klopt met een richting. </a:t>
            </a:r>
          </a:p>
          <a:p>
            <a:pPr marL="171450" indent="-171450">
              <a:buFontTx/>
              <a:buChar char="-"/>
            </a:pPr>
            <a:r>
              <a:rPr lang="nl-NL"/>
              <a:t>Luisterboeken tips met </a:t>
            </a:r>
            <a:r>
              <a:rPr lang="nl-NL" err="1"/>
              <a:t>qr</a:t>
            </a:r>
            <a:r>
              <a:rPr lang="nl-NL"/>
              <a:t> codes waarbij ze naar jeugdbiebpagina gaan. Daar kunnen ze gedeeltes van een luisterboek luisteren. Voor hele boek moeten ze inloggen in online bieb</a:t>
            </a:r>
          </a:p>
          <a:p>
            <a:pPr marL="171450" indent="-171450">
              <a:buFontTx/>
              <a:buChar char="-"/>
            </a:pPr>
            <a:r>
              <a:rPr lang="nl-NL"/>
              <a:t>Inloggen is makkelijker geworden met dezelfde inloggegevens als bij de eigen bieb maar om kinderen en hun ouders te helpen komt er dus een infobrief bij en maken de BiebBoys filmpje met hoe ze kunnen inloggen. </a:t>
            </a:r>
          </a:p>
          <a:p>
            <a:r>
              <a:rPr lang="nl-NL"/>
              <a:t>	</a:t>
            </a:r>
          </a:p>
          <a:p>
            <a:endParaRPr lang="nl-NL"/>
          </a:p>
          <a:p>
            <a:endParaRPr lang="nl-NL"/>
          </a:p>
        </p:txBody>
      </p:sp>
      <p:sp>
        <p:nvSpPr>
          <p:cNvPr id="4" name="Tijdelijke aanduiding voor dianummer 3">
            <a:extLst>
              <a:ext uri="{FF2B5EF4-FFF2-40B4-BE49-F238E27FC236}">
                <a16:creationId xmlns:a16="http://schemas.microsoft.com/office/drawing/2014/main" id="{EFE84861-8C8B-AE53-9C96-24C15A48FB47}"/>
              </a:ext>
            </a:extLst>
          </p:cNvPr>
          <p:cNvSpPr>
            <a:spLocks noGrp="1"/>
          </p:cNvSpPr>
          <p:nvPr>
            <p:ph type="sldNum" sz="quarter" idx="5"/>
          </p:nvPr>
        </p:nvSpPr>
        <p:spPr/>
        <p:txBody>
          <a:bodyPr/>
          <a:lstStyle/>
          <a:p>
            <a:fld id="{7DE8CCDA-752A-43BB-B0F6-A5BA2F825AFD}" type="slidenum">
              <a:rPr lang="nl-NL" smtClean="0"/>
              <a:t>8</a:t>
            </a:fld>
            <a:endParaRPr lang="nl-NL"/>
          </a:p>
        </p:txBody>
      </p:sp>
    </p:spTree>
    <p:extLst>
      <p:ext uri="{BB962C8B-B14F-4D97-AF65-F5344CB8AC3E}">
        <p14:creationId xmlns:p14="http://schemas.microsoft.com/office/powerpoint/2010/main" val="2804439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a:p>
            <a:endParaRPr lang="nl-NL"/>
          </a:p>
        </p:txBody>
      </p:sp>
      <p:sp>
        <p:nvSpPr>
          <p:cNvPr id="4" name="Tijdelijke aanduiding voor dianummer 3"/>
          <p:cNvSpPr>
            <a:spLocks noGrp="1"/>
          </p:cNvSpPr>
          <p:nvPr>
            <p:ph type="sldNum" sz="quarter" idx="5"/>
          </p:nvPr>
        </p:nvSpPr>
        <p:spPr/>
        <p:txBody>
          <a:bodyPr/>
          <a:lstStyle/>
          <a:p>
            <a:fld id="{7DE8CCDA-752A-43BB-B0F6-A5BA2F825AFD}" type="slidenum">
              <a:rPr lang="nl-NL" smtClean="0"/>
              <a:t>9</a:t>
            </a:fld>
            <a:endParaRPr lang="nl-NL"/>
          </a:p>
        </p:txBody>
      </p:sp>
    </p:spTree>
    <p:extLst>
      <p:ext uri="{BB962C8B-B14F-4D97-AF65-F5344CB8AC3E}">
        <p14:creationId xmlns:p14="http://schemas.microsoft.com/office/powerpoint/2010/main" val="1962000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D99D1B-FEB0-4B39-AAC4-A40D7A78DD74}"/>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EBA8C11F-000B-4623-94EE-6D22FBE91B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EB36A034-369C-48BA-A0DC-F30D56FCF389}"/>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5" name="Tijdelijke aanduiding voor voettekst 4">
            <a:extLst>
              <a:ext uri="{FF2B5EF4-FFF2-40B4-BE49-F238E27FC236}">
                <a16:creationId xmlns:a16="http://schemas.microsoft.com/office/drawing/2014/main" id="{1D7E1F53-8657-478A-9D0F-3F9344461CA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0F14941C-B568-456C-93BD-7D0E14FEAF5C}"/>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30522039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09A5F1-8FCF-438B-B0DD-B75F167E308F}"/>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27C2F0D-594F-4FAA-ABEE-2E2C713416C9}"/>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223057E-DA4A-4A69-89A9-49EF4A806556}"/>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5" name="Tijdelijke aanduiding voor voettekst 4">
            <a:extLst>
              <a:ext uri="{FF2B5EF4-FFF2-40B4-BE49-F238E27FC236}">
                <a16:creationId xmlns:a16="http://schemas.microsoft.com/office/drawing/2014/main" id="{069AEE4E-C764-4B29-9912-855D83A2642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08ADEE1-22D5-4B24-BDAD-9626B27D94D9}"/>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3801324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B0B94361-D064-4522-A54E-2F061D27269F}"/>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B0576A2-AB12-49E6-A178-F8CB4364182D}"/>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6DF3AE3-E825-427A-957B-8B57EC3F025C}"/>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5" name="Tijdelijke aanduiding voor voettekst 4">
            <a:extLst>
              <a:ext uri="{FF2B5EF4-FFF2-40B4-BE49-F238E27FC236}">
                <a16:creationId xmlns:a16="http://schemas.microsoft.com/office/drawing/2014/main" id="{F91AAB99-D38E-41CE-B1F1-E6FAEB9AF13D}"/>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2708128-5BDD-4E6E-9BD4-3F305C2127AF}"/>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19645150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481CE7-11D1-4938-AE39-D01280813DD0}"/>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588B189-056A-4FD5-97F5-DE2EDE9ECE9F}"/>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C588833-3195-4EFC-89AE-0E44101673AE}"/>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5" name="Tijdelijke aanduiding voor voettekst 4">
            <a:extLst>
              <a:ext uri="{FF2B5EF4-FFF2-40B4-BE49-F238E27FC236}">
                <a16:creationId xmlns:a16="http://schemas.microsoft.com/office/drawing/2014/main" id="{7C058470-9702-4FFC-A287-B6B3B587562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AAA1C228-D54D-48E0-A09C-A117CB45167A}"/>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3143624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AE8AE0-04BB-4D25-B6A4-0AC0624BE4ED}"/>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2A0F3109-27E5-46D8-B372-35951D8864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2D905C57-4DAD-4319-93AF-3C602CBA14B8}"/>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5" name="Tijdelijke aanduiding voor voettekst 4">
            <a:extLst>
              <a:ext uri="{FF2B5EF4-FFF2-40B4-BE49-F238E27FC236}">
                <a16:creationId xmlns:a16="http://schemas.microsoft.com/office/drawing/2014/main" id="{9EACCCF2-247B-4579-9743-A3940D47DC4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2406B3F-4F8F-4384-8D14-622EA9CF3B9A}"/>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5336720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AD91D9-6CE2-427A-8ED6-303B59D534B3}"/>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4E41F09E-6DAA-4CA9-8A58-80ACD4EB500D}"/>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DBC3F801-870A-443A-BEB0-F65360A6746F}"/>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66E9CFA-AFC2-4DC4-B36F-E2834BA5F486}"/>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6" name="Tijdelijke aanduiding voor voettekst 5">
            <a:extLst>
              <a:ext uri="{FF2B5EF4-FFF2-40B4-BE49-F238E27FC236}">
                <a16:creationId xmlns:a16="http://schemas.microsoft.com/office/drawing/2014/main" id="{7F640B6B-278C-4B2A-AC03-E2378F7C615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E9A8532D-B123-4963-B600-AEA61933754A}"/>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1383718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25047B-9753-40DB-B4AE-72DCFB3FEEF1}"/>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A956107B-D420-4E1F-BBBC-C741C60AC3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4A1151F-B99F-4F7D-B762-74E56EF67FEF}"/>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7FCCF306-CA14-4077-A784-2BA82D16E3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62DA4EE6-4CF7-4A21-A06F-A4FDF9123802}"/>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3E2FAA17-890F-4A6A-88EB-80B21549E799}"/>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8" name="Tijdelijke aanduiding voor voettekst 7">
            <a:extLst>
              <a:ext uri="{FF2B5EF4-FFF2-40B4-BE49-F238E27FC236}">
                <a16:creationId xmlns:a16="http://schemas.microsoft.com/office/drawing/2014/main" id="{4F12A3B2-57A3-4F0E-AC3E-359BE79B00E3}"/>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FFC82456-13E1-4412-BE9E-D36E0167ECCE}"/>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2270948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41A5B3-0256-4EAF-9ED2-18B65A19713D}"/>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437F5495-F74C-48C4-8AEB-36BFC1D67D91}"/>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4" name="Tijdelijke aanduiding voor voettekst 3">
            <a:extLst>
              <a:ext uri="{FF2B5EF4-FFF2-40B4-BE49-F238E27FC236}">
                <a16:creationId xmlns:a16="http://schemas.microsoft.com/office/drawing/2014/main" id="{5ED78C54-DEDC-4C9E-B90F-C7D0B08004AD}"/>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DD9BDCB2-5430-4583-A0BD-2BA46ED7A745}"/>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2117462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55A41CE-B222-408F-8968-D00387730155}"/>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3" name="Tijdelijke aanduiding voor voettekst 2">
            <a:extLst>
              <a:ext uri="{FF2B5EF4-FFF2-40B4-BE49-F238E27FC236}">
                <a16:creationId xmlns:a16="http://schemas.microsoft.com/office/drawing/2014/main" id="{108C462C-9961-468B-A0BA-506674BEAF24}"/>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C8F6D95F-D7AA-4BBE-AAED-2192F7B6A4E7}"/>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3016092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0C74F7-C127-4E97-9A46-208C7993B551}"/>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D5A519E5-83CE-4884-9DB3-148AD1883A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82C4F797-8EC5-44EB-8D06-F3FA76659E5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0F58FBF-0A87-458C-82C5-F9F058E7D191}"/>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6" name="Tijdelijke aanduiding voor voettekst 5">
            <a:extLst>
              <a:ext uri="{FF2B5EF4-FFF2-40B4-BE49-F238E27FC236}">
                <a16:creationId xmlns:a16="http://schemas.microsoft.com/office/drawing/2014/main" id="{DE74646C-C912-4814-8F83-B28144A37B3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87C95766-1B91-4879-A435-BD4761129BE2}"/>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4165181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1DC229-FCF1-499E-83D5-5AFFC8C4215B}"/>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C13087AB-3F35-4A58-A621-5B224D40564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C68B2B1F-9F83-4FC0-80F3-8D60E6AF27A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015D43E9-5D5C-4F83-818D-2D89613D1800}"/>
              </a:ext>
            </a:extLst>
          </p:cNvPr>
          <p:cNvSpPr>
            <a:spLocks noGrp="1"/>
          </p:cNvSpPr>
          <p:nvPr>
            <p:ph type="dt" sz="half" idx="10"/>
          </p:nvPr>
        </p:nvSpPr>
        <p:spPr/>
        <p:txBody>
          <a:bodyPr/>
          <a:lstStyle/>
          <a:p>
            <a:fld id="{17FF56DA-7087-4750-B71C-7CDE4E566F7B}" type="datetimeFigureOut">
              <a:rPr lang="nl-NL" smtClean="0"/>
              <a:t>6-2-2025</a:t>
            </a:fld>
            <a:endParaRPr lang="nl-NL"/>
          </a:p>
        </p:txBody>
      </p:sp>
      <p:sp>
        <p:nvSpPr>
          <p:cNvPr id="6" name="Tijdelijke aanduiding voor voettekst 5">
            <a:extLst>
              <a:ext uri="{FF2B5EF4-FFF2-40B4-BE49-F238E27FC236}">
                <a16:creationId xmlns:a16="http://schemas.microsoft.com/office/drawing/2014/main" id="{04E6265E-B355-450C-8F4D-61B6537C94C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86AFF45-19F2-4D21-8A91-528CC1F966F6}"/>
              </a:ext>
            </a:extLst>
          </p:cNvPr>
          <p:cNvSpPr>
            <a:spLocks noGrp="1"/>
          </p:cNvSpPr>
          <p:nvPr>
            <p:ph type="sldNum" sz="quarter" idx="12"/>
          </p:nvPr>
        </p:nvSpPr>
        <p:spPr/>
        <p:txBody>
          <a:bodyPr/>
          <a:lstStyle/>
          <a:p>
            <a:fld id="{97F9B4A5-7F9E-497B-975C-B6D8896A0B3B}" type="slidenum">
              <a:rPr lang="nl-NL" smtClean="0"/>
              <a:t>‹nr.›</a:t>
            </a:fld>
            <a:endParaRPr lang="nl-NL"/>
          </a:p>
        </p:txBody>
      </p:sp>
    </p:spTree>
    <p:extLst>
      <p:ext uri="{BB962C8B-B14F-4D97-AF65-F5344CB8AC3E}">
        <p14:creationId xmlns:p14="http://schemas.microsoft.com/office/powerpoint/2010/main" val="1644785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1DC224BC-EBA7-4249-B253-ED58B29AB5C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9D410904-FE77-4110-BDB3-A31DF24266B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2B2D0E38-CDB2-4F19-90B6-6678D347B7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FF56DA-7087-4750-B71C-7CDE4E566F7B}" type="datetimeFigureOut">
              <a:rPr lang="nl-NL" smtClean="0"/>
              <a:t>6-2-2025</a:t>
            </a:fld>
            <a:endParaRPr lang="nl-NL"/>
          </a:p>
        </p:txBody>
      </p:sp>
      <p:sp>
        <p:nvSpPr>
          <p:cNvPr id="5" name="Tijdelijke aanduiding voor voettekst 4">
            <a:extLst>
              <a:ext uri="{FF2B5EF4-FFF2-40B4-BE49-F238E27FC236}">
                <a16:creationId xmlns:a16="http://schemas.microsoft.com/office/drawing/2014/main" id="{DD058A0B-D231-47F8-822D-0C97AB835F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80A3976E-928F-41E8-B554-37D33AA921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F9B4A5-7F9E-497B-975C-B6D8896A0B3B}" type="slidenum">
              <a:rPr lang="nl-NL" smtClean="0"/>
              <a:t>‹nr.›</a:t>
            </a:fld>
            <a:endParaRPr lang="nl-NL"/>
          </a:p>
        </p:txBody>
      </p:sp>
    </p:spTree>
    <p:extLst>
      <p:ext uri="{BB962C8B-B14F-4D97-AF65-F5344CB8AC3E}">
        <p14:creationId xmlns:p14="http://schemas.microsoft.com/office/powerpoint/2010/main" val="2074017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2.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hyperlink" Target="https://www.biebboys.nl/zomerchallenge/"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Afbeelding 7">
            <a:extLst>
              <a:ext uri="{FF2B5EF4-FFF2-40B4-BE49-F238E27FC236}">
                <a16:creationId xmlns:a16="http://schemas.microsoft.com/office/drawing/2014/main" id="{C654E1E3-B1F3-CC41-32CA-E85D50481C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500914" y="1954600"/>
            <a:ext cx="7355102" cy="4903400"/>
          </a:xfrm>
          <a:prstGeom prst="rect">
            <a:avLst/>
          </a:prstGeom>
        </p:spPr>
      </p:pic>
      <p:pic>
        <p:nvPicPr>
          <p:cNvPr id="7" name="Afbeelding 6" descr="Afbeelding met boom, zonsondergang, buiten, omgeving&#10;&#10;Automatisch gegenereerde beschrijving">
            <a:extLst>
              <a:ext uri="{FF2B5EF4-FFF2-40B4-BE49-F238E27FC236}">
                <a16:creationId xmlns:a16="http://schemas.microsoft.com/office/drawing/2014/main" id="{027A6A6B-09A1-4951-B70B-E46DCB3C9A82}"/>
              </a:ext>
            </a:extLst>
          </p:cNvPr>
          <p:cNvPicPr>
            <a:picLocks noChangeAspect="1"/>
          </p:cNvPicPr>
          <p:nvPr/>
        </p:nvPicPr>
        <p:blipFill rotWithShape="1">
          <a:blip r:embed="rId4">
            <a:extLst>
              <a:ext uri="{28A0092B-C50C-407E-A947-70E740481C1C}">
                <a14:useLocalDpi xmlns:a14="http://schemas.microsoft.com/office/drawing/2010/main" val="0"/>
              </a:ext>
            </a:extLst>
          </a:blip>
          <a:srcRect l="6865" r="6865" b="45844"/>
          <a:stretch/>
        </p:blipFill>
        <p:spPr>
          <a:xfrm>
            <a:off x="0" y="5393941"/>
            <a:ext cx="12192000" cy="1828801"/>
          </a:xfrm>
          <a:prstGeom prst="rect">
            <a:avLst/>
          </a:prstGeom>
        </p:spPr>
      </p:pic>
      <p:pic>
        <p:nvPicPr>
          <p:cNvPr id="11" name="Afbeelding 10" descr="Afbeelding met tekst, Lettertype, Graphics, logo&#10;&#10;Automatisch gegenereerde beschrijving">
            <a:extLst>
              <a:ext uri="{FF2B5EF4-FFF2-40B4-BE49-F238E27FC236}">
                <a16:creationId xmlns:a16="http://schemas.microsoft.com/office/drawing/2014/main" id="{7CBC48A8-38EF-A7D9-1B42-85D19F2D8F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83268">
            <a:off x="6611817" y="367246"/>
            <a:ext cx="5559967" cy="3127482"/>
          </a:xfrm>
          <a:prstGeom prst="rect">
            <a:avLst/>
          </a:prstGeom>
        </p:spPr>
      </p:pic>
      <p:sp>
        <p:nvSpPr>
          <p:cNvPr id="3" name="Tekstvak 2">
            <a:extLst>
              <a:ext uri="{FF2B5EF4-FFF2-40B4-BE49-F238E27FC236}">
                <a16:creationId xmlns:a16="http://schemas.microsoft.com/office/drawing/2014/main" id="{A804F99D-E1F7-458A-724B-7EB9D252F3C0}"/>
              </a:ext>
            </a:extLst>
          </p:cNvPr>
          <p:cNvSpPr txBox="1"/>
          <p:nvPr/>
        </p:nvSpPr>
        <p:spPr>
          <a:xfrm>
            <a:off x="1767672" y="2819580"/>
            <a:ext cx="6935283" cy="4078039"/>
          </a:xfrm>
          <a:prstGeom prst="rect">
            <a:avLst/>
          </a:prstGeom>
          <a:noFill/>
        </p:spPr>
        <p:txBody>
          <a:bodyPr wrap="square" rtlCol="0">
            <a:spAutoFit/>
          </a:bodyPr>
          <a:lstStyle/>
          <a:p>
            <a:r>
              <a:rPr lang="nl-NL" sz="2800" dirty="0">
                <a:solidFill>
                  <a:schemeClr val="tx1">
                    <a:lumMod val="65000"/>
                    <a:lumOff val="35000"/>
                  </a:schemeClr>
                </a:solidFill>
                <a:latin typeface="Arial Rounded MT Bold" panose="020F0704030504030204" pitchFamily="34" charset="0"/>
              </a:rPr>
              <a:t>Goed dat je er bent.</a:t>
            </a:r>
          </a:p>
          <a:p>
            <a:r>
              <a:rPr lang="nl-NL" sz="2800" dirty="0">
                <a:solidFill>
                  <a:schemeClr val="tx1">
                    <a:lumMod val="65000"/>
                    <a:lumOff val="35000"/>
                  </a:schemeClr>
                </a:solidFill>
                <a:latin typeface="Arial Rounded MT Bold" panose="020F0704030504030204" pitchFamily="34" charset="0"/>
              </a:rPr>
              <a:t>We gaan zo beginnen…</a:t>
            </a:r>
          </a:p>
          <a:p>
            <a:endParaRPr lang="nl-NL" sz="2800" dirty="0">
              <a:solidFill>
                <a:schemeClr val="tx1">
                  <a:lumMod val="65000"/>
                  <a:lumOff val="35000"/>
                </a:schemeClr>
              </a:solidFill>
              <a:latin typeface="Arial Rounded MT Bold" panose="020F0704030504030204" pitchFamily="34" charset="0"/>
            </a:endParaRPr>
          </a:p>
          <a:p>
            <a:r>
              <a:rPr lang="nl-NL" sz="2000" dirty="0">
                <a:solidFill>
                  <a:schemeClr val="tx1">
                    <a:lumMod val="65000"/>
                    <a:lumOff val="35000"/>
                  </a:schemeClr>
                </a:solidFill>
                <a:latin typeface="Arial Rounded MT Bold" panose="020F0704030504030204" pitchFamily="34" charset="0"/>
              </a:rPr>
              <a:t>Zet alvast je camera en microfoon uit!</a:t>
            </a:r>
          </a:p>
          <a:p>
            <a:r>
              <a:rPr lang="nl-NL" sz="2000" dirty="0">
                <a:solidFill>
                  <a:schemeClr val="tx1">
                    <a:lumMod val="65000"/>
                    <a:lumOff val="35000"/>
                  </a:schemeClr>
                </a:solidFill>
                <a:latin typeface="Arial Rounded MT Bold" panose="020F0704030504030204" pitchFamily="34" charset="0"/>
              </a:rPr>
              <a:t>Er worden opnames gemaakt.</a:t>
            </a:r>
            <a:br>
              <a:rPr lang="nl-NL" sz="2000" dirty="0">
                <a:solidFill>
                  <a:schemeClr val="tx1">
                    <a:lumMod val="65000"/>
                    <a:lumOff val="35000"/>
                  </a:schemeClr>
                </a:solidFill>
                <a:latin typeface="Arial Rounded MT Bold" panose="020F0704030504030204" pitchFamily="34" charset="0"/>
              </a:rPr>
            </a:br>
            <a:r>
              <a:rPr lang="nl-NL" sz="1100" dirty="0">
                <a:solidFill>
                  <a:schemeClr val="tx1">
                    <a:lumMod val="65000"/>
                    <a:lumOff val="35000"/>
                  </a:schemeClr>
                </a:solidFill>
                <a:latin typeface="Arial Rounded MT Bold" panose="020F0704030504030204" pitchFamily="34" charset="0"/>
              </a:rPr>
              <a:t>Is dit een probleem? Laat het ons weten.</a:t>
            </a:r>
          </a:p>
          <a:p>
            <a:br>
              <a:rPr lang="nl-NL" sz="2000" dirty="0">
                <a:solidFill>
                  <a:schemeClr val="tx1">
                    <a:lumMod val="65000"/>
                    <a:lumOff val="35000"/>
                  </a:schemeClr>
                </a:solidFill>
                <a:latin typeface="Arial Rounded MT Bold" panose="020F0704030504030204" pitchFamily="34" charset="0"/>
              </a:rPr>
            </a:br>
            <a:r>
              <a:rPr lang="nl-NL" sz="2000" dirty="0">
                <a:solidFill>
                  <a:schemeClr val="tx1">
                    <a:lumMod val="65000"/>
                    <a:lumOff val="35000"/>
                  </a:schemeClr>
                </a:solidFill>
                <a:latin typeface="Arial Rounded MT Bold" panose="020F0704030504030204" pitchFamily="34" charset="0"/>
              </a:rPr>
              <a:t>Stel je vragen in de chat.</a:t>
            </a:r>
          </a:p>
          <a:p>
            <a:endParaRPr lang="nl-NL" sz="2800" dirty="0">
              <a:solidFill>
                <a:schemeClr val="tx1">
                  <a:lumMod val="65000"/>
                  <a:lumOff val="35000"/>
                </a:schemeClr>
              </a:solidFill>
              <a:latin typeface="Arial Rounded MT Bold" panose="020F0704030504030204" pitchFamily="34" charset="0"/>
            </a:endParaRPr>
          </a:p>
          <a:p>
            <a:endParaRPr lang="nl-NL" sz="2800" dirty="0">
              <a:solidFill>
                <a:schemeClr val="tx1">
                  <a:lumMod val="65000"/>
                  <a:lumOff val="35000"/>
                </a:schemeClr>
              </a:solidFill>
              <a:latin typeface="Arial Rounded MT Bold" panose="020F0704030504030204" pitchFamily="34" charset="0"/>
            </a:endParaRPr>
          </a:p>
          <a:p>
            <a:endParaRPr lang="nl-NL" sz="2800" dirty="0">
              <a:solidFill>
                <a:schemeClr val="tx1">
                  <a:lumMod val="65000"/>
                  <a:lumOff val="35000"/>
                </a:schemeClr>
              </a:solidFill>
              <a:latin typeface="Arial Rounded MT Bold" panose="020F0704030504030204" pitchFamily="34" charset="0"/>
            </a:endParaRPr>
          </a:p>
        </p:txBody>
      </p:sp>
      <p:sp>
        <p:nvSpPr>
          <p:cNvPr id="4" name="Tekstvak 3">
            <a:extLst>
              <a:ext uri="{FF2B5EF4-FFF2-40B4-BE49-F238E27FC236}">
                <a16:creationId xmlns:a16="http://schemas.microsoft.com/office/drawing/2014/main" id="{EEF19DC1-A1F9-7B6B-CC2F-321F92FC0CE2}"/>
              </a:ext>
            </a:extLst>
          </p:cNvPr>
          <p:cNvSpPr txBox="1"/>
          <p:nvPr/>
        </p:nvSpPr>
        <p:spPr>
          <a:xfrm>
            <a:off x="1767672" y="888139"/>
            <a:ext cx="5669223" cy="1754326"/>
          </a:xfrm>
          <a:prstGeom prst="rect">
            <a:avLst/>
          </a:prstGeom>
          <a:noFill/>
        </p:spPr>
        <p:txBody>
          <a:bodyPr wrap="square" rtlCol="0">
            <a:spAutoFit/>
          </a:bodyPr>
          <a:lstStyle/>
          <a:p>
            <a:r>
              <a:rPr lang="nl-NL" sz="5400" b="1" dirty="0">
                <a:solidFill>
                  <a:schemeClr val="accent2"/>
                </a:solidFill>
                <a:latin typeface="Arial Rounded MT Bold" panose="020F0704030504030204" pitchFamily="34" charset="0"/>
              </a:rPr>
              <a:t>Welkom bij dit </a:t>
            </a:r>
            <a:r>
              <a:rPr lang="nl-NL" sz="5400" b="1" dirty="0" err="1">
                <a:solidFill>
                  <a:schemeClr val="accent2"/>
                </a:solidFill>
                <a:latin typeface="Arial Rounded MT Bold" panose="020F0704030504030204" pitchFamily="34" charset="0"/>
              </a:rPr>
              <a:t>webinar</a:t>
            </a:r>
            <a:r>
              <a:rPr lang="nl-NL" sz="5400" b="1" dirty="0">
                <a:solidFill>
                  <a:schemeClr val="accent2"/>
                </a:solidFill>
                <a:latin typeface="Arial Rounded MT Bold" panose="020F0704030504030204" pitchFamily="34" charset="0"/>
              </a:rPr>
              <a:t>.</a:t>
            </a:r>
          </a:p>
        </p:txBody>
      </p:sp>
    </p:spTree>
    <p:extLst>
      <p:ext uri="{BB962C8B-B14F-4D97-AF65-F5344CB8AC3E}">
        <p14:creationId xmlns:p14="http://schemas.microsoft.com/office/powerpoint/2010/main" val="4075131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96A5BB-0275-4FCE-9397-0CFA27AC750C}"/>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8D5BDC54-3300-484C-BD4F-1E5EBC92560F}"/>
              </a:ext>
            </a:extLst>
          </p:cNvPr>
          <p:cNvSpPr txBox="1"/>
          <p:nvPr/>
        </p:nvSpPr>
        <p:spPr>
          <a:xfrm>
            <a:off x="559472" y="205751"/>
            <a:ext cx="7603799" cy="707886"/>
          </a:xfrm>
          <a:prstGeom prst="rect">
            <a:avLst/>
          </a:prstGeom>
          <a:noFill/>
        </p:spPr>
        <p:txBody>
          <a:bodyPr wrap="square">
            <a:spAutoFit/>
          </a:bodyPr>
          <a:lstStyle/>
          <a:p>
            <a:r>
              <a:rPr lang="nl-NL" sz="4000" b="1" err="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Expeditieboek</a:t>
            </a:r>
            <a:r>
              <a:rPr lang="nl-NL" sz="40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 2023 &amp; 2024</a:t>
            </a:r>
          </a:p>
        </p:txBody>
      </p:sp>
      <p:pic>
        <p:nvPicPr>
          <p:cNvPr id="7" name="Afbeelding 6">
            <a:extLst>
              <a:ext uri="{FF2B5EF4-FFF2-40B4-BE49-F238E27FC236}">
                <a16:creationId xmlns:a16="http://schemas.microsoft.com/office/drawing/2014/main" id="{074C8600-9CD6-9B87-04DE-06D5D6BEE610}"/>
              </a:ext>
            </a:extLst>
          </p:cNvPr>
          <p:cNvPicPr>
            <a:picLocks noGrp="1" noRot="1" noChangeAspect="1" noMove="1" noResize="1" noEditPoints="1" noAdjustHandles="1" noChangeArrowheads="1" noChangeShapeType="1" noCrop="1"/>
          </p:cNvPicPr>
          <p:nvPr/>
        </p:nvPicPr>
        <p:blipFill>
          <a:blip r:embed="rId3"/>
          <a:stretch>
            <a:fillRect/>
          </a:stretch>
        </p:blipFill>
        <p:spPr>
          <a:xfrm rot="472022">
            <a:off x="1166483" y="1189078"/>
            <a:ext cx="3697077" cy="2626465"/>
          </a:xfrm>
          <a:prstGeom prst="rect">
            <a:avLst/>
          </a:prstGeom>
        </p:spPr>
      </p:pic>
      <p:pic>
        <p:nvPicPr>
          <p:cNvPr id="11" name="Afbeelding 10">
            <a:extLst>
              <a:ext uri="{FF2B5EF4-FFF2-40B4-BE49-F238E27FC236}">
                <a16:creationId xmlns:a16="http://schemas.microsoft.com/office/drawing/2014/main" id="{56E31A59-4AD3-BD9A-0679-C39D51CDCDCE}"/>
              </a:ext>
            </a:extLst>
          </p:cNvPr>
          <p:cNvPicPr>
            <a:picLocks noGrp="1" noRot="1" noChangeAspect="1" noMove="1" noResize="1" noEditPoints="1" noAdjustHandles="1" noChangeArrowheads="1" noChangeShapeType="1" noCrop="1"/>
          </p:cNvPicPr>
          <p:nvPr/>
        </p:nvPicPr>
        <p:blipFill>
          <a:blip r:embed="rId4"/>
          <a:stretch>
            <a:fillRect/>
          </a:stretch>
        </p:blipFill>
        <p:spPr>
          <a:xfrm rot="21138193">
            <a:off x="722976" y="3236721"/>
            <a:ext cx="3805096" cy="2697584"/>
          </a:xfrm>
          <a:prstGeom prst="rect">
            <a:avLst/>
          </a:prstGeom>
        </p:spPr>
      </p:pic>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5">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pic>
        <p:nvPicPr>
          <p:cNvPr id="4" name="Afbeelding 3" descr="Afbeelding met tekst, persoon, Menselijk gezicht, Brochure&#10;&#10;Automatisch gegenereerde beschrijving">
            <a:extLst>
              <a:ext uri="{FF2B5EF4-FFF2-40B4-BE49-F238E27FC236}">
                <a16:creationId xmlns:a16="http://schemas.microsoft.com/office/drawing/2014/main" id="{8E05165E-C44C-D1D9-878C-7F1282C1DCBF}"/>
              </a:ext>
            </a:extLst>
          </p:cNvPr>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a:off x="5104303" y="684367"/>
            <a:ext cx="6202273" cy="4611690"/>
          </a:xfrm>
          <a:prstGeom prst="rect">
            <a:avLst/>
          </a:prstGeom>
        </p:spPr>
      </p:pic>
    </p:spTree>
    <p:extLst>
      <p:ext uri="{BB962C8B-B14F-4D97-AF65-F5344CB8AC3E}">
        <p14:creationId xmlns:p14="http://schemas.microsoft.com/office/powerpoint/2010/main" val="13521788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sp>
        <p:nvSpPr>
          <p:cNvPr id="2" name="Titel 1">
            <a:extLst>
              <a:ext uri="{FF2B5EF4-FFF2-40B4-BE49-F238E27FC236}">
                <a16:creationId xmlns:a16="http://schemas.microsoft.com/office/drawing/2014/main" id="{E696A5BB-0275-4FCE-9397-0CFA27AC750C}"/>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8D5BDC54-3300-484C-BD4F-1E5EBC92560F}"/>
              </a:ext>
            </a:extLst>
          </p:cNvPr>
          <p:cNvSpPr txBox="1"/>
          <p:nvPr/>
        </p:nvSpPr>
        <p:spPr>
          <a:xfrm>
            <a:off x="1159042" y="453254"/>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Vestiging</a:t>
            </a:r>
          </a:p>
        </p:txBody>
      </p:sp>
      <p:sp>
        <p:nvSpPr>
          <p:cNvPr id="3" name="Tekstvak 2">
            <a:extLst>
              <a:ext uri="{FF2B5EF4-FFF2-40B4-BE49-F238E27FC236}">
                <a16:creationId xmlns:a16="http://schemas.microsoft.com/office/drawing/2014/main" id="{EDC10F99-04D7-8077-1B3B-82B07727A59C}"/>
              </a:ext>
            </a:extLst>
          </p:cNvPr>
          <p:cNvSpPr txBox="1"/>
          <p:nvPr/>
        </p:nvSpPr>
        <p:spPr>
          <a:xfrm>
            <a:off x="1043911" y="1766034"/>
            <a:ext cx="10104178" cy="3662541"/>
          </a:xfrm>
          <a:prstGeom prst="rect">
            <a:avLst/>
          </a:prstGeom>
          <a:noFill/>
        </p:spPr>
        <p:txBody>
          <a:bodyPr wrap="square" rtlCol="0">
            <a:spAutoFit/>
          </a:bodyPr>
          <a:lstStyle/>
          <a:p>
            <a:pPr marL="285750" indent="-285750">
              <a:buFont typeface="Arial" panose="020B0604020202020204" pitchFamily="34" charset="0"/>
              <a:buChar char="•"/>
            </a:pPr>
            <a:r>
              <a:rPr lang="nl-NL" sz="3200" dirty="0">
                <a:solidFill>
                  <a:schemeClr val="tx1">
                    <a:lumMod val="65000"/>
                    <a:lumOff val="35000"/>
                  </a:schemeClr>
                </a:solidFill>
                <a:latin typeface="Arial Rounded MT Bold" panose="020F0704030504030204" pitchFamily="34" charset="0"/>
              </a:rPr>
              <a:t>Activiteit </a:t>
            </a:r>
          </a:p>
          <a:p>
            <a:pPr marL="285750" indent="-285750">
              <a:buFont typeface="Arial" panose="020B0604020202020204" pitchFamily="34" charset="0"/>
              <a:buChar char="•"/>
            </a:pPr>
            <a:r>
              <a:rPr lang="nl-NL" sz="3200" dirty="0" err="1">
                <a:solidFill>
                  <a:schemeClr val="tx1">
                    <a:lumMod val="65000"/>
                    <a:lumOff val="35000"/>
                  </a:schemeClr>
                </a:solidFill>
                <a:latin typeface="Arial Rounded MT Bold" panose="020F0704030504030204" pitchFamily="34" charset="0"/>
              </a:rPr>
              <a:t>Give</a:t>
            </a:r>
            <a:r>
              <a:rPr lang="nl-NL" sz="3200" dirty="0">
                <a:solidFill>
                  <a:schemeClr val="tx1">
                    <a:lumMod val="65000"/>
                    <a:lumOff val="35000"/>
                  </a:schemeClr>
                </a:solidFill>
                <a:latin typeface="Arial Rounded MT Bold" panose="020F0704030504030204" pitchFamily="34" charset="0"/>
              </a:rPr>
              <a:t> </a:t>
            </a:r>
            <a:r>
              <a:rPr lang="nl-NL" sz="3200" dirty="0" err="1">
                <a:solidFill>
                  <a:schemeClr val="tx1">
                    <a:lumMod val="65000"/>
                    <a:lumOff val="35000"/>
                  </a:schemeClr>
                </a:solidFill>
                <a:latin typeface="Arial Rounded MT Bold" panose="020F0704030504030204" pitchFamily="34" charset="0"/>
              </a:rPr>
              <a:t>away</a:t>
            </a:r>
            <a:r>
              <a:rPr lang="nl-NL" sz="3200" dirty="0">
                <a:solidFill>
                  <a:schemeClr val="tx1">
                    <a:lumMod val="65000"/>
                    <a:lumOff val="35000"/>
                  </a:schemeClr>
                </a:solidFill>
                <a:latin typeface="Arial Rounded MT Bold" panose="020F0704030504030204" pitchFamily="34" charset="0"/>
              </a:rPr>
              <a:t>: BiebBoys Tattoo </a:t>
            </a:r>
          </a:p>
          <a:p>
            <a:pPr marL="285750" indent="-285750">
              <a:buFont typeface="Arial" panose="020B0604020202020204" pitchFamily="34" charset="0"/>
              <a:buChar char="•"/>
            </a:pPr>
            <a:r>
              <a:rPr lang="nl-NL" sz="3200" dirty="0">
                <a:solidFill>
                  <a:schemeClr val="tx1">
                    <a:lumMod val="65000"/>
                    <a:lumOff val="35000"/>
                  </a:schemeClr>
                </a:solidFill>
                <a:latin typeface="Arial Rounded MT Bold" panose="020F0704030504030204" pitchFamily="34" charset="0"/>
              </a:rPr>
              <a:t>Ontwerp poster en online content</a:t>
            </a:r>
          </a:p>
          <a:p>
            <a:pPr marL="285750" indent="-285750">
              <a:buFont typeface="Arial" panose="020B0604020202020204" pitchFamily="34" charset="0"/>
              <a:buChar char="•"/>
            </a:pPr>
            <a:r>
              <a:rPr lang="nl-NL" sz="3200" dirty="0">
                <a:solidFill>
                  <a:schemeClr val="tx1">
                    <a:lumMod val="65000"/>
                    <a:lumOff val="35000"/>
                  </a:schemeClr>
                </a:solidFill>
                <a:latin typeface="Arial Rounded MT Bold" panose="020F0704030504030204" pitchFamily="34" charset="0"/>
              </a:rPr>
              <a:t>Uitdelen </a:t>
            </a:r>
            <a:r>
              <a:rPr lang="nl-NL" sz="3200" dirty="0" err="1">
                <a:solidFill>
                  <a:schemeClr val="tx1">
                    <a:lumMod val="65000"/>
                    <a:lumOff val="35000"/>
                  </a:schemeClr>
                </a:solidFill>
                <a:latin typeface="Arial Rounded MT Bold" panose="020F0704030504030204" pitchFamily="34" charset="0"/>
              </a:rPr>
              <a:t>expeditieboekjes</a:t>
            </a:r>
            <a:endParaRPr lang="nl-NL" sz="3200" dirty="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3200" dirty="0">
                <a:solidFill>
                  <a:schemeClr val="tx1">
                    <a:lumMod val="65000"/>
                    <a:lumOff val="35000"/>
                  </a:schemeClr>
                </a:solidFill>
                <a:latin typeface="Arial Rounded MT Bold" panose="020F0704030504030204" pitchFamily="34" charset="0"/>
              </a:rPr>
              <a:t>Mogelijk: BiebBoys Cut-out presentatiemeubel</a:t>
            </a:r>
          </a:p>
          <a:p>
            <a:endParaRPr lang="nl-NL" sz="2400" dirty="0">
              <a:solidFill>
                <a:schemeClr val="tx1">
                  <a:lumMod val="65000"/>
                  <a:lumOff val="35000"/>
                </a:schemeClr>
              </a:solidFill>
              <a:latin typeface="Arial Rounded MT Bold" panose="020F0704030504030204" pitchFamily="34" charset="0"/>
            </a:endParaRPr>
          </a:p>
          <a:p>
            <a:endParaRPr lang="nl-NL" sz="2400" dirty="0"/>
          </a:p>
          <a:p>
            <a:pPr marL="285750" indent="-285750">
              <a:buFont typeface="Arial" panose="020B0604020202020204" pitchFamily="34" charset="0"/>
              <a:buChar char="•"/>
            </a:pPr>
            <a:endParaRPr lang="nl-NL" sz="2400" dirty="0"/>
          </a:p>
        </p:txBody>
      </p:sp>
    </p:spTree>
    <p:extLst>
      <p:ext uri="{BB962C8B-B14F-4D97-AF65-F5344CB8AC3E}">
        <p14:creationId xmlns:p14="http://schemas.microsoft.com/office/powerpoint/2010/main" val="4157277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F93D2-1567-1DBB-11D3-E6E2377A47EB}"/>
            </a:ext>
          </a:extLst>
        </p:cNvPr>
        <p:cNvGrpSpPr/>
        <p:nvPr/>
      </p:nvGrpSpPr>
      <p:grpSpPr>
        <a:xfrm>
          <a:off x="0" y="0"/>
          <a:ext cx="0" cy="0"/>
          <a:chOff x="0" y="0"/>
          <a:chExt cx="0" cy="0"/>
        </a:xfrm>
      </p:grpSpPr>
      <p:pic>
        <p:nvPicPr>
          <p:cNvPr id="6" name="Afbeelding 5" descr="Afbeelding met persoon, Menselijk gezicht, kleding, jasje&#10;&#10;Automatisch gegenereerde beschrijving">
            <a:extLst>
              <a:ext uri="{FF2B5EF4-FFF2-40B4-BE49-F238E27FC236}">
                <a16:creationId xmlns:a16="http://schemas.microsoft.com/office/drawing/2014/main" id="{171C767D-A2C0-DC00-52AE-56C406E75A1D}"/>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5773172" y="1756611"/>
            <a:ext cx="6736624" cy="4491082"/>
          </a:xfrm>
          <a:prstGeom prst="rect">
            <a:avLst/>
          </a:prstGeom>
        </p:spPr>
      </p:pic>
      <p:pic>
        <p:nvPicPr>
          <p:cNvPr id="9" name="Afbeelding 8" descr="Afbeelding met boom, zonsondergang, buiten, omgeving&#10;&#10;Automatisch gegenereerde beschrijving">
            <a:extLst>
              <a:ext uri="{FF2B5EF4-FFF2-40B4-BE49-F238E27FC236}">
                <a16:creationId xmlns:a16="http://schemas.microsoft.com/office/drawing/2014/main" id="{70A3A959-4E98-06F8-C1E2-7647601F637B}"/>
              </a:ext>
            </a:extLst>
          </p:cNvPr>
          <p:cNvPicPr>
            <a:picLocks noChangeAspect="1"/>
          </p:cNvPicPr>
          <p:nvPr/>
        </p:nvPicPr>
        <p:blipFill rotWithShape="1">
          <a:blip r:embed="rId4">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sp>
        <p:nvSpPr>
          <p:cNvPr id="2" name="Titel 1">
            <a:extLst>
              <a:ext uri="{FF2B5EF4-FFF2-40B4-BE49-F238E27FC236}">
                <a16:creationId xmlns:a16="http://schemas.microsoft.com/office/drawing/2014/main" id="{B90AFF3C-0289-4F3C-2A71-43BD2917EF26}"/>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95B26CA9-D871-5546-DD4F-12882C45FC39}"/>
              </a:ext>
            </a:extLst>
          </p:cNvPr>
          <p:cNvSpPr txBox="1"/>
          <p:nvPr/>
        </p:nvSpPr>
        <p:spPr>
          <a:xfrm>
            <a:off x="816698" y="431798"/>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Ervaring</a:t>
            </a:r>
          </a:p>
        </p:txBody>
      </p:sp>
      <p:sp>
        <p:nvSpPr>
          <p:cNvPr id="3" name="Tekstvak 2">
            <a:extLst>
              <a:ext uri="{FF2B5EF4-FFF2-40B4-BE49-F238E27FC236}">
                <a16:creationId xmlns:a16="http://schemas.microsoft.com/office/drawing/2014/main" id="{2F83F7D7-7038-886A-056B-94B905AFDCF9}"/>
              </a:ext>
            </a:extLst>
          </p:cNvPr>
          <p:cNvSpPr txBox="1"/>
          <p:nvPr/>
        </p:nvSpPr>
        <p:spPr>
          <a:xfrm>
            <a:off x="1774643" y="1966098"/>
            <a:ext cx="9328787" cy="461665"/>
          </a:xfrm>
          <a:prstGeom prst="rect">
            <a:avLst/>
          </a:prstGeom>
          <a:noFill/>
        </p:spPr>
        <p:txBody>
          <a:bodyPr wrap="square" rtlCol="0">
            <a:spAutoFit/>
          </a:bodyPr>
          <a:lstStyle/>
          <a:p>
            <a:pPr algn="l"/>
            <a:r>
              <a:rPr lang="nl-NL" sz="2400" b="0" i="0">
                <a:solidFill>
                  <a:srgbClr val="7A7A7A"/>
                </a:solidFill>
                <a:effectLst/>
                <a:latin typeface="Arial Rounded MT Bold" panose="020F0704030504030204" pitchFamily="34" charset="0"/>
              </a:rPr>
              <a:t>Astrid van Raalte</a:t>
            </a:r>
            <a:endParaRPr lang="nl-NL"/>
          </a:p>
        </p:txBody>
      </p:sp>
      <p:pic>
        <p:nvPicPr>
          <p:cNvPr id="4" name="Afbeelding 3">
            <a:extLst>
              <a:ext uri="{FF2B5EF4-FFF2-40B4-BE49-F238E27FC236}">
                <a16:creationId xmlns:a16="http://schemas.microsoft.com/office/drawing/2014/main" id="{8AFD2980-3149-5127-C976-F4466E369019}"/>
              </a:ext>
            </a:extLst>
          </p:cNvPr>
          <p:cNvPicPr>
            <a:picLocks noGrp="1" noRot="1" noChangeAspect="1" noMove="1" noResize="1" noEditPoints="1" noAdjustHandles="1" noChangeArrowheads="1" noChangeShapeType="1" noCrop="1"/>
          </p:cNvPicPr>
          <p:nvPr/>
        </p:nvPicPr>
        <p:blipFill>
          <a:blip r:embed="rId5"/>
          <a:stretch>
            <a:fillRect/>
          </a:stretch>
        </p:blipFill>
        <p:spPr>
          <a:xfrm>
            <a:off x="1811052" y="2728764"/>
            <a:ext cx="4306845" cy="1400472"/>
          </a:xfrm>
          <a:prstGeom prst="rect">
            <a:avLst/>
          </a:prstGeom>
        </p:spPr>
      </p:pic>
    </p:spTree>
    <p:extLst>
      <p:ext uri="{BB962C8B-B14F-4D97-AF65-F5344CB8AC3E}">
        <p14:creationId xmlns:p14="http://schemas.microsoft.com/office/powerpoint/2010/main" val="156064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36726" y="5748468"/>
            <a:ext cx="12192001" cy="2116319"/>
          </a:xfrm>
          <a:prstGeom prst="rect">
            <a:avLst/>
          </a:prstGeom>
        </p:spPr>
      </p:pic>
      <p:sp>
        <p:nvSpPr>
          <p:cNvPr id="2" name="Titel 1">
            <a:extLst>
              <a:ext uri="{FF2B5EF4-FFF2-40B4-BE49-F238E27FC236}">
                <a16:creationId xmlns:a16="http://schemas.microsoft.com/office/drawing/2014/main" id="{E696A5BB-0275-4FCE-9397-0CFA27AC750C}"/>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8D5BDC54-3300-484C-BD4F-1E5EBC92560F}"/>
              </a:ext>
            </a:extLst>
          </p:cNvPr>
          <p:cNvSpPr txBox="1"/>
          <p:nvPr/>
        </p:nvSpPr>
        <p:spPr>
          <a:xfrm>
            <a:off x="866222" y="474801"/>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Wat krijg je als je meedoet?</a:t>
            </a:r>
          </a:p>
        </p:txBody>
      </p:sp>
      <p:sp>
        <p:nvSpPr>
          <p:cNvPr id="3" name="Tekstvak 2">
            <a:extLst>
              <a:ext uri="{FF2B5EF4-FFF2-40B4-BE49-F238E27FC236}">
                <a16:creationId xmlns:a16="http://schemas.microsoft.com/office/drawing/2014/main" id="{0B4356C7-33DF-1AE0-ADB9-492313DC867C}"/>
              </a:ext>
            </a:extLst>
          </p:cNvPr>
          <p:cNvSpPr txBox="1"/>
          <p:nvPr/>
        </p:nvSpPr>
        <p:spPr>
          <a:xfrm>
            <a:off x="866222" y="1594023"/>
            <a:ext cx="9752478" cy="4832092"/>
          </a:xfrm>
          <a:prstGeom prst="rect">
            <a:avLst/>
          </a:prstGeom>
          <a:noFill/>
        </p:spPr>
        <p:txBody>
          <a:bodyPr wrap="none" rtlCol="0">
            <a:spAutoFit/>
          </a:bodyPr>
          <a:lstStyle/>
          <a:p>
            <a:pPr marL="0" indent="0">
              <a:buNone/>
            </a:pPr>
            <a:r>
              <a:rPr lang="nl-NL" sz="2400" b="1" dirty="0">
                <a:solidFill>
                  <a:schemeClr val="tx1">
                    <a:lumMod val="65000"/>
                    <a:lumOff val="35000"/>
                  </a:schemeClr>
                </a:solidFill>
                <a:latin typeface="Arial Rounded MT Bold" panose="020F0704030504030204" pitchFamily="34" charset="0"/>
              </a:rPr>
              <a:t>Voor de klas:</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(Online) promotie richting scholen (tijdens de zomer)</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Video van de BiebBoys</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Lespakket met lesbrief en lesmaterialen (digitaal)</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Per gekocht pakket: 30x Grote BiebBoys </a:t>
            </a:r>
            <a:r>
              <a:rPr lang="nl-NL" sz="2000" dirty="0" err="1">
                <a:solidFill>
                  <a:schemeClr val="tx1">
                    <a:lumMod val="65000"/>
                    <a:lumOff val="35000"/>
                  </a:schemeClr>
                </a:solidFill>
                <a:latin typeface="Arial Rounded MT Bold" panose="020F0704030504030204" pitchFamily="34" charset="0"/>
              </a:rPr>
              <a:t>Zomerchallenge</a:t>
            </a:r>
            <a:r>
              <a:rPr lang="nl-NL" sz="2000" dirty="0">
                <a:solidFill>
                  <a:schemeClr val="tx1">
                    <a:lumMod val="65000"/>
                    <a:lumOff val="35000"/>
                  </a:schemeClr>
                </a:solidFill>
                <a:latin typeface="Arial Rounded MT Bold" panose="020F0704030504030204" pitchFamily="34" charset="0"/>
              </a:rPr>
              <a:t> </a:t>
            </a:r>
            <a:r>
              <a:rPr lang="nl-NL" sz="2000" dirty="0" err="1">
                <a:solidFill>
                  <a:schemeClr val="tx1">
                    <a:lumMod val="65000"/>
                    <a:lumOff val="35000"/>
                  </a:schemeClr>
                </a:solidFill>
                <a:latin typeface="Arial Rounded MT Bold" panose="020F0704030504030204" pitchFamily="34" charset="0"/>
              </a:rPr>
              <a:t>ExpeditieBoek</a:t>
            </a:r>
            <a:endParaRPr lang="nl-NL" sz="2000" dirty="0">
              <a:solidFill>
                <a:schemeClr val="tx1">
                  <a:lumMod val="65000"/>
                  <a:lumOff val="35000"/>
                </a:schemeClr>
              </a:solidFill>
              <a:latin typeface="Arial Rounded MT Bold" panose="020F0704030504030204" pitchFamily="34" charset="0"/>
            </a:endParaRP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Campagnebrief voor ouders (zelf af te drukken)</a:t>
            </a:r>
          </a:p>
          <a:p>
            <a:endParaRPr lang="nl-NL" sz="2400" dirty="0">
              <a:solidFill>
                <a:schemeClr val="tx1">
                  <a:lumMod val="65000"/>
                  <a:lumOff val="35000"/>
                </a:schemeClr>
              </a:solidFill>
              <a:latin typeface="Arial Rounded MT Bold" panose="020F0704030504030204" pitchFamily="34" charset="0"/>
            </a:endParaRPr>
          </a:p>
          <a:p>
            <a:pPr marL="0" indent="0">
              <a:buNone/>
            </a:pPr>
            <a:r>
              <a:rPr lang="nl-NL" sz="2400" b="1" dirty="0">
                <a:solidFill>
                  <a:schemeClr val="tx1">
                    <a:lumMod val="65000"/>
                    <a:lumOff val="35000"/>
                  </a:schemeClr>
                </a:solidFill>
                <a:latin typeface="Arial Rounded MT Bold" panose="020F0704030504030204" pitchFamily="34" charset="0"/>
              </a:rPr>
              <a:t>Voor in de bieb:</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(Online) </a:t>
            </a:r>
            <a:r>
              <a:rPr lang="nl-NL" sz="2000" dirty="0" err="1">
                <a:solidFill>
                  <a:schemeClr val="tx1">
                    <a:lumMod val="65000"/>
                    <a:lumOff val="35000"/>
                  </a:schemeClr>
                </a:solidFill>
                <a:latin typeface="Arial Rounded MT Bold" panose="020F0704030504030204" pitchFamily="34" charset="0"/>
              </a:rPr>
              <a:t>toolkit</a:t>
            </a:r>
            <a:r>
              <a:rPr lang="nl-NL" sz="2000" dirty="0">
                <a:solidFill>
                  <a:schemeClr val="tx1">
                    <a:lumMod val="65000"/>
                    <a:lumOff val="35000"/>
                  </a:schemeClr>
                </a:solidFill>
                <a:latin typeface="Arial Rounded MT Bold" panose="020F0704030504030204" pitchFamily="34" charset="0"/>
              </a:rPr>
              <a:t> voor je vestiging (handleiding, promotie teksten en beeld)</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Ontwerpbestand voor de activiteit (zelf af te drukken)</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Ontwerpbestand poster</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Ontwerpbestand voor de cut out</a:t>
            </a: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20x BiebBoys </a:t>
            </a:r>
            <a:r>
              <a:rPr lang="nl-NL" sz="2000" dirty="0" err="1">
                <a:solidFill>
                  <a:schemeClr val="tx1">
                    <a:lumMod val="65000"/>
                    <a:lumOff val="35000"/>
                  </a:schemeClr>
                </a:solidFill>
                <a:latin typeface="Arial Rounded MT Bold" panose="020F0704030504030204" pitchFamily="34" charset="0"/>
              </a:rPr>
              <a:t>give-away</a:t>
            </a:r>
            <a:r>
              <a:rPr lang="nl-NL" sz="2000" dirty="0">
                <a:solidFill>
                  <a:schemeClr val="tx1">
                    <a:lumMod val="65000"/>
                    <a:lumOff val="35000"/>
                  </a:schemeClr>
                </a:solidFill>
                <a:latin typeface="Arial Rounded MT Bold" panose="020F0704030504030204" pitchFamily="34" charset="0"/>
              </a:rPr>
              <a:t> (per pakket/klas, voor in de vestiging)</a:t>
            </a:r>
          </a:p>
          <a:p>
            <a:pPr marL="0" indent="0">
              <a:buNone/>
            </a:pPr>
            <a:endParaRPr lang="nl-NL" dirty="0"/>
          </a:p>
          <a:p>
            <a:pPr marL="0" indent="0">
              <a:buNone/>
            </a:pPr>
            <a:endParaRPr lang="nl-NL" dirty="0"/>
          </a:p>
        </p:txBody>
      </p:sp>
    </p:spTree>
    <p:extLst>
      <p:ext uri="{BB962C8B-B14F-4D97-AF65-F5344CB8AC3E}">
        <p14:creationId xmlns:p14="http://schemas.microsoft.com/office/powerpoint/2010/main" val="1246451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sp>
        <p:nvSpPr>
          <p:cNvPr id="2" name="Titel 1">
            <a:extLst>
              <a:ext uri="{FF2B5EF4-FFF2-40B4-BE49-F238E27FC236}">
                <a16:creationId xmlns:a16="http://schemas.microsoft.com/office/drawing/2014/main" id="{E696A5BB-0275-4FCE-9397-0CFA27AC750C}"/>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8D5BDC54-3300-484C-BD4F-1E5EBC92560F}"/>
              </a:ext>
            </a:extLst>
          </p:cNvPr>
          <p:cNvSpPr txBox="1"/>
          <p:nvPr/>
        </p:nvSpPr>
        <p:spPr>
          <a:xfrm>
            <a:off x="1043910" y="371718"/>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Planning</a:t>
            </a:r>
          </a:p>
        </p:txBody>
      </p:sp>
      <p:sp>
        <p:nvSpPr>
          <p:cNvPr id="6" name="Tekstvak 5">
            <a:extLst>
              <a:ext uri="{FF2B5EF4-FFF2-40B4-BE49-F238E27FC236}">
                <a16:creationId xmlns:a16="http://schemas.microsoft.com/office/drawing/2014/main" id="{26BD8349-A070-0F95-DFDB-C92E62D935BF}"/>
              </a:ext>
            </a:extLst>
          </p:cNvPr>
          <p:cNvSpPr txBox="1"/>
          <p:nvPr/>
        </p:nvSpPr>
        <p:spPr>
          <a:xfrm>
            <a:off x="1043910" y="1137497"/>
            <a:ext cx="7911403" cy="4401205"/>
          </a:xfrm>
          <a:prstGeom prst="rect">
            <a:avLst/>
          </a:prstGeom>
          <a:noFill/>
        </p:spPr>
        <p:txBody>
          <a:bodyPr wrap="square">
            <a:spAutoFit/>
          </a:bodyPr>
          <a:lstStyle/>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11 februari: start promotie richting scholen – met behulp van onze digitale </a:t>
            </a:r>
            <a:r>
              <a:rPr lang="nl-NL" sz="2000" dirty="0" err="1">
                <a:solidFill>
                  <a:schemeClr val="tx1">
                    <a:lumMod val="65000"/>
                    <a:lumOff val="35000"/>
                  </a:schemeClr>
                </a:solidFill>
                <a:latin typeface="Arial Rounded MT Bold" panose="020F0704030504030204" pitchFamily="34" charset="0"/>
              </a:rPr>
              <a:t>toolkit</a:t>
            </a:r>
            <a:r>
              <a:rPr lang="nl-NL" sz="2000" dirty="0">
                <a:solidFill>
                  <a:schemeClr val="tx1">
                    <a:lumMod val="65000"/>
                    <a:lumOff val="35000"/>
                  </a:schemeClr>
                </a:solidFill>
                <a:latin typeface="Arial Rounded MT Bold" panose="020F0704030504030204" pitchFamily="34" charset="0"/>
              </a:rPr>
              <a:t> communicatie naar scholen</a:t>
            </a:r>
          </a:p>
          <a:p>
            <a:endParaRPr lang="nl-NL" sz="2000" dirty="0">
              <a:solidFill>
                <a:schemeClr val="tx1">
                  <a:lumMod val="65000"/>
                  <a:lumOff val="35000"/>
                </a:schemeClr>
              </a:solidFill>
              <a:latin typeface="Arial Rounded MT Bold" panose="020F0704030504030204" pitchFamily="34" charset="0"/>
            </a:endParaRP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18 april: uiterlijke besteldatum – doorgeven aantal deelnemende klassen.</a:t>
            </a:r>
          </a:p>
          <a:p>
            <a:pPr marL="342900" indent="-342900">
              <a:buFont typeface="Arial" panose="020B0604020202020204" pitchFamily="34" charset="0"/>
              <a:buChar char="•"/>
            </a:pPr>
            <a:endParaRPr lang="nl-NL" sz="2000" dirty="0">
              <a:solidFill>
                <a:schemeClr val="tx1">
                  <a:lumMod val="65000"/>
                  <a:lumOff val="35000"/>
                </a:schemeClr>
              </a:solidFill>
              <a:latin typeface="Arial Rounded MT Bold" panose="020F0704030504030204" pitchFamily="34" charset="0"/>
            </a:endParaRP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Half mei: Toolkit Uitrol incl. activiteit</a:t>
            </a:r>
          </a:p>
          <a:p>
            <a:pPr marL="342900" indent="-342900">
              <a:buFont typeface="Arial" panose="020B0604020202020204" pitchFamily="34" charset="0"/>
              <a:buChar char="•"/>
            </a:pPr>
            <a:endParaRPr lang="nl-NL" sz="2000" dirty="0">
              <a:solidFill>
                <a:schemeClr val="tx1">
                  <a:lumMod val="65000"/>
                  <a:lumOff val="35000"/>
                </a:schemeClr>
              </a:solidFill>
              <a:latin typeface="Arial Rounded MT Bold" panose="020F0704030504030204" pitchFamily="34" charset="0"/>
            </a:endParaRP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Half – eind mei: levering drukwerk: </a:t>
            </a:r>
            <a:r>
              <a:rPr lang="nl-NL" sz="2000" dirty="0" err="1">
                <a:solidFill>
                  <a:schemeClr val="tx1">
                    <a:lumMod val="65000"/>
                    <a:lumOff val="35000"/>
                  </a:schemeClr>
                </a:solidFill>
                <a:latin typeface="Arial Rounded MT Bold" panose="020F0704030504030204" pitchFamily="34" charset="0"/>
              </a:rPr>
              <a:t>ExpeditieBoeken</a:t>
            </a:r>
            <a:r>
              <a:rPr lang="nl-NL" sz="2000" dirty="0">
                <a:solidFill>
                  <a:schemeClr val="tx1">
                    <a:lumMod val="65000"/>
                    <a:lumOff val="35000"/>
                  </a:schemeClr>
                </a:solidFill>
                <a:latin typeface="Arial Rounded MT Bold" panose="020F0704030504030204" pitchFamily="34" charset="0"/>
              </a:rPr>
              <a:t> en </a:t>
            </a:r>
            <a:r>
              <a:rPr lang="nl-NL" sz="2000" dirty="0" err="1">
                <a:solidFill>
                  <a:schemeClr val="tx1">
                    <a:lumMod val="65000"/>
                    <a:lumOff val="35000"/>
                  </a:schemeClr>
                </a:solidFill>
                <a:latin typeface="Arial Rounded MT Bold" panose="020F0704030504030204" pitchFamily="34" charset="0"/>
              </a:rPr>
              <a:t>give-aways</a:t>
            </a:r>
            <a:r>
              <a:rPr lang="nl-NL" sz="2000" dirty="0">
                <a:solidFill>
                  <a:schemeClr val="tx1">
                    <a:lumMod val="65000"/>
                    <a:lumOff val="35000"/>
                  </a:schemeClr>
                </a:solidFill>
                <a:latin typeface="Arial Rounded MT Bold" panose="020F0704030504030204" pitchFamily="34" charset="0"/>
              </a:rPr>
              <a:t>!</a:t>
            </a:r>
          </a:p>
          <a:p>
            <a:pPr marL="342900" indent="-342900">
              <a:buFont typeface="Arial" panose="020B0604020202020204" pitchFamily="34" charset="0"/>
              <a:buChar char="•"/>
            </a:pPr>
            <a:endParaRPr lang="nl-NL" sz="2000" dirty="0">
              <a:solidFill>
                <a:schemeClr val="tx1">
                  <a:lumMod val="65000"/>
                  <a:lumOff val="35000"/>
                </a:schemeClr>
              </a:solidFill>
              <a:latin typeface="Arial Rounded MT Bold" panose="020F0704030504030204" pitchFamily="34" charset="0"/>
            </a:endParaRP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Eind mei: BiebBoys </a:t>
            </a:r>
            <a:r>
              <a:rPr lang="nl-NL" sz="2000" dirty="0" err="1">
                <a:solidFill>
                  <a:schemeClr val="tx1">
                    <a:lumMod val="65000"/>
                    <a:lumOff val="35000"/>
                  </a:schemeClr>
                </a:solidFill>
                <a:latin typeface="Arial Rounded MT Bold" panose="020F0704030504030204" pitchFamily="34" charset="0"/>
              </a:rPr>
              <a:t>Zomerchallenge</a:t>
            </a:r>
            <a:r>
              <a:rPr lang="nl-NL" sz="2000" dirty="0">
                <a:solidFill>
                  <a:schemeClr val="tx1">
                    <a:lumMod val="65000"/>
                    <a:lumOff val="35000"/>
                  </a:schemeClr>
                </a:solidFill>
                <a:latin typeface="Arial Rounded MT Bold" panose="020F0704030504030204" pitchFamily="34" charset="0"/>
              </a:rPr>
              <a:t> video klaar + lespakket</a:t>
            </a:r>
          </a:p>
          <a:p>
            <a:pPr marL="342900" indent="-342900">
              <a:buFont typeface="Arial" panose="020B0604020202020204" pitchFamily="34" charset="0"/>
              <a:buChar char="•"/>
            </a:pPr>
            <a:endParaRPr lang="nl-NL" sz="2000" dirty="0">
              <a:solidFill>
                <a:schemeClr val="tx1">
                  <a:lumMod val="65000"/>
                  <a:lumOff val="35000"/>
                </a:schemeClr>
              </a:solidFill>
              <a:latin typeface="Arial Rounded MT Bold" panose="020F0704030504030204" pitchFamily="34" charset="0"/>
            </a:endParaRPr>
          </a:p>
          <a:p>
            <a:pPr marL="342900" indent="-342900">
              <a:buFont typeface="Arial" panose="020B0604020202020204" pitchFamily="34" charset="0"/>
              <a:buChar char="•"/>
            </a:pPr>
            <a:r>
              <a:rPr lang="nl-NL" sz="2000" dirty="0">
                <a:solidFill>
                  <a:schemeClr val="tx1">
                    <a:lumMod val="65000"/>
                    <a:lumOff val="35000"/>
                  </a:schemeClr>
                </a:solidFill>
                <a:latin typeface="Arial Rounded MT Bold" panose="020F0704030504030204" pitchFamily="34" charset="0"/>
              </a:rPr>
              <a:t>Na de zomer: Een evaluatie</a:t>
            </a:r>
          </a:p>
        </p:txBody>
      </p:sp>
    </p:spTree>
    <p:extLst>
      <p:ext uri="{BB962C8B-B14F-4D97-AF65-F5344CB8AC3E}">
        <p14:creationId xmlns:p14="http://schemas.microsoft.com/office/powerpoint/2010/main" val="26935765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sp>
        <p:nvSpPr>
          <p:cNvPr id="2" name="Titel 1">
            <a:extLst>
              <a:ext uri="{FF2B5EF4-FFF2-40B4-BE49-F238E27FC236}">
                <a16:creationId xmlns:a16="http://schemas.microsoft.com/office/drawing/2014/main" id="{E696A5BB-0275-4FCE-9397-0CFA27AC750C}"/>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8D5BDC54-3300-484C-BD4F-1E5EBC92560F}"/>
              </a:ext>
            </a:extLst>
          </p:cNvPr>
          <p:cNvSpPr txBox="1"/>
          <p:nvPr/>
        </p:nvSpPr>
        <p:spPr>
          <a:xfrm>
            <a:off x="816698" y="431798"/>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Kosten</a:t>
            </a:r>
          </a:p>
        </p:txBody>
      </p:sp>
      <p:sp>
        <p:nvSpPr>
          <p:cNvPr id="3" name="Tekstvak 2">
            <a:extLst>
              <a:ext uri="{FF2B5EF4-FFF2-40B4-BE49-F238E27FC236}">
                <a16:creationId xmlns:a16="http://schemas.microsoft.com/office/drawing/2014/main" id="{EBFCCB65-15CD-7749-9209-C07FF5EE7253}"/>
              </a:ext>
            </a:extLst>
          </p:cNvPr>
          <p:cNvSpPr txBox="1"/>
          <p:nvPr/>
        </p:nvSpPr>
        <p:spPr>
          <a:xfrm>
            <a:off x="816698" y="1594023"/>
            <a:ext cx="9328787" cy="3323987"/>
          </a:xfrm>
          <a:prstGeom prst="rect">
            <a:avLst/>
          </a:prstGeom>
          <a:noFill/>
        </p:spPr>
        <p:txBody>
          <a:bodyPr wrap="square" rtlCol="0">
            <a:spAutoFit/>
          </a:bodyPr>
          <a:lstStyle/>
          <a:p>
            <a:pPr marL="342900" indent="-342900" algn="l">
              <a:buFont typeface="Arial" panose="020B0604020202020204" pitchFamily="34" charset="0"/>
              <a:buChar char="•"/>
            </a:pPr>
            <a:r>
              <a:rPr lang="nl-NL" sz="2400" b="0" i="0">
                <a:solidFill>
                  <a:srgbClr val="7A7A7A"/>
                </a:solidFill>
                <a:effectLst/>
                <a:latin typeface="Arial Rounded MT Bold" panose="020F0704030504030204" pitchFamily="34" charset="0"/>
              </a:rPr>
              <a:t>Een klassenpakket voor 30 leerlingen, incl. 20 BiebBoys </a:t>
            </a:r>
            <a:r>
              <a:rPr lang="nl-NL" sz="2400" b="0" i="0" err="1">
                <a:solidFill>
                  <a:srgbClr val="7A7A7A"/>
                </a:solidFill>
                <a:effectLst/>
                <a:latin typeface="Arial Rounded MT Bold" panose="020F0704030504030204" pitchFamily="34" charset="0"/>
              </a:rPr>
              <a:t>give-away</a:t>
            </a:r>
            <a:r>
              <a:rPr lang="nl-NL" sz="2400" b="0" i="0">
                <a:solidFill>
                  <a:srgbClr val="7A7A7A"/>
                </a:solidFill>
                <a:effectLst/>
                <a:latin typeface="Arial Rounded MT Bold" panose="020F0704030504030204" pitchFamily="34" charset="0"/>
              </a:rPr>
              <a:t> tattoos voor in de vestiging: €28</a:t>
            </a:r>
          </a:p>
          <a:p>
            <a:pPr algn="l">
              <a:buFont typeface="Arial" panose="020B0604020202020204" pitchFamily="34" charset="0"/>
              <a:buChar char="•"/>
            </a:pPr>
            <a:endParaRPr lang="nl-NL" sz="2400" b="0" i="0">
              <a:solidFill>
                <a:srgbClr val="7A7A7A"/>
              </a:solidFill>
              <a:effectLst/>
              <a:latin typeface="Arial Rounded MT Bold" panose="020F0704030504030204" pitchFamily="34" charset="0"/>
            </a:endParaRPr>
          </a:p>
          <a:p>
            <a:pPr marL="342900" indent="-342900" algn="l">
              <a:buFont typeface="Arial" panose="020B0604020202020204" pitchFamily="34" charset="0"/>
              <a:buChar char="•"/>
            </a:pPr>
            <a:r>
              <a:rPr lang="nl-NL" sz="2400" b="0" i="0">
                <a:solidFill>
                  <a:srgbClr val="7A7A7A"/>
                </a:solidFill>
                <a:effectLst/>
                <a:latin typeface="Arial Rounded MT Bold" panose="020F0704030504030204" pitchFamily="34" charset="0"/>
              </a:rPr>
              <a:t>Extra 50 tatoeages als BiebBoys </a:t>
            </a:r>
            <a:r>
              <a:rPr lang="nl-NL" sz="2400" b="0" i="0" err="1">
                <a:solidFill>
                  <a:srgbClr val="7A7A7A"/>
                </a:solidFill>
                <a:effectLst/>
                <a:latin typeface="Arial Rounded MT Bold" panose="020F0704030504030204" pitchFamily="34" charset="0"/>
              </a:rPr>
              <a:t>Give-Away</a:t>
            </a:r>
            <a:r>
              <a:rPr lang="nl-NL" sz="2400" b="0" i="0">
                <a:solidFill>
                  <a:srgbClr val="7A7A7A"/>
                </a:solidFill>
                <a:effectLst/>
                <a:latin typeface="Arial Rounded MT Bold" panose="020F0704030504030204" pitchFamily="34" charset="0"/>
              </a:rPr>
              <a:t>: €7</a:t>
            </a:r>
          </a:p>
          <a:p>
            <a:pPr algn="l">
              <a:buFont typeface="Arial" panose="020B0604020202020204" pitchFamily="34" charset="0"/>
              <a:buChar char="•"/>
            </a:pPr>
            <a:endParaRPr lang="nl-NL" sz="2400">
              <a:solidFill>
                <a:srgbClr val="7A7A7A"/>
              </a:solidFill>
              <a:latin typeface="Arial Rounded MT Bold" panose="020F0704030504030204" pitchFamily="34" charset="0"/>
            </a:endParaRPr>
          </a:p>
          <a:p>
            <a:pPr marL="342900" indent="-342900" algn="l">
              <a:buFont typeface="Arial" panose="020B0604020202020204" pitchFamily="34" charset="0"/>
              <a:buChar char="•"/>
            </a:pPr>
            <a:r>
              <a:rPr lang="nl-NL" sz="2400" b="0" i="0">
                <a:solidFill>
                  <a:srgbClr val="7A7A7A"/>
                </a:solidFill>
                <a:effectLst/>
                <a:latin typeface="Arial Rounded MT Bold" panose="020F0704030504030204" pitchFamily="34" charset="0"/>
              </a:rPr>
              <a:t>Alle prijzen zijn incl. verzending en excl. btw.</a:t>
            </a:r>
          </a:p>
          <a:p>
            <a:pPr algn="l"/>
            <a:endParaRPr lang="nl-NL" sz="2400">
              <a:solidFill>
                <a:srgbClr val="7A7A7A"/>
              </a:solidFill>
              <a:latin typeface="Arial Rounded MT Bold" panose="020F0704030504030204" pitchFamily="34" charset="0"/>
            </a:endParaRPr>
          </a:p>
          <a:p>
            <a:pPr marL="342900" indent="-342900" algn="l">
              <a:buFont typeface="Arial" panose="020B0604020202020204" pitchFamily="34" charset="0"/>
              <a:buChar char="•"/>
            </a:pPr>
            <a:r>
              <a:rPr lang="nl-NL" sz="2400">
                <a:solidFill>
                  <a:srgbClr val="7A7A7A"/>
                </a:solidFill>
                <a:latin typeface="Arial Rounded MT Bold" panose="020F0704030504030204" pitchFamily="34" charset="0"/>
              </a:rPr>
              <a:t>Kosten verleggen</a:t>
            </a:r>
            <a:endParaRPr lang="nl-NL" sz="2400" b="0" i="0">
              <a:solidFill>
                <a:srgbClr val="7A7A7A"/>
              </a:solidFill>
              <a:effectLst/>
              <a:latin typeface="Arial Rounded MT Bold" panose="020F0704030504030204" pitchFamily="34" charset="0"/>
            </a:endParaRPr>
          </a:p>
          <a:p>
            <a:endParaRPr lang="nl-NL"/>
          </a:p>
        </p:txBody>
      </p:sp>
    </p:spTree>
    <p:extLst>
      <p:ext uri="{BB962C8B-B14F-4D97-AF65-F5344CB8AC3E}">
        <p14:creationId xmlns:p14="http://schemas.microsoft.com/office/powerpoint/2010/main" val="10684133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264695" y="5336569"/>
            <a:ext cx="13066295" cy="1560704"/>
          </a:xfrm>
          <a:prstGeom prst="rect">
            <a:avLst/>
          </a:prstGeom>
        </p:spPr>
      </p:pic>
      <p:sp>
        <p:nvSpPr>
          <p:cNvPr id="4" name="Tekstvak 3">
            <a:extLst>
              <a:ext uri="{FF2B5EF4-FFF2-40B4-BE49-F238E27FC236}">
                <a16:creationId xmlns:a16="http://schemas.microsoft.com/office/drawing/2014/main" id="{04442C7C-89FD-5A00-F081-77EA8F53F247}"/>
              </a:ext>
            </a:extLst>
          </p:cNvPr>
          <p:cNvSpPr txBox="1"/>
          <p:nvPr/>
        </p:nvSpPr>
        <p:spPr>
          <a:xfrm>
            <a:off x="540038" y="619568"/>
            <a:ext cx="11032958" cy="1015663"/>
          </a:xfrm>
          <a:prstGeom prst="rect">
            <a:avLst/>
          </a:prstGeom>
          <a:noFill/>
        </p:spPr>
        <p:txBody>
          <a:bodyPr wrap="square">
            <a:spAutoFit/>
          </a:bodyPr>
          <a:lstStyle/>
          <a:p>
            <a:pPr algn="ctr"/>
            <a:r>
              <a:rPr lang="nl-NL" sz="60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Vragen? </a:t>
            </a:r>
          </a:p>
        </p:txBody>
      </p:sp>
      <p:pic>
        <p:nvPicPr>
          <p:cNvPr id="10" name="Afbeelding 9" descr="Afbeelding met kleding, persoon, Menselijk gezicht, schoeisel&#10;&#10;Automatisch gegenereerde beschrijving">
            <a:extLst>
              <a:ext uri="{FF2B5EF4-FFF2-40B4-BE49-F238E27FC236}">
                <a16:creationId xmlns:a16="http://schemas.microsoft.com/office/drawing/2014/main" id="{7BE464CD-4196-3282-A621-B8341DA74A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2902" y="39273"/>
            <a:ext cx="3840480" cy="6858000"/>
          </a:xfrm>
          <a:prstGeom prst="rect">
            <a:avLst/>
          </a:prstGeom>
        </p:spPr>
      </p:pic>
      <p:pic>
        <p:nvPicPr>
          <p:cNvPr id="7" name="Afbeelding 6" descr="Afbeelding met kleding, persoon, schoeisel, Dans&#10;&#10;Automatisch gegenereerde beschrijving">
            <a:extLst>
              <a:ext uri="{FF2B5EF4-FFF2-40B4-BE49-F238E27FC236}">
                <a16:creationId xmlns:a16="http://schemas.microsoft.com/office/drawing/2014/main" id="{28A6E5B3-5374-88F7-E0CA-9A5D987DAD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0848" y="-227617"/>
            <a:ext cx="4341114" cy="6858000"/>
          </a:xfrm>
          <a:prstGeom prst="rect">
            <a:avLst/>
          </a:prstGeom>
        </p:spPr>
      </p:pic>
    </p:spTree>
    <p:extLst>
      <p:ext uri="{BB962C8B-B14F-4D97-AF65-F5344CB8AC3E}">
        <p14:creationId xmlns:p14="http://schemas.microsoft.com/office/powerpoint/2010/main" val="4270836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Afbeelding 5" descr="Afbeelding met persoon, Menselijk gezicht, kleding, jasje&#10;&#10;Automatisch gegenereerde beschrijving">
            <a:extLst>
              <a:ext uri="{FF2B5EF4-FFF2-40B4-BE49-F238E27FC236}">
                <a16:creationId xmlns:a16="http://schemas.microsoft.com/office/drawing/2014/main" id="{B725B3A1-10ED-90BA-0418-7B7E1222BD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3072" y="1957045"/>
            <a:ext cx="6716486" cy="4477657"/>
          </a:xfrm>
          <a:prstGeom prst="rect">
            <a:avLst/>
          </a:prstGeom>
        </p:spPr>
      </p:pic>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4">
            <a:extLst>
              <a:ext uri="{28A0092B-C50C-407E-A947-70E740481C1C}">
                <a14:useLocalDpi xmlns:a14="http://schemas.microsoft.com/office/drawing/2010/main" val="0"/>
              </a:ext>
            </a:extLst>
          </a:blip>
          <a:srcRect l="6865" r="6865" b="45844"/>
          <a:stretch/>
        </p:blipFill>
        <p:spPr>
          <a:xfrm>
            <a:off x="-264695" y="5336569"/>
            <a:ext cx="13066295" cy="1560704"/>
          </a:xfrm>
          <a:prstGeom prst="rect">
            <a:avLst/>
          </a:prstGeom>
        </p:spPr>
      </p:pic>
      <p:sp>
        <p:nvSpPr>
          <p:cNvPr id="4" name="Tekstvak 3">
            <a:extLst>
              <a:ext uri="{FF2B5EF4-FFF2-40B4-BE49-F238E27FC236}">
                <a16:creationId xmlns:a16="http://schemas.microsoft.com/office/drawing/2014/main" id="{04442C7C-89FD-5A00-F081-77EA8F53F247}"/>
              </a:ext>
            </a:extLst>
          </p:cNvPr>
          <p:cNvSpPr txBox="1"/>
          <p:nvPr/>
        </p:nvSpPr>
        <p:spPr>
          <a:xfrm>
            <a:off x="1324588" y="351212"/>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Wij doen mee!</a:t>
            </a:r>
          </a:p>
        </p:txBody>
      </p:sp>
      <p:sp>
        <p:nvSpPr>
          <p:cNvPr id="3" name="Tekstvak 2">
            <a:extLst>
              <a:ext uri="{FF2B5EF4-FFF2-40B4-BE49-F238E27FC236}">
                <a16:creationId xmlns:a16="http://schemas.microsoft.com/office/drawing/2014/main" id="{374D1983-D264-16E8-ED7D-4004B4797D58}"/>
              </a:ext>
            </a:extLst>
          </p:cNvPr>
          <p:cNvSpPr txBox="1"/>
          <p:nvPr/>
        </p:nvSpPr>
        <p:spPr>
          <a:xfrm>
            <a:off x="1349390" y="1239296"/>
            <a:ext cx="7376635" cy="1815882"/>
          </a:xfrm>
          <a:prstGeom prst="rect">
            <a:avLst/>
          </a:prstGeom>
          <a:noFill/>
        </p:spPr>
        <p:txBody>
          <a:bodyPr wrap="none" rtlCol="0">
            <a:spAutoFit/>
          </a:bodyPr>
          <a:lstStyle/>
          <a:p>
            <a:r>
              <a:rPr lang="nl-NL" sz="2800">
                <a:solidFill>
                  <a:schemeClr val="tx1">
                    <a:lumMod val="65000"/>
                    <a:lumOff val="35000"/>
                  </a:schemeClr>
                </a:solidFill>
                <a:latin typeface="Arial Rounded MT Bold" panose="020F0704030504030204" pitchFamily="34" charset="0"/>
              </a:rPr>
              <a:t>Bestellen kan via de website op!</a:t>
            </a:r>
          </a:p>
          <a:p>
            <a:endParaRPr lang="nl-NL" sz="2800">
              <a:solidFill>
                <a:schemeClr val="tx1">
                  <a:lumMod val="65000"/>
                  <a:lumOff val="35000"/>
                </a:schemeClr>
              </a:solidFill>
              <a:latin typeface="Arial Rounded MT Bold" panose="020F0704030504030204" pitchFamily="34" charset="0"/>
            </a:endParaRPr>
          </a:p>
          <a:p>
            <a:endParaRPr lang="nl-NL" sz="2800">
              <a:solidFill>
                <a:schemeClr val="tx1">
                  <a:lumMod val="65000"/>
                  <a:lumOff val="35000"/>
                </a:schemeClr>
              </a:solidFill>
              <a:latin typeface="Arial Rounded MT Bold" panose="020F0704030504030204" pitchFamily="34" charset="0"/>
            </a:endParaRPr>
          </a:p>
          <a:p>
            <a:r>
              <a:rPr lang="nl-NL" sz="2800">
                <a:solidFill>
                  <a:schemeClr val="tx1">
                    <a:lumMod val="65000"/>
                    <a:lumOff val="35000"/>
                  </a:schemeClr>
                </a:solidFill>
                <a:latin typeface="Arial Rounded MT Bold" panose="020F0704030504030204" pitchFamily="34" charset="0"/>
                <a:hlinkClick r:id="rId5"/>
              </a:rPr>
              <a:t>https://www.biebboys.nl/zomerchallenge/</a:t>
            </a:r>
            <a:r>
              <a:rPr lang="nl-NL" sz="2800">
                <a:solidFill>
                  <a:schemeClr val="tx1">
                    <a:lumMod val="65000"/>
                    <a:lumOff val="35000"/>
                  </a:schemeClr>
                </a:solidFill>
                <a:latin typeface="Arial Rounded MT Bold" panose="020F0704030504030204" pitchFamily="34" charset="0"/>
              </a:rPr>
              <a:t> </a:t>
            </a:r>
          </a:p>
        </p:txBody>
      </p:sp>
    </p:spTree>
    <p:extLst>
      <p:ext uri="{BB962C8B-B14F-4D97-AF65-F5344CB8AC3E}">
        <p14:creationId xmlns:p14="http://schemas.microsoft.com/office/powerpoint/2010/main" val="22433251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descr="Afbeelding met boom, zonsondergang, buiten, omgeving&#10;&#10;Automatisch gegenereerde beschrijving">
            <a:extLst>
              <a:ext uri="{FF2B5EF4-FFF2-40B4-BE49-F238E27FC236}">
                <a16:creationId xmlns:a16="http://schemas.microsoft.com/office/drawing/2014/main" id="{027A6A6B-09A1-4951-B70B-E46DCB3C9A82}"/>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393941"/>
            <a:ext cx="12192000" cy="1828801"/>
          </a:xfrm>
          <a:prstGeom prst="rect">
            <a:avLst/>
          </a:prstGeom>
        </p:spPr>
      </p:pic>
      <p:pic>
        <p:nvPicPr>
          <p:cNvPr id="11" name="Afbeelding 10" descr="Afbeelding met tekst, Lettertype, Graphics, logo&#10;&#10;Automatisch gegenereerde beschrijving">
            <a:extLst>
              <a:ext uri="{FF2B5EF4-FFF2-40B4-BE49-F238E27FC236}">
                <a16:creationId xmlns:a16="http://schemas.microsoft.com/office/drawing/2014/main" id="{7CBC48A8-38EF-A7D9-1B42-85D19F2D8F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83268">
            <a:off x="2844297" y="-438604"/>
            <a:ext cx="7218218" cy="4060248"/>
          </a:xfrm>
          <a:prstGeom prst="rect">
            <a:avLst/>
          </a:prstGeom>
        </p:spPr>
      </p:pic>
      <p:pic>
        <p:nvPicPr>
          <p:cNvPr id="3" name="Afbeelding 2" descr="Afbeelding met kleding, persoon, Menselijk gezicht, schoeisel&#10;&#10;Automatisch gegenereerde beschrijving">
            <a:extLst>
              <a:ext uri="{FF2B5EF4-FFF2-40B4-BE49-F238E27FC236}">
                <a16:creationId xmlns:a16="http://schemas.microsoft.com/office/drawing/2014/main" id="{C1776A84-425A-41FB-64F0-828EC5E665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458" y="-149667"/>
            <a:ext cx="4201701" cy="7503038"/>
          </a:xfrm>
          <a:prstGeom prst="rect">
            <a:avLst/>
          </a:prstGeom>
        </p:spPr>
      </p:pic>
      <p:pic>
        <p:nvPicPr>
          <p:cNvPr id="5" name="Afbeelding 4" descr="Afbeelding met kleding, persoon, schoeisel, Dans&#10;&#10;Automatisch gegenereerde beschrijving">
            <a:extLst>
              <a:ext uri="{FF2B5EF4-FFF2-40B4-BE49-F238E27FC236}">
                <a16:creationId xmlns:a16="http://schemas.microsoft.com/office/drawing/2014/main" id="{291BCF8A-DC68-1ED9-74A7-B36C3C5353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16240" y="172852"/>
            <a:ext cx="4341114" cy="6858000"/>
          </a:xfrm>
          <a:prstGeom prst="rect">
            <a:avLst/>
          </a:prstGeom>
        </p:spPr>
      </p:pic>
    </p:spTree>
    <p:extLst>
      <p:ext uri="{BB962C8B-B14F-4D97-AF65-F5344CB8AC3E}">
        <p14:creationId xmlns:p14="http://schemas.microsoft.com/office/powerpoint/2010/main" val="669577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sp>
        <p:nvSpPr>
          <p:cNvPr id="8" name="Tekstvak 7">
            <a:extLst>
              <a:ext uri="{FF2B5EF4-FFF2-40B4-BE49-F238E27FC236}">
                <a16:creationId xmlns:a16="http://schemas.microsoft.com/office/drawing/2014/main" id="{8D5BDC54-3300-484C-BD4F-1E5EBC92560F}"/>
              </a:ext>
            </a:extLst>
          </p:cNvPr>
          <p:cNvSpPr txBox="1"/>
          <p:nvPr/>
        </p:nvSpPr>
        <p:spPr>
          <a:xfrm>
            <a:off x="593921" y="287932"/>
            <a:ext cx="11237861" cy="830997"/>
          </a:xfrm>
          <a:prstGeom prst="rect">
            <a:avLst/>
          </a:prstGeom>
          <a:noFill/>
        </p:spPr>
        <p:txBody>
          <a:bodyPr wrap="square">
            <a:spAutoFit/>
          </a:bodyPr>
          <a:lstStyle/>
          <a:p>
            <a:pPr algn="ctr"/>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De Grote BiebBoys </a:t>
            </a:r>
            <a:r>
              <a:rPr lang="nl-NL" sz="4800" b="1" err="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Zomerchallenge</a:t>
            </a:r>
            <a:endPar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endParaRPr>
          </a:p>
        </p:txBody>
      </p:sp>
      <p:sp>
        <p:nvSpPr>
          <p:cNvPr id="7" name="Tekstvak 6">
            <a:extLst>
              <a:ext uri="{FF2B5EF4-FFF2-40B4-BE49-F238E27FC236}">
                <a16:creationId xmlns:a16="http://schemas.microsoft.com/office/drawing/2014/main" id="{6EF134FE-1B1E-8E20-3423-EA37C7F208D6}"/>
              </a:ext>
            </a:extLst>
          </p:cNvPr>
          <p:cNvSpPr txBox="1"/>
          <p:nvPr/>
        </p:nvSpPr>
        <p:spPr>
          <a:xfrm>
            <a:off x="1553720" y="1442515"/>
            <a:ext cx="5902578" cy="3816429"/>
          </a:xfrm>
          <a:prstGeom prst="rect">
            <a:avLst/>
          </a:prstGeom>
          <a:noFill/>
        </p:spPr>
        <p:txBody>
          <a:bodyPr wrap="none" rtlCol="0">
            <a:spAutoFit/>
          </a:bodyPr>
          <a:lstStyle/>
          <a:p>
            <a:pPr marL="285750" indent="-285750">
              <a:buFont typeface="Arial" panose="020B0604020202020204" pitchFamily="34" charset="0"/>
              <a:buChar char="•"/>
            </a:pPr>
            <a:r>
              <a:rPr lang="nl-NL" sz="3200">
                <a:solidFill>
                  <a:schemeClr val="tx1">
                    <a:lumMod val="65000"/>
                    <a:lumOff val="35000"/>
                  </a:schemeClr>
                </a:solidFill>
                <a:latin typeface="Arial Rounded MT Bold" panose="020F0704030504030204" pitchFamily="34" charset="0"/>
              </a:rPr>
              <a:t>Zomercampagne Jeugd KB</a:t>
            </a:r>
          </a:p>
          <a:p>
            <a:pPr marL="285750" indent="-285750">
              <a:buFont typeface="Arial" panose="020B0604020202020204" pitchFamily="34" charset="0"/>
              <a:buChar char="•"/>
            </a:pPr>
            <a:endParaRPr lang="nl-NL" sz="32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3200">
                <a:solidFill>
                  <a:schemeClr val="tx1">
                    <a:lumMod val="65000"/>
                    <a:lumOff val="35000"/>
                  </a:schemeClr>
                </a:solidFill>
                <a:latin typeface="Arial Rounded MT Bold" panose="020F0704030504030204" pitchFamily="34" charset="0"/>
              </a:rPr>
              <a:t>Leerlingen groep 5 t/m 8</a:t>
            </a:r>
          </a:p>
          <a:p>
            <a:pPr marL="285750" indent="-285750">
              <a:buFont typeface="Arial" panose="020B0604020202020204" pitchFamily="34" charset="0"/>
              <a:buChar char="•"/>
            </a:pPr>
            <a:endParaRPr lang="nl-NL" sz="32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3200" err="1">
                <a:solidFill>
                  <a:schemeClr val="tx1">
                    <a:lumMod val="65000"/>
                    <a:lumOff val="35000"/>
                  </a:schemeClr>
                </a:solidFill>
                <a:latin typeface="Arial Rounded MT Bold" panose="020F0704030504030204" pitchFamily="34" charset="0"/>
              </a:rPr>
              <a:t>Zomerleesdip</a:t>
            </a:r>
            <a:endParaRPr lang="nl-NL" sz="32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endParaRPr lang="nl-NL" sz="32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3200">
                <a:solidFill>
                  <a:schemeClr val="tx1">
                    <a:lumMod val="65000"/>
                    <a:lumOff val="35000"/>
                  </a:schemeClr>
                </a:solidFill>
                <a:latin typeface="Arial Rounded MT Bold" panose="020F0704030504030204" pitchFamily="34" charset="0"/>
              </a:rPr>
              <a:t>Tijdreis expeditie</a:t>
            </a:r>
          </a:p>
          <a:p>
            <a:pPr marL="285750" indent="-285750">
              <a:buFont typeface="Arial" panose="020B0604020202020204" pitchFamily="34" charset="0"/>
              <a:buChar char="•"/>
            </a:pPr>
            <a:endParaRPr lang="nl-NL"/>
          </a:p>
        </p:txBody>
      </p:sp>
      <p:pic>
        <p:nvPicPr>
          <p:cNvPr id="4" name="Afbeelding 3">
            <a:extLst>
              <a:ext uri="{FF2B5EF4-FFF2-40B4-BE49-F238E27FC236}">
                <a16:creationId xmlns:a16="http://schemas.microsoft.com/office/drawing/2014/main" id="{197466C4-C161-FEDA-AD84-86A6370C61A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408685">
            <a:off x="8058967" y="1408164"/>
            <a:ext cx="3191104" cy="4513385"/>
          </a:xfrm>
          <a:prstGeom prst="rect">
            <a:avLst/>
          </a:prstGeom>
        </p:spPr>
      </p:pic>
    </p:spTree>
    <p:extLst>
      <p:ext uri="{BB962C8B-B14F-4D97-AF65-F5344CB8AC3E}">
        <p14:creationId xmlns:p14="http://schemas.microsoft.com/office/powerpoint/2010/main" val="3627386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descr="Afbeelding met tekst, Lettertype, Graphics, logo">
            <a:extLst>
              <a:ext uri="{FF2B5EF4-FFF2-40B4-BE49-F238E27FC236}">
                <a16:creationId xmlns:a16="http://schemas.microsoft.com/office/drawing/2014/main" id="{E463536F-B30D-BE7D-C306-BADEE4C7C3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41" y="4706131"/>
            <a:ext cx="3045226" cy="1712940"/>
          </a:xfrm>
          <a:prstGeom prst="rect">
            <a:avLst/>
          </a:prstGeom>
        </p:spPr>
      </p:pic>
      <p:sp>
        <p:nvSpPr>
          <p:cNvPr id="8" name="Ovaal 7">
            <a:extLst>
              <a:ext uri="{FF2B5EF4-FFF2-40B4-BE49-F238E27FC236}">
                <a16:creationId xmlns:a16="http://schemas.microsoft.com/office/drawing/2014/main" id="{BFE26108-5430-ACBD-05C2-0536D4171FCC}"/>
              </a:ext>
            </a:extLst>
          </p:cNvPr>
          <p:cNvSpPr/>
          <p:nvPr/>
        </p:nvSpPr>
        <p:spPr>
          <a:xfrm>
            <a:off x="6038850" y="854847"/>
            <a:ext cx="3371850" cy="495540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ijdelijke aanduiding voor inhoud 5">
            <a:extLst>
              <a:ext uri="{FF2B5EF4-FFF2-40B4-BE49-F238E27FC236}">
                <a16:creationId xmlns:a16="http://schemas.microsoft.com/office/drawing/2014/main" id="{26DF4A3E-7CCC-8752-1EDA-D1DDC5F944CB}"/>
              </a:ext>
            </a:extLst>
          </p:cNvPr>
          <p:cNvSpPr>
            <a:spLocks noGrp="1"/>
          </p:cNvSpPr>
          <p:nvPr>
            <p:ph idx="1"/>
          </p:nvPr>
        </p:nvSpPr>
        <p:spPr/>
        <p:txBody>
          <a:bodyPr/>
          <a:lstStyle/>
          <a:p>
            <a:endParaRPr lang="nl-NL"/>
          </a:p>
        </p:txBody>
      </p:sp>
      <p:pic>
        <p:nvPicPr>
          <p:cNvPr id="1028" name="Picture 4">
            <a:extLst>
              <a:ext uri="{FF2B5EF4-FFF2-40B4-BE49-F238E27FC236}">
                <a16:creationId xmlns:a16="http://schemas.microsoft.com/office/drawing/2014/main" id="{30BDAB71-A091-4320-6D47-F26F18AF84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19" r="1419"/>
          <a:stretch/>
        </p:blipFill>
        <p:spPr bwMode="auto">
          <a:xfrm>
            <a:off x="-46180" y="0"/>
            <a:ext cx="12360021" cy="7155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426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descr="Afbeelding met persoon, militair uniform, Menselijk gezicht, kleding&#10;&#10;Automatisch gegenereerde beschrijving">
            <a:extLst>
              <a:ext uri="{FF2B5EF4-FFF2-40B4-BE49-F238E27FC236}">
                <a16:creationId xmlns:a16="http://schemas.microsoft.com/office/drawing/2014/main" id="{B9F61BAE-4724-468C-0CEB-4871BED1E9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205" y="478971"/>
            <a:ext cx="3332768" cy="6858000"/>
          </a:xfrm>
          <a:prstGeom prst="rect">
            <a:avLst/>
          </a:prstGeom>
        </p:spPr>
      </p:pic>
      <p:sp>
        <p:nvSpPr>
          <p:cNvPr id="8" name="Tekstvak 7">
            <a:extLst>
              <a:ext uri="{FF2B5EF4-FFF2-40B4-BE49-F238E27FC236}">
                <a16:creationId xmlns:a16="http://schemas.microsoft.com/office/drawing/2014/main" id="{8D5BDC54-3300-484C-BD4F-1E5EBC92560F}"/>
              </a:ext>
            </a:extLst>
          </p:cNvPr>
          <p:cNvSpPr txBox="1"/>
          <p:nvPr/>
        </p:nvSpPr>
        <p:spPr>
          <a:xfrm>
            <a:off x="593921" y="287932"/>
            <a:ext cx="11237861" cy="830997"/>
          </a:xfrm>
          <a:prstGeom prst="rect">
            <a:avLst/>
          </a:prstGeom>
          <a:noFill/>
        </p:spPr>
        <p:txBody>
          <a:bodyPr wrap="square">
            <a:spAutoFit/>
          </a:bodyPr>
          <a:lstStyle/>
          <a:p>
            <a:pPr algn="ctr"/>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De Grote BiebBoys </a:t>
            </a:r>
            <a:r>
              <a:rPr lang="nl-NL" sz="4800" b="1" err="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Zomerchallenge</a:t>
            </a:r>
            <a:endPar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endParaRPr>
          </a:p>
        </p:txBody>
      </p:sp>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4">
            <a:extLst>
              <a:ext uri="{28A0092B-C50C-407E-A947-70E740481C1C}">
                <a14:useLocalDpi xmlns:a14="http://schemas.microsoft.com/office/drawing/2010/main" val="0"/>
              </a:ext>
            </a:extLst>
          </a:blip>
          <a:srcRect l="6865" r="6865" b="45844"/>
          <a:stretch/>
        </p:blipFill>
        <p:spPr>
          <a:xfrm>
            <a:off x="-1" y="5511908"/>
            <a:ext cx="12192001" cy="2116319"/>
          </a:xfrm>
          <a:prstGeom prst="rect">
            <a:avLst/>
          </a:prstGeom>
        </p:spPr>
      </p:pic>
      <p:sp>
        <p:nvSpPr>
          <p:cNvPr id="6" name="Tekstvak 5">
            <a:extLst>
              <a:ext uri="{FF2B5EF4-FFF2-40B4-BE49-F238E27FC236}">
                <a16:creationId xmlns:a16="http://schemas.microsoft.com/office/drawing/2014/main" id="{0F999192-3179-B6D4-679B-629DD90641D1}"/>
              </a:ext>
            </a:extLst>
          </p:cNvPr>
          <p:cNvSpPr txBox="1"/>
          <p:nvPr/>
        </p:nvSpPr>
        <p:spPr>
          <a:xfrm>
            <a:off x="3042624" y="1309968"/>
            <a:ext cx="6106750" cy="4524315"/>
          </a:xfrm>
          <a:prstGeom prst="rect">
            <a:avLst/>
          </a:prstGeom>
          <a:noFill/>
        </p:spPr>
        <p:txBody>
          <a:bodyPr wrap="square" rtlCol="0">
            <a:spAutoFit/>
          </a:bodyPr>
          <a:lstStyle/>
          <a:p>
            <a:r>
              <a:rPr lang="nl-NL" sz="2400" b="1">
                <a:solidFill>
                  <a:schemeClr val="accent2"/>
                </a:solidFill>
                <a:latin typeface="Arial Rounded MT Bold" panose="020F0704030504030204" pitchFamily="34" charset="0"/>
              </a:rPr>
              <a:t>Start in de klas</a:t>
            </a:r>
          </a:p>
          <a:p>
            <a:pPr marL="285750" indent="-285750">
              <a:buFont typeface="Arial" panose="020B0604020202020204" pitchFamily="34" charset="0"/>
              <a:buChar char="•"/>
            </a:pPr>
            <a:r>
              <a:rPr lang="nl-NL" sz="2400">
                <a:solidFill>
                  <a:schemeClr val="tx1">
                    <a:lumMod val="65000"/>
                    <a:lumOff val="35000"/>
                  </a:schemeClr>
                </a:solidFill>
                <a:latin typeface="Arial Rounded MT Bold" panose="020F0704030504030204" pitchFamily="34" charset="0"/>
              </a:rPr>
              <a:t>Video</a:t>
            </a:r>
          </a:p>
          <a:p>
            <a:pPr marL="285750" indent="-285750">
              <a:buFont typeface="Arial" panose="020B0604020202020204" pitchFamily="34" charset="0"/>
              <a:buChar char="•"/>
            </a:pPr>
            <a:r>
              <a:rPr lang="nl-NL" sz="2400">
                <a:solidFill>
                  <a:schemeClr val="tx1">
                    <a:lumMod val="65000"/>
                    <a:lumOff val="35000"/>
                  </a:schemeClr>
                </a:solidFill>
                <a:latin typeface="Arial Rounded MT Bold" panose="020F0704030504030204" pitchFamily="34" charset="0"/>
              </a:rPr>
              <a:t>Lespakket</a:t>
            </a:r>
          </a:p>
          <a:p>
            <a:pPr marL="285750" indent="-285750">
              <a:buFont typeface="Arial" panose="020B0604020202020204" pitchFamily="34" charset="0"/>
              <a:buChar char="•"/>
            </a:pPr>
            <a:r>
              <a:rPr lang="nl-NL" sz="2400">
                <a:solidFill>
                  <a:schemeClr val="tx1">
                    <a:lumMod val="65000"/>
                    <a:lumOff val="35000"/>
                  </a:schemeClr>
                </a:solidFill>
                <a:latin typeface="Arial Rounded MT Bold" panose="020F0704030504030204" pitchFamily="34" charset="0"/>
              </a:rPr>
              <a:t>Brief voor de ouders</a:t>
            </a:r>
          </a:p>
          <a:p>
            <a:pPr marL="285750" indent="-285750">
              <a:buFont typeface="Arial" panose="020B0604020202020204" pitchFamily="34" charset="0"/>
              <a:buChar char="•"/>
            </a:pPr>
            <a:endParaRPr lang="nl-NL" sz="2400">
              <a:solidFill>
                <a:schemeClr val="tx1">
                  <a:lumMod val="65000"/>
                  <a:lumOff val="35000"/>
                </a:schemeClr>
              </a:solidFill>
              <a:latin typeface="Arial Rounded MT Bold" panose="020F0704030504030204" pitchFamily="34" charset="0"/>
            </a:endParaRPr>
          </a:p>
          <a:p>
            <a:r>
              <a:rPr lang="nl-NL" sz="2400" b="1">
                <a:solidFill>
                  <a:schemeClr val="accent2"/>
                </a:solidFill>
                <a:latin typeface="Arial Rounded MT Bold" panose="020F0704030504030204" pitchFamily="34" charset="0"/>
              </a:rPr>
              <a:t>Thuis</a:t>
            </a:r>
          </a:p>
          <a:p>
            <a:pPr marL="285750" indent="-285750">
              <a:buFont typeface="Arial" panose="020B0604020202020204" pitchFamily="34" charset="0"/>
              <a:buChar char="•"/>
            </a:pPr>
            <a:r>
              <a:rPr lang="nl-NL" sz="2400" err="1">
                <a:solidFill>
                  <a:schemeClr val="tx1">
                    <a:lumMod val="65000"/>
                    <a:lumOff val="35000"/>
                  </a:schemeClr>
                </a:solidFill>
                <a:latin typeface="Arial Rounded MT Bold" panose="020F0704030504030204" pitchFamily="34" charset="0"/>
              </a:rPr>
              <a:t>Expeditieboek</a:t>
            </a:r>
            <a:endParaRPr lang="nl-NL" sz="24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2400">
                <a:solidFill>
                  <a:schemeClr val="tx1">
                    <a:lumMod val="65000"/>
                    <a:lumOff val="35000"/>
                  </a:schemeClr>
                </a:solidFill>
                <a:latin typeface="Arial Rounded MT Bold" panose="020F0704030504030204" pitchFamily="34" charset="0"/>
              </a:rPr>
              <a:t>Luisterboeken</a:t>
            </a:r>
          </a:p>
          <a:p>
            <a:endParaRPr lang="nl-NL" sz="2400" b="1">
              <a:solidFill>
                <a:schemeClr val="tx1">
                  <a:lumMod val="65000"/>
                  <a:lumOff val="35000"/>
                </a:schemeClr>
              </a:solidFill>
              <a:latin typeface="Arial Rounded MT Bold" panose="020F0704030504030204" pitchFamily="34" charset="0"/>
            </a:endParaRPr>
          </a:p>
          <a:p>
            <a:r>
              <a:rPr lang="nl-NL" sz="2400" b="1">
                <a:solidFill>
                  <a:schemeClr val="accent2"/>
                </a:solidFill>
                <a:latin typeface="Arial Rounded MT Bold" panose="020F0704030504030204" pitchFamily="34" charset="0"/>
              </a:rPr>
              <a:t>Vestiging</a:t>
            </a:r>
          </a:p>
          <a:p>
            <a:pPr marL="285750" indent="-285750">
              <a:buFont typeface="Arial" panose="020B0604020202020204" pitchFamily="34" charset="0"/>
              <a:buChar char="•"/>
            </a:pPr>
            <a:r>
              <a:rPr lang="nl-NL" sz="2400" err="1">
                <a:solidFill>
                  <a:schemeClr val="tx1">
                    <a:lumMod val="65000"/>
                    <a:lumOff val="35000"/>
                  </a:schemeClr>
                </a:solidFill>
                <a:latin typeface="Arial Rounded MT Bold" panose="020F0704030504030204" pitchFamily="34" charset="0"/>
              </a:rPr>
              <a:t>Give</a:t>
            </a:r>
            <a:r>
              <a:rPr lang="nl-NL" sz="2400">
                <a:solidFill>
                  <a:schemeClr val="tx1">
                    <a:lumMod val="65000"/>
                    <a:lumOff val="35000"/>
                  </a:schemeClr>
                </a:solidFill>
                <a:latin typeface="Arial Rounded MT Bold" panose="020F0704030504030204" pitchFamily="34" charset="0"/>
              </a:rPr>
              <a:t> </a:t>
            </a:r>
            <a:r>
              <a:rPr lang="nl-NL" sz="2400" err="1">
                <a:solidFill>
                  <a:schemeClr val="tx1">
                    <a:lumMod val="65000"/>
                    <a:lumOff val="35000"/>
                  </a:schemeClr>
                </a:solidFill>
                <a:latin typeface="Arial Rounded MT Bold" panose="020F0704030504030204" pitchFamily="34" charset="0"/>
              </a:rPr>
              <a:t>away</a:t>
            </a:r>
            <a:r>
              <a:rPr lang="nl-NL" sz="2400">
                <a:solidFill>
                  <a:schemeClr val="tx1">
                    <a:lumMod val="65000"/>
                    <a:lumOff val="35000"/>
                  </a:schemeClr>
                </a:solidFill>
                <a:latin typeface="Arial Rounded MT Bold" panose="020F0704030504030204" pitchFamily="34" charset="0"/>
              </a:rPr>
              <a:t> </a:t>
            </a:r>
          </a:p>
          <a:p>
            <a:pPr marL="285750" indent="-285750">
              <a:buFont typeface="Arial" panose="020B0604020202020204" pitchFamily="34" charset="0"/>
              <a:buChar char="•"/>
            </a:pPr>
            <a:r>
              <a:rPr lang="nl-NL" sz="2400">
                <a:solidFill>
                  <a:schemeClr val="tx1">
                    <a:lumMod val="65000"/>
                    <a:lumOff val="35000"/>
                  </a:schemeClr>
                </a:solidFill>
                <a:latin typeface="Arial Rounded MT Bold" panose="020F0704030504030204" pitchFamily="34" charset="0"/>
              </a:rPr>
              <a:t>Activiteit</a:t>
            </a:r>
          </a:p>
        </p:txBody>
      </p:sp>
    </p:spTree>
    <p:extLst>
      <p:ext uri="{BB962C8B-B14F-4D97-AF65-F5344CB8AC3E}">
        <p14:creationId xmlns:p14="http://schemas.microsoft.com/office/powerpoint/2010/main" val="2381227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Afbeelding 6" descr="Afbeelding met persoon, Menselijk gezicht, kleding, jasje&#10;&#10;Automatisch gegenereerde beschrijving">
            <a:extLst>
              <a:ext uri="{FF2B5EF4-FFF2-40B4-BE49-F238E27FC236}">
                <a16:creationId xmlns:a16="http://schemas.microsoft.com/office/drawing/2014/main" id="{E4272FEE-6405-E9C6-89A2-0A9594C75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3778" y="2223335"/>
            <a:ext cx="7404885" cy="4936590"/>
          </a:xfrm>
          <a:prstGeom prst="rect">
            <a:avLst/>
          </a:prstGeom>
        </p:spPr>
      </p:pic>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4">
            <a:extLst>
              <a:ext uri="{28A0092B-C50C-407E-A947-70E740481C1C}">
                <a14:useLocalDpi xmlns:a14="http://schemas.microsoft.com/office/drawing/2010/main" val="0"/>
              </a:ext>
            </a:extLst>
          </a:blip>
          <a:srcRect l="6865" r="6865" b="45844"/>
          <a:stretch/>
        </p:blipFill>
        <p:spPr>
          <a:xfrm>
            <a:off x="-1" y="5653424"/>
            <a:ext cx="12192001" cy="2116319"/>
          </a:xfrm>
          <a:prstGeom prst="rect">
            <a:avLst/>
          </a:prstGeom>
        </p:spPr>
      </p:pic>
      <p:sp>
        <p:nvSpPr>
          <p:cNvPr id="8" name="Tekstvak 7">
            <a:extLst>
              <a:ext uri="{FF2B5EF4-FFF2-40B4-BE49-F238E27FC236}">
                <a16:creationId xmlns:a16="http://schemas.microsoft.com/office/drawing/2014/main" id="{8D5BDC54-3300-484C-BD4F-1E5EBC92560F}"/>
              </a:ext>
            </a:extLst>
          </p:cNvPr>
          <p:cNvSpPr txBox="1"/>
          <p:nvPr/>
        </p:nvSpPr>
        <p:spPr>
          <a:xfrm>
            <a:off x="1337482" y="494198"/>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Start in de klas</a:t>
            </a:r>
          </a:p>
        </p:txBody>
      </p:sp>
      <p:sp>
        <p:nvSpPr>
          <p:cNvPr id="3" name="Tekstvak 2">
            <a:extLst>
              <a:ext uri="{FF2B5EF4-FFF2-40B4-BE49-F238E27FC236}">
                <a16:creationId xmlns:a16="http://schemas.microsoft.com/office/drawing/2014/main" id="{B2A35455-5E5A-FEC5-0580-DA79C2FA3494}"/>
              </a:ext>
            </a:extLst>
          </p:cNvPr>
          <p:cNvSpPr txBox="1"/>
          <p:nvPr/>
        </p:nvSpPr>
        <p:spPr>
          <a:xfrm>
            <a:off x="1463718" y="1452284"/>
            <a:ext cx="6359856" cy="4401205"/>
          </a:xfrm>
          <a:prstGeom prst="rect">
            <a:avLst/>
          </a:prstGeom>
          <a:noFill/>
        </p:spPr>
        <p:txBody>
          <a:bodyPr wrap="square" rtlCol="0">
            <a:spAutoFit/>
          </a:bodyPr>
          <a:lstStyle/>
          <a:p>
            <a:pPr marL="285750" indent="-285750">
              <a:buFont typeface="Arial" panose="020B0604020202020204" pitchFamily="34" charset="0"/>
              <a:buChar char="•"/>
            </a:pPr>
            <a:r>
              <a:rPr lang="nl-NL" sz="2800">
                <a:solidFill>
                  <a:schemeClr val="tx1">
                    <a:lumMod val="65000"/>
                    <a:lumOff val="35000"/>
                  </a:schemeClr>
                </a:solidFill>
                <a:latin typeface="Arial Rounded MT Bold" panose="020F0704030504030204" pitchFamily="34" charset="0"/>
              </a:rPr>
              <a:t>Video introductie op thema </a:t>
            </a:r>
            <a:r>
              <a:rPr lang="nl-NL" sz="2800" err="1">
                <a:solidFill>
                  <a:schemeClr val="tx1">
                    <a:lumMod val="65000"/>
                    <a:lumOff val="35000"/>
                  </a:schemeClr>
                </a:solidFill>
                <a:latin typeface="Arial Rounded MT Bold" panose="020F0704030504030204" pitchFamily="34" charset="0"/>
              </a:rPr>
              <a:t>expeditieboek</a:t>
            </a:r>
            <a:r>
              <a:rPr lang="nl-NL" sz="2800">
                <a:solidFill>
                  <a:schemeClr val="tx1">
                    <a:lumMod val="65000"/>
                    <a:lumOff val="35000"/>
                  </a:schemeClr>
                </a:solidFill>
                <a:latin typeface="Arial Rounded MT Bold" panose="020F0704030504030204" pitchFamily="34" charset="0"/>
              </a:rPr>
              <a:t> en lespakket</a:t>
            </a:r>
          </a:p>
          <a:p>
            <a:pPr marL="285750" indent="-285750">
              <a:buFont typeface="Arial" panose="020B0604020202020204" pitchFamily="34" charset="0"/>
              <a:buChar char="•"/>
            </a:pPr>
            <a:endParaRPr lang="nl-NL" sz="28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2800">
                <a:solidFill>
                  <a:schemeClr val="tx1">
                    <a:lumMod val="65000"/>
                    <a:lumOff val="35000"/>
                  </a:schemeClr>
                </a:solidFill>
                <a:latin typeface="Arial Rounded MT Bold" panose="020F0704030504030204" pitchFamily="34" charset="0"/>
              </a:rPr>
              <a:t>Compleet lespakket met lesbrief en benodigd materiaal</a:t>
            </a:r>
          </a:p>
          <a:p>
            <a:pPr marL="285750" indent="-285750">
              <a:buFont typeface="Arial" panose="020B0604020202020204" pitchFamily="34" charset="0"/>
              <a:buChar char="•"/>
            </a:pPr>
            <a:endParaRPr lang="nl-NL" sz="28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2800">
                <a:solidFill>
                  <a:schemeClr val="tx1">
                    <a:lumMod val="65000"/>
                    <a:lumOff val="35000"/>
                  </a:schemeClr>
                </a:solidFill>
                <a:latin typeface="Arial Rounded MT Bold" panose="020F0704030504030204" pitchFamily="34" charset="0"/>
              </a:rPr>
              <a:t>Uitvoer door leerkracht of als intro door lees-mediacoach</a:t>
            </a:r>
          </a:p>
          <a:p>
            <a:endParaRPr lang="nl-NL" sz="28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2800">
                <a:solidFill>
                  <a:schemeClr val="tx1">
                    <a:lumMod val="65000"/>
                    <a:lumOff val="35000"/>
                  </a:schemeClr>
                </a:solidFill>
                <a:latin typeface="Arial Rounded MT Bold" panose="020F0704030504030204" pitchFamily="34" charset="0"/>
              </a:rPr>
              <a:t>Brief voor ouders</a:t>
            </a:r>
          </a:p>
        </p:txBody>
      </p:sp>
      <p:pic>
        <p:nvPicPr>
          <p:cNvPr id="2050" name="Picture 2">
            <a:extLst>
              <a:ext uri="{FF2B5EF4-FFF2-40B4-BE49-F238E27FC236}">
                <a16:creationId xmlns:a16="http://schemas.microsoft.com/office/drawing/2014/main" id="{785F6126-AB80-62E3-C4B3-8E465E747F0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1747" y="5165992"/>
            <a:ext cx="802367" cy="814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12024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409089"/>
            <a:ext cx="12192001" cy="2116319"/>
          </a:xfrm>
          <a:prstGeom prst="rect">
            <a:avLst/>
          </a:prstGeom>
        </p:spPr>
      </p:pic>
      <p:sp>
        <p:nvSpPr>
          <p:cNvPr id="8" name="Tekstvak 7">
            <a:extLst>
              <a:ext uri="{FF2B5EF4-FFF2-40B4-BE49-F238E27FC236}">
                <a16:creationId xmlns:a16="http://schemas.microsoft.com/office/drawing/2014/main" id="{8D5BDC54-3300-484C-BD4F-1E5EBC92560F}"/>
              </a:ext>
            </a:extLst>
          </p:cNvPr>
          <p:cNvSpPr txBox="1"/>
          <p:nvPr/>
        </p:nvSpPr>
        <p:spPr>
          <a:xfrm>
            <a:off x="1159042" y="414455"/>
            <a:ext cx="11032958" cy="830997"/>
          </a:xfrm>
          <a:prstGeom prst="rect">
            <a:avLst/>
          </a:prstGeom>
          <a:noFill/>
        </p:spPr>
        <p:txBody>
          <a:bodyPr wrap="square">
            <a:spAutoFit/>
          </a:bodyPr>
          <a:lstStyle/>
          <a:p>
            <a:r>
              <a:rPr lang="nl-NL" sz="4800" b="1" err="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Expeditieboek</a:t>
            </a:r>
            <a:endPar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endParaRPr>
          </a:p>
        </p:txBody>
      </p:sp>
      <p:sp>
        <p:nvSpPr>
          <p:cNvPr id="6" name="Tekstvak 5">
            <a:extLst>
              <a:ext uri="{FF2B5EF4-FFF2-40B4-BE49-F238E27FC236}">
                <a16:creationId xmlns:a16="http://schemas.microsoft.com/office/drawing/2014/main" id="{106FFFD7-8B74-E902-768D-C280D8E0A8A5}"/>
              </a:ext>
            </a:extLst>
          </p:cNvPr>
          <p:cNvSpPr txBox="1"/>
          <p:nvPr/>
        </p:nvSpPr>
        <p:spPr>
          <a:xfrm>
            <a:off x="1159042" y="1245450"/>
            <a:ext cx="7926900" cy="5509200"/>
          </a:xfrm>
          <a:prstGeom prst="rect">
            <a:avLst/>
          </a:prstGeom>
          <a:noFill/>
        </p:spPr>
        <p:txBody>
          <a:bodyPr wrap="square" rtlCol="0">
            <a:spAutoFit/>
          </a:bodyPr>
          <a:lstStyle/>
          <a:p>
            <a:r>
              <a:rPr lang="nl-NL" sz="2800" dirty="0" err="1">
                <a:solidFill>
                  <a:schemeClr val="tx1">
                    <a:lumMod val="65000"/>
                    <a:lumOff val="35000"/>
                  </a:schemeClr>
                </a:solidFill>
                <a:latin typeface="Arial Rounded MT Bold" panose="020F0704030504030204" pitchFamily="34" charset="0"/>
              </a:rPr>
              <a:t>Expeditieboek</a:t>
            </a:r>
            <a:r>
              <a:rPr lang="nl-NL" sz="2800" dirty="0">
                <a:solidFill>
                  <a:schemeClr val="tx1">
                    <a:lumMod val="65000"/>
                    <a:lumOff val="35000"/>
                  </a:schemeClr>
                </a:solidFill>
                <a:latin typeface="Arial Rounded MT Bold" panose="020F0704030504030204" pitchFamily="34" charset="0"/>
              </a:rPr>
              <a:t> (</a:t>
            </a:r>
            <a:r>
              <a:rPr lang="en-US" sz="2800" dirty="0">
                <a:solidFill>
                  <a:schemeClr val="tx1">
                    <a:lumMod val="65000"/>
                    <a:lumOff val="35000"/>
                  </a:schemeClr>
                </a:solidFill>
                <a:latin typeface="Arial Rounded MT Bold" panose="020F0704030504030204" pitchFamily="34" charset="0"/>
              </a:rPr>
              <a:t>A5 </a:t>
            </a:r>
            <a:r>
              <a:rPr lang="en-US" sz="2800" dirty="0" err="1">
                <a:solidFill>
                  <a:schemeClr val="tx1">
                    <a:lumMod val="65000"/>
                    <a:lumOff val="35000"/>
                  </a:schemeClr>
                </a:solidFill>
                <a:latin typeface="Arial Rounded MT Bold" panose="020F0704030504030204" pitchFamily="34" charset="0"/>
              </a:rPr>
              <a:t>formaat</a:t>
            </a:r>
            <a:r>
              <a:rPr lang="en-US" sz="2800" dirty="0">
                <a:solidFill>
                  <a:schemeClr val="tx1">
                    <a:lumMod val="65000"/>
                    <a:lumOff val="35000"/>
                  </a:schemeClr>
                </a:solidFill>
                <a:latin typeface="Arial Rounded MT Bold" panose="020F0704030504030204" pitchFamily="34" charset="0"/>
              </a:rPr>
              <a:t>, 18 </a:t>
            </a:r>
            <a:r>
              <a:rPr lang="en-US" sz="2800" dirty="0" err="1">
                <a:solidFill>
                  <a:schemeClr val="tx1">
                    <a:lumMod val="65000"/>
                    <a:lumOff val="35000"/>
                  </a:schemeClr>
                </a:solidFill>
                <a:latin typeface="Arial Rounded MT Bold" panose="020F0704030504030204" pitchFamily="34" charset="0"/>
              </a:rPr>
              <a:t>pagina’s</a:t>
            </a:r>
            <a:r>
              <a:rPr lang="en-US" sz="2800" dirty="0">
                <a:solidFill>
                  <a:schemeClr val="tx1">
                    <a:lumMod val="65000"/>
                    <a:lumOff val="35000"/>
                  </a:schemeClr>
                </a:solidFill>
                <a:latin typeface="Arial Rounded MT Bold" panose="020F0704030504030204" pitchFamily="34" charset="0"/>
              </a:rPr>
              <a:t> + </a:t>
            </a:r>
            <a:r>
              <a:rPr lang="en-US" sz="2800" dirty="0" err="1">
                <a:solidFill>
                  <a:schemeClr val="tx1">
                    <a:lumMod val="65000"/>
                    <a:lumOff val="35000"/>
                  </a:schemeClr>
                </a:solidFill>
                <a:latin typeface="Arial Rounded MT Bold" panose="020F0704030504030204" pitchFamily="34" charset="0"/>
              </a:rPr>
              <a:t>stickervel</a:t>
            </a:r>
            <a:r>
              <a:rPr lang="en-US" sz="2800" dirty="0">
                <a:solidFill>
                  <a:schemeClr val="tx1">
                    <a:lumMod val="65000"/>
                    <a:lumOff val="35000"/>
                  </a:schemeClr>
                </a:solidFill>
                <a:latin typeface="Arial Rounded MT Bold" panose="020F0704030504030204" pitchFamily="34" charset="0"/>
              </a:rPr>
              <a:t>)</a:t>
            </a:r>
            <a:endParaRPr lang="nl-NL" sz="2800" dirty="0">
              <a:solidFill>
                <a:schemeClr val="tx1">
                  <a:lumMod val="65000"/>
                  <a:lumOff val="35000"/>
                </a:schemeClr>
              </a:solidFill>
              <a:latin typeface="Arial Rounded MT Bold" panose="020F0704030504030204" pitchFamily="34" charset="0"/>
            </a:endParaRPr>
          </a:p>
          <a:p>
            <a:endParaRPr lang="nl-NL" sz="2800" dirty="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2800" dirty="0">
                <a:solidFill>
                  <a:schemeClr val="tx1">
                    <a:lumMod val="65000"/>
                    <a:lumOff val="35000"/>
                  </a:schemeClr>
                </a:solidFill>
                <a:latin typeface="Arial Rounded MT Bold" panose="020F0704030504030204" pitchFamily="34" charset="0"/>
              </a:rPr>
              <a:t>10 challenges</a:t>
            </a:r>
          </a:p>
          <a:p>
            <a:pPr marL="285750" indent="-285750">
              <a:buFont typeface="Arial" panose="020B0604020202020204" pitchFamily="34" charset="0"/>
              <a:buChar char="•"/>
            </a:pPr>
            <a:r>
              <a:rPr lang="nl-NL" sz="2800" dirty="0">
                <a:solidFill>
                  <a:schemeClr val="tx1">
                    <a:lumMod val="65000"/>
                    <a:lumOff val="35000"/>
                  </a:schemeClr>
                </a:solidFill>
                <a:latin typeface="Arial Rounded MT Bold" panose="020F0704030504030204" pitchFamily="34" charset="0"/>
              </a:rPr>
              <a:t>Winactie</a:t>
            </a:r>
          </a:p>
          <a:p>
            <a:pPr marL="285750" indent="-285750">
              <a:buFont typeface="Arial" panose="020B0604020202020204" pitchFamily="34" charset="0"/>
              <a:buChar char="•"/>
            </a:pPr>
            <a:r>
              <a:rPr lang="nl-NL" sz="2800" dirty="0">
                <a:solidFill>
                  <a:schemeClr val="tx1">
                    <a:lumMod val="65000"/>
                    <a:lumOff val="35000"/>
                  </a:schemeClr>
                </a:solidFill>
                <a:latin typeface="Arial Rounded MT Bold" panose="020F0704030504030204" pitchFamily="34" charset="0"/>
              </a:rPr>
              <a:t>Puzzels en raadsels</a:t>
            </a:r>
          </a:p>
          <a:p>
            <a:pPr marL="285750" indent="-285750">
              <a:buFont typeface="Arial" panose="020B0604020202020204" pitchFamily="34" charset="0"/>
              <a:buChar char="•"/>
            </a:pPr>
            <a:r>
              <a:rPr lang="nl-NL" sz="2800" dirty="0">
                <a:solidFill>
                  <a:schemeClr val="tx1">
                    <a:lumMod val="65000"/>
                    <a:lumOff val="35000"/>
                  </a:schemeClr>
                </a:solidFill>
                <a:latin typeface="Arial Rounded MT Bold" panose="020F0704030504030204" pitchFamily="34" charset="0"/>
              </a:rPr>
              <a:t>Grappige weetjes en moppen</a:t>
            </a:r>
          </a:p>
          <a:p>
            <a:pPr marL="285750" indent="-285750">
              <a:buFont typeface="Arial" panose="020B0604020202020204" pitchFamily="34" charset="0"/>
              <a:buChar char="•"/>
            </a:pPr>
            <a:r>
              <a:rPr lang="nl-NL" sz="2800" dirty="0">
                <a:solidFill>
                  <a:schemeClr val="tx1">
                    <a:lumMod val="65000"/>
                    <a:lumOff val="35000"/>
                  </a:schemeClr>
                </a:solidFill>
                <a:latin typeface="Arial Rounded MT Bold" panose="020F0704030504030204" pitchFamily="34" charset="0"/>
              </a:rPr>
              <a:t>Stickervel</a:t>
            </a:r>
          </a:p>
          <a:p>
            <a:pPr marL="285750" indent="-285750">
              <a:buFont typeface="Arial" panose="020B0604020202020204" pitchFamily="34" charset="0"/>
              <a:buChar char="•"/>
            </a:pPr>
            <a:r>
              <a:rPr lang="nl-NL" sz="2800">
                <a:solidFill>
                  <a:schemeClr val="tx1">
                    <a:lumMod val="65000"/>
                    <a:lumOff val="35000"/>
                  </a:schemeClr>
                </a:solidFill>
                <a:latin typeface="Arial Rounded MT Bold" panose="020F0704030504030204" pitchFamily="34" charset="0"/>
              </a:rPr>
              <a:t>Luisterboekentips met online content</a:t>
            </a:r>
          </a:p>
          <a:p>
            <a:pPr marL="285750" indent="-285750">
              <a:buFont typeface="Arial" panose="020B0604020202020204" pitchFamily="34" charset="0"/>
              <a:buChar char="•"/>
            </a:pPr>
            <a:r>
              <a:rPr lang="nl-NL" sz="2800">
                <a:solidFill>
                  <a:schemeClr val="tx1">
                    <a:lumMod val="65000"/>
                    <a:lumOff val="35000"/>
                  </a:schemeClr>
                </a:solidFill>
                <a:latin typeface="Arial Rounded MT Bold" panose="020F0704030504030204" pitchFamily="34" charset="0"/>
              </a:rPr>
              <a:t>Exclusief BiebBoys luisterverhaal </a:t>
            </a:r>
          </a:p>
          <a:p>
            <a:endParaRPr lang="nl-NL" sz="2400" dirty="0">
              <a:solidFill>
                <a:schemeClr val="tx1">
                  <a:lumMod val="65000"/>
                  <a:lumOff val="35000"/>
                </a:schemeClr>
              </a:solidFill>
              <a:latin typeface="Arial Rounded MT Bold" panose="020F0704030504030204" pitchFamily="34" charset="0"/>
            </a:endParaRPr>
          </a:p>
          <a:p>
            <a:endParaRPr lang="nl-NL" sz="2400" dirty="0"/>
          </a:p>
          <a:p>
            <a:pPr marL="285750" indent="-285750">
              <a:buFont typeface="Arial" panose="020B0604020202020204" pitchFamily="34" charset="0"/>
              <a:buChar char="•"/>
            </a:pPr>
            <a:endParaRPr lang="nl-NL" sz="2400" dirty="0"/>
          </a:p>
        </p:txBody>
      </p:sp>
      <p:pic>
        <p:nvPicPr>
          <p:cNvPr id="2" name="Afbeelding 1">
            <a:extLst>
              <a:ext uri="{FF2B5EF4-FFF2-40B4-BE49-F238E27FC236}">
                <a16:creationId xmlns:a16="http://schemas.microsoft.com/office/drawing/2014/main" id="{8365AE5D-0D53-AB94-6B39-7BC08FF58E9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408685">
            <a:off x="8881004" y="263299"/>
            <a:ext cx="2945136" cy="4165496"/>
          </a:xfrm>
          <a:prstGeom prst="rect">
            <a:avLst/>
          </a:prstGeom>
        </p:spPr>
      </p:pic>
      <p:pic>
        <p:nvPicPr>
          <p:cNvPr id="3" name="Picture 2">
            <a:extLst>
              <a:ext uri="{FF2B5EF4-FFF2-40B4-BE49-F238E27FC236}">
                <a16:creationId xmlns:a16="http://schemas.microsoft.com/office/drawing/2014/main" id="{04197CB3-F22C-58E3-BA0A-E0B571D477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68991" y="5103396"/>
            <a:ext cx="802367" cy="8145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a:extLst>
              <a:ext uri="{FF2B5EF4-FFF2-40B4-BE49-F238E27FC236}">
                <a16:creationId xmlns:a16="http://schemas.microsoft.com/office/drawing/2014/main" id="{8ADCDC20-4281-7930-99CB-405245CE48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13960" y="4487144"/>
            <a:ext cx="802367" cy="8145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1765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7CDA33-B356-E23B-C8CE-6D4AF572BF1A}"/>
            </a:ext>
          </a:extLst>
        </p:cNvPr>
        <p:cNvGrpSpPr/>
        <p:nvPr/>
      </p:nvGrpSpPr>
      <p:grpSpPr>
        <a:xfrm>
          <a:off x="0" y="0"/>
          <a:ext cx="0" cy="0"/>
          <a:chOff x="0" y="0"/>
          <a:chExt cx="0" cy="0"/>
        </a:xfrm>
      </p:grpSpPr>
      <p:pic>
        <p:nvPicPr>
          <p:cNvPr id="9" name="Afbeelding 8" descr="Afbeelding met boom, zonsondergang, buiten, omgeving&#10;&#10;Automatisch gegenereerde beschrijving">
            <a:extLst>
              <a:ext uri="{FF2B5EF4-FFF2-40B4-BE49-F238E27FC236}">
                <a16:creationId xmlns:a16="http://schemas.microsoft.com/office/drawing/2014/main" id="{F9989B9B-E2E8-E3CD-BC88-F703F43C04CB}"/>
              </a:ext>
            </a:extLst>
          </p:cNvPr>
          <p:cNvPicPr>
            <a:picLocks noChangeAspect="1"/>
          </p:cNvPicPr>
          <p:nvPr/>
        </p:nvPicPr>
        <p:blipFill rotWithShape="1">
          <a:blip r:embed="rId3">
            <a:extLst>
              <a:ext uri="{28A0092B-C50C-407E-A947-70E740481C1C}">
                <a14:useLocalDpi xmlns:a14="http://schemas.microsoft.com/office/drawing/2010/main" val="0"/>
              </a:ext>
            </a:extLst>
          </a:blip>
          <a:srcRect l="6865" r="6865" b="45844"/>
          <a:stretch/>
        </p:blipFill>
        <p:spPr>
          <a:xfrm>
            <a:off x="0" y="5118803"/>
            <a:ext cx="12192001" cy="2116319"/>
          </a:xfrm>
          <a:prstGeom prst="rect">
            <a:avLst/>
          </a:prstGeom>
        </p:spPr>
      </p:pic>
      <p:sp>
        <p:nvSpPr>
          <p:cNvPr id="2" name="Titel 1">
            <a:extLst>
              <a:ext uri="{FF2B5EF4-FFF2-40B4-BE49-F238E27FC236}">
                <a16:creationId xmlns:a16="http://schemas.microsoft.com/office/drawing/2014/main" id="{A929C79A-296B-A378-8799-D1C08E1BC110}"/>
              </a:ext>
            </a:extLst>
          </p:cNvPr>
          <p:cNvSpPr>
            <a:spLocks noGrp="1"/>
          </p:cNvSpPr>
          <p:nvPr>
            <p:ph type="title"/>
          </p:nvPr>
        </p:nvSpPr>
        <p:spPr>
          <a:xfrm>
            <a:off x="1448061"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C8EA2720-B21A-32FF-3323-14A4FC7B4F21}"/>
              </a:ext>
            </a:extLst>
          </p:cNvPr>
          <p:cNvSpPr txBox="1"/>
          <p:nvPr/>
        </p:nvSpPr>
        <p:spPr>
          <a:xfrm>
            <a:off x="1159042" y="290537"/>
            <a:ext cx="11032958" cy="830997"/>
          </a:xfrm>
          <a:prstGeom prst="rect">
            <a:avLst/>
          </a:prstGeom>
          <a:noFill/>
        </p:spPr>
        <p:txBody>
          <a:bodyPr wrap="square">
            <a:spAutoFit/>
          </a:bodyPr>
          <a:lstStyle/>
          <a:p>
            <a:r>
              <a:rPr lang="nl-NL" sz="48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Luisterboeken online Bibliotheek</a:t>
            </a:r>
          </a:p>
        </p:txBody>
      </p:sp>
      <p:sp>
        <p:nvSpPr>
          <p:cNvPr id="3" name="Tekstvak 2">
            <a:extLst>
              <a:ext uri="{FF2B5EF4-FFF2-40B4-BE49-F238E27FC236}">
                <a16:creationId xmlns:a16="http://schemas.microsoft.com/office/drawing/2014/main" id="{92E12E3E-B2F0-B197-7D75-F3C9C47327AB}"/>
              </a:ext>
            </a:extLst>
          </p:cNvPr>
          <p:cNvSpPr txBox="1"/>
          <p:nvPr/>
        </p:nvSpPr>
        <p:spPr>
          <a:xfrm>
            <a:off x="1159042" y="1957833"/>
            <a:ext cx="6073008" cy="3170099"/>
          </a:xfrm>
          <a:prstGeom prst="rect">
            <a:avLst/>
          </a:prstGeom>
          <a:noFill/>
        </p:spPr>
        <p:txBody>
          <a:bodyPr wrap="square" rtlCol="0">
            <a:spAutoFit/>
          </a:bodyPr>
          <a:lstStyle/>
          <a:p>
            <a:endParaRPr lang="nl-NL" sz="2400">
              <a:solidFill>
                <a:schemeClr val="tx1">
                  <a:lumMod val="65000"/>
                  <a:lumOff val="35000"/>
                </a:schemeClr>
              </a:solidFill>
              <a:latin typeface="Arial Rounded MT Bold" panose="020F0704030504030204" pitchFamily="34" charset="0"/>
            </a:endParaRPr>
          </a:p>
          <a:p>
            <a:pPr marL="285750" indent="-285750">
              <a:buFont typeface="Arial" panose="020B0604020202020204" pitchFamily="34" charset="0"/>
              <a:buChar char="•"/>
            </a:pPr>
            <a:r>
              <a:rPr lang="nl-NL" sz="3200">
                <a:solidFill>
                  <a:schemeClr val="tx1">
                    <a:lumMod val="65000"/>
                    <a:lumOff val="35000"/>
                  </a:schemeClr>
                </a:solidFill>
                <a:latin typeface="Arial Rounded MT Bold" panose="020F0704030504030204" pitchFamily="34" charset="0"/>
              </a:rPr>
              <a:t>Exclusief BiebBoys luisterverhaal </a:t>
            </a:r>
          </a:p>
          <a:p>
            <a:pPr marL="285750" indent="-285750">
              <a:buFont typeface="Arial" panose="020B0604020202020204" pitchFamily="34" charset="0"/>
              <a:buChar char="•"/>
            </a:pPr>
            <a:r>
              <a:rPr lang="nl-NL" sz="3200">
                <a:solidFill>
                  <a:schemeClr val="tx1">
                    <a:lumMod val="65000"/>
                    <a:lumOff val="35000"/>
                  </a:schemeClr>
                </a:solidFill>
                <a:latin typeface="Arial Rounded MT Bold" panose="020F0704030504030204" pitchFamily="34" charset="0"/>
              </a:rPr>
              <a:t>Luisterboeken</a:t>
            </a:r>
          </a:p>
          <a:p>
            <a:pPr marL="285750" indent="-285750">
              <a:buFont typeface="Arial" panose="020B0604020202020204" pitchFamily="34" charset="0"/>
              <a:buChar char="•"/>
            </a:pPr>
            <a:r>
              <a:rPr lang="nl-NL" sz="3200">
                <a:solidFill>
                  <a:schemeClr val="tx1">
                    <a:lumMod val="65000"/>
                    <a:lumOff val="35000"/>
                  </a:schemeClr>
                </a:solidFill>
                <a:latin typeface="Arial Rounded MT Bold" panose="020F0704030504030204" pitchFamily="34" charset="0"/>
              </a:rPr>
              <a:t>Hulp bij inloggen</a:t>
            </a:r>
            <a:endParaRPr lang="nl-NL" sz="2400">
              <a:solidFill>
                <a:schemeClr val="tx1">
                  <a:lumMod val="65000"/>
                  <a:lumOff val="35000"/>
                </a:schemeClr>
              </a:solidFill>
              <a:latin typeface="Arial Rounded MT Bold" panose="020F0704030504030204" pitchFamily="34" charset="0"/>
            </a:endParaRPr>
          </a:p>
          <a:p>
            <a:endParaRPr lang="nl-NL" sz="2400"/>
          </a:p>
          <a:p>
            <a:pPr marL="285750" indent="-285750">
              <a:buFont typeface="Arial" panose="020B0604020202020204" pitchFamily="34" charset="0"/>
              <a:buChar char="•"/>
            </a:pPr>
            <a:endParaRPr lang="nl-NL" sz="2400"/>
          </a:p>
        </p:txBody>
      </p:sp>
      <p:pic>
        <p:nvPicPr>
          <p:cNvPr id="5" name="Afbeelding 4">
            <a:extLst>
              <a:ext uri="{FF2B5EF4-FFF2-40B4-BE49-F238E27FC236}">
                <a16:creationId xmlns:a16="http://schemas.microsoft.com/office/drawing/2014/main" id="{FDABD818-AD60-59FD-125E-B4079D4210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408685">
            <a:off x="7206014" y="1322004"/>
            <a:ext cx="3691238" cy="5220756"/>
          </a:xfrm>
          <a:prstGeom prst="rect">
            <a:avLst/>
          </a:prstGeom>
        </p:spPr>
      </p:pic>
    </p:spTree>
    <p:extLst>
      <p:ext uri="{BB962C8B-B14F-4D97-AF65-F5344CB8AC3E}">
        <p14:creationId xmlns:p14="http://schemas.microsoft.com/office/powerpoint/2010/main" val="731375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96A5BB-0275-4FCE-9397-0CFA27AC750C}"/>
              </a:ext>
            </a:extLst>
          </p:cNvPr>
          <p:cNvSpPr>
            <a:spLocks noGrp="1"/>
          </p:cNvSpPr>
          <p:nvPr>
            <p:ph type="title"/>
          </p:nvPr>
        </p:nvSpPr>
        <p:spPr>
          <a:xfrm>
            <a:off x="1563192" y="1594023"/>
            <a:ext cx="9584897" cy="3524780"/>
          </a:xfrm>
          <a:noFill/>
          <a:ln>
            <a:noFill/>
          </a:ln>
        </p:spPr>
        <p:style>
          <a:lnRef idx="2">
            <a:schemeClr val="dk1"/>
          </a:lnRef>
          <a:fillRef idx="1">
            <a:schemeClr val="lt1"/>
          </a:fillRef>
          <a:effectRef idx="0">
            <a:schemeClr val="dk1"/>
          </a:effectRef>
          <a:fontRef idx="minor">
            <a:schemeClr val="dk1"/>
          </a:fontRef>
        </p:style>
        <p:txBody>
          <a:bodyPr>
            <a:normAutofit/>
          </a:bodyPr>
          <a:lstStyle/>
          <a:p>
            <a:br>
              <a:rPr lang="nl-NL" sz="3100">
                <a:solidFill>
                  <a:schemeClr val="tx1">
                    <a:lumMod val="65000"/>
                    <a:lumOff val="35000"/>
                  </a:schemeClr>
                </a:solidFill>
                <a:latin typeface="Arial Rounded MT Bold" panose="020F0704030504030204" pitchFamily="34" charset="0"/>
                <a:cs typeface="Arial" panose="020B0604020202020204" pitchFamily="34" charset="0"/>
              </a:rPr>
            </a:br>
            <a:br>
              <a:rPr lang="nl-NL" sz="3600">
                <a:solidFill>
                  <a:schemeClr val="tx1">
                    <a:lumMod val="65000"/>
                    <a:lumOff val="35000"/>
                  </a:schemeClr>
                </a:solidFill>
                <a:latin typeface="Arial Rounded MT Bold" panose="020F0704030504030204" pitchFamily="34" charset="0"/>
                <a:cs typeface="Arial" panose="020B0604020202020204" pitchFamily="34" charset="0"/>
              </a:rPr>
            </a:br>
            <a:endParaRPr lang="nl-NL" sz="3600">
              <a:solidFill>
                <a:schemeClr val="tx1">
                  <a:lumMod val="65000"/>
                  <a:lumOff val="35000"/>
                </a:schemeClr>
              </a:solidFill>
              <a:latin typeface="Arial Rounded MT Bold" panose="020F0704030504030204" pitchFamily="34" charset="0"/>
              <a:cs typeface="Arial" panose="020B0604020202020204" pitchFamily="34" charset="0"/>
            </a:endParaRPr>
          </a:p>
        </p:txBody>
      </p:sp>
      <p:sp>
        <p:nvSpPr>
          <p:cNvPr id="8" name="Tekstvak 7">
            <a:extLst>
              <a:ext uri="{FF2B5EF4-FFF2-40B4-BE49-F238E27FC236}">
                <a16:creationId xmlns:a16="http://schemas.microsoft.com/office/drawing/2014/main" id="{8D5BDC54-3300-484C-BD4F-1E5EBC92560F}"/>
              </a:ext>
            </a:extLst>
          </p:cNvPr>
          <p:cNvSpPr txBox="1"/>
          <p:nvPr/>
        </p:nvSpPr>
        <p:spPr>
          <a:xfrm>
            <a:off x="839161" y="330424"/>
            <a:ext cx="11032958" cy="707886"/>
          </a:xfrm>
          <a:prstGeom prst="rect">
            <a:avLst/>
          </a:prstGeom>
          <a:noFill/>
        </p:spPr>
        <p:txBody>
          <a:bodyPr wrap="square">
            <a:spAutoFit/>
          </a:bodyPr>
          <a:lstStyle/>
          <a:p>
            <a:r>
              <a:rPr lang="nl-NL" sz="4000" b="1" err="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Expeditieboek</a:t>
            </a:r>
            <a:r>
              <a:rPr lang="nl-NL" sz="4000" b="1">
                <a:ln w="22225">
                  <a:solidFill>
                    <a:schemeClr val="accent2"/>
                  </a:solidFill>
                  <a:prstDash val="solid"/>
                </a:ln>
                <a:solidFill>
                  <a:schemeClr val="accent2">
                    <a:lumMod val="40000"/>
                    <a:lumOff val="60000"/>
                  </a:schemeClr>
                </a:solidFill>
                <a:latin typeface="Arial Rounded MT Bold" panose="020F0704030504030204" pitchFamily="34" charset="0"/>
                <a:cs typeface="Arial" panose="020B0604020202020204" pitchFamily="34" charset="0"/>
              </a:rPr>
              <a:t> 2023 &amp; 2024</a:t>
            </a:r>
          </a:p>
        </p:txBody>
      </p:sp>
      <p:pic>
        <p:nvPicPr>
          <p:cNvPr id="13" name="Afbeelding 12">
            <a:extLst>
              <a:ext uri="{FF2B5EF4-FFF2-40B4-BE49-F238E27FC236}">
                <a16:creationId xmlns:a16="http://schemas.microsoft.com/office/drawing/2014/main" id="{361C4BB0-6DF2-B4C0-1864-2CC60B7C7E03}"/>
              </a:ext>
            </a:extLst>
          </p:cNvPr>
          <p:cNvPicPr>
            <a:picLocks noGrp="1" noRot="1" noChangeAspect="1" noMove="1" noResize="1" noEditPoints="1" noAdjustHandles="1" noChangeArrowheads="1" noChangeShapeType="1" noCrop="1"/>
          </p:cNvPicPr>
          <p:nvPr/>
        </p:nvPicPr>
        <p:blipFill>
          <a:blip r:embed="rId3"/>
          <a:stretch>
            <a:fillRect/>
          </a:stretch>
        </p:blipFill>
        <p:spPr>
          <a:xfrm>
            <a:off x="1992421" y="1263313"/>
            <a:ext cx="3578254" cy="5079776"/>
          </a:xfrm>
          <a:prstGeom prst="rect">
            <a:avLst/>
          </a:prstGeom>
        </p:spPr>
      </p:pic>
      <p:pic>
        <p:nvPicPr>
          <p:cNvPr id="9" name="Afbeelding 8" descr="Afbeelding met boom, zonsondergang, buiten, omgeving&#10;&#10;Automatisch gegenereerde beschrijving">
            <a:extLst>
              <a:ext uri="{FF2B5EF4-FFF2-40B4-BE49-F238E27FC236}">
                <a16:creationId xmlns:a16="http://schemas.microsoft.com/office/drawing/2014/main" id="{766E7B8E-91C8-4E63-A816-0FA19BF61736}"/>
              </a:ext>
            </a:extLst>
          </p:cNvPr>
          <p:cNvPicPr>
            <a:picLocks noChangeAspect="1"/>
          </p:cNvPicPr>
          <p:nvPr/>
        </p:nvPicPr>
        <p:blipFill rotWithShape="1">
          <a:blip r:embed="rId4">
            <a:extLst>
              <a:ext uri="{28A0092B-C50C-407E-A947-70E740481C1C}">
                <a14:useLocalDpi xmlns:a14="http://schemas.microsoft.com/office/drawing/2010/main" val="0"/>
              </a:ext>
            </a:extLst>
          </a:blip>
          <a:srcRect l="6865" r="6865" b="45844"/>
          <a:stretch/>
        </p:blipFill>
        <p:spPr>
          <a:xfrm>
            <a:off x="-1" y="5343806"/>
            <a:ext cx="12192001" cy="2116319"/>
          </a:xfrm>
          <a:prstGeom prst="rect">
            <a:avLst/>
          </a:prstGeom>
        </p:spPr>
      </p:pic>
      <p:pic>
        <p:nvPicPr>
          <p:cNvPr id="3" name="Afbeelding 2" descr="Afbeelding met tekst, kleding, poster, glimlach&#10;&#10;Automatisch gegenereerde beschrijving">
            <a:extLst>
              <a:ext uri="{FF2B5EF4-FFF2-40B4-BE49-F238E27FC236}">
                <a16:creationId xmlns:a16="http://schemas.microsoft.com/office/drawing/2014/main" id="{5FFABC9B-FEC2-6614-72EF-C62C847D90AF}"/>
              </a:ext>
            </a:extLst>
          </p:cNvPr>
          <p:cNvPicPr>
            <a:picLocks noGrp="1" noRot="1" noChangeAspect="1" noMove="1" noResize="1" noEditPoints="1" noAdjustHandles="1" noChangeArrowheads="1" noChangeShapeType="1" noCrop="1"/>
          </p:cNvPicPr>
          <p:nvPr/>
        </p:nvPicPr>
        <p:blipFill>
          <a:blip r:embed="rId5">
            <a:extLst>
              <a:ext uri="{28A0092B-C50C-407E-A947-70E740481C1C}">
                <a14:useLocalDpi xmlns:a14="http://schemas.microsoft.com/office/drawing/2010/main" val="0"/>
              </a:ext>
            </a:extLst>
          </a:blip>
          <a:stretch>
            <a:fillRect/>
          </a:stretch>
        </p:blipFill>
        <p:spPr>
          <a:xfrm>
            <a:off x="6440114" y="1227890"/>
            <a:ext cx="3759465" cy="5299686"/>
          </a:xfrm>
          <a:prstGeom prst="rect">
            <a:avLst/>
          </a:prstGeom>
        </p:spPr>
      </p:pic>
    </p:spTree>
    <p:extLst>
      <p:ext uri="{BB962C8B-B14F-4D97-AF65-F5344CB8AC3E}">
        <p14:creationId xmlns:p14="http://schemas.microsoft.com/office/powerpoint/2010/main" val="826186531"/>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65182d8-8f1a-4481-bfe2-f92bdecbe446" xsi:nil="true"/>
    <lcf76f155ced4ddcb4097134ff3c332f xmlns="021b465c-3b0b-4319-a321-a31d49da96f4">
      <Terms xmlns="http://schemas.microsoft.com/office/infopath/2007/PartnerControls"/>
    </lcf76f155ced4ddcb4097134ff3c332f>
    <Gebied xmlns="021b465c-3b0b-4319-a321-a31d49da96f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C95CD4D2A79F347B10A92E10DEBD953" ma:contentTypeVersion="17" ma:contentTypeDescription="Create a new document." ma:contentTypeScope="" ma:versionID="62cec315ae80ab0f215f94143434a306">
  <xsd:schema xmlns:xsd="http://www.w3.org/2001/XMLSchema" xmlns:xs="http://www.w3.org/2001/XMLSchema" xmlns:p="http://schemas.microsoft.com/office/2006/metadata/properties" xmlns:ns2="021b465c-3b0b-4319-a321-a31d49da96f4" xmlns:ns3="965182d8-8f1a-4481-bfe2-f92bdecbe446" targetNamespace="http://schemas.microsoft.com/office/2006/metadata/properties" ma:root="true" ma:fieldsID="3a411436174e6ea02b13bf64b595973d" ns2:_="" ns3:_="">
    <xsd:import namespace="021b465c-3b0b-4319-a321-a31d49da96f4"/>
    <xsd:import namespace="965182d8-8f1a-4481-bfe2-f92bdecbe44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element ref="ns2:Gebi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1b465c-3b0b-4319-a321-a31d49da96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LengthInSeconds" ma:index="16"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76ffcf93-f24d-4e2f-8f06-ae166e18d2cb" ma:termSetId="09814cd3-568e-fe90-9814-8d621ff8fb84" ma:anchorId="fba54fb3-c3e1-fe81-a776-ca4b69148c4d" ma:open="true" ma:isKeyword="false">
      <xsd:complexType>
        <xsd:sequence>
          <xsd:element ref="pc:Terms" minOccurs="0" maxOccurs="1"/>
        </xsd:sequence>
      </xsd:complexType>
    </xsd:element>
    <xsd:element name="Gebied" ma:index="22" nillable="true" ma:displayName="Gebied" ma:format="Dropdown" ma:internalName="Gebied">
      <xsd:simpleType>
        <xsd:restriction base="dms:Text">
          <xsd:maxLength value="255"/>
        </xsd:restrictio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65182d8-8f1a-4481-bfe2-f92bdecbe4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69fa7a63-9f62-4985-8620-0f9e1ff33e23}" ma:internalName="TaxCatchAll" ma:showField="CatchAllData" ma:web="965182d8-8f1a-4481-bfe2-f92bdecbe4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0F4A7FC-C8F9-48BD-AD14-AC67967E15D0}">
  <ds:schemaRefs>
    <ds:schemaRef ds:uri="http://schemas.openxmlformats.org/package/2006/metadata/core-properties"/>
    <ds:schemaRef ds:uri="http://purl.org/dc/terms/"/>
    <ds:schemaRef ds:uri="965182d8-8f1a-4481-bfe2-f92bdecbe446"/>
    <ds:schemaRef ds:uri="http://schemas.microsoft.com/office/2006/metadata/properties"/>
    <ds:schemaRef ds:uri="http://www.w3.org/XML/1998/namespace"/>
    <ds:schemaRef ds:uri="http://purl.org/dc/dcmitype/"/>
    <ds:schemaRef ds:uri="http://schemas.microsoft.com/office/2006/documentManagement/types"/>
    <ds:schemaRef ds:uri="http://purl.org/dc/elements/1.1/"/>
    <ds:schemaRef ds:uri="http://schemas.microsoft.com/office/infopath/2007/PartnerControls"/>
    <ds:schemaRef ds:uri="021b465c-3b0b-4319-a321-a31d49da96f4"/>
  </ds:schemaRefs>
</ds:datastoreItem>
</file>

<file path=customXml/itemProps2.xml><?xml version="1.0" encoding="utf-8"?>
<ds:datastoreItem xmlns:ds="http://schemas.openxmlformats.org/officeDocument/2006/customXml" ds:itemID="{CA1C989E-8E25-404F-A65D-D6D4AB734035}">
  <ds:schemaRefs>
    <ds:schemaRef ds:uri="http://schemas.microsoft.com/sharepoint/v3/contenttype/forms"/>
  </ds:schemaRefs>
</ds:datastoreItem>
</file>

<file path=customXml/itemProps3.xml><?xml version="1.0" encoding="utf-8"?>
<ds:datastoreItem xmlns:ds="http://schemas.openxmlformats.org/officeDocument/2006/customXml" ds:itemID="{00D313B0-C7BD-42F2-8A6C-8768F8C36467}"/>
</file>

<file path=docProps/app.xml><?xml version="1.0" encoding="utf-8"?>
<Properties xmlns="http://schemas.openxmlformats.org/officeDocument/2006/extended-properties" xmlns:vt="http://schemas.openxmlformats.org/officeDocument/2006/docPropsVTypes">
  <TotalTime>0</TotalTime>
  <Words>1350</Words>
  <Application>Microsoft Office PowerPoint</Application>
  <PresentationFormat>Breedbeeld</PresentationFormat>
  <Paragraphs>174</Paragraphs>
  <Slides>17</Slides>
  <Notes>17</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17</vt:i4>
      </vt:variant>
    </vt:vector>
  </HeadingPairs>
  <TitlesOfParts>
    <vt:vector size="23" baseType="lpstr">
      <vt:lpstr>Arial</vt:lpstr>
      <vt:lpstr>Arial Rounded MT Bold</vt:lpstr>
      <vt:lpstr>Calibri</vt:lpstr>
      <vt:lpstr>Calibri Light</vt:lpstr>
      <vt:lpstr>Myriad Pro</vt:lpstr>
      <vt:lpstr>Kantoorthema</vt:lpstr>
      <vt:lpstr>PowerPoint-presentatie</vt:lpstr>
      <vt:lpstr>PowerPoint-presentatie</vt:lpstr>
      <vt:lpstr>PowerPoint-presentatie</vt:lpstr>
      <vt:lpstr>PowerPoint-presentatie</vt:lpstr>
      <vt:lpstr>PowerPoint-presentatie</vt:lpstr>
      <vt:lpstr>PowerPoint-presentatie</vt:lpstr>
      <vt:lpstr>PowerPoint-presentatie</vt:lpstr>
      <vt:lpstr>  </vt:lpstr>
      <vt:lpstr>  </vt:lpstr>
      <vt:lpstr>  </vt:lpstr>
      <vt:lpstr>  </vt:lpstr>
      <vt:lpstr>  </vt:lpstr>
      <vt:lpstr>  </vt:lpstr>
      <vt:lpstr>  </vt:lpstr>
      <vt:lpstr>  </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Joran Floor</dc:creator>
  <cp:lastModifiedBy>Joran Floor</cp:lastModifiedBy>
  <cp:revision>1</cp:revision>
  <dcterms:created xsi:type="dcterms:W3CDTF">2021-06-15T10:11:38Z</dcterms:created>
  <dcterms:modified xsi:type="dcterms:W3CDTF">2025-02-06T16:05:17Z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0x010100CC95CD4D2A79F347B10A92E10DEBD953</vt:lpwstr>
  </property>
  <property fmtid="{D5CDD505-2E9C-101B-9397-08002B2CF9AE}" pid="3" name="MediaServiceImageTags">
    <vt:lpwstr/>
  </property>
</Properties>
</file>