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
  </p:notesMasterIdLst>
  <p:sldIdLst>
    <p:sldId id="256" r:id="rId5"/>
    <p:sldId id="257" r:id="rId6"/>
    <p:sldId id="258" r:id="rId7"/>
    <p:sldId id="260" r:id="rId8"/>
    <p:sldId id="263" r:id="rId9"/>
    <p:sldId id="264" r:id="rId10"/>
    <p:sldId id="261" r:id="rId11"/>
    <p:sldId id="262" r:id="rId1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7404"/>
    <a:srgbClr val="3937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79" d="100"/>
          <a:sy n="79" d="100"/>
        </p:scale>
        <p:origin x="514"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459BB0-83A5-48AA-8620-91795C8BCE29}" type="datetimeFigureOut">
              <a:rPr lang="nl-NL" smtClean="0"/>
              <a:t>6-6-2024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1DEB3B-79C1-432A-B528-0107B99E0AAE}" type="slidenum">
              <a:rPr lang="nl-NL" smtClean="0"/>
              <a:t>‹nr.›</a:t>
            </a:fld>
            <a:endParaRPr lang="nl-NL"/>
          </a:p>
        </p:txBody>
      </p:sp>
    </p:spTree>
    <p:extLst>
      <p:ext uri="{BB962C8B-B14F-4D97-AF65-F5344CB8AC3E}">
        <p14:creationId xmlns:p14="http://schemas.microsoft.com/office/powerpoint/2010/main" val="14489529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91DEB3B-79C1-432A-B528-0107B99E0AAE}" type="slidenum">
              <a:rPr lang="nl-NL" smtClean="0"/>
              <a:t>4</a:t>
            </a:fld>
            <a:endParaRPr lang="nl-NL"/>
          </a:p>
        </p:txBody>
      </p:sp>
    </p:spTree>
    <p:extLst>
      <p:ext uri="{BB962C8B-B14F-4D97-AF65-F5344CB8AC3E}">
        <p14:creationId xmlns:p14="http://schemas.microsoft.com/office/powerpoint/2010/main" val="1601165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Les deze kaart goed uit aan de hand van het boekje. </a:t>
            </a:r>
          </a:p>
        </p:txBody>
      </p:sp>
      <p:sp>
        <p:nvSpPr>
          <p:cNvPr id="4" name="Tijdelijke aanduiding voor dianummer 3"/>
          <p:cNvSpPr>
            <a:spLocks noGrp="1"/>
          </p:cNvSpPr>
          <p:nvPr>
            <p:ph type="sldNum" sz="quarter" idx="5"/>
          </p:nvPr>
        </p:nvSpPr>
        <p:spPr/>
        <p:txBody>
          <a:bodyPr/>
          <a:lstStyle/>
          <a:p>
            <a:fld id="{191DEB3B-79C1-432A-B528-0107B99E0AAE}" type="slidenum">
              <a:rPr lang="nl-NL" smtClean="0"/>
              <a:t>5</a:t>
            </a:fld>
            <a:endParaRPr lang="nl-NL"/>
          </a:p>
        </p:txBody>
      </p:sp>
    </p:spTree>
    <p:extLst>
      <p:ext uri="{BB962C8B-B14F-4D97-AF65-F5344CB8AC3E}">
        <p14:creationId xmlns:p14="http://schemas.microsoft.com/office/powerpoint/2010/main" val="3046324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Les deze kaart goed uit aan de hand van het boekje. </a:t>
            </a:r>
          </a:p>
        </p:txBody>
      </p:sp>
      <p:sp>
        <p:nvSpPr>
          <p:cNvPr id="4" name="Tijdelijke aanduiding voor dianummer 3"/>
          <p:cNvSpPr>
            <a:spLocks noGrp="1"/>
          </p:cNvSpPr>
          <p:nvPr>
            <p:ph type="sldNum" sz="quarter" idx="5"/>
          </p:nvPr>
        </p:nvSpPr>
        <p:spPr/>
        <p:txBody>
          <a:bodyPr/>
          <a:lstStyle/>
          <a:p>
            <a:fld id="{191DEB3B-79C1-432A-B528-0107B99E0AAE}" type="slidenum">
              <a:rPr lang="nl-NL" smtClean="0"/>
              <a:t>6</a:t>
            </a:fld>
            <a:endParaRPr lang="nl-NL"/>
          </a:p>
        </p:txBody>
      </p:sp>
    </p:spTree>
    <p:extLst>
      <p:ext uri="{BB962C8B-B14F-4D97-AF65-F5344CB8AC3E}">
        <p14:creationId xmlns:p14="http://schemas.microsoft.com/office/powerpoint/2010/main" val="855434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91DEB3B-79C1-432A-B528-0107B99E0AAE}" type="slidenum">
              <a:rPr lang="nl-NL" smtClean="0"/>
              <a:t>7</a:t>
            </a:fld>
            <a:endParaRPr lang="nl-NL"/>
          </a:p>
        </p:txBody>
      </p:sp>
    </p:spTree>
    <p:extLst>
      <p:ext uri="{BB962C8B-B14F-4D97-AF65-F5344CB8AC3E}">
        <p14:creationId xmlns:p14="http://schemas.microsoft.com/office/powerpoint/2010/main" val="1368021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FFF49C-118D-8380-538E-FF656BFC5866}"/>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B33237CB-A951-AA6E-EDEA-DC9D67373B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5DF71666-A645-C4E7-854E-5AA4625C42D7}"/>
              </a:ext>
            </a:extLst>
          </p:cNvPr>
          <p:cNvSpPr>
            <a:spLocks noGrp="1"/>
          </p:cNvSpPr>
          <p:nvPr>
            <p:ph type="dt" sz="half" idx="10"/>
          </p:nvPr>
        </p:nvSpPr>
        <p:spPr/>
        <p:txBody>
          <a:bodyPr/>
          <a:lstStyle/>
          <a:p>
            <a:fld id="{D2636D95-AB92-42F3-B5C7-09E1D54FDADB}" type="datetimeFigureOut">
              <a:rPr lang="nl-NL" smtClean="0"/>
              <a:t>6-6-2024</a:t>
            </a:fld>
            <a:endParaRPr lang="nl-NL"/>
          </a:p>
        </p:txBody>
      </p:sp>
      <p:sp>
        <p:nvSpPr>
          <p:cNvPr id="5" name="Tijdelijke aanduiding voor voettekst 4">
            <a:extLst>
              <a:ext uri="{FF2B5EF4-FFF2-40B4-BE49-F238E27FC236}">
                <a16:creationId xmlns:a16="http://schemas.microsoft.com/office/drawing/2014/main" id="{8112AFB2-DD28-FE6C-EA47-98349A1ED6E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69D1EC1-7BDB-5C84-69B7-4DE9FB96F9E4}"/>
              </a:ext>
            </a:extLst>
          </p:cNvPr>
          <p:cNvSpPr>
            <a:spLocks noGrp="1"/>
          </p:cNvSpPr>
          <p:nvPr>
            <p:ph type="sldNum" sz="quarter" idx="12"/>
          </p:nvPr>
        </p:nvSpPr>
        <p:spPr/>
        <p:txBody>
          <a:bodyPr/>
          <a:lstStyle/>
          <a:p>
            <a:fld id="{5967E8BA-85D9-4F2B-9586-A0A819EF1719}" type="slidenum">
              <a:rPr lang="nl-NL" smtClean="0"/>
              <a:t>‹nr.›</a:t>
            </a:fld>
            <a:endParaRPr lang="nl-NL"/>
          </a:p>
        </p:txBody>
      </p:sp>
    </p:spTree>
    <p:extLst>
      <p:ext uri="{BB962C8B-B14F-4D97-AF65-F5344CB8AC3E}">
        <p14:creationId xmlns:p14="http://schemas.microsoft.com/office/powerpoint/2010/main" val="2617977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775A84-E0B0-F5C8-5EB0-198FA00471D3}"/>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A88E40D4-98B4-0FC7-934D-AC1BC30C1CBF}"/>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A43AEAA-D45B-8E7B-C1BF-DA8C9786C4FE}"/>
              </a:ext>
            </a:extLst>
          </p:cNvPr>
          <p:cNvSpPr>
            <a:spLocks noGrp="1"/>
          </p:cNvSpPr>
          <p:nvPr>
            <p:ph type="dt" sz="half" idx="10"/>
          </p:nvPr>
        </p:nvSpPr>
        <p:spPr/>
        <p:txBody>
          <a:bodyPr/>
          <a:lstStyle/>
          <a:p>
            <a:fld id="{D2636D95-AB92-42F3-B5C7-09E1D54FDADB}" type="datetimeFigureOut">
              <a:rPr lang="nl-NL" smtClean="0"/>
              <a:t>6-6-2024</a:t>
            </a:fld>
            <a:endParaRPr lang="nl-NL"/>
          </a:p>
        </p:txBody>
      </p:sp>
      <p:sp>
        <p:nvSpPr>
          <p:cNvPr id="5" name="Tijdelijke aanduiding voor voettekst 4">
            <a:extLst>
              <a:ext uri="{FF2B5EF4-FFF2-40B4-BE49-F238E27FC236}">
                <a16:creationId xmlns:a16="http://schemas.microsoft.com/office/drawing/2014/main" id="{712E0B05-A2C4-8B2E-3BFF-87356676AE8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15EF59A-5A65-22AF-A515-58716B387EB4}"/>
              </a:ext>
            </a:extLst>
          </p:cNvPr>
          <p:cNvSpPr>
            <a:spLocks noGrp="1"/>
          </p:cNvSpPr>
          <p:nvPr>
            <p:ph type="sldNum" sz="quarter" idx="12"/>
          </p:nvPr>
        </p:nvSpPr>
        <p:spPr/>
        <p:txBody>
          <a:bodyPr/>
          <a:lstStyle/>
          <a:p>
            <a:fld id="{5967E8BA-85D9-4F2B-9586-A0A819EF1719}" type="slidenum">
              <a:rPr lang="nl-NL" smtClean="0"/>
              <a:t>‹nr.›</a:t>
            </a:fld>
            <a:endParaRPr lang="nl-NL"/>
          </a:p>
        </p:txBody>
      </p:sp>
    </p:spTree>
    <p:extLst>
      <p:ext uri="{BB962C8B-B14F-4D97-AF65-F5344CB8AC3E}">
        <p14:creationId xmlns:p14="http://schemas.microsoft.com/office/powerpoint/2010/main" val="1325630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5230BA49-6B75-ECAD-5AB2-7D8918775563}"/>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93E36DA2-EBE8-D29F-39E8-F320A29085B5}"/>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A68FCE4-27BC-3350-CB55-84E7142950C8}"/>
              </a:ext>
            </a:extLst>
          </p:cNvPr>
          <p:cNvSpPr>
            <a:spLocks noGrp="1"/>
          </p:cNvSpPr>
          <p:nvPr>
            <p:ph type="dt" sz="half" idx="10"/>
          </p:nvPr>
        </p:nvSpPr>
        <p:spPr/>
        <p:txBody>
          <a:bodyPr/>
          <a:lstStyle/>
          <a:p>
            <a:fld id="{D2636D95-AB92-42F3-B5C7-09E1D54FDADB}" type="datetimeFigureOut">
              <a:rPr lang="nl-NL" smtClean="0"/>
              <a:t>6-6-2024</a:t>
            </a:fld>
            <a:endParaRPr lang="nl-NL"/>
          </a:p>
        </p:txBody>
      </p:sp>
      <p:sp>
        <p:nvSpPr>
          <p:cNvPr id="5" name="Tijdelijke aanduiding voor voettekst 4">
            <a:extLst>
              <a:ext uri="{FF2B5EF4-FFF2-40B4-BE49-F238E27FC236}">
                <a16:creationId xmlns:a16="http://schemas.microsoft.com/office/drawing/2014/main" id="{6656D2B3-8CD8-01E9-C96D-FE841B1EFE2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2D373F2-96C0-DC2C-42AB-C9AEA5DE0CCC}"/>
              </a:ext>
            </a:extLst>
          </p:cNvPr>
          <p:cNvSpPr>
            <a:spLocks noGrp="1"/>
          </p:cNvSpPr>
          <p:nvPr>
            <p:ph type="sldNum" sz="quarter" idx="12"/>
          </p:nvPr>
        </p:nvSpPr>
        <p:spPr/>
        <p:txBody>
          <a:bodyPr/>
          <a:lstStyle/>
          <a:p>
            <a:fld id="{5967E8BA-85D9-4F2B-9586-A0A819EF1719}" type="slidenum">
              <a:rPr lang="nl-NL" smtClean="0"/>
              <a:t>‹nr.›</a:t>
            </a:fld>
            <a:endParaRPr lang="nl-NL"/>
          </a:p>
        </p:txBody>
      </p:sp>
    </p:spTree>
    <p:extLst>
      <p:ext uri="{BB962C8B-B14F-4D97-AF65-F5344CB8AC3E}">
        <p14:creationId xmlns:p14="http://schemas.microsoft.com/office/powerpoint/2010/main" val="1641296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528545-7B1F-E8CF-5FDE-8FEC6C8F846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7896E72-F172-4C75-BC0E-D9FFEEB4B9A9}"/>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F4ADF3C-C767-14F5-D438-B1A50B687BDB}"/>
              </a:ext>
            </a:extLst>
          </p:cNvPr>
          <p:cNvSpPr>
            <a:spLocks noGrp="1"/>
          </p:cNvSpPr>
          <p:nvPr>
            <p:ph type="dt" sz="half" idx="10"/>
          </p:nvPr>
        </p:nvSpPr>
        <p:spPr/>
        <p:txBody>
          <a:bodyPr/>
          <a:lstStyle/>
          <a:p>
            <a:fld id="{D2636D95-AB92-42F3-B5C7-09E1D54FDADB}" type="datetimeFigureOut">
              <a:rPr lang="nl-NL" smtClean="0"/>
              <a:t>6-6-2024</a:t>
            </a:fld>
            <a:endParaRPr lang="nl-NL"/>
          </a:p>
        </p:txBody>
      </p:sp>
      <p:sp>
        <p:nvSpPr>
          <p:cNvPr id="5" name="Tijdelijke aanduiding voor voettekst 4">
            <a:extLst>
              <a:ext uri="{FF2B5EF4-FFF2-40B4-BE49-F238E27FC236}">
                <a16:creationId xmlns:a16="http://schemas.microsoft.com/office/drawing/2014/main" id="{B2596805-F2CA-A6B4-1CFB-87E7ECC46E2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8F697D6-4C39-BC7E-6F4D-CB8E5C4684BA}"/>
              </a:ext>
            </a:extLst>
          </p:cNvPr>
          <p:cNvSpPr>
            <a:spLocks noGrp="1"/>
          </p:cNvSpPr>
          <p:nvPr>
            <p:ph type="sldNum" sz="quarter" idx="12"/>
          </p:nvPr>
        </p:nvSpPr>
        <p:spPr/>
        <p:txBody>
          <a:bodyPr/>
          <a:lstStyle/>
          <a:p>
            <a:fld id="{5967E8BA-85D9-4F2B-9586-A0A819EF1719}" type="slidenum">
              <a:rPr lang="nl-NL" smtClean="0"/>
              <a:t>‹nr.›</a:t>
            </a:fld>
            <a:endParaRPr lang="nl-NL"/>
          </a:p>
        </p:txBody>
      </p:sp>
    </p:spTree>
    <p:extLst>
      <p:ext uri="{BB962C8B-B14F-4D97-AF65-F5344CB8AC3E}">
        <p14:creationId xmlns:p14="http://schemas.microsoft.com/office/powerpoint/2010/main" val="2245736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10DD3B-02ED-4C00-13E1-03159900242E}"/>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A962B149-5BF6-B7B6-1BF1-6AFF21A687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CDD8A62E-7EBE-D666-BAB2-E6F3A358ACEA}"/>
              </a:ext>
            </a:extLst>
          </p:cNvPr>
          <p:cNvSpPr>
            <a:spLocks noGrp="1"/>
          </p:cNvSpPr>
          <p:nvPr>
            <p:ph type="dt" sz="half" idx="10"/>
          </p:nvPr>
        </p:nvSpPr>
        <p:spPr/>
        <p:txBody>
          <a:bodyPr/>
          <a:lstStyle/>
          <a:p>
            <a:fld id="{D2636D95-AB92-42F3-B5C7-09E1D54FDADB}" type="datetimeFigureOut">
              <a:rPr lang="nl-NL" smtClean="0"/>
              <a:t>6-6-2024</a:t>
            </a:fld>
            <a:endParaRPr lang="nl-NL"/>
          </a:p>
        </p:txBody>
      </p:sp>
      <p:sp>
        <p:nvSpPr>
          <p:cNvPr id="5" name="Tijdelijke aanduiding voor voettekst 4">
            <a:extLst>
              <a:ext uri="{FF2B5EF4-FFF2-40B4-BE49-F238E27FC236}">
                <a16:creationId xmlns:a16="http://schemas.microsoft.com/office/drawing/2014/main" id="{6F179317-E1DE-B976-AC9A-E02EFC37E47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CFCF3EF-3C33-48B0-F662-834310BCAE9D}"/>
              </a:ext>
            </a:extLst>
          </p:cNvPr>
          <p:cNvSpPr>
            <a:spLocks noGrp="1"/>
          </p:cNvSpPr>
          <p:nvPr>
            <p:ph type="sldNum" sz="quarter" idx="12"/>
          </p:nvPr>
        </p:nvSpPr>
        <p:spPr/>
        <p:txBody>
          <a:bodyPr/>
          <a:lstStyle/>
          <a:p>
            <a:fld id="{5967E8BA-85D9-4F2B-9586-A0A819EF1719}" type="slidenum">
              <a:rPr lang="nl-NL" smtClean="0"/>
              <a:t>‹nr.›</a:t>
            </a:fld>
            <a:endParaRPr lang="nl-NL"/>
          </a:p>
        </p:txBody>
      </p:sp>
    </p:spTree>
    <p:extLst>
      <p:ext uri="{BB962C8B-B14F-4D97-AF65-F5344CB8AC3E}">
        <p14:creationId xmlns:p14="http://schemas.microsoft.com/office/powerpoint/2010/main" val="4069248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532460-33D3-9A25-5999-293849CDF5F4}"/>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67E8908-5C65-8FC3-F640-2FEAAA8BFCBB}"/>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924D3C58-07EC-CEEE-CE6D-04A497C23DE8}"/>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C9F9D909-5F5B-E3D2-FF0E-999CEE456C0B}"/>
              </a:ext>
            </a:extLst>
          </p:cNvPr>
          <p:cNvSpPr>
            <a:spLocks noGrp="1"/>
          </p:cNvSpPr>
          <p:nvPr>
            <p:ph type="dt" sz="half" idx="10"/>
          </p:nvPr>
        </p:nvSpPr>
        <p:spPr/>
        <p:txBody>
          <a:bodyPr/>
          <a:lstStyle/>
          <a:p>
            <a:fld id="{D2636D95-AB92-42F3-B5C7-09E1D54FDADB}" type="datetimeFigureOut">
              <a:rPr lang="nl-NL" smtClean="0"/>
              <a:t>6-6-2024</a:t>
            </a:fld>
            <a:endParaRPr lang="nl-NL"/>
          </a:p>
        </p:txBody>
      </p:sp>
      <p:sp>
        <p:nvSpPr>
          <p:cNvPr id="6" name="Tijdelijke aanduiding voor voettekst 5">
            <a:extLst>
              <a:ext uri="{FF2B5EF4-FFF2-40B4-BE49-F238E27FC236}">
                <a16:creationId xmlns:a16="http://schemas.microsoft.com/office/drawing/2014/main" id="{12DE58E5-283E-0C08-BDC8-0C31ACFBD9C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C71A72CB-6FD5-8EFF-E078-D639ACA2110D}"/>
              </a:ext>
            </a:extLst>
          </p:cNvPr>
          <p:cNvSpPr>
            <a:spLocks noGrp="1"/>
          </p:cNvSpPr>
          <p:nvPr>
            <p:ph type="sldNum" sz="quarter" idx="12"/>
          </p:nvPr>
        </p:nvSpPr>
        <p:spPr/>
        <p:txBody>
          <a:bodyPr/>
          <a:lstStyle/>
          <a:p>
            <a:fld id="{5967E8BA-85D9-4F2B-9586-A0A819EF1719}" type="slidenum">
              <a:rPr lang="nl-NL" smtClean="0"/>
              <a:t>‹nr.›</a:t>
            </a:fld>
            <a:endParaRPr lang="nl-NL"/>
          </a:p>
        </p:txBody>
      </p:sp>
    </p:spTree>
    <p:extLst>
      <p:ext uri="{BB962C8B-B14F-4D97-AF65-F5344CB8AC3E}">
        <p14:creationId xmlns:p14="http://schemas.microsoft.com/office/powerpoint/2010/main" val="3329178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958E71-6564-5472-998D-3B8ACB8C2CFF}"/>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93591FCC-FB9D-3C20-1125-51CFEA2FCE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B0A44E84-0BDA-B07D-9774-AC0E4DEC0EA4}"/>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4266A87-F7CA-D354-36A2-A0BA5EA25E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7BFDF6BC-992D-DF4A-A0B1-FC31ACDD0C2F}"/>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E45D6E7D-4668-CD6F-B2B5-FD85D747824F}"/>
              </a:ext>
            </a:extLst>
          </p:cNvPr>
          <p:cNvSpPr>
            <a:spLocks noGrp="1"/>
          </p:cNvSpPr>
          <p:nvPr>
            <p:ph type="dt" sz="half" idx="10"/>
          </p:nvPr>
        </p:nvSpPr>
        <p:spPr/>
        <p:txBody>
          <a:bodyPr/>
          <a:lstStyle/>
          <a:p>
            <a:fld id="{D2636D95-AB92-42F3-B5C7-09E1D54FDADB}" type="datetimeFigureOut">
              <a:rPr lang="nl-NL" smtClean="0"/>
              <a:t>6-6-2024</a:t>
            </a:fld>
            <a:endParaRPr lang="nl-NL"/>
          </a:p>
        </p:txBody>
      </p:sp>
      <p:sp>
        <p:nvSpPr>
          <p:cNvPr id="8" name="Tijdelijke aanduiding voor voettekst 7">
            <a:extLst>
              <a:ext uri="{FF2B5EF4-FFF2-40B4-BE49-F238E27FC236}">
                <a16:creationId xmlns:a16="http://schemas.microsoft.com/office/drawing/2014/main" id="{F0D1723C-D7A1-CEA8-48A5-FB6D97AE9E44}"/>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4F8A941B-317F-FA0C-3005-9E1C5E5455B6}"/>
              </a:ext>
            </a:extLst>
          </p:cNvPr>
          <p:cNvSpPr>
            <a:spLocks noGrp="1"/>
          </p:cNvSpPr>
          <p:nvPr>
            <p:ph type="sldNum" sz="quarter" idx="12"/>
          </p:nvPr>
        </p:nvSpPr>
        <p:spPr/>
        <p:txBody>
          <a:bodyPr/>
          <a:lstStyle/>
          <a:p>
            <a:fld id="{5967E8BA-85D9-4F2B-9586-A0A819EF1719}" type="slidenum">
              <a:rPr lang="nl-NL" smtClean="0"/>
              <a:t>‹nr.›</a:t>
            </a:fld>
            <a:endParaRPr lang="nl-NL"/>
          </a:p>
        </p:txBody>
      </p:sp>
    </p:spTree>
    <p:extLst>
      <p:ext uri="{BB962C8B-B14F-4D97-AF65-F5344CB8AC3E}">
        <p14:creationId xmlns:p14="http://schemas.microsoft.com/office/powerpoint/2010/main" val="838405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233F31-9862-FC7C-E7EE-2E26A19BFDC1}"/>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71CA166C-A5A4-C910-6F58-E46F6D54609A}"/>
              </a:ext>
            </a:extLst>
          </p:cNvPr>
          <p:cNvSpPr>
            <a:spLocks noGrp="1"/>
          </p:cNvSpPr>
          <p:nvPr>
            <p:ph type="dt" sz="half" idx="10"/>
          </p:nvPr>
        </p:nvSpPr>
        <p:spPr/>
        <p:txBody>
          <a:bodyPr/>
          <a:lstStyle/>
          <a:p>
            <a:fld id="{D2636D95-AB92-42F3-B5C7-09E1D54FDADB}" type="datetimeFigureOut">
              <a:rPr lang="nl-NL" smtClean="0"/>
              <a:t>6-6-2024</a:t>
            </a:fld>
            <a:endParaRPr lang="nl-NL"/>
          </a:p>
        </p:txBody>
      </p:sp>
      <p:sp>
        <p:nvSpPr>
          <p:cNvPr id="4" name="Tijdelijke aanduiding voor voettekst 3">
            <a:extLst>
              <a:ext uri="{FF2B5EF4-FFF2-40B4-BE49-F238E27FC236}">
                <a16:creationId xmlns:a16="http://schemas.microsoft.com/office/drawing/2014/main" id="{3F3AC889-DC6D-58AB-C588-D7FF1C37494C}"/>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3CBD4AB5-996E-1845-275A-D0DCE4DECD61}"/>
              </a:ext>
            </a:extLst>
          </p:cNvPr>
          <p:cNvSpPr>
            <a:spLocks noGrp="1"/>
          </p:cNvSpPr>
          <p:nvPr>
            <p:ph type="sldNum" sz="quarter" idx="12"/>
          </p:nvPr>
        </p:nvSpPr>
        <p:spPr/>
        <p:txBody>
          <a:bodyPr/>
          <a:lstStyle/>
          <a:p>
            <a:fld id="{5967E8BA-85D9-4F2B-9586-A0A819EF1719}" type="slidenum">
              <a:rPr lang="nl-NL" smtClean="0"/>
              <a:t>‹nr.›</a:t>
            </a:fld>
            <a:endParaRPr lang="nl-NL"/>
          </a:p>
        </p:txBody>
      </p:sp>
    </p:spTree>
    <p:extLst>
      <p:ext uri="{BB962C8B-B14F-4D97-AF65-F5344CB8AC3E}">
        <p14:creationId xmlns:p14="http://schemas.microsoft.com/office/powerpoint/2010/main" val="3023057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5F3B429-9A0A-3023-BD9C-6498B307589C}"/>
              </a:ext>
            </a:extLst>
          </p:cNvPr>
          <p:cNvSpPr>
            <a:spLocks noGrp="1"/>
          </p:cNvSpPr>
          <p:nvPr>
            <p:ph type="dt" sz="half" idx="10"/>
          </p:nvPr>
        </p:nvSpPr>
        <p:spPr/>
        <p:txBody>
          <a:bodyPr/>
          <a:lstStyle/>
          <a:p>
            <a:fld id="{D2636D95-AB92-42F3-B5C7-09E1D54FDADB}" type="datetimeFigureOut">
              <a:rPr lang="nl-NL" smtClean="0"/>
              <a:t>6-6-2024</a:t>
            </a:fld>
            <a:endParaRPr lang="nl-NL"/>
          </a:p>
        </p:txBody>
      </p:sp>
      <p:sp>
        <p:nvSpPr>
          <p:cNvPr id="3" name="Tijdelijke aanduiding voor voettekst 2">
            <a:extLst>
              <a:ext uri="{FF2B5EF4-FFF2-40B4-BE49-F238E27FC236}">
                <a16:creationId xmlns:a16="http://schemas.microsoft.com/office/drawing/2014/main" id="{410A4A8C-F4C5-A337-A966-D6D7131F9389}"/>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CDF0824B-9631-7D31-745C-85C032FC19E1}"/>
              </a:ext>
            </a:extLst>
          </p:cNvPr>
          <p:cNvSpPr>
            <a:spLocks noGrp="1"/>
          </p:cNvSpPr>
          <p:nvPr>
            <p:ph type="sldNum" sz="quarter" idx="12"/>
          </p:nvPr>
        </p:nvSpPr>
        <p:spPr/>
        <p:txBody>
          <a:bodyPr/>
          <a:lstStyle/>
          <a:p>
            <a:fld id="{5967E8BA-85D9-4F2B-9586-A0A819EF1719}" type="slidenum">
              <a:rPr lang="nl-NL" smtClean="0"/>
              <a:t>‹nr.›</a:t>
            </a:fld>
            <a:endParaRPr lang="nl-NL"/>
          </a:p>
        </p:txBody>
      </p:sp>
    </p:spTree>
    <p:extLst>
      <p:ext uri="{BB962C8B-B14F-4D97-AF65-F5344CB8AC3E}">
        <p14:creationId xmlns:p14="http://schemas.microsoft.com/office/powerpoint/2010/main" val="2397856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7B3924-10AB-E89D-63B0-511863B8041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DC6A7C11-6710-3532-44E3-6C95E8CD91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E1DD9D27-7C87-C7D3-C524-204E4B3FCF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A861A36-06C1-5108-ACC8-CD3B25AB6CD2}"/>
              </a:ext>
            </a:extLst>
          </p:cNvPr>
          <p:cNvSpPr>
            <a:spLocks noGrp="1"/>
          </p:cNvSpPr>
          <p:nvPr>
            <p:ph type="dt" sz="half" idx="10"/>
          </p:nvPr>
        </p:nvSpPr>
        <p:spPr/>
        <p:txBody>
          <a:bodyPr/>
          <a:lstStyle/>
          <a:p>
            <a:fld id="{D2636D95-AB92-42F3-B5C7-09E1D54FDADB}" type="datetimeFigureOut">
              <a:rPr lang="nl-NL" smtClean="0"/>
              <a:t>6-6-2024</a:t>
            </a:fld>
            <a:endParaRPr lang="nl-NL"/>
          </a:p>
        </p:txBody>
      </p:sp>
      <p:sp>
        <p:nvSpPr>
          <p:cNvPr id="6" name="Tijdelijke aanduiding voor voettekst 5">
            <a:extLst>
              <a:ext uri="{FF2B5EF4-FFF2-40B4-BE49-F238E27FC236}">
                <a16:creationId xmlns:a16="http://schemas.microsoft.com/office/drawing/2014/main" id="{15F40C52-5DFC-2D7D-66CC-35927FDB419A}"/>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459613BD-6600-59A1-9903-25422BF6E98E}"/>
              </a:ext>
            </a:extLst>
          </p:cNvPr>
          <p:cNvSpPr>
            <a:spLocks noGrp="1"/>
          </p:cNvSpPr>
          <p:nvPr>
            <p:ph type="sldNum" sz="quarter" idx="12"/>
          </p:nvPr>
        </p:nvSpPr>
        <p:spPr/>
        <p:txBody>
          <a:bodyPr/>
          <a:lstStyle/>
          <a:p>
            <a:fld id="{5967E8BA-85D9-4F2B-9586-A0A819EF1719}" type="slidenum">
              <a:rPr lang="nl-NL" smtClean="0"/>
              <a:t>‹nr.›</a:t>
            </a:fld>
            <a:endParaRPr lang="nl-NL"/>
          </a:p>
        </p:txBody>
      </p:sp>
    </p:spTree>
    <p:extLst>
      <p:ext uri="{BB962C8B-B14F-4D97-AF65-F5344CB8AC3E}">
        <p14:creationId xmlns:p14="http://schemas.microsoft.com/office/powerpoint/2010/main" val="3322876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8B1FAB-EF46-B812-D743-4E3FBC81899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4F5D7F71-A63D-11FF-2125-62D716029D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74CDC2C3-FBC6-3AD2-4E6F-1E622A07A4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4F2FF796-CB92-B9A5-8191-0F4D137D50C4}"/>
              </a:ext>
            </a:extLst>
          </p:cNvPr>
          <p:cNvSpPr>
            <a:spLocks noGrp="1"/>
          </p:cNvSpPr>
          <p:nvPr>
            <p:ph type="dt" sz="half" idx="10"/>
          </p:nvPr>
        </p:nvSpPr>
        <p:spPr/>
        <p:txBody>
          <a:bodyPr/>
          <a:lstStyle/>
          <a:p>
            <a:fld id="{D2636D95-AB92-42F3-B5C7-09E1D54FDADB}" type="datetimeFigureOut">
              <a:rPr lang="nl-NL" smtClean="0"/>
              <a:t>6-6-2024</a:t>
            </a:fld>
            <a:endParaRPr lang="nl-NL"/>
          </a:p>
        </p:txBody>
      </p:sp>
      <p:sp>
        <p:nvSpPr>
          <p:cNvPr id="6" name="Tijdelijke aanduiding voor voettekst 5">
            <a:extLst>
              <a:ext uri="{FF2B5EF4-FFF2-40B4-BE49-F238E27FC236}">
                <a16:creationId xmlns:a16="http://schemas.microsoft.com/office/drawing/2014/main" id="{70A8F844-0A12-2B51-E510-130BEEFE21E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41EF9C22-6A89-5020-8583-6E39C356470E}"/>
              </a:ext>
            </a:extLst>
          </p:cNvPr>
          <p:cNvSpPr>
            <a:spLocks noGrp="1"/>
          </p:cNvSpPr>
          <p:nvPr>
            <p:ph type="sldNum" sz="quarter" idx="12"/>
          </p:nvPr>
        </p:nvSpPr>
        <p:spPr/>
        <p:txBody>
          <a:bodyPr/>
          <a:lstStyle/>
          <a:p>
            <a:fld id="{5967E8BA-85D9-4F2B-9586-A0A819EF1719}" type="slidenum">
              <a:rPr lang="nl-NL" smtClean="0"/>
              <a:t>‹nr.›</a:t>
            </a:fld>
            <a:endParaRPr lang="nl-NL"/>
          </a:p>
        </p:txBody>
      </p:sp>
    </p:spTree>
    <p:extLst>
      <p:ext uri="{BB962C8B-B14F-4D97-AF65-F5344CB8AC3E}">
        <p14:creationId xmlns:p14="http://schemas.microsoft.com/office/powerpoint/2010/main" val="2193665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1FFC4B0-87D2-46D9-F4DE-1EF6E236CC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91D6377C-038E-853D-C2FB-1F0B51C7D9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00AC459-7EDE-07E8-8957-600BA266D9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636D95-AB92-42F3-B5C7-09E1D54FDADB}" type="datetimeFigureOut">
              <a:rPr lang="nl-NL" smtClean="0"/>
              <a:t>6-6-2024</a:t>
            </a:fld>
            <a:endParaRPr lang="nl-NL"/>
          </a:p>
        </p:txBody>
      </p:sp>
      <p:sp>
        <p:nvSpPr>
          <p:cNvPr id="5" name="Tijdelijke aanduiding voor voettekst 4">
            <a:extLst>
              <a:ext uri="{FF2B5EF4-FFF2-40B4-BE49-F238E27FC236}">
                <a16:creationId xmlns:a16="http://schemas.microsoft.com/office/drawing/2014/main" id="{9529A8AC-C64A-CF1C-0909-CB38A595B3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FEC36662-7EB4-DB0D-DD7E-A700C8C2CA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67E8BA-85D9-4F2B-9586-A0A819EF1719}" type="slidenum">
              <a:rPr lang="nl-NL" smtClean="0"/>
              <a:t>‹nr.›</a:t>
            </a:fld>
            <a:endParaRPr lang="nl-NL"/>
          </a:p>
        </p:txBody>
      </p:sp>
    </p:spTree>
    <p:extLst>
      <p:ext uri="{BB962C8B-B14F-4D97-AF65-F5344CB8AC3E}">
        <p14:creationId xmlns:p14="http://schemas.microsoft.com/office/powerpoint/2010/main" val="40686122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sv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svg"/><Relationship Id="rId11" Type="http://schemas.microsoft.com/office/2007/relationships/hdphoto" Target="../media/hdphoto1.wdp"/><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hyperlink" Target="https://wheelofnames.com/nl/gqg-6bm" TargetMode="External"/><Relationship Id="rId3" Type="http://schemas.openxmlformats.org/officeDocument/2006/relationships/slideLayout" Target="../slideLayouts/slideLayout2.xml"/><Relationship Id="rId7" Type="http://schemas.openxmlformats.org/officeDocument/2006/relationships/image" Target="../media/image10.png"/><Relationship Id="rId12" Type="http://schemas.microsoft.com/office/2007/relationships/hdphoto" Target="../media/hdphoto2.wdp"/><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hyperlink" Target="https://wheelofnames.com/nl/ewq-tj6"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png"/><Relationship Id="rId3" Type="http://schemas.microsoft.com/office/2007/relationships/media" Target="../media/media5.mp3"/><Relationship Id="rId7" Type="http://schemas.openxmlformats.org/officeDocument/2006/relationships/image" Target="../media/image4.png"/><Relationship Id="rId12" Type="http://schemas.openxmlformats.org/officeDocument/2006/relationships/image" Target="../media/image13.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notesSlide" Target="../notesSlides/notesSlide2.xml"/><Relationship Id="rId11" Type="http://schemas.openxmlformats.org/officeDocument/2006/relationships/image" Target="../media/image11.png"/><Relationship Id="rId5" Type="http://schemas.openxmlformats.org/officeDocument/2006/relationships/slideLayout" Target="../slideLayouts/slideLayout2.xml"/><Relationship Id="rId10" Type="http://schemas.openxmlformats.org/officeDocument/2006/relationships/image" Target="../media/image9.png"/><Relationship Id="rId4" Type="http://schemas.openxmlformats.org/officeDocument/2006/relationships/audio" Target="../media/media5.mp3"/><Relationship Id="rId9" Type="http://schemas.openxmlformats.org/officeDocument/2006/relationships/image" Target="../media/image10.png"/><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5.jp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8.png"/><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image" Target="../media/image16.g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Ovaal 3">
            <a:extLst>
              <a:ext uri="{FF2B5EF4-FFF2-40B4-BE49-F238E27FC236}">
                <a16:creationId xmlns:a16="http://schemas.microsoft.com/office/drawing/2014/main" id="{1BB738F3-30AE-AD8D-6DDB-1CA84D8EB293}"/>
              </a:ext>
            </a:extLst>
          </p:cNvPr>
          <p:cNvSpPr/>
          <p:nvPr/>
        </p:nvSpPr>
        <p:spPr>
          <a:xfrm>
            <a:off x="-1562100" y="2546412"/>
            <a:ext cx="1479550" cy="1568388"/>
          </a:xfrm>
          <a:prstGeom prst="ellipse">
            <a:avLst/>
          </a:prstGeom>
          <a:solidFill>
            <a:srgbClr val="EC740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Ovaal 8">
            <a:extLst>
              <a:ext uri="{FF2B5EF4-FFF2-40B4-BE49-F238E27FC236}">
                <a16:creationId xmlns:a16="http://schemas.microsoft.com/office/drawing/2014/main" id="{4D870E3B-1B6E-1FC3-449D-F320D8B518D9}"/>
              </a:ext>
            </a:extLst>
          </p:cNvPr>
          <p:cNvSpPr/>
          <p:nvPr/>
        </p:nvSpPr>
        <p:spPr>
          <a:xfrm>
            <a:off x="177800" y="2546412"/>
            <a:ext cx="1479550" cy="1568388"/>
          </a:xfrm>
          <a:prstGeom prst="ellipse">
            <a:avLst/>
          </a:prstGeom>
          <a:solidFill>
            <a:srgbClr val="EC740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Ovaal 9">
            <a:extLst>
              <a:ext uri="{FF2B5EF4-FFF2-40B4-BE49-F238E27FC236}">
                <a16:creationId xmlns:a16="http://schemas.microsoft.com/office/drawing/2014/main" id="{2CF55832-B319-688E-37CA-1A23E8CC8D72}"/>
              </a:ext>
            </a:extLst>
          </p:cNvPr>
          <p:cNvSpPr/>
          <p:nvPr/>
        </p:nvSpPr>
        <p:spPr>
          <a:xfrm>
            <a:off x="3136900" y="2546412"/>
            <a:ext cx="1479550" cy="1568388"/>
          </a:xfrm>
          <a:prstGeom prst="ellipse">
            <a:avLst/>
          </a:prstGeom>
          <a:solidFill>
            <a:srgbClr val="EC740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Ovaal 10">
            <a:extLst>
              <a:ext uri="{FF2B5EF4-FFF2-40B4-BE49-F238E27FC236}">
                <a16:creationId xmlns:a16="http://schemas.microsoft.com/office/drawing/2014/main" id="{3710C577-78A8-CD0A-16A7-C2565E36DE4C}"/>
              </a:ext>
            </a:extLst>
          </p:cNvPr>
          <p:cNvSpPr/>
          <p:nvPr/>
        </p:nvSpPr>
        <p:spPr>
          <a:xfrm>
            <a:off x="6883400" y="2546412"/>
            <a:ext cx="1479550" cy="1568388"/>
          </a:xfrm>
          <a:prstGeom prst="ellipse">
            <a:avLst/>
          </a:prstGeom>
          <a:solidFill>
            <a:srgbClr val="EC740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Ovaal 11">
            <a:extLst>
              <a:ext uri="{FF2B5EF4-FFF2-40B4-BE49-F238E27FC236}">
                <a16:creationId xmlns:a16="http://schemas.microsoft.com/office/drawing/2014/main" id="{6C488B9B-1128-7502-FCB0-CDF3141ACA92}"/>
              </a:ext>
            </a:extLst>
          </p:cNvPr>
          <p:cNvSpPr/>
          <p:nvPr/>
        </p:nvSpPr>
        <p:spPr>
          <a:xfrm>
            <a:off x="10712450" y="2546412"/>
            <a:ext cx="1479550" cy="1568388"/>
          </a:xfrm>
          <a:prstGeom prst="ellipse">
            <a:avLst/>
          </a:prstGeom>
          <a:solidFill>
            <a:srgbClr val="EC740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5" name="Afbeelding 14">
            <a:extLst>
              <a:ext uri="{FF2B5EF4-FFF2-40B4-BE49-F238E27FC236}">
                <a16:creationId xmlns:a16="http://schemas.microsoft.com/office/drawing/2014/main" id="{76E99582-3444-7167-F50C-3DF0404C97D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5787965" y="47624"/>
            <a:ext cx="12699999" cy="7143750"/>
          </a:xfrm>
          <a:prstGeom prst="rect">
            <a:avLst/>
          </a:prstGeom>
        </p:spPr>
      </p:pic>
      <p:pic>
        <p:nvPicPr>
          <p:cNvPr id="16" name="Afbeelding 15">
            <a:extLst>
              <a:ext uri="{FF2B5EF4-FFF2-40B4-BE49-F238E27FC236}">
                <a16:creationId xmlns:a16="http://schemas.microsoft.com/office/drawing/2014/main" id="{4AF4C0D4-60DC-DAA6-20F1-E5B942A86EC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7527865" y="1342100"/>
            <a:ext cx="2897224" cy="4345077"/>
          </a:xfrm>
          <a:prstGeom prst="rect">
            <a:avLst/>
          </a:prstGeom>
        </p:spPr>
      </p:pic>
      <p:pic>
        <p:nvPicPr>
          <p:cNvPr id="19" name="james-bond-theme-song-884">
            <a:hlinkClick r:id="" action="ppaction://media"/>
            <a:extLst>
              <a:ext uri="{FF2B5EF4-FFF2-40B4-BE49-F238E27FC236}">
                <a16:creationId xmlns:a16="http://schemas.microsoft.com/office/drawing/2014/main" id="{61A038F1-78BF-B114-F666-E8D8E7242B53}"/>
              </a:ext>
            </a:extLst>
          </p:cNvPr>
          <p:cNvPicPr>
            <a:picLocks noChangeAspect="1"/>
          </p:cNvPicPr>
          <p:nvPr>
            <a:audioFile r:link="rId1"/>
            <p:extLst>
              <p:ext uri="{DAA4B4D4-6D71-4841-9C94-3DE7FCFB9230}">
                <p14:media xmlns:p14="http://schemas.microsoft.com/office/powerpoint/2010/main" r:embed="rId2">
                  <p14:trim end="8953.25"/>
                  <p14:fade out="2000"/>
                </p14:media>
              </p:ext>
            </p:extLst>
          </p:nvPr>
        </p:nvPicPr>
        <p:blipFill>
          <a:blip r:embed="rId6"/>
          <a:stretch>
            <a:fillRect/>
          </a:stretch>
        </p:blipFill>
        <p:spPr>
          <a:xfrm>
            <a:off x="5791200" y="732500"/>
            <a:ext cx="609600" cy="609600"/>
          </a:xfrm>
          <a:prstGeom prst="rect">
            <a:avLst/>
          </a:prstGeom>
        </p:spPr>
      </p:pic>
    </p:spTree>
    <p:extLst>
      <p:ext uri="{BB962C8B-B14F-4D97-AF65-F5344CB8AC3E}">
        <p14:creationId xmlns:p14="http://schemas.microsoft.com/office/powerpoint/2010/main" val="2063582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47" fill="hold"/>
                                        <p:tgtEl>
                                          <p:spTgt spid="19"/>
                                        </p:tgtEl>
                                      </p:cBhvr>
                                    </p:cmd>
                                  </p:childTnLst>
                                </p:cTn>
                              </p:par>
                              <p:par>
                                <p:cTn id="7" presetID="63" presetClass="path" presetSubtype="0" accel="50000" decel="50000" fill="hold" grpId="0" nodeType="withEffect">
                                  <p:stCondLst>
                                    <p:cond delay="0"/>
                                  </p:stCondLst>
                                  <p:childTnLst>
                                    <p:animMotion origin="layout" path="M -2.08333E-6 1.85185E-6 L 1.07709 0.00324 " pathEditMode="relative" rAng="0" ptsTypes="AA">
                                      <p:cBhvr>
                                        <p:cTn id="8" dur="10000" fill="hold"/>
                                        <p:tgtEl>
                                          <p:spTgt spid="4"/>
                                        </p:tgtEl>
                                        <p:attrNameLst>
                                          <p:attrName>ppt_x</p:attrName>
                                          <p:attrName>ppt_y</p:attrName>
                                        </p:attrNameLst>
                                      </p:cBhvr>
                                      <p:rCtr x="53854" y="162"/>
                                    </p:animMotion>
                                  </p:childTnLst>
                                </p:cTn>
                              </p:par>
                              <p:par>
                                <p:cTn id="9" presetID="1" presetClass="entr" presetSubtype="0" fill="hold" grpId="0" nodeType="withEffect">
                                  <p:stCondLst>
                                    <p:cond delay="1900"/>
                                  </p:stCondLst>
                                  <p:childTnLst>
                                    <p:set>
                                      <p:cBhvr>
                                        <p:cTn id="10" dur="1" fill="hold">
                                          <p:stCondLst>
                                            <p:cond delay="0"/>
                                          </p:stCondLst>
                                        </p:cTn>
                                        <p:tgtEl>
                                          <p:spTgt spid="9"/>
                                        </p:tgtEl>
                                        <p:attrNameLst>
                                          <p:attrName>style.visibility</p:attrName>
                                        </p:attrNameLst>
                                      </p:cBhvr>
                                      <p:to>
                                        <p:strVal val="visible"/>
                                      </p:to>
                                    </p:set>
                                  </p:childTnLst>
                                </p:cTn>
                              </p:par>
                              <p:par>
                                <p:cTn id="11" presetID="27" presetClass="emph" presetSubtype="0" fill="remove" grpId="1" nodeType="withEffect">
                                  <p:stCondLst>
                                    <p:cond delay="2000"/>
                                  </p:stCondLst>
                                  <p:childTnLst>
                                    <p:animClr clrSpc="rgb" dir="cw">
                                      <p:cBhvr override="childStyle">
                                        <p:cTn id="12" dur="250" autoRev="1" fill="remove"/>
                                        <p:tgtEl>
                                          <p:spTgt spid="9"/>
                                        </p:tgtEl>
                                        <p:attrNameLst>
                                          <p:attrName>style.color</p:attrName>
                                        </p:attrNameLst>
                                      </p:cBhvr>
                                      <p:to>
                                        <a:schemeClr val="bg1"/>
                                      </p:to>
                                    </p:animClr>
                                    <p:animClr clrSpc="rgb" dir="cw">
                                      <p:cBhvr>
                                        <p:cTn id="13" dur="250" autoRev="1" fill="remove"/>
                                        <p:tgtEl>
                                          <p:spTgt spid="9"/>
                                        </p:tgtEl>
                                        <p:attrNameLst>
                                          <p:attrName>fillcolor</p:attrName>
                                        </p:attrNameLst>
                                      </p:cBhvr>
                                      <p:to>
                                        <a:schemeClr val="bg1"/>
                                      </p:to>
                                    </p:animClr>
                                    <p:set>
                                      <p:cBhvr>
                                        <p:cTn id="14" dur="250" autoRev="1" fill="remove"/>
                                        <p:tgtEl>
                                          <p:spTgt spid="9"/>
                                        </p:tgtEl>
                                        <p:attrNameLst>
                                          <p:attrName>fill.type</p:attrName>
                                        </p:attrNameLst>
                                      </p:cBhvr>
                                      <p:to>
                                        <p:strVal val="solid"/>
                                      </p:to>
                                    </p:set>
                                    <p:set>
                                      <p:cBhvr>
                                        <p:cTn id="15" dur="250" autoRev="1" fill="remove"/>
                                        <p:tgtEl>
                                          <p:spTgt spid="9"/>
                                        </p:tgtEl>
                                        <p:attrNameLst>
                                          <p:attrName>fill.on</p:attrName>
                                        </p:attrNameLst>
                                      </p:cBhvr>
                                      <p:to>
                                        <p:strVal val="true"/>
                                      </p:to>
                                    </p:set>
                                  </p:childTnLst>
                                </p:cTn>
                              </p:par>
                              <p:par>
                                <p:cTn id="16" presetID="1" presetClass="exit" presetSubtype="0" fill="hold" grpId="2" nodeType="withEffect">
                                  <p:stCondLst>
                                    <p:cond delay="2500"/>
                                  </p:stCondLst>
                                  <p:childTnLst>
                                    <p:set>
                                      <p:cBhvr>
                                        <p:cTn id="17" dur="1" fill="hold">
                                          <p:stCondLst>
                                            <p:cond delay="0"/>
                                          </p:stCondLst>
                                        </p:cTn>
                                        <p:tgtEl>
                                          <p:spTgt spid="9"/>
                                        </p:tgtEl>
                                        <p:attrNameLst>
                                          <p:attrName>style.visibility</p:attrName>
                                        </p:attrNameLst>
                                      </p:cBhvr>
                                      <p:to>
                                        <p:strVal val="hidden"/>
                                      </p:to>
                                    </p:set>
                                  </p:childTnLst>
                                </p:cTn>
                              </p:par>
                              <p:par>
                                <p:cTn id="18" presetID="1" presetClass="entr" presetSubtype="0" fill="hold" grpId="0" nodeType="withEffect">
                                  <p:stCondLst>
                                    <p:cond delay="4000"/>
                                  </p:stCondLst>
                                  <p:childTnLst>
                                    <p:set>
                                      <p:cBhvr>
                                        <p:cTn id="19" dur="1" fill="hold">
                                          <p:stCondLst>
                                            <p:cond delay="0"/>
                                          </p:stCondLst>
                                        </p:cTn>
                                        <p:tgtEl>
                                          <p:spTgt spid="10"/>
                                        </p:tgtEl>
                                        <p:attrNameLst>
                                          <p:attrName>style.visibility</p:attrName>
                                        </p:attrNameLst>
                                      </p:cBhvr>
                                      <p:to>
                                        <p:strVal val="visible"/>
                                      </p:to>
                                    </p:set>
                                  </p:childTnLst>
                                </p:cTn>
                              </p:par>
                              <p:par>
                                <p:cTn id="20" presetID="27" presetClass="emph" presetSubtype="0" fill="remove" grpId="1" nodeType="withEffect">
                                  <p:stCondLst>
                                    <p:cond delay="4100"/>
                                  </p:stCondLst>
                                  <p:childTnLst>
                                    <p:animClr clrSpc="rgb" dir="cw">
                                      <p:cBhvr override="childStyle">
                                        <p:cTn id="21" dur="250" autoRev="1" fill="remove"/>
                                        <p:tgtEl>
                                          <p:spTgt spid="10"/>
                                        </p:tgtEl>
                                        <p:attrNameLst>
                                          <p:attrName>style.color</p:attrName>
                                        </p:attrNameLst>
                                      </p:cBhvr>
                                      <p:to>
                                        <a:schemeClr val="bg1"/>
                                      </p:to>
                                    </p:animClr>
                                    <p:animClr clrSpc="rgb" dir="cw">
                                      <p:cBhvr>
                                        <p:cTn id="22" dur="250" autoRev="1" fill="remove"/>
                                        <p:tgtEl>
                                          <p:spTgt spid="10"/>
                                        </p:tgtEl>
                                        <p:attrNameLst>
                                          <p:attrName>fillcolor</p:attrName>
                                        </p:attrNameLst>
                                      </p:cBhvr>
                                      <p:to>
                                        <a:schemeClr val="bg1"/>
                                      </p:to>
                                    </p:animClr>
                                    <p:set>
                                      <p:cBhvr>
                                        <p:cTn id="23" dur="250" autoRev="1" fill="remove"/>
                                        <p:tgtEl>
                                          <p:spTgt spid="10"/>
                                        </p:tgtEl>
                                        <p:attrNameLst>
                                          <p:attrName>fill.type</p:attrName>
                                        </p:attrNameLst>
                                      </p:cBhvr>
                                      <p:to>
                                        <p:strVal val="solid"/>
                                      </p:to>
                                    </p:set>
                                    <p:set>
                                      <p:cBhvr>
                                        <p:cTn id="24" dur="250" autoRev="1" fill="remove"/>
                                        <p:tgtEl>
                                          <p:spTgt spid="10"/>
                                        </p:tgtEl>
                                        <p:attrNameLst>
                                          <p:attrName>fill.on</p:attrName>
                                        </p:attrNameLst>
                                      </p:cBhvr>
                                      <p:to>
                                        <p:strVal val="true"/>
                                      </p:to>
                                    </p:set>
                                  </p:childTnLst>
                                </p:cTn>
                              </p:par>
                              <p:par>
                                <p:cTn id="25" presetID="1" presetClass="exit" presetSubtype="0" fill="hold" grpId="2" nodeType="withEffect">
                                  <p:stCondLst>
                                    <p:cond delay="4500"/>
                                  </p:stCondLst>
                                  <p:childTnLst>
                                    <p:set>
                                      <p:cBhvr>
                                        <p:cTn id="26" dur="1" fill="hold">
                                          <p:stCondLst>
                                            <p:cond delay="0"/>
                                          </p:stCondLst>
                                        </p:cTn>
                                        <p:tgtEl>
                                          <p:spTgt spid="10"/>
                                        </p:tgtEl>
                                        <p:attrNameLst>
                                          <p:attrName>style.visibility</p:attrName>
                                        </p:attrNameLst>
                                      </p:cBhvr>
                                      <p:to>
                                        <p:strVal val="hidden"/>
                                      </p:to>
                                    </p:set>
                                  </p:childTnLst>
                                </p:cTn>
                              </p:par>
                              <p:par>
                                <p:cTn id="27" presetID="1" presetClass="entr" presetSubtype="0" fill="hold" grpId="0" nodeType="withEffect">
                                  <p:stCondLst>
                                    <p:cond delay="5100"/>
                                  </p:stCondLst>
                                  <p:childTnLst>
                                    <p:set>
                                      <p:cBhvr>
                                        <p:cTn id="28" dur="1" fill="hold">
                                          <p:stCondLst>
                                            <p:cond delay="0"/>
                                          </p:stCondLst>
                                        </p:cTn>
                                        <p:tgtEl>
                                          <p:spTgt spid="11"/>
                                        </p:tgtEl>
                                        <p:attrNameLst>
                                          <p:attrName>style.visibility</p:attrName>
                                        </p:attrNameLst>
                                      </p:cBhvr>
                                      <p:to>
                                        <p:strVal val="visible"/>
                                      </p:to>
                                    </p:set>
                                  </p:childTnLst>
                                </p:cTn>
                              </p:par>
                              <p:par>
                                <p:cTn id="29" presetID="27" presetClass="emph" presetSubtype="0" fill="remove" grpId="1" nodeType="withEffect">
                                  <p:stCondLst>
                                    <p:cond delay="5300"/>
                                  </p:stCondLst>
                                  <p:childTnLst>
                                    <p:animClr clrSpc="rgb" dir="cw">
                                      <p:cBhvr override="childStyle">
                                        <p:cTn id="30" dur="250" autoRev="1" fill="remove"/>
                                        <p:tgtEl>
                                          <p:spTgt spid="11"/>
                                        </p:tgtEl>
                                        <p:attrNameLst>
                                          <p:attrName>style.color</p:attrName>
                                        </p:attrNameLst>
                                      </p:cBhvr>
                                      <p:to>
                                        <a:schemeClr val="bg1"/>
                                      </p:to>
                                    </p:animClr>
                                    <p:animClr clrSpc="rgb" dir="cw">
                                      <p:cBhvr>
                                        <p:cTn id="31" dur="250" autoRev="1" fill="remove"/>
                                        <p:tgtEl>
                                          <p:spTgt spid="11"/>
                                        </p:tgtEl>
                                        <p:attrNameLst>
                                          <p:attrName>fillcolor</p:attrName>
                                        </p:attrNameLst>
                                      </p:cBhvr>
                                      <p:to>
                                        <a:schemeClr val="bg1"/>
                                      </p:to>
                                    </p:animClr>
                                    <p:set>
                                      <p:cBhvr>
                                        <p:cTn id="32" dur="250" autoRev="1" fill="remove"/>
                                        <p:tgtEl>
                                          <p:spTgt spid="11"/>
                                        </p:tgtEl>
                                        <p:attrNameLst>
                                          <p:attrName>fill.type</p:attrName>
                                        </p:attrNameLst>
                                      </p:cBhvr>
                                      <p:to>
                                        <p:strVal val="solid"/>
                                      </p:to>
                                    </p:set>
                                    <p:set>
                                      <p:cBhvr>
                                        <p:cTn id="33" dur="250" autoRev="1" fill="remove"/>
                                        <p:tgtEl>
                                          <p:spTgt spid="11"/>
                                        </p:tgtEl>
                                        <p:attrNameLst>
                                          <p:attrName>fill.on</p:attrName>
                                        </p:attrNameLst>
                                      </p:cBhvr>
                                      <p:to>
                                        <p:strVal val="true"/>
                                      </p:to>
                                    </p:set>
                                  </p:childTnLst>
                                </p:cTn>
                              </p:par>
                              <p:par>
                                <p:cTn id="34" presetID="1" presetClass="exit" presetSubtype="0" fill="hold" grpId="2" nodeType="withEffect">
                                  <p:stCondLst>
                                    <p:cond delay="5800"/>
                                  </p:stCondLst>
                                  <p:childTnLst>
                                    <p:set>
                                      <p:cBhvr>
                                        <p:cTn id="35" dur="1" fill="hold">
                                          <p:stCondLst>
                                            <p:cond delay="0"/>
                                          </p:stCondLst>
                                        </p:cTn>
                                        <p:tgtEl>
                                          <p:spTgt spid="11"/>
                                        </p:tgtEl>
                                        <p:attrNameLst>
                                          <p:attrName>style.visibility</p:attrName>
                                        </p:attrNameLst>
                                      </p:cBhvr>
                                      <p:to>
                                        <p:strVal val="hidden"/>
                                      </p:to>
                                    </p:set>
                                  </p:childTnLst>
                                </p:cTn>
                              </p:par>
                              <p:par>
                                <p:cTn id="36" presetID="1" presetClass="entr" presetSubtype="0" fill="hold" grpId="0" nodeType="withEffect">
                                  <p:stCondLst>
                                    <p:cond delay="7300"/>
                                  </p:stCondLst>
                                  <p:childTnLst>
                                    <p:set>
                                      <p:cBhvr>
                                        <p:cTn id="37" dur="1" fill="hold">
                                          <p:stCondLst>
                                            <p:cond delay="0"/>
                                          </p:stCondLst>
                                        </p:cTn>
                                        <p:tgtEl>
                                          <p:spTgt spid="12"/>
                                        </p:tgtEl>
                                        <p:attrNameLst>
                                          <p:attrName>style.visibility</p:attrName>
                                        </p:attrNameLst>
                                      </p:cBhvr>
                                      <p:to>
                                        <p:strVal val="visible"/>
                                      </p:to>
                                    </p:set>
                                  </p:childTnLst>
                                </p:cTn>
                              </p:par>
                              <p:par>
                                <p:cTn id="38" presetID="27" presetClass="emph" presetSubtype="0" fill="remove" grpId="1" nodeType="withEffect">
                                  <p:stCondLst>
                                    <p:cond delay="7500"/>
                                  </p:stCondLst>
                                  <p:childTnLst>
                                    <p:animClr clrSpc="rgb" dir="cw">
                                      <p:cBhvr override="childStyle">
                                        <p:cTn id="39" dur="250" autoRev="1" fill="remove"/>
                                        <p:tgtEl>
                                          <p:spTgt spid="12"/>
                                        </p:tgtEl>
                                        <p:attrNameLst>
                                          <p:attrName>style.color</p:attrName>
                                        </p:attrNameLst>
                                      </p:cBhvr>
                                      <p:to>
                                        <a:schemeClr val="bg1"/>
                                      </p:to>
                                    </p:animClr>
                                    <p:animClr clrSpc="rgb" dir="cw">
                                      <p:cBhvr>
                                        <p:cTn id="40" dur="250" autoRev="1" fill="remove"/>
                                        <p:tgtEl>
                                          <p:spTgt spid="12"/>
                                        </p:tgtEl>
                                        <p:attrNameLst>
                                          <p:attrName>fillcolor</p:attrName>
                                        </p:attrNameLst>
                                      </p:cBhvr>
                                      <p:to>
                                        <a:schemeClr val="bg1"/>
                                      </p:to>
                                    </p:animClr>
                                    <p:set>
                                      <p:cBhvr>
                                        <p:cTn id="41" dur="250" autoRev="1" fill="remove"/>
                                        <p:tgtEl>
                                          <p:spTgt spid="12"/>
                                        </p:tgtEl>
                                        <p:attrNameLst>
                                          <p:attrName>fill.type</p:attrName>
                                        </p:attrNameLst>
                                      </p:cBhvr>
                                      <p:to>
                                        <p:strVal val="solid"/>
                                      </p:to>
                                    </p:set>
                                    <p:set>
                                      <p:cBhvr>
                                        <p:cTn id="42" dur="250" autoRev="1" fill="remove"/>
                                        <p:tgtEl>
                                          <p:spTgt spid="12"/>
                                        </p:tgtEl>
                                        <p:attrNameLst>
                                          <p:attrName>fill.on</p:attrName>
                                        </p:attrNameLst>
                                      </p:cBhvr>
                                      <p:to>
                                        <p:strVal val="true"/>
                                      </p:to>
                                    </p:set>
                                  </p:childTnLst>
                                </p:cTn>
                              </p:par>
                              <p:par>
                                <p:cTn id="43" presetID="1" presetClass="exit" presetSubtype="0" fill="hold" grpId="2" nodeType="withEffect">
                                  <p:stCondLst>
                                    <p:cond delay="8000"/>
                                  </p:stCondLst>
                                  <p:childTnLst>
                                    <p:set>
                                      <p:cBhvr>
                                        <p:cTn id="44" dur="1" fill="hold">
                                          <p:stCondLst>
                                            <p:cond delay="0"/>
                                          </p:stCondLst>
                                        </p:cTn>
                                        <p:tgtEl>
                                          <p:spTgt spid="12"/>
                                        </p:tgtEl>
                                        <p:attrNameLst>
                                          <p:attrName>style.visibility</p:attrName>
                                        </p:attrNameLst>
                                      </p:cBhvr>
                                      <p:to>
                                        <p:strVal val="hidden"/>
                                      </p:to>
                                    </p:set>
                                  </p:childTnLst>
                                </p:cTn>
                              </p:par>
                              <p:par>
                                <p:cTn id="45" presetID="35" presetClass="path" presetSubtype="0" accel="50000" decel="50000" fill="hold" nodeType="withEffect">
                                  <p:stCondLst>
                                    <p:cond delay="5000"/>
                                  </p:stCondLst>
                                  <p:childTnLst>
                                    <p:animMotion origin="layout" path="M 2.5E-6 2.22222E-6 L -2.09193 0.01666 " pathEditMode="relative" rAng="0" ptsTypes="AA">
                                      <p:cBhvr>
                                        <p:cTn id="46" dur="7000" fill="hold"/>
                                        <p:tgtEl>
                                          <p:spTgt spid="15"/>
                                        </p:tgtEl>
                                        <p:attrNameLst>
                                          <p:attrName>ppt_x</p:attrName>
                                          <p:attrName>ppt_y</p:attrName>
                                        </p:attrNameLst>
                                      </p:cBhvr>
                                      <p:rCtr x="-104596" y="833"/>
                                    </p:animMotion>
                                  </p:childTnLst>
                                </p:cTn>
                              </p:par>
                              <p:par>
                                <p:cTn id="47" presetID="35" presetClass="path" presetSubtype="0" accel="50000" decel="50000" fill="hold" nodeType="withEffect">
                                  <p:stCondLst>
                                    <p:cond delay="5000"/>
                                  </p:stCondLst>
                                  <p:childTnLst>
                                    <p:animMotion origin="layout" path="M 0.33529 0.01204 L -1.76718 0.01204 " pathEditMode="relative" rAng="0" ptsTypes="AA">
                                      <p:cBhvr>
                                        <p:cTn id="48" dur="7000" fill="hold"/>
                                        <p:tgtEl>
                                          <p:spTgt spid="16"/>
                                        </p:tgtEl>
                                        <p:attrNameLst>
                                          <p:attrName>ppt_x</p:attrName>
                                          <p:attrName>ppt_y</p:attrName>
                                        </p:attrNameLst>
                                      </p:cBhvr>
                                      <p:rCtr x="-10513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9" fill="hold" display="0">
                  <p:stCondLst>
                    <p:cond delay="indefinite"/>
                  </p:stCondLst>
                  <p:endCondLst>
                    <p:cond evt="onStopAudio" delay="0">
                      <p:tgtEl>
                        <p:sldTgt/>
                      </p:tgtEl>
                    </p:cond>
                  </p:endCondLst>
                </p:cTn>
                <p:tgtEl>
                  <p:spTgt spid="19"/>
                </p:tgtEl>
              </p:cMediaNode>
            </p:audio>
          </p:childTnLst>
        </p:cTn>
      </p:par>
    </p:tnLst>
    <p:bldLst>
      <p:bldP spid="4" grpId="0" animBg="1"/>
      <p:bldP spid="9" grpId="0" animBg="1"/>
      <p:bldP spid="9" grpId="1" animBg="1"/>
      <p:bldP spid="9" grpId="2" animBg="1"/>
      <p:bldP spid="10" grpId="0" animBg="1"/>
      <p:bldP spid="10" grpId="1" animBg="1"/>
      <p:bldP spid="10" grpId="2" animBg="1"/>
      <p:bldP spid="11" grpId="0" animBg="1"/>
      <p:bldP spid="11" grpId="1" animBg="1"/>
      <p:bldP spid="11" grpId="2" animBg="1"/>
      <p:bldP spid="12" grpId="0" animBg="1"/>
      <p:bldP spid="12" grpId="1" animBg="1"/>
      <p:bldP spid="12" grpId="2"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A408CE40-B902-1CAE-AD14-A9DFE8CCB631}"/>
              </a:ext>
            </a:extLst>
          </p:cNvPr>
          <p:cNvPicPr>
            <a:picLocks noChangeAspect="1"/>
          </p:cNvPicPr>
          <p:nvPr/>
        </p:nvPicPr>
        <p:blipFill rotWithShape="1">
          <a:blip r:embed="rId2"/>
          <a:srcRect b="22036"/>
          <a:stretch/>
        </p:blipFill>
        <p:spPr>
          <a:xfrm>
            <a:off x="0" y="5209940"/>
            <a:ext cx="12192000" cy="1649186"/>
          </a:xfrm>
          <a:prstGeom prst="rect">
            <a:avLst/>
          </a:prstGeom>
        </p:spPr>
      </p:pic>
      <p:sp>
        <p:nvSpPr>
          <p:cNvPr id="12" name="Tekstvak 11">
            <a:extLst>
              <a:ext uri="{FF2B5EF4-FFF2-40B4-BE49-F238E27FC236}">
                <a16:creationId xmlns:a16="http://schemas.microsoft.com/office/drawing/2014/main" id="{5C31F211-A482-115E-B666-09DDE4856E54}"/>
              </a:ext>
            </a:extLst>
          </p:cNvPr>
          <p:cNvSpPr txBox="1"/>
          <p:nvPr/>
        </p:nvSpPr>
        <p:spPr>
          <a:xfrm>
            <a:off x="951636" y="498746"/>
            <a:ext cx="9472704" cy="1107996"/>
          </a:xfrm>
          <a:prstGeom prst="rect">
            <a:avLst/>
          </a:prstGeom>
          <a:noFill/>
        </p:spPr>
        <p:txBody>
          <a:bodyPr wrap="square" rtlCol="0">
            <a:spAutoFit/>
          </a:bodyPr>
          <a:lstStyle/>
          <a:p>
            <a:pPr algn="ctr"/>
            <a:r>
              <a:rPr lang="nl-NL" sz="6600" b="1" dirty="0">
                <a:solidFill>
                  <a:srgbClr val="EC7404"/>
                </a:solidFill>
                <a:latin typeface="TheMix Plain" pitchFamily="50" charset="0"/>
              </a:rPr>
              <a:t>De Leugendetector</a:t>
            </a:r>
          </a:p>
        </p:txBody>
      </p:sp>
      <p:sp>
        <p:nvSpPr>
          <p:cNvPr id="15" name="Tekstvak 14">
            <a:extLst>
              <a:ext uri="{FF2B5EF4-FFF2-40B4-BE49-F238E27FC236}">
                <a16:creationId xmlns:a16="http://schemas.microsoft.com/office/drawing/2014/main" id="{E6A7FDF3-B5B1-6C42-CA43-516DE7A9F966}"/>
              </a:ext>
            </a:extLst>
          </p:cNvPr>
          <p:cNvSpPr txBox="1"/>
          <p:nvPr/>
        </p:nvSpPr>
        <p:spPr>
          <a:xfrm>
            <a:off x="1627215" y="4326607"/>
            <a:ext cx="4060773" cy="215444"/>
          </a:xfrm>
          <a:prstGeom prst="rect">
            <a:avLst/>
          </a:prstGeom>
          <a:noFill/>
        </p:spPr>
        <p:txBody>
          <a:bodyPr wrap="square" rtlCol="0">
            <a:spAutoFit/>
          </a:bodyPr>
          <a:lstStyle/>
          <a:p>
            <a:pPr algn="ctr"/>
            <a:r>
              <a:rPr lang="nl-NL" sz="400" b="1" dirty="0">
                <a:solidFill>
                  <a:srgbClr val="EC7404"/>
                </a:solidFill>
                <a:latin typeface="TheMix Plain" pitchFamily="50" charset="0"/>
              </a:rPr>
              <a:t>Wie is er aan het liegen</a:t>
            </a:r>
            <a:br>
              <a:rPr lang="nl-NL" sz="400" b="1" dirty="0">
                <a:solidFill>
                  <a:srgbClr val="EC7404"/>
                </a:solidFill>
                <a:latin typeface="TheMix Plain" pitchFamily="50" charset="0"/>
              </a:rPr>
            </a:br>
            <a:r>
              <a:rPr lang="nl-NL" sz="400" b="1" dirty="0">
                <a:solidFill>
                  <a:srgbClr val="EC7404"/>
                </a:solidFill>
                <a:latin typeface="TheMix Plain" pitchFamily="50" charset="0"/>
              </a:rPr>
              <a:t>en wie spreekt de waarheid?</a:t>
            </a:r>
          </a:p>
        </p:txBody>
      </p:sp>
      <p:pic>
        <p:nvPicPr>
          <p:cNvPr id="2" name="Graphic 1" descr="Vergrootglas silhouet">
            <a:extLst>
              <a:ext uri="{FF2B5EF4-FFF2-40B4-BE49-F238E27FC236}">
                <a16:creationId xmlns:a16="http://schemas.microsoft.com/office/drawing/2014/main" id="{85485492-A23A-BC19-6BFE-136F44BCCA7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65866" y="6195898"/>
            <a:ext cx="8489121" cy="8489121"/>
          </a:xfrm>
          <a:prstGeom prst="rect">
            <a:avLst/>
          </a:prstGeom>
        </p:spPr>
      </p:pic>
      <p:pic>
        <p:nvPicPr>
          <p:cNvPr id="5" name="Afbeelding 4" descr="Afbeelding met elektronica, houder, overdekt&#10;&#10;Automatisch gegenereerde beschrijving">
            <a:extLst>
              <a:ext uri="{FF2B5EF4-FFF2-40B4-BE49-F238E27FC236}">
                <a16:creationId xmlns:a16="http://schemas.microsoft.com/office/drawing/2014/main" id="{424B4FF2-3115-F5C5-A090-573548A9FA8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0500" y1="57833" x2="39000" y2="56333"/>
                        <a14:foregroundMark x1="39000" y1="56333" x2="37167" y2="54167"/>
                        <a14:foregroundMark x1="38333" y1="76500" x2="40667" y2="80333"/>
                        <a14:foregroundMark x1="25500" y1="72500" x2="33667" y2="74333"/>
                        <a14:foregroundMark x1="21833" y1="57000" x2="25167" y2="55333"/>
                        <a14:foregroundMark x1="26500" y1="55000" x2="29000" y2="54500"/>
                        <a14:foregroundMark x1="25167" y1="55333" x2="27667" y2="55333"/>
                        <a14:backgroundMark x1="25395" y1="75133" x2="25833" y2="75500"/>
                        <a14:backgroundMark x1="19667" y1="70333" x2="24257" y2="74179"/>
                      </a14:backgroundRemoval>
                    </a14:imgEffect>
                  </a14:imgLayer>
                </a14:imgProps>
              </a:ext>
              <a:ext uri="{28A0092B-C50C-407E-A947-70E740481C1C}">
                <a14:useLocalDpi xmlns:a14="http://schemas.microsoft.com/office/drawing/2010/main" val="0"/>
              </a:ext>
            </a:extLst>
          </a:blip>
          <a:stretch>
            <a:fillRect/>
          </a:stretch>
        </p:blipFill>
        <p:spPr>
          <a:xfrm>
            <a:off x="6096000" y="878206"/>
            <a:ext cx="6296810" cy="6296810"/>
          </a:xfrm>
          <a:prstGeom prst="rect">
            <a:avLst/>
          </a:prstGeom>
        </p:spPr>
      </p:pic>
    </p:spTree>
    <p:extLst>
      <p:ext uri="{BB962C8B-B14F-4D97-AF65-F5344CB8AC3E}">
        <p14:creationId xmlns:p14="http://schemas.microsoft.com/office/powerpoint/2010/main" val="4430109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EC858DF4-2550-B213-40EF-E05A491DAFCE}"/>
              </a:ext>
            </a:extLst>
          </p:cNvPr>
          <p:cNvPicPr>
            <a:picLocks noChangeAspect="1"/>
          </p:cNvPicPr>
          <p:nvPr/>
        </p:nvPicPr>
        <p:blipFill rotWithShape="1">
          <a:blip r:embed="rId4"/>
          <a:srcRect b="22036"/>
          <a:stretch/>
        </p:blipFill>
        <p:spPr>
          <a:xfrm>
            <a:off x="0" y="5209940"/>
            <a:ext cx="12192000" cy="1649186"/>
          </a:xfrm>
          <a:prstGeom prst="rect">
            <a:avLst/>
          </a:prstGeom>
        </p:spPr>
      </p:pic>
      <p:sp>
        <p:nvSpPr>
          <p:cNvPr id="15" name="Tekstvak 14">
            <a:extLst>
              <a:ext uri="{FF2B5EF4-FFF2-40B4-BE49-F238E27FC236}">
                <a16:creationId xmlns:a16="http://schemas.microsoft.com/office/drawing/2014/main" id="{E6A7FDF3-B5B1-6C42-CA43-516DE7A9F966}"/>
              </a:ext>
            </a:extLst>
          </p:cNvPr>
          <p:cNvSpPr txBox="1"/>
          <p:nvPr/>
        </p:nvSpPr>
        <p:spPr>
          <a:xfrm>
            <a:off x="539884" y="3429000"/>
            <a:ext cx="6140613" cy="954107"/>
          </a:xfrm>
          <a:prstGeom prst="rect">
            <a:avLst/>
          </a:prstGeom>
          <a:noFill/>
        </p:spPr>
        <p:txBody>
          <a:bodyPr wrap="square" rtlCol="0">
            <a:spAutoFit/>
          </a:bodyPr>
          <a:lstStyle/>
          <a:p>
            <a:pPr algn="ctr"/>
            <a:r>
              <a:rPr lang="nl-NL" sz="2800" b="1" dirty="0">
                <a:solidFill>
                  <a:srgbClr val="EC7404"/>
                </a:solidFill>
                <a:latin typeface="TheMix Plain" pitchFamily="50" charset="0"/>
              </a:rPr>
              <a:t>Wie spreekt de waarheid</a:t>
            </a:r>
            <a:br>
              <a:rPr lang="nl-NL" sz="2800" b="1" dirty="0">
                <a:solidFill>
                  <a:srgbClr val="EC7404"/>
                </a:solidFill>
                <a:latin typeface="TheMix Plain" pitchFamily="50" charset="0"/>
              </a:rPr>
            </a:br>
            <a:r>
              <a:rPr lang="nl-NL" sz="2800" b="1" dirty="0">
                <a:solidFill>
                  <a:srgbClr val="EC7404"/>
                </a:solidFill>
                <a:latin typeface="TheMix Plain" pitchFamily="50" charset="0"/>
              </a:rPr>
              <a:t>en wie is er aan het liegen?</a:t>
            </a:r>
          </a:p>
        </p:txBody>
      </p:sp>
      <p:pic>
        <p:nvPicPr>
          <p:cNvPr id="17" name="Graphic 16" descr="Vergrootglas silhouet">
            <a:extLst>
              <a:ext uri="{FF2B5EF4-FFF2-40B4-BE49-F238E27FC236}">
                <a16:creationId xmlns:a16="http://schemas.microsoft.com/office/drawing/2014/main" id="{815FA66D-B494-58DC-8070-CFB604AC3EE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6750" y="720762"/>
            <a:ext cx="8489121" cy="8489121"/>
          </a:xfrm>
          <a:prstGeom prst="rect">
            <a:avLst/>
          </a:prstGeom>
        </p:spPr>
      </p:pic>
      <p:pic>
        <p:nvPicPr>
          <p:cNvPr id="3" name="Afbeelding 2" descr="Afbeelding met Balans, schommel, Acrobatiek, circus&#10;&#10;Automatisch gegenereerde beschrijving">
            <a:extLst>
              <a:ext uri="{FF2B5EF4-FFF2-40B4-BE49-F238E27FC236}">
                <a16:creationId xmlns:a16="http://schemas.microsoft.com/office/drawing/2014/main" id="{D727C600-846E-0D30-4BF8-E42AABA9BC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89194" y="-10807217"/>
            <a:ext cx="7620016" cy="5081026"/>
          </a:xfrm>
          <a:prstGeom prst="rect">
            <a:avLst/>
          </a:prstGeom>
        </p:spPr>
      </p:pic>
      <p:pic>
        <p:nvPicPr>
          <p:cNvPr id="2" name="sonar-ping-95840">
            <a:hlinkClick r:id="" action="ppaction://media"/>
            <a:extLst>
              <a:ext uri="{FF2B5EF4-FFF2-40B4-BE49-F238E27FC236}">
                <a16:creationId xmlns:a16="http://schemas.microsoft.com/office/drawing/2014/main" id="{251042F8-E253-0B10-6479-C29FEE3CADE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33450" y="1447800"/>
            <a:ext cx="609600" cy="609600"/>
          </a:xfrm>
          <a:prstGeom prst="rect">
            <a:avLst/>
          </a:prstGeom>
        </p:spPr>
      </p:pic>
      <p:pic>
        <p:nvPicPr>
          <p:cNvPr id="5" name="Afbeelding 4" descr="Afbeelding met person, schets, kleding, pak&#10;&#10;Automatisch gegenereerde beschrijving">
            <a:extLst>
              <a:ext uri="{FF2B5EF4-FFF2-40B4-BE49-F238E27FC236}">
                <a16:creationId xmlns:a16="http://schemas.microsoft.com/office/drawing/2014/main" id="{153858F9-7B83-9C13-AEB3-32501871BBE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19394" y="271398"/>
            <a:ext cx="4209745" cy="6315204"/>
          </a:xfrm>
          <a:prstGeom prst="rect">
            <a:avLst/>
          </a:prstGeom>
        </p:spPr>
      </p:pic>
      <p:sp>
        <p:nvSpPr>
          <p:cNvPr id="4" name="Tekstvak 3">
            <a:extLst>
              <a:ext uri="{FF2B5EF4-FFF2-40B4-BE49-F238E27FC236}">
                <a16:creationId xmlns:a16="http://schemas.microsoft.com/office/drawing/2014/main" id="{82BD3429-EEBE-A31D-A9E7-AACD448C755C}"/>
              </a:ext>
            </a:extLst>
          </p:cNvPr>
          <p:cNvSpPr txBox="1"/>
          <p:nvPr/>
        </p:nvSpPr>
        <p:spPr>
          <a:xfrm>
            <a:off x="1562850" y="271398"/>
            <a:ext cx="9472704" cy="1107996"/>
          </a:xfrm>
          <a:prstGeom prst="rect">
            <a:avLst/>
          </a:prstGeom>
          <a:noFill/>
        </p:spPr>
        <p:txBody>
          <a:bodyPr wrap="square" rtlCol="0">
            <a:spAutoFit/>
          </a:bodyPr>
          <a:lstStyle/>
          <a:p>
            <a:pPr algn="ctr"/>
            <a:r>
              <a:rPr lang="nl-NL" sz="6600" b="1" dirty="0">
                <a:solidFill>
                  <a:srgbClr val="EC7404"/>
                </a:solidFill>
                <a:latin typeface="TheMix Plain" pitchFamily="50" charset="0"/>
              </a:rPr>
              <a:t>De Leugendetector</a:t>
            </a:r>
          </a:p>
        </p:txBody>
      </p:sp>
      <p:pic>
        <p:nvPicPr>
          <p:cNvPr id="6" name="Afbeelding 5" descr="Afbeelding met elektronica, houder, overdekt&#10;&#10;Automatisch gegenereerde beschrijving">
            <a:extLst>
              <a:ext uri="{FF2B5EF4-FFF2-40B4-BE49-F238E27FC236}">
                <a16:creationId xmlns:a16="http://schemas.microsoft.com/office/drawing/2014/main" id="{88FBE45E-160C-60A0-2B5E-3151F82C51D8}"/>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30500" y1="57833" x2="39000" y2="56333"/>
                        <a14:foregroundMark x1="39000" y1="56333" x2="37167" y2="54167"/>
                        <a14:foregroundMark x1="38333" y1="76500" x2="40667" y2="80333"/>
                        <a14:foregroundMark x1="25500" y1="72500" x2="33667" y2="74333"/>
                        <a14:foregroundMark x1="21833" y1="57000" x2="25167" y2="55333"/>
                        <a14:foregroundMark x1="26500" y1="55000" x2="29000" y2="54500"/>
                        <a14:foregroundMark x1="25167" y1="55333" x2="27667" y2="55333"/>
                        <a14:backgroundMark x1="25395" y1="75133" x2="25833" y2="75500"/>
                        <a14:backgroundMark x1="19667" y1="70333" x2="24257" y2="74179"/>
                      </a14:backgroundRemoval>
                    </a14:imgEffect>
                  </a14:imgLayer>
                </a14:imgProps>
              </a:ext>
              <a:ext uri="{28A0092B-C50C-407E-A947-70E740481C1C}">
                <a14:useLocalDpi xmlns:a14="http://schemas.microsoft.com/office/drawing/2010/main" val="0"/>
              </a:ext>
            </a:extLst>
          </a:blip>
          <a:stretch>
            <a:fillRect/>
          </a:stretch>
        </p:blipFill>
        <p:spPr>
          <a:xfrm>
            <a:off x="5895190" y="825396"/>
            <a:ext cx="6296810" cy="6296810"/>
          </a:xfrm>
          <a:prstGeom prst="rect">
            <a:avLst/>
          </a:prstGeom>
        </p:spPr>
      </p:pic>
    </p:spTree>
    <p:extLst>
      <p:ext uri="{BB962C8B-B14F-4D97-AF65-F5344CB8AC3E}">
        <p14:creationId xmlns:p14="http://schemas.microsoft.com/office/powerpoint/2010/main" val="25646143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 name="Afbeelding 18">
            <a:extLst>
              <a:ext uri="{FF2B5EF4-FFF2-40B4-BE49-F238E27FC236}">
                <a16:creationId xmlns:a16="http://schemas.microsoft.com/office/drawing/2014/main" id="{246FC38D-2EF6-DBFE-CD68-4DFB044C82AE}"/>
              </a:ext>
            </a:extLst>
          </p:cNvPr>
          <p:cNvPicPr>
            <a:picLocks noChangeAspect="1"/>
          </p:cNvPicPr>
          <p:nvPr/>
        </p:nvPicPr>
        <p:blipFill rotWithShape="1">
          <a:blip r:embed="rId5"/>
          <a:srcRect b="22036"/>
          <a:stretch/>
        </p:blipFill>
        <p:spPr>
          <a:xfrm>
            <a:off x="0" y="5209940"/>
            <a:ext cx="12192000" cy="1649186"/>
          </a:xfrm>
          <a:prstGeom prst="rect">
            <a:avLst/>
          </a:prstGeom>
        </p:spPr>
      </p:pic>
      <p:pic>
        <p:nvPicPr>
          <p:cNvPr id="2" name="Afbeelding 1" descr="Afbeelding met Balans, schommel, Acrobatiek, circus&#10;&#10;Automatisch gegenereerde beschrijving">
            <a:extLst>
              <a:ext uri="{FF2B5EF4-FFF2-40B4-BE49-F238E27FC236}">
                <a16:creationId xmlns:a16="http://schemas.microsoft.com/office/drawing/2014/main" id="{A7D8432C-B223-4E87-77C3-01919E73F7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66683" y="-3192465"/>
            <a:ext cx="6169183" cy="4113611"/>
          </a:xfrm>
          <a:prstGeom prst="rect">
            <a:avLst/>
          </a:prstGeom>
        </p:spPr>
      </p:pic>
      <p:pic>
        <p:nvPicPr>
          <p:cNvPr id="12" name="Afbeelding 11" descr="Afbeelding met kleding, Dans, staan, persoon&#10;&#10;Automatisch gegenereerde beschrijving">
            <a:extLst>
              <a:ext uri="{FF2B5EF4-FFF2-40B4-BE49-F238E27FC236}">
                <a16:creationId xmlns:a16="http://schemas.microsoft.com/office/drawing/2014/main" id="{D328283B-3428-EB44-E396-93B1B90FA0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88895" y="95833"/>
            <a:ext cx="4571600" cy="6858000"/>
          </a:xfrm>
          <a:prstGeom prst="rect">
            <a:avLst/>
          </a:prstGeom>
        </p:spPr>
      </p:pic>
      <p:pic>
        <p:nvPicPr>
          <p:cNvPr id="9" name="Afbeelding 8" descr="Afbeelding met kleding, tekst, persoon, Menselijk gezicht&#10;&#10;Automatisch gegenereerde beschrijving">
            <a:extLst>
              <a:ext uri="{FF2B5EF4-FFF2-40B4-BE49-F238E27FC236}">
                <a16:creationId xmlns:a16="http://schemas.microsoft.com/office/drawing/2014/main" id="{6E17F98A-567F-21AE-93FA-9A6C7AD54D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2760" y="7016902"/>
            <a:ext cx="4150760" cy="3375173"/>
          </a:xfrm>
          <a:prstGeom prst="rect">
            <a:avLst/>
          </a:prstGeom>
        </p:spPr>
      </p:pic>
      <p:sp>
        <p:nvSpPr>
          <p:cNvPr id="16" name="Tekstvak 15">
            <a:extLst>
              <a:ext uri="{FF2B5EF4-FFF2-40B4-BE49-F238E27FC236}">
                <a16:creationId xmlns:a16="http://schemas.microsoft.com/office/drawing/2014/main" id="{AF6B0073-8845-A588-5B08-67DF2EE20288}"/>
              </a:ext>
            </a:extLst>
          </p:cNvPr>
          <p:cNvSpPr txBox="1"/>
          <p:nvPr/>
        </p:nvSpPr>
        <p:spPr>
          <a:xfrm>
            <a:off x="2366683" y="2601632"/>
            <a:ext cx="4734789" cy="2246769"/>
          </a:xfrm>
          <a:prstGeom prst="rect">
            <a:avLst/>
          </a:prstGeom>
          <a:noFill/>
        </p:spPr>
        <p:txBody>
          <a:bodyPr wrap="square" rtlCol="0">
            <a:spAutoFit/>
          </a:bodyPr>
          <a:lstStyle/>
          <a:p>
            <a:r>
              <a:rPr lang="nl-NL" sz="2800" b="1" dirty="0">
                <a:solidFill>
                  <a:srgbClr val="EC7404"/>
                </a:solidFill>
                <a:latin typeface="TheMix Plain" pitchFamily="50" charset="0"/>
              </a:rPr>
              <a:t>Draai aan het </a:t>
            </a:r>
            <a:r>
              <a:rPr lang="nl-NL" sz="2800" b="1" dirty="0" err="1">
                <a:solidFill>
                  <a:srgbClr val="EC7404"/>
                </a:solidFill>
                <a:latin typeface="TheMix Plain" pitchFamily="50" charset="0"/>
              </a:rPr>
              <a:t>Boekenrad</a:t>
            </a:r>
            <a:r>
              <a:rPr lang="nl-NL" sz="2800" b="1" dirty="0">
                <a:solidFill>
                  <a:srgbClr val="EC7404"/>
                </a:solidFill>
                <a:latin typeface="TheMix Plain" pitchFamily="50" charset="0"/>
              </a:rPr>
              <a:t>!</a:t>
            </a:r>
            <a:br>
              <a:rPr lang="nl-NL" sz="2800" b="1" dirty="0">
                <a:solidFill>
                  <a:srgbClr val="EC7404"/>
                </a:solidFill>
                <a:latin typeface="TheMix Plain" pitchFamily="50" charset="0"/>
              </a:rPr>
            </a:br>
            <a:endParaRPr lang="nl-NL" sz="2800" b="1" dirty="0">
              <a:solidFill>
                <a:srgbClr val="EC7404"/>
              </a:solidFill>
              <a:latin typeface="TheMix Plain" pitchFamily="50" charset="0"/>
            </a:endParaRPr>
          </a:p>
          <a:p>
            <a:r>
              <a:rPr lang="nl-NL" sz="2800" b="1" dirty="0">
                <a:solidFill>
                  <a:srgbClr val="EC7404"/>
                </a:solidFill>
                <a:latin typeface="TheMix Plain" pitchFamily="50" charset="0"/>
              </a:rPr>
              <a:t>Zoek zo veel mogelijk informatie over dat boek</a:t>
            </a:r>
            <a:br>
              <a:rPr lang="nl-NL" sz="2800" b="1" dirty="0">
                <a:solidFill>
                  <a:srgbClr val="EC7404"/>
                </a:solidFill>
                <a:latin typeface="TheMix Plain" pitchFamily="50" charset="0"/>
              </a:rPr>
            </a:br>
            <a:endParaRPr lang="nl-NL" sz="2800" b="1" dirty="0">
              <a:solidFill>
                <a:srgbClr val="EC7404"/>
              </a:solidFill>
              <a:latin typeface="TheMix Plain" pitchFamily="50" charset="0"/>
            </a:endParaRPr>
          </a:p>
        </p:txBody>
      </p:sp>
      <p:pic>
        <p:nvPicPr>
          <p:cNvPr id="5" name="Afbeelding 4" descr="Afbeelding met person, schets, kleding, pak&#10;&#10;Automatisch gegenereerde beschrijving">
            <a:extLst>
              <a:ext uri="{FF2B5EF4-FFF2-40B4-BE49-F238E27FC236}">
                <a16:creationId xmlns:a16="http://schemas.microsoft.com/office/drawing/2014/main" id="{3639F171-AD63-9D46-A050-F6970FB408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9420" y="182383"/>
            <a:ext cx="4209745" cy="6315204"/>
          </a:xfrm>
          <a:prstGeom prst="rect">
            <a:avLst/>
          </a:prstGeom>
        </p:spPr>
      </p:pic>
      <p:pic>
        <p:nvPicPr>
          <p:cNvPr id="6" name="Mission Impossible">
            <a:hlinkClick r:id="" action="ppaction://media"/>
            <a:extLst>
              <a:ext uri="{FF2B5EF4-FFF2-40B4-BE49-F238E27FC236}">
                <a16:creationId xmlns:a16="http://schemas.microsoft.com/office/drawing/2014/main" id="{6C110131-B007-0B8F-616D-BB24D8CBA64A}"/>
              </a:ext>
            </a:extLst>
          </p:cNvPr>
          <p:cNvPicPr>
            <a:picLocks noChangeAspect="1"/>
          </p:cNvPicPr>
          <p:nvPr>
            <a:audioFile r:link="rId1"/>
            <p:extLst>
              <p:ext uri="{DAA4B4D4-6D71-4841-9C94-3DE7FCFB9230}">
                <p14:media xmlns:p14="http://schemas.microsoft.com/office/powerpoint/2010/main" r:embed="rId2">
                  <p14:trim end="33495.5"/>
                  <p14:fade out="1750"/>
                </p14:media>
              </p:ext>
            </p:extLst>
          </p:nvPr>
        </p:nvPicPr>
        <p:blipFill>
          <a:blip r:embed="rId10"/>
          <a:stretch>
            <a:fillRect/>
          </a:stretch>
        </p:blipFill>
        <p:spPr>
          <a:xfrm>
            <a:off x="3186486" y="360413"/>
            <a:ext cx="609600" cy="609600"/>
          </a:xfrm>
          <a:prstGeom prst="rect">
            <a:avLst/>
          </a:prstGeom>
        </p:spPr>
      </p:pic>
      <p:pic>
        <p:nvPicPr>
          <p:cNvPr id="8" name="Afbeelding 7" descr="Afbeelding met tekst, cirkel, Kleurrijkheid&#10;&#10;Automatisch gegenereerde beschrijving">
            <a:extLst>
              <a:ext uri="{FF2B5EF4-FFF2-40B4-BE49-F238E27FC236}">
                <a16:creationId xmlns:a16="http://schemas.microsoft.com/office/drawing/2014/main" id="{438997D5-3D15-2D34-0D3E-59D0B359C49F}"/>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4203" b="93078" l="5269" r="95316">
                        <a14:foregroundMark x1="38759" y1="25711" x2="51639" y2="23609"/>
                        <a14:foregroundMark x1="51639" y1="23609" x2="60422" y2="25587"/>
                        <a14:foregroundMark x1="60422" y1="25587" x2="68735" y2="32509"/>
                        <a14:foregroundMark x1="68735" y1="32509" x2="70843" y2="37206"/>
                        <a14:foregroundMark x1="46370" y1="13968" x2="59368" y2="17923"/>
                        <a14:foregroundMark x1="59368" y1="17923" x2="69204" y2="29295"/>
                        <a14:foregroundMark x1="69204" y1="29295" x2="70258" y2="32138"/>
                        <a14:foregroundMark x1="38642" y1="9271" x2="49415" y2="8900"/>
                        <a14:foregroundMark x1="49415" y1="8900" x2="59368" y2="10012"/>
                        <a14:foregroundMark x1="59368" y1="10012" x2="60304" y2="10630"/>
                        <a14:foregroundMark x1="39227" y1="6057" x2="52576" y2="5315"/>
                        <a14:foregroundMark x1="52576" y1="5315" x2="60422" y2="8035"/>
                        <a14:foregroundMark x1="80796" y1="25711" x2="85363" y2="46601"/>
                        <a14:foregroundMark x1="85363" y1="46601" x2="81733" y2="67738"/>
                        <a14:foregroundMark x1="81733" y1="67738" x2="71429" y2="77874"/>
                        <a14:foregroundMark x1="71429" y1="77874" x2="64520" y2="81459"/>
                        <a14:foregroundMark x1="65691" y1="75031" x2="78454" y2="59703"/>
                        <a14:foregroundMark x1="78454" y1="59703" x2="78454" y2="59580"/>
                        <a14:foregroundMark x1="59719" y1="63782" x2="64052" y2="69221"/>
                        <a14:foregroundMark x1="59251" y1="49691" x2="51522" y2="50927"/>
                        <a14:foregroundMark x1="51522" y1="50927" x2="51288" y2="55871"/>
                        <a14:foregroundMark x1="47658" y1="52040" x2="47658" y2="59456"/>
                        <a14:foregroundMark x1="26230" y1="32262" x2="25176" y2="33251"/>
                        <a14:foregroundMark x1="8314" y1="55253" x2="8782" y2="44499"/>
                        <a14:foregroundMark x1="8782" y1="44499" x2="12061" y2="34611"/>
                        <a14:foregroundMark x1="12061" y1="34611" x2="12412" y2="33993"/>
                        <a14:foregroundMark x1="22600" y1="62176" x2="26581" y2="69963"/>
                        <a14:foregroundMark x1="26581" y1="69963" x2="48361" y2="79604"/>
                        <a14:foregroundMark x1="48361" y1="79604" x2="53279" y2="80841"/>
                        <a14:foregroundMark x1="36651" y1="75896" x2="36066" y2="78121"/>
                        <a14:foregroundMark x1="37471" y1="47590" x2="47892" y2="46106"/>
                        <a14:foregroundMark x1="47892" y1="46106" x2="54801" y2="37330"/>
                        <a14:foregroundMark x1="54801" y1="37330" x2="53864" y2="36218"/>
                        <a14:foregroundMark x1="32201" y1="89988" x2="50117" y2="91471"/>
                        <a14:foregroundMark x1="50117" y1="91471" x2="59368" y2="90977"/>
                        <a14:foregroundMark x1="59368" y1="90977" x2="65105" y2="88999"/>
                        <a14:foregroundMark x1="76464" y1="79234" x2="77049" y2="80841"/>
                        <a14:foregroundMark x1="81148" y1="78616" x2="71311" y2="86279"/>
                        <a14:foregroundMark x1="93091" y1="50309" x2="94731" y2="50062"/>
                        <a14:foregroundMark x1="95082" y1="48826" x2="95550" y2="48331"/>
                        <a14:foregroundMark x1="95550" y1="48826" x2="94965" y2="51916"/>
                        <a14:foregroundMark x1="95550" y1="52534" x2="95667" y2="47713"/>
                        <a14:foregroundMark x1="91335" y1="46477" x2="90632" y2="40667"/>
                        <a14:foregroundMark x1="53864" y1="43758" x2="47424" y2="47960"/>
                        <a14:foregroundMark x1="47424" y1="47960" x2="52225" y2="33993"/>
                        <a14:foregroundMark x1="52225" y1="33993" x2="50000" y2="33127"/>
                        <a14:foregroundMark x1="44965" y1="28430" x2="52342" y2="27689"/>
                        <a14:foregroundMark x1="52342" y1="27689" x2="48009" y2="31520"/>
                        <a14:foregroundMark x1="47775" y1="53646" x2="48712" y2="58344"/>
                        <a14:foregroundMark x1="42623" y1="93325" x2="56792" y2="89864"/>
                        <a14:foregroundMark x1="72482" y1="87515" x2="78337" y2="82942"/>
                        <a14:foregroundMark x1="10773" y1="27441" x2="20726" y2="15328"/>
                        <a14:foregroundMark x1="20726" y1="15328" x2="22600" y2="13844"/>
                        <a14:foregroundMark x1="45902" y1="4203" x2="62412" y2="6551"/>
                        <a14:foregroundMark x1="50820" y1="4203" x2="54684" y2="4203"/>
                        <a14:foregroundMark x1="13466" y1="22250" x2="18501" y2="18171"/>
                        <a14:foregroundMark x1="88876" y1="65513" x2="91101" y2="57849"/>
                        <a14:foregroundMark x1="73653" y1="87515" x2="77635" y2="84920"/>
                        <a14:foregroundMark x1="5269" y1="47837" x2="5269" y2="51792"/>
                      </a14:backgroundRemoval>
                    </a14:imgEffect>
                  </a14:imgLayer>
                </a14:imgProps>
              </a:ext>
              <a:ext uri="{28A0092B-C50C-407E-A947-70E740481C1C}">
                <a14:useLocalDpi xmlns:a14="http://schemas.microsoft.com/office/drawing/2010/main" val="0"/>
              </a:ext>
            </a:extLst>
          </a:blip>
          <a:stretch>
            <a:fillRect/>
          </a:stretch>
        </p:blipFill>
        <p:spPr>
          <a:xfrm>
            <a:off x="6680592" y="1378119"/>
            <a:ext cx="5683531" cy="5384048"/>
          </a:xfrm>
          <a:prstGeom prst="rect">
            <a:avLst/>
          </a:prstGeom>
        </p:spPr>
      </p:pic>
      <p:sp>
        <p:nvSpPr>
          <p:cNvPr id="13" name="Tekstvak 12">
            <a:extLst>
              <a:ext uri="{FF2B5EF4-FFF2-40B4-BE49-F238E27FC236}">
                <a16:creationId xmlns:a16="http://schemas.microsoft.com/office/drawing/2014/main" id="{FE2317D5-574A-ABA4-8883-5E0C0E8FF950}"/>
              </a:ext>
            </a:extLst>
          </p:cNvPr>
          <p:cNvSpPr txBox="1"/>
          <p:nvPr/>
        </p:nvSpPr>
        <p:spPr>
          <a:xfrm>
            <a:off x="10476678" y="182383"/>
            <a:ext cx="1693018" cy="1384995"/>
          </a:xfrm>
          <a:prstGeom prst="rect">
            <a:avLst/>
          </a:prstGeom>
          <a:noFill/>
        </p:spPr>
        <p:txBody>
          <a:bodyPr wrap="square" rtlCol="0">
            <a:spAutoFit/>
          </a:bodyPr>
          <a:lstStyle/>
          <a:p>
            <a:r>
              <a:rPr lang="nl-NL" sz="2800" b="1" dirty="0">
                <a:solidFill>
                  <a:srgbClr val="EC7404"/>
                </a:solidFill>
                <a:latin typeface="TheMix Plain" pitchFamily="50" charset="0"/>
                <a:hlinkClick r:id="rId13"/>
              </a:rPr>
              <a:t>Rad 7/8</a:t>
            </a:r>
            <a:br>
              <a:rPr lang="nl-NL" sz="2800" b="1" dirty="0">
                <a:solidFill>
                  <a:srgbClr val="EC7404"/>
                </a:solidFill>
                <a:latin typeface="TheMix Plain" pitchFamily="50" charset="0"/>
              </a:rPr>
            </a:br>
            <a:br>
              <a:rPr lang="nl-NL" sz="2800" b="1" dirty="0">
                <a:solidFill>
                  <a:srgbClr val="EC7404"/>
                </a:solidFill>
                <a:latin typeface="TheMix Plain" pitchFamily="50" charset="0"/>
              </a:rPr>
            </a:br>
            <a:endParaRPr lang="nl-NL" sz="2800" b="1" dirty="0">
              <a:solidFill>
                <a:srgbClr val="EC7404"/>
              </a:solidFill>
              <a:latin typeface="TheMix Plain" pitchFamily="50" charset="0"/>
            </a:endParaRPr>
          </a:p>
        </p:txBody>
      </p:sp>
      <p:sp>
        <p:nvSpPr>
          <p:cNvPr id="17" name="Tekstvak 16">
            <a:extLst>
              <a:ext uri="{FF2B5EF4-FFF2-40B4-BE49-F238E27FC236}">
                <a16:creationId xmlns:a16="http://schemas.microsoft.com/office/drawing/2014/main" id="{B7023B4F-52B3-4C3A-C69A-5BE63BDCD591}"/>
              </a:ext>
            </a:extLst>
          </p:cNvPr>
          <p:cNvSpPr txBox="1"/>
          <p:nvPr/>
        </p:nvSpPr>
        <p:spPr>
          <a:xfrm>
            <a:off x="8978808" y="180939"/>
            <a:ext cx="1693018" cy="1384995"/>
          </a:xfrm>
          <a:prstGeom prst="rect">
            <a:avLst/>
          </a:prstGeom>
          <a:noFill/>
        </p:spPr>
        <p:txBody>
          <a:bodyPr wrap="square" rtlCol="0">
            <a:spAutoFit/>
          </a:bodyPr>
          <a:lstStyle/>
          <a:p>
            <a:r>
              <a:rPr lang="nl-NL" sz="2800" b="1" dirty="0">
                <a:solidFill>
                  <a:srgbClr val="EC7404"/>
                </a:solidFill>
                <a:latin typeface="TheMix Plain" pitchFamily="50" charset="0"/>
                <a:hlinkClick r:id="rId14"/>
              </a:rPr>
              <a:t>Rad 5/6</a:t>
            </a:r>
            <a:br>
              <a:rPr lang="nl-NL" sz="2800" b="1" dirty="0">
                <a:solidFill>
                  <a:srgbClr val="EC7404"/>
                </a:solidFill>
                <a:latin typeface="TheMix Plain" pitchFamily="50" charset="0"/>
              </a:rPr>
            </a:br>
            <a:br>
              <a:rPr lang="nl-NL" sz="2800" b="1" dirty="0">
                <a:solidFill>
                  <a:srgbClr val="EC7404"/>
                </a:solidFill>
                <a:latin typeface="TheMix Plain" pitchFamily="50" charset="0"/>
              </a:rPr>
            </a:br>
            <a:endParaRPr lang="nl-NL" sz="2800" b="1" dirty="0">
              <a:solidFill>
                <a:srgbClr val="EC7404"/>
              </a:solidFill>
              <a:latin typeface="TheMix Plain" pitchFamily="50" charset="0"/>
            </a:endParaRPr>
          </a:p>
        </p:txBody>
      </p:sp>
    </p:spTree>
    <p:extLst>
      <p:ext uri="{BB962C8B-B14F-4D97-AF65-F5344CB8AC3E}">
        <p14:creationId xmlns:p14="http://schemas.microsoft.com/office/powerpoint/2010/main" val="9851681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4.58333E-6 -7.40741E-7 L 0.0026 0.39375 " pathEditMode="relative" rAng="0" ptsTypes="AA">
                                      <p:cBhvr>
                                        <p:cTn id="10" dur="2000" fill="hold"/>
                                        <p:tgtEl>
                                          <p:spTgt spid="2"/>
                                        </p:tgtEl>
                                        <p:attrNameLst>
                                          <p:attrName>ppt_x</p:attrName>
                                          <p:attrName>ppt_y</p:attrName>
                                        </p:attrNameLst>
                                      </p:cBhvr>
                                      <p:rCtr x="130" y="19676"/>
                                    </p:animMotion>
                                  </p:childTnLst>
                                </p:cTn>
                              </p:par>
                              <p:par>
                                <p:cTn id="11" presetID="8" presetClass="emph" presetSubtype="0" fill="hold" nodeType="withEffect">
                                  <p:stCondLst>
                                    <p:cond delay="0"/>
                                  </p:stCondLst>
                                  <p:childTnLst>
                                    <p:animRot by="21600000">
                                      <p:cBhvr>
                                        <p:cTn id="12" dur="2000" fill="hold"/>
                                        <p:tgtEl>
                                          <p:spTgt spid="8"/>
                                        </p:tgtEl>
                                        <p:attrNameLst>
                                          <p:attrName>r</p:attrName>
                                        </p:attrNameLst>
                                      </p:cBhvr>
                                    </p:animRot>
                                  </p:childTnLst>
                                </p:cTn>
                              </p:par>
                              <p:par>
                                <p:cTn id="13" presetID="42"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18" fill="hold" display="0">
                  <p:stCondLst>
                    <p:cond delay="indefinite"/>
                  </p:stCondLst>
                  <p:endCondLst>
                    <p:cond evt="onStopAudio" delay="0">
                      <p:tgtEl>
                        <p:sldTgt/>
                      </p:tgtEl>
                    </p:cond>
                  </p:endCondLst>
                </p:cTn>
                <p:tgtEl>
                  <p:spTgt spid="6"/>
                </p:tgtEl>
              </p:cMediaNode>
            </p:audio>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CEEE96F2-F0A8-4607-EC78-3ADEEDF34C01}"/>
              </a:ext>
            </a:extLst>
          </p:cNvPr>
          <p:cNvPicPr>
            <a:picLocks noChangeAspect="1"/>
          </p:cNvPicPr>
          <p:nvPr/>
        </p:nvPicPr>
        <p:blipFill rotWithShape="1">
          <a:blip r:embed="rId7"/>
          <a:srcRect b="22036"/>
          <a:stretch/>
        </p:blipFill>
        <p:spPr>
          <a:xfrm>
            <a:off x="0" y="5209940"/>
            <a:ext cx="12192000" cy="1649186"/>
          </a:xfrm>
          <a:prstGeom prst="rect">
            <a:avLst/>
          </a:prstGeom>
        </p:spPr>
      </p:pic>
      <p:pic>
        <p:nvPicPr>
          <p:cNvPr id="2" name="Afbeelding 1" descr="Afbeelding met Balans, schommel, Acrobatiek, circus&#10;&#10;Automatisch gegenereerde beschrijving">
            <a:extLst>
              <a:ext uri="{FF2B5EF4-FFF2-40B4-BE49-F238E27FC236}">
                <a16:creationId xmlns:a16="http://schemas.microsoft.com/office/drawing/2014/main" id="{A7D8432C-B223-4E87-77C3-01919E73F7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89194" y="-4187771"/>
            <a:ext cx="7620016" cy="5081026"/>
          </a:xfrm>
          <a:prstGeom prst="rect">
            <a:avLst/>
          </a:prstGeom>
        </p:spPr>
      </p:pic>
      <p:pic>
        <p:nvPicPr>
          <p:cNvPr id="12" name="Afbeelding 11" descr="Afbeelding met kleding, Dans, staan, persoon&#10;&#10;Automatisch gegenereerde beschrijving">
            <a:extLst>
              <a:ext uri="{FF2B5EF4-FFF2-40B4-BE49-F238E27FC236}">
                <a16:creationId xmlns:a16="http://schemas.microsoft.com/office/drawing/2014/main" id="{D328283B-3428-EB44-E396-93B1B90FA0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88895" y="95833"/>
            <a:ext cx="4571600" cy="6858000"/>
          </a:xfrm>
          <a:prstGeom prst="rect">
            <a:avLst/>
          </a:prstGeom>
        </p:spPr>
      </p:pic>
      <p:pic>
        <p:nvPicPr>
          <p:cNvPr id="13" name="Afbeelding 12" descr="Afbeelding met person, schets, kleding, pak&#10;&#10;Automatisch gegenereerde beschrijving">
            <a:extLst>
              <a:ext uri="{FF2B5EF4-FFF2-40B4-BE49-F238E27FC236}">
                <a16:creationId xmlns:a16="http://schemas.microsoft.com/office/drawing/2014/main" id="{F0D5C1C3-7876-F775-2F86-AAFF0D2FC3A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7724" y="-1203757"/>
            <a:ext cx="5416350" cy="8125279"/>
          </a:xfrm>
          <a:prstGeom prst="rect">
            <a:avLst/>
          </a:prstGeom>
        </p:spPr>
      </p:pic>
      <p:pic>
        <p:nvPicPr>
          <p:cNvPr id="16" name="Afbeelding 15" descr="Afbeelding met kleding, tekst, persoon, Menselijk gezicht&#10;&#10;Automatisch gegenereerde beschrijving">
            <a:extLst>
              <a:ext uri="{FF2B5EF4-FFF2-40B4-BE49-F238E27FC236}">
                <a16:creationId xmlns:a16="http://schemas.microsoft.com/office/drawing/2014/main" id="{AB91B5A9-7A76-FA90-8E2C-0372A70E46B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546349"/>
            <a:ext cx="4150760" cy="3375173"/>
          </a:xfrm>
          <a:prstGeom prst="rect">
            <a:avLst/>
          </a:prstGeom>
        </p:spPr>
      </p:pic>
      <p:pic>
        <p:nvPicPr>
          <p:cNvPr id="14" name="Afbeelding 13">
            <a:extLst>
              <a:ext uri="{FF2B5EF4-FFF2-40B4-BE49-F238E27FC236}">
                <a16:creationId xmlns:a16="http://schemas.microsoft.com/office/drawing/2014/main" id="{7C84AF8F-1B18-4B80-66F5-41A3033D580F}"/>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6753783" y="142907"/>
            <a:ext cx="4693531" cy="6619260"/>
          </a:xfrm>
          <a:prstGeom prst="rect">
            <a:avLst/>
          </a:prstGeom>
          <a:ln>
            <a:noFill/>
          </a:ln>
          <a:effectLst>
            <a:outerShdw blurRad="127000" dist="38100" dir="2700000" algn="ctr">
              <a:srgbClr val="000000">
                <a:alpha val="45000"/>
              </a:srgbClr>
            </a:outerShdw>
          </a:effectLst>
        </p:spPr>
      </p:pic>
      <p:pic>
        <p:nvPicPr>
          <p:cNvPr id="18" name="going-to-the-next-level-114480">
            <a:hlinkClick r:id="" action="ppaction://media"/>
            <a:extLst>
              <a:ext uri="{FF2B5EF4-FFF2-40B4-BE49-F238E27FC236}">
                <a16:creationId xmlns:a16="http://schemas.microsoft.com/office/drawing/2014/main" id="{B19152EC-3F03-CB48-684A-4CCCF892F34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50394" y="283655"/>
            <a:ext cx="609600" cy="609600"/>
          </a:xfrm>
          <a:prstGeom prst="rect">
            <a:avLst/>
          </a:prstGeom>
        </p:spPr>
      </p:pic>
      <p:pic>
        <p:nvPicPr>
          <p:cNvPr id="19" name="brass-144755">
            <a:hlinkClick r:id="" action="ppaction://media"/>
            <a:extLst>
              <a:ext uri="{FF2B5EF4-FFF2-40B4-BE49-F238E27FC236}">
                <a16:creationId xmlns:a16="http://schemas.microsoft.com/office/drawing/2014/main" id="{162B14FE-BFF3-4568-F7A9-E91916F838F4}"/>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512745" y="273052"/>
            <a:ext cx="609600" cy="609600"/>
          </a:xfrm>
          <a:prstGeom prst="rect">
            <a:avLst/>
          </a:prstGeom>
        </p:spPr>
      </p:pic>
      <p:sp>
        <p:nvSpPr>
          <p:cNvPr id="3" name="Tekstvak 2">
            <a:extLst>
              <a:ext uri="{FF2B5EF4-FFF2-40B4-BE49-F238E27FC236}">
                <a16:creationId xmlns:a16="http://schemas.microsoft.com/office/drawing/2014/main" id="{B7CD9194-5FB6-95F2-5775-64807B849394}"/>
              </a:ext>
            </a:extLst>
          </p:cNvPr>
          <p:cNvSpPr txBox="1"/>
          <p:nvPr/>
        </p:nvSpPr>
        <p:spPr>
          <a:xfrm>
            <a:off x="216584" y="1268004"/>
            <a:ext cx="6172027" cy="1446550"/>
          </a:xfrm>
          <a:prstGeom prst="rect">
            <a:avLst/>
          </a:prstGeom>
          <a:noFill/>
        </p:spPr>
        <p:txBody>
          <a:bodyPr wrap="square" rtlCol="0">
            <a:spAutoFit/>
          </a:bodyPr>
          <a:lstStyle/>
          <a:p>
            <a:r>
              <a:rPr lang="nl-NL" sz="3200" b="1" dirty="0">
                <a:solidFill>
                  <a:srgbClr val="EC7404"/>
                </a:solidFill>
                <a:latin typeface="TheMix Plain" pitchFamily="50" charset="0"/>
              </a:rPr>
              <a:t>Schrijf een pitch over het boek</a:t>
            </a:r>
            <a:br>
              <a:rPr lang="nl-NL" sz="2800" b="1" dirty="0">
                <a:solidFill>
                  <a:srgbClr val="EC7404"/>
                </a:solidFill>
                <a:latin typeface="TheMix Plain" pitchFamily="50" charset="0"/>
              </a:rPr>
            </a:br>
            <a:br>
              <a:rPr lang="nl-NL" sz="2800" b="1" dirty="0">
                <a:solidFill>
                  <a:srgbClr val="EC7404"/>
                </a:solidFill>
                <a:latin typeface="TheMix Plain" pitchFamily="50" charset="0"/>
              </a:rPr>
            </a:br>
            <a:endParaRPr lang="nl-NL" sz="2800" b="1" dirty="0">
              <a:solidFill>
                <a:srgbClr val="EC7404"/>
              </a:solidFill>
              <a:latin typeface="TheMix Plain" pitchFamily="50" charset="0"/>
            </a:endParaRPr>
          </a:p>
        </p:txBody>
      </p:sp>
      <p:pic>
        <p:nvPicPr>
          <p:cNvPr id="6" name="Afbeelding 5">
            <a:extLst>
              <a:ext uri="{FF2B5EF4-FFF2-40B4-BE49-F238E27FC236}">
                <a16:creationId xmlns:a16="http://schemas.microsoft.com/office/drawing/2014/main" id="{127702AB-022A-BC00-276B-90D982E15E7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5136738" flipH="1" flipV="1">
            <a:off x="6064363" y="346265"/>
            <a:ext cx="413005" cy="1458128"/>
          </a:xfrm>
          <a:prstGeom prst="rect">
            <a:avLst/>
          </a:prstGeom>
        </p:spPr>
      </p:pic>
      <p:sp>
        <p:nvSpPr>
          <p:cNvPr id="7" name="Tekstvak 6">
            <a:extLst>
              <a:ext uri="{FF2B5EF4-FFF2-40B4-BE49-F238E27FC236}">
                <a16:creationId xmlns:a16="http://schemas.microsoft.com/office/drawing/2014/main" id="{7452155B-256A-B3C9-0E15-85704AE6DF7B}"/>
              </a:ext>
            </a:extLst>
          </p:cNvPr>
          <p:cNvSpPr txBox="1"/>
          <p:nvPr/>
        </p:nvSpPr>
        <p:spPr>
          <a:xfrm>
            <a:off x="249899" y="2585954"/>
            <a:ext cx="6172027" cy="1938992"/>
          </a:xfrm>
          <a:prstGeom prst="rect">
            <a:avLst/>
          </a:prstGeom>
          <a:noFill/>
        </p:spPr>
        <p:txBody>
          <a:bodyPr wrap="square" rtlCol="0">
            <a:spAutoFit/>
          </a:bodyPr>
          <a:lstStyle/>
          <a:p>
            <a:r>
              <a:rPr lang="nl-NL" sz="3200" b="1" dirty="0">
                <a:solidFill>
                  <a:srgbClr val="EC7404"/>
                </a:solidFill>
                <a:latin typeface="TheMix Plain" pitchFamily="50" charset="0"/>
              </a:rPr>
              <a:t>Schrijf nog een pitch over het boek, maar lieg erover!</a:t>
            </a:r>
            <a:br>
              <a:rPr lang="nl-NL" sz="2800" b="1" dirty="0">
                <a:solidFill>
                  <a:srgbClr val="EC7404"/>
                </a:solidFill>
                <a:latin typeface="TheMix Plain" pitchFamily="50" charset="0"/>
              </a:rPr>
            </a:br>
            <a:br>
              <a:rPr lang="nl-NL" sz="2800" b="1" dirty="0">
                <a:solidFill>
                  <a:srgbClr val="EC7404"/>
                </a:solidFill>
                <a:latin typeface="TheMix Plain" pitchFamily="50" charset="0"/>
              </a:rPr>
            </a:br>
            <a:endParaRPr lang="nl-NL" sz="2800" b="1" dirty="0">
              <a:solidFill>
                <a:srgbClr val="EC7404"/>
              </a:solidFill>
              <a:latin typeface="TheMix Plain" pitchFamily="50" charset="0"/>
            </a:endParaRPr>
          </a:p>
        </p:txBody>
      </p:sp>
      <p:pic>
        <p:nvPicPr>
          <p:cNvPr id="8" name="Afbeelding 7">
            <a:extLst>
              <a:ext uri="{FF2B5EF4-FFF2-40B4-BE49-F238E27FC236}">
                <a16:creationId xmlns:a16="http://schemas.microsoft.com/office/drawing/2014/main" id="{62EAE673-A13E-BC91-C03B-C64FF439CA1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7470255" flipV="1">
            <a:off x="5116478" y="3330789"/>
            <a:ext cx="731069" cy="2284830"/>
          </a:xfrm>
          <a:prstGeom prst="rect">
            <a:avLst/>
          </a:prstGeom>
        </p:spPr>
      </p:pic>
    </p:spTree>
    <p:extLst>
      <p:ext uri="{BB962C8B-B14F-4D97-AF65-F5344CB8AC3E}">
        <p14:creationId xmlns:p14="http://schemas.microsoft.com/office/powerpoint/2010/main" val="41680012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2712" fill="hold"/>
                                        <p:tgtEl>
                                          <p:spTgt spid="18"/>
                                        </p:tgtEl>
                                      </p:cBhvr>
                                    </p:cmd>
                                  </p:childTnLst>
                                </p:cTn>
                              </p:par>
                              <p:par>
                                <p:cTn id="9" presetID="1" presetClass="mediacall" presetSubtype="0" fill="hold" nodeType="withEffect">
                                  <p:stCondLst>
                                    <p:cond delay="0"/>
                                  </p:stCondLst>
                                  <p:childTnLst>
                                    <p:cmd type="call" cmd="playFrom(0.0)">
                                      <p:cBhvr>
                                        <p:cTn id="10" dur="4362" fill="hold"/>
                                        <p:tgtEl>
                                          <p:spTgt spid="19"/>
                                        </p:tgtEl>
                                      </p:cBhvr>
                                    </p:cmd>
                                  </p:childTnLst>
                                </p:cTn>
                              </p:par>
                              <p:par>
                                <p:cTn id="11" presetID="42"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1"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childTnLst>
                                </p:cTn>
                              </p:par>
                              <p:par>
                                <p:cTn id="18" presetID="42"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5" fill="hold" display="0">
                  <p:stCondLst>
                    <p:cond delay="indefinite"/>
                  </p:stCondLst>
                  <p:endCondLst>
                    <p:cond evt="onStopAudio" delay="0">
                      <p:tgtEl>
                        <p:sldTgt/>
                      </p:tgtEl>
                    </p:cond>
                  </p:endCondLst>
                </p:cTn>
                <p:tgtEl>
                  <p:spTgt spid="18"/>
                </p:tgtEl>
              </p:cMediaNode>
            </p:audio>
            <p:audio>
              <p:cMediaNode vol="80000" showWhenStopped="0">
                <p:cTn id="26" fill="hold" display="0">
                  <p:stCondLst>
                    <p:cond delay="indefinite"/>
                  </p:stCondLst>
                  <p:endCondLst>
                    <p:cond evt="onStopAudio" delay="0">
                      <p:tgtEl>
                        <p:sldTgt/>
                      </p:tgtEl>
                    </p:cond>
                  </p:endCondLst>
                </p:cTn>
                <p:tgtEl>
                  <p:spTgt spid="19"/>
                </p:tgtEl>
              </p:cMediaNode>
            </p:audio>
          </p:childTnLst>
        </p:cTn>
      </p:par>
    </p:tnLst>
    <p:bldLst>
      <p:bldP spid="3"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CEEE96F2-F0A8-4607-EC78-3ADEEDF34C01}"/>
              </a:ext>
            </a:extLst>
          </p:cNvPr>
          <p:cNvPicPr>
            <a:picLocks noChangeAspect="1"/>
          </p:cNvPicPr>
          <p:nvPr/>
        </p:nvPicPr>
        <p:blipFill rotWithShape="1">
          <a:blip r:embed="rId3"/>
          <a:srcRect b="22036"/>
          <a:stretch/>
        </p:blipFill>
        <p:spPr>
          <a:xfrm>
            <a:off x="0" y="5209940"/>
            <a:ext cx="12192000" cy="1649186"/>
          </a:xfrm>
          <a:prstGeom prst="rect">
            <a:avLst/>
          </a:prstGeom>
        </p:spPr>
      </p:pic>
      <p:pic>
        <p:nvPicPr>
          <p:cNvPr id="14" name="Afbeelding 13">
            <a:extLst>
              <a:ext uri="{FF2B5EF4-FFF2-40B4-BE49-F238E27FC236}">
                <a16:creationId xmlns:a16="http://schemas.microsoft.com/office/drawing/2014/main" id="{7C84AF8F-1B18-4B80-66F5-41A3033D580F}"/>
              </a:ext>
            </a:extLst>
          </p:cNvPr>
          <p:cNvPicPr>
            <a:picLocks noChangeAspect="1"/>
          </p:cNvPicPr>
          <p:nvPr/>
        </p:nvPicPr>
        <p:blipFill rotWithShape="1">
          <a:blip r:embed="rId4">
            <a:extLst>
              <a:ext uri="{28A0092B-C50C-407E-A947-70E740481C1C}">
                <a14:useLocalDpi xmlns:a14="http://schemas.microsoft.com/office/drawing/2010/main" val="0"/>
              </a:ext>
            </a:extLst>
          </a:blip>
          <a:srcRect t="54174" b="3051"/>
          <a:stretch/>
        </p:blipFill>
        <p:spPr>
          <a:xfrm>
            <a:off x="6268843" y="891740"/>
            <a:ext cx="5711938" cy="3445687"/>
          </a:xfrm>
          <a:prstGeom prst="rect">
            <a:avLst/>
          </a:prstGeom>
          <a:ln>
            <a:noFill/>
          </a:ln>
          <a:effectLst>
            <a:outerShdw blurRad="127000" dist="38100" dir="2700000" algn="ctr">
              <a:srgbClr val="000000">
                <a:alpha val="45000"/>
              </a:srgbClr>
            </a:outerShdw>
          </a:effectLst>
        </p:spPr>
      </p:pic>
      <p:sp>
        <p:nvSpPr>
          <p:cNvPr id="3" name="Tekstvak 2">
            <a:extLst>
              <a:ext uri="{FF2B5EF4-FFF2-40B4-BE49-F238E27FC236}">
                <a16:creationId xmlns:a16="http://schemas.microsoft.com/office/drawing/2014/main" id="{B7CD9194-5FB6-95F2-5775-64807B849394}"/>
              </a:ext>
            </a:extLst>
          </p:cNvPr>
          <p:cNvSpPr txBox="1"/>
          <p:nvPr/>
        </p:nvSpPr>
        <p:spPr>
          <a:xfrm>
            <a:off x="87492" y="121156"/>
            <a:ext cx="2795557" cy="1384995"/>
          </a:xfrm>
          <a:prstGeom prst="rect">
            <a:avLst/>
          </a:prstGeom>
          <a:noFill/>
        </p:spPr>
        <p:txBody>
          <a:bodyPr wrap="square" rtlCol="0">
            <a:spAutoFit/>
          </a:bodyPr>
          <a:lstStyle/>
          <a:p>
            <a:r>
              <a:rPr lang="nl-NL" sz="2800" b="1" dirty="0">
                <a:solidFill>
                  <a:srgbClr val="EC7404"/>
                </a:solidFill>
                <a:latin typeface="TheMix Plain" pitchFamily="50" charset="0"/>
              </a:rPr>
              <a:t>Bijvoorbeeld:</a:t>
            </a:r>
            <a:br>
              <a:rPr lang="nl-NL" sz="2800" b="1" dirty="0">
                <a:solidFill>
                  <a:srgbClr val="EC7404"/>
                </a:solidFill>
                <a:latin typeface="TheMix Plain" pitchFamily="50" charset="0"/>
              </a:rPr>
            </a:br>
            <a:br>
              <a:rPr lang="nl-NL" sz="2800" b="1" dirty="0">
                <a:solidFill>
                  <a:srgbClr val="EC7404"/>
                </a:solidFill>
                <a:latin typeface="TheMix Plain" pitchFamily="50" charset="0"/>
              </a:rPr>
            </a:br>
            <a:endParaRPr lang="nl-NL" sz="2800" b="1" dirty="0">
              <a:solidFill>
                <a:srgbClr val="EC7404"/>
              </a:solidFill>
              <a:latin typeface="TheMix Plain" pitchFamily="50" charset="0"/>
            </a:endParaRPr>
          </a:p>
        </p:txBody>
      </p:sp>
      <p:pic>
        <p:nvPicPr>
          <p:cNvPr id="4" name="Afbeelding 3">
            <a:extLst>
              <a:ext uri="{FF2B5EF4-FFF2-40B4-BE49-F238E27FC236}">
                <a16:creationId xmlns:a16="http://schemas.microsoft.com/office/drawing/2014/main" id="{FCD11267-D53D-9051-23EE-0AAF049D6818}"/>
              </a:ext>
            </a:extLst>
          </p:cNvPr>
          <p:cNvPicPr>
            <a:picLocks noChangeAspect="1"/>
          </p:cNvPicPr>
          <p:nvPr/>
        </p:nvPicPr>
        <p:blipFill rotWithShape="1">
          <a:blip r:embed="rId4">
            <a:extLst>
              <a:ext uri="{28A0092B-C50C-407E-A947-70E740481C1C}">
                <a14:useLocalDpi xmlns:a14="http://schemas.microsoft.com/office/drawing/2010/main" val="0"/>
              </a:ext>
            </a:extLst>
          </a:blip>
          <a:srcRect t="9158" b="48068"/>
          <a:stretch/>
        </p:blipFill>
        <p:spPr>
          <a:xfrm>
            <a:off x="213904" y="880987"/>
            <a:ext cx="5711939" cy="3445686"/>
          </a:xfrm>
          <a:prstGeom prst="rect">
            <a:avLst/>
          </a:prstGeom>
          <a:ln>
            <a:noFill/>
          </a:ln>
          <a:effectLst>
            <a:outerShdw blurRad="127000" dist="38100" dir="2700000" algn="ctr">
              <a:srgbClr val="000000">
                <a:alpha val="45000"/>
              </a:srgbClr>
            </a:outerShdw>
          </a:effectLst>
        </p:spPr>
      </p:pic>
      <p:sp>
        <p:nvSpPr>
          <p:cNvPr id="15" name="Rechthoek 14">
            <a:extLst>
              <a:ext uri="{FF2B5EF4-FFF2-40B4-BE49-F238E27FC236}">
                <a16:creationId xmlns:a16="http://schemas.microsoft.com/office/drawing/2014/main" id="{5BE0DF87-C35A-C834-BEA4-F25F6788702C}"/>
              </a:ext>
            </a:extLst>
          </p:cNvPr>
          <p:cNvSpPr/>
          <p:nvPr/>
        </p:nvSpPr>
        <p:spPr>
          <a:xfrm>
            <a:off x="665539" y="1668525"/>
            <a:ext cx="4808668" cy="24957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E289B344-32BA-0250-6E78-7E5D3CA68CF8}"/>
              </a:ext>
            </a:extLst>
          </p:cNvPr>
          <p:cNvSpPr/>
          <p:nvPr/>
        </p:nvSpPr>
        <p:spPr>
          <a:xfrm>
            <a:off x="6859354" y="1648099"/>
            <a:ext cx="4808668" cy="26785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B91BE311-B50E-8CE5-8110-3EF645A38AA9}"/>
              </a:ext>
            </a:extLst>
          </p:cNvPr>
          <p:cNvSpPr txBox="1"/>
          <p:nvPr/>
        </p:nvSpPr>
        <p:spPr>
          <a:xfrm>
            <a:off x="753629" y="1658857"/>
            <a:ext cx="4750221" cy="2985433"/>
          </a:xfrm>
          <a:prstGeom prst="rect">
            <a:avLst/>
          </a:prstGeom>
          <a:noFill/>
        </p:spPr>
        <p:txBody>
          <a:bodyPr wrap="square" rtlCol="0">
            <a:spAutoFit/>
          </a:bodyPr>
          <a:lstStyle/>
          <a:p>
            <a:r>
              <a:rPr lang="nl-NL" sz="2000" b="1" dirty="0">
                <a:solidFill>
                  <a:srgbClr val="EC7404"/>
                </a:solidFill>
                <a:latin typeface="TheMix Plain" pitchFamily="50" charset="0"/>
              </a:rPr>
              <a:t>Mus en haar vrienden zijn weer terug in </a:t>
            </a:r>
            <a:r>
              <a:rPr lang="nl-NL" sz="2000" b="1" dirty="0" err="1">
                <a:solidFill>
                  <a:srgbClr val="EC7404"/>
                </a:solidFill>
                <a:latin typeface="TheMix Plain" pitchFamily="50" charset="0"/>
              </a:rPr>
              <a:t>Zeeburgerdam</a:t>
            </a:r>
            <a:r>
              <a:rPr lang="nl-NL" sz="2000" b="1" dirty="0">
                <a:solidFill>
                  <a:srgbClr val="EC7404"/>
                </a:solidFill>
                <a:latin typeface="TheMix Plain" pitchFamily="50" charset="0"/>
              </a:rPr>
              <a:t>. Daar ontdekken ze dat Venezuela bezeten is door een kwaadaardige furie die wraak wil nemen op haar moordenaar. Mus, kapitein Kwaadbaard, Kromme </a:t>
            </a:r>
            <a:r>
              <a:rPr lang="nl-NL" sz="2000" b="1" dirty="0" err="1">
                <a:solidFill>
                  <a:srgbClr val="EC7404"/>
                </a:solidFill>
                <a:latin typeface="TheMix Plain" pitchFamily="50" charset="0"/>
              </a:rPr>
              <a:t>Kareltje</a:t>
            </a:r>
            <a:r>
              <a:rPr lang="nl-NL" sz="2000" b="1" dirty="0">
                <a:solidFill>
                  <a:srgbClr val="EC7404"/>
                </a:solidFill>
                <a:latin typeface="TheMix Plain" pitchFamily="50" charset="0"/>
              </a:rPr>
              <a:t> en De Buffel moeten de </a:t>
            </a:r>
            <a:br>
              <a:rPr lang="nl-NL" sz="2000" b="1" dirty="0">
                <a:solidFill>
                  <a:srgbClr val="EC7404"/>
                </a:solidFill>
                <a:latin typeface="TheMix Plain" pitchFamily="50" charset="0"/>
              </a:rPr>
            </a:br>
            <a:r>
              <a:rPr lang="nl-NL" sz="2000" b="1" dirty="0">
                <a:solidFill>
                  <a:srgbClr val="EC7404"/>
                </a:solidFill>
                <a:latin typeface="TheMix Plain" pitchFamily="50" charset="0"/>
              </a:rPr>
              <a:t>furie snel zien uit te bannen. </a:t>
            </a:r>
            <a:br>
              <a:rPr lang="nl-NL" sz="2800" b="1" dirty="0">
                <a:solidFill>
                  <a:srgbClr val="EC7404"/>
                </a:solidFill>
                <a:latin typeface="TheMix Plain" pitchFamily="50" charset="0"/>
              </a:rPr>
            </a:br>
            <a:endParaRPr lang="nl-NL" sz="2800" b="1" dirty="0">
              <a:solidFill>
                <a:srgbClr val="EC7404"/>
              </a:solidFill>
              <a:latin typeface="TheMix Plain" pitchFamily="50" charset="0"/>
            </a:endParaRPr>
          </a:p>
        </p:txBody>
      </p:sp>
      <p:sp>
        <p:nvSpPr>
          <p:cNvPr id="20" name="Tekstvak 19">
            <a:extLst>
              <a:ext uri="{FF2B5EF4-FFF2-40B4-BE49-F238E27FC236}">
                <a16:creationId xmlns:a16="http://schemas.microsoft.com/office/drawing/2014/main" id="{FC313D52-55CD-9CF8-6BFF-F0F0451ADED6}"/>
              </a:ext>
            </a:extLst>
          </p:cNvPr>
          <p:cNvSpPr txBox="1"/>
          <p:nvPr/>
        </p:nvSpPr>
        <p:spPr>
          <a:xfrm>
            <a:off x="7074180" y="1668525"/>
            <a:ext cx="4750221" cy="2677656"/>
          </a:xfrm>
          <a:custGeom>
            <a:avLst/>
            <a:gdLst>
              <a:gd name="connsiteX0" fmla="*/ 0 w 4750221"/>
              <a:gd name="connsiteY0" fmla="*/ 0 h 2677656"/>
              <a:gd name="connsiteX1" fmla="*/ 4750221 w 4750221"/>
              <a:gd name="connsiteY1" fmla="*/ 0 h 2677656"/>
              <a:gd name="connsiteX2" fmla="*/ 4750221 w 4750221"/>
              <a:gd name="connsiteY2" fmla="*/ 2677656 h 2677656"/>
              <a:gd name="connsiteX3" fmla="*/ 0 w 4750221"/>
              <a:gd name="connsiteY3" fmla="*/ 2677656 h 2677656"/>
              <a:gd name="connsiteX4" fmla="*/ 0 w 4750221"/>
              <a:gd name="connsiteY4" fmla="*/ 0 h 2677656"/>
              <a:gd name="connsiteX0" fmla="*/ 0 w 4750221"/>
              <a:gd name="connsiteY0" fmla="*/ 0 h 2677656"/>
              <a:gd name="connsiteX1" fmla="*/ 4750221 w 4750221"/>
              <a:gd name="connsiteY1" fmla="*/ 0 h 2677656"/>
              <a:gd name="connsiteX2" fmla="*/ 4750221 w 4750221"/>
              <a:gd name="connsiteY2" fmla="*/ 2677656 h 2677656"/>
              <a:gd name="connsiteX3" fmla="*/ 0 w 4750221"/>
              <a:gd name="connsiteY3" fmla="*/ 2677656 h 2677656"/>
              <a:gd name="connsiteX4" fmla="*/ 21157 w 4750221"/>
              <a:gd name="connsiteY4" fmla="*/ 1253684 h 2677656"/>
              <a:gd name="connsiteX5" fmla="*/ 0 w 4750221"/>
              <a:gd name="connsiteY5" fmla="*/ 0 h 2677656"/>
              <a:gd name="connsiteX0" fmla="*/ 0 w 4750221"/>
              <a:gd name="connsiteY0" fmla="*/ 0 h 2677656"/>
              <a:gd name="connsiteX1" fmla="*/ 4750221 w 4750221"/>
              <a:gd name="connsiteY1" fmla="*/ 0 h 2677656"/>
              <a:gd name="connsiteX2" fmla="*/ 4750221 w 4750221"/>
              <a:gd name="connsiteY2" fmla="*/ 2677656 h 2677656"/>
              <a:gd name="connsiteX3" fmla="*/ 0 w 4750221"/>
              <a:gd name="connsiteY3" fmla="*/ 2677656 h 2677656"/>
              <a:gd name="connsiteX4" fmla="*/ 21157 w 4750221"/>
              <a:gd name="connsiteY4" fmla="*/ 1253684 h 2677656"/>
              <a:gd name="connsiteX5" fmla="*/ 0 w 4750221"/>
              <a:gd name="connsiteY5" fmla="*/ 0 h 2677656"/>
              <a:gd name="connsiteX0" fmla="*/ 0 w 4750221"/>
              <a:gd name="connsiteY0" fmla="*/ 0 h 2677656"/>
              <a:gd name="connsiteX1" fmla="*/ 4750221 w 4750221"/>
              <a:gd name="connsiteY1" fmla="*/ 0 h 2677656"/>
              <a:gd name="connsiteX2" fmla="*/ 4750221 w 4750221"/>
              <a:gd name="connsiteY2" fmla="*/ 2677656 h 2677656"/>
              <a:gd name="connsiteX3" fmla="*/ 849854 w 4750221"/>
              <a:gd name="connsiteY3" fmla="*/ 2645383 h 2677656"/>
              <a:gd name="connsiteX4" fmla="*/ 21157 w 4750221"/>
              <a:gd name="connsiteY4" fmla="*/ 1253684 h 2677656"/>
              <a:gd name="connsiteX5" fmla="*/ 0 w 4750221"/>
              <a:gd name="connsiteY5" fmla="*/ 0 h 267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0221" h="2677656">
                <a:moveTo>
                  <a:pt x="0" y="0"/>
                </a:moveTo>
                <a:lnTo>
                  <a:pt x="4750221" y="0"/>
                </a:lnTo>
                <a:lnTo>
                  <a:pt x="4750221" y="2677656"/>
                </a:lnTo>
                <a:lnTo>
                  <a:pt x="849854" y="2645383"/>
                </a:lnTo>
                <a:cubicBezTo>
                  <a:pt x="849735" y="2418151"/>
                  <a:pt x="978707" y="1244248"/>
                  <a:pt x="21157" y="1253684"/>
                </a:cubicBezTo>
                <a:lnTo>
                  <a:pt x="0" y="0"/>
                </a:lnTo>
                <a:close/>
              </a:path>
            </a:pathLst>
          </a:custGeom>
          <a:noFill/>
        </p:spPr>
        <p:txBody>
          <a:bodyPr wrap="square" rtlCol="0">
            <a:spAutoFit/>
          </a:bodyPr>
          <a:lstStyle/>
          <a:p>
            <a:r>
              <a:rPr lang="nl-NL" sz="2000" b="1" dirty="0">
                <a:solidFill>
                  <a:srgbClr val="EC7404"/>
                </a:solidFill>
                <a:latin typeface="TheMix Plain" pitchFamily="50" charset="0"/>
              </a:rPr>
              <a:t>Kapitein Kwaadbaard heeft in plaats van een papagaai, zoals de meeste piraten, een mus op zijn schouder. In dit verhaal moet hij het samen met     Rechte Rick en De Knuffel opnemen tegen de Furie, een gevaarlijke draak die ronddwaalt in een donker bos. </a:t>
            </a:r>
            <a:br>
              <a:rPr lang="nl-NL" sz="2800" b="1" dirty="0">
                <a:solidFill>
                  <a:srgbClr val="EC7404"/>
                </a:solidFill>
                <a:latin typeface="TheMix Plain" pitchFamily="50" charset="0"/>
              </a:rPr>
            </a:br>
            <a:endParaRPr lang="nl-NL" sz="2800" b="1" dirty="0">
              <a:solidFill>
                <a:srgbClr val="EC7404"/>
              </a:solidFill>
              <a:latin typeface="TheMix Plain" pitchFamily="50" charset="0"/>
            </a:endParaRPr>
          </a:p>
        </p:txBody>
      </p:sp>
      <p:pic>
        <p:nvPicPr>
          <p:cNvPr id="9" name="Afbeelding 8" descr="Afbeelding met tekst, poster, grafische vormgeving, Boekomslag&#10;&#10;Automatisch gegenereerde beschrijving">
            <a:extLst>
              <a:ext uri="{FF2B5EF4-FFF2-40B4-BE49-F238E27FC236}">
                <a16:creationId xmlns:a16="http://schemas.microsoft.com/office/drawing/2014/main" id="{31AB7034-1FA3-68AF-49B1-02DE40E14F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5816" y="2937273"/>
            <a:ext cx="2212503" cy="3397628"/>
          </a:xfrm>
          <a:prstGeom prst="rect">
            <a:avLst/>
          </a:prstGeom>
        </p:spPr>
      </p:pic>
      <p:sp>
        <p:nvSpPr>
          <p:cNvPr id="22" name="Tekstvak 21">
            <a:extLst>
              <a:ext uri="{FF2B5EF4-FFF2-40B4-BE49-F238E27FC236}">
                <a16:creationId xmlns:a16="http://schemas.microsoft.com/office/drawing/2014/main" id="{141FC142-08E9-E4DC-AE9F-4D26FD078C50}"/>
              </a:ext>
            </a:extLst>
          </p:cNvPr>
          <p:cNvSpPr txBox="1"/>
          <p:nvPr/>
        </p:nvSpPr>
        <p:spPr>
          <a:xfrm>
            <a:off x="7089889" y="4637158"/>
            <a:ext cx="4750221" cy="954107"/>
          </a:xfrm>
          <a:custGeom>
            <a:avLst/>
            <a:gdLst>
              <a:gd name="connsiteX0" fmla="*/ 0 w 4750221"/>
              <a:gd name="connsiteY0" fmla="*/ 0 h 2677656"/>
              <a:gd name="connsiteX1" fmla="*/ 4750221 w 4750221"/>
              <a:gd name="connsiteY1" fmla="*/ 0 h 2677656"/>
              <a:gd name="connsiteX2" fmla="*/ 4750221 w 4750221"/>
              <a:gd name="connsiteY2" fmla="*/ 2677656 h 2677656"/>
              <a:gd name="connsiteX3" fmla="*/ 0 w 4750221"/>
              <a:gd name="connsiteY3" fmla="*/ 2677656 h 2677656"/>
              <a:gd name="connsiteX4" fmla="*/ 0 w 4750221"/>
              <a:gd name="connsiteY4" fmla="*/ 0 h 2677656"/>
              <a:gd name="connsiteX0" fmla="*/ 0 w 4750221"/>
              <a:gd name="connsiteY0" fmla="*/ 0 h 2677656"/>
              <a:gd name="connsiteX1" fmla="*/ 4750221 w 4750221"/>
              <a:gd name="connsiteY1" fmla="*/ 0 h 2677656"/>
              <a:gd name="connsiteX2" fmla="*/ 4750221 w 4750221"/>
              <a:gd name="connsiteY2" fmla="*/ 2677656 h 2677656"/>
              <a:gd name="connsiteX3" fmla="*/ 0 w 4750221"/>
              <a:gd name="connsiteY3" fmla="*/ 2677656 h 2677656"/>
              <a:gd name="connsiteX4" fmla="*/ 21157 w 4750221"/>
              <a:gd name="connsiteY4" fmla="*/ 1253684 h 2677656"/>
              <a:gd name="connsiteX5" fmla="*/ 0 w 4750221"/>
              <a:gd name="connsiteY5" fmla="*/ 0 h 2677656"/>
              <a:gd name="connsiteX0" fmla="*/ 0 w 4750221"/>
              <a:gd name="connsiteY0" fmla="*/ 0 h 2677656"/>
              <a:gd name="connsiteX1" fmla="*/ 4750221 w 4750221"/>
              <a:gd name="connsiteY1" fmla="*/ 0 h 2677656"/>
              <a:gd name="connsiteX2" fmla="*/ 4750221 w 4750221"/>
              <a:gd name="connsiteY2" fmla="*/ 2677656 h 2677656"/>
              <a:gd name="connsiteX3" fmla="*/ 0 w 4750221"/>
              <a:gd name="connsiteY3" fmla="*/ 2677656 h 2677656"/>
              <a:gd name="connsiteX4" fmla="*/ 21157 w 4750221"/>
              <a:gd name="connsiteY4" fmla="*/ 1253684 h 2677656"/>
              <a:gd name="connsiteX5" fmla="*/ 0 w 4750221"/>
              <a:gd name="connsiteY5" fmla="*/ 0 h 2677656"/>
              <a:gd name="connsiteX0" fmla="*/ 0 w 4750221"/>
              <a:gd name="connsiteY0" fmla="*/ 0 h 2677656"/>
              <a:gd name="connsiteX1" fmla="*/ 4750221 w 4750221"/>
              <a:gd name="connsiteY1" fmla="*/ 0 h 2677656"/>
              <a:gd name="connsiteX2" fmla="*/ 4750221 w 4750221"/>
              <a:gd name="connsiteY2" fmla="*/ 2677656 h 2677656"/>
              <a:gd name="connsiteX3" fmla="*/ 849854 w 4750221"/>
              <a:gd name="connsiteY3" fmla="*/ 2645383 h 2677656"/>
              <a:gd name="connsiteX4" fmla="*/ 21157 w 4750221"/>
              <a:gd name="connsiteY4" fmla="*/ 1253684 h 2677656"/>
              <a:gd name="connsiteX5" fmla="*/ 0 w 4750221"/>
              <a:gd name="connsiteY5" fmla="*/ 0 h 267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0221" h="2677656">
                <a:moveTo>
                  <a:pt x="0" y="0"/>
                </a:moveTo>
                <a:lnTo>
                  <a:pt x="4750221" y="0"/>
                </a:lnTo>
                <a:lnTo>
                  <a:pt x="4750221" y="2677656"/>
                </a:lnTo>
                <a:lnTo>
                  <a:pt x="849854" y="2645383"/>
                </a:lnTo>
                <a:cubicBezTo>
                  <a:pt x="849735" y="2418151"/>
                  <a:pt x="978707" y="1244248"/>
                  <a:pt x="21157" y="1253684"/>
                </a:cubicBezTo>
                <a:lnTo>
                  <a:pt x="0" y="0"/>
                </a:lnTo>
                <a:close/>
              </a:path>
            </a:pathLst>
          </a:custGeom>
          <a:noFill/>
        </p:spPr>
        <p:txBody>
          <a:bodyPr wrap="square" rtlCol="0">
            <a:spAutoFit/>
          </a:bodyPr>
          <a:lstStyle/>
          <a:p>
            <a:r>
              <a:rPr lang="nl-NL" sz="2800" b="1" dirty="0">
                <a:solidFill>
                  <a:srgbClr val="EC7404"/>
                </a:solidFill>
                <a:latin typeface="TheMix Plain" pitchFamily="50" charset="0"/>
              </a:rPr>
              <a:t>Probeer te overtuigen</a:t>
            </a:r>
            <a:br>
              <a:rPr lang="nl-NL" sz="2800" b="1" dirty="0">
                <a:solidFill>
                  <a:srgbClr val="EC7404"/>
                </a:solidFill>
                <a:latin typeface="TheMix Plain" pitchFamily="50" charset="0"/>
              </a:rPr>
            </a:br>
            <a:endParaRPr lang="nl-NL" sz="2800" b="1" dirty="0">
              <a:solidFill>
                <a:srgbClr val="EC7404"/>
              </a:solidFill>
              <a:latin typeface="TheMix Plain" pitchFamily="50" charset="0"/>
            </a:endParaRPr>
          </a:p>
        </p:txBody>
      </p:sp>
      <p:pic>
        <p:nvPicPr>
          <p:cNvPr id="23" name="Afbeelding 22">
            <a:extLst>
              <a:ext uri="{FF2B5EF4-FFF2-40B4-BE49-F238E27FC236}">
                <a16:creationId xmlns:a16="http://schemas.microsoft.com/office/drawing/2014/main" id="{D516EDD2-772A-6F8F-096A-C1A71EDF14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258482" flipV="1">
            <a:off x="10889996" y="3702105"/>
            <a:ext cx="671590" cy="1867963"/>
          </a:xfrm>
          <a:prstGeom prst="rect">
            <a:avLst/>
          </a:prstGeom>
        </p:spPr>
      </p:pic>
      <p:sp>
        <p:nvSpPr>
          <p:cNvPr id="24" name="Tekstvak 23">
            <a:extLst>
              <a:ext uri="{FF2B5EF4-FFF2-40B4-BE49-F238E27FC236}">
                <a16:creationId xmlns:a16="http://schemas.microsoft.com/office/drawing/2014/main" id="{A83CAD7A-E569-BA35-2E60-05F8C8C7611E}"/>
              </a:ext>
            </a:extLst>
          </p:cNvPr>
          <p:cNvSpPr txBox="1"/>
          <p:nvPr/>
        </p:nvSpPr>
        <p:spPr>
          <a:xfrm>
            <a:off x="694081" y="4460180"/>
            <a:ext cx="4750221" cy="1384995"/>
          </a:xfrm>
          <a:custGeom>
            <a:avLst/>
            <a:gdLst>
              <a:gd name="connsiteX0" fmla="*/ 0 w 4750221"/>
              <a:gd name="connsiteY0" fmla="*/ 0 h 2677656"/>
              <a:gd name="connsiteX1" fmla="*/ 4750221 w 4750221"/>
              <a:gd name="connsiteY1" fmla="*/ 0 h 2677656"/>
              <a:gd name="connsiteX2" fmla="*/ 4750221 w 4750221"/>
              <a:gd name="connsiteY2" fmla="*/ 2677656 h 2677656"/>
              <a:gd name="connsiteX3" fmla="*/ 0 w 4750221"/>
              <a:gd name="connsiteY3" fmla="*/ 2677656 h 2677656"/>
              <a:gd name="connsiteX4" fmla="*/ 0 w 4750221"/>
              <a:gd name="connsiteY4" fmla="*/ 0 h 2677656"/>
              <a:gd name="connsiteX0" fmla="*/ 0 w 4750221"/>
              <a:gd name="connsiteY0" fmla="*/ 0 h 2677656"/>
              <a:gd name="connsiteX1" fmla="*/ 4750221 w 4750221"/>
              <a:gd name="connsiteY1" fmla="*/ 0 h 2677656"/>
              <a:gd name="connsiteX2" fmla="*/ 4750221 w 4750221"/>
              <a:gd name="connsiteY2" fmla="*/ 2677656 h 2677656"/>
              <a:gd name="connsiteX3" fmla="*/ 0 w 4750221"/>
              <a:gd name="connsiteY3" fmla="*/ 2677656 h 2677656"/>
              <a:gd name="connsiteX4" fmla="*/ 21157 w 4750221"/>
              <a:gd name="connsiteY4" fmla="*/ 1253684 h 2677656"/>
              <a:gd name="connsiteX5" fmla="*/ 0 w 4750221"/>
              <a:gd name="connsiteY5" fmla="*/ 0 h 2677656"/>
              <a:gd name="connsiteX0" fmla="*/ 0 w 4750221"/>
              <a:gd name="connsiteY0" fmla="*/ 0 h 2677656"/>
              <a:gd name="connsiteX1" fmla="*/ 4750221 w 4750221"/>
              <a:gd name="connsiteY1" fmla="*/ 0 h 2677656"/>
              <a:gd name="connsiteX2" fmla="*/ 4750221 w 4750221"/>
              <a:gd name="connsiteY2" fmla="*/ 2677656 h 2677656"/>
              <a:gd name="connsiteX3" fmla="*/ 0 w 4750221"/>
              <a:gd name="connsiteY3" fmla="*/ 2677656 h 2677656"/>
              <a:gd name="connsiteX4" fmla="*/ 21157 w 4750221"/>
              <a:gd name="connsiteY4" fmla="*/ 1253684 h 2677656"/>
              <a:gd name="connsiteX5" fmla="*/ 0 w 4750221"/>
              <a:gd name="connsiteY5" fmla="*/ 0 h 2677656"/>
              <a:gd name="connsiteX0" fmla="*/ 0 w 4750221"/>
              <a:gd name="connsiteY0" fmla="*/ 0 h 2677656"/>
              <a:gd name="connsiteX1" fmla="*/ 4750221 w 4750221"/>
              <a:gd name="connsiteY1" fmla="*/ 0 h 2677656"/>
              <a:gd name="connsiteX2" fmla="*/ 4750221 w 4750221"/>
              <a:gd name="connsiteY2" fmla="*/ 2677656 h 2677656"/>
              <a:gd name="connsiteX3" fmla="*/ 849854 w 4750221"/>
              <a:gd name="connsiteY3" fmla="*/ 2645383 h 2677656"/>
              <a:gd name="connsiteX4" fmla="*/ 21157 w 4750221"/>
              <a:gd name="connsiteY4" fmla="*/ 1253684 h 2677656"/>
              <a:gd name="connsiteX5" fmla="*/ 0 w 4750221"/>
              <a:gd name="connsiteY5" fmla="*/ 0 h 267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0221" h="2677656">
                <a:moveTo>
                  <a:pt x="0" y="0"/>
                </a:moveTo>
                <a:lnTo>
                  <a:pt x="4750221" y="0"/>
                </a:lnTo>
                <a:lnTo>
                  <a:pt x="4750221" y="2677656"/>
                </a:lnTo>
                <a:lnTo>
                  <a:pt x="849854" y="2645383"/>
                </a:lnTo>
                <a:cubicBezTo>
                  <a:pt x="849735" y="2418151"/>
                  <a:pt x="978707" y="1244248"/>
                  <a:pt x="21157" y="1253684"/>
                </a:cubicBezTo>
                <a:lnTo>
                  <a:pt x="0" y="0"/>
                </a:lnTo>
                <a:close/>
              </a:path>
            </a:pathLst>
          </a:custGeom>
          <a:noFill/>
        </p:spPr>
        <p:txBody>
          <a:bodyPr wrap="square" rtlCol="0">
            <a:spAutoFit/>
          </a:bodyPr>
          <a:lstStyle/>
          <a:p>
            <a:r>
              <a:rPr lang="nl-NL" sz="2800" b="1" dirty="0">
                <a:solidFill>
                  <a:srgbClr val="EC7404"/>
                </a:solidFill>
                <a:latin typeface="TheMix Plain" pitchFamily="50" charset="0"/>
              </a:rPr>
              <a:t>Probeer veel details te vertellen</a:t>
            </a:r>
            <a:br>
              <a:rPr lang="nl-NL" sz="2800" b="1" dirty="0">
                <a:solidFill>
                  <a:srgbClr val="EC7404"/>
                </a:solidFill>
                <a:latin typeface="TheMix Plain" pitchFamily="50" charset="0"/>
              </a:rPr>
            </a:br>
            <a:endParaRPr lang="nl-NL" sz="2800" b="1" dirty="0">
              <a:solidFill>
                <a:srgbClr val="EC7404"/>
              </a:solidFill>
              <a:latin typeface="TheMix Plain" pitchFamily="50" charset="0"/>
            </a:endParaRPr>
          </a:p>
        </p:txBody>
      </p:sp>
      <p:pic>
        <p:nvPicPr>
          <p:cNvPr id="25" name="Afbeelding 24">
            <a:extLst>
              <a:ext uri="{FF2B5EF4-FFF2-40B4-BE49-F238E27FC236}">
                <a16:creationId xmlns:a16="http://schemas.microsoft.com/office/drawing/2014/main" id="{98593DA2-3FD6-FBCA-D360-5E59518732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565719" flipH="1" flipV="1">
            <a:off x="166567" y="3627635"/>
            <a:ext cx="413005" cy="1458128"/>
          </a:xfrm>
          <a:prstGeom prst="rect">
            <a:avLst/>
          </a:prstGeom>
        </p:spPr>
      </p:pic>
      <p:pic>
        <p:nvPicPr>
          <p:cNvPr id="26" name="Afbeelding 25" descr="Afbeelding met kleding, Dans, staan, persoon&#10;&#10;Automatisch gegenereerde beschrijving">
            <a:extLst>
              <a:ext uri="{FF2B5EF4-FFF2-40B4-BE49-F238E27FC236}">
                <a16:creationId xmlns:a16="http://schemas.microsoft.com/office/drawing/2014/main" id="{67A041EF-DB33-3CA6-E514-E47CFF3F55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19867" y="3200"/>
            <a:ext cx="4571600" cy="6858000"/>
          </a:xfrm>
          <a:prstGeom prst="rect">
            <a:avLst/>
          </a:prstGeom>
        </p:spPr>
      </p:pic>
      <p:pic>
        <p:nvPicPr>
          <p:cNvPr id="27" name="Afbeelding 26" descr="Afbeelding met person, schets, kleding, pak&#10;&#10;Automatisch gegenereerde beschrijving">
            <a:extLst>
              <a:ext uri="{FF2B5EF4-FFF2-40B4-BE49-F238E27FC236}">
                <a16:creationId xmlns:a16="http://schemas.microsoft.com/office/drawing/2014/main" id="{1EE0AB1A-D609-CD98-E638-F9BAA9D1B5F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63286" y="-2749733"/>
            <a:ext cx="5416350" cy="8125279"/>
          </a:xfrm>
          <a:prstGeom prst="rect">
            <a:avLst/>
          </a:prstGeom>
        </p:spPr>
      </p:pic>
    </p:spTree>
    <p:extLst>
      <p:ext uri="{BB962C8B-B14F-4D97-AF65-F5344CB8AC3E}">
        <p14:creationId xmlns:p14="http://schemas.microsoft.com/office/powerpoint/2010/main" val="42412246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42"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par>
                                <p:cTn id="20" presetID="42"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0" grpId="0"/>
      <p:bldP spid="22"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5AC73AE6-4B57-ED79-6468-BF13C44187E8}"/>
              </a:ext>
            </a:extLst>
          </p:cNvPr>
          <p:cNvPicPr>
            <a:picLocks noChangeAspect="1"/>
          </p:cNvPicPr>
          <p:nvPr/>
        </p:nvPicPr>
        <p:blipFill rotWithShape="1">
          <a:blip r:embed="rId5"/>
          <a:srcRect b="22036"/>
          <a:stretch/>
        </p:blipFill>
        <p:spPr>
          <a:xfrm>
            <a:off x="0" y="5209940"/>
            <a:ext cx="12192000" cy="1649186"/>
          </a:xfrm>
          <a:prstGeom prst="rect">
            <a:avLst/>
          </a:prstGeom>
        </p:spPr>
      </p:pic>
      <p:pic>
        <p:nvPicPr>
          <p:cNvPr id="9" name="Afbeelding 8" descr="Afbeelding met kleding, Dans, staan, persoon&#10;&#10;Automatisch gegenereerde beschrijving">
            <a:extLst>
              <a:ext uri="{FF2B5EF4-FFF2-40B4-BE49-F238E27FC236}">
                <a16:creationId xmlns:a16="http://schemas.microsoft.com/office/drawing/2014/main" id="{7889884B-68C7-E997-4910-D13152B2BB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18629" y="222121"/>
            <a:ext cx="4571600" cy="6858000"/>
          </a:xfrm>
          <a:prstGeom prst="rect">
            <a:avLst/>
          </a:prstGeom>
        </p:spPr>
      </p:pic>
      <p:pic>
        <p:nvPicPr>
          <p:cNvPr id="13" name="Afbeelding 12" descr="Afbeelding met person, schets, kleding, pak&#10;&#10;Automatisch gegenereerde beschrijving">
            <a:extLst>
              <a:ext uri="{FF2B5EF4-FFF2-40B4-BE49-F238E27FC236}">
                <a16:creationId xmlns:a16="http://schemas.microsoft.com/office/drawing/2014/main" id="{BEA14C84-C0B5-D011-A460-525B435B2E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82303" y="-1045158"/>
            <a:ext cx="5416350" cy="8125279"/>
          </a:xfrm>
          <a:prstGeom prst="rect">
            <a:avLst/>
          </a:prstGeom>
        </p:spPr>
      </p:pic>
      <p:sp>
        <p:nvSpPr>
          <p:cNvPr id="16" name="Tekstvak 15">
            <a:extLst>
              <a:ext uri="{FF2B5EF4-FFF2-40B4-BE49-F238E27FC236}">
                <a16:creationId xmlns:a16="http://schemas.microsoft.com/office/drawing/2014/main" id="{ACEE23DD-4FA7-5BF2-848E-8E84D2B0AD54}"/>
              </a:ext>
            </a:extLst>
          </p:cNvPr>
          <p:cNvSpPr txBox="1"/>
          <p:nvPr/>
        </p:nvSpPr>
        <p:spPr>
          <a:xfrm>
            <a:off x="693752" y="1263161"/>
            <a:ext cx="3875314" cy="1077218"/>
          </a:xfrm>
          <a:prstGeom prst="rect">
            <a:avLst/>
          </a:prstGeom>
          <a:noFill/>
        </p:spPr>
        <p:txBody>
          <a:bodyPr wrap="square" rtlCol="0">
            <a:spAutoFit/>
          </a:bodyPr>
          <a:lstStyle/>
          <a:p>
            <a:pPr algn="ctr"/>
            <a:r>
              <a:rPr lang="nl-NL" sz="3200" b="1" dirty="0">
                <a:solidFill>
                  <a:srgbClr val="EC7404"/>
                </a:solidFill>
                <a:latin typeface="TheMix Plain" pitchFamily="50" charset="0"/>
              </a:rPr>
              <a:t>Drie kinderen komen voor de klas</a:t>
            </a:r>
          </a:p>
        </p:txBody>
      </p:sp>
      <p:sp>
        <p:nvSpPr>
          <p:cNvPr id="17" name="Tekstvak 16">
            <a:extLst>
              <a:ext uri="{FF2B5EF4-FFF2-40B4-BE49-F238E27FC236}">
                <a16:creationId xmlns:a16="http://schemas.microsoft.com/office/drawing/2014/main" id="{9407B563-5D24-C8DE-3A28-9767F1D3527A}"/>
              </a:ext>
            </a:extLst>
          </p:cNvPr>
          <p:cNvSpPr txBox="1"/>
          <p:nvPr/>
        </p:nvSpPr>
        <p:spPr>
          <a:xfrm>
            <a:off x="570556" y="3252556"/>
            <a:ext cx="4186017" cy="1384995"/>
          </a:xfrm>
          <a:prstGeom prst="rect">
            <a:avLst/>
          </a:prstGeom>
          <a:noFill/>
        </p:spPr>
        <p:txBody>
          <a:bodyPr wrap="square" rtlCol="0">
            <a:spAutoFit/>
          </a:bodyPr>
          <a:lstStyle/>
          <a:p>
            <a:pPr algn="ctr"/>
            <a:r>
              <a:rPr lang="nl-NL" sz="2800" b="1" dirty="0">
                <a:solidFill>
                  <a:srgbClr val="EC7404"/>
                </a:solidFill>
                <a:latin typeface="TheMix Plain" pitchFamily="50" charset="0"/>
              </a:rPr>
              <a:t>Twee van hen vertellen de waarheid, maar één kind vertelt een leugen</a:t>
            </a:r>
          </a:p>
        </p:txBody>
      </p:sp>
      <p:sp>
        <p:nvSpPr>
          <p:cNvPr id="18" name="Tekstvak 17">
            <a:extLst>
              <a:ext uri="{FF2B5EF4-FFF2-40B4-BE49-F238E27FC236}">
                <a16:creationId xmlns:a16="http://schemas.microsoft.com/office/drawing/2014/main" id="{8DC3DB52-6C59-2D43-5672-FE8124380F9D}"/>
              </a:ext>
            </a:extLst>
          </p:cNvPr>
          <p:cNvSpPr txBox="1"/>
          <p:nvPr/>
        </p:nvSpPr>
        <p:spPr>
          <a:xfrm>
            <a:off x="8281925" y="1724819"/>
            <a:ext cx="3910075" cy="2585323"/>
          </a:xfrm>
          <a:prstGeom prst="rect">
            <a:avLst/>
          </a:prstGeom>
          <a:noFill/>
        </p:spPr>
        <p:txBody>
          <a:bodyPr wrap="square" rtlCol="0">
            <a:spAutoFit/>
          </a:bodyPr>
          <a:lstStyle/>
          <a:p>
            <a:pPr algn="ctr"/>
            <a:r>
              <a:rPr lang="nl-NL" sz="5400" b="1" dirty="0">
                <a:solidFill>
                  <a:srgbClr val="EC7404"/>
                </a:solidFill>
                <a:latin typeface="TheMix Plain" pitchFamily="50" charset="0"/>
              </a:rPr>
              <a:t>Wie is er aan het liegen? </a:t>
            </a:r>
          </a:p>
        </p:txBody>
      </p:sp>
      <p:pic>
        <p:nvPicPr>
          <p:cNvPr id="2" name="swoosh-sound-effect-for-fight-scenes-or-transitions-2-149890">
            <a:hlinkClick r:id="" action="ppaction://media"/>
            <a:extLst>
              <a:ext uri="{FF2B5EF4-FFF2-40B4-BE49-F238E27FC236}">
                <a16:creationId xmlns:a16="http://schemas.microsoft.com/office/drawing/2014/main" id="{3FDBEAB6-47AC-C73C-56C6-47A61086AE4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53053" y="2114599"/>
            <a:ext cx="609600" cy="609600"/>
          </a:xfrm>
          <a:prstGeom prst="rect">
            <a:avLst/>
          </a:prstGeom>
        </p:spPr>
      </p:pic>
      <p:pic>
        <p:nvPicPr>
          <p:cNvPr id="4" name="swoosh-sound-effect-for-fight-scenes-or-transitions-2-149890">
            <a:hlinkClick r:id="" action="ppaction://media"/>
            <a:extLst>
              <a:ext uri="{FF2B5EF4-FFF2-40B4-BE49-F238E27FC236}">
                <a16:creationId xmlns:a16="http://schemas.microsoft.com/office/drawing/2014/main" id="{95C823FB-5013-1CAB-79BB-CCA47370D1A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05985" y="4821335"/>
            <a:ext cx="609600" cy="609600"/>
          </a:xfrm>
          <a:prstGeom prst="rect">
            <a:avLst/>
          </a:prstGeom>
        </p:spPr>
      </p:pic>
      <p:pic>
        <p:nvPicPr>
          <p:cNvPr id="5" name="swoosh-sound-effect-for-fight-scenes-or-transitions-2-149890">
            <a:hlinkClick r:id="" action="ppaction://media"/>
            <a:extLst>
              <a:ext uri="{FF2B5EF4-FFF2-40B4-BE49-F238E27FC236}">
                <a16:creationId xmlns:a16="http://schemas.microsoft.com/office/drawing/2014/main" id="{16824B6F-740B-7C47-93EB-2A4430B5D03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2649" y="805907"/>
            <a:ext cx="609600" cy="609600"/>
          </a:xfrm>
          <a:prstGeom prst="rect">
            <a:avLst/>
          </a:prstGeom>
        </p:spPr>
      </p:pic>
      <p:sp>
        <p:nvSpPr>
          <p:cNvPr id="7" name="Tekstvak 6">
            <a:extLst>
              <a:ext uri="{FF2B5EF4-FFF2-40B4-BE49-F238E27FC236}">
                <a16:creationId xmlns:a16="http://schemas.microsoft.com/office/drawing/2014/main" id="{14D1CFB0-0855-25B6-96BA-4BBEB88E9FBD}"/>
              </a:ext>
            </a:extLst>
          </p:cNvPr>
          <p:cNvSpPr txBox="1"/>
          <p:nvPr/>
        </p:nvSpPr>
        <p:spPr>
          <a:xfrm>
            <a:off x="1792154" y="67139"/>
            <a:ext cx="9472704" cy="1107996"/>
          </a:xfrm>
          <a:prstGeom prst="rect">
            <a:avLst/>
          </a:prstGeom>
          <a:noFill/>
        </p:spPr>
        <p:txBody>
          <a:bodyPr wrap="square" rtlCol="0">
            <a:spAutoFit/>
          </a:bodyPr>
          <a:lstStyle/>
          <a:p>
            <a:pPr algn="ctr"/>
            <a:r>
              <a:rPr lang="nl-NL" sz="6600" b="1" dirty="0">
                <a:solidFill>
                  <a:srgbClr val="EC7404"/>
                </a:solidFill>
                <a:latin typeface="TheMix Plain" pitchFamily="50" charset="0"/>
              </a:rPr>
              <a:t>De Leugendetector</a:t>
            </a:r>
          </a:p>
        </p:txBody>
      </p:sp>
    </p:spTree>
    <p:extLst>
      <p:ext uri="{BB962C8B-B14F-4D97-AF65-F5344CB8AC3E}">
        <p14:creationId xmlns:p14="http://schemas.microsoft.com/office/powerpoint/2010/main" val="14418794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360" fill="hold"/>
                                        <p:tgtEl>
                                          <p:spTgt spid="2"/>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anim calcmode="lin" valueType="num">
                                      <p:cBhvr>
                                        <p:cTn id="17" dur="1000" fill="hold"/>
                                        <p:tgtEl>
                                          <p:spTgt spid="17"/>
                                        </p:tgtEl>
                                        <p:attrNameLst>
                                          <p:attrName>ppt_x</p:attrName>
                                        </p:attrNameLst>
                                      </p:cBhvr>
                                      <p:tavLst>
                                        <p:tav tm="0">
                                          <p:val>
                                            <p:strVal val="#ppt_x"/>
                                          </p:val>
                                        </p:tav>
                                        <p:tav tm="100000">
                                          <p:val>
                                            <p:strVal val="#ppt_x"/>
                                          </p:val>
                                        </p:tav>
                                      </p:tavLst>
                                    </p:anim>
                                    <p:anim calcmode="lin" valueType="num">
                                      <p:cBhvr>
                                        <p:cTn id="18" dur="1000" fill="hold"/>
                                        <p:tgtEl>
                                          <p:spTgt spid="17"/>
                                        </p:tgtEl>
                                        <p:attrNameLst>
                                          <p:attrName>ppt_y</p:attrName>
                                        </p:attrNameLst>
                                      </p:cBhvr>
                                      <p:tavLst>
                                        <p:tav tm="0">
                                          <p:val>
                                            <p:strVal val="#ppt_y+.1"/>
                                          </p:val>
                                        </p:tav>
                                        <p:tav tm="100000">
                                          <p:val>
                                            <p:strVal val="#ppt_y"/>
                                          </p:val>
                                        </p:tav>
                                      </p:tavLst>
                                    </p:anim>
                                  </p:childTnLst>
                                </p:cTn>
                              </p:par>
                              <p:par>
                                <p:cTn id="19" presetID="1" presetClass="mediacall" presetSubtype="0" fill="hold" nodeType="withEffect">
                                  <p:stCondLst>
                                    <p:cond delay="0"/>
                                  </p:stCondLst>
                                  <p:childTnLst>
                                    <p:cmd type="call" cmd="playFrom(0.0)">
                                      <p:cBhvr>
                                        <p:cTn id="20" dur="360" fill="hold"/>
                                        <p:tgtEl>
                                          <p:spTgt spid="4"/>
                                        </p:tgtEl>
                                      </p:cBhvr>
                                    </p:cmd>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par>
                                <p:cTn id="28" presetID="1" presetClass="mediacall" presetSubtype="0" fill="hold" nodeType="withEffect">
                                  <p:stCondLst>
                                    <p:cond delay="0"/>
                                  </p:stCondLst>
                                  <p:childTnLst>
                                    <p:cmd type="call" cmd="playFrom(0.0)">
                                      <p:cBhvr>
                                        <p:cTn id="29" dur="3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0" fill="hold" display="0">
                  <p:stCondLst>
                    <p:cond delay="indefinite"/>
                  </p:stCondLst>
                  <p:endCondLst>
                    <p:cond evt="onStopAudio" delay="0">
                      <p:tgtEl>
                        <p:sldTgt/>
                      </p:tgtEl>
                    </p:cond>
                  </p:endCondLst>
                </p:cTn>
                <p:tgtEl>
                  <p:spTgt spid="2"/>
                </p:tgtEl>
              </p:cMediaNode>
            </p:audio>
            <p:audio>
              <p:cMediaNode vol="80000" showWhenStopped="0">
                <p:cTn id="31" fill="hold" display="0">
                  <p:stCondLst>
                    <p:cond delay="indefinite"/>
                  </p:stCondLst>
                  <p:endCondLst>
                    <p:cond evt="onStopAudio" delay="0">
                      <p:tgtEl>
                        <p:sldTgt/>
                      </p:tgtEl>
                    </p:cond>
                  </p:endCondLst>
                </p:cTn>
                <p:tgtEl>
                  <p:spTgt spid="4"/>
                </p:tgtEl>
              </p:cMediaNode>
            </p:audio>
            <p:audio>
              <p:cMediaNode vol="80000" showWhenStopped="0">
                <p:cTn id="32" fill="hold" display="0">
                  <p:stCondLst>
                    <p:cond delay="indefinite"/>
                  </p:stCondLst>
                  <p:endCondLst>
                    <p:cond evt="onStopAudio" delay="0">
                      <p:tgtEl>
                        <p:sldTgt/>
                      </p:tgtEl>
                    </p:cond>
                  </p:endCondLst>
                </p:cTn>
                <p:tgtEl>
                  <p:spTgt spid="5"/>
                </p:tgtEl>
              </p:cMediaNode>
            </p:audio>
          </p:childTnLst>
        </p:cTn>
      </p:par>
    </p:tnLst>
    <p:bldLst>
      <p:bldP spid="16"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Afbeelding 3" descr="Afbeelding met Amber&#10;&#10;Automatisch gegenereerde beschrijving">
            <a:extLst>
              <a:ext uri="{FF2B5EF4-FFF2-40B4-BE49-F238E27FC236}">
                <a16:creationId xmlns:a16="http://schemas.microsoft.com/office/drawing/2014/main" id="{B9E486E2-F07D-27AF-FDCF-3412B57AA2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1714" y="717096"/>
            <a:ext cx="6168571" cy="6908799"/>
          </a:xfrm>
          <a:prstGeom prst="rect">
            <a:avLst/>
          </a:prstGeom>
        </p:spPr>
      </p:pic>
      <p:pic>
        <p:nvPicPr>
          <p:cNvPr id="6" name="Afbeelding 5" descr="Afbeelding met Dans, kleding, dansen, schets&#10;&#10;Automatisch gegenereerde beschrijving">
            <a:extLst>
              <a:ext uri="{FF2B5EF4-FFF2-40B4-BE49-F238E27FC236}">
                <a16:creationId xmlns:a16="http://schemas.microsoft.com/office/drawing/2014/main" id="{531CE7C0-8A7D-C433-425D-3F114AB033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5630" y="329822"/>
            <a:ext cx="6019284" cy="5811082"/>
          </a:xfrm>
          <a:prstGeom prst="rect">
            <a:avLst/>
          </a:prstGeom>
        </p:spPr>
      </p:pic>
      <p:sp>
        <p:nvSpPr>
          <p:cNvPr id="7" name="Tekstvak 6">
            <a:extLst>
              <a:ext uri="{FF2B5EF4-FFF2-40B4-BE49-F238E27FC236}">
                <a16:creationId xmlns:a16="http://schemas.microsoft.com/office/drawing/2014/main" id="{A91F7524-3D33-3CBF-CD3D-63E87F46C9A6}"/>
              </a:ext>
            </a:extLst>
          </p:cNvPr>
          <p:cNvSpPr txBox="1"/>
          <p:nvPr/>
        </p:nvSpPr>
        <p:spPr>
          <a:xfrm>
            <a:off x="-1391345" y="4645203"/>
            <a:ext cx="7521836" cy="1569660"/>
          </a:xfrm>
          <a:prstGeom prst="rect">
            <a:avLst/>
          </a:prstGeom>
          <a:noFill/>
        </p:spPr>
        <p:txBody>
          <a:bodyPr wrap="square" rtlCol="0">
            <a:spAutoFit/>
          </a:bodyPr>
          <a:lstStyle/>
          <a:p>
            <a:pPr algn="ctr"/>
            <a:r>
              <a:rPr lang="nl-NL" sz="4800" b="1" dirty="0">
                <a:solidFill>
                  <a:srgbClr val="EC7404"/>
                </a:solidFill>
                <a:latin typeface="TheMix Plain" pitchFamily="50" charset="0"/>
              </a:rPr>
              <a:t>Veel succes </a:t>
            </a:r>
          </a:p>
          <a:p>
            <a:pPr algn="ctr"/>
            <a:r>
              <a:rPr lang="nl-NL" sz="4800" b="1" dirty="0">
                <a:solidFill>
                  <a:srgbClr val="EC7404"/>
                </a:solidFill>
                <a:latin typeface="TheMix Plain" pitchFamily="50" charset="0"/>
              </a:rPr>
              <a:t>en plezier!</a:t>
            </a:r>
          </a:p>
        </p:txBody>
      </p:sp>
      <p:pic>
        <p:nvPicPr>
          <p:cNvPr id="2" name="Beverly Hills Cop">
            <a:hlinkClick r:id="" action="ppaction://media"/>
            <a:extLst>
              <a:ext uri="{FF2B5EF4-FFF2-40B4-BE49-F238E27FC236}">
                <a16:creationId xmlns:a16="http://schemas.microsoft.com/office/drawing/2014/main" id="{F8D421F2-D951-4578-4731-FC091889490C}"/>
              </a:ext>
            </a:extLst>
          </p:cNvPr>
          <p:cNvPicPr>
            <a:picLocks noChangeAspect="1"/>
          </p:cNvPicPr>
          <p:nvPr>
            <a:audioFile r:link="rId1"/>
            <p:extLst>
              <p:ext uri="{DAA4B4D4-6D71-4841-9C94-3DE7FCFB9230}">
                <p14:media xmlns:p14="http://schemas.microsoft.com/office/powerpoint/2010/main" r:embed="rId2">
                  <p14:trim end="110257"/>
                </p14:media>
              </p:ext>
            </p:extLst>
          </p:nvPr>
        </p:nvPicPr>
        <p:blipFill>
          <a:blip r:embed="rId6"/>
          <a:stretch>
            <a:fillRect/>
          </a:stretch>
        </p:blipFill>
        <p:spPr>
          <a:xfrm>
            <a:off x="-609600" y="3371850"/>
            <a:ext cx="609600" cy="609600"/>
          </a:xfrm>
          <a:prstGeom prst="rect">
            <a:avLst/>
          </a:prstGeom>
        </p:spPr>
      </p:pic>
      <p:pic>
        <p:nvPicPr>
          <p:cNvPr id="3" name="Afbeelding 2" descr="Afbeelding met tekst, Lettertype, Graphics, logo&#10;&#10;Automatisch gegenereerde beschrijving">
            <a:extLst>
              <a:ext uri="{FF2B5EF4-FFF2-40B4-BE49-F238E27FC236}">
                <a16:creationId xmlns:a16="http://schemas.microsoft.com/office/drawing/2014/main" id="{CC90BF4F-091F-510F-FFA6-D3E8A0498B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76292" y="4992914"/>
            <a:ext cx="3315708" cy="1865086"/>
          </a:xfrm>
          <a:prstGeom prst="rect">
            <a:avLst/>
          </a:prstGeom>
        </p:spPr>
      </p:pic>
      <p:sp>
        <p:nvSpPr>
          <p:cNvPr id="5" name="Tekstvak 4">
            <a:extLst>
              <a:ext uri="{FF2B5EF4-FFF2-40B4-BE49-F238E27FC236}">
                <a16:creationId xmlns:a16="http://schemas.microsoft.com/office/drawing/2014/main" id="{DC79DF43-C500-F097-7014-539FFF865509}"/>
              </a:ext>
            </a:extLst>
          </p:cNvPr>
          <p:cNvSpPr txBox="1"/>
          <p:nvPr/>
        </p:nvSpPr>
        <p:spPr>
          <a:xfrm>
            <a:off x="-1016162" y="391658"/>
            <a:ext cx="7521836" cy="1569660"/>
          </a:xfrm>
          <a:prstGeom prst="rect">
            <a:avLst/>
          </a:prstGeom>
          <a:noFill/>
        </p:spPr>
        <p:txBody>
          <a:bodyPr wrap="square" rtlCol="0">
            <a:spAutoFit/>
          </a:bodyPr>
          <a:lstStyle/>
          <a:p>
            <a:pPr algn="ctr"/>
            <a:r>
              <a:rPr lang="nl-NL" sz="4800" b="1" dirty="0">
                <a:solidFill>
                  <a:srgbClr val="EC7404"/>
                </a:solidFill>
                <a:latin typeface="TheMix Plain" pitchFamily="50" charset="0"/>
              </a:rPr>
              <a:t>Welk boek wil </a:t>
            </a:r>
            <a:br>
              <a:rPr lang="nl-NL" sz="4800" b="1" dirty="0">
                <a:solidFill>
                  <a:srgbClr val="EC7404"/>
                </a:solidFill>
                <a:latin typeface="TheMix Plain" pitchFamily="50" charset="0"/>
              </a:rPr>
            </a:br>
            <a:r>
              <a:rPr lang="nl-NL" sz="4800" b="1" dirty="0">
                <a:solidFill>
                  <a:srgbClr val="EC7404"/>
                </a:solidFill>
                <a:latin typeface="TheMix Plain" pitchFamily="50" charset="0"/>
              </a:rPr>
              <a:t>jij gaan lezen?</a:t>
            </a:r>
          </a:p>
        </p:txBody>
      </p:sp>
    </p:spTree>
    <p:extLst>
      <p:ext uri="{BB962C8B-B14F-4D97-AF65-F5344CB8AC3E}">
        <p14:creationId xmlns:p14="http://schemas.microsoft.com/office/powerpoint/2010/main" val="25082859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2babbeda-5eac-4389-97c8-8606268fb7b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FC89AE4C565AA4F993180242B49D307" ma:contentTypeVersion="18" ma:contentTypeDescription="Create a new document." ma:contentTypeScope="" ma:versionID="ca52c44750fd7baceba01b2e6acc4898">
  <xsd:schema xmlns:xsd="http://www.w3.org/2001/XMLSchema" xmlns:xs="http://www.w3.org/2001/XMLSchema" xmlns:p="http://schemas.microsoft.com/office/2006/metadata/properties" xmlns:ns3="2babbeda-5eac-4389-97c8-8606268fb7b2" xmlns:ns4="c8cace35-922e-461c-9f96-b3d759f59582" targetNamespace="http://schemas.microsoft.com/office/2006/metadata/properties" ma:root="true" ma:fieldsID="ba190e334e06d00189019065f91d1971" ns3:_="" ns4:_="">
    <xsd:import namespace="2babbeda-5eac-4389-97c8-8606268fb7b2"/>
    <xsd:import namespace="c8cace35-922e-461c-9f96-b3d759f59582"/>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OCR" minOccurs="0"/>
                <xsd:element ref="ns3:MediaServiceLocation" minOccurs="0"/>
                <xsd:element ref="ns3:MediaLengthInSeconds" minOccurs="0"/>
                <xsd:element ref="ns3:MediaServiceAutoKeyPoints" minOccurs="0"/>
                <xsd:element ref="ns3:MediaServiceKeyPoint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abbeda-5eac-4389-97c8-8606268fb7b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8cace35-922e-461c-9f96-b3d759f59582"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F9D98E3-3D02-4B9C-A6F5-8AAA6DE631A9}">
  <ds:schemaRefs>
    <ds:schemaRef ds:uri="http://schemas.microsoft.com/sharepoint/v3/contenttype/forms"/>
  </ds:schemaRefs>
</ds:datastoreItem>
</file>

<file path=customXml/itemProps2.xml><?xml version="1.0" encoding="utf-8"?>
<ds:datastoreItem xmlns:ds="http://schemas.openxmlformats.org/officeDocument/2006/customXml" ds:itemID="{D363F1A2-A13F-4C77-8159-0CA835577CE2}">
  <ds:schemaRefs>
    <ds:schemaRef ds:uri="http://schemas.microsoft.com/office/2006/documentManagement/types"/>
    <ds:schemaRef ds:uri="http://schemas.microsoft.com/office/2006/metadata/properties"/>
    <ds:schemaRef ds:uri="c8cace35-922e-461c-9f96-b3d759f59582"/>
    <ds:schemaRef ds:uri="http://purl.org/dc/dcmitype/"/>
    <ds:schemaRef ds:uri="http://schemas.microsoft.com/office/infopath/2007/PartnerControls"/>
    <ds:schemaRef ds:uri="http://purl.org/dc/elements/1.1/"/>
    <ds:schemaRef ds:uri="http://www.w3.org/XML/1998/namespace"/>
    <ds:schemaRef ds:uri="http://schemas.openxmlformats.org/package/2006/metadata/core-properties"/>
    <ds:schemaRef ds:uri="2babbeda-5eac-4389-97c8-8606268fb7b2"/>
    <ds:schemaRef ds:uri="http://purl.org/dc/terms/"/>
  </ds:schemaRefs>
</ds:datastoreItem>
</file>

<file path=customXml/itemProps3.xml><?xml version="1.0" encoding="utf-8"?>
<ds:datastoreItem xmlns:ds="http://schemas.openxmlformats.org/officeDocument/2006/customXml" ds:itemID="{D138DBD6-2CC5-4710-B35D-D955DAB3FA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babbeda-5eac-4389-97c8-8606268fb7b2"/>
    <ds:schemaRef ds:uri="c8cace35-922e-461c-9f96-b3d759f595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167</TotalTime>
  <Words>257</Words>
  <Application>Microsoft Office PowerPoint</Application>
  <PresentationFormat>Breedbeeld</PresentationFormat>
  <Paragraphs>28</Paragraphs>
  <Slides>8</Slides>
  <Notes>4</Notes>
  <HiddenSlides>0</HiddenSlides>
  <MMClips>9</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8</vt:i4>
      </vt:variant>
    </vt:vector>
  </HeadingPairs>
  <TitlesOfParts>
    <vt:vector size="14" baseType="lpstr">
      <vt:lpstr>Aptos</vt:lpstr>
      <vt:lpstr>Arial</vt:lpstr>
      <vt:lpstr>Calibri</vt:lpstr>
      <vt:lpstr>Calibri Light</vt:lpstr>
      <vt:lpstr>TheMix Plain</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Wouter Drubbel</dc:creator>
  <cp:lastModifiedBy>Joran Floor</cp:lastModifiedBy>
  <cp:revision>10</cp:revision>
  <dcterms:created xsi:type="dcterms:W3CDTF">2024-05-17T08:48:01Z</dcterms:created>
  <dcterms:modified xsi:type="dcterms:W3CDTF">2024-06-06T13:00:11Z</dcterms:modified>
  <cp:contentStatus>Definitief</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0x010100FFC89AE4C565AA4F993180242B49D307</vt:lpwstr>
  </property>
  <property fmtid="{D5CDD505-2E9C-101B-9397-08002B2CF9AE}" pid="3" name="_MarkAsFinal">
    <vt:bool>true</vt:bool>
  </property>
</Properties>
</file>