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1" r:id="rId8"/>
    <p:sldId id="259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50C7"/>
    <a:srgbClr val="FEE552"/>
    <a:srgbClr val="F94C82"/>
    <a:srgbClr val="37BF94"/>
    <a:srgbClr val="F3C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B9D18-4DED-4595-BC3B-9617E5CEC82C}" v="362" dt="2024-03-08T10:12:36.362"/>
    <p1510:client id="{266142B0-984A-4C4A-BAF6-D0C02936087F}" v="48" vWet="52" dt="2024-03-07T13:29:17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an Floor" userId="5dc3cb7f-383d-4610-8b75-ba22e7abc4c2" providerId="ADAL" clId="{266142B0-984A-4C4A-BAF6-D0C02936087F}"/>
    <pc:docChg chg="undo custSel addSld modSld sldOrd">
      <pc:chgData name="Joran Floor" userId="5dc3cb7f-383d-4610-8b75-ba22e7abc4c2" providerId="ADAL" clId="{266142B0-984A-4C4A-BAF6-D0C02936087F}" dt="2024-03-07T10:09:25.832" v="683" actId="1076"/>
      <pc:docMkLst>
        <pc:docMk/>
      </pc:docMkLst>
      <pc:sldChg chg="modSp">
        <pc:chgData name="Joran Floor" userId="5dc3cb7f-383d-4610-8b75-ba22e7abc4c2" providerId="ADAL" clId="{266142B0-984A-4C4A-BAF6-D0C02936087F}" dt="2024-03-07T10:03:15.776" v="480" actId="167"/>
        <pc:sldMkLst>
          <pc:docMk/>
          <pc:sldMk cId="3532241397" sldId="257"/>
        </pc:sldMkLst>
        <pc:picChg chg="mod">
          <ac:chgData name="Joran Floor" userId="5dc3cb7f-383d-4610-8b75-ba22e7abc4c2" providerId="ADAL" clId="{266142B0-984A-4C4A-BAF6-D0C02936087F}" dt="2024-03-07T10:03:15.776" v="480" actId="167"/>
          <ac:picMkLst>
            <pc:docMk/>
            <pc:sldMk cId="3532241397" sldId="257"/>
            <ac:picMk id="2052" creationId="{82A32629-35C4-E512-CB0C-629177617AE1}"/>
          </ac:picMkLst>
        </pc:picChg>
      </pc:sldChg>
      <pc:sldChg chg="addSp modSp mod">
        <pc:chgData name="Joran Floor" userId="5dc3cb7f-383d-4610-8b75-ba22e7abc4c2" providerId="ADAL" clId="{266142B0-984A-4C4A-BAF6-D0C02936087F}" dt="2024-03-07T10:03:11.535" v="479" actId="1076"/>
        <pc:sldMkLst>
          <pc:docMk/>
          <pc:sldMk cId="4107780242" sldId="258"/>
        </pc:sldMkLst>
        <pc:spChg chg="mod">
          <ac:chgData name="Joran Floor" userId="5dc3cb7f-383d-4610-8b75-ba22e7abc4c2" providerId="ADAL" clId="{266142B0-984A-4C4A-BAF6-D0C02936087F}" dt="2024-03-07T09:30:15.862" v="23" actId="1076"/>
          <ac:spMkLst>
            <pc:docMk/>
            <pc:sldMk cId="4107780242" sldId="258"/>
            <ac:spMk id="2" creationId="{495B95BE-9228-C919-5663-10E611824E88}"/>
          </ac:spMkLst>
        </pc:spChg>
        <pc:spChg chg="add mod">
          <ac:chgData name="Joran Floor" userId="5dc3cb7f-383d-4610-8b75-ba22e7abc4c2" providerId="ADAL" clId="{266142B0-984A-4C4A-BAF6-D0C02936087F}" dt="2024-03-07T09:58:36.200" v="392" actId="20577"/>
          <ac:spMkLst>
            <pc:docMk/>
            <pc:sldMk cId="4107780242" sldId="258"/>
            <ac:spMk id="3" creationId="{8776A8D8-0F5E-D77E-05C0-3F9D7529AB20}"/>
          </ac:spMkLst>
        </pc:spChg>
        <pc:picChg chg="mod">
          <ac:chgData name="Joran Floor" userId="5dc3cb7f-383d-4610-8b75-ba22e7abc4c2" providerId="ADAL" clId="{266142B0-984A-4C4A-BAF6-D0C02936087F}" dt="2024-03-07T10:03:11.535" v="479" actId="1076"/>
          <ac:picMkLst>
            <pc:docMk/>
            <pc:sldMk cId="4107780242" sldId="258"/>
            <ac:picMk id="2052" creationId="{82A32629-35C4-E512-CB0C-629177617AE1}"/>
          </ac:picMkLst>
        </pc:picChg>
      </pc:sldChg>
      <pc:sldChg chg="addSp delSp modSp new mod">
        <pc:chgData name="Joran Floor" userId="5dc3cb7f-383d-4610-8b75-ba22e7abc4c2" providerId="ADAL" clId="{266142B0-984A-4C4A-BAF6-D0C02936087F}" dt="2024-03-07T10:09:25.832" v="683" actId="1076"/>
        <pc:sldMkLst>
          <pc:docMk/>
          <pc:sldMk cId="3676635979" sldId="259"/>
        </pc:sldMkLst>
        <pc:spChg chg="mod">
          <ac:chgData name="Joran Floor" userId="5dc3cb7f-383d-4610-8b75-ba22e7abc4c2" providerId="ADAL" clId="{266142B0-984A-4C4A-BAF6-D0C02936087F}" dt="2024-03-07T09:43:47.575" v="291" actId="1076"/>
          <ac:spMkLst>
            <pc:docMk/>
            <pc:sldMk cId="3676635979" sldId="259"/>
            <ac:spMk id="2" creationId="{9A812EB6-D9C4-9E68-DDD9-3499D8D99628}"/>
          </ac:spMkLst>
        </pc:spChg>
        <pc:spChg chg="add del">
          <ac:chgData name="Joran Floor" userId="5dc3cb7f-383d-4610-8b75-ba22e7abc4c2" providerId="ADAL" clId="{266142B0-984A-4C4A-BAF6-D0C02936087F}" dt="2024-03-07T09:39:41.006" v="224"/>
          <ac:spMkLst>
            <pc:docMk/>
            <pc:sldMk cId="3676635979" sldId="259"/>
            <ac:spMk id="3" creationId="{3AE27406-F4F8-6452-9811-E68387546CEA}"/>
          </ac:spMkLst>
        </pc:spChg>
        <pc:spChg chg="add">
          <ac:chgData name="Joran Floor" userId="5dc3cb7f-383d-4610-8b75-ba22e7abc4c2" providerId="ADAL" clId="{266142B0-984A-4C4A-BAF6-D0C02936087F}" dt="2024-03-07T09:39:24.740" v="220"/>
          <ac:spMkLst>
            <pc:docMk/>
            <pc:sldMk cId="3676635979" sldId="259"/>
            <ac:spMk id="4" creationId="{E1A6B091-24EB-7D27-5AD7-A61ED4DEC7C0}"/>
          </ac:spMkLst>
        </pc:spChg>
        <pc:spChg chg="add mod">
          <ac:chgData name="Joran Floor" userId="5dc3cb7f-383d-4610-8b75-ba22e7abc4c2" providerId="ADAL" clId="{266142B0-984A-4C4A-BAF6-D0C02936087F}" dt="2024-03-07T09:39:28.374" v="222"/>
          <ac:spMkLst>
            <pc:docMk/>
            <pc:sldMk cId="3676635979" sldId="259"/>
            <ac:spMk id="5" creationId="{08F303ED-BF23-6671-61A5-4776F11A0914}"/>
          </ac:spMkLst>
        </pc:spChg>
        <pc:spChg chg="add">
          <ac:chgData name="Joran Floor" userId="5dc3cb7f-383d-4610-8b75-ba22e7abc4c2" providerId="ADAL" clId="{266142B0-984A-4C4A-BAF6-D0C02936087F}" dt="2024-03-07T09:39:34.951" v="223"/>
          <ac:spMkLst>
            <pc:docMk/>
            <pc:sldMk cId="3676635979" sldId="259"/>
            <ac:spMk id="6" creationId="{A9AC71DA-7C1C-8B22-55FD-9EC21D8AC05E}"/>
          </ac:spMkLst>
        </pc:spChg>
        <pc:spChg chg="add mod">
          <ac:chgData name="Joran Floor" userId="5dc3cb7f-383d-4610-8b75-ba22e7abc4c2" providerId="ADAL" clId="{266142B0-984A-4C4A-BAF6-D0C02936087F}" dt="2024-03-07T09:57:02.050" v="314" actId="1076"/>
          <ac:spMkLst>
            <pc:docMk/>
            <pc:sldMk cId="3676635979" sldId="259"/>
            <ac:spMk id="18" creationId="{749D5548-75F1-916E-D862-F64EB5BB7045}"/>
          </ac:spMkLst>
        </pc:spChg>
        <pc:spChg chg="add del mod">
          <ac:chgData name="Joran Floor" userId="5dc3cb7f-383d-4610-8b75-ba22e7abc4c2" providerId="ADAL" clId="{266142B0-984A-4C4A-BAF6-D0C02936087F}" dt="2024-03-07T10:09:25.832" v="683" actId="1076"/>
          <ac:spMkLst>
            <pc:docMk/>
            <pc:sldMk cId="3676635979" sldId="259"/>
            <ac:spMk id="20" creationId="{8A69E993-0F73-7BD8-342D-67DFEAB24AD7}"/>
          </ac:spMkLst>
        </pc:spChg>
        <pc:picChg chg="add mod">
          <ac:chgData name="Joran Floor" userId="5dc3cb7f-383d-4610-8b75-ba22e7abc4c2" providerId="ADAL" clId="{266142B0-984A-4C4A-BAF6-D0C02936087F}" dt="2024-03-07T09:43:47.575" v="291" actId="1076"/>
          <ac:picMkLst>
            <pc:docMk/>
            <pc:sldMk cId="3676635979" sldId="259"/>
            <ac:picMk id="7" creationId="{870F6A08-46AB-ED6A-9E85-1FD9B04EFFE9}"/>
          </ac:picMkLst>
        </pc:picChg>
        <pc:picChg chg="add mod modCrop">
          <ac:chgData name="Joran Floor" userId="5dc3cb7f-383d-4610-8b75-ba22e7abc4c2" providerId="ADAL" clId="{266142B0-984A-4C4A-BAF6-D0C02936087F}" dt="2024-03-07T09:43:47.575" v="291" actId="1076"/>
          <ac:picMkLst>
            <pc:docMk/>
            <pc:sldMk cId="3676635979" sldId="259"/>
            <ac:picMk id="8" creationId="{1BFBD21E-54B6-1A02-DBDD-C19B9EEE8B3B}"/>
          </ac:picMkLst>
        </pc:picChg>
        <pc:picChg chg="add mod">
          <ac:chgData name="Joran Floor" userId="5dc3cb7f-383d-4610-8b75-ba22e7abc4c2" providerId="ADAL" clId="{266142B0-984A-4C4A-BAF6-D0C02936087F}" dt="2024-03-07T09:40:44.288" v="237" actId="571"/>
          <ac:picMkLst>
            <pc:docMk/>
            <pc:sldMk cId="3676635979" sldId="259"/>
            <ac:picMk id="9" creationId="{F49A8363-C476-DE4B-DCFF-B236DC85F6F1}"/>
          </ac:picMkLst>
        </pc:picChg>
        <pc:picChg chg="add mod modCrop">
          <ac:chgData name="Joran Floor" userId="5dc3cb7f-383d-4610-8b75-ba22e7abc4c2" providerId="ADAL" clId="{266142B0-984A-4C4A-BAF6-D0C02936087F}" dt="2024-03-07T09:43:47.575" v="291" actId="1076"/>
          <ac:picMkLst>
            <pc:docMk/>
            <pc:sldMk cId="3676635979" sldId="259"/>
            <ac:picMk id="10" creationId="{6E8DA603-B7E2-29E0-963A-AC767B0295B4}"/>
          </ac:picMkLst>
        </pc:picChg>
        <pc:picChg chg="add mod">
          <ac:chgData name="Joran Floor" userId="5dc3cb7f-383d-4610-8b75-ba22e7abc4c2" providerId="ADAL" clId="{266142B0-984A-4C4A-BAF6-D0C02936087F}" dt="2024-03-07T09:41:44.338" v="254" actId="571"/>
          <ac:picMkLst>
            <pc:docMk/>
            <pc:sldMk cId="3676635979" sldId="259"/>
            <ac:picMk id="11" creationId="{0F308F68-039B-F73F-A8E3-2AADB0CC67EB}"/>
          </ac:picMkLst>
        </pc:picChg>
        <pc:picChg chg="add mod">
          <ac:chgData name="Joran Floor" userId="5dc3cb7f-383d-4610-8b75-ba22e7abc4c2" providerId="ADAL" clId="{266142B0-984A-4C4A-BAF6-D0C02936087F}" dt="2024-03-07T09:41:44.338" v="254" actId="571"/>
          <ac:picMkLst>
            <pc:docMk/>
            <pc:sldMk cId="3676635979" sldId="259"/>
            <ac:picMk id="12" creationId="{B778B093-980D-91B7-9E43-B17A9C7E7594}"/>
          </ac:picMkLst>
        </pc:picChg>
        <pc:picChg chg="add mod modCrop">
          <ac:chgData name="Joran Floor" userId="5dc3cb7f-383d-4610-8b75-ba22e7abc4c2" providerId="ADAL" clId="{266142B0-984A-4C4A-BAF6-D0C02936087F}" dt="2024-03-07T09:43:47.575" v="291" actId="1076"/>
          <ac:picMkLst>
            <pc:docMk/>
            <pc:sldMk cId="3676635979" sldId="259"/>
            <ac:picMk id="13" creationId="{B4B3261C-8B20-3C49-76A9-B6C7E029C71C}"/>
          </ac:picMkLst>
        </pc:picChg>
        <pc:picChg chg="add mod">
          <ac:chgData name="Joran Floor" userId="5dc3cb7f-383d-4610-8b75-ba22e7abc4c2" providerId="ADAL" clId="{266142B0-984A-4C4A-BAF6-D0C02936087F}" dt="2024-03-07T09:42:33.306" v="267" actId="571"/>
          <ac:picMkLst>
            <pc:docMk/>
            <pc:sldMk cId="3676635979" sldId="259"/>
            <ac:picMk id="14" creationId="{FCC05CB4-3234-AA2E-EDFA-444D1A7E01FE}"/>
          </ac:picMkLst>
        </pc:picChg>
        <pc:picChg chg="add mod">
          <ac:chgData name="Joran Floor" userId="5dc3cb7f-383d-4610-8b75-ba22e7abc4c2" providerId="ADAL" clId="{266142B0-984A-4C4A-BAF6-D0C02936087F}" dt="2024-03-07T09:42:33.306" v="267" actId="571"/>
          <ac:picMkLst>
            <pc:docMk/>
            <pc:sldMk cId="3676635979" sldId="259"/>
            <ac:picMk id="15" creationId="{B92B0327-B8A6-346C-973D-984450A7EE59}"/>
          </ac:picMkLst>
        </pc:picChg>
        <pc:picChg chg="add mod">
          <ac:chgData name="Joran Floor" userId="5dc3cb7f-383d-4610-8b75-ba22e7abc4c2" providerId="ADAL" clId="{266142B0-984A-4C4A-BAF6-D0C02936087F}" dt="2024-03-07T09:43:47.575" v="291" actId="1076"/>
          <ac:picMkLst>
            <pc:docMk/>
            <pc:sldMk cId="3676635979" sldId="259"/>
            <ac:picMk id="16" creationId="{999F9AC1-A97D-0C57-F8B9-52EDB0189938}"/>
          </ac:picMkLst>
        </pc:picChg>
        <pc:picChg chg="add mod">
          <ac:chgData name="Joran Floor" userId="5dc3cb7f-383d-4610-8b75-ba22e7abc4c2" providerId="ADAL" clId="{266142B0-984A-4C4A-BAF6-D0C02936087F}" dt="2024-03-07T09:43:47.575" v="291" actId="1076"/>
          <ac:picMkLst>
            <pc:docMk/>
            <pc:sldMk cId="3676635979" sldId="259"/>
            <ac:picMk id="17" creationId="{7952E43B-A16E-9D35-91AE-52FF9762FFAD}"/>
          </ac:picMkLst>
        </pc:picChg>
        <pc:picChg chg="add del mod">
          <ac:chgData name="Joran Floor" userId="5dc3cb7f-383d-4610-8b75-ba22e7abc4c2" providerId="ADAL" clId="{266142B0-984A-4C4A-BAF6-D0C02936087F}" dt="2024-03-07T09:57:13.815" v="318" actId="478"/>
          <ac:picMkLst>
            <pc:docMk/>
            <pc:sldMk cId="3676635979" sldId="259"/>
            <ac:picMk id="19" creationId="{7D203530-F0E9-4A98-2191-08AB1E424B6B}"/>
          </ac:picMkLst>
        </pc:picChg>
      </pc:sldChg>
      <pc:sldChg chg="new">
        <pc:chgData name="Joran Floor" userId="5dc3cb7f-383d-4610-8b75-ba22e7abc4c2" providerId="ADAL" clId="{266142B0-984A-4C4A-BAF6-D0C02936087F}" dt="2024-03-07T09:58:43.568" v="393" actId="680"/>
        <pc:sldMkLst>
          <pc:docMk/>
          <pc:sldMk cId="2144711458" sldId="260"/>
        </pc:sldMkLst>
      </pc:sldChg>
      <pc:sldChg chg="modSp add mod ord modTransition">
        <pc:chgData name="Joran Floor" userId="5dc3cb7f-383d-4610-8b75-ba22e7abc4c2" providerId="ADAL" clId="{266142B0-984A-4C4A-BAF6-D0C02936087F}" dt="2024-03-07T10:00:20.562" v="411"/>
        <pc:sldMkLst>
          <pc:docMk/>
          <pc:sldMk cId="2306476487" sldId="261"/>
        </pc:sldMkLst>
        <pc:spChg chg="mod">
          <ac:chgData name="Joran Floor" userId="5dc3cb7f-383d-4610-8b75-ba22e7abc4c2" providerId="ADAL" clId="{266142B0-984A-4C4A-BAF6-D0C02936087F}" dt="2024-03-07T09:59:03.961" v="406" actId="20577"/>
          <ac:spMkLst>
            <pc:docMk/>
            <pc:sldMk cId="2306476487" sldId="261"/>
            <ac:spMk id="8" creationId="{939C3A16-C53B-6797-FBE1-1DF6C53BB388}"/>
          </ac:spMkLst>
        </pc:spChg>
      </pc:sldChg>
      <pc:sldChg chg="addSp modSp add mod modTransition">
        <pc:chgData name="Joran Floor" userId="5dc3cb7f-383d-4610-8b75-ba22e7abc4c2" providerId="ADAL" clId="{266142B0-984A-4C4A-BAF6-D0C02936087F}" dt="2024-03-07T10:01:29.255" v="461" actId="13926"/>
        <pc:sldMkLst>
          <pc:docMk/>
          <pc:sldMk cId="2464871742" sldId="262"/>
        </pc:sldMkLst>
        <pc:spChg chg="add mod">
          <ac:chgData name="Joran Floor" userId="5dc3cb7f-383d-4610-8b75-ba22e7abc4c2" providerId="ADAL" clId="{266142B0-984A-4C4A-BAF6-D0C02936087F}" dt="2024-03-07T10:01:29.255" v="461" actId="13926"/>
          <ac:spMkLst>
            <pc:docMk/>
            <pc:sldMk cId="2464871742" sldId="262"/>
            <ac:spMk id="3" creationId="{3F7BB299-23FF-64CA-BB58-2C81B9724F85}"/>
          </ac:spMkLst>
        </pc:spChg>
        <pc:spChg chg="mod">
          <ac:chgData name="Joran Floor" userId="5dc3cb7f-383d-4610-8b75-ba22e7abc4c2" providerId="ADAL" clId="{266142B0-984A-4C4A-BAF6-D0C02936087F}" dt="2024-03-07T09:59:34.115" v="408" actId="1076"/>
          <ac:spMkLst>
            <pc:docMk/>
            <pc:sldMk cId="2464871742" sldId="262"/>
            <ac:spMk id="7" creationId="{A52017D8-2795-BBD7-4DE0-8B70F8AC9867}"/>
          </ac:spMkLst>
        </pc:spChg>
        <pc:spChg chg="mod">
          <ac:chgData name="Joran Floor" userId="5dc3cb7f-383d-4610-8b75-ba22e7abc4c2" providerId="ADAL" clId="{266142B0-984A-4C4A-BAF6-D0C02936087F}" dt="2024-03-07T09:59:39.756" v="409" actId="1076"/>
          <ac:spMkLst>
            <pc:docMk/>
            <pc:sldMk cId="2464871742" sldId="262"/>
            <ac:spMk id="8" creationId="{939C3A16-C53B-6797-FBE1-1DF6C53BB388}"/>
          </ac:spMkLst>
        </pc:spChg>
        <pc:picChg chg="mod">
          <ac:chgData name="Joran Floor" userId="5dc3cb7f-383d-4610-8b75-ba22e7abc4c2" providerId="ADAL" clId="{266142B0-984A-4C4A-BAF6-D0C02936087F}" dt="2024-03-07T09:59:48.984" v="410" actId="1076"/>
          <ac:picMkLst>
            <pc:docMk/>
            <pc:sldMk cId="2464871742" sldId="262"/>
            <ac:picMk id="10" creationId="{6A55408C-60EC-1279-43C2-C27FF1A918F3}"/>
          </ac:picMkLst>
        </pc:picChg>
      </pc:sldChg>
      <pc:sldChg chg="modSp add mod">
        <pc:chgData name="Joran Floor" userId="5dc3cb7f-383d-4610-8b75-ba22e7abc4c2" providerId="ADAL" clId="{266142B0-984A-4C4A-BAF6-D0C02936087F}" dt="2024-03-07T10:03:57.129" v="488" actId="20577"/>
        <pc:sldMkLst>
          <pc:docMk/>
          <pc:sldMk cId="3657933338" sldId="263"/>
        </pc:sldMkLst>
        <pc:spChg chg="mod">
          <ac:chgData name="Joran Floor" userId="5dc3cb7f-383d-4610-8b75-ba22e7abc4c2" providerId="ADAL" clId="{266142B0-984A-4C4A-BAF6-D0C02936087F}" dt="2024-03-07T10:03:57.129" v="488" actId="20577"/>
          <ac:spMkLst>
            <pc:docMk/>
            <pc:sldMk cId="3657933338" sldId="263"/>
            <ac:spMk id="18" creationId="{749D5548-75F1-916E-D862-F64EB5BB7045}"/>
          </ac:spMkLst>
        </pc:spChg>
      </pc:sldChg>
      <pc:sldChg chg="modSp add mod ord">
        <pc:chgData name="Joran Floor" userId="5dc3cb7f-383d-4610-8b75-ba22e7abc4c2" providerId="ADAL" clId="{266142B0-984A-4C4A-BAF6-D0C02936087F}" dt="2024-03-07T10:03:53.232" v="486"/>
        <pc:sldMkLst>
          <pc:docMk/>
          <pc:sldMk cId="2698697753" sldId="264"/>
        </pc:sldMkLst>
        <pc:spChg chg="mod">
          <ac:chgData name="Joran Floor" userId="5dc3cb7f-383d-4610-8b75-ba22e7abc4c2" providerId="ADAL" clId="{266142B0-984A-4C4A-BAF6-D0C02936087F}" dt="2024-03-07T10:03:50.077" v="484" actId="20577"/>
          <ac:spMkLst>
            <pc:docMk/>
            <pc:sldMk cId="2698697753" sldId="264"/>
            <ac:spMk id="18" creationId="{749D5548-75F1-916E-D862-F64EB5BB7045}"/>
          </ac:spMkLst>
        </pc:spChg>
      </pc:sldChg>
    </pc:docChg>
  </pc:docChgLst>
  <pc:docChgLst>
    <pc:chgData name="Kees Meulendijks" userId="ed72235d-632d-4eda-95ef-1a60bcc8250b" providerId="ADAL" clId="{0F0B9D18-4DED-4595-BC3B-9617E5CEC82C}"/>
    <pc:docChg chg="undo custSel addSld delSld modSld sldOrd">
      <pc:chgData name="Kees Meulendijks" userId="ed72235d-632d-4eda-95ef-1a60bcc8250b" providerId="ADAL" clId="{0F0B9D18-4DED-4595-BC3B-9617E5CEC82C}" dt="2024-03-08T10:15:37.625" v="1458" actId="1038"/>
      <pc:docMkLst>
        <pc:docMk/>
      </pc:docMkLst>
      <pc:sldChg chg="addSp delSp modSp new mod modTransition setBg modAnim">
        <pc:chgData name="Kees Meulendijks" userId="ed72235d-632d-4eda-95ef-1a60bcc8250b" providerId="ADAL" clId="{0F0B9D18-4DED-4595-BC3B-9617E5CEC82C}" dt="2024-03-08T10:15:37.625" v="1458" actId="1038"/>
        <pc:sldMkLst>
          <pc:docMk/>
          <pc:sldMk cId="2074342811" sldId="256"/>
        </pc:sldMkLst>
        <pc:spChg chg="add mod ord">
          <ac:chgData name="Kees Meulendijks" userId="ed72235d-632d-4eda-95ef-1a60bcc8250b" providerId="ADAL" clId="{0F0B9D18-4DED-4595-BC3B-9617E5CEC82C}" dt="2024-03-08T10:15:37.625" v="1458" actId="1038"/>
          <ac:spMkLst>
            <pc:docMk/>
            <pc:sldMk cId="2074342811" sldId="256"/>
            <ac:spMk id="2" creationId="{1CBAD73F-8EB1-0285-7D88-32759DF2F4EF}"/>
          </ac:spMkLst>
        </pc:spChg>
        <pc:spChg chg="del">
          <ac:chgData name="Kees Meulendijks" userId="ed72235d-632d-4eda-95ef-1a60bcc8250b" providerId="ADAL" clId="{0F0B9D18-4DED-4595-BC3B-9617E5CEC82C}" dt="2024-03-05T13:57:24.702" v="4" actId="478"/>
          <ac:spMkLst>
            <pc:docMk/>
            <pc:sldMk cId="2074342811" sldId="256"/>
            <ac:spMk id="2" creationId="{D8BADF97-F1F4-60DA-9006-CF74215CD000}"/>
          </ac:spMkLst>
        </pc:spChg>
        <pc:spChg chg="del">
          <ac:chgData name="Kees Meulendijks" userId="ed72235d-632d-4eda-95ef-1a60bcc8250b" providerId="ADAL" clId="{0F0B9D18-4DED-4595-BC3B-9617E5CEC82C}" dt="2024-03-05T13:57:26.042" v="5" actId="478"/>
          <ac:spMkLst>
            <pc:docMk/>
            <pc:sldMk cId="2074342811" sldId="256"/>
            <ac:spMk id="3" creationId="{79D812EC-AA7A-9BFB-BBBC-870EE46ECBB2}"/>
          </ac:spMkLst>
        </pc:spChg>
        <pc:picChg chg="add del mod">
          <ac:chgData name="Kees Meulendijks" userId="ed72235d-632d-4eda-95ef-1a60bcc8250b" providerId="ADAL" clId="{0F0B9D18-4DED-4595-BC3B-9617E5CEC82C}" dt="2024-03-05T13:58:51.236" v="13" actId="478"/>
          <ac:picMkLst>
            <pc:docMk/>
            <pc:sldMk cId="2074342811" sldId="256"/>
            <ac:picMk id="5" creationId="{94A708B9-950F-BB2A-291F-685BB48F2065}"/>
          </ac:picMkLst>
        </pc:picChg>
        <pc:picChg chg="add mod ord">
          <ac:chgData name="Kees Meulendijks" userId="ed72235d-632d-4eda-95ef-1a60bcc8250b" providerId="ADAL" clId="{0F0B9D18-4DED-4595-BC3B-9617E5CEC82C}" dt="2024-03-05T14:05:47.298" v="36" actId="166"/>
          <ac:picMkLst>
            <pc:docMk/>
            <pc:sldMk cId="2074342811" sldId="256"/>
            <ac:picMk id="7" creationId="{660B7AF9-0875-D932-BBB2-58AA71653E5A}"/>
          </ac:picMkLst>
        </pc:picChg>
        <pc:picChg chg="add mod ord">
          <ac:chgData name="Kees Meulendijks" userId="ed72235d-632d-4eda-95ef-1a60bcc8250b" providerId="ADAL" clId="{0F0B9D18-4DED-4595-BC3B-9617E5CEC82C}" dt="2024-03-05T14:24:21.776" v="84" actId="167"/>
          <ac:picMkLst>
            <pc:docMk/>
            <pc:sldMk cId="2074342811" sldId="256"/>
            <ac:picMk id="8" creationId="{AF16D4F0-DF85-E6A2-3AB4-AEF8959BEDAE}"/>
          </ac:picMkLst>
        </pc:picChg>
        <pc:picChg chg="add mod">
          <ac:chgData name="Kees Meulendijks" userId="ed72235d-632d-4eda-95ef-1a60bcc8250b" providerId="ADAL" clId="{0F0B9D18-4DED-4595-BC3B-9617E5CEC82C}" dt="2024-03-05T14:36:16.924" v="134" actId="1076"/>
          <ac:picMkLst>
            <pc:docMk/>
            <pc:sldMk cId="2074342811" sldId="256"/>
            <ac:picMk id="10" creationId="{DAA0CBCC-5911-1D5B-E69B-AE9069FA21E2}"/>
          </ac:picMkLst>
        </pc:picChg>
        <pc:picChg chg="add mod">
          <ac:chgData name="Kees Meulendijks" userId="ed72235d-632d-4eda-95ef-1a60bcc8250b" providerId="ADAL" clId="{0F0B9D18-4DED-4595-BC3B-9617E5CEC82C}" dt="2024-03-05T14:32:59.464" v="122" actId="1076"/>
          <ac:picMkLst>
            <pc:docMk/>
            <pc:sldMk cId="2074342811" sldId="256"/>
            <ac:picMk id="12" creationId="{BC7B790E-38D6-6D2E-F261-D81A6D41F56C}"/>
          </ac:picMkLst>
        </pc:picChg>
        <pc:picChg chg="add mod">
          <ac:chgData name="Kees Meulendijks" userId="ed72235d-632d-4eda-95ef-1a60bcc8250b" providerId="ADAL" clId="{0F0B9D18-4DED-4595-BC3B-9617E5CEC82C}" dt="2024-03-05T14:48:33.841" v="161" actId="1076"/>
          <ac:picMkLst>
            <pc:docMk/>
            <pc:sldMk cId="2074342811" sldId="256"/>
            <ac:picMk id="14" creationId="{A10AF734-0D06-C78D-E6CE-F6AF29D3B630}"/>
          </ac:picMkLst>
        </pc:picChg>
        <pc:picChg chg="add mod">
          <ac:chgData name="Kees Meulendijks" userId="ed72235d-632d-4eda-95ef-1a60bcc8250b" providerId="ADAL" clId="{0F0B9D18-4DED-4595-BC3B-9617E5CEC82C}" dt="2024-03-05T14:51:17.870" v="168" actId="962"/>
          <ac:picMkLst>
            <pc:docMk/>
            <pc:sldMk cId="2074342811" sldId="256"/>
            <ac:picMk id="16" creationId="{1BCDFE14-4B11-6EE4-6721-107049753451}"/>
          </ac:picMkLst>
        </pc:picChg>
        <pc:picChg chg="add mod">
          <ac:chgData name="Kees Meulendijks" userId="ed72235d-632d-4eda-95ef-1a60bcc8250b" providerId="ADAL" clId="{0F0B9D18-4DED-4595-BC3B-9617E5CEC82C}" dt="2024-03-08T10:13:04.423" v="1344" actId="1076"/>
          <ac:picMkLst>
            <pc:docMk/>
            <pc:sldMk cId="2074342811" sldId="256"/>
            <ac:picMk id="18" creationId="{8E95B97A-4B0C-A451-ACF7-701ACE5BAAB8}"/>
          </ac:picMkLst>
        </pc:picChg>
        <pc:picChg chg="add mod">
          <ac:chgData name="Kees Meulendijks" userId="ed72235d-632d-4eda-95ef-1a60bcc8250b" providerId="ADAL" clId="{0F0B9D18-4DED-4595-BC3B-9617E5CEC82C}" dt="2024-03-05T14:29:27.951" v="101" actId="1076"/>
          <ac:picMkLst>
            <pc:docMk/>
            <pc:sldMk cId="2074342811" sldId="256"/>
            <ac:picMk id="1026" creationId="{0A3430C2-1912-6777-66E3-65EFE5577C32}"/>
          </ac:picMkLst>
        </pc:picChg>
        <pc:picChg chg="add mod">
          <ac:chgData name="Kees Meulendijks" userId="ed72235d-632d-4eda-95ef-1a60bcc8250b" providerId="ADAL" clId="{0F0B9D18-4DED-4595-BC3B-9617E5CEC82C}" dt="2024-03-05T14:36:05.597" v="132" actId="1076"/>
          <ac:picMkLst>
            <pc:docMk/>
            <pc:sldMk cId="2074342811" sldId="256"/>
            <ac:picMk id="1028" creationId="{90D435A3-55F8-A5C3-ED1A-52C983243287}"/>
          </ac:picMkLst>
        </pc:picChg>
      </pc:sldChg>
      <pc:sldChg chg="addSp delSp modSp new mod modTransition">
        <pc:chgData name="Kees Meulendijks" userId="ed72235d-632d-4eda-95ef-1a60bcc8250b" providerId="ADAL" clId="{0F0B9D18-4DED-4595-BC3B-9617E5CEC82C}" dt="2024-03-07T15:15:11.610" v="431" actId="166"/>
        <pc:sldMkLst>
          <pc:docMk/>
          <pc:sldMk cId="3532241397" sldId="257"/>
        </pc:sldMkLst>
        <pc:spChg chg="del">
          <ac:chgData name="Kees Meulendijks" userId="ed72235d-632d-4eda-95ef-1a60bcc8250b" providerId="ADAL" clId="{0F0B9D18-4DED-4595-BC3B-9617E5CEC82C}" dt="2024-03-05T15:08:05.810" v="259"/>
          <ac:spMkLst>
            <pc:docMk/>
            <pc:sldMk cId="3532241397" sldId="257"/>
            <ac:spMk id="3" creationId="{D19F8E58-02EB-D03F-983F-6AFEA6D84146}"/>
          </ac:spMkLst>
        </pc:spChg>
        <pc:spChg chg="add del">
          <ac:chgData name="Kees Meulendijks" userId="ed72235d-632d-4eda-95ef-1a60bcc8250b" providerId="ADAL" clId="{0F0B9D18-4DED-4595-BC3B-9617E5CEC82C}" dt="2024-03-05T15:02:13.120" v="186" actId="478"/>
          <ac:spMkLst>
            <pc:docMk/>
            <pc:sldMk cId="3532241397" sldId="257"/>
            <ac:spMk id="4" creationId="{E44278C1-3ACD-B05B-D8E3-6A436C899E79}"/>
          </ac:spMkLst>
        </pc:spChg>
        <pc:spChg chg="add mod">
          <ac:chgData name="Kees Meulendijks" userId="ed72235d-632d-4eda-95ef-1a60bcc8250b" providerId="ADAL" clId="{0F0B9D18-4DED-4595-BC3B-9617E5CEC82C}" dt="2024-03-07T13:35:13.501" v="416" actId="1076"/>
          <ac:spMkLst>
            <pc:docMk/>
            <pc:sldMk cId="3532241397" sldId="257"/>
            <ac:spMk id="5" creationId="{E91B56FF-23EA-AB65-CA1B-B88E1D368B59}"/>
          </ac:spMkLst>
        </pc:spChg>
        <pc:spChg chg="add del mod">
          <ac:chgData name="Kees Meulendijks" userId="ed72235d-632d-4eda-95ef-1a60bcc8250b" providerId="ADAL" clId="{0F0B9D18-4DED-4595-BC3B-9617E5CEC82C}" dt="2024-03-05T15:05:04.330" v="218" actId="478"/>
          <ac:spMkLst>
            <pc:docMk/>
            <pc:sldMk cId="3532241397" sldId="257"/>
            <ac:spMk id="6" creationId="{2EE644CD-9119-1164-0456-B35655266282}"/>
          </ac:spMkLst>
        </pc:spChg>
        <pc:spChg chg="add mod ord">
          <ac:chgData name="Kees Meulendijks" userId="ed72235d-632d-4eda-95ef-1a60bcc8250b" providerId="ADAL" clId="{0F0B9D18-4DED-4595-BC3B-9617E5CEC82C}" dt="2024-03-07T15:15:11.610" v="431" actId="166"/>
          <ac:spMkLst>
            <pc:docMk/>
            <pc:sldMk cId="3532241397" sldId="257"/>
            <ac:spMk id="7" creationId="{A52017D8-2795-BBD7-4DE0-8B70F8AC9867}"/>
          </ac:spMkLst>
        </pc:spChg>
        <pc:spChg chg="add del mod">
          <ac:chgData name="Kees Meulendijks" userId="ed72235d-632d-4eda-95ef-1a60bcc8250b" providerId="ADAL" clId="{0F0B9D18-4DED-4595-BC3B-9617E5CEC82C}" dt="2024-03-07T15:15:03.256" v="429" actId="478"/>
          <ac:spMkLst>
            <pc:docMk/>
            <pc:sldMk cId="3532241397" sldId="257"/>
            <ac:spMk id="8" creationId="{939C3A16-C53B-6797-FBE1-1DF6C53BB388}"/>
          </ac:spMkLst>
        </pc:spChg>
        <pc:picChg chg="add del mod">
          <ac:chgData name="Kees Meulendijks" userId="ed72235d-632d-4eda-95ef-1a60bcc8250b" providerId="ADAL" clId="{0F0B9D18-4DED-4595-BC3B-9617E5CEC82C}" dt="2024-03-07T15:15:01.267" v="428" actId="478"/>
          <ac:picMkLst>
            <pc:docMk/>
            <pc:sldMk cId="3532241397" sldId="257"/>
            <ac:picMk id="4" creationId="{6C5DEAF8-87F5-7A35-7E9F-A3A2A234075F}"/>
          </ac:picMkLst>
        </pc:picChg>
        <pc:picChg chg="add mod">
          <ac:chgData name="Kees Meulendijks" userId="ed72235d-632d-4eda-95ef-1a60bcc8250b" providerId="ADAL" clId="{0F0B9D18-4DED-4595-BC3B-9617E5CEC82C}" dt="2024-03-07T15:15:05.575" v="430" actId="1076"/>
          <ac:picMkLst>
            <pc:docMk/>
            <pc:sldMk cId="3532241397" sldId="257"/>
            <ac:picMk id="9" creationId="{6C1151AE-9115-1CA4-3E92-1CC1F0BB795B}"/>
          </ac:picMkLst>
        </pc:picChg>
        <pc:picChg chg="add mod ord">
          <ac:chgData name="Kees Meulendijks" userId="ed72235d-632d-4eda-95ef-1a60bcc8250b" providerId="ADAL" clId="{0F0B9D18-4DED-4595-BC3B-9617E5CEC82C}" dt="2024-03-05T15:08:53.013" v="266" actId="14861"/>
          <ac:picMkLst>
            <pc:docMk/>
            <pc:sldMk cId="3532241397" sldId="257"/>
            <ac:picMk id="10" creationId="{6A55408C-60EC-1279-43C2-C27FF1A918F3}"/>
          </ac:picMkLst>
        </pc:picChg>
        <pc:picChg chg="add mod">
          <ac:chgData name="Kees Meulendijks" userId="ed72235d-632d-4eda-95ef-1a60bcc8250b" providerId="ADAL" clId="{0F0B9D18-4DED-4595-BC3B-9617E5CEC82C}" dt="2024-03-05T15:01:25.963" v="183" actId="14100"/>
          <ac:picMkLst>
            <pc:docMk/>
            <pc:sldMk cId="3532241397" sldId="257"/>
            <ac:picMk id="2050" creationId="{346E4DB0-0F0B-9AE2-140F-CFA8774BE481}"/>
          </ac:picMkLst>
        </pc:picChg>
        <pc:picChg chg="add mod">
          <ac:chgData name="Kees Meulendijks" userId="ed72235d-632d-4eda-95ef-1a60bcc8250b" providerId="ADAL" clId="{0F0B9D18-4DED-4595-BC3B-9617E5CEC82C}" dt="2024-03-05T15:12:03.647" v="294" actId="14100"/>
          <ac:picMkLst>
            <pc:docMk/>
            <pc:sldMk cId="3532241397" sldId="257"/>
            <ac:picMk id="2052" creationId="{82A32629-35C4-E512-CB0C-629177617AE1}"/>
          </ac:picMkLst>
        </pc:picChg>
      </pc:sldChg>
      <pc:sldChg chg="addSp delSp modSp add mod modTransition">
        <pc:chgData name="Kees Meulendijks" userId="ed72235d-632d-4eda-95ef-1a60bcc8250b" providerId="ADAL" clId="{0F0B9D18-4DED-4595-BC3B-9617E5CEC82C}" dt="2024-03-08T09:44:08.539" v="1023" actId="1076"/>
        <pc:sldMkLst>
          <pc:docMk/>
          <pc:sldMk cId="4107780242" sldId="258"/>
        </pc:sldMkLst>
        <pc:spChg chg="del mod">
          <ac:chgData name="Kees Meulendijks" userId="ed72235d-632d-4eda-95ef-1a60bcc8250b" providerId="ADAL" clId="{0F0B9D18-4DED-4595-BC3B-9617E5CEC82C}" dt="2024-03-07T15:41:17.546" v="870" actId="478"/>
          <ac:spMkLst>
            <pc:docMk/>
            <pc:sldMk cId="4107780242" sldId="258"/>
            <ac:spMk id="2" creationId="{495B95BE-9228-C919-5663-10E611824E88}"/>
          </ac:spMkLst>
        </pc:spChg>
        <pc:spChg chg="mod">
          <ac:chgData name="Kees Meulendijks" userId="ed72235d-632d-4eda-95ef-1a60bcc8250b" providerId="ADAL" clId="{0F0B9D18-4DED-4595-BC3B-9617E5CEC82C}" dt="2024-03-08T09:44:05.044" v="1022" actId="1076"/>
          <ac:spMkLst>
            <pc:docMk/>
            <pc:sldMk cId="4107780242" sldId="258"/>
            <ac:spMk id="3" creationId="{8776A8D8-0F5E-D77E-05C0-3F9D7529AB20}"/>
          </ac:spMkLst>
        </pc:spChg>
        <pc:spChg chg="mod">
          <ac:chgData name="Kees Meulendijks" userId="ed72235d-632d-4eda-95ef-1a60bcc8250b" providerId="ADAL" clId="{0F0B9D18-4DED-4595-BC3B-9617E5CEC82C}" dt="2024-03-05T15:09:36.934" v="270" actId="1076"/>
          <ac:spMkLst>
            <pc:docMk/>
            <pc:sldMk cId="4107780242" sldId="258"/>
            <ac:spMk id="5" creationId="{E91B56FF-23EA-AB65-CA1B-B88E1D368B59}"/>
          </ac:spMkLst>
        </pc:spChg>
        <pc:spChg chg="mod">
          <ac:chgData name="Kees Meulendijks" userId="ed72235d-632d-4eda-95ef-1a60bcc8250b" providerId="ADAL" clId="{0F0B9D18-4DED-4595-BC3B-9617E5CEC82C}" dt="2024-03-05T15:09:42.115" v="271" actId="1076"/>
          <ac:spMkLst>
            <pc:docMk/>
            <pc:sldMk cId="4107780242" sldId="258"/>
            <ac:spMk id="7" creationId="{A52017D8-2795-BBD7-4DE0-8B70F8AC9867}"/>
          </ac:spMkLst>
        </pc:spChg>
        <pc:spChg chg="del mod">
          <ac:chgData name="Kees Meulendijks" userId="ed72235d-632d-4eda-95ef-1a60bcc8250b" providerId="ADAL" clId="{0F0B9D18-4DED-4595-BC3B-9617E5CEC82C}" dt="2024-03-07T15:15:19.538" v="432" actId="478"/>
          <ac:spMkLst>
            <pc:docMk/>
            <pc:sldMk cId="4107780242" sldId="258"/>
            <ac:spMk id="8" creationId="{939C3A16-C53B-6797-FBE1-1DF6C53BB388}"/>
          </ac:spMkLst>
        </pc:spChg>
        <pc:spChg chg="add mod">
          <ac:chgData name="Kees Meulendijks" userId="ed72235d-632d-4eda-95ef-1a60bcc8250b" providerId="ADAL" clId="{0F0B9D18-4DED-4595-BC3B-9617E5CEC82C}" dt="2024-03-07T15:41:17.546" v="870" actId="478"/>
          <ac:spMkLst>
            <pc:docMk/>
            <pc:sldMk cId="4107780242" sldId="258"/>
            <ac:spMk id="9" creationId="{67C8B399-5C62-3C26-BB1A-6041B8D7509F}"/>
          </ac:spMkLst>
        </pc:spChg>
        <pc:picChg chg="add mod">
          <ac:chgData name="Kees Meulendijks" userId="ed72235d-632d-4eda-95ef-1a60bcc8250b" providerId="ADAL" clId="{0F0B9D18-4DED-4595-BC3B-9617E5CEC82C}" dt="2024-03-07T15:15:40.152" v="435" actId="1076"/>
          <ac:picMkLst>
            <pc:docMk/>
            <pc:sldMk cId="4107780242" sldId="258"/>
            <ac:picMk id="4" creationId="{59F9C03E-9B9F-ECE9-2DEE-E36FAA3C7692}"/>
          </ac:picMkLst>
        </pc:picChg>
        <pc:picChg chg="mod">
          <ac:chgData name="Kees Meulendijks" userId="ed72235d-632d-4eda-95ef-1a60bcc8250b" providerId="ADAL" clId="{0F0B9D18-4DED-4595-BC3B-9617E5CEC82C}" dt="2024-03-08T09:44:00.833" v="1021" actId="1076"/>
          <ac:picMkLst>
            <pc:docMk/>
            <pc:sldMk cId="4107780242" sldId="258"/>
            <ac:picMk id="10" creationId="{6A55408C-60EC-1279-43C2-C27FF1A918F3}"/>
          </ac:picMkLst>
        </pc:picChg>
        <pc:picChg chg="add mod">
          <ac:chgData name="Kees Meulendijks" userId="ed72235d-632d-4eda-95ef-1a60bcc8250b" providerId="ADAL" clId="{0F0B9D18-4DED-4595-BC3B-9617E5CEC82C}" dt="2024-03-08T09:44:08.539" v="1023" actId="1076"/>
          <ac:picMkLst>
            <pc:docMk/>
            <pc:sldMk cId="4107780242" sldId="258"/>
            <ac:picMk id="11" creationId="{98572E81-8BE3-1BC7-B027-9D813BCAFAC6}"/>
          </ac:picMkLst>
        </pc:picChg>
        <pc:picChg chg="mod">
          <ac:chgData name="Kees Meulendijks" userId="ed72235d-632d-4eda-95ef-1a60bcc8250b" providerId="ADAL" clId="{0F0B9D18-4DED-4595-BC3B-9617E5CEC82C}" dt="2024-03-05T15:09:54.901" v="274" actId="1076"/>
          <ac:picMkLst>
            <pc:docMk/>
            <pc:sldMk cId="4107780242" sldId="258"/>
            <ac:picMk id="2050" creationId="{346E4DB0-0F0B-9AE2-140F-CFA8774BE481}"/>
          </ac:picMkLst>
        </pc:picChg>
        <pc:picChg chg="mod">
          <ac:chgData name="Kees Meulendijks" userId="ed72235d-632d-4eda-95ef-1a60bcc8250b" providerId="ADAL" clId="{0F0B9D18-4DED-4595-BC3B-9617E5CEC82C}" dt="2024-03-05T15:13:29.732" v="296" actId="1076"/>
          <ac:picMkLst>
            <pc:docMk/>
            <pc:sldMk cId="4107780242" sldId="258"/>
            <ac:picMk id="2052" creationId="{82A32629-35C4-E512-CB0C-629177617AE1}"/>
          </ac:picMkLst>
        </pc:picChg>
      </pc:sldChg>
      <pc:sldChg chg="addSp delSp modSp mod modTransition">
        <pc:chgData name="Kees Meulendijks" userId="ed72235d-632d-4eda-95ef-1a60bcc8250b" providerId="ADAL" clId="{0F0B9D18-4DED-4595-BC3B-9617E5CEC82C}" dt="2024-03-07T19:08:49.459" v="1020" actId="20577"/>
        <pc:sldMkLst>
          <pc:docMk/>
          <pc:sldMk cId="3676635979" sldId="259"/>
        </pc:sldMkLst>
        <pc:spChg chg="add mod">
          <ac:chgData name="Kees Meulendijks" userId="ed72235d-632d-4eda-95ef-1a60bcc8250b" providerId="ADAL" clId="{0F0B9D18-4DED-4595-BC3B-9617E5CEC82C}" dt="2024-03-07T15:31:13.641" v="739" actId="207"/>
          <ac:spMkLst>
            <pc:docMk/>
            <pc:sldMk cId="3676635979" sldId="259"/>
            <ac:spMk id="3" creationId="{E456C4DC-79E8-B182-DBFE-A1760956C9A9}"/>
          </ac:spMkLst>
        </pc:spChg>
        <pc:spChg chg="add mod">
          <ac:chgData name="Kees Meulendijks" userId="ed72235d-632d-4eda-95ef-1a60bcc8250b" providerId="ADAL" clId="{0F0B9D18-4DED-4595-BC3B-9617E5CEC82C}" dt="2024-03-07T15:31:44.484" v="743" actId="207"/>
          <ac:spMkLst>
            <pc:docMk/>
            <pc:sldMk cId="3676635979" sldId="259"/>
            <ac:spMk id="4" creationId="{D7B940F2-66B9-F670-A79E-C6FD9AA2FCCA}"/>
          </ac:spMkLst>
        </pc:spChg>
        <pc:spChg chg="add mod">
          <ac:chgData name="Kees Meulendijks" userId="ed72235d-632d-4eda-95ef-1a60bcc8250b" providerId="ADAL" clId="{0F0B9D18-4DED-4595-BC3B-9617E5CEC82C}" dt="2024-03-07T15:32:20.315" v="748" actId="1076"/>
          <ac:spMkLst>
            <pc:docMk/>
            <pc:sldMk cId="3676635979" sldId="259"/>
            <ac:spMk id="5" creationId="{240BEFF9-EA80-C147-AC07-EAB1691F2DB5}"/>
          </ac:spMkLst>
        </pc:spChg>
        <pc:spChg chg="add mod">
          <ac:chgData name="Kees Meulendijks" userId="ed72235d-632d-4eda-95ef-1a60bcc8250b" providerId="ADAL" clId="{0F0B9D18-4DED-4595-BC3B-9617E5CEC82C}" dt="2024-03-07T15:32:22.319" v="749" actId="571"/>
          <ac:spMkLst>
            <pc:docMk/>
            <pc:sldMk cId="3676635979" sldId="259"/>
            <ac:spMk id="6" creationId="{1306E707-5116-52A6-32C4-C3299B792D3E}"/>
          </ac:spMkLst>
        </pc:spChg>
        <pc:spChg chg="add mod">
          <ac:chgData name="Kees Meulendijks" userId="ed72235d-632d-4eda-95ef-1a60bcc8250b" providerId="ADAL" clId="{0F0B9D18-4DED-4595-BC3B-9617E5CEC82C}" dt="2024-03-07T15:32:23.869" v="750" actId="571"/>
          <ac:spMkLst>
            <pc:docMk/>
            <pc:sldMk cId="3676635979" sldId="259"/>
            <ac:spMk id="9" creationId="{9BB27948-8897-9A0B-2D3D-4627E6E6AF21}"/>
          </ac:spMkLst>
        </pc:spChg>
        <pc:spChg chg="add mod">
          <ac:chgData name="Kees Meulendijks" userId="ed72235d-632d-4eda-95ef-1a60bcc8250b" providerId="ADAL" clId="{0F0B9D18-4DED-4595-BC3B-9617E5CEC82C}" dt="2024-03-07T15:32:25.598" v="751" actId="571"/>
          <ac:spMkLst>
            <pc:docMk/>
            <pc:sldMk cId="3676635979" sldId="259"/>
            <ac:spMk id="11" creationId="{CE273B4A-DCB0-1258-AC99-9C92DCADC8D7}"/>
          </ac:spMkLst>
        </pc:spChg>
        <pc:spChg chg="add mod">
          <ac:chgData name="Kees Meulendijks" userId="ed72235d-632d-4eda-95ef-1a60bcc8250b" providerId="ADAL" clId="{0F0B9D18-4DED-4595-BC3B-9617E5CEC82C}" dt="2024-03-07T15:33:25.235" v="756" actId="207"/>
          <ac:spMkLst>
            <pc:docMk/>
            <pc:sldMk cId="3676635979" sldId="259"/>
            <ac:spMk id="12" creationId="{FED2C1D3-C571-A739-8BB9-540089EAC8B2}"/>
          </ac:spMkLst>
        </pc:spChg>
        <pc:spChg chg="add mod">
          <ac:chgData name="Kees Meulendijks" userId="ed72235d-632d-4eda-95ef-1a60bcc8250b" providerId="ADAL" clId="{0F0B9D18-4DED-4595-BC3B-9617E5CEC82C}" dt="2024-03-07T15:45:03.083" v="932" actId="1076"/>
          <ac:spMkLst>
            <pc:docMk/>
            <pc:sldMk cId="3676635979" sldId="259"/>
            <ac:spMk id="15" creationId="{247B95C5-BCAE-6DC8-95E4-4D414B6D061D}"/>
          </ac:spMkLst>
        </pc:spChg>
        <pc:spChg chg="mod">
          <ac:chgData name="Kees Meulendijks" userId="ed72235d-632d-4eda-95ef-1a60bcc8250b" providerId="ADAL" clId="{0F0B9D18-4DED-4595-BC3B-9617E5CEC82C}" dt="2024-03-07T19:08:49.459" v="1020" actId="20577"/>
          <ac:spMkLst>
            <pc:docMk/>
            <pc:sldMk cId="3676635979" sldId="259"/>
            <ac:spMk id="20" creationId="{8A69E993-0F73-7BD8-342D-67DFEAB24AD7}"/>
          </ac:spMkLst>
        </pc:spChg>
        <pc:spChg chg="add mod">
          <ac:chgData name="Kees Meulendijks" userId="ed72235d-632d-4eda-95ef-1a60bcc8250b" providerId="ADAL" clId="{0F0B9D18-4DED-4595-BC3B-9617E5CEC82C}" dt="2024-03-07T15:44:59.949" v="930" actId="1076"/>
          <ac:spMkLst>
            <pc:docMk/>
            <pc:sldMk cId="3676635979" sldId="259"/>
            <ac:spMk id="22" creationId="{5BA9028A-2389-39D6-0835-69A6823E80EE}"/>
          </ac:spMkLst>
        </pc:spChg>
        <pc:picChg chg="add del mod">
          <ac:chgData name="Kees Meulendijks" userId="ed72235d-632d-4eda-95ef-1a60bcc8250b" providerId="ADAL" clId="{0F0B9D18-4DED-4595-BC3B-9617E5CEC82C}" dt="2024-03-07T15:44:57.215" v="929" actId="478"/>
          <ac:picMkLst>
            <pc:docMk/>
            <pc:sldMk cId="3676635979" sldId="259"/>
            <ac:picMk id="14" creationId="{7BAB660F-95D9-49EA-216A-5B572AAEFF08}"/>
          </ac:picMkLst>
        </pc:picChg>
        <pc:picChg chg="add mod">
          <ac:chgData name="Kees Meulendijks" userId="ed72235d-632d-4eda-95ef-1a60bcc8250b" providerId="ADAL" clId="{0F0B9D18-4DED-4595-BC3B-9617E5CEC82C}" dt="2024-03-07T15:45:17.912" v="937" actId="14861"/>
          <ac:picMkLst>
            <pc:docMk/>
            <pc:sldMk cId="3676635979" sldId="259"/>
            <ac:picMk id="19" creationId="{C947FFA6-20E5-AF08-5257-420A41FC504C}"/>
          </ac:picMkLst>
        </pc:picChg>
        <pc:picChg chg="add mod">
          <ac:chgData name="Kees Meulendijks" userId="ed72235d-632d-4eda-95ef-1a60bcc8250b" providerId="ADAL" clId="{0F0B9D18-4DED-4595-BC3B-9617E5CEC82C}" dt="2024-03-07T15:45:01.701" v="931" actId="1076"/>
          <ac:picMkLst>
            <pc:docMk/>
            <pc:sldMk cId="3676635979" sldId="259"/>
            <ac:picMk id="21" creationId="{921A2020-034B-092F-5598-DCE3A9261978}"/>
          </ac:picMkLst>
        </pc:picChg>
      </pc:sldChg>
      <pc:sldChg chg="del">
        <pc:chgData name="Kees Meulendijks" userId="ed72235d-632d-4eda-95ef-1a60bcc8250b" providerId="ADAL" clId="{0F0B9D18-4DED-4595-BC3B-9617E5CEC82C}" dt="2024-03-07T15:18:09.275" v="446" actId="47"/>
        <pc:sldMkLst>
          <pc:docMk/>
          <pc:sldMk cId="2144711458" sldId="260"/>
        </pc:sldMkLst>
      </pc:sldChg>
      <pc:sldChg chg="addSp delSp modSp mod modAnim">
        <pc:chgData name="Kees Meulendijks" userId="ed72235d-632d-4eda-95ef-1a60bcc8250b" providerId="ADAL" clId="{0F0B9D18-4DED-4595-BC3B-9617E5CEC82C}" dt="2024-03-08T10:11:51.450" v="1326" actId="207"/>
        <pc:sldMkLst>
          <pc:docMk/>
          <pc:sldMk cId="2306476487" sldId="261"/>
        </pc:sldMkLst>
        <pc:spChg chg="add mod">
          <ac:chgData name="Kees Meulendijks" userId="ed72235d-632d-4eda-95ef-1a60bcc8250b" providerId="ADAL" clId="{0F0B9D18-4DED-4595-BC3B-9617E5CEC82C}" dt="2024-03-08T09:53:28.805" v="1067" actId="207"/>
          <ac:spMkLst>
            <pc:docMk/>
            <pc:sldMk cId="2306476487" sldId="261"/>
            <ac:spMk id="3" creationId="{5F72E8E2-AC2E-5C34-2287-8D2C8A56051D}"/>
          </ac:spMkLst>
        </pc:spChg>
        <pc:spChg chg="ord">
          <ac:chgData name="Kees Meulendijks" userId="ed72235d-632d-4eda-95ef-1a60bcc8250b" providerId="ADAL" clId="{0F0B9D18-4DED-4595-BC3B-9617E5CEC82C}" dt="2024-03-07T15:17:38.550" v="443" actId="166"/>
          <ac:spMkLst>
            <pc:docMk/>
            <pc:sldMk cId="2306476487" sldId="261"/>
            <ac:spMk id="5" creationId="{E91B56FF-23EA-AB65-CA1B-B88E1D368B59}"/>
          </ac:spMkLst>
        </pc:spChg>
        <pc:spChg chg="add del mod">
          <ac:chgData name="Kees Meulendijks" userId="ed72235d-632d-4eda-95ef-1a60bcc8250b" providerId="ADAL" clId="{0F0B9D18-4DED-4595-BC3B-9617E5CEC82C}" dt="2024-03-08T09:50:45.152" v="1051" actId="478"/>
          <ac:spMkLst>
            <pc:docMk/>
            <pc:sldMk cId="2306476487" sldId="261"/>
            <ac:spMk id="6" creationId="{5E25A590-F4D1-93A7-CDFC-2D1388074FFC}"/>
          </ac:spMkLst>
        </pc:spChg>
        <pc:spChg chg="ord">
          <ac:chgData name="Kees Meulendijks" userId="ed72235d-632d-4eda-95ef-1a60bcc8250b" providerId="ADAL" clId="{0F0B9D18-4DED-4595-BC3B-9617E5CEC82C}" dt="2024-03-07T15:17:42.245" v="444" actId="166"/>
          <ac:spMkLst>
            <pc:docMk/>
            <pc:sldMk cId="2306476487" sldId="261"/>
            <ac:spMk id="7" creationId="{A52017D8-2795-BBD7-4DE0-8B70F8AC9867}"/>
          </ac:spMkLst>
        </pc:spChg>
        <pc:spChg chg="add mod ord">
          <ac:chgData name="Kees Meulendijks" userId="ed72235d-632d-4eda-95ef-1a60bcc8250b" providerId="ADAL" clId="{0F0B9D18-4DED-4595-BC3B-9617E5CEC82C}" dt="2024-03-08T09:53:13.150" v="1065" actId="207"/>
          <ac:spMkLst>
            <pc:docMk/>
            <pc:sldMk cId="2306476487" sldId="261"/>
            <ac:spMk id="8" creationId="{39095352-1F18-365F-EA0A-0903F93F01B0}"/>
          </ac:spMkLst>
        </pc:spChg>
        <pc:spChg chg="del">
          <ac:chgData name="Kees Meulendijks" userId="ed72235d-632d-4eda-95ef-1a60bcc8250b" providerId="ADAL" clId="{0F0B9D18-4DED-4595-BC3B-9617E5CEC82C}" dt="2024-03-07T15:17:25.544" v="439" actId="478"/>
          <ac:spMkLst>
            <pc:docMk/>
            <pc:sldMk cId="2306476487" sldId="261"/>
            <ac:spMk id="8" creationId="{939C3A16-C53B-6797-FBE1-1DF6C53BB388}"/>
          </ac:spMkLst>
        </pc:spChg>
        <pc:spChg chg="add mod">
          <ac:chgData name="Kees Meulendijks" userId="ed72235d-632d-4eda-95ef-1a60bcc8250b" providerId="ADAL" clId="{0F0B9D18-4DED-4595-BC3B-9617E5CEC82C}" dt="2024-03-07T15:50:40.519" v="995" actId="1076"/>
          <ac:spMkLst>
            <pc:docMk/>
            <pc:sldMk cId="2306476487" sldId="261"/>
            <ac:spMk id="16" creationId="{D8777A26-AFF6-B635-4ADA-C880C7D9B61A}"/>
          </ac:spMkLst>
        </pc:spChg>
        <pc:spChg chg="add mod">
          <ac:chgData name="Kees Meulendijks" userId="ed72235d-632d-4eda-95ef-1a60bcc8250b" providerId="ADAL" clId="{0F0B9D18-4DED-4595-BC3B-9617E5CEC82C}" dt="2024-03-07T15:50:40.519" v="995" actId="1076"/>
          <ac:spMkLst>
            <pc:docMk/>
            <pc:sldMk cId="2306476487" sldId="261"/>
            <ac:spMk id="17" creationId="{2F903F12-D8FA-B150-9736-ADC815491330}"/>
          </ac:spMkLst>
        </pc:spChg>
        <pc:spChg chg="add mod ord">
          <ac:chgData name="Kees Meulendijks" userId="ed72235d-632d-4eda-95ef-1a60bcc8250b" providerId="ADAL" clId="{0F0B9D18-4DED-4595-BC3B-9617E5CEC82C}" dt="2024-03-08T09:52:13.012" v="1062" actId="1076"/>
          <ac:spMkLst>
            <pc:docMk/>
            <pc:sldMk cId="2306476487" sldId="261"/>
            <ac:spMk id="18" creationId="{2F97B064-9DE6-0A02-24D5-A6DB6ACB31A4}"/>
          </ac:spMkLst>
        </pc:spChg>
        <pc:spChg chg="add mod">
          <ac:chgData name="Kees Meulendijks" userId="ed72235d-632d-4eda-95ef-1a60bcc8250b" providerId="ADAL" clId="{0F0B9D18-4DED-4595-BC3B-9617E5CEC82C}" dt="2024-03-08T10:00:09.005" v="1138" actId="1076"/>
          <ac:spMkLst>
            <pc:docMk/>
            <pc:sldMk cId="2306476487" sldId="261"/>
            <ac:spMk id="19" creationId="{11C0EEF2-F25C-BC9F-241A-595563E9D839}"/>
          </ac:spMkLst>
        </pc:spChg>
        <pc:spChg chg="add mod">
          <ac:chgData name="Kees Meulendijks" userId="ed72235d-632d-4eda-95ef-1a60bcc8250b" providerId="ADAL" clId="{0F0B9D18-4DED-4595-BC3B-9617E5CEC82C}" dt="2024-03-08T09:56:50.920" v="1079" actId="1076"/>
          <ac:spMkLst>
            <pc:docMk/>
            <pc:sldMk cId="2306476487" sldId="261"/>
            <ac:spMk id="20" creationId="{5ABA4896-EFD2-2638-A86D-87E6CDF35DDF}"/>
          </ac:spMkLst>
        </pc:spChg>
        <pc:spChg chg="add mod">
          <ac:chgData name="Kees Meulendijks" userId="ed72235d-632d-4eda-95ef-1a60bcc8250b" providerId="ADAL" clId="{0F0B9D18-4DED-4595-BC3B-9617E5CEC82C}" dt="2024-03-08T10:00:29.112" v="1141" actId="1076"/>
          <ac:spMkLst>
            <pc:docMk/>
            <pc:sldMk cId="2306476487" sldId="261"/>
            <ac:spMk id="21" creationId="{ECBB2879-3D46-DC3A-FFCE-201C0515512D}"/>
          </ac:spMkLst>
        </pc:spChg>
        <pc:spChg chg="add mod">
          <ac:chgData name="Kees Meulendijks" userId="ed72235d-632d-4eda-95ef-1a60bcc8250b" providerId="ADAL" clId="{0F0B9D18-4DED-4595-BC3B-9617E5CEC82C}" dt="2024-03-08T09:56:55.166" v="1081" actId="1076"/>
          <ac:spMkLst>
            <pc:docMk/>
            <pc:sldMk cId="2306476487" sldId="261"/>
            <ac:spMk id="22" creationId="{E841DBFE-43B9-2887-B4D0-4A266DB8D1A7}"/>
          </ac:spMkLst>
        </pc:spChg>
        <pc:spChg chg="add mod">
          <ac:chgData name="Kees Meulendijks" userId="ed72235d-632d-4eda-95ef-1a60bcc8250b" providerId="ADAL" clId="{0F0B9D18-4DED-4595-BC3B-9617E5CEC82C}" dt="2024-03-08T09:56:55.166" v="1081" actId="1076"/>
          <ac:spMkLst>
            <pc:docMk/>
            <pc:sldMk cId="2306476487" sldId="261"/>
            <ac:spMk id="23" creationId="{D8A75F03-FA40-2F52-1AF6-146D08641E5E}"/>
          </ac:spMkLst>
        </pc:spChg>
        <pc:spChg chg="add mod">
          <ac:chgData name="Kees Meulendijks" userId="ed72235d-632d-4eda-95ef-1a60bcc8250b" providerId="ADAL" clId="{0F0B9D18-4DED-4595-BC3B-9617E5CEC82C}" dt="2024-03-08T10:00:43.621" v="1149" actId="1076"/>
          <ac:spMkLst>
            <pc:docMk/>
            <pc:sldMk cId="2306476487" sldId="261"/>
            <ac:spMk id="24" creationId="{01BE6235-6663-3970-A24B-0105E0ACB927}"/>
          </ac:spMkLst>
        </pc:spChg>
        <pc:spChg chg="add mod">
          <ac:chgData name="Kees Meulendijks" userId="ed72235d-632d-4eda-95ef-1a60bcc8250b" providerId="ADAL" clId="{0F0B9D18-4DED-4595-BC3B-9617E5CEC82C}" dt="2024-03-08T09:58:16.575" v="1088" actId="1076"/>
          <ac:spMkLst>
            <pc:docMk/>
            <pc:sldMk cId="2306476487" sldId="261"/>
            <ac:spMk id="25" creationId="{283CACC6-DE29-F003-EEA4-FA0538E60220}"/>
          </ac:spMkLst>
        </pc:spChg>
        <pc:spChg chg="add mod">
          <ac:chgData name="Kees Meulendijks" userId="ed72235d-632d-4eda-95ef-1a60bcc8250b" providerId="ADAL" clId="{0F0B9D18-4DED-4595-BC3B-9617E5CEC82C}" dt="2024-03-08T09:58:16.575" v="1088" actId="1076"/>
          <ac:spMkLst>
            <pc:docMk/>
            <pc:sldMk cId="2306476487" sldId="261"/>
            <ac:spMk id="26" creationId="{C5788C60-2326-C717-CC9B-616427B6FF47}"/>
          </ac:spMkLst>
        </pc:spChg>
        <pc:spChg chg="add mod">
          <ac:chgData name="Kees Meulendijks" userId="ed72235d-632d-4eda-95ef-1a60bcc8250b" providerId="ADAL" clId="{0F0B9D18-4DED-4595-BC3B-9617E5CEC82C}" dt="2024-03-08T10:01:23.501" v="1168" actId="1076"/>
          <ac:spMkLst>
            <pc:docMk/>
            <pc:sldMk cId="2306476487" sldId="261"/>
            <ac:spMk id="27" creationId="{3A334C9B-DAC8-DA96-679B-3AC9F8AFFEC7}"/>
          </ac:spMkLst>
        </pc:spChg>
        <pc:spChg chg="add mod">
          <ac:chgData name="Kees Meulendijks" userId="ed72235d-632d-4eda-95ef-1a60bcc8250b" providerId="ADAL" clId="{0F0B9D18-4DED-4595-BC3B-9617E5CEC82C}" dt="2024-03-08T09:58:28.924" v="1090" actId="1076"/>
          <ac:spMkLst>
            <pc:docMk/>
            <pc:sldMk cId="2306476487" sldId="261"/>
            <ac:spMk id="28" creationId="{74688E9E-9BAE-A7EF-37DC-8E24176E041F}"/>
          </ac:spMkLst>
        </pc:spChg>
        <pc:spChg chg="add mod">
          <ac:chgData name="Kees Meulendijks" userId="ed72235d-632d-4eda-95ef-1a60bcc8250b" providerId="ADAL" clId="{0F0B9D18-4DED-4595-BC3B-9617E5CEC82C}" dt="2024-03-08T09:58:28.924" v="1090" actId="1076"/>
          <ac:spMkLst>
            <pc:docMk/>
            <pc:sldMk cId="2306476487" sldId="261"/>
            <ac:spMk id="29" creationId="{63E9ABF9-5B8B-F009-8991-31D3141F399F}"/>
          </ac:spMkLst>
        </pc:spChg>
        <pc:spChg chg="add mod">
          <ac:chgData name="Kees Meulendijks" userId="ed72235d-632d-4eda-95ef-1a60bcc8250b" providerId="ADAL" clId="{0F0B9D18-4DED-4595-BC3B-9617E5CEC82C}" dt="2024-03-08T10:02:18.517" v="1189" actId="404"/>
          <ac:spMkLst>
            <pc:docMk/>
            <pc:sldMk cId="2306476487" sldId="261"/>
            <ac:spMk id="30" creationId="{7CA21CF0-B70E-219C-D341-95E92E2B9881}"/>
          </ac:spMkLst>
        </pc:spChg>
        <pc:spChg chg="add mod">
          <ac:chgData name="Kees Meulendijks" userId="ed72235d-632d-4eda-95ef-1a60bcc8250b" providerId="ADAL" clId="{0F0B9D18-4DED-4595-BC3B-9617E5CEC82C}" dt="2024-03-08T09:58:29.676" v="1091"/>
          <ac:spMkLst>
            <pc:docMk/>
            <pc:sldMk cId="2306476487" sldId="261"/>
            <ac:spMk id="31" creationId="{35D94E20-8C95-7E33-41F6-CAFC4656CB04}"/>
          </ac:spMkLst>
        </pc:spChg>
        <pc:spChg chg="add mod">
          <ac:chgData name="Kees Meulendijks" userId="ed72235d-632d-4eda-95ef-1a60bcc8250b" providerId="ADAL" clId="{0F0B9D18-4DED-4595-BC3B-9617E5CEC82C}" dt="2024-03-08T09:58:29.676" v="1091"/>
          <ac:spMkLst>
            <pc:docMk/>
            <pc:sldMk cId="2306476487" sldId="261"/>
            <ac:spMk id="32" creationId="{D3A812B0-81BB-B40F-F17C-4E35860E89C5}"/>
          </ac:spMkLst>
        </pc:spChg>
        <pc:spChg chg="add mod">
          <ac:chgData name="Kees Meulendijks" userId="ed72235d-632d-4eda-95ef-1a60bcc8250b" providerId="ADAL" clId="{0F0B9D18-4DED-4595-BC3B-9617E5CEC82C}" dt="2024-03-08T09:58:29.676" v="1091"/>
          <ac:spMkLst>
            <pc:docMk/>
            <pc:sldMk cId="2306476487" sldId="261"/>
            <ac:spMk id="33" creationId="{F80DCB4C-B2F7-98F5-D6F3-B3304D822460}"/>
          </ac:spMkLst>
        </pc:spChg>
        <pc:spChg chg="add mod">
          <ac:chgData name="Kees Meulendijks" userId="ed72235d-632d-4eda-95ef-1a60bcc8250b" providerId="ADAL" clId="{0F0B9D18-4DED-4595-BC3B-9617E5CEC82C}" dt="2024-03-08T09:58:38.614" v="1094" actId="1076"/>
          <ac:spMkLst>
            <pc:docMk/>
            <pc:sldMk cId="2306476487" sldId="261"/>
            <ac:spMk id="34" creationId="{8F35E837-971C-292E-E1DB-97F7B62067AF}"/>
          </ac:spMkLst>
        </pc:spChg>
        <pc:spChg chg="add mod">
          <ac:chgData name="Kees Meulendijks" userId="ed72235d-632d-4eda-95ef-1a60bcc8250b" providerId="ADAL" clId="{0F0B9D18-4DED-4595-BC3B-9617E5CEC82C}" dt="2024-03-08T09:58:38.614" v="1094" actId="1076"/>
          <ac:spMkLst>
            <pc:docMk/>
            <pc:sldMk cId="2306476487" sldId="261"/>
            <ac:spMk id="35" creationId="{27D4E022-7271-9B85-9E92-C3E64D567295}"/>
          </ac:spMkLst>
        </pc:spChg>
        <pc:spChg chg="add mod">
          <ac:chgData name="Kees Meulendijks" userId="ed72235d-632d-4eda-95ef-1a60bcc8250b" providerId="ADAL" clId="{0F0B9D18-4DED-4595-BC3B-9617E5CEC82C}" dt="2024-03-08T10:02:56.779" v="1218" actId="1036"/>
          <ac:spMkLst>
            <pc:docMk/>
            <pc:sldMk cId="2306476487" sldId="261"/>
            <ac:spMk id="36" creationId="{4DFD5B80-0A95-B82F-A7D2-BB9645051A85}"/>
          </ac:spMkLst>
        </pc:spChg>
        <pc:spChg chg="add mod">
          <ac:chgData name="Kees Meulendijks" userId="ed72235d-632d-4eda-95ef-1a60bcc8250b" providerId="ADAL" clId="{0F0B9D18-4DED-4595-BC3B-9617E5CEC82C}" dt="2024-03-08T09:58:48.466" v="1096" actId="1076"/>
          <ac:spMkLst>
            <pc:docMk/>
            <pc:sldMk cId="2306476487" sldId="261"/>
            <ac:spMk id="37" creationId="{969D4840-C3F9-A8C1-AF2C-F27C61D721D1}"/>
          </ac:spMkLst>
        </pc:spChg>
        <pc:spChg chg="add mod">
          <ac:chgData name="Kees Meulendijks" userId="ed72235d-632d-4eda-95ef-1a60bcc8250b" providerId="ADAL" clId="{0F0B9D18-4DED-4595-BC3B-9617E5CEC82C}" dt="2024-03-08T09:58:48.466" v="1096" actId="1076"/>
          <ac:spMkLst>
            <pc:docMk/>
            <pc:sldMk cId="2306476487" sldId="261"/>
            <ac:spMk id="38" creationId="{BAF4E2BB-F5B7-468F-3018-48CC6B80EF46}"/>
          </ac:spMkLst>
        </pc:spChg>
        <pc:spChg chg="add mod">
          <ac:chgData name="Kees Meulendijks" userId="ed72235d-632d-4eda-95ef-1a60bcc8250b" providerId="ADAL" clId="{0F0B9D18-4DED-4595-BC3B-9617E5CEC82C}" dt="2024-03-08T10:03:15.299" v="1241" actId="1036"/>
          <ac:spMkLst>
            <pc:docMk/>
            <pc:sldMk cId="2306476487" sldId="261"/>
            <ac:spMk id="39" creationId="{26F48564-CE6A-D93A-1C43-3B8491C1CF61}"/>
          </ac:spMkLst>
        </pc:spChg>
        <pc:spChg chg="add mod">
          <ac:chgData name="Kees Meulendijks" userId="ed72235d-632d-4eda-95ef-1a60bcc8250b" providerId="ADAL" clId="{0F0B9D18-4DED-4595-BC3B-9617E5CEC82C}" dt="2024-03-08T09:58:52.744" v="1098" actId="1076"/>
          <ac:spMkLst>
            <pc:docMk/>
            <pc:sldMk cId="2306476487" sldId="261"/>
            <ac:spMk id="40" creationId="{D3E40AD0-6D61-3B2D-2A10-A891E375ECDD}"/>
          </ac:spMkLst>
        </pc:spChg>
        <pc:spChg chg="add mod">
          <ac:chgData name="Kees Meulendijks" userId="ed72235d-632d-4eda-95ef-1a60bcc8250b" providerId="ADAL" clId="{0F0B9D18-4DED-4595-BC3B-9617E5CEC82C}" dt="2024-03-08T09:58:52.744" v="1098" actId="1076"/>
          <ac:spMkLst>
            <pc:docMk/>
            <pc:sldMk cId="2306476487" sldId="261"/>
            <ac:spMk id="41" creationId="{F0B10F40-0284-74DB-F976-9AAECE92BDD9}"/>
          </ac:spMkLst>
        </pc:spChg>
        <pc:spChg chg="add mod">
          <ac:chgData name="Kees Meulendijks" userId="ed72235d-632d-4eda-95ef-1a60bcc8250b" providerId="ADAL" clId="{0F0B9D18-4DED-4595-BC3B-9617E5CEC82C}" dt="2024-03-08T10:03:34.369" v="1252" actId="1076"/>
          <ac:spMkLst>
            <pc:docMk/>
            <pc:sldMk cId="2306476487" sldId="261"/>
            <ac:spMk id="42" creationId="{9A366A51-72A0-9B29-D9BC-477665E05041}"/>
          </ac:spMkLst>
        </pc:spChg>
        <pc:spChg chg="add mod">
          <ac:chgData name="Kees Meulendijks" userId="ed72235d-632d-4eda-95ef-1a60bcc8250b" providerId="ADAL" clId="{0F0B9D18-4DED-4595-BC3B-9617E5CEC82C}" dt="2024-03-08T09:59:01.206" v="1100" actId="1076"/>
          <ac:spMkLst>
            <pc:docMk/>
            <pc:sldMk cId="2306476487" sldId="261"/>
            <ac:spMk id="43" creationId="{8978D323-2558-CCD8-57EB-43E6445D196D}"/>
          </ac:spMkLst>
        </pc:spChg>
        <pc:spChg chg="add mod">
          <ac:chgData name="Kees Meulendijks" userId="ed72235d-632d-4eda-95ef-1a60bcc8250b" providerId="ADAL" clId="{0F0B9D18-4DED-4595-BC3B-9617E5CEC82C}" dt="2024-03-08T09:59:01.206" v="1100" actId="1076"/>
          <ac:spMkLst>
            <pc:docMk/>
            <pc:sldMk cId="2306476487" sldId="261"/>
            <ac:spMk id="44" creationId="{5AE095D8-F38F-A06D-BC85-627554636759}"/>
          </ac:spMkLst>
        </pc:spChg>
        <pc:spChg chg="add mod">
          <ac:chgData name="Kees Meulendijks" userId="ed72235d-632d-4eda-95ef-1a60bcc8250b" providerId="ADAL" clId="{0F0B9D18-4DED-4595-BC3B-9617E5CEC82C}" dt="2024-03-08T10:05:26.706" v="1279" actId="1076"/>
          <ac:spMkLst>
            <pc:docMk/>
            <pc:sldMk cId="2306476487" sldId="261"/>
            <ac:spMk id="45" creationId="{AC6E38B1-ED34-EC2A-AAC8-1B4EFED3EE27}"/>
          </ac:spMkLst>
        </pc:spChg>
        <pc:spChg chg="add mod">
          <ac:chgData name="Kees Meulendijks" userId="ed72235d-632d-4eda-95ef-1a60bcc8250b" providerId="ADAL" clId="{0F0B9D18-4DED-4595-BC3B-9617E5CEC82C}" dt="2024-03-08T09:59:06.094" v="1102" actId="1076"/>
          <ac:spMkLst>
            <pc:docMk/>
            <pc:sldMk cId="2306476487" sldId="261"/>
            <ac:spMk id="46" creationId="{8893FFB0-E5C4-13A7-93D9-9C840E8B4670}"/>
          </ac:spMkLst>
        </pc:spChg>
        <pc:spChg chg="add mod">
          <ac:chgData name="Kees Meulendijks" userId="ed72235d-632d-4eda-95ef-1a60bcc8250b" providerId="ADAL" clId="{0F0B9D18-4DED-4595-BC3B-9617E5CEC82C}" dt="2024-03-08T09:59:06.094" v="1102" actId="1076"/>
          <ac:spMkLst>
            <pc:docMk/>
            <pc:sldMk cId="2306476487" sldId="261"/>
            <ac:spMk id="47" creationId="{799C1F95-FBCC-8436-6A91-3E3A27A39EFA}"/>
          </ac:spMkLst>
        </pc:spChg>
        <pc:spChg chg="add mod">
          <ac:chgData name="Kees Meulendijks" userId="ed72235d-632d-4eda-95ef-1a60bcc8250b" providerId="ADAL" clId="{0F0B9D18-4DED-4595-BC3B-9617E5CEC82C}" dt="2024-03-08T10:05:44.546" v="1288" actId="1076"/>
          <ac:spMkLst>
            <pc:docMk/>
            <pc:sldMk cId="2306476487" sldId="261"/>
            <ac:spMk id="48" creationId="{CD0360E1-126F-5033-F4EA-B33BBF4FB864}"/>
          </ac:spMkLst>
        </pc:spChg>
        <pc:spChg chg="add mod">
          <ac:chgData name="Kees Meulendijks" userId="ed72235d-632d-4eda-95ef-1a60bcc8250b" providerId="ADAL" clId="{0F0B9D18-4DED-4595-BC3B-9617E5CEC82C}" dt="2024-03-08T09:59:16.964" v="1104" actId="1076"/>
          <ac:spMkLst>
            <pc:docMk/>
            <pc:sldMk cId="2306476487" sldId="261"/>
            <ac:spMk id="49" creationId="{A9FA9B36-5477-59CB-7490-71FC8B4432B0}"/>
          </ac:spMkLst>
        </pc:spChg>
        <pc:spChg chg="add mod">
          <ac:chgData name="Kees Meulendijks" userId="ed72235d-632d-4eda-95ef-1a60bcc8250b" providerId="ADAL" clId="{0F0B9D18-4DED-4595-BC3B-9617E5CEC82C}" dt="2024-03-08T10:06:03.205" v="1289" actId="207"/>
          <ac:spMkLst>
            <pc:docMk/>
            <pc:sldMk cId="2306476487" sldId="261"/>
            <ac:spMk id="50" creationId="{BE052CEF-B277-79C0-47EA-1FA56C3811FE}"/>
          </ac:spMkLst>
        </pc:spChg>
        <pc:spChg chg="add mod">
          <ac:chgData name="Kees Meulendijks" userId="ed72235d-632d-4eda-95ef-1a60bcc8250b" providerId="ADAL" clId="{0F0B9D18-4DED-4595-BC3B-9617E5CEC82C}" dt="2024-03-08T10:06:28.219" v="1305" actId="5793"/>
          <ac:spMkLst>
            <pc:docMk/>
            <pc:sldMk cId="2306476487" sldId="261"/>
            <ac:spMk id="51" creationId="{6D91F829-78A2-CFCD-FF77-C12EE7E39321}"/>
          </ac:spMkLst>
        </pc:spChg>
        <pc:spChg chg="add mod ord">
          <ac:chgData name="Kees Meulendijks" userId="ed72235d-632d-4eda-95ef-1a60bcc8250b" providerId="ADAL" clId="{0F0B9D18-4DED-4595-BC3B-9617E5CEC82C}" dt="2024-03-08T10:11:51.450" v="1326" actId="207"/>
          <ac:spMkLst>
            <pc:docMk/>
            <pc:sldMk cId="2306476487" sldId="261"/>
            <ac:spMk id="52" creationId="{574D0015-BCE6-CBD0-8535-B4B624947868}"/>
          </ac:spMkLst>
        </pc:spChg>
        <pc:picChg chg="add mod">
          <ac:chgData name="Kees Meulendijks" userId="ed72235d-632d-4eda-95ef-1a60bcc8250b" providerId="ADAL" clId="{0F0B9D18-4DED-4595-BC3B-9617E5CEC82C}" dt="2024-03-07T15:17:31.805" v="441" actId="1076"/>
          <ac:picMkLst>
            <pc:docMk/>
            <pc:sldMk cId="2306476487" sldId="261"/>
            <ac:picMk id="4" creationId="{6319251B-0AE4-2C72-0185-703494E97D88}"/>
          </ac:picMkLst>
        </pc:picChg>
        <pc:picChg chg="add mod ord">
          <ac:chgData name="Kees Meulendijks" userId="ed72235d-632d-4eda-95ef-1a60bcc8250b" providerId="ADAL" clId="{0F0B9D18-4DED-4595-BC3B-9617E5CEC82C}" dt="2024-03-07T15:48:52.628" v="982"/>
          <ac:picMkLst>
            <pc:docMk/>
            <pc:sldMk cId="2306476487" sldId="261"/>
            <ac:picMk id="6" creationId="{1163BB29-700D-9B2B-C43B-ED342BD110CD}"/>
          </ac:picMkLst>
        </pc:picChg>
        <pc:picChg chg="add mod ord">
          <ac:chgData name="Kees Meulendijks" userId="ed72235d-632d-4eda-95ef-1a60bcc8250b" providerId="ADAL" clId="{0F0B9D18-4DED-4595-BC3B-9617E5CEC82C}" dt="2024-03-07T15:49:56.857" v="992" actId="167"/>
          <ac:picMkLst>
            <pc:docMk/>
            <pc:sldMk cId="2306476487" sldId="261"/>
            <ac:picMk id="9" creationId="{34951715-AEEC-4252-8786-8892E8573B3C}"/>
          </ac:picMkLst>
        </pc:picChg>
        <pc:picChg chg="mod">
          <ac:chgData name="Kees Meulendijks" userId="ed72235d-632d-4eda-95ef-1a60bcc8250b" providerId="ADAL" clId="{0F0B9D18-4DED-4595-BC3B-9617E5CEC82C}" dt="2024-03-08T10:06:32.445" v="1306" actId="1076"/>
          <ac:picMkLst>
            <pc:docMk/>
            <pc:sldMk cId="2306476487" sldId="261"/>
            <ac:picMk id="10" creationId="{6A55408C-60EC-1279-43C2-C27FF1A918F3}"/>
          </ac:picMkLst>
        </pc:picChg>
        <pc:picChg chg="add mod ord">
          <ac:chgData name="Kees Meulendijks" userId="ed72235d-632d-4eda-95ef-1a60bcc8250b" providerId="ADAL" clId="{0F0B9D18-4DED-4595-BC3B-9617E5CEC82C}" dt="2024-03-07T15:49:56.857" v="992" actId="167"/>
          <ac:picMkLst>
            <pc:docMk/>
            <pc:sldMk cId="2306476487" sldId="261"/>
            <ac:picMk id="11" creationId="{CC451F91-4BF6-C4BF-016D-25F1C727B962}"/>
          </ac:picMkLst>
        </pc:picChg>
        <pc:picChg chg="add mod ord">
          <ac:chgData name="Kees Meulendijks" userId="ed72235d-632d-4eda-95ef-1a60bcc8250b" providerId="ADAL" clId="{0F0B9D18-4DED-4595-BC3B-9617E5CEC82C}" dt="2024-03-07T15:49:56.857" v="992" actId="167"/>
          <ac:picMkLst>
            <pc:docMk/>
            <pc:sldMk cId="2306476487" sldId="261"/>
            <ac:picMk id="12" creationId="{A7BAABA8-93C6-371C-F10A-3A2AD5514AA2}"/>
          </ac:picMkLst>
        </pc:picChg>
        <pc:picChg chg="add mod ord">
          <ac:chgData name="Kees Meulendijks" userId="ed72235d-632d-4eda-95ef-1a60bcc8250b" providerId="ADAL" clId="{0F0B9D18-4DED-4595-BC3B-9617E5CEC82C}" dt="2024-03-07T15:49:56.857" v="992" actId="167"/>
          <ac:picMkLst>
            <pc:docMk/>
            <pc:sldMk cId="2306476487" sldId="261"/>
            <ac:picMk id="13" creationId="{4998E13D-2F1A-FBAE-8958-B4131D4A71D8}"/>
          </ac:picMkLst>
        </pc:picChg>
        <pc:picChg chg="add mod ord">
          <ac:chgData name="Kees Meulendijks" userId="ed72235d-632d-4eda-95ef-1a60bcc8250b" providerId="ADAL" clId="{0F0B9D18-4DED-4595-BC3B-9617E5CEC82C}" dt="2024-03-07T15:49:56.857" v="992" actId="167"/>
          <ac:picMkLst>
            <pc:docMk/>
            <pc:sldMk cId="2306476487" sldId="261"/>
            <ac:picMk id="14" creationId="{0CB97C9A-3E45-34CE-7BB1-B8E59DAB109C}"/>
          </ac:picMkLst>
        </pc:picChg>
        <pc:picChg chg="add mod ord">
          <ac:chgData name="Kees Meulendijks" userId="ed72235d-632d-4eda-95ef-1a60bcc8250b" providerId="ADAL" clId="{0F0B9D18-4DED-4595-BC3B-9617E5CEC82C}" dt="2024-03-07T15:49:56.857" v="992" actId="167"/>
          <ac:picMkLst>
            <pc:docMk/>
            <pc:sldMk cId="2306476487" sldId="261"/>
            <ac:picMk id="15" creationId="{98B141F7-2EC2-4E99-A6AD-D02A5B716501}"/>
          </ac:picMkLst>
        </pc:picChg>
        <pc:picChg chg="mod">
          <ac:chgData name="Kees Meulendijks" userId="ed72235d-632d-4eda-95ef-1a60bcc8250b" providerId="ADAL" clId="{0F0B9D18-4DED-4595-BC3B-9617E5CEC82C}" dt="2024-03-08T09:53:30.040" v="1068" actId="1076"/>
          <ac:picMkLst>
            <pc:docMk/>
            <pc:sldMk cId="2306476487" sldId="261"/>
            <ac:picMk id="2050" creationId="{346E4DB0-0F0B-9AE2-140F-CFA8774BE481}"/>
          </ac:picMkLst>
        </pc:picChg>
      </pc:sldChg>
      <pc:sldChg chg="modSp del mod">
        <pc:chgData name="Kees Meulendijks" userId="ed72235d-632d-4eda-95ef-1a60bcc8250b" providerId="ADAL" clId="{0F0B9D18-4DED-4595-BC3B-9617E5CEC82C}" dt="2024-03-07T15:18:08.088" v="445" actId="47"/>
        <pc:sldMkLst>
          <pc:docMk/>
          <pc:sldMk cId="2464871742" sldId="262"/>
        </pc:sldMkLst>
        <pc:picChg chg="mod">
          <ac:chgData name="Kees Meulendijks" userId="ed72235d-632d-4eda-95ef-1a60bcc8250b" providerId="ADAL" clId="{0F0B9D18-4DED-4595-BC3B-9617E5CEC82C}" dt="2024-03-07T13:30:11.301" v="415" actId="14861"/>
          <ac:picMkLst>
            <pc:docMk/>
            <pc:sldMk cId="2464871742" sldId="262"/>
            <ac:picMk id="10" creationId="{6A55408C-60EC-1279-43C2-C27FF1A918F3}"/>
          </ac:picMkLst>
        </pc:picChg>
      </pc:sldChg>
      <pc:sldChg chg="addSp modSp add mod modTransition">
        <pc:chgData name="Kees Meulendijks" userId="ed72235d-632d-4eda-95ef-1a60bcc8250b" providerId="ADAL" clId="{0F0B9D18-4DED-4595-BC3B-9617E5CEC82C}" dt="2024-03-07T15:47:57.806" v="977" actId="20577"/>
        <pc:sldMkLst>
          <pc:docMk/>
          <pc:sldMk cId="3608756490" sldId="262"/>
        </pc:sldMkLst>
        <pc:spChg chg="add mod">
          <ac:chgData name="Kees Meulendijks" userId="ed72235d-632d-4eda-95ef-1a60bcc8250b" providerId="ADAL" clId="{0F0B9D18-4DED-4595-BC3B-9617E5CEC82C}" dt="2024-03-07T15:34:30.478" v="773" actId="1076"/>
          <ac:spMkLst>
            <pc:docMk/>
            <pc:sldMk cId="3608756490" sldId="262"/>
            <ac:spMk id="3" creationId="{ECF3484F-72F6-36E5-5B69-1B3C693CEF10}"/>
          </ac:spMkLst>
        </pc:spChg>
        <pc:spChg chg="add mod">
          <ac:chgData name="Kees Meulendijks" userId="ed72235d-632d-4eda-95ef-1a60bcc8250b" providerId="ADAL" clId="{0F0B9D18-4DED-4595-BC3B-9617E5CEC82C}" dt="2024-03-07T15:34:24.902" v="771" actId="1076"/>
          <ac:spMkLst>
            <pc:docMk/>
            <pc:sldMk cId="3608756490" sldId="262"/>
            <ac:spMk id="4" creationId="{B3C1E1BF-68E4-B674-7861-19D0BB43364F}"/>
          </ac:spMkLst>
        </pc:spChg>
        <pc:spChg chg="add mod">
          <ac:chgData name="Kees Meulendijks" userId="ed72235d-632d-4eda-95ef-1a60bcc8250b" providerId="ADAL" clId="{0F0B9D18-4DED-4595-BC3B-9617E5CEC82C}" dt="2024-03-07T15:34:42.640" v="775" actId="688"/>
          <ac:spMkLst>
            <pc:docMk/>
            <pc:sldMk cId="3608756490" sldId="262"/>
            <ac:spMk id="5" creationId="{B355F100-EF1A-5B12-6D58-F6237AFFE49F}"/>
          </ac:spMkLst>
        </pc:spChg>
        <pc:spChg chg="add mod">
          <ac:chgData name="Kees Meulendijks" userId="ed72235d-632d-4eda-95ef-1a60bcc8250b" providerId="ADAL" clId="{0F0B9D18-4DED-4595-BC3B-9617E5CEC82C}" dt="2024-03-07T15:34:46.535" v="776" actId="1076"/>
          <ac:spMkLst>
            <pc:docMk/>
            <pc:sldMk cId="3608756490" sldId="262"/>
            <ac:spMk id="6" creationId="{6E38B908-D482-9DA3-7DA6-B3CA18BB2D94}"/>
          </ac:spMkLst>
        </pc:spChg>
        <pc:spChg chg="add mod">
          <ac:chgData name="Kees Meulendijks" userId="ed72235d-632d-4eda-95ef-1a60bcc8250b" providerId="ADAL" clId="{0F0B9D18-4DED-4595-BC3B-9617E5CEC82C}" dt="2024-03-07T15:34:55.120" v="778" actId="1076"/>
          <ac:spMkLst>
            <pc:docMk/>
            <pc:sldMk cId="3608756490" sldId="262"/>
            <ac:spMk id="9" creationId="{7CA462E6-3F3A-E84F-82A3-9B30E5005A4C}"/>
          </ac:spMkLst>
        </pc:spChg>
        <pc:spChg chg="add mod">
          <ac:chgData name="Kees Meulendijks" userId="ed72235d-632d-4eda-95ef-1a60bcc8250b" providerId="ADAL" clId="{0F0B9D18-4DED-4595-BC3B-9617E5CEC82C}" dt="2024-03-07T15:35:00.881" v="779" actId="1076"/>
          <ac:spMkLst>
            <pc:docMk/>
            <pc:sldMk cId="3608756490" sldId="262"/>
            <ac:spMk id="11" creationId="{D364543D-5FF5-E569-2900-C74160F6C249}"/>
          </ac:spMkLst>
        </pc:spChg>
        <pc:spChg chg="add mod">
          <ac:chgData name="Kees Meulendijks" userId="ed72235d-632d-4eda-95ef-1a60bcc8250b" providerId="ADAL" clId="{0F0B9D18-4DED-4595-BC3B-9617E5CEC82C}" dt="2024-03-07T15:34:27.792" v="772" actId="1076"/>
          <ac:spMkLst>
            <pc:docMk/>
            <pc:sldMk cId="3608756490" sldId="262"/>
            <ac:spMk id="12" creationId="{849D85DE-B343-544E-69FF-0E18B2E2EC34}"/>
          </ac:spMkLst>
        </pc:spChg>
        <pc:spChg chg="mod">
          <ac:chgData name="Kees Meulendijks" userId="ed72235d-632d-4eda-95ef-1a60bcc8250b" providerId="ADAL" clId="{0F0B9D18-4DED-4595-BC3B-9617E5CEC82C}" dt="2024-03-07T15:29:47.247" v="597" actId="20577"/>
          <ac:spMkLst>
            <pc:docMk/>
            <pc:sldMk cId="3608756490" sldId="262"/>
            <ac:spMk id="18" creationId="{749D5548-75F1-916E-D862-F64EB5BB7045}"/>
          </ac:spMkLst>
        </pc:spChg>
        <pc:spChg chg="mod">
          <ac:chgData name="Kees Meulendijks" userId="ed72235d-632d-4eda-95ef-1a60bcc8250b" providerId="ADAL" clId="{0F0B9D18-4DED-4595-BC3B-9617E5CEC82C}" dt="2024-03-07T15:47:57.806" v="977" actId="20577"/>
          <ac:spMkLst>
            <pc:docMk/>
            <pc:sldMk cId="3608756490" sldId="262"/>
            <ac:spMk id="20" creationId="{8A69E993-0F73-7BD8-342D-67DFEAB24AD7}"/>
          </ac:spMkLst>
        </pc:spChg>
        <pc:picChg chg="add mod">
          <ac:chgData name="Kees Meulendijks" userId="ed72235d-632d-4eda-95ef-1a60bcc8250b" providerId="ADAL" clId="{0F0B9D18-4DED-4595-BC3B-9617E5CEC82C}" dt="2024-03-07T15:45:39.515" v="941" actId="1076"/>
          <ac:picMkLst>
            <pc:docMk/>
            <pc:sldMk cId="3608756490" sldId="262"/>
            <ac:picMk id="14" creationId="{CEA704A7-00D7-9074-20B8-DBA0C87793EC}"/>
          </ac:picMkLst>
        </pc:picChg>
      </pc:sldChg>
      <pc:sldChg chg="addSp delSp modSp add mod ord modTransition">
        <pc:chgData name="Kees Meulendijks" userId="ed72235d-632d-4eda-95ef-1a60bcc8250b" providerId="ADAL" clId="{0F0B9D18-4DED-4595-BC3B-9617E5CEC82C}" dt="2024-03-07T15:45:26.980" v="939" actId="1076"/>
        <pc:sldMkLst>
          <pc:docMk/>
          <pc:sldMk cId="341582931" sldId="263"/>
        </pc:sldMkLst>
        <pc:spChg chg="mod">
          <ac:chgData name="Kees Meulendijks" userId="ed72235d-632d-4eda-95ef-1a60bcc8250b" providerId="ADAL" clId="{0F0B9D18-4DED-4595-BC3B-9617E5CEC82C}" dt="2024-03-07T15:27:38.991" v="488" actId="404"/>
          <ac:spMkLst>
            <pc:docMk/>
            <pc:sldMk cId="341582931" sldId="263"/>
            <ac:spMk id="2" creationId="{9A812EB6-D9C4-9E68-DDD9-3499D8D99628}"/>
          </ac:spMkLst>
        </pc:spChg>
        <pc:spChg chg="add mod">
          <ac:chgData name="Kees Meulendijks" userId="ed72235d-632d-4eda-95ef-1a60bcc8250b" providerId="ADAL" clId="{0F0B9D18-4DED-4595-BC3B-9617E5CEC82C}" dt="2024-03-07T15:33:56.777" v="762" actId="1076"/>
          <ac:spMkLst>
            <pc:docMk/>
            <pc:sldMk cId="341582931" sldId="263"/>
            <ac:spMk id="5" creationId="{E6292AC1-5F67-3DC1-4D1A-F2FA9FE5B299}"/>
          </ac:spMkLst>
        </pc:spChg>
        <pc:spChg chg="add mod">
          <ac:chgData name="Kees Meulendijks" userId="ed72235d-632d-4eda-95ef-1a60bcc8250b" providerId="ADAL" clId="{0F0B9D18-4DED-4595-BC3B-9617E5CEC82C}" dt="2024-03-07T15:33:55.289" v="761" actId="688"/>
          <ac:spMkLst>
            <pc:docMk/>
            <pc:sldMk cId="341582931" sldId="263"/>
            <ac:spMk id="6" creationId="{949DA50C-6D24-BD47-C76F-6D1F77416E29}"/>
          </ac:spMkLst>
        </pc:spChg>
        <pc:spChg chg="add mod">
          <ac:chgData name="Kees Meulendijks" userId="ed72235d-632d-4eda-95ef-1a60bcc8250b" providerId="ADAL" clId="{0F0B9D18-4DED-4595-BC3B-9617E5CEC82C}" dt="2024-03-07T15:34:06.159" v="764" actId="1076"/>
          <ac:spMkLst>
            <pc:docMk/>
            <pc:sldMk cId="341582931" sldId="263"/>
            <ac:spMk id="9" creationId="{BB8B7F6A-54B7-0E1A-349F-F55085A7A463}"/>
          </ac:spMkLst>
        </pc:spChg>
        <pc:spChg chg="add mod">
          <ac:chgData name="Kees Meulendijks" userId="ed72235d-632d-4eda-95ef-1a60bcc8250b" providerId="ADAL" clId="{0F0B9D18-4DED-4595-BC3B-9617E5CEC82C}" dt="2024-03-07T15:34:06.159" v="764" actId="1076"/>
          <ac:spMkLst>
            <pc:docMk/>
            <pc:sldMk cId="341582931" sldId="263"/>
            <ac:spMk id="11" creationId="{95D4E2EC-774F-86A4-A9F3-F95489C9E4F2}"/>
          </ac:spMkLst>
        </pc:spChg>
        <pc:spChg chg="add mod">
          <ac:chgData name="Kees Meulendijks" userId="ed72235d-632d-4eda-95ef-1a60bcc8250b" providerId="ADAL" clId="{0F0B9D18-4DED-4595-BC3B-9617E5CEC82C}" dt="2024-03-07T15:34:06.159" v="764" actId="1076"/>
          <ac:spMkLst>
            <pc:docMk/>
            <pc:sldMk cId="341582931" sldId="263"/>
            <ac:spMk id="12" creationId="{E948B40F-316C-763C-4B83-853411FCDEA8}"/>
          </ac:spMkLst>
        </pc:spChg>
        <pc:spChg chg="add mod">
          <ac:chgData name="Kees Meulendijks" userId="ed72235d-632d-4eda-95ef-1a60bcc8250b" providerId="ADAL" clId="{0F0B9D18-4DED-4595-BC3B-9617E5CEC82C}" dt="2024-03-07T15:34:06.159" v="764" actId="1076"/>
          <ac:spMkLst>
            <pc:docMk/>
            <pc:sldMk cId="341582931" sldId="263"/>
            <ac:spMk id="14" creationId="{700A0E7C-75D2-42CF-7F04-F42C42F93931}"/>
          </ac:spMkLst>
        </pc:spChg>
        <pc:spChg chg="add mod">
          <ac:chgData name="Kees Meulendijks" userId="ed72235d-632d-4eda-95ef-1a60bcc8250b" providerId="ADAL" clId="{0F0B9D18-4DED-4595-BC3B-9617E5CEC82C}" dt="2024-03-07T15:34:00.754" v="763" actId="1076"/>
          <ac:spMkLst>
            <pc:docMk/>
            <pc:sldMk cId="341582931" sldId="263"/>
            <ac:spMk id="15" creationId="{142A6AD2-C56F-E015-D555-A187583AFF92}"/>
          </ac:spMkLst>
        </pc:spChg>
        <pc:spChg chg="mod">
          <ac:chgData name="Kees Meulendijks" userId="ed72235d-632d-4eda-95ef-1a60bcc8250b" providerId="ADAL" clId="{0F0B9D18-4DED-4595-BC3B-9617E5CEC82C}" dt="2024-03-07T15:28:38.131" v="529" actId="20577"/>
          <ac:spMkLst>
            <pc:docMk/>
            <pc:sldMk cId="341582931" sldId="263"/>
            <ac:spMk id="18" creationId="{749D5548-75F1-916E-D862-F64EB5BB7045}"/>
          </ac:spMkLst>
        </pc:spChg>
        <pc:spChg chg="mod">
          <ac:chgData name="Kees Meulendijks" userId="ed72235d-632d-4eda-95ef-1a60bcc8250b" providerId="ADAL" clId="{0F0B9D18-4DED-4595-BC3B-9617E5CEC82C}" dt="2024-03-07T15:29:18.192" v="562" actId="20577"/>
          <ac:spMkLst>
            <pc:docMk/>
            <pc:sldMk cId="341582931" sldId="263"/>
            <ac:spMk id="20" creationId="{8A69E993-0F73-7BD8-342D-67DFEAB24AD7}"/>
          </ac:spMkLst>
        </pc:spChg>
        <pc:picChg chg="add del">
          <ac:chgData name="Kees Meulendijks" userId="ed72235d-632d-4eda-95ef-1a60bcc8250b" providerId="ADAL" clId="{0F0B9D18-4DED-4595-BC3B-9617E5CEC82C}" dt="2024-03-07T15:33:40.272" v="758" actId="22"/>
          <ac:picMkLst>
            <pc:docMk/>
            <pc:sldMk cId="341582931" sldId="263"/>
            <ac:picMk id="4" creationId="{8FA860D4-69AD-5CC5-BC8F-D7BA2F2F9A7E}"/>
          </ac:picMkLst>
        </pc:picChg>
        <pc:picChg chg="add mod">
          <ac:chgData name="Kees Meulendijks" userId="ed72235d-632d-4eda-95ef-1a60bcc8250b" providerId="ADAL" clId="{0F0B9D18-4DED-4595-BC3B-9617E5CEC82C}" dt="2024-03-07T15:45:26.980" v="939" actId="1076"/>
          <ac:picMkLst>
            <pc:docMk/>
            <pc:sldMk cId="341582931" sldId="263"/>
            <ac:picMk id="19" creationId="{0F49E7D8-031F-8F94-74D6-BF5782700A93}"/>
          </ac:picMkLst>
        </pc:picChg>
      </pc:sldChg>
      <pc:sldChg chg="del">
        <pc:chgData name="Kees Meulendijks" userId="ed72235d-632d-4eda-95ef-1a60bcc8250b" providerId="ADAL" clId="{0F0B9D18-4DED-4595-BC3B-9617E5CEC82C}" dt="2024-03-07T15:26:44.732" v="449" actId="47"/>
        <pc:sldMkLst>
          <pc:docMk/>
          <pc:sldMk cId="3657933338" sldId="263"/>
        </pc:sldMkLst>
      </pc:sldChg>
      <pc:sldChg chg="addSp delSp modSp add mod ord modTransition">
        <pc:chgData name="Kees Meulendijks" userId="ed72235d-632d-4eda-95ef-1a60bcc8250b" providerId="ADAL" clId="{0F0B9D18-4DED-4595-BC3B-9617E5CEC82C}" dt="2024-03-07T15:52:14.643" v="1012"/>
        <pc:sldMkLst>
          <pc:docMk/>
          <pc:sldMk cId="2390869455" sldId="264"/>
        </pc:sldMkLst>
        <pc:spChg chg="mod ord">
          <ac:chgData name="Kees Meulendijks" userId="ed72235d-632d-4eda-95ef-1a60bcc8250b" providerId="ADAL" clId="{0F0B9D18-4DED-4595-BC3B-9617E5CEC82C}" dt="2024-03-07T15:44:37.141" v="926" actId="1076"/>
          <ac:spMkLst>
            <pc:docMk/>
            <pc:sldMk cId="2390869455" sldId="264"/>
            <ac:spMk id="7" creationId="{A52017D8-2795-BBD7-4DE0-8B70F8AC9867}"/>
          </ac:spMkLst>
        </pc:spChg>
        <pc:picChg chg="del">
          <ac:chgData name="Kees Meulendijks" userId="ed72235d-632d-4eda-95ef-1a60bcc8250b" providerId="ADAL" clId="{0F0B9D18-4DED-4595-BC3B-9617E5CEC82C}" dt="2024-03-07T15:44:11.793" v="918" actId="478"/>
          <ac:picMkLst>
            <pc:docMk/>
            <pc:sldMk cId="2390869455" sldId="264"/>
            <ac:picMk id="4" creationId="{6319251B-0AE4-2C72-0185-703494E97D88}"/>
          </ac:picMkLst>
        </pc:picChg>
        <pc:picChg chg="add mod">
          <ac:chgData name="Kees Meulendijks" userId="ed72235d-632d-4eda-95ef-1a60bcc8250b" providerId="ADAL" clId="{0F0B9D18-4DED-4595-BC3B-9617E5CEC82C}" dt="2024-03-07T15:44:19.847" v="923" actId="1076"/>
          <ac:picMkLst>
            <pc:docMk/>
            <pc:sldMk cId="2390869455" sldId="264"/>
            <ac:picMk id="6" creationId="{D84EE55A-A557-998E-8402-1855C11DE651}"/>
          </ac:picMkLst>
        </pc:picChg>
        <pc:picChg chg="mod">
          <ac:chgData name="Kees Meulendijks" userId="ed72235d-632d-4eda-95ef-1a60bcc8250b" providerId="ADAL" clId="{0F0B9D18-4DED-4595-BC3B-9617E5CEC82C}" dt="2024-03-07T15:44:26.734" v="924" actId="166"/>
          <ac:picMkLst>
            <pc:docMk/>
            <pc:sldMk cId="2390869455" sldId="264"/>
            <ac:picMk id="2050" creationId="{346E4DB0-0F0B-9AE2-140F-CFA8774BE481}"/>
          </ac:picMkLst>
        </pc:picChg>
      </pc:sldChg>
      <pc:sldChg chg="del">
        <pc:chgData name="Kees Meulendijks" userId="ed72235d-632d-4eda-95ef-1a60bcc8250b" providerId="ADAL" clId="{0F0B9D18-4DED-4595-BC3B-9617E5CEC82C}" dt="2024-03-07T15:26:43.450" v="448" actId="47"/>
        <pc:sldMkLst>
          <pc:docMk/>
          <pc:sldMk cId="2698697753" sldId="264"/>
        </pc:sldMkLst>
      </pc:sldChg>
      <pc:sldChg chg="add del">
        <pc:chgData name="Kees Meulendijks" userId="ed72235d-632d-4eda-95ef-1a60bcc8250b" providerId="ADAL" clId="{0F0B9D18-4DED-4595-BC3B-9617E5CEC82C}" dt="2024-03-08T09:56:20.772" v="1077"/>
        <pc:sldMkLst>
          <pc:docMk/>
          <pc:sldMk cId="615329589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88CB9-70AC-4956-9116-3BEFFC7B358C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C60F-0375-470A-A970-7D58EBB72D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69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0C60F-0375-470A-A970-7D58EBB72D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56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27C5-05D0-1294-568F-8772B1635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45C6AE-68AA-6A0D-3BBC-66EF00017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BF426D-1CBE-0DDB-54B6-5BBF0C8F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98653B-9F10-716D-29E1-E70F249E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659595-F009-E555-F4F9-9C377D5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58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D8481-3E70-C5E0-95B4-82FD3265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752576-A179-3BC2-8463-B447E115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288871-FF2F-2F35-7173-05A5CF3A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5FDDD0-154E-3217-7841-AAFB2B97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79AC88-B397-1569-EA1C-36E6CDFE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55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64B0E2-B94D-8ADA-075E-8D69830D4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7ECE59-53FC-3278-BA90-3919E351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6C26CD-4A9C-309D-4576-3AA57882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904E2E-4CDA-E1D1-231A-7311453D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CEE903-7CD7-0AD6-77E0-7FCD54E6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4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5C9D8-A5D4-85F4-A43E-3B2D81D0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FC207-8BF6-C44F-62AB-6C2B43C2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2A0152-E1D0-3915-3EFF-69E8E862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6BF075-0452-EAAC-AB47-13636911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68C12A-7C84-55EF-DC85-39D263A3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6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FA4A5-A805-EA9C-7DCC-7237F893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2108B5-B2B9-E415-9588-E6F56D47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9B125-A47B-A0B2-3BF2-EBFA8357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0672F-EAB8-6755-EC5B-968C2532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A861CE-DDC5-73E3-94B0-F1D63F3E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6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DDB2B-4668-7851-4742-FA6222B0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6CEFE-96C6-F127-C176-6A420663F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008010-6F63-D6CA-4552-6C3B5AA0D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F75CD4-815B-409F-EFA1-FF543EF9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CC957B-5A92-7428-2DED-05F0D74D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E9689-18DD-DCAF-0FE1-E507ACF8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1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DFBE0-8469-6732-22CE-58BEA103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A33BC9-83CD-6E08-0328-0FDD699F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84A86F-4B14-9B26-D065-988070E49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94CF1A-BA7C-5884-40ED-A36076C76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092908-587D-E031-9D77-E0DC3D51C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54953B-2376-F328-B31E-5A2815FC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8DFF00D-8C1E-29EE-C4EB-0CECC683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3C8CAD-F0BB-EF3B-8DCC-89924618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19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469D5-1C56-9A5C-18F7-26D69DE1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19A5BE-FF9A-37B4-1D93-E9660A34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BA227-C3DB-022C-7A1B-8388F937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E667FF-00D7-2F50-1C61-65DF0A69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6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29942D-F898-FD8A-8711-453F7D06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DB7CFD-FE68-AA48-FC1A-87A8D80C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835325-ADFA-4937-EC8F-E950F6B4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8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F38D5-4748-9B8B-01E0-C74478B8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1480C4-1F38-DEA6-98FC-4947B9BC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35F6CB-8775-1810-4895-E2E41CBD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F452AD-64B6-A5F2-AB9D-1D0502D9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C708CE-86DA-03C7-4015-7D4B3C45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AD06EF-90C0-32C7-5276-281AA4DD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65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BA101-29B5-8C51-62F6-1E418213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CD1786-BC18-7D7D-3DB8-00BFCCB0E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5D7746-6CF9-01DA-131C-1427EE7BE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BF6377-4DFD-D23B-4804-55701033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EC9C3D-0BB2-B84E-EF63-07E3C49A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3AFFC4-8A5E-08FA-DE82-962ABFDE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90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17F532-C24E-61DE-59BB-ABD4F458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095662-674D-DCC1-10B2-F45B8629B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F259A9-6EE0-B343-F51D-31AA9DD3E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D1F2-9922-4BEA-9A22-321C04165E88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DE24E9-A2AC-9D9B-357B-D78B737F6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DB8D14-260C-8127-AD7B-D6E8F1D1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F06F-25D6-4917-85AA-3771190092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6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y2mate.is - The Game Show Theme Music-UaRrDZWhtWA-128k-1709648216">
            <a:hlinkClick r:id="" action="ppaction://media"/>
            <a:extLst>
              <a:ext uri="{FF2B5EF4-FFF2-40B4-BE49-F238E27FC236}">
                <a16:creationId xmlns:a16="http://schemas.microsoft.com/office/drawing/2014/main" id="{AF16D4F0-DF85-E6A2-3AB4-AEF8959BED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428"/>
                  <p14:fade out="1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2819400"/>
            <a:ext cx="609600" cy="609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CBAD73F-8EB1-0285-7D88-32759DF2F4EF}"/>
              </a:ext>
            </a:extLst>
          </p:cNvPr>
          <p:cNvSpPr txBox="1"/>
          <p:nvPr/>
        </p:nvSpPr>
        <p:spPr>
          <a:xfrm>
            <a:off x="5358563" y="3232893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Geluid aan!</a:t>
            </a:r>
          </a:p>
        </p:txBody>
      </p:sp>
      <p:pic>
        <p:nvPicPr>
          <p:cNvPr id="1028" name="Picture 4" descr="memphis 80s 90s style abstract geometric background presentation seamless  pattern premium vector 8320854 Vector Art at Vecteezy">
            <a:extLst>
              <a:ext uri="{FF2B5EF4-FFF2-40B4-BE49-F238E27FC236}">
                <a16:creationId xmlns:a16="http://schemas.microsoft.com/office/drawing/2014/main" id="{90D435A3-55F8-A5C3-ED1A-52C98324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136" y="-3303639"/>
            <a:ext cx="18065136" cy="101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90s Background PowerPoint Template and Google Slides">
            <a:extLst>
              <a:ext uri="{FF2B5EF4-FFF2-40B4-BE49-F238E27FC236}">
                <a16:creationId xmlns:a16="http://schemas.microsoft.com/office/drawing/2014/main" id="{0A3430C2-1912-6777-66E3-65EFE5577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660B7AF9-0875-D932-BBB2-58AA71653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08" y="0"/>
            <a:ext cx="4833784" cy="6858000"/>
          </a:xfrm>
          <a:prstGeom prst="rect">
            <a:avLst/>
          </a:prstGeom>
        </p:spPr>
      </p:pic>
      <p:pic>
        <p:nvPicPr>
          <p:cNvPr id="10" name="Afbeelding 9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DAA0CBCC-5911-1D5B-E69B-AE9069FA21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153265"/>
            <a:ext cx="2074680" cy="4704735"/>
          </a:xfrm>
          <a:prstGeom prst="rect">
            <a:avLst/>
          </a:prstGeom>
        </p:spPr>
      </p:pic>
      <p:pic>
        <p:nvPicPr>
          <p:cNvPr id="12" name="Afbeelding 11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BC7B790E-38D6-6D2E-F261-D81A6D41F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986" y="2487607"/>
            <a:ext cx="3096987" cy="4635863"/>
          </a:xfrm>
          <a:prstGeom prst="rect">
            <a:avLst/>
          </a:prstGeom>
        </p:spPr>
      </p:pic>
      <p:pic>
        <p:nvPicPr>
          <p:cNvPr id="14" name="Afbeelding 13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A10AF734-0D06-C78D-E6CE-F6AF29D3B6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670" y="6105833"/>
            <a:ext cx="12192000" cy="6858000"/>
          </a:xfrm>
          <a:prstGeom prst="rect">
            <a:avLst/>
          </a:prstGeom>
        </p:spPr>
      </p:pic>
      <p:pic>
        <p:nvPicPr>
          <p:cNvPr id="16" name="Afbeelding 15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1BCDFE14-4B11-6EE4-6721-1070497534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Afbeelding 17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8E95B97A-4B0C-A451-ACF7-701ACE5BAA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00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2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accel="48000" decel="49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58333E-6 2.22222E-6 L 0.48138 0.0627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3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3.95833E-6 0.00973 L -0.31836 0.11412 C -0.38451 0.13727 -0.48425 0.15162 -0.58855 0.15162 C -0.70717 0.15162 -0.80235 0.13727 -0.86849 0.11412 L -1.18659 0.00973 " pathEditMode="relative" rAng="0" ptsTypes="AAAAA">
                                      <p:cBhvr>
                                        <p:cTn id="20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36" y="70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2.08333E-6 3.33333E-6 L 0.37448 0.06597 C 0.45234 0.08078 0.5694 0.08889 0.69232 0.08889 C 0.83203 0.08889 0.94401 0.08078 1.02187 0.06597 L 1.39661 3.33333E-6 " pathEditMode="relative" rAng="0" ptsTypes="AAAAA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31" y="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2.08333E-6 2.22222E-6 L -0.9388 -0.8902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40" y="-4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ankondi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90s Background PowerPoint Template and Google Slides">
            <a:extLst>
              <a:ext uri="{FF2B5EF4-FFF2-40B4-BE49-F238E27FC236}">
                <a16:creationId xmlns:a16="http://schemas.microsoft.com/office/drawing/2014/main" id="{82A32629-35C4-E512-CB0C-62917761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5120" y="-39622"/>
            <a:ext cx="15057120" cy="84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5B95BE-9228-C919-5663-10E61182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90s Background Hi-res Stock Photography And Images Alamy, 48% OFF">
            <a:extLst>
              <a:ext uri="{FF2B5EF4-FFF2-40B4-BE49-F238E27FC236}">
                <a16:creationId xmlns:a16="http://schemas.microsoft.com/office/drawing/2014/main" id="{346E4DB0-0F0B-9AE2-140F-CFA8774B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22"/>
            <a:ext cx="12192000" cy="69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E91B56FF-23EA-AB65-CA1B-B88E1D368B59}"/>
              </a:ext>
            </a:extLst>
          </p:cNvPr>
          <p:cNvSpPr/>
          <p:nvPr/>
        </p:nvSpPr>
        <p:spPr>
          <a:xfrm rot="10800000">
            <a:off x="3052303" y="246523"/>
            <a:ext cx="6087392" cy="6364953"/>
          </a:xfrm>
          <a:prstGeom prst="triangle">
            <a:avLst/>
          </a:prstGeom>
          <a:solidFill>
            <a:srgbClr val="FEE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A55408C-60EC-1279-43C2-C27FF1A91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6" y="1976832"/>
            <a:ext cx="1942687" cy="2747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 descr="Afbeelding met Lettertype, Graphics, typografie, grafische vormgeving&#10;&#10;Automatisch gegenereerde beschrijving">
            <a:extLst>
              <a:ext uri="{FF2B5EF4-FFF2-40B4-BE49-F238E27FC236}">
                <a16:creationId xmlns:a16="http://schemas.microsoft.com/office/drawing/2014/main" id="{6C1151AE-9115-1CA4-3E92-1CC1F0BB7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29" y="762148"/>
            <a:ext cx="4431746" cy="838095"/>
          </a:xfrm>
          <a:prstGeom prst="rect">
            <a:avLst/>
          </a:prstGeom>
        </p:spPr>
      </p:pic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52017D8-2795-BBD7-4DE0-8B70F8AC9867}"/>
              </a:ext>
            </a:extLst>
          </p:cNvPr>
          <p:cNvSpPr/>
          <p:nvPr/>
        </p:nvSpPr>
        <p:spPr>
          <a:xfrm rot="10800000">
            <a:off x="1754446" y="489872"/>
            <a:ext cx="6087392" cy="636495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24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90s Background PowerPoint Template and Google Slides">
            <a:extLst>
              <a:ext uri="{FF2B5EF4-FFF2-40B4-BE49-F238E27FC236}">
                <a16:creationId xmlns:a16="http://schemas.microsoft.com/office/drawing/2014/main" id="{82A32629-35C4-E512-CB0C-62917761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676" y="-444214"/>
            <a:ext cx="14333220" cy="81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90s Background Hi-res Stock Photography And Images Alamy, 48% OFF">
            <a:extLst>
              <a:ext uri="{FF2B5EF4-FFF2-40B4-BE49-F238E27FC236}">
                <a16:creationId xmlns:a16="http://schemas.microsoft.com/office/drawing/2014/main" id="{346E4DB0-0F0B-9AE2-140F-CFA8774B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8037578"/>
            <a:ext cx="12192000" cy="69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E91B56FF-23EA-AB65-CA1B-B88E1D368B59}"/>
              </a:ext>
            </a:extLst>
          </p:cNvPr>
          <p:cNvSpPr/>
          <p:nvPr/>
        </p:nvSpPr>
        <p:spPr>
          <a:xfrm rot="10800000">
            <a:off x="15396704" y="-6416787"/>
            <a:ext cx="6087392" cy="6364953"/>
          </a:xfrm>
          <a:prstGeom prst="triangle">
            <a:avLst/>
          </a:prstGeom>
          <a:solidFill>
            <a:srgbClr val="FEE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A55408C-60EC-1279-43C2-C27FF1A91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87" y="4220752"/>
            <a:ext cx="1568168" cy="2218200"/>
          </a:xfrm>
          <a:effectLst/>
        </p:spPr>
      </p:pic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52017D8-2795-BBD7-4DE0-8B70F8AC9867}"/>
              </a:ext>
            </a:extLst>
          </p:cNvPr>
          <p:cNvSpPr/>
          <p:nvPr/>
        </p:nvSpPr>
        <p:spPr>
          <a:xfrm rot="10800000">
            <a:off x="-3043696" y="-7015828"/>
            <a:ext cx="6087392" cy="636495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776A8D8-0F5E-D77E-05C0-3F9D7529AB20}"/>
              </a:ext>
            </a:extLst>
          </p:cNvPr>
          <p:cNvSpPr txBox="1">
            <a:spLocks/>
          </p:cNvSpPr>
          <p:nvPr/>
        </p:nvSpPr>
        <p:spPr>
          <a:xfrm>
            <a:off x="1104396" y="2767585"/>
            <a:ext cx="7768942" cy="221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0" i="0" u="none" strike="noStrike" baseline="0" dirty="0">
                <a:latin typeface="+mn-lt"/>
              </a:rPr>
              <a:t>De boekenkring is té gek! Je leert in korte tijd veel nieuwe boeken kennen.</a:t>
            </a:r>
          </a:p>
          <a:p>
            <a:pPr algn="l"/>
            <a:r>
              <a:rPr lang="nl-NL" sz="2400" dirty="0">
                <a:latin typeface="+mn-lt"/>
              </a:rPr>
              <a:t>Door het doen van de boekenkring krijg je echt zin om te lezen! Je gebruikt hiervoor verschillende werkvormen in 2-tallen. Iedere boekenkring komen er vier 2-tallen aan de beurt.</a:t>
            </a:r>
            <a:endParaRPr lang="nl-NL" dirty="0">
              <a:latin typeface="+mn-lt"/>
            </a:endParaRPr>
          </a:p>
        </p:txBody>
      </p:sp>
      <p:pic>
        <p:nvPicPr>
          <p:cNvPr id="4" name="Afbeelding 3" descr="Afbeelding met Lettertype, Graphics, typografie, grafische vormgeving&#10;&#10;Automatisch gegenereerde beschrijving">
            <a:extLst>
              <a:ext uri="{FF2B5EF4-FFF2-40B4-BE49-F238E27FC236}">
                <a16:creationId xmlns:a16="http://schemas.microsoft.com/office/drawing/2014/main" id="{59F9C03E-9B9F-ECE9-2DEE-E36FAA3C7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831" y="6438952"/>
            <a:ext cx="4431746" cy="83809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67C8B399-5C62-3C26-BB1A-6041B8D7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 descr="Afbeelding met Lettertype, Graphics, typografie, grafische vormgeving&#10;&#10;Automatisch gegenereerde beschrijving">
            <a:extLst>
              <a:ext uri="{FF2B5EF4-FFF2-40B4-BE49-F238E27FC236}">
                <a16:creationId xmlns:a16="http://schemas.microsoft.com/office/drawing/2014/main" id="{98572E81-8BE3-1BC7-B027-9D813BCAF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8" y="1929490"/>
            <a:ext cx="4431746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0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34951715-AEEC-4252-8786-8892E8573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Tijdelijke aanduiding voor inhoud 6">
            <a:extLst>
              <a:ext uri="{FF2B5EF4-FFF2-40B4-BE49-F238E27FC236}">
                <a16:creationId xmlns:a16="http://schemas.microsoft.com/office/drawing/2014/main" id="{CC451F91-4BF6-C4BF-016D-25F1C727B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1" t="25295" r="67021" b="45201"/>
          <a:stretch/>
        </p:blipFill>
        <p:spPr>
          <a:xfrm>
            <a:off x="3774332" y="1935804"/>
            <a:ext cx="1896894" cy="2023353"/>
          </a:xfrm>
          <a:prstGeom prst="rect">
            <a:avLst/>
          </a:prstGeom>
        </p:spPr>
      </p:pic>
      <p:pic>
        <p:nvPicPr>
          <p:cNvPr id="12" name="Tijdelijke aanduiding voor inhoud 6">
            <a:extLst>
              <a:ext uri="{FF2B5EF4-FFF2-40B4-BE49-F238E27FC236}">
                <a16:creationId xmlns:a16="http://schemas.microsoft.com/office/drawing/2014/main" id="{A7BAABA8-93C6-371C-F10A-3A2AD5514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6" t="61206" r="31836" b="17588"/>
          <a:stretch/>
        </p:blipFill>
        <p:spPr>
          <a:xfrm>
            <a:off x="6812606" y="3547201"/>
            <a:ext cx="1896894" cy="1454286"/>
          </a:xfrm>
          <a:prstGeom prst="rect">
            <a:avLst/>
          </a:prstGeom>
        </p:spPr>
      </p:pic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4998E13D-2F1A-FBAE-8958-B4131D4A7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7" t="32376" r="30825" b="54666"/>
          <a:stretch/>
        </p:blipFill>
        <p:spPr>
          <a:xfrm>
            <a:off x="6926094" y="2772383"/>
            <a:ext cx="1449421" cy="888612"/>
          </a:xfrm>
          <a:prstGeom prst="rect">
            <a:avLst/>
          </a:prstGeom>
        </p:spPr>
      </p:pic>
      <p:pic>
        <p:nvPicPr>
          <p:cNvPr id="14" name="Tijdelijke aanduiding voor inhoud 6">
            <a:extLst>
              <a:ext uri="{FF2B5EF4-FFF2-40B4-BE49-F238E27FC236}">
                <a16:creationId xmlns:a16="http://schemas.microsoft.com/office/drawing/2014/main" id="{0CB97C9A-3E45-34CE-7BB1-B8E59DAB1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7" t="32376" r="30825" b="54666"/>
          <a:stretch/>
        </p:blipFill>
        <p:spPr>
          <a:xfrm rot="6875042">
            <a:off x="5958764" y="2869220"/>
            <a:ext cx="1449421" cy="888612"/>
          </a:xfrm>
          <a:prstGeom prst="rect">
            <a:avLst/>
          </a:prstGeom>
        </p:spPr>
      </p:pic>
      <p:pic>
        <p:nvPicPr>
          <p:cNvPr id="15" name="Tijdelijke aanduiding voor inhoud 6">
            <a:extLst>
              <a:ext uri="{FF2B5EF4-FFF2-40B4-BE49-F238E27FC236}">
                <a16:creationId xmlns:a16="http://schemas.microsoft.com/office/drawing/2014/main" id="{98B141F7-2EC2-4E99-A6AD-D02A5B71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1" t="25295" r="67021" b="45201"/>
          <a:stretch/>
        </p:blipFill>
        <p:spPr>
          <a:xfrm rot="1504835">
            <a:off x="4865880" y="2428600"/>
            <a:ext cx="1351995" cy="14421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5B95BE-9228-C919-5663-10E61182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90s Background Hi-res Stock Photography And Images Alamy, 48% OFF">
            <a:extLst>
              <a:ext uri="{FF2B5EF4-FFF2-40B4-BE49-F238E27FC236}">
                <a16:creationId xmlns:a16="http://schemas.microsoft.com/office/drawing/2014/main" id="{346E4DB0-0F0B-9AE2-140F-CFA8774B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24"/>
            <a:ext cx="12192000" cy="69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hoek 51">
            <a:extLst>
              <a:ext uri="{FF2B5EF4-FFF2-40B4-BE49-F238E27FC236}">
                <a16:creationId xmlns:a16="http://schemas.microsoft.com/office/drawing/2014/main" id="{574D0015-BCE6-CBD0-8535-B4B624947868}"/>
              </a:ext>
            </a:extLst>
          </p:cNvPr>
          <p:cNvSpPr/>
          <p:nvPr/>
        </p:nvSpPr>
        <p:spPr>
          <a:xfrm>
            <a:off x="0" y="-39624"/>
            <a:ext cx="12266786" cy="7030733"/>
          </a:xfrm>
          <a:prstGeom prst="rect">
            <a:avLst/>
          </a:prstGeom>
          <a:solidFill>
            <a:srgbClr val="000000">
              <a:alpha val="45882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E91B56FF-23EA-AB65-CA1B-B88E1D368B59}"/>
              </a:ext>
            </a:extLst>
          </p:cNvPr>
          <p:cNvSpPr/>
          <p:nvPr/>
        </p:nvSpPr>
        <p:spPr>
          <a:xfrm rot="10800000">
            <a:off x="3052304" y="246523"/>
            <a:ext cx="6087392" cy="6364953"/>
          </a:xfrm>
          <a:prstGeom prst="triangle">
            <a:avLst/>
          </a:prstGeom>
          <a:solidFill>
            <a:srgbClr val="FEE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A55408C-60EC-1279-43C2-C27FF1A91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75" y="1343599"/>
            <a:ext cx="1942687" cy="2747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Free 90s Background PowerPoint Template and Google Slides">
            <a:extLst>
              <a:ext uri="{FF2B5EF4-FFF2-40B4-BE49-F238E27FC236}">
                <a16:creationId xmlns:a16="http://schemas.microsoft.com/office/drawing/2014/main" id="{82A32629-35C4-E512-CB0C-62917761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2786" y="5549900"/>
            <a:ext cx="907154" cy="5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Lettertype, typografie, Graphics, grafische vormgeving&#10;&#10;Automatisch gegenereerde beschrijving">
            <a:extLst>
              <a:ext uri="{FF2B5EF4-FFF2-40B4-BE49-F238E27FC236}">
                <a16:creationId xmlns:a16="http://schemas.microsoft.com/office/drawing/2014/main" id="{6319251B-0AE4-2C72-0185-703494E9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49" y="701971"/>
            <a:ext cx="3733299" cy="673411"/>
          </a:xfrm>
          <a:prstGeom prst="rect">
            <a:avLst/>
          </a:prstGeom>
        </p:spPr>
      </p:pic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52017D8-2795-BBD7-4DE0-8B70F8AC9867}"/>
              </a:ext>
            </a:extLst>
          </p:cNvPr>
          <p:cNvSpPr/>
          <p:nvPr/>
        </p:nvSpPr>
        <p:spPr>
          <a:xfrm rot="10800000">
            <a:off x="1754446" y="489872"/>
            <a:ext cx="6087392" cy="636495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8777A26-AFF6-B635-4ADA-C880C7D9B61A}"/>
              </a:ext>
            </a:extLst>
          </p:cNvPr>
          <p:cNvSpPr txBox="1"/>
          <p:nvPr/>
        </p:nvSpPr>
        <p:spPr>
          <a:xfrm>
            <a:off x="-200057" y="7279860"/>
            <a:ext cx="2956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37BF94"/>
                </a:solidFill>
                <a:latin typeface="Britannic Bold" panose="020B0903060703020204" pitchFamily="34" charset="0"/>
              </a:rPr>
              <a:t>Onderdeel 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F903F12-D8FA-B150-9736-ADC815491330}"/>
              </a:ext>
            </a:extLst>
          </p:cNvPr>
          <p:cNvSpPr txBox="1"/>
          <p:nvPr/>
        </p:nvSpPr>
        <p:spPr>
          <a:xfrm>
            <a:off x="-2302562" y="7973012"/>
            <a:ext cx="88896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37BF94"/>
                </a:solidFill>
              </a:rPr>
              <a:t>- Maak 2-tallen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Kies per 2-tal een boek die één van jullie </a:t>
            </a:r>
          </a:p>
          <a:p>
            <a:r>
              <a:rPr lang="nl-NL" sz="3600" dirty="0">
                <a:solidFill>
                  <a:srgbClr val="37BF94"/>
                </a:solidFill>
              </a:rPr>
              <a:t>   gelezen heeft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Kies een werkvormkaart dat past bij het boek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Presenteer in 5 minuten je gekozen boek 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F97B064-9DE6-0A02-24D5-A6DB6ACB31A4}"/>
              </a:ext>
            </a:extLst>
          </p:cNvPr>
          <p:cNvSpPr/>
          <p:nvPr/>
        </p:nvSpPr>
        <p:spPr>
          <a:xfrm>
            <a:off x="507861" y="1202956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9095352-1F18-365F-EA0A-0903F93F01B0}"/>
              </a:ext>
            </a:extLst>
          </p:cNvPr>
          <p:cNvSpPr/>
          <p:nvPr/>
        </p:nvSpPr>
        <p:spPr>
          <a:xfrm>
            <a:off x="401934" y="1256044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72E8E2-AC2E-5C34-2287-8D2C8A56051D}"/>
              </a:ext>
            </a:extLst>
          </p:cNvPr>
          <p:cNvSpPr txBox="1"/>
          <p:nvPr/>
        </p:nvSpPr>
        <p:spPr>
          <a:xfrm>
            <a:off x="647394" y="1297088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Klas beslist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11C0EEF2-F25C-BC9F-241A-595563E9D839}"/>
              </a:ext>
            </a:extLst>
          </p:cNvPr>
          <p:cNvSpPr/>
          <p:nvPr/>
        </p:nvSpPr>
        <p:spPr>
          <a:xfrm>
            <a:off x="461095" y="2440369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5ABA4896-EFD2-2638-A86D-87E6CDF35DDF}"/>
              </a:ext>
            </a:extLst>
          </p:cNvPr>
          <p:cNvSpPr/>
          <p:nvPr/>
        </p:nvSpPr>
        <p:spPr>
          <a:xfrm>
            <a:off x="355168" y="2493457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CBB2879-3D46-DC3A-FFCE-201C0515512D}"/>
              </a:ext>
            </a:extLst>
          </p:cNvPr>
          <p:cNvSpPr txBox="1"/>
          <p:nvPr/>
        </p:nvSpPr>
        <p:spPr>
          <a:xfrm>
            <a:off x="874302" y="2396706"/>
            <a:ext cx="1997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Rappen/</a:t>
            </a:r>
          </a:p>
          <a:p>
            <a:pPr algn="ctr"/>
            <a:r>
              <a:rPr lang="nl-NL" sz="28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voordragen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841DBFE-43B9-2887-B4D0-4A266DB8D1A7}"/>
              </a:ext>
            </a:extLst>
          </p:cNvPr>
          <p:cNvSpPr/>
          <p:nvPr/>
        </p:nvSpPr>
        <p:spPr>
          <a:xfrm>
            <a:off x="395244" y="3856882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D8A75F03-FA40-2F52-1AF6-146D08641E5E}"/>
              </a:ext>
            </a:extLst>
          </p:cNvPr>
          <p:cNvSpPr/>
          <p:nvPr/>
        </p:nvSpPr>
        <p:spPr>
          <a:xfrm>
            <a:off x="289317" y="3909970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1BE6235-6663-3970-A24B-0105E0ACB927}"/>
              </a:ext>
            </a:extLst>
          </p:cNvPr>
          <p:cNvSpPr txBox="1"/>
          <p:nvPr/>
        </p:nvSpPr>
        <p:spPr>
          <a:xfrm>
            <a:off x="813847" y="3995244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Reclame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83CACC6-DE29-F003-EEA4-FA0538E60220}"/>
              </a:ext>
            </a:extLst>
          </p:cNvPr>
          <p:cNvSpPr/>
          <p:nvPr/>
        </p:nvSpPr>
        <p:spPr>
          <a:xfrm>
            <a:off x="1282224" y="5086959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C5788C60-2326-C717-CC9B-616427B6FF47}"/>
              </a:ext>
            </a:extLst>
          </p:cNvPr>
          <p:cNvSpPr/>
          <p:nvPr/>
        </p:nvSpPr>
        <p:spPr>
          <a:xfrm>
            <a:off x="1176297" y="5140047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A334C9B-DAC8-DA96-679B-3AC9F8AFFEC7}"/>
              </a:ext>
            </a:extLst>
          </p:cNvPr>
          <p:cNvSpPr txBox="1"/>
          <p:nvPr/>
        </p:nvSpPr>
        <p:spPr>
          <a:xfrm>
            <a:off x="1896083" y="5048274"/>
            <a:ext cx="160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Scéne </a:t>
            </a:r>
          </a:p>
          <a:p>
            <a:pPr algn="ctr"/>
            <a:r>
              <a:rPr lang="nl-NL" sz="28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naspelen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74688E9E-9BAE-A7EF-37DC-8E24176E041F}"/>
              </a:ext>
            </a:extLst>
          </p:cNvPr>
          <p:cNvSpPr/>
          <p:nvPr/>
        </p:nvSpPr>
        <p:spPr>
          <a:xfrm>
            <a:off x="3840392" y="5884978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63E9ABF9-5B8B-F009-8991-31D3141F399F}"/>
              </a:ext>
            </a:extLst>
          </p:cNvPr>
          <p:cNvSpPr/>
          <p:nvPr/>
        </p:nvSpPr>
        <p:spPr>
          <a:xfrm>
            <a:off x="3734465" y="5938066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CA21CF0-B70E-219C-D341-95E92E2B9881}"/>
              </a:ext>
            </a:extLst>
          </p:cNvPr>
          <p:cNvSpPr txBox="1"/>
          <p:nvPr/>
        </p:nvSpPr>
        <p:spPr>
          <a:xfrm>
            <a:off x="3899969" y="5988852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Tableau</a:t>
            </a:r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 </a:t>
            </a:r>
            <a:r>
              <a:rPr lang="nl-NL" sz="28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vivant</a:t>
            </a:r>
            <a:endParaRPr lang="nl-NL" sz="3600" dirty="0">
              <a:solidFill>
                <a:sysClr val="windowText" lastClr="0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F35E837-971C-292E-E1DB-97F7B62067AF}"/>
              </a:ext>
            </a:extLst>
          </p:cNvPr>
          <p:cNvSpPr/>
          <p:nvPr/>
        </p:nvSpPr>
        <p:spPr>
          <a:xfrm>
            <a:off x="7202116" y="5860111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27D4E022-7271-9B85-9E92-C3E64D567295}"/>
              </a:ext>
            </a:extLst>
          </p:cNvPr>
          <p:cNvSpPr/>
          <p:nvPr/>
        </p:nvSpPr>
        <p:spPr>
          <a:xfrm>
            <a:off x="7096189" y="5913199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DFD5B80-0A95-B82F-A7D2-BB9645051A85}"/>
              </a:ext>
            </a:extLst>
          </p:cNvPr>
          <p:cNvSpPr txBox="1"/>
          <p:nvPr/>
        </p:nvSpPr>
        <p:spPr>
          <a:xfrm>
            <a:off x="7260369" y="5964403"/>
            <a:ext cx="27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Theaterlezen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969D4840-C3F9-A8C1-AF2C-F27C61D721D1}"/>
              </a:ext>
            </a:extLst>
          </p:cNvPr>
          <p:cNvSpPr/>
          <p:nvPr/>
        </p:nvSpPr>
        <p:spPr>
          <a:xfrm>
            <a:off x="8732775" y="4864165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BAF4E2BB-F5B7-468F-3018-48CC6B80EF46}"/>
              </a:ext>
            </a:extLst>
          </p:cNvPr>
          <p:cNvSpPr/>
          <p:nvPr/>
        </p:nvSpPr>
        <p:spPr>
          <a:xfrm>
            <a:off x="8626848" y="4917253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6F48564-CE6A-D93A-1C43-3B8491C1CF61}"/>
              </a:ext>
            </a:extLst>
          </p:cNvPr>
          <p:cNvSpPr txBox="1"/>
          <p:nvPr/>
        </p:nvSpPr>
        <p:spPr>
          <a:xfrm>
            <a:off x="8831668" y="4968457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Uitbeeld-tolk</a:t>
            </a:r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D3E40AD0-6D61-3B2D-2A10-A891E375ECDD}"/>
              </a:ext>
            </a:extLst>
          </p:cNvPr>
          <p:cNvSpPr/>
          <p:nvPr/>
        </p:nvSpPr>
        <p:spPr>
          <a:xfrm>
            <a:off x="9262977" y="3800482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F0B10F40-0284-74DB-F976-9AAECE92BDD9}"/>
              </a:ext>
            </a:extLst>
          </p:cNvPr>
          <p:cNvSpPr/>
          <p:nvPr/>
        </p:nvSpPr>
        <p:spPr>
          <a:xfrm>
            <a:off x="9157050" y="3853570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A366A51-72A0-9B29-D9BC-477665E05041}"/>
              </a:ext>
            </a:extLst>
          </p:cNvPr>
          <p:cNvSpPr txBox="1"/>
          <p:nvPr/>
        </p:nvSpPr>
        <p:spPr>
          <a:xfrm>
            <a:off x="9409088" y="3903593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Voordragen</a:t>
            </a:r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8978D323-2558-CCD8-57EB-43E6445D196D}"/>
              </a:ext>
            </a:extLst>
          </p:cNvPr>
          <p:cNvSpPr/>
          <p:nvPr/>
        </p:nvSpPr>
        <p:spPr>
          <a:xfrm>
            <a:off x="9307033" y="2551255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5AE095D8-F38F-A06D-BC85-627554636759}"/>
              </a:ext>
            </a:extLst>
          </p:cNvPr>
          <p:cNvSpPr/>
          <p:nvPr/>
        </p:nvSpPr>
        <p:spPr>
          <a:xfrm>
            <a:off x="9201106" y="2604343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AC6E38B1-ED34-EC2A-AAC8-1B4EFED3EE27}"/>
              </a:ext>
            </a:extLst>
          </p:cNvPr>
          <p:cNvSpPr txBox="1"/>
          <p:nvPr/>
        </p:nvSpPr>
        <p:spPr>
          <a:xfrm>
            <a:off x="9559916" y="2613286"/>
            <a:ext cx="2294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Waar/Niet waar</a:t>
            </a:r>
          </a:p>
          <a:p>
            <a:pPr algn="ctr"/>
            <a:r>
              <a:rPr lang="nl-NL" sz="24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Quiz</a:t>
            </a:r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8893FFB0-E5C4-13A7-93D9-9C840E8B4670}"/>
              </a:ext>
            </a:extLst>
          </p:cNvPr>
          <p:cNvSpPr/>
          <p:nvPr/>
        </p:nvSpPr>
        <p:spPr>
          <a:xfrm>
            <a:off x="9245661" y="1290511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799C1F95-FBCC-8436-6A91-3E3A27A39EFA}"/>
              </a:ext>
            </a:extLst>
          </p:cNvPr>
          <p:cNvSpPr/>
          <p:nvPr/>
        </p:nvSpPr>
        <p:spPr>
          <a:xfrm>
            <a:off x="9139734" y="1343599"/>
            <a:ext cx="2959753" cy="816880"/>
          </a:xfrm>
          <a:prstGeom prst="ellipse">
            <a:avLst/>
          </a:prstGeom>
          <a:solidFill>
            <a:srgbClr val="FEE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CD0360E1-126F-5033-F4EA-B33BBF4FB864}"/>
              </a:ext>
            </a:extLst>
          </p:cNvPr>
          <p:cNvSpPr txBox="1"/>
          <p:nvPr/>
        </p:nvSpPr>
        <p:spPr>
          <a:xfrm>
            <a:off x="9537105" y="1368661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Britannic Bold" panose="020B0903060703020204" pitchFamily="34" charset="0"/>
              </a:rPr>
              <a:t>Weesboek</a:t>
            </a:r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A9FA9B36-5477-59CB-7490-71FC8B4432B0}"/>
              </a:ext>
            </a:extLst>
          </p:cNvPr>
          <p:cNvSpPr/>
          <p:nvPr/>
        </p:nvSpPr>
        <p:spPr>
          <a:xfrm>
            <a:off x="4714081" y="3210339"/>
            <a:ext cx="2959753" cy="81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BE052CEF-B277-79C0-47EA-1FA56C3811FE}"/>
              </a:ext>
            </a:extLst>
          </p:cNvPr>
          <p:cNvSpPr/>
          <p:nvPr/>
        </p:nvSpPr>
        <p:spPr>
          <a:xfrm>
            <a:off x="4608154" y="3263427"/>
            <a:ext cx="2959753" cy="816880"/>
          </a:xfrm>
          <a:prstGeom prst="ellipse">
            <a:avLst/>
          </a:prstGeom>
          <a:solidFill>
            <a:srgbClr val="435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6D91F829-78A2-CFCD-FF77-C12EE7E39321}"/>
              </a:ext>
            </a:extLst>
          </p:cNvPr>
          <p:cNvSpPr txBox="1"/>
          <p:nvPr/>
        </p:nvSpPr>
        <p:spPr>
          <a:xfrm>
            <a:off x="4853614" y="3304471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Britannic Bold" panose="020B0903060703020204" pitchFamily="34" charset="0"/>
              </a:rPr>
              <a:t>Wist je dat…</a:t>
            </a:r>
          </a:p>
        </p:txBody>
      </p:sp>
    </p:spTree>
    <p:extLst>
      <p:ext uri="{BB962C8B-B14F-4D97-AF65-F5344CB8AC3E}">
        <p14:creationId xmlns:p14="http://schemas.microsoft.com/office/powerpoint/2010/main" val="230647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8" grpId="0" animBg="1"/>
      <p:bldP spid="8" grpId="0" animBg="1"/>
      <p:bldP spid="3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12EB6-D9C4-9E68-DDD9-3499D8D9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70F6A08-46AB-ED6A-9E85-1FD9B04EF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1BFBD21E-54B6-1A02-DBDD-C19B9EEE8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1" t="25295" r="67021" b="45201"/>
          <a:stretch/>
        </p:blipFill>
        <p:spPr>
          <a:xfrm>
            <a:off x="3774332" y="1935804"/>
            <a:ext cx="1896894" cy="2023353"/>
          </a:xfrm>
          <a:prstGeom prst="rect">
            <a:avLst/>
          </a:prstGeom>
        </p:spPr>
      </p:pic>
      <p:pic>
        <p:nvPicPr>
          <p:cNvPr id="10" name="Tijdelijke aanduiding voor inhoud 6">
            <a:extLst>
              <a:ext uri="{FF2B5EF4-FFF2-40B4-BE49-F238E27FC236}">
                <a16:creationId xmlns:a16="http://schemas.microsoft.com/office/drawing/2014/main" id="{6E8DA603-B7E2-29E0-963A-AC767B029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6" t="61206" r="31836" b="17588"/>
          <a:stretch/>
        </p:blipFill>
        <p:spPr>
          <a:xfrm>
            <a:off x="6812606" y="3547201"/>
            <a:ext cx="1896894" cy="1454286"/>
          </a:xfrm>
          <a:prstGeom prst="rect">
            <a:avLst/>
          </a:prstGeom>
        </p:spPr>
      </p:pic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B4B3261C-8B20-3C49-76A9-B6C7E029C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87" t="32376" r="30825" b="54666"/>
          <a:stretch/>
        </p:blipFill>
        <p:spPr>
          <a:xfrm>
            <a:off x="6926094" y="2772383"/>
            <a:ext cx="1449421" cy="888612"/>
          </a:xfrm>
          <a:prstGeom prst="rect">
            <a:avLst/>
          </a:prstGeom>
        </p:spPr>
      </p:pic>
      <p:pic>
        <p:nvPicPr>
          <p:cNvPr id="16" name="Tijdelijke aanduiding voor inhoud 6">
            <a:extLst>
              <a:ext uri="{FF2B5EF4-FFF2-40B4-BE49-F238E27FC236}">
                <a16:creationId xmlns:a16="http://schemas.microsoft.com/office/drawing/2014/main" id="{999F9AC1-A97D-0C57-F8B9-52EDB0189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87" t="32376" r="30825" b="54666"/>
          <a:stretch/>
        </p:blipFill>
        <p:spPr>
          <a:xfrm rot="6875042">
            <a:off x="5958764" y="2869220"/>
            <a:ext cx="1449421" cy="888612"/>
          </a:xfrm>
          <a:prstGeom prst="rect">
            <a:avLst/>
          </a:prstGeom>
        </p:spPr>
      </p:pic>
      <p:pic>
        <p:nvPicPr>
          <p:cNvPr id="17" name="Tijdelijke aanduiding voor inhoud 6">
            <a:extLst>
              <a:ext uri="{FF2B5EF4-FFF2-40B4-BE49-F238E27FC236}">
                <a16:creationId xmlns:a16="http://schemas.microsoft.com/office/drawing/2014/main" id="{7952E43B-A16E-9D35-91AE-52FF9762F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1" t="25295" r="67021" b="45201"/>
          <a:stretch/>
        </p:blipFill>
        <p:spPr>
          <a:xfrm rot="1504835">
            <a:off x="4865880" y="2428600"/>
            <a:ext cx="1351995" cy="1442128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49D5548-75F1-916E-D862-F64EB5BB7045}"/>
              </a:ext>
            </a:extLst>
          </p:cNvPr>
          <p:cNvSpPr txBox="1"/>
          <p:nvPr/>
        </p:nvSpPr>
        <p:spPr>
          <a:xfrm>
            <a:off x="4270343" y="1523649"/>
            <a:ext cx="2956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37BF94"/>
                </a:solidFill>
                <a:latin typeface="Britannic Bold" panose="020B0903060703020204" pitchFamily="34" charset="0"/>
              </a:rPr>
              <a:t>Onderdeel 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A69E993-0F73-7BD8-342D-67DFEAB24AD7}"/>
              </a:ext>
            </a:extLst>
          </p:cNvPr>
          <p:cNvSpPr txBox="1"/>
          <p:nvPr/>
        </p:nvSpPr>
        <p:spPr>
          <a:xfrm>
            <a:off x="2167838" y="2216801"/>
            <a:ext cx="88538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37BF94"/>
                </a:solidFill>
              </a:rPr>
              <a:t>- Maak 2-tallen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Kies per 2-tal een boek dat één van jullie </a:t>
            </a:r>
          </a:p>
          <a:p>
            <a:r>
              <a:rPr lang="nl-NL" sz="3600" dirty="0">
                <a:solidFill>
                  <a:srgbClr val="37BF94"/>
                </a:solidFill>
              </a:rPr>
              <a:t>   gelezen heeft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Kies een werkvormkaart die past bij het boek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Presenteer in 5 minuten je gekozen boek 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456C4DC-79E8-B182-DBFE-A1760956C9A9}"/>
              </a:ext>
            </a:extLst>
          </p:cNvPr>
          <p:cNvSpPr/>
          <p:nvPr/>
        </p:nvSpPr>
        <p:spPr>
          <a:xfrm>
            <a:off x="1473200" y="1523649"/>
            <a:ext cx="777520" cy="785915"/>
          </a:xfrm>
          <a:prstGeom prst="ellipse">
            <a:avLst/>
          </a:prstGeom>
          <a:solidFill>
            <a:srgbClr val="F3C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D7B940F2-66B9-F670-A79E-C6FD9AA2FCCA}"/>
              </a:ext>
            </a:extLst>
          </p:cNvPr>
          <p:cNvSpPr/>
          <p:nvPr/>
        </p:nvSpPr>
        <p:spPr>
          <a:xfrm>
            <a:off x="393027" y="5057691"/>
            <a:ext cx="890346" cy="925264"/>
          </a:xfrm>
          <a:prstGeom prst="mathMultiply">
            <a:avLst/>
          </a:prstGeom>
          <a:solidFill>
            <a:srgbClr val="F94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40BEFF9-EA80-C147-AC07-EAB1691F2DB5}"/>
              </a:ext>
            </a:extLst>
          </p:cNvPr>
          <p:cNvSpPr/>
          <p:nvPr/>
        </p:nvSpPr>
        <p:spPr>
          <a:xfrm>
            <a:off x="8378690" y="1021556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06E707-5116-52A6-32C4-C3299B792D3E}"/>
              </a:ext>
            </a:extLst>
          </p:cNvPr>
          <p:cNvSpPr/>
          <p:nvPr/>
        </p:nvSpPr>
        <p:spPr>
          <a:xfrm>
            <a:off x="8797790" y="1021556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BB27948-8897-9A0B-2D3D-4627E6E6AF21}"/>
              </a:ext>
            </a:extLst>
          </p:cNvPr>
          <p:cNvSpPr/>
          <p:nvPr/>
        </p:nvSpPr>
        <p:spPr>
          <a:xfrm>
            <a:off x="9216890" y="1021556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E273B4A-DCB0-1258-AC99-9C92DCADC8D7}"/>
              </a:ext>
            </a:extLst>
          </p:cNvPr>
          <p:cNvSpPr/>
          <p:nvPr/>
        </p:nvSpPr>
        <p:spPr>
          <a:xfrm>
            <a:off x="9635990" y="1019998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Cirkel: leeg 11">
            <a:extLst>
              <a:ext uri="{FF2B5EF4-FFF2-40B4-BE49-F238E27FC236}">
                <a16:creationId xmlns:a16="http://schemas.microsoft.com/office/drawing/2014/main" id="{FED2C1D3-C571-A739-8BB9-540089EAC8B2}"/>
              </a:ext>
            </a:extLst>
          </p:cNvPr>
          <p:cNvSpPr/>
          <p:nvPr/>
        </p:nvSpPr>
        <p:spPr>
          <a:xfrm>
            <a:off x="8691970" y="5482985"/>
            <a:ext cx="1082200" cy="1066800"/>
          </a:xfrm>
          <a:prstGeom prst="donut">
            <a:avLst>
              <a:gd name="adj" fmla="val 19048"/>
            </a:avLst>
          </a:prstGeom>
          <a:solidFill>
            <a:srgbClr val="F94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247B95C5-BCAE-6DC8-95E4-4D414B6D061D}"/>
              </a:ext>
            </a:extLst>
          </p:cNvPr>
          <p:cNvSpPr/>
          <p:nvPr/>
        </p:nvSpPr>
        <p:spPr>
          <a:xfrm rot="10800000">
            <a:off x="3405858" y="7927178"/>
            <a:ext cx="6087392" cy="6364953"/>
          </a:xfrm>
          <a:prstGeom prst="triangle">
            <a:avLst/>
          </a:prstGeom>
          <a:solidFill>
            <a:srgbClr val="FEE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947FFA6-20E5-AF08-5257-420A41FC5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20" y="1615989"/>
            <a:ext cx="1129659" cy="1597921"/>
          </a:xfrm>
          <a:prstGeom prst="rect">
            <a:avLst/>
          </a:prstGeom>
          <a:effectLst/>
        </p:spPr>
      </p:pic>
      <p:pic>
        <p:nvPicPr>
          <p:cNvPr id="21" name="Afbeelding 20" descr="Afbeelding met Lettertype, typografie, Graphics, grafische vormgeving&#10;&#10;Automatisch gegenereerde beschrijving">
            <a:extLst>
              <a:ext uri="{FF2B5EF4-FFF2-40B4-BE49-F238E27FC236}">
                <a16:creationId xmlns:a16="http://schemas.microsoft.com/office/drawing/2014/main" id="{921A2020-034B-092F-5598-DCE3A926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649" y="4720985"/>
            <a:ext cx="3733299" cy="673411"/>
          </a:xfrm>
          <a:prstGeom prst="rect">
            <a:avLst/>
          </a:prstGeom>
        </p:spPr>
      </p:pic>
      <p:sp>
        <p:nvSpPr>
          <p:cNvPr id="22" name="Gelijkbenige driehoek 21">
            <a:extLst>
              <a:ext uri="{FF2B5EF4-FFF2-40B4-BE49-F238E27FC236}">
                <a16:creationId xmlns:a16="http://schemas.microsoft.com/office/drawing/2014/main" id="{5BA9028A-2389-39D6-0835-69A6823E80EE}"/>
              </a:ext>
            </a:extLst>
          </p:cNvPr>
          <p:cNvSpPr/>
          <p:nvPr/>
        </p:nvSpPr>
        <p:spPr>
          <a:xfrm rot="10800000">
            <a:off x="-6971857" y="1026348"/>
            <a:ext cx="6087392" cy="636495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663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12EB6-D9C4-9E68-DDD9-3499D8D9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70F6A08-46AB-ED6A-9E85-1FD9B04EF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1BFBD21E-54B6-1A02-DBDD-C19B9EEE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1" t="25295" r="67021" b="45201"/>
          <a:stretch/>
        </p:blipFill>
        <p:spPr>
          <a:xfrm>
            <a:off x="3774332" y="1935804"/>
            <a:ext cx="1896894" cy="2023353"/>
          </a:xfrm>
          <a:prstGeom prst="rect">
            <a:avLst/>
          </a:prstGeom>
        </p:spPr>
      </p:pic>
      <p:pic>
        <p:nvPicPr>
          <p:cNvPr id="10" name="Tijdelijke aanduiding voor inhoud 6">
            <a:extLst>
              <a:ext uri="{FF2B5EF4-FFF2-40B4-BE49-F238E27FC236}">
                <a16:creationId xmlns:a16="http://schemas.microsoft.com/office/drawing/2014/main" id="{6E8DA603-B7E2-29E0-963A-AC767B02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6" t="61206" r="31836" b="17588"/>
          <a:stretch/>
        </p:blipFill>
        <p:spPr>
          <a:xfrm>
            <a:off x="6812606" y="3547201"/>
            <a:ext cx="1896894" cy="1454286"/>
          </a:xfrm>
          <a:prstGeom prst="rect">
            <a:avLst/>
          </a:prstGeom>
        </p:spPr>
      </p:pic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B4B3261C-8B20-3C49-76A9-B6C7E029C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7" t="32376" r="30825" b="54666"/>
          <a:stretch/>
        </p:blipFill>
        <p:spPr>
          <a:xfrm>
            <a:off x="6926094" y="2772383"/>
            <a:ext cx="1449421" cy="888612"/>
          </a:xfrm>
          <a:prstGeom prst="rect">
            <a:avLst/>
          </a:prstGeom>
        </p:spPr>
      </p:pic>
      <p:pic>
        <p:nvPicPr>
          <p:cNvPr id="16" name="Tijdelijke aanduiding voor inhoud 6">
            <a:extLst>
              <a:ext uri="{FF2B5EF4-FFF2-40B4-BE49-F238E27FC236}">
                <a16:creationId xmlns:a16="http://schemas.microsoft.com/office/drawing/2014/main" id="{999F9AC1-A97D-0C57-F8B9-52EDB018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7" t="32376" r="30825" b="54666"/>
          <a:stretch/>
        </p:blipFill>
        <p:spPr>
          <a:xfrm rot="6875042">
            <a:off x="5958764" y="2869220"/>
            <a:ext cx="1449421" cy="888612"/>
          </a:xfrm>
          <a:prstGeom prst="rect">
            <a:avLst/>
          </a:prstGeom>
        </p:spPr>
      </p:pic>
      <p:pic>
        <p:nvPicPr>
          <p:cNvPr id="17" name="Tijdelijke aanduiding voor inhoud 6">
            <a:extLst>
              <a:ext uri="{FF2B5EF4-FFF2-40B4-BE49-F238E27FC236}">
                <a16:creationId xmlns:a16="http://schemas.microsoft.com/office/drawing/2014/main" id="{7952E43B-A16E-9D35-91AE-52FF9762F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1" t="25295" r="67021" b="45201"/>
          <a:stretch/>
        </p:blipFill>
        <p:spPr>
          <a:xfrm rot="1504835">
            <a:off x="4865880" y="2428600"/>
            <a:ext cx="1351995" cy="1442128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49D5548-75F1-916E-D862-F64EB5BB7045}"/>
              </a:ext>
            </a:extLst>
          </p:cNvPr>
          <p:cNvSpPr txBox="1"/>
          <p:nvPr/>
        </p:nvSpPr>
        <p:spPr>
          <a:xfrm>
            <a:off x="4270343" y="1523649"/>
            <a:ext cx="2956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37BF94"/>
                </a:solidFill>
                <a:latin typeface="Britannic Bold" panose="020B0903060703020204" pitchFamily="34" charset="0"/>
              </a:rPr>
              <a:t>Onderdeel 2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A69E993-0F73-7BD8-342D-67DFEAB24AD7}"/>
              </a:ext>
            </a:extLst>
          </p:cNvPr>
          <p:cNvSpPr txBox="1"/>
          <p:nvPr/>
        </p:nvSpPr>
        <p:spPr>
          <a:xfrm>
            <a:off x="1939829" y="2555785"/>
            <a:ext cx="87879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37BF94"/>
                </a:solidFill>
              </a:rPr>
              <a:t>- Maak 2-tallen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Kies per 2-tal een boek van de juf of meester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Kies een werkvormkaart</a:t>
            </a:r>
          </a:p>
          <a:p>
            <a:r>
              <a:rPr lang="nl-NL" sz="3600" dirty="0">
                <a:solidFill>
                  <a:srgbClr val="37BF94"/>
                </a:solidFill>
              </a:rPr>
              <a:t>- Presenteer in 5 minuten je gekozen boek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6292AC1-5F67-3DC1-4D1A-F2FA9FE5B299}"/>
              </a:ext>
            </a:extLst>
          </p:cNvPr>
          <p:cNvSpPr/>
          <p:nvPr/>
        </p:nvSpPr>
        <p:spPr>
          <a:xfrm>
            <a:off x="952921" y="1189004"/>
            <a:ext cx="777520" cy="785915"/>
          </a:xfrm>
          <a:prstGeom prst="ellipse">
            <a:avLst/>
          </a:prstGeom>
          <a:solidFill>
            <a:srgbClr val="F3C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949DA50C-6D24-BD47-C76F-6D1F77416E29}"/>
              </a:ext>
            </a:extLst>
          </p:cNvPr>
          <p:cNvSpPr/>
          <p:nvPr/>
        </p:nvSpPr>
        <p:spPr>
          <a:xfrm rot="2329201">
            <a:off x="199679" y="4401477"/>
            <a:ext cx="890346" cy="925264"/>
          </a:xfrm>
          <a:prstGeom prst="mathMultiply">
            <a:avLst/>
          </a:prstGeom>
          <a:solidFill>
            <a:srgbClr val="F94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B8B7F6A-54B7-0E1A-349F-F55085A7A463}"/>
              </a:ext>
            </a:extLst>
          </p:cNvPr>
          <p:cNvSpPr/>
          <p:nvPr/>
        </p:nvSpPr>
        <p:spPr>
          <a:xfrm>
            <a:off x="9163858" y="1934508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5D4E2EC-774F-86A4-A9F3-F95489C9E4F2}"/>
              </a:ext>
            </a:extLst>
          </p:cNvPr>
          <p:cNvSpPr/>
          <p:nvPr/>
        </p:nvSpPr>
        <p:spPr>
          <a:xfrm>
            <a:off x="9582958" y="1934508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948B40F-316C-763C-4B83-853411FCDEA8}"/>
              </a:ext>
            </a:extLst>
          </p:cNvPr>
          <p:cNvSpPr/>
          <p:nvPr/>
        </p:nvSpPr>
        <p:spPr>
          <a:xfrm>
            <a:off x="10002058" y="1934508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00A0E7C-75D2-42CF-7F04-F42C42F93931}"/>
              </a:ext>
            </a:extLst>
          </p:cNvPr>
          <p:cNvSpPr/>
          <p:nvPr/>
        </p:nvSpPr>
        <p:spPr>
          <a:xfrm>
            <a:off x="10421158" y="1932950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Cirkel: leeg 14">
            <a:extLst>
              <a:ext uri="{FF2B5EF4-FFF2-40B4-BE49-F238E27FC236}">
                <a16:creationId xmlns:a16="http://schemas.microsoft.com/office/drawing/2014/main" id="{142A6AD2-C56F-E015-D555-A187583AFF92}"/>
              </a:ext>
            </a:extLst>
          </p:cNvPr>
          <p:cNvSpPr/>
          <p:nvPr/>
        </p:nvSpPr>
        <p:spPr>
          <a:xfrm>
            <a:off x="9774170" y="5001487"/>
            <a:ext cx="1082200" cy="1066800"/>
          </a:xfrm>
          <a:prstGeom prst="donut">
            <a:avLst>
              <a:gd name="adj" fmla="val 19048"/>
            </a:avLst>
          </a:prstGeom>
          <a:solidFill>
            <a:srgbClr val="F94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9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F49E7D8-031F-8F94-74D6-BF5782700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14" y="1201219"/>
            <a:ext cx="1129659" cy="15979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582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12EB6-D9C4-9E68-DDD9-3499D8D9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70F6A08-46AB-ED6A-9E85-1FD9B04EF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1BFBD21E-54B6-1A02-DBDD-C19B9EEE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1" t="25295" r="67021" b="45201"/>
          <a:stretch/>
        </p:blipFill>
        <p:spPr>
          <a:xfrm>
            <a:off x="3774332" y="1935804"/>
            <a:ext cx="1896894" cy="2023353"/>
          </a:xfrm>
          <a:prstGeom prst="rect">
            <a:avLst/>
          </a:prstGeom>
        </p:spPr>
      </p:pic>
      <p:pic>
        <p:nvPicPr>
          <p:cNvPr id="10" name="Tijdelijke aanduiding voor inhoud 6">
            <a:extLst>
              <a:ext uri="{FF2B5EF4-FFF2-40B4-BE49-F238E27FC236}">
                <a16:creationId xmlns:a16="http://schemas.microsoft.com/office/drawing/2014/main" id="{6E8DA603-B7E2-29E0-963A-AC767B02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6" t="61206" r="31836" b="17588"/>
          <a:stretch/>
        </p:blipFill>
        <p:spPr>
          <a:xfrm>
            <a:off x="6812606" y="3547201"/>
            <a:ext cx="1896894" cy="1454286"/>
          </a:xfrm>
          <a:prstGeom prst="rect">
            <a:avLst/>
          </a:prstGeom>
        </p:spPr>
      </p:pic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B4B3261C-8B20-3C49-76A9-B6C7E029C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7" t="32376" r="30825" b="54666"/>
          <a:stretch/>
        </p:blipFill>
        <p:spPr>
          <a:xfrm>
            <a:off x="6926094" y="2772383"/>
            <a:ext cx="1449421" cy="888612"/>
          </a:xfrm>
          <a:prstGeom prst="rect">
            <a:avLst/>
          </a:prstGeom>
        </p:spPr>
      </p:pic>
      <p:pic>
        <p:nvPicPr>
          <p:cNvPr id="16" name="Tijdelijke aanduiding voor inhoud 6">
            <a:extLst>
              <a:ext uri="{FF2B5EF4-FFF2-40B4-BE49-F238E27FC236}">
                <a16:creationId xmlns:a16="http://schemas.microsoft.com/office/drawing/2014/main" id="{999F9AC1-A97D-0C57-F8B9-52EDB018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7" t="32376" r="30825" b="54666"/>
          <a:stretch/>
        </p:blipFill>
        <p:spPr>
          <a:xfrm rot="6875042">
            <a:off x="5958764" y="2869220"/>
            <a:ext cx="1449421" cy="888612"/>
          </a:xfrm>
          <a:prstGeom prst="rect">
            <a:avLst/>
          </a:prstGeom>
        </p:spPr>
      </p:pic>
      <p:pic>
        <p:nvPicPr>
          <p:cNvPr id="17" name="Tijdelijke aanduiding voor inhoud 6">
            <a:extLst>
              <a:ext uri="{FF2B5EF4-FFF2-40B4-BE49-F238E27FC236}">
                <a16:creationId xmlns:a16="http://schemas.microsoft.com/office/drawing/2014/main" id="{7952E43B-A16E-9D35-91AE-52FF9762F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1" t="25295" r="67021" b="45201"/>
          <a:stretch/>
        </p:blipFill>
        <p:spPr>
          <a:xfrm rot="1504835">
            <a:off x="4865880" y="2428600"/>
            <a:ext cx="1351995" cy="1442128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49D5548-75F1-916E-D862-F64EB5BB7045}"/>
              </a:ext>
            </a:extLst>
          </p:cNvPr>
          <p:cNvSpPr txBox="1"/>
          <p:nvPr/>
        </p:nvSpPr>
        <p:spPr>
          <a:xfrm>
            <a:off x="4270343" y="1523649"/>
            <a:ext cx="3111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37BF94"/>
                </a:solidFill>
                <a:latin typeface="Britannic Bold" panose="020B0903060703020204" pitchFamily="34" charset="0"/>
              </a:rPr>
              <a:t>Onderdeel 3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A69E993-0F73-7BD8-342D-67DFEAB24AD7}"/>
              </a:ext>
            </a:extLst>
          </p:cNvPr>
          <p:cNvSpPr txBox="1"/>
          <p:nvPr/>
        </p:nvSpPr>
        <p:spPr>
          <a:xfrm>
            <a:off x="2250720" y="2309564"/>
            <a:ext cx="75661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37BF94"/>
                </a:solidFill>
              </a:rPr>
              <a:t>Deze is voor de juf of meester:</a:t>
            </a:r>
          </a:p>
          <a:p>
            <a:r>
              <a:rPr lang="nl-NL" sz="4000" dirty="0">
                <a:solidFill>
                  <a:srgbClr val="37BF94"/>
                </a:solidFill>
              </a:rPr>
              <a:t>- Kies twee boeken</a:t>
            </a:r>
          </a:p>
          <a:p>
            <a:r>
              <a:rPr lang="nl-NL" sz="4000" dirty="0">
                <a:solidFill>
                  <a:srgbClr val="37BF94"/>
                </a:solidFill>
              </a:rPr>
              <a:t>- Kies per boek een werkvormkaart</a:t>
            </a:r>
          </a:p>
          <a:p>
            <a:r>
              <a:rPr lang="nl-NL" sz="4000" dirty="0">
                <a:solidFill>
                  <a:srgbClr val="37BF94"/>
                </a:solidFill>
              </a:rPr>
              <a:t>- Presenteer 5 minuten per boek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CF3484F-72F6-36E5-5B69-1B3C693CEF10}"/>
              </a:ext>
            </a:extLst>
          </p:cNvPr>
          <p:cNvSpPr/>
          <p:nvPr/>
        </p:nvSpPr>
        <p:spPr>
          <a:xfrm rot="3961236">
            <a:off x="2639400" y="1264319"/>
            <a:ext cx="777520" cy="785915"/>
          </a:xfrm>
          <a:prstGeom prst="ellipse">
            <a:avLst/>
          </a:prstGeom>
          <a:solidFill>
            <a:srgbClr val="F3C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B3C1E1BF-68E4-B674-7861-19D0BB43364F}"/>
              </a:ext>
            </a:extLst>
          </p:cNvPr>
          <p:cNvSpPr/>
          <p:nvPr/>
        </p:nvSpPr>
        <p:spPr>
          <a:xfrm rot="8020189">
            <a:off x="775258" y="5421894"/>
            <a:ext cx="890346" cy="925264"/>
          </a:xfrm>
          <a:prstGeom prst="mathMultiply">
            <a:avLst/>
          </a:prstGeom>
          <a:solidFill>
            <a:srgbClr val="F94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55F100-EF1A-5B12-6D58-F6237AFFE49F}"/>
              </a:ext>
            </a:extLst>
          </p:cNvPr>
          <p:cNvSpPr/>
          <p:nvPr/>
        </p:nvSpPr>
        <p:spPr>
          <a:xfrm>
            <a:off x="9110089" y="1065643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38B908-D482-9DA3-7DA6-B3CA18BB2D94}"/>
              </a:ext>
            </a:extLst>
          </p:cNvPr>
          <p:cNvSpPr/>
          <p:nvPr/>
        </p:nvSpPr>
        <p:spPr>
          <a:xfrm>
            <a:off x="9103027" y="704060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CA462E6-3F3A-E84F-82A3-9B30E5005A4C}"/>
              </a:ext>
            </a:extLst>
          </p:cNvPr>
          <p:cNvSpPr/>
          <p:nvPr/>
        </p:nvSpPr>
        <p:spPr>
          <a:xfrm>
            <a:off x="9110089" y="1427226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364543D-5FF5-E569-2900-C74160F6C249}"/>
              </a:ext>
            </a:extLst>
          </p:cNvPr>
          <p:cNvSpPr/>
          <p:nvPr/>
        </p:nvSpPr>
        <p:spPr>
          <a:xfrm>
            <a:off x="9103027" y="1793135"/>
            <a:ext cx="276360" cy="292894"/>
          </a:xfrm>
          <a:prstGeom prst="rect">
            <a:avLst/>
          </a:prstGeom>
          <a:solidFill>
            <a:srgbClr val="37B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Cirkel: leeg 11">
            <a:extLst>
              <a:ext uri="{FF2B5EF4-FFF2-40B4-BE49-F238E27FC236}">
                <a16:creationId xmlns:a16="http://schemas.microsoft.com/office/drawing/2014/main" id="{849D85DE-B343-544E-69FF-0E18B2E2EC34}"/>
              </a:ext>
            </a:extLst>
          </p:cNvPr>
          <p:cNvSpPr/>
          <p:nvPr/>
        </p:nvSpPr>
        <p:spPr>
          <a:xfrm rot="3961236">
            <a:off x="8168399" y="5084723"/>
            <a:ext cx="1082200" cy="1066800"/>
          </a:xfrm>
          <a:prstGeom prst="donut">
            <a:avLst>
              <a:gd name="adj" fmla="val 19048"/>
            </a:avLst>
          </a:prstGeom>
          <a:solidFill>
            <a:srgbClr val="F94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4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EA704A7-00D7-9074-20B8-DBA0C8779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39" y="5157009"/>
            <a:ext cx="1129659" cy="15979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8756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B95BE-9228-C919-5663-10E61182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90s Background Hi-res Stock Photography And Images Alamy, 48% OFF">
            <a:extLst>
              <a:ext uri="{FF2B5EF4-FFF2-40B4-BE49-F238E27FC236}">
                <a16:creationId xmlns:a16="http://schemas.microsoft.com/office/drawing/2014/main" id="{346E4DB0-0F0B-9AE2-140F-CFA8774B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22"/>
            <a:ext cx="12192000" cy="69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E91B56FF-23EA-AB65-CA1B-B88E1D368B59}"/>
              </a:ext>
            </a:extLst>
          </p:cNvPr>
          <p:cNvSpPr/>
          <p:nvPr/>
        </p:nvSpPr>
        <p:spPr>
          <a:xfrm rot="10800000">
            <a:off x="3052304" y="246523"/>
            <a:ext cx="6087392" cy="6364953"/>
          </a:xfrm>
          <a:prstGeom prst="triangle">
            <a:avLst/>
          </a:prstGeom>
          <a:solidFill>
            <a:srgbClr val="FEE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Tijdelijke aanduiding voor inhoud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A55408C-60EC-1279-43C2-C27FF1A91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6" y="1976832"/>
            <a:ext cx="1942687" cy="2747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Free 90s Background PowerPoint Template and Google Slides">
            <a:extLst>
              <a:ext uri="{FF2B5EF4-FFF2-40B4-BE49-F238E27FC236}">
                <a16:creationId xmlns:a16="http://schemas.microsoft.com/office/drawing/2014/main" id="{82A32629-35C4-E512-CB0C-62917761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2786" y="5549900"/>
            <a:ext cx="907154" cy="5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Lettertype, Graphics, zwart, zwart-wit&#10;&#10;Automatisch gegenereerde beschrijving">
            <a:extLst>
              <a:ext uri="{FF2B5EF4-FFF2-40B4-BE49-F238E27FC236}">
                <a16:creationId xmlns:a16="http://schemas.microsoft.com/office/drawing/2014/main" id="{D84EE55A-A557-998E-8402-1855C11DE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53" y="716795"/>
            <a:ext cx="4463492" cy="622222"/>
          </a:xfrm>
          <a:prstGeom prst="rect">
            <a:avLst/>
          </a:prstGeom>
        </p:spPr>
      </p:pic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52017D8-2795-BBD7-4DE0-8B70F8AC9867}"/>
              </a:ext>
            </a:extLst>
          </p:cNvPr>
          <p:cNvSpPr/>
          <p:nvPr/>
        </p:nvSpPr>
        <p:spPr>
          <a:xfrm rot="10800000">
            <a:off x="1963996" y="493047"/>
            <a:ext cx="6087392" cy="636495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8694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5182d8-8f1a-4481-bfe2-f92bdecbe446" xsi:nil="true"/>
    <lcf76f155ced4ddcb4097134ff3c332f xmlns="021b465c-3b0b-4319-a321-a31d49da96f4">
      <Terms xmlns="http://schemas.microsoft.com/office/infopath/2007/PartnerControls"/>
    </lcf76f155ced4ddcb4097134ff3c332f>
    <Gebied xmlns="021b465c-3b0b-4319-a321-a31d49da96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7" ma:contentTypeDescription="Een nieuw document maken." ma:contentTypeScope="" ma:versionID="98218040382f1b54fb7e5123cc7af7fd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a11d2412b4c86c10a7037655ade0d838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Gebie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6ffcf93-f24d-4e2f-8f06-ae166e18d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ebied" ma:index="22" nillable="true" ma:displayName="Gebied" ma:format="Dropdown" ma:internalName="Gebied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fa7a63-9f62-4985-8620-0f9e1ff33e23}" ma:internalName="TaxCatchAll" ma:showField="CatchAllData" ma:web="965182d8-8f1a-4481-bfe2-f92bdecb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0D759-2C5E-42A7-9C5A-09E73BFB6200}">
  <ds:schemaRefs>
    <ds:schemaRef ds:uri="http://schemas.microsoft.com/office/2006/metadata/properties"/>
    <ds:schemaRef ds:uri="http://schemas.microsoft.com/office/2006/documentManagement/types"/>
    <ds:schemaRef ds:uri="021b465c-3b0b-4319-a321-a31d49da96f4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65182d8-8f1a-4481-bfe2-f92bdecbe44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CC1EB4-66AA-4CBB-8A80-6B972DBEB7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6620E-2658-42FD-9E46-1696CEDCC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b465c-3b0b-4319-a321-a31d49da96f4"/>
    <ds:schemaRef ds:uri="965182d8-8f1a-4481-bfe2-f92bdecbe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Breedbeeld</PresentationFormat>
  <Paragraphs>40</Paragraphs>
  <Slides>8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Kees Meulendijks</dc:creator>
  <cp:lastModifiedBy>Joran Floor</cp:lastModifiedBy>
  <cp:revision>2</cp:revision>
  <dcterms:created xsi:type="dcterms:W3CDTF">2024-03-05T13:56:54Z</dcterms:created>
  <dcterms:modified xsi:type="dcterms:W3CDTF">2024-03-08T11:11:03Z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