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8" r:id="rId6"/>
    <p:sldId id="280" r:id="rId7"/>
    <p:sldId id="283" r:id="rId8"/>
    <p:sldId id="285" r:id="rId9"/>
    <p:sldId id="286" r:id="rId10"/>
    <p:sldId id="287" r:id="rId11"/>
    <p:sldId id="288" r:id="rId12"/>
    <p:sldId id="293" r:id="rId13"/>
    <p:sldId id="292" r:id="rId14"/>
    <p:sldId id="294" r:id="rId1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162"/>
    <a:srgbClr val="3330C4"/>
    <a:srgbClr val="20124E"/>
    <a:srgbClr val="4A77E8"/>
    <a:srgbClr val="F9BC8F"/>
    <a:srgbClr val="F47920"/>
    <a:srgbClr val="4FBEB6"/>
    <a:srgbClr val="6E7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0CF2C-A656-4F22-8CAD-CC793159C0BD}" v="789" dt="2023-10-31T16:58:25.535"/>
    <p1510:client id="{E4C6FE21-7B08-4EF9-81E3-048AF780FC60}" v="53" vWet="55" dt="2023-10-31T15:53:08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Meulendijks" userId="ed72235d-632d-4eda-95ef-1a60bcc8250b" providerId="ADAL" clId="{E4C6FE21-7B08-4EF9-81E3-048AF780FC60}"/>
    <pc:docChg chg="undo custSel modSld">
      <pc:chgData name="Kees Meulendijks" userId="ed72235d-632d-4eda-95ef-1a60bcc8250b" providerId="ADAL" clId="{E4C6FE21-7B08-4EF9-81E3-048AF780FC60}" dt="2023-10-31T15:48:00.818" v="63" actId="20577"/>
      <pc:docMkLst>
        <pc:docMk/>
      </pc:docMkLst>
      <pc:sldChg chg="modSp mod">
        <pc:chgData name="Kees Meulendijks" userId="ed72235d-632d-4eda-95ef-1a60bcc8250b" providerId="ADAL" clId="{E4C6FE21-7B08-4EF9-81E3-048AF780FC60}" dt="2023-10-31T12:14:46.325" v="7" actId="1076"/>
        <pc:sldMkLst>
          <pc:docMk/>
          <pc:sldMk cId="3346284838" sldId="286"/>
        </pc:sldMkLst>
        <pc:spChg chg="mod">
          <ac:chgData name="Kees Meulendijks" userId="ed72235d-632d-4eda-95ef-1a60bcc8250b" providerId="ADAL" clId="{E4C6FE21-7B08-4EF9-81E3-048AF780FC60}" dt="2023-10-31T12:14:46.325" v="7" actId="1076"/>
          <ac:spMkLst>
            <pc:docMk/>
            <pc:sldMk cId="3346284838" sldId="286"/>
            <ac:spMk id="20" creationId="{8F7ED8B7-65C3-D09A-8B04-FBF78FBD27FA}"/>
          </ac:spMkLst>
        </pc:spChg>
      </pc:sldChg>
      <pc:sldChg chg="modSp mod">
        <pc:chgData name="Kees Meulendijks" userId="ed72235d-632d-4eda-95ef-1a60bcc8250b" providerId="ADAL" clId="{E4C6FE21-7B08-4EF9-81E3-048AF780FC60}" dt="2023-10-31T12:30:23.460" v="20" actId="1076"/>
        <pc:sldMkLst>
          <pc:docMk/>
          <pc:sldMk cId="389077606" sldId="287"/>
        </pc:sldMkLst>
        <pc:spChg chg="mod">
          <ac:chgData name="Kees Meulendijks" userId="ed72235d-632d-4eda-95ef-1a60bcc8250b" providerId="ADAL" clId="{E4C6FE21-7B08-4EF9-81E3-048AF780FC60}" dt="2023-10-31T12:30:23.460" v="20" actId="1076"/>
          <ac:spMkLst>
            <pc:docMk/>
            <pc:sldMk cId="389077606" sldId="287"/>
            <ac:spMk id="4" creationId="{7F18F80D-6C94-780B-4F79-DB75CA069D14}"/>
          </ac:spMkLst>
        </pc:spChg>
        <pc:spChg chg="mod">
          <ac:chgData name="Kees Meulendijks" userId="ed72235d-632d-4eda-95ef-1a60bcc8250b" providerId="ADAL" clId="{E4C6FE21-7B08-4EF9-81E3-048AF780FC60}" dt="2023-10-31T12:30:17.937" v="19" actId="20577"/>
          <ac:spMkLst>
            <pc:docMk/>
            <pc:sldMk cId="389077606" sldId="287"/>
            <ac:spMk id="9" creationId="{15B32852-EBAB-F48A-0E03-0B189F9D482E}"/>
          </ac:spMkLst>
        </pc:spChg>
      </pc:sldChg>
      <pc:sldChg chg="addSp delSp modSp mod">
        <pc:chgData name="Kees Meulendijks" userId="ed72235d-632d-4eda-95ef-1a60bcc8250b" providerId="ADAL" clId="{E4C6FE21-7B08-4EF9-81E3-048AF780FC60}" dt="2023-10-31T15:48:00.818" v="63" actId="20577"/>
        <pc:sldMkLst>
          <pc:docMk/>
          <pc:sldMk cId="620705678" sldId="288"/>
        </pc:sldMkLst>
        <pc:spChg chg="mod">
          <ac:chgData name="Kees Meulendijks" userId="ed72235d-632d-4eda-95ef-1a60bcc8250b" providerId="ADAL" clId="{E4C6FE21-7B08-4EF9-81E3-048AF780FC60}" dt="2023-10-31T15:48:00.818" v="63" actId="20577"/>
          <ac:spMkLst>
            <pc:docMk/>
            <pc:sldMk cId="620705678" sldId="288"/>
            <ac:spMk id="2" creationId="{514A6DD5-04A4-7717-FAD8-37A32191B52A}"/>
          </ac:spMkLst>
        </pc:spChg>
        <pc:spChg chg="mod">
          <ac:chgData name="Kees Meulendijks" userId="ed72235d-632d-4eda-95ef-1a60bcc8250b" providerId="ADAL" clId="{E4C6FE21-7B08-4EF9-81E3-048AF780FC60}" dt="2023-10-31T14:10:29.077" v="21" actId="20577"/>
          <ac:spMkLst>
            <pc:docMk/>
            <pc:sldMk cId="620705678" sldId="288"/>
            <ac:spMk id="9" creationId="{15B32852-EBAB-F48A-0E03-0B189F9D482E}"/>
          </ac:spMkLst>
        </pc:spChg>
        <pc:picChg chg="add del mod">
          <ac:chgData name="Kees Meulendijks" userId="ed72235d-632d-4eda-95ef-1a60bcc8250b" providerId="ADAL" clId="{E4C6FE21-7B08-4EF9-81E3-048AF780FC60}" dt="2023-10-31T12:11:12.074" v="5"/>
          <ac:picMkLst>
            <pc:docMk/>
            <pc:sldMk cId="620705678" sldId="288"/>
            <ac:picMk id="5" creationId="{F769D2F2-A17E-D6AA-0D7F-972CD59658C1}"/>
          </ac:picMkLst>
        </pc:picChg>
      </pc:sldChg>
    </pc:docChg>
  </pc:docChgLst>
  <pc:docChgLst>
    <pc:chgData name="Joran Floor" userId="5dc3cb7f-383d-4610-8b75-ba22e7abc4c2" providerId="ADAL" clId="{BF10CF2C-A656-4F22-8CAD-CC793159C0BD}"/>
    <pc:docChg chg="undo custSel addSld delSld modSld sldOrd">
      <pc:chgData name="Joran Floor" userId="5dc3cb7f-383d-4610-8b75-ba22e7abc4c2" providerId="ADAL" clId="{BF10CF2C-A656-4F22-8CAD-CC793159C0BD}" dt="2023-10-31T16:55:24.958" v="1587"/>
      <pc:docMkLst>
        <pc:docMk/>
      </pc:docMkLst>
      <pc:sldChg chg="modSp">
        <pc:chgData name="Joran Floor" userId="5dc3cb7f-383d-4610-8b75-ba22e7abc4c2" providerId="ADAL" clId="{BF10CF2C-A656-4F22-8CAD-CC793159C0BD}" dt="2023-10-30T15:54:54.496" v="367" actId="1076"/>
        <pc:sldMkLst>
          <pc:docMk/>
          <pc:sldMk cId="2237393153" sldId="258"/>
        </pc:sldMkLst>
        <pc:picChg chg="mod">
          <ac:chgData name="Joran Floor" userId="5dc3cb7f-383d-4610-8b75-ba22e7abc4c2" providerId="ADAL" clId="{BF10CF2C-A656-4F22-8CAD-CC793159C0BD}" dt="2023-10-30T15:53:23.254" v="358" actId="14826"/>
          <ac:picMkLst>
            <pc:docMk/>
            <pc:sldMk cId="2237393153" sldId="258"/>
            <ac:picMk id="5" creationId="{52C9F9D5-7274-4B1F-AA8C-FCBE6E937D3B}"/>
          </ac:picMkLst>
        </pc:picChg>
        <pc:picChg chg="mod">
          <ac:chgData name="Joran Floor" userId="5dc3cb7f-383d-4610-8b75-ba22e7abc4c2" providerId="ADAL" clId="{BF10CF2C-A656-4F22-8CAD-CC793159C0BD}" dt="2023-10-30T15:53:41.645" v="366" actId="1076"/>
          <ac:picMkLst>
            <pc:docMk/>
            <pc:sldMk cId="2237393153" sldId="258"/>
            <ac:picMk id="8194" creationId="{A2496547-3375-4B58-9AF8-5143F0359E01}"/>
          </ac:picMkLst>
        </pc:picChg>
        <pc:picChg chg="mod">
          <ac:chgData name="Joran Floor" userId="5dc3cb7f-383d-4610-8b75-ba22e7abc4c2" providerId="ADAL" clId="{BF10CF2C-A656-4F22-8CAD-CC793159C0BD}" dt="2023-10-30T15:53:36.357" v="364" actId="1076"/>
          <ac:picMkLst>
            <pc:docMk/>
            <pc:sldMk cId="2237393153" sldId="258"/>
            <ac:picMk id="8196" creationId="{EA7B9AE8-1D93-4DDB-B508-B1DD86FF47CF}"/>
          </ac:picMkLst>
        </pc:picChg>
        <pc:picChg chg="mod">
          <ac:chgData name="Joran Floor" userId="5dc3cb7f-383d-4610-8b75-ba22e7abc4c2" providerId="ADAL" clId="{BF10CF2C-A656-4F22-8CAD-CC793159C0BD}" dt="2023-10-30T15:53:40.264" v="365" actId="1076"/>
          <ac:picMkLst>
            <pc:docMk/>
            <pc:sldMk cId="2237393153" sldId="258"/>
            <ac:picMk id="8198" creationId="{95E09311-344D-4770-8AA5-19D62F5C8163}"/>
          </ac:picMkLst>
        </pc:picChg>
        <pc:picChg chg="mod">
          <ac:chgData name="Joran Floor" userId="5dc3cb7f-383d-4610-8b75-ba22e7abc4c2" providerId="ADAL" clId="{BF10CF2C-A656-4F22-8CAD-CC793159C0BD}" dt="2023-10-30T15:53:32.341" v="361" actId="1076"/>
          <ac:picMkLst>
            <pc:docMk/>
            <pc:sldMk cId="2237393153" sldId="258"/>
            <ac:picMk id="8200" creationId="{33FBD338-D44F-4D17-A37D-A723A057FED8}"/>
          </ac:picMkLst>
        </pc:picChg>
        <pc:picChg chg="mod">
          <ac:chgData name="Joran Floor" userId="5dc3cb7f-383d-4610-8b75-ba22e7abc4c2" providerId="ADAL" clId="{BF10CF2C-A656-4F22-8CAD-CC793159C0BD}" dt="2023-10-30T15:54:54.496" v="367" actId="1076"/>
          <ac:picMkLst>
            <pc:docMk/>
            <pc:sldMk cId="2237393153" sldId="258"/>
            <ac:picMk id="8202" creationId="{7E5B41BB-DA98-4131-AC43-0EAF618FD7A4}"/>
          </ac:picMkLst>
        </pc:picChg>
      </pc:sldChg>
      <pc:sldChg chg="del">
        <pc:chgData name="Joran Floor" userId="5dc3cb7f-383d-4610-8b75-ba22e7abc4c2" providerId="ADAL" clId="{BF10CF2C-A656-4F22-8CAD-CC793159C0BD}" dt="2023-10-31T16:53:33.360" v="1561" actId="47"/>
        <pc:sldMkLst>
          <pc:docMk/>
          <pc:sldMk cId="502510427" sldId="269"/>
        </pc:sldMkLst>
      </pc:sldChg>
      <pc:sldChg chg="modTransition">
        <pc:chgData name="Joran Floor" userId="5dc3cb7f-383d-4610-8b75-ba22e7abc4c2" providerId="ADAL" clId="{BF10CF2C-A656-4F22-8CAD-CC793159C0BD}" dt="2023-10-31T16:53:56.359" v="1565"/>
        <pc:sldMkLst>
          <pc:docMk/>
          <pc:sldMk cId="1012103074" sldId="278"/>
        </pc:sldMkLst>
      </pc:sldChg>
      <pc:sldChg chg="modTransition">
        <pc:chgData name="Joran Floor" userId="5dc3cb7f-383d-4610-8b75-ba22e7abc4c2" providerId="ADAL" clId="{BF10CF2C-A656-4F22-8CAD-CC793159C0BD}" dt="2023-10-31T16:53:48.781" v="1563"/>
        <pc:sldMkLst>
          <pc:docMk/>
          <pc:sldMk cId="1594297451" sldId="280"/>
        </pc:sldMkLst>
      </pc:sldChg>
      <pc:sldChg chg="modTransition">
        <pc:chgData name="Joran Floor" userId="5dc3cb7f-383d-4610-8b75-ba22e7abc4c2" providerId="ADAL" clId="{BF10CF2C-A656-4F22-8CAD-CC793159C0BD}" dt="2023-10-31T16:53:53.709" v="1564"/>
        <pc:sldMkLst>
          <pc:docMk/>
          <pc:sldMk cId="3014576744" sldId="283"/>
        </pc:sldMkLst>
      </pc:sldChg>
      <pc:sldChg chg="modTransition">
        <pc:chgData name="Joran Floor" userId="5dc3cb7f-383d-4610-8b75-ba22e7abc4c2" providerId="ADAL" clId="{BF10CF2C-A656-4F22-8CAD-CC793159C0BD}" dt="2023-10-31T16:53:59.904" v="1566"/>
        <pc:sldMkLst>
          <pc:docMk/>
          <pc:sldMk cId="1186072254" sldId="285"/>
        </pc:sldMkLst>
      </pc:sldChg>
      <pc:sldChg chg="modTransition">
        <pc:chgData name="Joran Floor" userId="5dc3cb7f-383d-4610-8b75-ba22e7abc4c2" providerId="ADAL" clId="{BF10CF2C-A656-4F22-8CAD-CC793159C0BD}" dt="2023-10-31T16:54:02.287" v="1567"/>
        <pc:sldMkLst>
          <pc:docMk/>
          <pc:sldMk cId="3346284838" sldId="286"/>
        </pc:sldMkLst>
      </pc:sldChg>
      <pc:sldChg chg="modSp mod modTransition">
        <pc:chgData name="Joran Floor" userId="5dc3cb7f-383d-4610-8b75-ba22e7abc4c2" providerId="ADAL" clId="{BF10CF2C-A656-4F22-8CAD-CC793159C0BD}" dt="2023-10-31T16:55:02.646" v="1583"/>
        <pc:sldMkLst>
          <pc:docMk/>
          <pc:sldMk cId="389077606" sldId="287"/>
        </pc:sldMkLst>
        <pc:spChg chg="mod">
          <ac:chgData name="Joran Floor" userId="5dc3cb7f-383d-4610-8b75-ba22e7abc4c2" providerId="ADAL" clId="{BF10CF2C-A656-4F22-8CAD-CC793159C0BD}" dt="2023-10-31T14:46:26.325" v="1013" actId="20577"/>
          <ac:spMkLst>
            <pc:docMk/>
            <pc:sldMk cId="389077606" sldId="287"/>
            <ac:spMk id="4" creationId="{7F18F80D-6C94-780B-4F79-DB75CA069D14}"/>
          </ac:spMkLst>
        </pc:spChg>
        <pc:spChg chg="mod">
          <ac:chgData name="Joran Floor" userId="5dc3cb7f-383d-4610-8b75-ba22e7abc4c2" providerId="ADAL" clId="{BF10CF2C-A656-4F22-8CAD-CC793159C0BD}" dt="2023-10-31T14:03:57.651" v="411" actId="20577"/>
          <ac:spMkLst>
            <pc:docMk/>
            <pc:sldMk cId="389077606" sldId="287"/>
            <ac:spMk id="17" creationId="{65DD4545-2D94-D587-EDCE-CC6BE9F8A854}"/>
          </ac:spMkLst>
        </pc:spChg>
      </pc:sldChg>
      <pc:sldChg chg="addSp delSp modSp mod modTransition">
        <pc:chgData name="Joran Floor" userId="5dc3cb7f-383d-4610-8b75-ba22e7abc4c2" providerId="ADAL" clId="{BF10CF2C-A656-4F22-8CAD-CC793159C0BD}" dt="2023-10-31T16:55:08.768" v="1584"/>
        <pc:sldMkLst>
          <pc:docMk/>
          <pc:sldMk cId="620705678" sldId="288"/>
        </pc:sldMkLst>
        <pc:spChg chg="add del mod">
          <ac:chgData name="Joran Floor" userId="5dc3cb7f-383d-4610-8b75-ba22e7abc4c2" providerId="ADAL" clId="{BF10CF2C-A656-4F22-8CAD-CC793159C0BD}" dt="2023-10-31T16:30:31.172" v="1018" actId="478"/>
          <ac:spMkLst>
            <pc:docMk/>
            <pc:sldMk cId="620705678" sldId="288"/>
            <ac:spMk id="2" creationId="{514A6DD5-04A4-7717-FAD8-37A32191B52A}"/>
          </ac:spMkLst>
        </pc:spChg>
        <pc:spChg chg="del mod">
          <ac:chgData name="Joran Floor" userId="5dc3cb7f-383d-4610-8b75-ba22e7abc4c2" providerId="ADAL" clId="{BF10CF2C-A656-4F22-8CAD-CC793159C0BD}" dt="2023-10-31T15:43:29.221" v="1015" actId="478"/>
          <ac:spMkLst>
            <pc:docMk/>
            <pc:sldMk cId="620705678" sldId="288"/>
            <ac:spMk id="4" creationId="{7F18F80D-6C94-780B-4F79-DB75CA069D14}"/>
          </ac:spMkLst>
        </pc:spChg>
        <pc:spChg chg="mod">
          <ac:chgData name="Joran Floor" userId="5dc3cb7f-383d-4610-8b75-ba22e7abc4c2" providerId="ADAL" clId="{BF10CF2C-A656-4F22-8CAD-CC793159C0BD}" dt="2023-10-31T16:45:08.917" v="1282"/>
          <ac:spMkLst>
            <pc:docMk/>
            <pc:sldMk cId="620705678" sldId="288"/>
            <ac:spMk id="9" creationId="{15B32852-EBAB-F48A-0E03-0B189F9D482E}"/>
          </ac:spMkLst>
        </pc:spChg>
        <pc:spChg chg="add mod">
          <ac:chgData name="Joran Floor" userId="5dc3cb7f-383d-4610-8b75-ba22e7abc4c2" providerId="ADAL" clId="{BF10CF2C-A656-4F22-8CAD-CC793159C0BD}" dt="2023-10-31T16:46:31.598" v="1368" actId="1076"/>
          <ac:spMkLst>
            <pc:docMk/>
            <pc:sldMk cId="620705678" sldId="288"/>
            <ac:spMk id="15" creationId="{06AF5812-F3D4-58FE-3A03-E75CBD0F6BCA}"/>
          </ac:spMkLst>
        </pc:spChg>
        <pc:spChg chg="del mod">
          <ac:chgData name="Joran Floor" userId="5dc3cb7f-383d-4610-8b75-ba22e7abc4c2" providerId="ADAL" clId="{BF10CF2C-A656-4F22-8CAD-CC793159C0BD}" dt="2023-10-31T16:30:58.710" v="1022" actId="478"/>
          <ac:spMkLst>
            <pc:docMk/>
            <pc:sldMk cId="620705678" sldId="288"/>
            <ac:spMk id="17" creationId="{65DD4545-2D94-D587-EDCE-CC6BE9F8A854}"/>
          </ac:spMkLst>
        </pc:spChg>
        <pc:picChg chg="del">
          <ac:chgData name="Joran Floor" userId="5dc3cb7f-383d-4610-8b75-ba22e7abc4c2" providerId="ADAL" clId="{BF10CF2C-A656-4F22-8CAD-CC793159C0BD}" dt="2023-10-31T16:44:32.993" v="1276" actId="478"/>
          <ac:picMkLst>
            <pc:docMk/>
            <pc:sldMk cId="620705678" sldId="288"/>
            <ac:picMk id="3" creationId="{EED84CD9-6943-3470-C9DF-06CAF9D7ACEA}"/>
          </ac:picMkLst>
        </pc:picChg>
        <pc:picChg chg="add mod">
          <ac:chgData name="Joran Floor" userId="5dc3cb7f-383d-4610-8b75-ba22e7abc4c2" providerId="ADAL" clId="{BF10CF2C-A656-4F22-8CAD-CC793159C0BD}" dt="2023-10-31T16:44:38.002" v="1277" actId="1076"/>
          <ac:picMkLst>
            <pc:docMk/>
            <pc:sldMk cId="620705678" sldId="288"/>
            <ac:picMk id="7" creationId="{4F207C46-0ABE-9F51-6551-5E6CC24F5048}"/>
          </ac:picMkLst>
        </pc:picChg>
        <pc:picChg chg="add mod">
          <ac:chgData name="Joran Floor" userId="5dc3cb7f-383d-4610-8b75-ba22e7abc4c2" providerId="ADAL" clId="{BF10CF2C-A656-4F22-8CAD-CC793159C0BD}" dt="2023-10-31T16:44:45.250" v="1279" actId="1076"/>
          <ac:picMkLst>
            <pc:docMk/>
            <pc:sldMk cId="620705678" sldId="288"/>
            <ac:picMk id="12" creationId="{F7E8BEA4-2503-EFCD-3161-5BC774CCD7EB}"/>
          </ac:picMkLst>
        </pc:picChg>
        <pc:picChg chg="add mod">
          <ac:chgData name="Joran Floor" userId="5dc3cb7f-383d-4610-8b75-ba22e7abc4c2" providerId="ADAL" clId="{BF10CF2C-A656-4F22-8CAD-CC793159C0BD}" dt="2023-10-31T16:44:41.858" v="1278" actId="1076"/>
          <ac:picMkLst>
            <pc:docMk/>
            <pc:sldMk cId="620705678" sldId="288"/>
            <ac:picMk id="13" creationId="{08114A02-0BAA-5878-2E32-49CA969381B2}"/>
          </ac:picMkLst>
        </pc:picChg>
        <pc:picChg chg="add mod">
          <ac:chgData name="Joran Floor" userId="5dc3cb7f-383d-4610-8b75-ba22e7abc4c2" providerId="ADAL" clId="{BF10CF2C-A656-4F22-8CAD-CC793159C0BD}" dt="2023-10-31T16:46:41.440" v="1371" actId="1076"/>
          <ac:picMkLst>
            <pc:docMk/>
            <pc:sldMk cId="620705678" sldId="288"/>
            <ac:picMk id="16" creationId="{C604511D-ED79-8FD2-BE7A-EFFE2A180D21}"/>
          </ac:picMkLst>
        </pc:picChg>
        <pc:picChg chg="add mod">
          <ac:chgData name="Joran Floor" userId="5dc3cb7f-383d-4610-8b75-ba22e7abc4c2" providerId="ADAL" clId="{BF10CF2C-A656-4F22-8CAD-CC793159C0BD}" dt="2023-10-31T16:46:46.289" v="1373" actId="1076"/>
          <ac:picMkLst>
            <pc:docMk/>
            <pc:sldMk cId="620705678" sldId="288"/>
            <ac:picMk id="18" creationId="{16F9769C-E1C8-777A-DDF8-BACEF06592D4}"/>
          </ac:picMkLst>
        </pc:picChg>
      </pc:sldChg>
      <pc:sldChg chg="delSp modSp del mod">
        <pc:chgData name="Joran Floor" userId="5dc3cb7f-383d-4610-8b75-ba22e7abc4c2" providerId="ADAL" clId="{BF10CF2C-A656-4F22-8CAD-CC793159C0BD}" dt="2023-10-31T16:32:09.378" v="1027" actId="47"/>
        <pc:sldMkLst>
          <pc:docMk/>
          <pc:sldMk cId="586360213" sldId="291"/>
        </pc:sldMkLst>
        <pc:spChg chg="del">
          <ac:chgData name="Joran Floor" userId="5dc3cb7f-383d-4610-8b75-ba22e7abc4c2" providerId="ADAL" clId="{BF10CF2C-A656-4F22-8CAD-CC793159C0BD}" dt="2023-10-31T15:53:11.183" v="1017" actId="478"/>
          <ac:spMkLst>
            <pc:docMk/>
            <pc:sldMk cId="586360213" sldId="291"/>
            <ac:spMk id="4" creationId="{7F18F80D-6C94-780B-4F79-DB75CA069D14}"/>
          </ac:spMkLst>
        </pc:spChg>
        <pc:spChg chg="mod">
          <ac:chgData name="Joran Floor" userId="5dc3cb7f-383d-4610-8b75-ba22e7abc4c2" providerId="ADAL" clId="{BF10CF2C-A656-4F22-8CAD-CC793159C0BD}" dt="2023-10-31T14:04:23.713" v="477" actId="20577"/>
          <ac:spMkLst>
            <pc:docMk/>
            <pc:sldMk cId="586360213" sldId="291"/>
            <ac:spMk id="17" creationId="{65DD4545-2D94-D587-EDCE-CC6BE9F8A854}"/>
          </ac:spMkLst>
        </pc:spChg>
      </pc:sldChg>
      <pc:sldChg chg="addSp delSp modSp mod modTransition">
        <pc:chgData name="Joran Floor" userId="5dc3cb7f-383d-4610-8b75-ba22e7abc4c2" providerId="ADAL" clId="{BF10CF2C-A656-4F22-8CAD-CC793159C0BD}" dt="2023-10-31T16:55:10.527" v="1585"/>
        <pc:sldMkLst>
          <pc:docMk/>
          <pc:sldMk cId="1525984904" sldId="292"/>
        </pc:sldMkLst>
        <pc:spChg chg="del">
          <ac:chgData name="Joran Floor" userId="5dc3cb7f-383d-4610-8b75-ba22e7abc4c2" providerId="ADAL" clId="{BF10CF2C-A656-4F22-8CAD-CC793159C0BD}" dt="2023-10-31T15:43:39.473" v="1016" actId="478"/>
          <ac:spMkLst>
            <pc:docMk/>
            <pc:sldMk cId="1525984904" sldId="292"/>
            <ac:spMk id="4" creationId="{7F18F80D-6C94-780B-4F79-DB75CA069D14}"/>
          </ac:spMkLst>
        </pc:spChg>
        <pc:spChg chg="add mod">
          <ac:chgData name="Joran Floor" userId="5dc3cb7f-383d-4610-8b75-ba22e7abc4c2" providerId="ADAL" clId="{BF10CF2C-A656-4F22-8CAD-CC793159C0BD}" dt="2023-10-31T16:49:29.622" v="1436" actId="1076"/>
          <ac:spMkLst>
            <pc:docMk/>
            <pc:sldMk cId="1525984904" sldId="292"/>
            <ac:spMk id="7" creationId="{DA7B7A63-6F3E-A328-AB8E-497895871CD4}"/>
          </ac:spMkLst>
        </pc:spChg>
        <pc:spChg chg="mod">
          <ac:chgData name="Joran Floor" userId="5dc3cb7f-383d-4610-8b75-ba22e7abc4c2" providerId="ADAL" clId="{BF10CF2C-A656-4F22-8CAD-CC793159C0BD}" dt="2023-10-31T14:04:16.928" v="455" actId="20577"/>
          <ac:spMkLst>
            <pc:docMk/>
            <pc:sldMk cId="1525984904" sldId="292"/>
            <ac:spMk id="17" creationId="{65DD4545-2D94-D587-EDCE-CC6BE9F8A854}"/>
          </ac:spMkLst>
        </pc:spChg>
        <pc:picChg chg="del">
          <ac:chgData name="Joran Floor" userId="5dc3cb7f-383d-4610-8b75-ba22e7abc4c2" providerId="ADAL" clId="{BF10CF2C-A656-4F22-8CAD-CC793159C0BD}" dt="2023-10-31T16:47:57.104" v="1378" actId="478"/>
          <ac:picMkLst>
            <pc:docMk/>
            <pc:sldMk cId="1525984904" sldId="292"/>
            <ac:picMk id="3" creationId="{EED84CD9-6943-3470-C9DF-06CAF9D7ACEA}"/>
          </ac:picMkLst>
        </pc:picChg>
        <pc:picChg chg="add mod modCrop">
          <ac:chgData name="Joran Floor" userId="5dc3cb7f-383d-4610-8b75-ba22e7abc4c2" providerId="ADAL" clId="{BF10CF2C-A656-4F22-8CAD-CC793159C0BD}" dt="2023-10-31T16:48:58.747" v="1387" actId="1076"/>
          <ac:picMkLst>
            <pc:docMk/>
            <pc:sldMk cId="1525984904" sldId="292"/>
            <ac:picMk id="5" creationId="{CD646200-B6AA-74E7-0776-209EB0806CEC}"/>
          </ac:picMkLst>
        </pc:picChg>
        <pc:picChg chg="add mod">
          <ac:chgData name="Joran Floor" userId="5dc3cb7f-383d-4610-8b75-ba22e7abc4c2" providerId="ADAL" clId="{BF10CF2C-A656-4F22-8CAD-CC793159C0BD}" dt="2023-10-31T16:49:39.592" v="1438" actId="1076"/>
          <ac:picMkLst>
            <pc:docMk/>
            <pc:sldMk cId="1525984904" sldId="292"/>
            <ac:picMk id="8" creationId="{D8C05282-36E7-F2CD-78C5-D40A64078149}"/>
          </ac:picMkLst>
        </pc:picChg>
      </pc:sldChg>
      <pc:sldChg chg="addSp delSp modSp add mod modTransition">
        <pc:chgData name="Joran Floor" userId="5dc3cb7f-383d-4610-8b75-ba22e7abc4c2" providerId="ADAL" clId="{BF10CF2C-A656-4F22-8CAD-CC793159C0BD}" dt="2023-10-31T16:53:10.517" v="1560" actId="1076"/>
        <pc:sldMkLst>
          <pc:docMk/>
          <pc:sldMk cId="4144607604" sldId="293"/>
        </pc:sldMkLst>
        <pc:spChg chg="add mod">
          <ac:chgData name="Joran Floor" userId="5dc3cb7f-383d-4610-8b75-ba22e7abc4c2" providerId="ADAL" clId="{BF10CF2C-A656-4F22-8CAD-CC793159C0BD}" dt="2023-10-31T16:47:07.886" v="1374"/>
          <ac:spMkLst>
            <pc:docMk/>
            <pc:sldMk cId="4144607604" sldId="293"/>
            <ac:spMk id="2" creationId="{43953873-8D0A-8184-C480-DB79E28B090A}"/>
          </ac:spMkLst>
        </pc:spChg>
        <pc:spChg chg="add mod ord">
          <ac:chgData name="Joran Floor" userId="5dc3cb7f-383d-4610-8b75-ba22e7abc4c2" providerId="ADAL" clId="{BF10CF2C-A656-4F22-8CAD-CC793159C0BD}" dt="2023-10-31T16:53:10.517" v="1560" actId="1076"/>
          <ac:spMkLst>
            <pc:docMk/>
            <pc:sldMk cId="4144607604" sldId="293"/>
            <ac:spMk id="13" creationId="{0F339F3E-A5D8-79C4-05EB-C45392CF22F3}"/>
          </ac:spMkLst>
        </pc:spChg>
        <pc:picChg chg="add mod">
          <ac:chgData name="Joran Floor" userId="5dc3cb7f-383d-4610-8b75-ba22e7abc4c2" providerId="ADAL" clId="{BF10CF2C-A656-4F22-8CAD-CC793159C0BD}" dt="2023-10-31T16:47:20.262" v="1375"/>
          <ac:picMkLst>
            <pc:docMk/>
            <pc:sldMk cId="4144607604" sldId="293"/>
            <ac:picMk id="4" creationId="{9F716F37-A2DE-D5C7-8970-97F7FFDAA36B}"/>
          </ac:picMkLst>
        </pc:picChg>
        <pc:picChg chg="add mod">
          <ac:chgData name="Joran Floor" userId="5dc3cb7f-383d-4610-8b75-ba22e7abc4c2" providerId="ADAL" clId="{BF10CF2C-A656-4F22-8CAD-CC793159C0BD}" dt="2023-10-31T16:47:24.775" v="1376"/>
          <ac:picMkLst>
            <pc:docMk/>
            <pc:sldMk cId="4144607604" sldId="293"/>
            <ac:picMk id="5" creationId="{278DAB32-482D-C48A-ABDE-1B3C2FCA49E2}"/>
          </ac:picMkLst>
        </pc:picChg>
        <pc:picChg chg="mod modCrop">
          <ac:chgData name="Joran Floor" userId="5dc3cb7f-383d-4610-8b75-ba22e7abc4c2" providerId="ADAL" clId="{BF10CF2C-A656-4F22-8CAD-CC793159C0BD}" dt="2023-10-31T16:44:52.683" v="1280" actId="1076"/>
          <ac:picMkLst>
            <pc:docMk/>
            <pc:sldMk cId="4144607604" sldId="293"/>
            <ac:picMk id="7" creationId="{4F207C46-0ABE-9F51-6551-5E6CC24F5048}"/>
          </ac:picMkLst>
        </pc:picChg>
        <pc:picChg chg="add del mod">
          <ac:chgData name="Joran Floor" userId="5dc3cb7f-383d-4610-8b75-ba22e7abc4c2" providerId="ADAL" clId="{BF10CF2C-A656-4F22-8CAD-CC793159C0BD}" dt="2023-10-31T16:51:39.778" v="1538" actId="478"/>
          <ac:picMkLst>
            <pc:docMk/>
            <pc:sldMk cId="4144607604" sldId="293"/>
            <ac:picMk id="8" creationId="{90D4C891-C44F-E09A-F9D7-B0707CDA14A6}"/>
          </ac:picMkLst>
        </pc:picChg>
        <pc:picChg chg="add del">
          <ac:chgData name="Joran Floor" userId="5dc3cb7f-383d-4610-8b75-ba22e7abc4c2" providerId="ADAL" clId="{BF10CF2C-A656-4F22-8CAD-CC793159C0BD}" dt="2023-10-31T16:52:03.550" v="1546" actId="478"/>
          <ac:picMkLst>
            <pc:docMk/>
            <pc:sldMk cId="4144607604" sldId="293"/>
            <ac:picMk id="11" creationId="{B2BC0D41-31A9-48E6-99A7-4718F097923A}"/>
          </ac:picMkLst>
        </pc:picChg>
        <pc:picChg chg="add del mod">
          <ac:chgData name="Joran Floor" userId="5dc3cb7f-383d-4610-8b75-ba22e7abc4c2" providerId="ADAL" clId="{BF10CF2C-A656-4F22-8CAD-CC793159C0BD}" dt="2023-10-31T16:52:07.024" v="1548" actId="478"/>
          <ac:picMkLst>
            <pc:docMk/>
            <pc:sldMk cId="4144607604" sldId="293"/>
            <ac:picMk id="12" creationId="{B48C6C10-8349-1E47-D70E-2189964D8D10}"/>
          </ac:picMkLst>
        </pc:picChg>
      </pc:sldChg>
      <pc:sldChg chg="addSp delSp modSp add mod ord modTransition">
        <pc:chgData name="Joran Floor" userId="5dc3cb7f-383d-4610-8b75-ba22e7abc4c2" providerId="ADAL" clId="{BF10CF2C-A656-4F22-8CAD-CC793159C0BD}" dt="2023-10-31T16:55:24.958" v="1587"/>
        <pc:sldMkLst>
          <pc:docMk/>
          <pc:sldMk cId="2369783944" sldId="294"/>
        </pc:sldMkLst>
        <pc:spChg chg="mod">
          <ac:chgData name="Joran Floor" userId="5dc3cb7f-383d-4610-8b75-ba22e7abc4c2" providerId="ADAL" clId="{BF10CF2C-A656-4F22-8CAD-CC793159C0BD}" dt="2023-10-31T16:50:00.026" v="1443" actId="20577"/>
          <ac:spMkLst>
            <pc:docMk/>
            <pc:sldMk cId="2369783944" sldId="294"/>
            <ac:spMk id="14" creationId="{346DE2E7-8E71-DC27-F949-2FFFF34091CC}"/>
          </ac:spMkLst>
        </pc:spChg>
        <pc:spChg chg="mod">
          <ac:chgData name="Joran Floor" userId="5dc3cb7f-383d-4610-8b75-ba22e7abc4c2" providerId="ADAL" clId="{BF10CF2C-A656-4F22-8CAD-CC793159C0BD}" dt="2023-10-31T16:51:12.510" v="1534" actId="1076"/>
          <ac:spMkLst>
            <pc:docMk/>
            <pc:sldMk cId="2369783944" sldId="294"/>
            <ac:spMk id="15" creationId="{06AF5812-F3D4-58FE-3A03-E75CBD0F6BCA}"/>
          </ac:spMkLst>
        </pc:spChg>
        <pc:picChg chg="add del mod">
          <ac:chgData name="Joran Floor" userId="5dc3cb7f-383d-4610-8b75-ba22e7abc4c2" providerId="ADAL" clId="{BF10CF2C-A656-4F22-8CAD-CC793159C0BD}" dt="2023-10-31T16:50:15.958" v="1450"/>
          <ac:picMkLst>
            <pc:docMk/>
            <pc:sldMk cId="2369783944" sldId="294"/>
            <ac:picMk id="3" creationId="{C94FB1E5-777F-463C-D811-E88631633947}"/>
          </ac:picMkLst>
        </pc:picChg>
        <pc:picChg chg="add del mod">
          <ac:chgData name="Joran Floor" userId="5dc3cb7f-383d-4610-8b75-ba22e7abc4c2" providerId="ADAL" clId="{BF10CF2C-A656-4F22-8CAD-CC793159C0BD}" dt="2023-10-31T16:50:25.588" v="1452" actId="14826"/>
          <ac:picMkLst>
            <pc:docMk/>
            <pc:sldMk cId="2369783944" sldId="294"/>
            <ac:picMk id="7" creationId="{4F207C46-0ABE-9F51-6551-5E6CC24F5048}"/>
          </ac:picMkLst>
        </pc:picChg>
        <pc:picChg chg="mod">
          <ac:chgData name="Joran Floor" userId="5dc3cb7f-383d-4610-8b75-ba22e7abc4c2" providerId="ADAL" clId="{BF10CF2C-A656-4F22-8CAD-CC793159C0BD}" dt="2023-10-31T16:51:07.530" v="1533" actId="1076"/>
          <ac:picMkLst>
            <pc:docMk/>
            <pc:sldMk cId="2369783944" sldId="294"/>
            <ac:picMk id="16" creationId="{C604511D-ED79-8FD2-BE7A-EFFE2A180D21}"/>
          </ac:picMkLst>
        </pc:picChg>
        <pc:picChg chg="del">
          <ac:chgData name="Joran Floor" userId="5dc3cb7f-383d-4610-8b75-ba22e7abc4c2" providerId="ADAL" clId="{BF10CF2C-A656-4F22-8CAD-CC793159C0BD}" dt="2023-10-31T16:51:14.080" v="1535" actId="478"/>
          <ac:picMkLst>
            <pc:docMk/>
            <pc:sldMk cId="2369783944" sldId="294"/>
            <ac:picMk id="18" creationId="{16F9769C-E1C8-777A-DDF8-BACEF06592D4}"/>
          </ac:picMkLst>
        </pc:picChg>
      </pc:sldChg>
    </pc:docChg>
  </pc:docChgLst>
  <pc:docChgLst>
    <pc:chgData name="Joran Floor" userId="5dc3cb7f-383d-4610-8b75-ba22e7abc4c2" providerId="ADAL" clId="{1D685F2D-D74D-41CA-B5F5-D2EDEA1FB1F8}"/>
    <pc:docChg chg="undo custSel addSld delSld modSld sldOrd">
      <pc:chgData name="Joran Floor" userId="5dc3cb7f-383d-4610-8b75-ba22e7abc4c2" providerId="ADAL" clId="{1D685F2D-D74D-41CA-B5F5-D2EDEA1FB1F8}" dt="2023-10-30T12:03:01.467" v="674" actId="20577"/>
      <pc:docMkLst>
        <pc:docMk/>
      </pc:docMkLst>
      <pc:sldChg chg="addSp delSp modSp mod">
        <pc:chgData name="Joran Floor" userId="5dc3cb7f-383d-4610-8b75-ba22e7abc4c2" providerId="ADAL" clId="{1D685F2D-D74D-41CA-B5F5-D2EDEA1FB1F8}" dt="2023-10-30T11:31:46.954" v="326" actId="1076"/>
        <pc:sldMkLst>
          <pc:docMk/>
          <pc:sldMk cId="502510427" sldId="269"/>
        </pc:sldMkLst>
        <pc:spChg chg="del mod">
          <ac:chgData name="Joran Floor" userId="5dc3cb7f-383d-4610-8b75-ba22e7abc4c2" providerId="ADAL" clId="{1D685F2D-D74D-41CA-B5F5-D2EDEA1FB1F8}" dt="2023-10-30T11:31:32.459" v="317" actId="478"/>
          <ac:spMkLst>
            <pc:docMk/>
            <pc:sldMk cId="502510427" sldId="269"/>
            <ac:spMk id="2" creationId="{349C8286-8E55-4427-A138-17B81227E8F4}"/>
          </ac:spMkLst>
        </pc:spChg>
        <pc:spChg chg="del">
          <ac:chgData name="Joran Floor" userId="5dc3cb7f-383d-4610-8b75-ba22e7abc4c2" providerId="ADAL" clId="{1D685F2D-D74D-41CA-B5F5-D2EDEA1FB1F8}" dt="2023-10-30T11:31:36.724" v="319" actId="478"/>
          <ac:spMkLst>
            <pc:docMk/>
            <pc:sldMk cId="502510427" sldId="269"/>
            <ac:spMk id="3" creationId="{4572D6CF-C8CB-7822-8A8D-AE8BB08C56A1}"/>
          </ac:spMkLst>
        </pc:spChg>
        <pc:spChg chg="mod">
          <ac:chgData name="Joran Floor" userId="5dc3cb7f-383d-4610-8b75-ba22e7abc4c2" providerId="ADAL" clId="{1D685F2D-D74D-41CA-B5F5-D2EDEA1FB1F8}" dt="2023-10-30T11:31:46.954" v="326" actId="1076"/>
          <ac:spMkLst>
            <pc:docMk/>
            <pc:sldMk cId="502510427" sldId="269"/>
            <ac:spMk id="31" creationId="{DFCD1742-8127-AF88-AD49-E5ED758F03E6}"/>
          </ac:spMkLst>
        </pc:spChg>
        <pc:spChg chg="add del mod">
          <ac:chgData name="Joran Floor" userId="5dc3cb7f-383d-4610-8b75-ba22e7abc4c2" providerId="ADAL" clId="{1D685F2D-D74D-41CA-B5F5-D2EDEA1FB1F8}" dt="2023-10-30T11:31:34.596" v="318" actId="478"/>
          <ac:spMkLst>
            <pc:docMk/>
            <pc:sldMk cId="502510427" sldId="269"/>
            <ac:spMk id="33" creationId="{67AA263E-AE9A-5192-4C07-8DDC95DF3FF1}"/>
          </ac:spMkLst>
        </pc:spChg>
        <pc:picChg chg="mod">
          <ac:chgData name="Joran Floor" userId="5dc3cb7f-383d-4610-8b75-ba22e7abc4c2" providerId="ADAL" clId="{1D685F2D-D74D-41CA-B5F5-D2EDEA1FB1F8}" dt="2023-10-30T11:31:37.922" v="320" actId="1076"/>
          <ac:picMkLst>
            <pc:docMk/>
            <pc:sldMk cId="502510427" sldId="269"/>
            <ac:picMk id="7" creationId="{99933249-8221-9D0F-9B68-3A9B3D9B9EB2}"/>
          </ac:picMkLst>
        </pc:picChg>
        <pc:picChg chg="mod">
          <ac:chgData name="Joran Floor" userId="5dc3cb7f-383d-4610-8b75-ba22e7abc4c2" providerId="ADAL" clId="{1D685F2D-D74D-41CA-B5F5-D2EDEA1FB1F8}" dt="2023-10-30T11:31:39.474" v="322" actId="1076"/>
          <ac:picMkLst>
            <pc:docMk/>
            <pc:sldMk cId="502510427" sldId="269"/>
            <ac:picMk id="18" creationId="{C1991F27-7A03-786F-9FBF-840D3729CBEA}"/>
          </ac:picMkLst>
        </pc:picChg>
        <pc:picChg chg="mod">
          <ac:chgData name="Joran Floor" userId="5dc3cb7f-383d-4610-8b75-ba22e7abc4c2" providerId="ADAL" clId="{1D685F2D-D74D-41CA-B5F5-D2EDEA1FB1F8}" dt="2023-10-30T11:31:43.946" v="325" actId="1076"/>
          <ac:picMkLst>
            <pc:docMk/>
            <pc:sldMk cId="502510427" sldId="269"/>
            <ac:picMk id="22" creationId="{D349B7E3-214F-03F3-0E90-887E6213C485}"/>
          </ac:picMkLst>
        </pc:picChg>
        <pc:picChg chg="mod">
          <ac:chgData name="Joran Floor" userId="5dc3cb7f-383d-4610-8b75-ba22e7abc4c2" providerId="ADAL" clId="{1D685F2D-D74D-41CA-B5F5-D2EDEA1FB1F8}" dt="2023-10-30T11:31:40.466" v="323" actId="1076"/>
          <ac:picMkLst>
            <pc:docMk/>
            <pc:sldMk cId="502510427" sldId="269"/>
            <ac:picMk id="26" creationId="{6CF86D3B-FADA-28FE-8974-92035F6325C0}"/>
          </ac:picMkLst>
        </pc:picChg>
        <pc:picChg chg="mod">
          <ac:chgData name="Joran Floor" userId="5dc3cb7f-383d-4610-8b75-ba22e7abc4c2" providerId="ADAL" clId="{1D685F2D-D74D-41CA-B5F5-D2EDEA1FB1F8}" dt="2023-10-30T11:31:41.290" v="324" actId="1076"/>
          <ac:picMkLst>
            <pc:docMk/>
            <pc:sldMk cId="502510427" sldId="269"/>
            <ac:picMk id="28" creationId="{770E43BD-0D02-3991-57B2-676B0C48170E}"/>
          </ac:picMkLst>
        </pc:picChg>
        <pc:picChg chg="mod">
          <ac:chgData name="Joran Floor" userId="5dc3cb7f-383d-4610-8b75-ba22e7abc4c2" providerId="ADAL" clId="{1D685F2D-D74D-41CA-B5F5-D2EDEA1FB1F8}" dt="2023-10-30T11:31:38.682" v="321" actId="1076"/>
          <ac:picMkLst>
            <pc:docMk/>
            <pc:sldMk cId="502510427" sldId="269"/>
            <ac:picMk id="30" creationId="{5CFB93A0-A56D-CC85-9BCD-DEA5269C2A47}"/>
          </ac:picMkLst>
        </pc:picChg>
      </pc:sldChg>
      <pc:sldChg chg="del">
        <pc:chgData name="Joran Floor" userId="5dc3cb7f-383d-4610-8b75-ba22e7abc4c2" providerId="ADAL" clId="{1D685F2D-D74D-41CA-B5F5-D2EDEA1FB1F8}" dt="2023-10-30T11:26:30.499" v="261" actId="47"/>
        <pc:sldMkLst>
          <pc:docMk/>
          <pc:sldMk cId="2405584913" sldId="270"/>
        </pc:sldMkLst>
      </pc:sldChg>
      <pc:sldChg chg="del">
        <pc:chgData name="Joran Floor" userId="5dc3cb7f-383d-4610-8b75-ba22e7abc4c2" providerId="ADAL" clId="{1D685F2D-D74D-41CA-B5F5-D2EDEA1FB1F8}" dt="2023-10-30T11:26:31.337" v="262" actId="47"/>
        <pc:sldMkLst>
          <pc:docMk/>
          <pc:sldMk cId="3162854509" sldId="271"/>
        </pc:sldMkLst>
      </pc:sldChg>
      <pc:sldChg chg="del">
        <pc:chgData name="Joran Floor" userId="5dc3cb7f-383d-4610-8b75-ba22e7abc4c2" providerId="ADAL" clId="{1D685F2D-D74D-41CA-B5F5-D2EDEA1FB1F8}" dt="2023-10-30T11:26:32.615" v="263" actId="47"/>
        <pc:sldMkLst>
          <pc:docMk/>
          <pc:sldMk cId="3677776836" sldId="272"/>
        </pc:sldMkLst>
      </pc:sldChg>
      <pc:sldChg chg="del">
        <pc:chgData name="Joran Floor" userId="5dc3cb7f-383d-4610-8b75-ba22e7abc4c2" providerId="ADAL" clId="{1D685F2D-D74D-41CA-B5F5-D2EDEA1FB1F8}" dt="2023-10-30T11:26:35.525" v="266" actId="47"/>
        <pc:sldMkLst>
          <pc:docMk/>
          <pc:sldMk cId="1331793001" sldId="273"/>
        </pc:sldMkLst>
      </pc:sldChg>
      <pc:sldChg chg="del">
        <pc:chgData name="Joran Floor" userId="5dc3cb7f-383d-4610-8b75-ba22e7abc4c2" providerId="ADAL" clId="{1D685F2D-D74D-41CA-B5F5-D2EDEA1FB1F8}" dt="2023-10-30T11:26:33.463" v="264" actId="47"/>
        <pc:sldMkLst>
          <pc:docMk/>
          <pc:sldMk cId="4240509565" sldId="274"/>
        </pc:sldMkLst>
      </pc:sldChg>
      <pc:sldChg chg="del">
        <pc:chgData name="Joran Floor" userId="5dc3cb7f-383d-4610-8b75-ba22e7abc4c2" providerId="ADAL" clId="{1D685F2D-D74D-41CA-B5F5-D2EDEA1FB1F8}" dt="2023-10-30T11:26:34.490" v="265" actId="47"/>
        <pc:sldMkLst>
          <pc:docMk/>
          <pc:sldMk cId="2640016512" sldId="275"/>
        </pc:sldMkLst>
      </pc:sldChg>
      <pc:sldChg chg="del">
        <pc:chgData name="Joran Floor" userId="5dc3cb7f-383d-4610-8b75-ba22e7abc4c2" providerId="ADAL" clId="{1D685F2D-D74D-41CA-B5F5-D2EDEA1FB1F8}" dt="2023-10-30T11:24:03.043" v="259" actId="47"/>
        <pc:sldMkLst>
          <pc:docMk/>
          <pc:sldMk cId="4007956020" sldId="276"/>
        </pc:sldMkLst>
      </pc:sldChg>
      <pc:sldChg chg="del">
        <pc:chgData name="Joran Floor" userId="5dc3cb7f-383d-4610-8b75-ba22e7abc4c2" providerId="ADAL" clId="{1D685F2D-D74D-41CA-B5F5-D2EDEA1FB1F8}" dt="2023-10-30T11:24:04.569" v="260" actId="47"/>
        <pc:sldMkLst>
          <pc:docMk/>
          <pc:sldMk cId="2613722463" sldId="277"/>
        </pc:sldMkLst>
      </pc:sldChg>
      <pc:sldChg chg="addSp modSp mod">
        <pc:chgData name="Joran Floor" userId="5dc3cb7f-383d-4610-8b75-ba22e7abc4c2" providerId="ADAL" clId="{1D685F2D-D74D-41CA-B5F5-D2EDEA1FB1F8}" dt="2023-10-30T11:27:26.750" v="268" actId="16481"/>
        <pc:sldMkLst>
          <pc:docMk/>
          <pc:sldMk cId="1012103074" sldId="278"/>
        </pc:sldMkLst>
        <pc:spChg chg="add mod">
          <ac:chgData name="Joran Floor" userId="5dc3cb7f-383d-4610-8b75-ba22e7abc4c2" providerId="ADAL" clId="{1D685F2D-D74D-41CA-B5F5-D2EDEA1FB1F8}" dt="2023-10-30T10:58:06.485" v="50" actId="113"/>
          <ac:spMkLst>
            <pc:docMk/>
            <pc:sldMk cId="1012103074" sldId="278"/>
            <ac:spMk id="20" creationId="{8F7ED8B7-65C3-D09A-8B04-FBF78FBD27FA}"/>
          </ac:spMkLst>
        </pc:spChg>
        <pc:picChg chg="mod">
          <ac:chgData name="Joran Floor" userId="5dc3cb7f-383d-4610-8b75-ba22e7abc4c2" providerId="ADAL" clId="{1D685F2D-D74D-41CA-B5F5-D2EDEA1FB1F8}" dt="2023-10-30T11:27:26.750" v="268" actId="16481"/>
          <ac:picMkLst>
            <pc:docMk/>
            <pc:sldMk cId="1012103074" sldId="278"/>
            <ac:picMk id="11" creationId="{B2BC0D41-31A9-48E6-99A7-4718F097923A}"/>
          </ac:picMkLst>
        </pc:picChg>
        <pc:picChg chg="add mod">
          <ac:chgData name="Joran Floor" userId="5dc3cb7f-383d-4610-8b75-ba22e7abc4c2" providerId="ADAL" clId="{1D685F2D-D74D-41CA-B5F5-D2EDEA1FB1F8}" dt="2023-10-30T10:55:09.996" v="4" actId="1076"/>
          <ac:picMkLst>
            <pc:docMk/>
            <pc:sldMk cId="1012103074" sldId="278"/>
            <ac:picMk id="19" creationId="{11712B74-7B4A-2453-B7BE-8EE0B69D660F}"/>
          </ac:picMkLst>
        </pc:picChg>
        <pc:picChg chg="add mod">
          <ac:chgData name="Joran Floor" userId="5dc3cb7f-383d-4610-8b75-ba22e7abc4c2" providerId="ADAL" clId="{1D685F2D-D74D-41CA-B5F5-D2EDEA1FB1F8}" dt="2023-10-30T11:23:27.820" v="250" actId="34135"/>
          <ac:picMkLst>
            <pc:docMk/>
            <pc:sldMk cId="1012103074" sldId="278"/>
            <ac:picMk id="21" creationId="{9EC867C6-6247-5EA5-D17C-48DCCD9EE8CD}"/>
          </ac:picMkLst>
        </pc:picChg>
      </pc:sldChg>
      <pc:sldChg chg="addSp modSp del mod">
        <pc:chgData name="Joran Floor" userId="5dc3cb7f-383d-4610-8b75-ba22e7abc4c2" providerId="ADAL" clId="{1D685F2D-D74D-41CA-B5F5-D2EDEA1FB1F8}" dt="2023-10-30T11:31:13.706" v="315" actId="47"/>
        <pc:sldMkLst>
          <pc:docMk/>
          <pc:sldMk cId="1583369660" sldId="279"/>
        </pc:sldMkLst>
        <pc:picChg chg="add mod">
          <ac:chgData name="Joran Floor" userId="5dc3cb7f-383d-4610-8b75-ba22e7abc4c2" providerId="ADAL" clId="{1D685F2D-D74D-41CA-B5F5-D2EDEA1FB1F8}" dt="2023-10-30T11:30:46.690" v="311" actId="1076"/>
          <ac:picMkLst>
            <pc:docMk/>
            <pc:sldMk cId="1583369660" sldId="279"/>
            <ac:picMk id="2" creationId="{9B61E8D3-BF07-7CBD-2763-C33AD097B1BC}"/>
          </ac:picMkLst>
        </pc:picChg>
      </pc:sldChg>
      <pc:sldChg chg="addSp modSp add mod">
        <pc:chgData name="Joran Floor" userId="5dc3cb7f-383d-4610-8b75-ba22e7abc4c2" providerId="ADAL" clId="{1D685F2D-D74D-41CA-B5F5-D2EDEA1FB1F8}" dt="2023-10-30T11:23:30.883" v="251" actId="34135"/>
        <pc:sldMkLst>
          <pc:docMk/>
          <pc:sldMk cId="1594297451" sldId="280"/>
        </pc:sldMkLst>
        <pc:spChg chg="mod">
          <ac:chgData name="Joran Floor" userId="5dc3cb7f-383d-4610-8b75-ba22e7abc4c2" providerId="ADAL" clId="{1D685F2D-D74D-41CA-B5F5-D2EDEA1FB1F8}" dt="2023-10-30T11:14:25.414" v="100" actId="14100"/>
          <ac:spMkLst>
            <pc:docMk/>
            <pc:sldMk cId="1594297451" sldId="280"/>
            <ac:spMk id="20" creationId="{8F7ED8B7-65C3-D09A-8B04-FBF78FBD27FA}"/>
          </ac:spMkLst>
        </pc:spChg>
        <pc:picChg chg="add mod">
          <ac:chgData name="Joran Floor" userId="5dc3cb7f-383d-4610-8b75-ba22e7abc4c2" providerId="ADAL" clId="{1D685F2D-D74D-41CA-B5F5-D2EDEA1FB1F8}" dt="2023-10-30T11:23:30.883" v="251" actId="34135"/>
          <ac:picMkLst>
            <pc:docMk/>
            <pc:sldMk cId="1594297451" sldId="280"/>
            <ac:picMk id="2" creationId="{51FFA8B1-BF9C-B801-0B97-E6EA1067C467}"/>
          </ac:picMkLst>
        </pc:picChg>
      </pc:sldChg>
      <pc:sldChg chg="modSp add del mod">
        <pc:chgData name="Joran Floor" userId="5dc3cb7f-383d-4610-8b75-ba22e7abc4c2" providerId="ADAL" clId="{1D685F2D-D74D-41CA-B5F5-D2EDEA1FB1F8}" dt="2023-10-30T11:10:46.930" v="72" actId="2696"/>
        <pc:sldMkLst>
          <pc:docMk/>
          <pc:sldMk cId="2627747812" sldId="281"/>
        </pc:sldMkLst>
        <pc:spChg chg="mod">
          <ac:chgData name="Joran Floor" userId="5dc3cb7f-383d-4610-8b75-ba22e7abc4c2" providerId="ADAL" clId="{1D685F2D-D74D-41CA-B5F5-D2EDEA1FB1F8}" dt="2023-10-30T11:01:17.640" v="59"/>
          <ac:spMkLst>
            <pc:docMk/>
            <pc:sldMk cId="2627747812" sldId="281"/>
            <ac:spMk id="20" creationId="{8F7ED8B7-65C3-D09A-8B04-FBF78FBD27FA}"/>
          </ac:spMkLst>
        </pc:spChg>
      </pc:sldChg>
      <pc:sldChg chg="modSp add del mod">
        <pc:chgData name="Joran Floor" userId="5dc3cb7f-383d-4610-8b75-ba22e7abc4c2" providerId="ADAL" clId="{1D685F2D-D74D-41CA-B5F5-D2EDEA1FB1F8}" dt="2023-10-30T11:06:53.647" v="71" actId="2696"/>
        <pc:sldMkLst>
          <pc:docMk/>
          <pc:sldMk cId="2709709217" sldId="282"/>
        </pc:sldMkLst>
        <pc:spChg chg="mod">
          <ac:chgData name="Joran Floor" userId="5dc3cb7f-383d-4610-8b75-ba22e7abc4c2" providerId="ADAL" clId="{1D685F2D-D74D-41CA-B5F5-D2EDEA1FB1F8}" dt="2023-10-30T11:02:39.017" v="62"/>
          <ac:spMkLst>
            <pc:docMk/>
            <pc:sldMk cId="2709709217" sldId="282"/>
            <ac:spMk id="20" creationId="{8F7ED8B7-65C3-D09A-8B04-FBF78FBD27FA}"/>
          </ac:spMkLst>
        </pc:spChg>
      </pc:sldChg>
      <pc:sldChg chg="addSp modSp add mod">
        <pc:chgData name="Joran Floor" userId="5dc3cb7f-383d-4610-8b75-ba22e7abc4c2" providerId="ADAL" clId="{1D685F2D-D74D-41CA-B5F5-D2EDEA1FB1F8}" dt="2023-10-30T11:23:34.755" v="252" actId="34135"/>
        <pc:sldMkLst>
          <pc:docMk/>
          <pc:sldMk cId="3014576744" sldId="283"/>
        </pc:sldMkLst>
        <pc:spChg chg="mod">
          <ac:chgData name="Joran Floor" userId="5dc3cb7f-383d-4610-8b75-ba22e7abc4c2" providerId="ADAL" clId="{1D685F2D-D74D-41CA-B5F5-D2EDEA1FB1F8}" dt="2023-10-30T11:15:09.956" v="104" actId="14100"/>
          <ac:spMkLst>
            <pc:docMk/>
            <pc:sldMk cId="3014576744" sldId="283"/>
            <ac:spMk id="20" creationId="{8F7ED8B7-65C3-D09A-8B04-FBF78FBD27FA}"/>
          </ac:spMkLst>
        </pc:spChg>
        <pc:picChg chg="add mod">
          <ac:chgData name="Joran Floor" userId="5dc3cb7f-383d-4610-8b75-ba22e7abc4c2" providerId="ADAL" clId="{1D685F2D-D74D-41CA-B5F5-D2EDEA1FB1F8}" dt="2023-10-30T11:23:34.755" v="252" actId="34135"/>
          <ac:picMkLst>
            <pc:docMk/>
            <pc:sldMk cId="3014576744" sldId="283"/>
            <ac:picMk id="2" creationId="{973548B8-221C-B7A3-7F77-853977E3F633}"/>
          </ac:picMkLst>
        </pc:picChg>
      </pc:sldChg>
      <pc:sldChg chg="modSp add del mod">
        <pc:chgData name="Joran Floor" userId="5dc3cb7f-383d-4610-8b75-ba22e7abc4c2" providerId="ADAL" clId="{1D685F2D-D74D-41CA-B5F5-D2EDEA1FB1F8}" dt="2023-10-30T11:11:39.340" v="75" actId="2696"/>
        <pc:sldMkLst>
          <pc:docMk/>
          <pc:sldMk cId="3716624360" sldId="284"/>
        </pc:sldMkLst>
        <pc:spChg chg="mod">
          <ac:chgData name="Joran Floor" userId="5dc3cb7f-383d-4610-8b75-ba22e7abc4c2" providerId="ADAL" clId="{1D685F2D-D74D-41CA-B5F5-D2EDEA1FB1F8}" dt="2023-10-30T11:03:59.662" v="66"/>
          <ac:spMkLst>
            <pc:docMk/>
            <pc:sldMk cId="3716624360" sldId="284"/>
            <ac:spMk id="20" creationId="{8F7ED8B7-65C3-D09A-8B04-FBF78FBD27FA}"/>
          </ac:spMkLst>
        </pc:spChg>
      </pc:sldChg>
      <pc:sldChg chg="addSp modSp add mod">
        <pc:chgData name="Joran Floor" userId="5dc3cb7f-383d-4610-8b75-ba22e7abc4c2" providerId="ADAL" clId="{1D685F2D-D74D-41CA-B5F5-D2EDEA1FB1F8}" dt="2023-10-30T11:23:55.387" v="258" actId="34135"/>
        <pc:sldMkLst>
          <pc:docMk/>
          <pc:sldMk cId="1186072254" sldId="285"/>
        </pc:sldMkLst>
        <pc:spChg chg="mod">
          <ac:chgData name="Joran Floor" userId="5dc3cb7f-383d-4610-8b75-ba22e7abc4c2" providerId="ADAL" clId="{1D685F2D-D74D-41CA-B5F5-D2EDEA1FB1F8}" dt="2023-10-30T11:04:29.313" v="68"/>
          <ac:spMkLst>
            <pc:docMk/>
            <pc:sldMk cId="1186072254" sldId="285"/>
            <ac:spMk id="20" creationId="{8F7ED8B7-65C3-D09A-8B04-FBF78FBD27FA}"/>
          </ac:spMkLst>
        </pc:spChg>
        <pc:picChg chg="add mod">
          <ac:chgData name="Joran Floor" userId="5dc3cb7f-383d-4610-8b75-ba22e7abc4c2" providerId="ADAL" clId="{1D685F2D-D74D-41CA-B5F5-D2EDEA1FB1F8}" dt="2023-10-30T11:23:37.797" v="253" actId="34135"/>
          <ac:picMkLst>
            <pc:docMk/>
            <pc:sldMk cId="1186072254" sldId="285"/>
            <ac:picMk id="2" creationId="{00D1EA39-9713-99A3-EAD8-54BCCF4622CF}"/>
          </ac:picMkLst>
        </pc:picChg>
        <pc:picChg chg="mod">
          <ac:chgData name="Joran Floor" userId="5dc3cb7f-383d-4610-8b75-ba22e7abc4c2" providerId="ADAL" clId="{1D685F2D-D74D-41CA-B5F5-D2EDEA1FB1F8}" dt="2023-10-30T11:23:55.387" v="258" actId="34135"/>
          <ac:picMkLst>
            <pc:docMk/>
            <pc:sldMk cId="1186072254" sldId="285"/>
            <ac:picMk id="19" creationId="{11712B74-7B4A-2453-B7BE-8EE0B69D660F}"/>
          </ac:picMkLst>
        </pc:picChg>
      </pc:sldChg>
      <pc:sldChg chg="addSp delSp modSp add mod">
        <pc:chgData name="Joran Floor" userId="5dc3cb7f-383d-4610-8b75-ba22e7abc4c2" providerId="ADAL" clId="{1D685F2D-D74D-41CA-B5F5-D2EDEA1FB1F8}" dt="2023-10-30T12:03:01.467" v="674" actId="20577"/>
        <pc:sldMkLst>
          <pc:docMk/>
          <pc:sldMk cId="3346284838" sldId="286"/>
        </pc:sldMkLst>
        <pc:spChg chg="mod">
          <ac:chgData name="Joran Floor" userId="5dc3cb7f-383d-4610-8b75-ba22e7abc4c2" providerId="ADAL" clId="{1D685F2D-D74D-41CA-B5F5-D2EDEA1FB1F8}" dt="2023-10-30T11:23:18.373" v="248" actId="34135"/>
          <ac:spMkLst>
            <pc:docMk/>
            <pc:sldMk cId="3346284838" sldId="286"/>
            <ac:spMk id="14" creationId="{346DE2E7-8E71-DC27-F949-2FFFF34091CC}"/>
          </ac:spMkLst>
        </pc:spChg>
        <pc:spChg chg="add mod">
          <ac:chgData name="Joran Floor" userId="5dc3cb7f-383d-4610-8b75-ba22e7abc4c2" providerId="ADAL" clId="{1D685F2D-D74D-41CA-B5F5-D2EDEA1FB1F8}" dt="2023-10-30T11:23:44.986" v="255" actId="34135"/>
          <ac:spMkLst>
            <pc:docMk/>
            <pc:sldMk cId="3346284838" sldId="286"/>
            <ac:spMk id="15" creationId="{DA73CAC9-9F87-B7CD-1A1A-BED31295641C}"/>
          </ac:spMkLst>
        </pc:spChg>
        <pc:spChg chg="mod">
          <ac:chgData name="Joran Floor" userId="5dc3cb7f-383d-4610-8b75-ba22e7abc4c2" providerId="ADAL" clId="{1D685F2D-D74D-41CA-B5F5-D2EDEA1FB1F8}" dt="2023-10-30T11:23:22.293" v="249" actId="34135"/>
          <ac:spMkLst>
            <pc:docMk/>
            <pc:sldMk cId="3346284838" sldId="286"/>
            <ac:spMk id="17" creationId="{65DD4545-2D94-D587-EDCE-CC6BE9F8A854}"/>
          </ac:spMkLst>
        </pc:spChg>
        <pc:spChg chg="add del mod">
          <ac:chgData name="Joran Floor" userId="5dc3cb7f-383d-4610-8b75-ba22e7abc4c2" providerId="ADAL" clId="{1D685F2D-D74D-41CA-B5F5-D2EDEA1FB1F8}" dt="2023-10-30T12:03:01.467" v="674" actId="20577"/>
          <ac:spMkLst>
            <pc:docMk/>
            <pc:sldMk cId="3346284838" sldId="286"/>
            <ac:spMk id="20" creationId="{8F7ED8B7-65C3-D09A-8B04-FBF78FBD27FA}"/>
          </ac:spMkLst>
        </pc:spChg>
        <pc:picChg chg="add del mod">
          <ac:chgData name="Joran Floor" userId="5dc3cb7f-383d-4610-8b75-ba22e7abc4c2" providerId="ADAL" clId="{1D685F2D-D74D-41CA-B5F5-D2EDEA1FB1F8}" dt="2023-10-30T11:18:24.184" v="188" actId="478"/>
          <ac:picMkLst>
            <pc:docMk/>
            <pc:sldMk cId="3346284838" sldId="286"/>
            <ac:picMk id="2" creationId="{9992DA50-2B3B-1A3A-4B18-9EA31040C632}"/>
          </ac:picMkLst>
        </pc:picChg>
        <pc:picChg chg="add mod">
          <ac:chgData name="Joran Floor" userId="5dc3cb7f-383d-4610-8b75-ba22e7abc4c2" providerId="ADAL" clId="{1D685F2D-D74D-41CA-B5F5-D2EDEA1FB1F8}" dt="2023-10-30T11:23:42.028" v="254" actId="34135"/>
          <ac:picMkLst>
            <pc:docMk/>
            <pc:sldMk cId="3346284838" sldId="286"/>
            <ac:picMk id="4" creationId="{9064390C-625C-C07E-A1B1-8BA179119C98}"/>
          </ac:picMkLst>
        </pc:picChg>
        <pc:picChg chg="mod">
          <ac:chgData name="Joran Floor" userId="5dc3cb7f-383d-4610-8b75-ba22e7abc4c2" providerId="ADAL" clId="{1D685F2D-D74D-41CA-B5F5-D2EDEA1FB1F8}" dt="2023-10-30T11:23:51.739" v="257" actId="34135"/>
          <ac:picMkLst>
            <pc:docMk/>
            <pc:sldMk cId="3346284838" sldId="286"/>
            <ac:picMk id="19" creationId="{11712B74-7B4A-2453-B7BE-8EE0B69D660F}"/>
          </ac:picMkLst>
        </pc:picChg>
        <pc:cxnChg chg="add mod">
          <ac:chgData name="Joran Floor" userId="5dc3cb7f-383d-4610-8b75-ba22e7abc4c2" providerId="ADAL" clId="{1D685F2D-D74D-41CA-B5F5-D2EDEA1FB1F8}" dt="2023-10-30T11:23:48.163" v="256" actId="34135"/>
          <ac:cxnSpMkLst>
            <pc:docMk/>
            <pc:sldMk cId="3346284838" sldId="286"/>
            <ac:cxnSpMk id="7" creationId="{9558426B-A2B7-C7DD-8C72-2F38ED57545F}"/>
          </ac:cxnSpMkLst>
        </pc:cxnChg>
      </pc:sldChg>
      <pc:sldChg chg="modSp add del mod">
        <pc:chgData name="Joran Floor" userId="5dc3cb7f-383d-4610-8b75-ba22e7abc4c2" providerId="ADAL" clId="{1D685F2D-D74D-41CA-B5F5-D2EDEA1FB1F8}" dt="2023-10-30T11:11:54.401" v="76" actId="2696"/>
        <pc:sldMkLst>
          <pc:docMk/>
          <pc:sldMk cId="4069859402" sldId="286"/>
        </pc:sldMkLst>
        <pc:spChg chg="mod">
          <ac:chgData name="Joran Floor" userId="5dc3cb7f-383d-4610-8b75-ba22e7abc4c2" providerId="ADAL" clId="{1D685F2D-D74D-41CA-B5F5-D2EDEA1FB1F8}" dt="2023-10-30T11:05:10.960" v="70"/>
          <ac:spMkLst>
            <pc:docMk/>
            <pc:sldMk cId="4069859402" sldId="286"/>
            <ac:spMk id="20" creationId="{8F7ED8B7-65C3-D09A-8B04-FBF78FBD27FA}"/>
          </ac:spMkLst>
        </pc:spChg>
      </pc:sldChg>
      <pc:sldChg chg="addSp delSp modSp add mod ord">
        <pc:chgData name="Joran Floor" userId="5dc3cb7f-383d-4610-8b75-ba22e7abc4c2" providerId="ADAL" clId="{1D685F2D-D74D-41CA-B5F5-D2EDEA1FB1F8}" dt="2023-10-30T11:59:19.187" v="553" actId="20577"/>
        <pc:sldMkLst>
          <pc:docMk/>
          <pc:sldMk cId="389077606" sldId="287"/>
        </pc:sldMkLst>
        <pc:spChg chg="add mod">
          <ac:chgData name="Joran Floor" userId="5dc3cb7f-383d-4610-8b75-ba22e7abc4c2" providerId="ADAL" clId="{1D685F2D-D74D-41CA-B5F5-D2EDEA1FB1F8}" dt="2023-10-30T11:59:19.187" v="553" actId="20577"/>
          <ac:spMkLst>
            <pc:docMk/>
            <pc:sldMk cId="389077606" sldId="287"/>
            <ac:spMk id="4" creationId="{7F18F80D-6C94-780B-4F79-DB75CA069D14}"/>
          </ac:spMkLst>
        </pc:spChg>
        <pc:spChg chg="mod">
          <ac:chgData name="Joran Floor" userId="5dc3cb7f-383d-4610-8b75-ba22e7abc4c2" providerId="ADAL" clId="{1D685F2D-D74D-41CA-B5F5-D2EDEA1FB1F8}" dt="2023-10-30T11:41:48.353" v="342"/>
          <ac:spMkLst>
            <pc:docMk/>
            <pc:sldMk cId="389077606" sldId="287"/>
            <ac:spMk id="9" creationId="{15B32852-EBAB-F48A-0E03-0B189F9D482E}"/>
          </ac:spMkLst>
        </pc:spChg>
        <pc:spChg chg="mod">
          <ac:chgData name="Joran Floor" userId="5dc3cb7f-383d-4610-8b75-ba22e7abc4c2" providerId="ADAL" clId="{1D685F2D-D74D-41CA-B5F5-D2EDEA1FB1F8}" dt="2023-10-30T11:28:16.445" v="276" actId="34135"/>
          <ac:spMkLst>
            <pc:docMk/>
            <pc:sldMk cId="389077606" sldId="287"/>
            <ac:spMk id="14" creationId="{346DE2E7-8E71-DC27-F949-2FFFF34091CC}"/>
          </ac:spMkLst>
        </pc:spChg>
        <pc:spChg chg="mod">
          <ac:chgData name="Joran Floor" userId="5dc3cb7f-383d-4610-8b75-ba22e7abc4c2" providerId="ADAL" clId="{1D685F2D-D74D-41CA-B5F5-D2EDEA1FB1F8}" dt="2023-10-30T11:28:29.245" v="303" actId="20577"/>
          <ac:spMkLst>
            <pc:docMk/>
            <pc:sldMk cId="389077606" sldId="287"/>
            <ac:spMk id="17" creationId="{65DD4545-2D94-D587-EDCE-CC6BE9F8A854}"/>
          </ac:spMkLst>
        </pc:spChg>
        <pc:spChg chg="del mod">
          <ac:chgData name="Joran Floor" userId="5dc3cb7f-383d-4610-8b75-ba22e7abc4c2" providerId="ADAL" clId="{1D685F2D-D74D-41CA-B5F5-D2EDEA1FB1F8}" dt="2023-10-30T11:29:39.540" v="306"/>
          <ac:spMkLst>
            <pc:docMk/>
            <pc:sldMk cId="389077606" sldId="287"/>
            <ac:spMk id="20" creationId="{8F7ED8B7-65C3-D09A-8B04-FBF78FBD27FA}"/>
          </ac:spMkLst>
        </pc:spChg>
        <pc:picChg chg="del">
          <ac:chgData name="Joran Floor" userId="5dc3cb7f-383d-4610-8b75-ba22e7abc4c2" providerId="ADAL" clId="{1D685F2D-D74D-41CA-B5F5-D2EDEA1FB1F8}" dt="2023-10-30T11:31:05.694" v="313" actId="478"/>
          <ac:picMkLst>
            <pc:docMk/>
            <pc:sldMk cId="389077606" sldId="287"/>
            <ac:picMk id="2" creationId="{00D1EA39-9713-99A3-EAD8-54BCCF4622CF}"/>
          </ac:picMkLst>
        </pc:picChg>
        <pc:picChg chg="add mod">
          <ac:chgData name="Joran Floor" userId="5dc3cb7f-383d-4610-8b75-ba22e7abc4c2" providerId="ADAL" clId="{1D685F2D-D74D-41CA-B5F5-D2EDEA1FB1F8}" dt="2023-10-30T11:31:08.573" v="314" actId="34135"/>
          <ac:picMkLst>
            <pc:docMk/>
            <pc:sldMk cId="389077606" sldId="287"/>
            <ac:picMk id="3" creationId="{EED84CD9-6943-3470-C9DF-06CAF9D7ACEA}"/>
          </ac:picMkLst>
        </pc:picChg>
        <pc:picChg chg="add mod">
          <ac:chgData name="Joran Floor" userId="5dc3cb7f-383d-4610-8b75-ba22e7abc4c2" providerId="ADAL" clId="{1D685F2D-D74D-41CA-B5F5-D2EDEA1FB1F8}" dt="2023-10-30T11:58:58.035" v="549" actId="1076"/>
          <ac:picMkLst>
            <pc:docMk/>
            <pc:sldMk cId="389077606" sldId="287"/>
            <ac:picMk id="5" creationId="{6213566E-43A5-642A-D377-F4FC98B996AF}"/>
          </ac:picMkLst>
        </pc:picChg>
        <pc:picChg chg="add mod">
          <ac:chgData name="Joran Floor" userId="5dc3cb7f-383d-4610-8b75-ba22e7abc4c2" providerId="ADAL" clId="{1D685F2D-D74D-41CA-B5F5-D2EDEA1FB1F8}" dt="2023-10-30T11:59:12.258" v="551" actId="1076"/>
          <ac:picMkLst>
            <pc:docMk/>
            <pc:sldMk cId="389077606" sldId="287"/>
            <ac:picMk id="7" creationId="{8DBB489E-0A4B-3D2D-013F-BB8896FDB709}"/>
          </ac:picMkLst>
        </pc:picChg>
        <pc:picChg chg="mod">
          <ac:chgData name="Joran Floor" userId="5dc3cb7f-383d-4610-8b75-ba22e7abc4c2" providerId="ADAL" clId="{1D685F2D-D74D-41CA-B5F5-D2EDEA1FB1F8}" dt="2023-10-30T11:54:40.449" v="367" actId="1076"/>
          <ac:picMkLst>
            <pc:docMk/>
            <pc:sldMk cId="389077606" sldId="287"/>
            <ac:picMk id="19" creationId="{11712B74-7B4A-2453-B7BE-8EE0B69D660F}"/>
          </ac:picMkLst>
        </pc:picChg>
      </pc:sldChg>
      <pc:sldChg chg="add del">
        <pc:chgData name="Joran Floor" userId="5dc3cb7f-383d-4610-8b75-ba22e7abc4c2" providerId="ADAL" clId="{1D685F2D-D74D-41CA-B5F5-D2EDEA1FB1F8}" dt="2023-10-30T11:15:35.824" v="106" actId="2696"/>
        <pc:sldMkLst>
          <pc:docMk/>
          <pc:sldMk cId="933397500" sldId="287"/>
        </pc:sldMkLst>
      </pc:sldChg>
      <pc:sldChg chg="add del">
        <pc:chgData name="Joran Floor" userId="5dc3cb7f-383d-4610-8b75-ba22e7abc4c2" providerId="ADAL" clId="{1D685F2D-D74D-41CA-B5F5-D2EDEA1FB1F8}" dt="2023-10-30T11:28:03.621" v="270" actId="2696"/>
        <pc:sldMkLst>
          <pc:docMk/>
          <pc:sldMk cId="2642554845" sldId="287"/>
        </pc:sldMkLst>
      </pc:sldChg>
      <pc:sldChg chg="delSp modSp add mod">
        <pc:chgData name="Joran Floor" userId="5dc3cb7f-383d-4610-8b75-ba22e7abc4c2" providerId="ADAL" clId="{1D685F2D-D74D-41CA-B5F5-D2EDEA1FB1F8}" dt="2023-10-30T11:59:58.201" v="567" actId="1076"/>
        <pc:sldMkLst>
          <pc:docMk/>
          <pc:sldMk cId="620705678" sldId="288"/>
        </pc:sldMkLst>
        <pc:spChg chg="mod">
          <ac:chgData name="Joran Floor" userId="5dc3cb7f-383d-4610-8b75-ba22e7abc4c2" providerId="ADAL" clId="{1D685F2D-D74D-41CA-B5F5-D2EDEA1FB1F8}" dt="2023-10-30T11:59:58.201" v="567" actId="1076"/>
          <ac:spMkLst>
            <pc:docMk/>
            <pc:sldMk cId="620705678" sldId="288"/>
            <ac:spMk id="4" creationId="{7F18F80D-6C94-780B-4F79-DB75CA069D14}"/>
          </ac:spMkLst>
        </pc:spChg>
        <pc:picChg chg="del">
          <ac:chgData name="Joran Floor" userId="5dc3cb7f-383d-4610-8b75-ba22e7abc4c2" providerId="ADAL" clId="{1D685F2D-D74D-41CA-B5F5-D2EDEA1FB1F8}" dt="2023-10-30T11:59:50.466" v="558" actId="478"/>
          <ac:picMkLst>
            <pc:docMk/>
            <pc:sldMk cId="620705678" sldId="288"/>
            <ac:picMk id="5" creationId="{6213566E-43A5-642A-D377-F4FC98B996AF}"/>
          </ac:picMkLst>
        </pc:picChg>
        <pc:picChg chg="del">
          <ac:chgData name="Joran Floor" userId="5dc3cb7f-383d-4610-8b75-ba22e7abc4c2" providerId="ADAL" clId="{1D685F2D-D74D-41CA-B5F5-D2EDEA1FB1F8}" dt="2023-10-30T11:59:51.082" v="559" actId="478"/>
          <ac:picMkLst>
            <pc:docMk/>
            <pc:sldMk cId="620705678" sldId="288"/>
            <ac:picMk id="7" creationId="{8DBB489E-0A4B-3D2D-013F-BB8896FDB709}"/>
          </ac:picMkLst>
        </pc:picChg>
        <pc:picChg chg="del">
          <ac:chgData name="Joran Floor" userId="5dc3cb7f-383d-4610-8b75-ba22e7abc4c2" providerId="ADAL" clId="{1D685F2D-D74D-41CA-B5F5-D2EDEA1FB1F8}" dt="2023-10-30T11:59:49.732" v="557" actId="478"/>
          <ac:picMkLst>
            <pc:docMk/>
            <pc:sldMk cId="620705678" sldId="288"/>
            <ac:picMk id="19" creationId="{11712B74-7B4A-2453-B7BE-8EE0B69D660F}"/>
          </ac:picMkLst>
        </pc:picChg>
      </pc:sldChg>
      <pc:sldChg chg="add del">
        <pc:chgData name="Joran Floor" userId="5dc3cb7f-383d-4610-8b75-ba22e7abc4c2" providerId="ADAL" clId="{1D685F2D-D74D-41CA-B5F5-D2EDEA1FB1F8}" dt="2023-10-30T12:00:30.539" v="571" actId="2696"/>
        <pc:sldMkLst>
          <pc:docMk/>
          <pc:sldMk cId="2602684559" sldId="289"/>
        </pc:sldMkLst>
      </pc:sldChg>
      <pc:sldChg chg="addSp delSp modSp add del mod">
        <pc:chgData name="Joran Floor" userId="5dc3cb7f-383d-4610-8b75-ba22e7abc4c2" providerId="ADAL" clId="{1D685F2D-D74D-41CA-B5F5-D2EDEA1FB1F8}" dt="2023-10-30T12:01:01.702" v="605" actId="47"/>
        <pc:sldMkLst>
          <pc:docMk/>
          <pc:sldMk cId="1004695408" sldId="290"/>
        </pc:sldMkLst>
        <pc:spChg chg="del mod">
          <ac:chgData name="Joran Floor" userId="5dc3cb7f-383d-4610-8b75-ba22e7abc4c2" providerId="ADAL" clId="{1D685F2D-D74D-41CA-B5F5-D2EDEA1FB1F8}" dt="2023-10-30T12:00:54.445" v="600"/>
          <ac:spMkLst>
            <pc:docMk/>
            <pc:sldMk cId="1004695408" sldId="290"/>
            <ac:spMk id="4" creationId="{7F18F80D-6C94-780B-4F79-DB75CA069D14}"/>
          </ac:spMkLst>
        </pc:spChg>
        <pc:picChg chg="del">
          <ac:chgData name="Joran Floor" userId="5dc3cb7f-383d-4610-8b75-ba22e7abc4c2" providerId="ADAL" clId="{1D685F2D-D74D-41CA-B5F5-D2EDEA1FB1F8}" dt="2023-10-30T12:00:55.032" v="601" actId="478"/>
          <ac:picMkLst>
            <pc:docMk/>
            <pc:sldMk cId="1004695408" sldId="290"/>
            <ac:picMk id="5" creationId="{6213566E-43A5-642A-D377-F4FC98B996AF}"/>
          </ac:picMkLst>
        </pc:picChg>
        <pc:picChg chg="del">
          <ac:chgData name="Joran Floor" userId="5dc3cb7f-383d-4610-8b75-ba22e7abc4c2" providerId="ADAL" clId="{1D685F2D-D74D-41CA-B5F5-D2EDEA1FB1F8}" dt="2023-10-30T12:00:54.443" v="598" actId="478"/>
          <ac:picMkLst>
            <pc:docMk/>
            <pc:sldMk cId="1004695408" sldId="290"/>
            <ac:picMk id="7" creationId="{8DBB489E-0A4B-3D2D-013F-BB8896FDB709}"/>
          </ac:picMkLst>
        </pc:picChg>
        <pc:picChg chg="add del">
          <ac:chgData name="Joran Floor" userId="5dc3cb7f-383d-4610-8b75-ba22e7abc4c2" providerId="ADAL" clId="{1D685F2D-D74D-41CA-B5F5-D2EDEA1FB1F8}" dt="2023-10-30T12:00:56.927" v="603" actId="478"/>
          <ac:picMkLst>
            <pc:docMk/>
            <pc:sldMk cId="1004695408" sldId="290"/>
            <ac:picMk id="19" creationId="{11712B74-7B4A-2453-B7BE-8EE0B69D660F}"/>
          </ac:picMkLst>
        </pc:picChg>
      </pc:sldChg>
      <pc:sldChg chg="modSp add mod">
        <pc:chgData name="Joran Floor" userId="5dc3cb7f-383d-4610-8b75-ba22e7abc4c2" providerId="ADAL" clId="{1D685F2D-D74D-41CA-B5F5-D2EDEA1FB1F8}" dt="2023-10-30T12:00:43.296" v="596" actId="1076"/>
        <pc:sldMkLst>
          <pc:docMk/>
          <pc:sldMk cId="586360213" sldId="291"/>
        </pc:sldMkLst>
        <pc:spChg chg="mod">
          <ac:chgData name="Joran Floor" userId="5dc3cb7f-383d-4610-8b75-ba22e7abc4c2" providerId="ADAL" clId="{1D685F2D-D74D-41CA-B5F5-D2EDEA1FB1F8}" dt="2023-10-30T12:00:43.296" v="596" actId="1076"/>
          <ac:spMkLst>
            <pc:docMk/>
            <pc:sldMk cId="586360213" sldId="291"/>
            <ac:spMk id="4" creationId="{7F18F80D-6C94-780B-4F79-DB75CA069D14}"/>
          </ac:spMkLst>
        </pc:spChg>
      </pc:sldChg>
      <pc:sldChg chg="add del">
        <pc:chgData name="Joran Floor" userId="5dc3cb7f-383d-4610-8b75-ba22e7abc4c2" providerId="ADAL" clId="{1D685F2D-D74D-41CA-B5F5-D2EDEA1FB1F8}" dt="2023-10-30T12:00:26.493" v="570" actId="2696"/>
        <pc:sldMkLst>
          <pc:docMk/>
          <pc:sldMk cId="1487893209" sldId="292"/>
        </pc:sldMkLst>
      </pc:sldChg>
      <pc:sldChg chg="modSp add mod">
        <pc:chgData name="Joran Floor" userId="5dc3cb7f-383d-4610-8b75-ba22e7abc4c2" providerId="ADAL" clId="{1D685F2D-D74D-41CA-B5F5-D2EDEA1FB1F8}" dt="2023-10-30T12:01:26.209" v="653" actId="1076"/>
        <pc:sldMkLst>
          <pc:docMk/>
          <pc:sldMk cId="1525984904" sldId="292"/>
        </pc:sldMkLst>
        <pc:spChg chg="mod">
          <ac:chgData name="Joran Floor" userId="5dc3cb7f-383d-4610-8b75-ba22e7abc4c2" providerId="ADAL" clId="{1D685F2D-D74D-41CA-B5F5-D2EDEA1FB1F8}" dt="2023-10-30T12:01:26.209" v="653" actId="1076"/>
          <ac:spMkLst>
            <pc:docMk/>
            <pc:sldMk cId="1525984904" sldId="292"/>
            <ac:spMk id="4" creationId="{7F18F80D-6C94-780B-4F79-DB75CA069D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A44E-F0B7-4D44-BEF8-A989B63B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CE5BC-5565-4802-827B-B2F70AF57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68E4-9F12-4070-B131-20E8E5BD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E5613-54B1-4BE5-95A8-8AF126A1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5B27D-3626-4240-9E16-1F84801B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146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3983-9643-4EE4-BC90-2FDFD2AC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0FBF4-D372-443A-92BE-0AD04C86F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77DAB-B65C-4B04-8EE8-92FE3364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4FB10-6E0D-44D9-83F1-C42127E9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FF2-B0DB-41DB-ABA8-1723FF7F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886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96501-8214-45FB-947E-D5571621A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0F629-0476-4BB3-B2BA-3DFBDB17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BC6AC-A3EF-42B0-A882-3EBA55F8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34F17-9235-4E5D-BB2F-744277C1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8CA7F-7D1D-4913-9440-C715DEAC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164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4A92-8A06-48BB-B94F-D024FEF4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612B-6B3E-4605-8A78-4722913A3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A4513-F0D0-4E89-A33D-1A6E1DC7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0D2CA-BFD0-45B3-A21A-CDF9A5B9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2DC4-0D0B-4698-8DB2-4CC6E18A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51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DB6E-4D44-4619-BE63-66A5643B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6C3AF-7CC6-406A-B3AA-3B4976809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0CDD8-9FB3-4F9A-A8B7-39188D5B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968C-4B59-46DA-955B-70B9BC39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BF90F-CC1F-48C2-A72A-FD2EAB29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1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307-EB74-41AF-A480-3809F54D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9D968-C7ED-475C-9428-8D013C125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3F3B5-F0EF-452A-BCCF-39A501C48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66624-0BCB-4531-B9A8-DA03DFA0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EBC89-5C0C-4593-82FF-067D8F26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8FFD8-23E1-4574-B3E7-6259223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934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4872-94BF-434E-8ADE-93B631E8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0F216-E382-4CC9-9850-16ACEB4A0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7A8CA-8369-4D39-AAC4-03E76ADA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A6184-7A1A-4CCA-810B-A7411B822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1B2AA-7F59-490C-B935-C75B13EB8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19DEA-6EA9-4B5C-8BC5-7B32578F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B7F8E-F9E3-42F0-936C-4C9CFE92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28CC7-C2C9-4581-BE3B-4AFF04A2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115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8265-A6E4-4DB6-AFF0-394D448F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23EA5-DD1C-4A17-821D-7C24A6E8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44350-43EE-40DA-88B2-1089EB19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C8A47-9F4D-4F1B-84B8-54506D3B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298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24E46-123F-45D3-8B09-C990CFF1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429E2-3F12-4456-93C4-2ADDD3F7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A2755-57AF-4AF9-8BF8-58FD2E6B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571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9D0D-218A-40A8-A527-70EB9E2C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735F9-6F5F-45CA-B65B-B099FC6B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A5F56-7365-479C-A643-A2D6DE7DE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9ED3F-468C-45D2-BBB9-DB35AD07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A2678-F52E-4E6D-83A4-9849FAB0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B64AD-4CB1-44B1-805C-574A8BCB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217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CAF1-6DBD-4CD1-B3C1-FE7019BC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DF65B-AC07-476B-AB52-70342B97E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EA4D2-4C3E-4A3B-95EE-D72EFABC4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403CD-01D5-4AC1-8304-297B27E6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8DB26-F180-4DD9-BE5B-FA46BEDE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BBFE-F742-409C-991F-62760CEB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495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7FFBF-0837-4009-9E35-7A7B4B55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C23AE-DD05-401C-B382-AFF2BF94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0ED1-D608-48ED-8EB7-9EFDD176B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C599-94F4-4829-9586-33831BF8AA81}" type="datetimeFigureOut">
              <a:rPr lang="LID4096" smtClean="0"/>
              <a:t>10/31/2023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7EC1A-3747-4355-9370-F21A9B73F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A5FD-2EC9-4CB7-A01A-F513F5679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18E47-6B2D-4D13-B627-F6DF4A29039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82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8286-8E55-4427-A138-17B81227E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ss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9F9D5-7274-4B1F-AA8C-FCBE6E937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2170"/>
          <a:stretch/>
        </p:blipFill>
        <p:spPr>
          <a:xfrm>
            <a:off x="0" y="-74581"/>
            <a:ext cx="12192000" cy="7169088"/>
          </a:xfrm>
          <a:prstGeom prst="rect">
            <a:avLst/>
          </a:prstGeom>
        </p:spPr>
      </p:pic>
      <p:pic>
        <p:nvPicPr>
          <p:cNvPr id="8202" name="Picture 10" descr="Circle, round icon, snapchat, social media, social network icon - Free  download">
            <a:extLst>
              <a:ext uri="{FF2B5EF4-FFF2-40B4-BE49-F238E27FC236}">
                <a16:creationId xmlns:a16="http://schemas.microsoft.com/office/drawing/2014/main" id="{7E5B41BB-DA98-4131-AC43-0EAF618F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6" y="707446"/>
            <a:ext cx="829834" cy="8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Youtube Round Icon Png #276512 - Free Icons Library">
            <a:extLst>
              <a:ext uri="{FF2B5EF4-FFF2-40B4-BE49-F238E27FC236}">
                <a16:creationId xmlns:a16="http://schemas.microsoft.com/office/drawing/2014/main" id="{33FBD338-D44F-4D17-A37D-A723A057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79" y="969613"/>
            <a:ext cx="829834" cy="8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4 Best logo tiktok cake topper ideas | topper, cake toppers, birthday cake  toppers">
            <a:extLst>
              <a:ext uri="{FF2B5EF4-FFF2-40B4-BE49-F238E27FC236}">
                <a16:creationId xmlns:a16="http://schemas.microsoft.com/office/drawing/2014/main" id="{95E09311-344D-4770-8AA5-19D62F5C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2" b="93750" l="7500" r="92500">
                        <a14:foregroundMark x1="42500" y1="13333" x2="26042" y2="25625"/>
                        <a14:foregroundMark x1="26042" y1="25625" x2="9792" y2="46250"/>
                        <a14:foregroundMark x1="9792" y1="46250" x2="13125" y2="58125"/>
                        <a14:foregroundMark x1="13125" y1="58125" x2="23958" y2="72083"/>
                        <a14:foregroundMark x1="23958" y1="72083" x2="35833" y2="80208"/>
                        <a14:foregroundMark x1="35833" y1="80208" x2="56458" y2="80000"/>
                        <a14:foregroundMark x1="56458" y1="80000" x2="75833" y2="73542"/>
                        <a14:foregroundMark x1="75833" y1="73542" x2="86458" y2="57708"/>
                        <a14:foregroundMark x1="86458" y1="57708" x2="89583" y2="37500"/>
                        <a14:foregroundMark x1="89583" y1="37500" x2="79167" y2="21458"/>
                        <a14:foregroundMark x1="79167" y1="21458" x2="51250" y2="12917"/>
                        <a14:foregroundMark x1="51250" y1="12917" x2="41250" y2="12708"/>
                        <a14:foregroundMark x1="45000" y1="17292" x2="35417" y2="30000"/>
                        <a14:foregroundMark x1="35417" y1="30000" x2="23333" y2="31042"/>
                        <a14:foregroundMark x1="23333" y1="31042" x2="23333" y2="31042"/>
                        <a14:foregroundMark x1="30417" y1="17917" x2="20000" y2="25208"/>
                        <a14:foregroundMark x1="20000" y1="25208" x2="14583" y2="35417"/>
                        <a14:foregroundMark x1="14583" y1="35417" x2="14792" y2="36667"/>
                        <a14:foregroundMark x1="15625" y1="23333" x2="32083" y2="11667"/>
                        <a14:foregroundMark x1="32083" y1="11667" x2="54583" y2="8333"/>
                        <a14:foregroundMark x1="54583" y1="8333" x2="79167" y2="20833"/>
                        <a14:foregroundMark x1="43958" y1="22083" x2="40625" y2="40000"/>
                        <a14:foregroundMark x1="40625" y1="40000" x2="50208" y2="55000"/>
                        <a14:foregroundMark x1="50208" y1="55000" x2="69792" y2="57292"/>
                        <a14:foregroundMark x1="69792" y1="57292" x2="73125" y2="54167"/>
                        <a14:foregroundMark x1="73750" y1="28125" x2="61042" y2="50625"/>
                        <a14:foregroundMark x1="61042" y1="50625" x2="45000" y2="61250"/>
                        <a14:foregroundMark x1="45000" y1="61250" x2="27917" y2="64375"/>
                        <a14:foregroundMark x1="11458" y1="37500" x2="7500" y2="51458"/>
                        <a14:foregroundMark x1="7500" y1="51458" x2="17708" y2="74792"/>
                        <a14:foregroundMark x1="17708" y1="74792" x2="29375" y2="81250"/>
                        <a14:foregroundMark x1="29375" y1="81250" x2="60417" y2="86667"/>
                        <a14:foregroundMark x1="37292" y1="87292" x2="68125" y2="80417"/>
                        <a14:foregroundMark x1="68125" y1="80417" x2="78333" y2="70208"/>
                        <a14:foregroundMark x1="78333" y1="70208" x2="80833" y2="40625"/>
                        <a14:foregroundMark x1="90833" y1="39167" x2="89375" y2="61042"/>
                        <a14:foregroundMark x1="89375" y1="61042" x2="85833" y2="70833"/>
                        <a14:foregroundMark x1="85833" y1="70833" x2="79375" y2="79375"/>
                        <a14:foregroundMark x1="79375" y1="79375" x2="69375" y2="85625"/>
                        <a14:foregroundMark x1="69375" y1="85625" x2="44167" y2="90833"/>
                        <a14:foregroundMark x1="44167" y1="90833" x2="30000" y2="88125"/>
                        <a14:foregroundMark x1="30000" y1="88125" x2="30000" y2="88125"/>
                        <a14:foregroundMark x1="31250" y1="38750" x2="22917" y2="57917"/>
                        <a14:foregroundMark x1="72292" y1="57917" x2="64583" y2="74583"/>
                        <a14:foregroundMark x1="92500" y1="44583" x2="92708" y2="55417"/>
                        <a14:foregroundMark x1="45833" y1="93750" x2="56250" y2="92708"/>
                        <a14:foregroundMark x1="47083" y1="4792" x2="48542" y2="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93" y="3296645"/>
            <a:ext cx="913607" cy="9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nstagram Round Icon Png #351658 - Free Icons Library">
            <a:extLst>
              <a:ext uri="{FF2B5EF4-FFF2-40B4-BE49-F238E27FC236}">
                <a16:creationId xmlns:a16="http://schemas.microsoft.com/office/drawing/2014/main" id="{EA7B9AE8-1D93-4DDB-B508-B1DD86FF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66" y="59727"/>
            <a:ext cx="829834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ircle, logo, media, network, social, whatsapp icon - Free download">
            <a:extLst>
              <a:ext uri="{FF2B5EF4-FFF2-40B4-BE49-F238E27FC236}">
                <a16:creationId xmlns:a16="http://schemas.microsoft.com/office/drawing/2014/main" id="{A2496547-3375-4B58-9AF8-5143F035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3" y="3450533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9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2</a:t>
            </a:r>
            <a:endParaRPr lang="nl-NL" sz="4800" dirty="0">
              <a:solidFill>
                <a:srgbClr val="20124E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DD4545-2D94-D587-EDCE-CC6BE9F8A854}"/>
              </a:ext>
            </a:extLst>
          </p:cNvPr>
          <p:cNvSpPr txBox="1"/>
          <p:nvPr/>
        </p:nvSpPr>
        <p:spPr>
          <a:xfrm>
            <a:off x="4480202" y="1295652"/>
            <a:ext cx="525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Actielijst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5" name="Afbeelding 4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CD646200-B6AA-74E7-0776-209EB0806C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1367" r="3658" b="67482"/>
          <a:stretch/>
        </p:blipFill>
        <p:spPr>
          <a:xfrm>
            <a:off x="4913912" y="2326879"/>
            <a:ext cx="6742380" cy="3192602"/>
          </a:xfrm>
          <a:prstGeom prst="rect">
            <a:avLst/>
          </a:prstGeom>
          <a:effectLst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A7B7A63-6F3E-A328-AB8E-497895871CD4}"/>
              </a:ext>
            </a:extLst>
          </p:cNvPr>
          <p:cNvSpPr txBox="1"/>
          <p:nvPr/>
        </p:nvSpPr>
        <p:spPr>
          <a:xfrm>
            <a:off x="577083" y="3093005"/>
            <a:ext cx="45542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20124E"/>
                </a:solidFill>
              </a:rPr>
              <a:t>Schrijf op welke actie je gedaan hebt.</a:t>
            </a:r>
          </a:p>
        </p:txBody>
      </p:sp>
      <p:pic>
        <p:nvPicPr>
          <p:cNvPr id="8" name="Afbeelding 7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D8C05282-36E7-F2CD-78C5-D40A6407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3245203"/>
            <a:ext cx="370949" cy="2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4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  <a:endParaRPr lang="nl-NL" dirty="0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3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207C46-0ABE-9F51-6551-5E6CC24F5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548" y="1972397"/>
            <a:ext cx="6514241" cy="4605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 descr="Afbeelding met stilstaand, punaise&#10;&#10;Automatisch gegenereerde beschrijving">
            <a:extLst>
              <a:ext uri="{FF2B5EF4-FFF2-40B4-BE49-F238E27FC236}">
                <a16:creationId xmlns:a16="http://schemas.microsoft.com/office/drawing/2014/main" id="{F7E8BEA4-2503-EFCD-3161-5BC774CC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0" y="1553666"/>
            <a:ext cx="707586" cy="707586"/>
          </a:xfrm>
          <a:prstGeom prst="rect">
            <a:avLst/>
          </a:prstGeom>
        </p:spPr>
      </p:pic>
      <p:pic>
        <p:nvPicPr>
          <p:cNvPr id="13" name="Afbeelding 12" descr="Afbeelding met stilstaand, punaise&#10;&#10;Automatisch gegenereerde beschrijving">
            <a:extLst>
              <a:ext uri="{FF2B5EF4-FFF2-40B4-BE49-F238E27FC236}">
                <a16:creationId xmlns:a16="http://schemas.microsoft.com/office/drawing/2014/main" id="{08114A02-0BAA-5878-2E32-49CA96938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6675" y="1595862"/>
            <a:ext cx="693314" cy="70758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6AF5812-F3D4-58FE-3A03-E75CBD0F6BCA}"/>
              </a:ext>
            </a:extLst>
          </p:cNvPr>
          <p:cNvSpPr txBox="1"/>
          <p:nvPr/>
        </p:nvSpPr>
        <p:spPr>
          <a:xfrm>
            <a:off x="283169" y="3409472"/>
            <a:ext cx="4667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20124E"/>
                </a:solidFill>
              </a:rPr>
              <a:t>Is de klas #hierniet-proof?</a:t>
            </a:r>
          </a:p>
        </p:txBody>
      </p:sp>
      <p:pic>
        <p:nvPicPr>
          <p:cNvPr id="16" name="Afbeelding 15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C604511D-ED79-8FD2-BE7A-EFFE2A18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576"/>
            <a:ext cx="370949" cy="2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394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/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1</a:t>
            </a:r>
            <a:endParaRPr lang="nl-NL" sz="4800" dirty="0">
              <a:solidFill>
                <a:srgbClr val="20124E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DD4545-2D94-D587-EDCE-CC6BE9F8A854}"/>
              </a:ext>
            </a:extLst>
          </p:cNvPr>
          <p:cNvSpPr txBox="1"/>
          <p:nvPr/>
        </p:nvSpPr>
        <p:spPr>
          <a:xfrm>
            <a:off x="4480202" y="1295652"/>
            <a:ext cx="525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Grenzen stellen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19" name="Afbeelding 18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11712B74-7B4A-2453-B7BE-8EE0B69D6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4" y="3160354"/>
            <a:ext cx="732701" cy="5827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F7ED8B7-65C3-D09A-8B04-FBF78FBD27FA}"/>
              </a:ext>
            </a:extLst>
          </p:cNvPr>
          <p:cNvSpPr txBox="1"/>
          <p:nvPr/>
        </p:nvSpPr>
        <p:spPr>
          <a:xfrm>
            <a:off x="1632725" y="3013501"/>
            <a:ext cx="96592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i="0" dirty="0">
                <a:solidFill>
                  <a:srgbClr val="20124E"/>
                </a:solidFill>
                <a:effectLst/>
              </a:rPr>
              <a:t>Als je iets vervelends meemaakt online moet je dit altijd aan een volwassene vertellen.</a:t>
            </a:r>
            <a:endParaRPr lang="nl-NL" sz="4800" b="1" dirty="0">
              <a:solidFill>
                <a:srgbClr val="20124E"/>
              </a:solidFill>
            </a:endParaRPr>
          </a:p>
        </p:txBody>
      </p:sp>
      <p:pic>
        <p:nvPicPr>
          <p:cNvPr id="21" name="Afbeelding 20" descr="Afbeelding met Graphics, clipart, tekenfilm, ontwerp&#10;&#10;Automatisch gegenereerde beschrijving">
            <a:extLst>
              <a:ext uri="{FF2B5EF4-FFF2-40B4-BE49-F238E27FC236}">
                <a16:creationId xmlns:a16="http://schemas.microsoft.com/office/drawing/2014/main" id="{9EC867C6-6247-5EA5-D17C-48DCCD9EE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55" y="4085925"/>
            <a:ext cx="3051439" cy="26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0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/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1</a:t>
            </a:r>
            <a:endParaRPr lang="nl-NL" sz="4800" dirty="0">
              <a:solidFill>
                <a:srgbClr val="20124E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DD4545-2D94-D587-EDCE-CC6BE9F8A854}"/>
              </a:ext>
            </a:extLst>
          </p:cNvPr>
          <p:cNvSpPr txBox="1"/>
          <p:nvPr/>
        </p:nvSpPr>
        <p:spPr>
          <a:xfrm>
            <a:off x="4480202" y="1295652"/>
            <a:ext cx="525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Grenzen stellen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19" name="Afbeelding 18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11712B74-7B4A-2453-B7BE-8EE0B69D6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4" y="3160354"/>
            <a:ext cx="732701" cy="5827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F7ED8B7-65C3-D09A-8B04-FBF78FBD27FA}"/>
              </a:ext>
            </a:extLst>
          </p:cNvPr>
          <p:cNvSpPr txBox="1"/>
          <p:nvPr/>
        </p:nvSpPr>
        <p:spPr>
          <a:xfrm>
            <a:off x="1521629" y="3013501"/>
            <a:ext cx="79556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i="0" dirty="0">
                <a:solidFill>
                  <a:srgbClr val="20124E"/>
                </a:solidFill>
                <a:effectLst/>
              </a:rPr>
              <a:t>In een WhatsAppgroep kan je alles zeggen. Het komt toch minder hard aan dan wanneer je het live zegt.</a:t>
            </a:r>
            <a:endParaRPr lang="nl-NL" sz="4800" b="1" dirty="0">
              <a:solidFill>
                <a:srgbClr val="20124E"/>
              </a:solidFill>
            </a:endParaRPr>
          </a:p>
        </p:txBody>
      </p:sp>
      <p:pic>
        <p:nvPicPr>
          <p:cNvPr id="2" name="Afbeelding 1" descr="Afbeelding met Graphics, clipart, tekenfilm, ontwerp&#10;&#10;Automatisch gegenereerde beschrijving">
            <a:extLst>
              <a:ext uri="{FF2B5EF4-FFF2-40B4-BE49-F238E27FC236}">
                <a16:creationId xmlns:a16="http://schemas.microsoft.com/office/drawing/2014/main" id="{51FFA8B1-BF9C-B801-0B97-E6EA1067C4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55" y="4085925"/>
            <a:ext cx="3051439" cy="26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97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/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1</a:t>
            </a:r>
            <a:endParaRPr lang="nl-NL" sz="4800" dirty="0">
              <a:solidFill>
                <a:srgbClr val="20124E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DD4545-2D94-D587-EDCE-CC6BE9F8A854}"/>
              </a:ext>
            </a:extLst>
          </p:cNvPr>
          <p:cNvSpPr txBox="1"/>
          <p:nvPr/>
        </p:nvSpPr>
        <p:spPr>
          <a:xfrm>
            <a:off x="4480202" y="1295652"/>
            <a:ext cx="525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Grenzen stellen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19" name="Afbeelding 18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11712B74-7B4A-2453-B7BE-8EE0B69D6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4" y="3160354"/>
            <a:ext cx="732701" cy="5827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F7ED8B7-65C3-D09A-8B04-FBF78FBD27FA}"/>
              </a:ext>
            </a:extLst>
          </p:cNvPr>
          <p:cNvSpPr txBox="1"/>
          <p:nvPr/>
        </p:nvSpPr>
        <p:spPr>
          <a:xfrm>
            <a:off x="1632726" y="3013501"/>
            <a:ext cx="77769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i="0" dirty="0">
                <a:solidFill>
                  <a:srgbClr val="20124E"/>
                </a:solidFill>
                <a:effectLst/>
              </a:rPr>
              <a:t>Als je een kwetsend filmpje of foto doorstuurt ben je net zo verantwoordelijk als degene die het filmpje heeft gemaakt.</a:t>
            </a:r>
            <a:endParaRPr lang="nl-NL" sz="4800" b="1" dirty="0">
              <a:solidFill>
                <a:srgbClr val="20124E"/>
              </a:solidFill>
            </a:endParaRPr>
          </a:p>
        </p:txBody>
      </p:sp>
      <p:pic>
        <p:nvPicPr>
          <p:cNvPr id="2" name="Afbeelding 1" descr="Afbeelding met Graphics, clipart, tekenfilm, ontwerp&#10;&#10;Automatisch gegenereerde beschrijving">
            <a:extLst>
              <a:ext uri="{FF2B5EF4-FFF2-40B4-BE49-F238E27FC236}">
                <a16:creationId xmlns:a16="http://schemas.microsoft.com/office/drawing/2014/main" id="{973548B8-221C-B7A3-7F77-853977E3F6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55" y="4085925"/>
            <a:ext cx="3051439" cy="26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6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/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1</a:t>
            </a:r>
            <a:endParaRPr lang="nl-NL" sz="4800" dirty="0">
              <a:solidFill>
                <a:srgbClr val="20124E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DD4545-2D94-D587-EDCE-CC6BE9F8A854}"/>
              </a:ext>
            </a:extLst>
          </p:cNvPr>
          <p:cNvSpPr txBox="1"/>
          <p:nvPr/>
        </p:nvSpPr>
        <p:spPr>
          <a:xfrm>
            <a:off x="4480202" y="1295652"/>
            <a:ext cx="525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Grenzen stellen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19" name="Afbeelding 18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11712B74-7B4A-2453-B7BE-8EE0B69D6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4" y="3160354"/>
            <a:ext cx="732701" cy="5827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F7ED8B7-65C3-D09A-8B04-FBF78FBD27FA}"/>
              </a:ext>
            </a:extLst>
          </p:cNvPr>
          <p:cNvSpPr txBox="1"/>
          <p:nvPr/>
        </p:nvSpPr>
        <p:spPr>
          <a:xfrm>
            <a:off x="1632726" y="3013501"/>
            <a:ext cx="90495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i="0" dirty="0">
                <a:solidFill>
                  <a:srgbClr val="20124E"/>
                </a:solidFill>
                <a:effectLst/>
              </a:rPr>
              <a:t>Je moet altijd iemand aan spreken als hij/zij iets vervelends zegt online.</a:t>
            </a:r>
            <a:endParaRPr lang="nl-NL" sz="4800" b="1" dirty="0">
              <a:solidFill>
                <a:srgbClr val="20124E"/>
              </a:solidFill>
            </a:endParaRPr>
          </a:p>
        </p:txBody>
      </p:sp>
      <p:pic>
        <p:nvPicPr>
          <p:cNvPr id="2" name="Afbeelding 1" descr="Afbeelding met Graphics, clipart, tekenfilm, ontwerp&#10;&#10;Automatisch gegenereerde beschrijving">
            <a:extLst>
              <a:ext uri="{FF2B5EF4-FFF2-40B4-BE49-F238E27FC236}">
                <a16:creationId xmlns:a16="http://schemas.microsoft.com/office/drawing/2014/main" id="{00D1EA39-9713-99A3-EAD8-54BCCF4622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55" y="4085925"/>
            <a:ext cx="3051439" cy="26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2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1</a:t>
            </a:r>
            <a:endParaRPr lang="nl-NL" sz="4800" dirty="0">
              <a:solidFill>
                <a:srgbClr val="20124E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DD4545-2D94-D587-EDCE-CC6BE9F8A8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80202" y="1295652"/>
            <a:ext cx="525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Grenzen stellen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19" name="Afbeelding 18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11712B74-7B4A-2453-B7BE-8EE0B69D6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4" y="3160354"/>
            <a:ext cx="732701" cy="5827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F7ED8B7-65C3-D09A-8B04-FBF78FBD27FA}"/>
              </a:ext>
            </a:extLst>
          </p:cNvPr>
          <p:cNvSpPr txBox="1"/>
          <p:nvPr/>
        </p:nvSpPr>
        <p:spPr>
          <a:xfrm>
            <a:off x="1632726" y="3013501"/>
            <a:ext cx="79385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i="0" dirty="0">
                <a:solidFill>
                  <a:srgbClr val="20124E"/>
                </a:solidFill>
                <a:effectLst/>
              </a:rPr>
              <a:t>Je moet je altijd houden aan de leeftijdsgrenzen van games.</a:t>
            </a:r>
            <a:endParaRPr lang="nl-NL" sz="4800" b="1" dirty="0">
              <a:solidFill>
                <a:srgbClr val="20124E"/>
              </a:solidFill>
            </a:endParaRPr>
          </a:p>
        </p:txBody>
      </p:sp>
      <p:pic>
        <p:nvPicPr>
          <p:cNvPr id="4" name="Afbeelding 3" descr="Afbeelding met tekst, wapen, Actiefilm, kleding&#10;&#10;Automatisch gegenereerde beschrijving">
            <a:extLst>
              <a:ext uri="{FF2B5EF4-FFF2-40B4-BE49-F238E27FC236}">
                <a16:creationId xmlns:a16="http://schemas.microsoft.com/office/drawing/2014/main" id="{9064390C-625C-C07E-A1B1-8BA179119C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078">
            <a:off x="9398361" y="2986763"/>
            <a:ext cx="2646171" cy="3743129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558426B-A2B7-C7DD-8C72-2F38ED5754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400800" y="4858327"/>
            <a:ext cx="2031555" cy="885248"/>
          </a:xfrm>
          <a:prstGeom prst="straightConnector1">
            <a:avLst/>
          </a:prstGeom>
          <a:ln w="95250">
            <a:solidFill>
              <a:srgbClr val="FF0000"/>
            </a:solidFill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al 14">
            <a:extLst>
              <a:ext uri="{FF2B5EF4-FFF2-40B4-BE49-F238E27FC236}">
                <a16:creationId xmlns:a16="http://schemas.microsoft.com/office/drawing/2014/main" id="{DA73CAC9-9F87-B7CD-1A1A-BED3129564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85978" y="5600510"/>
            <a:ext cx="1077506" cy="10462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284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2</a:t>
            </a:r>
            <a:endParaRPr lang="nl-NL" sz="4800" dirty="0">
              <a:solidFill>
                <a:srgbClr val="20124E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5DD4545-2D94-D587-EDCE-CC6BE9F8A854}"/>
              </a:ext>
            </a:extLst>
          </p:cNvPr>
          <p:cNvSpPr txBox="1"/>
          <p:nvPr/>
        </p:nvSpPr>
        <p:spPr>
          <a:xfrm>
            <a:off x="4480202" y="1295652"/>
            <a:ext cx="5252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Actielijst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19" name="Afbeelding 18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11712B74-7B4A-2453-B7BE-8EE0B69D6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6" y="2952573"/>
            <a:ext cx="516789" cy="411043"/>
          </a:xfrm>
          <a:prstGeom prst="rect">
            <a:avLst/>
          </a:prstGeom>
        </p:spPr>
      </p:pic>
      <p:pic>
        <p:nvPicPr>
          <p:cNvPr id="3" name="Afbeelding 2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EED84CD9-6943-3470-C9DF-06CAF9D7AC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9349">
            <a:off x="8559831" y="5031299"/>
            <a:ext cx="3653744" cy="12986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F18F80D-6C94-780B-4F79-DB75CA069D14}"/>
              </a:ext>
            </a:extLst>
          </p:cNvPr>
          <p:cNvSpPr txBox="1"/>
          <p:nvPr/>
        </p:nvSpPr>
        <p:spPr>
          <a:xfrm>
            <a:off x="1632725" y="2846931"/>
            <a:ext cx="7938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20124E"/>
                </a:solidFill>
              </a:rPr>
              <a:t>Deze week iedere dag een actie!</a:t>
            </a:r>
          </a:p>
          <a:p>
            <a:endParaRPr lang="nl-NL" sz="3200" b="1" dirty="0">
              <a:solidFill>
                <a:srgbClr val="20124E"/>
              </a:solidFill>
            </a:endParaRPr>
          </a:p>
          <a:p>
            <a:r>
              <a:rPr lang="nl-NL" sz="3200" b="1" dirty="0">
                <a:solidFill>
                  <a:srgbClr val="20124E"/>
                </a:solidFill>
              </a:rPr>
              <a:t>Check de Actielijst-poster in de klas.</a:t>
            </a:r>
          </a:p>
          <a:p>
            <a:endParaRPr lang="nl-NL" sz="3200" b="1" dirty="0">
              <a:solidFill>
                <a:srgbClr val="20124E"/>
              </a:solidFill>
            </a:endParaRPr>
          </a:p>
          <a:p>
            <a:r>
              <a:rPr lang="nl-NL" sz="3200" b="1" dirty="0">
                <a:solidFill>
                  <a:srgbClr val="20124E"/>
                </a:solidFill>
              </a:rPr>
              <a:t>Houd je eigen Actielijst bij. </a:t>
            </a:r>
          </a:p>
        </p:txBody>
      </p:sp>
      <p:pic>
        <p:nvPicPr>
          <p:cNvPr id="5" name="Afbeelding 4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6213566E-43A5-642A-D377-F4FC98B99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6" y="3922945"/>
            <a:ext cx="516789" cy="411043"/>
          </a:xfrm>
          <a:prstGeom prst="rect">
            <a:avLst/>
          </a:prstGeom>
        </p:spPr>
      </p:pic>
      <p:pic>
        <p:nvPicPr>
          <p:cNvPr id="7" name="Afbeelding 6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8DBB489E-0A4B-3D2D-013F-BB8896FDB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6" y="4893317"/>
            <a:ext cx="516789" cy="4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60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  <a:endParaRPr lang="nl-NL" dirty="0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2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7" name="Afbeelding 6" descr="Afbeelding met tekst, schermopname, tekenfilm&#10;&#10;Automatisch gegenereerde beschrijving">
            <a:extLst>
              <a:ext uri="{FF2B5EF4-FFF2-40B4-BE49-F238E27FC236}">
                <a16:creationId xmlns:a16="http://schemas.microsoft.com/office/drawing/2014/main" id="{4F207C46-0ABE-9F51-6551-5E6CC24F5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8" y="1971876"/>
            <a:ext cx="6514241" cy="4606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 descr="Afbeelding met stilstaand, punaise&#10;&#10;Automatisch gegenereerde beschrijving">
            <a:extLst>
              <a:ext uri="{FF2B5EF4-FFF2-40B4-BE49-F238E27FC236}">
                <a16:creationId xmlns:a16="http://schemas.microsoft.com/office/drawing/2014/main" id="{F7E8BEA4-2503-EFCD-3161-5BC774CCD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0" y="1553666"/>
            <a:ext cx="707586" cy="707586"/>
          </a:xfrm>
          <a:prstGeom prst="rect">
            <a:avLst/>
          </a:prstGeom>
        </p:spPr>
      </p:pic>
      <p:pic>
        <p:nvPicPr>
          <p:cNvPr id="13" name="Afbeelding 12" descr="Afbeelding met stilstaand, punaise&#10;&#10;Automatisch gegenereerde beschrijving">
            <a:extLst>
              <a:ext uri="{FF2B5EF4-FFF2-40B4-BE49-F238E27FC236}">
                <a16:creationId xmlns:a16="http://schemas.microsoft.com/office/drawing/2014/main" id="{08114A02-0BAA-5878-2E32-49CA96938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6675" y="1595862"/>
            <a:ext cx="693314" cy="70758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6AF5812-F3D4-58FE-3A03-E75CBD0F6BCA}"/>
              </a:ext>
            </a:extLst>
          </p:cNvPr>
          <p:cNvSpPr txBox="1"/>
          <p:nvPr/>
        </p:nvSpPr>
        <p:spPr>
          <a:xfrm>
            <a:off x="359674" y="3419566"/>
            <a:ext cx="45542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20124E"/>
                </a:solidFill>
              </a:rPr>
              <a:t>5 dagen</a:t>
            </a:r>
            <a:br>
              <a:rPr lang="nl-NL" sz="3200" b="1" dirty="0">
                <a:solidFill>
                  <a:srgbClr val="20124E"/>
                </a:solidFill>
              </a:rPr>
            </a:br>
            <a:r>
              <a:rPr lang="nl-NL" sz="3200" b="1" dirty="0">
                <a:solidFill>
                  <a:srgbClr val="20124E"/>
                </a:solidFill>
              </a:rPr>
              <a:t>Elke dag minimaal 1 actie</a:t>
            </a:r>
          </a:p>
        </p:txBody>
      </p:sp>
      <p:pic>
        <p:nvPicPr>
          <p:cNvPr id="16" name="Afbeelding 15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C604511D-ED79-8FD2-BE7A-EFFE2A18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" y="3571764"/>
            <a:ext cx="370949" cy="295045"/>
          </a:xfrm>
          <a:prstGeom prst="rect">
            <a:avLst/>
          </a:prstGeom>
        </p:spPr>
      </p:pic>
      <p:pic>
        <p:nvPicPr>
          <p:cNvPr id="18" name="Afbeelding 17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16F9769C-E1C8-777A-DDF8-BACEF0659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" y="4078527"/>
            <a:ext cx="370949" cy="2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5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B32852-EBAB-F48A-0E03-0B189F9D4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A77E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  <a:endParaRPr lang="nl-NL" dirty="0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FCD1742-8127-AF88-AD49-E5ED758F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59784" y="-1376497"/>
            <a:ext cx="4341274" cy="4254474"/>
          </a:xfrm>
          <a:prstGeom prst="ellipse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BC0D41-31A9-48E6-99A7-4718F0979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 rot="1153488">
            <a:off x="10328824" y="74597"/>
            <a:ext cx="1699346" cy="1617477"/>
          </a:xfrm>
          <a:prstGeom prst="rect">
            <a:avLst/>
          </a:prstGeom>
        </p:spPr>
      </p:pic>
      <p:pic>
        <p:nvPicPr>
          <p:cNvPr id="24" name="Afbeelding 2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087943B2-4019-5C72-B841-23F412C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284">
            <a:off x="3388946" y="1185905"/>
            <a:ext cx="1272773" cy="1012337"/>
          </a:xfrm>
          <a:prstGeom prst="rect">
            <a:avLst/>
          </a:prstGeom>
        </p:spPr>
      </p:pic>
      <p:sp>
        <p:nvSpPr>
          <p:cNvPr id="10" name="Bliksemflits 9">
            <a:extLst>
              <a:ext uri="{FF2B5EF4-FFF2-40B4-BE49-F238E27FC236}">
                <a16:creationId xmlns:a16="http://schemas.microsoft.com/office/drawing/2014/main" id="{21997EE7-B3D4-5751-C911-79463A83B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1891" y="0"/>
            <a:ext cx="942886" cy="1617476"/>
          </a:xfrm>
          <a:prstGeom prst="lightningBol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Afbeelding met Lettertype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49B7E3-214F-03F3-0E90-887E6213C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0" y="74597"/>
            <a:ext cx="6020074" cy="16174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56C712D-1397-9BDA-0608-3D8A6B88F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9641" y="4432353"/>
            <a:ext cx="4341274" cy="4254474"/>
          </a:xfrm>
          <a:prstGeom prst="ellipse">
            <a:avLst/>
          </a:prstGeom>
          <a:solidFill>
            <a:srgbClr val="20124E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6DE2E7-8E71-DC27-F949-2FFFF34091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0024" y="1201977"/>
            <a:ext cx="2477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20124E"/>
                </a:solidFill>
                <a:latin typeface="Calibri" panose="020F0502020204030204" pitchFamily="34" charset="0"/>
              </a:rPr>
              <a:t>Deel 2</a:t>
            </a:r>
            <a:endParaRPr lang="nl-NL" sz="4800" dirty="0">
              <a:solidFill>
                <a:srgbClr val="20124E"/>
              </a:solidFill>
            </a:endParaRPr>
          </a:p>
        </p:txBody>
      </p:sp>
      <p:pic>
        <p:nvPicPr>
          <p:cNvPr id="3" name="Afbeelding 2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EED84CD9-6943-3470-C9DF-06CAF9D7AC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9349">
            <a:off x="8559831" y="5031299"/>
            <a:ext cx="3653744" cy="1298619"/>
          </a:xfrm>
          <a:prstGeom prst="rect">
            <a:avLst/>
          </a:prstGeom>
        </p:spPr>
      </p:pic>
      <p:sp>
        <p:nvSpPr>
          <p:cNvPr id="13" name="Hart 12">
            <a:extLst>
              <a:ext uri="{FF2B5EF4-FFF2-40B4-BE49-F238E27FC236}">
                <a16:creationId xmlns:a16="http://schemas.microsoft.com/office/drawing/2014/main" id="{0F339F3E-A5D8-79C4-05EB-C45392CF22F3}"/>
              </a:ext>
            </a:extLst>
          </p:cNvPr>
          <p:cNvSpPr/>
          <p:nvPr/>
        </p:nvSpPr>
        <p:spPr>
          <a:xfrm rot="888097">
            <a:off x="7506334" y="2535363"/>
            <a:ext cx="1542473" cy="1492815"/>
          </a:xfrm>
          <a:prstGeom prst="heart">
            <a:avLst/>
          </a:prstGeom>
          <a:solidFill>
            <a:srgbClr val="EC11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, schermopname, tekenfilm&#10;&#10;Automatisch gegenereerde beschrijving">
            <a:extLst>
              <a:ext uri="{FF2B5EF4-FFF2-40B4-BE49-F238E27FC236}">
                <a16:creationId xmlns:a16="http://schemas.microsoft.com/office/drawing/2014/main" id="{4F207C46-0ABE-9F51-6551-5E6CC24F50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6" r="80377" b="1"/>
          <a:stretch/>
        </p:blipFill>
        <p:spPr>
          <a:xfrm>
            <a:off x="5292241" y="1692072"/>
            <a:ext cx="2607000" cy="5016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3953873-8D0A-8184-C480-DB79E28B090A}"/>
              </a:ext>
            </a:extLst>
          </p:cNvPr>
          <p:cNvSpPr txBox="1"/>
          <p:nvPr/>
        </p:nvSpPr>
        <p:spPr>
          <a:xfrm>
            <a:off x="359674" y="3419566"/>
            <a:ext cx="45542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20124E"/>
                </a:solidFill>
              </a:rPr>
              <a:t>5 dagen</a:t>
            </a:r>
            <a:br>
              <a:rPr lang="nl-NL" sz="3200" b="1" dirty="0">
                <a:solidFill>
                  <a:srgbClr val="20124E"/>
                </a:solidFill>
              </a:rPr>
            </a:br>
            <a:r>
              <a:rPr lang="nl-NL" sz="3200" b="1" dirty="0">
                <a:solidFill>
                  <a:srgbClr val="20124E"/>
                </a:solidFill>
              </a:rPr>
              <a:t>Elke dag minimaal 1 actie</a:t>
            </a:r>
          </a:p>
        </p:txBody>
      </p:sp>
      <p:pic>
        <p:nvPicPr>
          <p:cNvPr id="4" name="Afbeelding 3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9F716F37-A2DE-D5C7-8970-97F7FFDAA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" y="3571764"/>
            <a:ext cx="370949" cy="295045"/>
          </a:xfrm>
          <a:prstGeom prst="rect">
            <a:avLst/>
          </a:prstGeom>
        </p:spPr>
      </p:pic>
      <p:pic>
        <p:nvPicPr>
          <p:cNvPr id="5" name="Afbeelding 4" descr="Afbeelding met symbool, creativiteit&#10;&#10;Automatisch gegenereerde beschrijving">
            <a:extLst>
              <a:ext uri="{FF2B5EF4-FFF2-40B4-BE49-F238E27FC236}">
                <a16:creationId xmlns:a16="http://schemas.microsoft.com/office/drawing/2014/main" id="{278DAB32-482D-C48A-ABDE-1B3C2FCA4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" y="4078527"/>
            <a:ext cx="370949" cy="2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7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16" ma:contentTypeDescription="Een nieuw document maken." ma:contentTypeScope="" ma:versionID="838d31db48914440e9891ff9c8c59d28">
  <xsd:schema xmlns:xsd="http://www.w3.org/2001/XMLSchema" xmlns:xs="http://www.w3.org/2001/XMLSchema" xmlns:p="http://schemas.microsoft.com/office/2006/metadata/properties" xmlns:ns2="021b465c-3b0b-4319-a321-a31d49da96f4" xmlns:ns3="965182d8-8f1a-4481-bfe2-f92bdecbe446" targetNamespace="http://schemas.microsoft.com/office/2006/metadata/properties" ma:root="true" ma:fieldsID="1fa9f579c2b39d08260e5eac0a830cbe" ns2:_="" ns3:_="">
    <xsd:import namespace="021b465c-3b0b-4319-a321-a31d49da96f4"/>
    <xsd:import namespace="965182d8-8f1a-4481-bfe2-f92bdecb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Gebie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6ffcf93-f24d-4e2f-8f06-ae166e18d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ebied" ma:index="22" nillable="true" ma:displayName="Gebied" ma:format="Dropdown" ma:internalName="Gebied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82d8-8f1a-4481-bfe2-f92bdecb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fa7a63-9f62-4985-8620-0f9e1ff33e23}" ma:internalName="TaxCatchAll" ma:showField="CatchAllData" ma:web="965182d8-8f1a-4481-bfe2-f92bdecbe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5182d8-8f1a-4481-bfe2-f92bdecbe446" xsi:nil="true"/>
    <lcf76f155ced4ddcb4097134ff3c332f xmlns="021b465c-3b0b-4319-a321-a31d49da96f4">
      <Terms xmlns="http://schemas.microsoft.com/office/infopath/2007/PartnerControls"/>
    </lcf76f155ced4ddcb4097134ff3c332f>
    <Gebied xmlns="021b465c-3b0b-4319-a321-a31d49da96f4" xsi:nil="true"/>
  </documentManagement>
</p:properties>
</file>

<file path=customXml/itemProps1.xml><?xml version="1.0" encoding="utf-8"?>
<ds:datastoreItem xmlns:ds="http://schemas.openxmlformats.org/officeDocument/2006/customXml" ds:itemID="{07C1356A-EB5C-40EF-AA45-00CFE89101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1408C-AA12-4462-9A4F-358D83021989}">
  <ds:schemaRefs>
    <ds:schemaRef ds:uri="021b465c-3b0b-4319-a321-a31d49da96f4"/>
    <ds:schemaRef ds:uri="965182d8-8f1a-4481-bfe2-f92bdecbe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91B6B2-91B9-4103-9D1B-ACB303C1A8FB}">
  <ds:schemaRefs>
    <ds:schemaRef ds:uri="965182d8-8f1a-4481-bfe2-f92bdecbe446"/>
    <ds:schemaRef ds:uri="http://purl.org/dc/elements/1.1/"/>
    <ds:schemaRef ds:uri="http://schemas.microsoft.com/office/2006/documentManagement/types"/>
    <ds:schemaRef ds:uri="021b465c-3b0b-4319-a321-a31d49da96f4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169</Words>
  <Application>Microsoft Office PowerPoint</Application>
  <PresentationFormat>Breedbeeld</PresentationFormat>
  <Paragraphs>35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Kees Meulendijks</dc:creator>
  <cp:lastModifiedBy>Joran Floor</cp:lastModifiedBy>
  <cp:revision>8</cp:revision>
  <dcterms:created xsi:type="dcterms:W3CDTF">2021-10-19T12:37:40Z</dcterms:created>
  <dcterms:modified xsi:type="dcterms:W3CDTF">2023-10-31T16:58:26Z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