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70" r:id="rId5"/>
    <p:sldId id="259" r:id="rId6"/>
    <p:sldId id="268" r:id="rId7"/>
    <p:sldId id="261" r:id="rId8"/>
    <p:sldId id="263" r:id="rId9"/>
    <p:sldId id="262" r:id="rId10"/>
    <p:sldId id="267" r:id="rId11"/>
    <p:sldId id="265" r:id="rId12"/>
    <p:sldId id="266"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89D1"/>
    <a:srgbClr val="BED5C4"/>
    <a:srgbClr val="9FB7A7"/>
    <a:srgbClr val="BDD1C5"/>
    <a:srgbClr val="EEBC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7C5666-FDCD-40BA-935A-9770A21CC49C}" v="158" dt="2023-09-13T13:36:30.50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356" y="7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s Meulendijks" userId="ed72235d-632d-4eda-95ef-1a60bcc8250b" providerId="ADAL" clId="{507C5666-FDCD-40BA-935A-9770A21CC49C}"/>
    <pc:docChg chg="undo custSel addSld delSld modSld sldOrd">
      <pc:chgData name="Kees Meulendijks" userId="ed72235d-632d-4eda-95ef-1a60bcc8250b" providerId="ADAL" clId="{507C5666-FDCD-40BA-935A-9770A21CC49C}" dt="2023-09-13T13:36:30.500" v="2971" actId="732"/>
      <pc:docMkLst>
        <pc:docMk/>
      </pc:docMkLst>
      <pc:sldChg chg="addSp delSp modSp new mod ord modTransition setBg">
        <pc:chgData name="Kees Meulendijks" userId="ed72235d-632d-4eda-95ef-1a60bcc8250b" providerId="ADAL" clId="{507C5666-FDCD-40BA-935A-9770A21CC49C}" dt="2023-08-30T13:04:57.774" v="347"/>
        <pc:sldMkLst>
          <pc:docMk/>
          <pc:sldMk cId="3536766893" sldId="256"/>
        </pc:sldMkLst>
        <pc:spChg chg="mod">
          <ac:chgData name="Kees Meulendijks" userId="ed72235d-632d-4eda-95ef-1a60bcc8250b" providerId="ADAL" clId="{507C5666-FDCD-40BA-935A-9770A21CC49C}" dt="2023-08-30T12:44:54.921" v="178" actId="2711"/>
          <ac:spMkLst>
            <pc:docMk/>
            <pc:sldMk cId="3536766893" sldId="256"/>
            <ac:spMk id="2" creationId="{437DC344-DBBF-9678-BBD0-FA53DF5C03FA}"/>
          </ac:spMkLst>
        </pc:spChg>
        <pc:picChg chg="add del mod">
          <ac:chgData name="Kees Meulendijks" userId="ed72235d-632d-4eda-95ef-1a60bcc8250b" providerId="ADAL" clId="{507C5666-FDCD-40BA-935A-9770A21CC49C}" dt="2023-08-30T12:44:42.563" v="177" actId="478"/>
          <ac:picMkLst>
            <pc:docMk/>
            <pc:sldMk cId="3536766893" sldId="256"/>
            <ac:picMk id="5" creationId="{E97F2662-E8AB-D459-7F49-3FAF7F328359}"/>
          </ac:picMkLst>
        </pc:picChg>
      </pc:sldChg>
      <pc:sldChg chg="new del">
        <pc:chgData name="Kees Meulendijks" userId="ed72235d-632d-4eda-95ef-1a60bcc8250b" providerId="ADAL" clId="{507C5666-FDCD-40BA-935A-9770A21CC49C}" dt="2023-08-30T14:41:58.300" v="1456" actId="47"/>
        <pc:sldMkLst>
          <pc:docMk/>
          <pc:sldMk cId="2324533283" sldId="257"/>
        </pc:sldMkLst>
      </pc:sldChg>
      <pc:sldChg chg="modSp add mod modTransition">
        <pc:chgData name="Kees Meulendijks" userId="ed72235d-632d-4eda-95ef-1a60bcc8250b" providerId="ADAL" clId="{507C5666-FDCD-40BA-935A-9770A21CC49C}" dt="2023-08-30T12:45:06.544" v="179" actId="2711"/>
        <pc:sldMkLst>
          <pc:docMk/>
          <pc:sldMk cId="54041458" sldId="258"/>
        </pc:sldMkLst>
        <pc:spChg chg="mod">
          <ac:chgData name="Kees Meulendijks" userId="ed72235d-632d-4eda-95ef-1a60bcc8250b" providerId="ADAL" clId="{507C5666-FDCD-40BA-935A-9770A21CC49C}" dt="2023-08-30T12:45:06.544" v="179" actId="2711"/>
          <ac:spMkLst>
            <pc:docMk/>
            <pc:sldMk cId="54041458" sldId="258"/>
            <ac:spMk id="2" creationId="{437DC344-DBBF-9678-BBD0-FA53DF5C03FA}"/>
          </ac:spMkLst>
        </pc:spChg>
        <pc:picChg chg="mod">
          <ac:chgData name="Kees Meulendijks" userId="ed72235d-632d-4eda-95ef-1a60bcc8250b" providerId="ADAL" clId="{507C5666-FDCD-40BA-935A-9770A21CC49C}" dt="2023-08-30T12:43:44.720" v="161" actId="1076"/>
          <ac:picMkLst>
            <pc:docMk/>
            <pc:sldMk cId="54041458" sldId="258"/>
            <ac:picMk id="5" creationId="{E97F2662-E8AB-D459-7F49-3FAF7F328359}"/>
          </ac:picMkLst>
        </pc:picChg>
      </pc:sldChg>
      <pc:sldChg chg="addSp delSp modSp add mod ord modTransition modAnim">
        <pc:chgData name="Kees Meulendijks" userId="ed72235d-632d-4eda-95ef-1a60bcc8250b" providerId="ADAL" clId="{507C5666-FDCD-40BA-935A-9770A21CC49C}" dt="2023-09-06T14:01:50.735" v="2690" actId="1076"/>
        <pc:sldMkLst>
          <pc:docMk/>
          <pc:sldMk cId="2807321048" sldId="259"/>
        </pc:sldMkLst>
        <pc:spChg chg="del mod">
          <ac:chgData name="Kees Meulendijks" userId="ed72235d-632d-4eda-95ef-1a60bcc8250b" providerId="ADAL" clId="{507C5666-FDCD-40BA-935A-9770A21CC49C}" dt="2023-09-06T11:24:17.437" v="1743" actId="478"/>
          <ac:spMkLst>
            <pc:docMk/>
            <pc:sldMk cId="2807321048" sldId="259"/>
            <ac:spMk id="2" creationId="{437DC344-DBBF-9678-BBD0-FA53DF5C03FA}"/>
          </ac:spMkLst>
        </pc:spChg>
        <pc:spChg chg="del mod">
          <ac:chgData name="Kees Meulendijks" userId="ed72235d-632d-4eda-95ef-1a60bcc8250b" providerId="ADAL" clId="{507C5666-FDCD-40BA-935A-9770A21CC49C}" dt="2023-09-06T13:22:24.807" v="2671" actId="478"/>
          <ac:spMkLst>
            <pc:docMk/>
            <pc:sldMk cId="2807321048" sldId="259"/>
            <ac:spMk id="3" creationId="{8B484F62-51EA-FE34-5B7D-6215C252923A}"/>
          </ac:spMkLst>
        </pc:spChg>
        <pc:spChg chg="add del mod">
          <ac:chgData name="Kees Meulendijks" userId="ed72235d-632d-4eda-95ef-1a60bcc8250b" providerId="ADAL" clId="{507C5666-FDCD-40BA-935A-9770A21CC49C}" dt="2023-09-06T11:24:21.094" v="1745" actId="478"/>
          <ac:spMkLst>
            <pc:docMk/>
            <pc:sldMk cId="2807321048" sldId="259"/>
            <ac:spMk id="8" creationId="{0FC82733-9534-C62B-7F68-7CCC1E2851CD}"/>
          </ac:spMkLst>
        </pc:spChg>
        <pc:spChg chg="del mod">
          <ac:chgData name="Kees Meulendijks" userId="ed72235d-632d-4eda-95ef-1a60bcc8250b" providerId="ADAL" clId="{507C5666-FDCD-40BA-935A-9770A21CC49C}" dt="2023-09-04T10:17:33.369" v="1651" actId="478"/>
          <ac:spMkLst>
            <pc:docMk/>
            <pc:sldMk cId="2807321048" sldId="259"/>
            <ac:spMk id="8" creationId="{4A13DDE3-F1D3-73D5-D2A6-CB4933277E58}"/>
          </ac:spMkLst>
        </pc:spChg>
        <pc:spChg chg="add mod">
          <ac:chgData name="Kees Meulendijks" userId="ed72235d-632d-4eda-95ef-1a60bcc8250b" providerId="ADAL" clId="{507C5666-FDCD-40BA-935A-9770A21CC49C}" dt="2023-09-06T14:01:47.038" v="2689" actId="1076"/>
          <ac:spMkLst>
            <pc:docMk/>
            <pc:sldMk cId="2807321048" sldId="259"/>
            <ac:spMk id="10" creationId="{6A11C95F-992B-9EF1-2915-DAA633935AD4}"/>
          </ac:spMkLst>
        </pc:spChg>
        <pc:spChg chg="add del mod">
          <ac:chgData name="Kees Meulendijks" userId="ed72235d-632d-4eda-95ef-1a60bcc8250b" providerId="ADAL" clId="{507C5666-FDCD-40BA-935A-9770A21CC49C}" dt="2023-09-06T13:22:31.311" v="2674" actId="478"/>
          <ac:spMkLst>
            <pc:docMk/>
            <pc:sldMk cId="2807321048" sldId="259"/>
            <ac:spMk id="18" creationId="{15844B4E-5586-1E0D-6653-8CF5391B48B4}"/>
          </ac:spMkLst>
        </pc:spChg>
        <pc:picChg chg="add mod">
          <ac:chgData name="Kees Meulendijks" userId="ed72235d-632d-4eda-95ef-1a60bcc8250b" providerId="ADAL" clId="{507C5666-FDCD-40BA-935A-9770A21CC49C}" dt="2023-09-06T14:01:50.735" v="2690" actId="1076"/>
          <ac:picMkLst>
            <pc:docMk/>
            <pc:sldMk cId="2807321048" sldId="259"/>
            <ac:picMk id="4" creationId="{3B7ADFFD-EB69-929E-854F-0F4366E50E5B}"/>
          </ac:picMkLst>
        </pc:picChg>
        <pc:picChg chg="mod">
          <ac:chgData name="Kees Meulendijks" userId="ed72235d-632d-4eda-95ef-1a60bcc8250b" providerId="ADAL" clId="{507C5666-FDCD-40BA-935A-9770A21CC49C}" dt="2023-09-06T13:21:10.042" v="2657" actId="1076"/>
          <ac:picMkLst>
            <pc:docMk/>
            <pc:sldMk cId="2807321048" sldId="259"/>
            <ac:picMk id="5" creationId="{8F4A8D12-2FD5-20D5-2C64-D8D28A884F6B}"/>
          </ac:picMkLst>
        </pc:picChg>
        <pc:picChg chg="del">
          <ac:chgData name="Kees Meulendijks" userId="ed72235d-632d-4eda-95ef-1a60bcc8250b" providerId="ADAL" clId="{507C5666-FDCD-40BA-935A-9770A21CC49C}" dt="2023-08-30T12:45:34.239" v="185" actId="478"/>
          <ac:picMkLst>
            <pc:docMk/>
            <pc:sldMk cId="2807321048" sldId="259"/>
            <ac:picMk id="5" creationId="{E97F2662-E8AB-D459-7F49-3FAF7F328359}"/>
          </ac:picMkLst>
        </pc:picChg>
        <pc:picChg chg="add del mod">
          <ac:chgData name="Kees Meulendijks" userId="ed72235d-632d-4eda-95ef-1a60bcc8250b" providerId="ADAL" clId="{507C5666-FDCD-40BA-935A-9770A21CC49C}" dt="2023-09-06T13:21:26.924" v="2661" actId="478"/>
          <ac:picMkLst>
            <pc:docMk/>
            <pc:sldMk cId="2807321048" sldId="259"/>
            <ac:picMk id="12" creationId="{AC519C70-4D3C-DD01-E970-276C7E5A3497}"/>
          </ac:picMkLst>
        </pc:picChg>
        <pc:picChg chg="add del mod">
          <ac:chgData name="Kees Meulendijks" userId="ed72235d-632d-4eda-95ef-1a60bcc8250b" providerId="ADAL" clId="{507C5666-FDCD-40BA-935A-9770A21CC49C}" dt="2023-09-06T13:21:27.804" v="2662" actId="478"/>
          <ac:picMkLst>
            <pc:docMk/>
            <pc:sldMk cId="2807321048" sldId="259"/>
            <ac:picMk id="14" creationId="{1E0A6C54-BDC7-A4AF-703B-935C29592D84}"/>
          </ac:picMkLst>
        </pc:picChg>
        <pc:picChg chg="add del mod modCrop">
          <ac:chgData name="Kees Meulendijks" userId="ed72235d-632d-4eda-95ef-1a60bcc8250b" providerId="ADAL" clId="{507C5666-FDCD-40BA-935A-9770A21CC49C}" dt="2023-09-06T14:01:34.279" v="2685" actId="1076"/>
          <ac:picMkLst>
            <pc:docMk/>
            <pc:sldMk cId="2807321048" sldId="259"/>
            <ac:picMk id="16" creationId="{F37C8AD3-409F-BE13-1946-8D842524EF8F}"/>
          </ac:picMkLst>
        </pc:picChg>
        <pc:picChg chg="add mod">
          <ac:chgData name="Kees Meulendijks" userId="ed72235d-632d-4eda-95ef-1a60bcc8250b" providerId="ADAL" clId="{507C5666-FDCD-40BA-935A-9770A21CC49C}" dt="2023-09-06T13:19:02.018" v="2649" actId="1076"/>
          <ac:picMkLst>
            <pc:docMk/>
            <pc:sldMk cId="2807321048" sldId="259"/>
            <ac:picMk id="1026" creationId="{C54FE4E0-99EC-3627-71FC-1A4DBDF20D54}"/>
          </ac:picMkLst>
        </pc:picChg>
      </pc:sldChg>
      <pc:sldChg chg="modSp add mod">
        <pc:chgData name="Kees Meulendijks" userId="ed72235d-632d-4eda-95ef-1a60bcc8250b" providerId="ADAL" clId="{507C5666-FDCD-40BA-935A-9770A21CC49C}" dt="2023-08-30T13:07:34.388" v="541" actId="1076"/>
        <pc:sldMkLst>
          <pc:docMk/>
          <pc:sldMk cId="403345860" sldId="260"/>
        </pc:sldMkLst>
        <pc:spChg chg="mod">
          <ac:chgData name="Kees Meulendijks" userId="ed72235d-632d-4eda-95ef-1a60bcc8250b" providerId="ADAL" clId="{507C5666-FDCD-40BA-935A-9770A21CC49C}" dt="2023-08-30T13:05:22.959" v="358" actId="20577"/>
          <ac:spMkLst>
            <pc:docMk/>
            <pc:sldMk cId="403345860" sldId="260"/>
            <ac:spMk id="2" creationId="{437DC344-DBBF-9678-BBD0-FA53DF5C03FA}"/>
          </ac:spMkLst>
        </pc:spChg>
        <pc:spChg chg="mod">
          <ac:chgData name="Kees Meulendijks" userId="ed72235d-632d-4eda-95ef-1a60bcc8250b" providerId="ADAL" clId="{507C5666-FDCD-40BA-935A-9770A21CC49C}" dt="2023-08-30T13:07:34.388" v="541" actId="1076"/>
          <ac:spMkLst>
            <pc:docMk/>
            <pc:sldMk cId="403345860" sldId="260"/>
            <ac:spMk id="3" creationId="{8B484F62-51EA-FE34-5B7D-6215C252923A}"/>
          </ac:spMkLst>
        </pc:spChg>
      </pc:sldChg>
      <pc:sldChg chg="addSp delSp modSp add mod modAnim">
        <pc:chgData name="Kees Meulendijks" userId="ed72235d-632d-4eda-95ef-1a60bcc8250b" providerId="ADAL" clId="{507C5666-FDCD-40BA-935A-9770A21CC49C}" dt="2023-09-13T13:36:30.500" v="2971" actId="732"/>
        <pc:sldMkLst>
          <pc:docMk/>
          <pc:sldMk cId="3204816939" sldId="261"/>
        </pc:sldMkLst>
        <pc:spChg chg="del mod">
          <ac:chgData name="Kees Meulendijks" userId="ed72235d-632d-4eda-95ef-1a60bcc8250b" providerId="ADAL" clId="{507C5666-FDCD-40BA-935A-9770A21CC49C}" dt="2023-09-06T11:24:44.510" v="1747" actId="478"/>
          <ac:spMkLst>
            <pc:docMk/>
            <pc:sldMk cId="3204816939" sldId="261"/>
            <ac:spMk id="2" creationId="{437DC344-DBBF-9678-BBD0-FA53DF5C03FA}"/>
          </ac:spMkLst>
        </pc:spChg>
        <pc:spChg chg="mod ord">
          <ac:chgData name="Kees Meulendijks" userId="ed72235d-632d-4eda-95ef-1a60bcc8250b" providerId="ADAL" clId="{507C5666-FDCD-40BA-935A-9770A21CC49C}" dt="2023-09-13T13:27:04.039" v="2892" actId="20577"/>
          <ac:spMkLst>
            <pc:docMk/>
            <pc:sldMk cId="3204816939" sldId="261"/>
            <ac:spMk id="3" creationId="{8B484F62-51EA-FE34-5B7D-6215C252923A}"/>
          </ac:spMkLst>
        </pc:spChg>
        <pc:spChg chg="add mod">
          <ac:chgData name="Kees Meulendijks" userId="ed72235d-632d-4eda-95ef-1a60bcc8250b" providerId="ADAL" clId="{507C5666-FDCD-40BA-935A-9770A21CC49C}" dt="2023-09-06T11:25:30.503" v="1825" actId="1076"/>
          <ac:spMkLst>
            <pc:docMk/>
            <pc:sldMk cId="3204816939" sldId="261"/>
            <ac:spMk id="4" creationId="{CD49781B-0CE2-8096-4B7D-F2B0436ADDEF}"/>
          </ac:spMkLst>
        </pc:spChg>
        <pc:spChg chg="add del mod">
          <ac:chgData name="Kees Meulendijks" userId="ed72235d-632d-4eda-95ef-1a60bcc8250b" providerId="ADAL" clId="{507C5666-FDCD-40BA-935A-9770A21CC49C}" dt="2023-09-06T11:24:46.879" v="1748" actId="478"/>
          <ac:spMkLst>
            <pc:docMk/>
            <pc:sldMk cId="3204816939" sldId="261"/>
            <ac:spMk id="6" creationId="{5BBEB6AB-1D47-1C72-F455-DB5AA9625DA6}"/>
          </ac:spMkLst>
        </pc:spChg>
        <pc:spChg chg="add mod ord">
          <ac:chgData name="Kees Meulendijks" userId="ed72235d-632d-4eda-95ef-1a60bcc8250b" providerId="ADAL" clId="{507C5666-FDCD-40BA-935A-9770A21CC49C}" dt="2023-09-13T13:26:46.093" v="2891" actId="27636"/>
          <ac:spMkLst>
            <pc:docMk/>
            <pc:sldMk cId="3204816939" sldId="261"/>
            <ac:spMk id="8" creationId="{1E4D95A7-8A0F-9EA7-B341-14B9C5B06FE8}"/>
          </ac:spMkLst>
        </pc:spChg>
        <pc:spChg chg="add mod ord">
          <ac:chgData name="Kees Meulendijks" userId="ed72235d-632d-4eda-95ef-1a60bcc8250b" providerId="ADAL" clId="{507C5666-FDCD-40BA-935A-9770A21CC49C}" dt="2023-09-13T13:28:04.198" v="2905" actId="255"/>
          <ac:spMkLst>
            <pc:docMk/>
            <pc:sldMk cId="3204816939" sldId="261"/>
            <ac:spMk id="10" creationId="{C0CF9AF8-8376-A972-7A00-B6747F5BBD1F}"/>
          </ac:spMkLst>
        </pc:spChg>
        <pc:spChg chg="add mod">
          <ac:chgData name="Kees Meulendijks" userId="ed72235d-632d-4eda-95ef-1a60bcc8250b" providerId="ADAL" clId="{507C5666-FDCD-40BA-935A-9770A21CC49C}" dt="2023-09-13T13:29:08.360" v="2918" actId="20577"/>
          <ac:spMkLst>
            <pc:docMk/>
            <pc:sldMk cId="3204816939" sldId="261"/>
            <ac:spMk id="14" creationId="{AE118A65-26FB-5CA1-6606-75F743CDFEDA}"/>
          </ac:spMkLst>
        </pc:spChg>
        <pc:spChg chg="mod">
          <ac:chgData name="Kees Meulendijks" userId="ed72235d-632d-4eda-95ef-1a60bcc8250b" providerId="ADAL" clId="{507C5666-FDCD-40BA-935A-9770A21CC49C}" dt="2023-09-06T11:25:21.995" v="1824" actId="1036"/>
          <ac:spMkLst>
            <pc:docMk/>
            <pc:sldMk cId="3204816939" sldId="261"/>
            <ac:spMk id="22" creationId="{393469D2-9F5B-EF36-31E0-783EEEDEAFD4}"/>
          </ac:spMkLst>
        </pc:spChg>
        <pc:spChg chg="mod">
          <ac:chgData name="Kees Meulendijks" userId="ed72235d-632d-4eda-95ef-1a60bcc8250b" providerId="ADAL" clId="{507C5666-FDCD-40BA-935A-9770A21CC49C}" dt="2023-09-06T11:25:21.995" v="1824" actId="1036"/>
          <ac:spMkLst>
            <pc:docMk/>
            <pc:sldMk cId="3204816939" sldId="261"/>
            <ac:spMk id="23" creationId="{C06660F6-AFE0-0191-28C4-A125735A4DB1}"/>
          </ac:spMkLst>
        </pc:spChg>
        <pc:graphicFrameChg chg="add del mod">
          <ac:chgData name="Kees Meulendijks" userId="ed72235d-632d-4eda-95ef-1a60bcc8250b" providerId="ADAL" clId="{507C5666-FDCD-40BA-935A-9770A21CC49C}" dt="2023-08-30T13:24:02.217" v="637" actId="478"/>
          <ac:graphicFrameMkLst>
            <pc:docMk/>
            <pc:sldMk cId="3204816939" sldId="261"/>
            <ac:graphicFrameMk id="4" creationId="{EAA903EF-996A-0F17-D368-DD57C437933E}"/>
          </ac:graphicFrameMkLst>
        </pc:graphicFrameChg>
        <pc:picChg chg="add mod">
          <ac:chgData name="Kees Meulendijks" userId="ed72235d-632d-4eda-95ef-1a60bcc8250b" providerId="ADAL" clId="{507C5666-FDCD-40BA-935A-9770A21CC49C}" dt="2023-08-30T14:47:59.523" v="1477" actId="1076"/>
          <ac:picMkLst>
            <pc:docMk/>
            <pc:sldMk cId="3204816939" sldId="261"/>
            <ac:picMk id="6" creationId="{BB0E9477-1A6B-4211-1743-BC6E2F451891}"/>
          </ac:picMkLst>
        </pc:picChg>
        <pc:picChg chg="add mod">
          <ac:chgData name="Kees Meulendijks" userId="ed72235d-632d-4eda-95ef-1a60bcc8250b" providerId="ADAL" clId="{507C5666-FDCD-40BA-935A-9770A21CC49C}" dt="2023-08-30T14:47:59.523" v="1477" actId="1076"/>
          <ac:picMkLst>
            <pc:docMk/>
            <pc:sldMk cId="3204816939" sldId="261"/>
            <ac:picMk id="7" creationId="{5375E594-960D-C0EE-A8B1-430038C1BDE1}"/>
          </ac:picMkLst>
        </pc:picChg>
        <pc:picChg chg="add mod">
          <ac:chgData name="Kees Meulendijks" userId="ed72235d-632d-4eda-95ef-1a60bcc8250b" providerId="ADAL" clId="{507C5666-FDCD-40BA-935A-9770A21CC49C}" dt="2023-08-30T14:47:59.523" v="1477" actId="1076"/>
          <ac:picMkLst>
            <pc:docMk/>
            <pc:sldMk cId="3204816939" sldId="261"/>
            <ac:picMk id="9" creationId="{CE62B81C-E7AE-9057-29B9-81547BAB3857}"/>
          </ac:picMkLst>
        </pc:picChg>
        <pc:picChg chg="add mod">
          <ac:chgData name="Kees Meulendijks" userId="ed72235d-632d-4eda-95ef-1a60bcc8250b" providerId="ADAL" clId="{507C5666-FDCD-40BA-935A-9770A21CC49C}" dt="2023-09-13T13:36:30.500" v="2971" actId="732"/>
          <ac:picMkLst>
            <pc:docMk/>
            <pc:sldMk cId="3204816939" sldId="261"/>
            <ac:picMk id="11" creationId="{6EEF65C8-EE41-9D79-63A3-A1AA57CBB979}"/>
          </ac:picMkLst>
        </pc:picChg>
        <pc:picChg chg="add mod">
          <ac:chgData name="Kees Meulendijks" userId="ed72235d-632d-4eda-95ef-1a60bcc8250b" providerId="ADAL" clId="{507C5666-FDCD-40BA-935A-9770A21CC49C}" dt="2023-09-13T13:36:24.205" v="2970" actId="732"/>
          <ac:picMkLst>
            <pc:docMk/>
            <pc:sldMk cId="3204816939" sldId="261"/>
            <ac:picMk id="12" creationId="{0352FB6B-C1DD-C11E-E058-4BE59A84895F}"/>
          </ac:picMkLst>
        </pc:picChg>
        <pc:picChg chg="add mod">
          <ac:chgData name="Kees Meulendijks" userId="ed72235d-632d-4eda-95ef-1a60bcc8250b" providerId="ADAL" clId="{507C5666-FDCD-40BA-935A-9770A21CC49C}" dt="2023-09-13T13:36:17.349" v="2969" actId="732"/>
          <ac:picMkLst>
            <pc:docMk/>
            <pc:sldMk cId="3204816939" sldId="261"/>
            <ac:picMk id="13" creationId="{03DDD2FC-6CE7-FF75-E404-FCA93B9C0E97}"/>
          </ac:picMkLst>
        </pc:picChg>
        <pc:picChg chg="add mod">
          <ac:chgData name="Kees Meulendijks" userId="ed72235d-632d-4eda-95ef-1a60bcc8250b" providerId="ADAL" clId="{507C5666-FDCD-40BA-935A-9770A21CC49C}" dt="2023-08-30T14:48:11.388" v="1481" actId="1076"/>
          <ac:picMkLst>
            <pc:docMk/>
            <pc:sldMk cId="3204816939" sldId="261"/>
            <ac:picMk id="15" creationId="{5458B8B1-A576-F84E-EA7A-C76D1CCBAB8C}"/>
          </ac:picMkLst>
        </pc:picChg>
        <pc:picChg chg="add del mod">
          <ac:chgData name="Kees Meulendijks" userId="ed72235d-632d-4eda-95ef-1a60bcc8250b" providerId="ADAL" clId="{507C5666-FDCD-40BA-935A-9770A21CC49C}" dt="2023-08-30T13:19:01.350" v="615" actId="478"/>
          <ac:picMkLst>
            <pc:docMk/>
            <pc:sldMk cId="3204816939" sldId="261"/>
            <ac:picMk id="1026" creationId="{089CB9B1-EFBC-01E9-33B1-071A8859BD63}"/>
          </ac:picMkLst>
        </pc:picChg>
        <pc:picChg chg="mod">
          <ac:chgData name="Kees Meulendijks" userId="ed72235d-632d-4eda-95ef-1a60bcc8250b" providerId="ADAL" clId="{507C5666-FDCD-40BA-935A-9770A21CC49C}" dt="2023-09-06T11:25:21.995" v="1824" actId="1036"/>
          <ac:picMkLst>
            <pc:docMk/>
            <pc:sldMk cId="3204816939" sldId="261"/>
            <ac:picMk id="1026" creationId="{40012EFE-763F-CA43-DD67-260E629BC12C}"/>
          </ac:picMkLst>
        </pc:picChg>
        <pc:picChg chg="mod">
          <ac:chgData name="Kees Meulendijks" userId="ed72235d-632d-4eda-95ef-1a60bcc8250b" providerId="ADAL" clId="{507C5666-FDCD-40BA-935A-9770A21CC49C}" dt="2023-09-06T11:25:21.995" v="1824" actId="1036"/>
          <ac:picMkLst>
            <pc:docMk/>
            <pc:sldMk cId="3204816939" sldId="261"/>
            <ac:picMk id="1028" creationId="{2BDD5522-E0BC-1225-E52E-C00D675F9628}"/>
          </ac:picMkLst>
        </pc:picChg>
        <pc:picChg chg="add del mod">
          <ac:chgData name="Kees Meulendijks" userId="ed72235d-632d-4eda-95ef-1a60bcc8250b" providerId="ADAL" clId="{507C5666-FDCD-40BA-935A-9770A21CC49C}" dt="2023-08-30T13:19:03.008" v="618" actId="478"/>
          <ac:picMkLst>
            <pc:docMk/>
            <pc:sldMk cId="3204816939" sldId="261"/>
            <ac:picMk id="1028" creationId="{50D081CC-FEC4-37F5-1A3B-D7EFC546AA7E}"/>
          </ac:picMkLst>
        </pc:picChg>
        <pc:picChg chg="add del mod">
          <ac:chgData name="Kees Meulendijks" userId="ed72235d-632d-4eda-95ef-1a60bcc8250b" providerId="ADAL" clId="{507C5666-FDCD-40BA-935A-9770A21CC49C}" dt="2023-08-30T13:19:02.046" v="616" actId="478"/>
          <ac:picMkLst>
            <pc:docMk/>
            <pc:sldMk cId="3204816939" sldId="261"/>
            <ac:picMk id="1030" creationId="{F3320A86-9B75-4ABC-2F42-01C8BD4B2827}"/>
          </ac:picMkLst>
        </pc:picChg>
        <pc:picChg chg="add del mod">
          <ac:chgData name="Kees Meulendijks" userId="ed72235d-632d-4eda-95ef-1a60bcc8250b" providerId="ADAL" clId="{507C5666-FDCD-40BA-935A-9770A21CC49C}" dt="2023-08-30T13:19:02.648" v="617" actId="478"/>
          <ac:picMkLst>
            <pc:docMk/>
            <pc:sldMk cId="3204816939" sldId="261"/>
            <ac:picMk id="1032" creationId="{0B66663A-F2C3-04C7-86A5-62EAEE6DE988}"/>
          </ac:picMkLst>
        </pc:picChg>
        <pc:picChg chg="mod">
          <ac:chgData name="Kees Meulendijks" userId="ed72235d-632d-4eda-95ef-1a60bcc8250b" providerId="ADAL" clId="{507C5666-FDCD-40BA-935A-9770A21CC49C}" dt="2023-09-06T11:25:21.995" v="1824" actId="1036"/>
          <ac:picMkLst>
            <pc:docMk/>
            <pc:sldMk cId="3204816939" sldId="261"/>
            <ac:picMk id="1032" creationId="{BD06EC0C-2B71-B622-ECE1-488FAEF05E17}"/>
          </ac:picMkLst>
        </pc:picChg>
        <pc:picChg chg="add del mod">
          <ac:chgData name="Kees Meulendijks" userId="ed72235d-632d-4eda-95ef-1a60bcc8250b" providerId="ADAL" clId="{507C5666-FDCD-40BA-935A-9770A21CC49C}" dt="2023-08-30T14:47:44.370" v="1475" actId="1076"/>
          <ac:picMkLst>
            <pc:docMk/>
            <pc:sldMk cId="3204816939" sldId="261"/>
            <ac:picMk id="1034" creationId="{FD94A57A-454F-0DF2-0505-A55972B3518B}"/>
          </ac:picMkLst>
        </pc:picChg>
        <pc:picChg chg="add mod">
          <ac:chgData name="Kees Meulendijks" userId="ed72235d-632d-4eda-95ef-1a60bcc8250b" providerId="ADAL" clId="{507C5666-FDCD-40BA-935A-9770A21CC49C}" dt="2023-08-30T14:47:44.370" v="1475" actId="1076"/>
          <ac:picMkLst>
            <pc:docMk/>
            <pc:sldMk cId="3204816939" sldId="261"/>
            <ac:picMk id="1036" creationId="{E75C6365-82CB-AE48-3CC8-AE634E3F176B}"/>
          </ac:picMkLst>
        </pc:picChg>
        <pc:picChg chg="add mod">
          <ac:chgData name="Kees Meulendijks" userId="ed72235d-632d-4eda-95ef-1a60bcc8250b" providerId="ADAL" clId="{507C5666-FDCD-40BA-935A-9770A21CC49C}" dt="2023-08-30T14:47:44.370" v="1475" actId="1076"/>
          <ac:picMkLst>
            <pc:docMk/>
            <pc:sldMk cId="3204816939" sldId="261"/>
            <ac:picMk id="1038" creationId="{91019234-D1E2-67B4-3A06-76F995B0D19B}"/>
          </ac:picMkLst>
        </pc:picChg>
        <pc:picChg chg="add del mod">
          <ac:chgData name="Kees Meulendijks" userId="ed72235d-632d-4eda-95ef-1a60bcc8250b" providerId="ADAL" clId="{507C5666-FDCD-40BA-935A-9770A21CC49C}" dt="2023-08-30T13:46:09.742" v="859" actId="478"/>
          <ac:picMkLst>
            <pc:docMk/>
            <pc:sldMk cId="3204816939" sldId="261"/>
            <ac:picMk id="1040" creationId="{64DF6F17-5BFF-0F7F-2F90-A536B39AF05A}"/>
          </ac:picMkLst>
        </pc:picChg>
        <pc:picChg chg="add del">
          <ac:chgData name="Kees Meulendijks" userId="ed72235d-632d-4eda-95ef-1a60bcc8250b" providerId="ADAL" clId="{507C5666-FDCD-40BA-935A-9770A21CC49C}" dt="2023-08-30T13:46:36.668" v="861"/>
          <ac:picMkLst>
            <pc:docMk/>
            <pc:sldMk cId="3204816939" sldId="261"/>
            <ac:picMk id="1042" creationId="{70143414-79A7-ABC3-302A-3CD0EC166E0E}"/>
          </ac:picMkLst>
        </pc:picChg>
        <pc:picChg chg="add del mod">
          <ac:chgData name="Kees Meulendijks" userId="ed72235d-632d-4eda-95ef-1a60bcc8250b" providerId="ADAL" clId="{507C5666-FDCD-40BA-935A-9770A21CC49C}" dt="2023-08-30T13:47:15.964" v="867" actId="478"/>
          <ac:picMkLst>
            <pc:docMk/>
            <pc:sldMk cId="3204816939" sldId="261"/>
            <ac:picMk id="1044" creationId="{CAEC8E00-0C23-898A-FA7B-DDD244B2883A}"/>
          </ac:picMkLst>
        </pc:picChg>
        <pc:picChg chg="add del mod">
          <ac:chgData name="Kees Meulendijks" userId="ed72235d-632d-4eda-95ef-1a60bcc8250b" providerId="ADAL" clId="{507C5666-FDCD-40BA-935A-9770A21CC49C}" dt="2023-08-30T13:48:17.524" v="871" actId="478"/>
          <ac:picMkLst>
            <pc:docMk/>
            <pc:sldMk cId="3204816939" sldId="261"/>
            <ac:picMk id="1046" creationId="{B3F9A66F-487E-D133-104F-866BA661A3F9}"/>
          </ac:picMkLst>
        </pc:picChg>
        <pc:picChg chg="add del mod">
          <ac:chgData name="Kees Meulendijks" userId="ed72235d-632d-4eda-95ef-1a60bcc8250b" providerId="ADAL" clId="{507C5666-FDCD-40BA-935A-9770A21CC49C}" dt="2023-08-30T13:48:45.974" v="874" actId="478"/>
          <ac:picMkLst>
            <pc:docMk/>
            <pc:sldMk cId="3204816939" sldId="261"/>
            <ac:picMk id="1048" creationId="{2A2E9FAE-44AA-0C96-D328-8934937B8C5B}"/>
          </ac:picMkLst>
        </pc:picChg>
        <pc:picChg chg="add mod">
          <ac:chgData name="Kees Meulendijks" userId="ed72235d-632d-4eda-95ef-1a60bcc8250b" providerId="ADAL" clId="{507C5666-FDCD-40BA-935A-9770A21CC49C}" dt="2023-09-13T13:25:42.497" v="2874" actId="14100"/>
          <ac:picMkLst>
            <pc:docMk/>
            <pc:sldMk cId="3204816939" sldId="261"/>
            <ac:picMk id="1050" creationId="{B3ED7746-D39A-8B3A-87BA-91828ADEE51B}"/>
          </ac:picMkLst>
        </pc:picChg>
        <pc:picChg chg="add mod">
          <ac:chgData name="Kees Meulendijks" userId="ed72235d-632d-4eda-95ef-1a60bcc8250b" providerId="ADAL" clId="{507C5666-FDCD-40BA-935A-9770A21CC49C}" dt="2023-08-30T14:47:44.370" v="1475" actId="1076"/>
          <ac:picMkLst>
            <pc:docMk/>
            <pc:sldMk cId="3204816939" sldId="261"/>
            <ac:picMk id="1052" creationId="{CB17BB3A-700D-B1C0-0791-939D36F5650D}"/>
          </ac:picMkLst>
        </pc:picChg>
      </pc:sldChg>
      <pc:sldChg chg="addSp delSp modSp add mod modAnim">
        <pc:chgData name="Kees Meulendijks" userId="ed72235d-632d-4eda-95ef-1a60bcc8250b" providerId="ADAL" clId="{507C5666-FDCD-40BA-935A-9770A21CC49C}" dt="2023-09-13T13:36:00.188" v="2968" actId="732"/>
        <pc:sldMkLst>
          <pc:docMk/>
          <pc:sldMk cId="404555877" sldId="262"/>
        </pc:sldMkLst>
        <pc:spChg chg="add mod">
          <ac:chgData name="Kees Meulendijks" userId="ed72235d-632d-4eda-95ef-1a60bcc8250b" providerId="ADAL" clId="{507C5666-FDCD-40BA-935A-9770A21CC49C}" dt="2023-09-06T12:48:28.676" v="2638" actId="20577"/>
          <ac:spMkLst>
            <pc:docMk/>
            <pc:sldMk cId="404555877" sldId="262"/>
            <ac:spMk id="2" creationId="{BE9DEB90-11D9-7426-766D-277C6D91ECD2}"/>
          </ac:spMkLst>
        </pc:spChg>
        <pc:spChg chg="add mod">
          <ac:chgData name="Kees Meulendijks" userId="ed72235d-632d-4eda-95ef-1a60bcc8250b" providerId="ADAL" clId="{507C5666-FDCD-40BA-935A-9770A21CC49C}" dt="2023-09-13T13:31:26.007" v="2925" actId="207"/>
          <ac:spMkLst>
            <pc:docMk/>
            <pc:sldMk cId="404555877" sldId="262"/>
            <ac:spMk id="5" creationId="{E6C974DB-C4BE-3FD9-0494-47AEEDC07718}"/>
          </ac:spMkLst>
        </pc:spChg>
        <pc:spChg chg="add mod">
          <ac:chgData name="Kees Meulendijks" userId="ed72235d-632d-4eda-95ef-1a60bcc8250b" providerId="ADAL" clId="{507C5666-FDCD-40BA-935A-9770A21CC49C}" dt="2023-09-13T13:32:00.053" v="2935" actId="207"/>
          <ac:spMkLst>
            <pc:docMk/>
            <pc:sldMk cId="404555877" sldId="262"/>
            <ac:spMk id="7" creationId="{CC2921FF-5FE4-5F65-D919-9B4B44B71ABA}"/>
          </ac:spMkLst>
        </pc:spChg>
        <pc:spChg chg="add mod">
          <ac:chgData name="Kees Meulendijks" userId="ed72235d-632d-4eda-95ef-1a60bcc8250b" providerId="ADAL" clId="{507C5666-FDCD-40BA-935A-9770A21CC49C}" dt="2023-09-13T13:32:24.461" v="2940" actId="113"/>
          <ac:spMkLst>
            <pc:docMk/>
            <pc:sldMk cId="404555877" sldId="262"/>
            <ac:spMk id="9" creationId="{1D9FEB95-29AD-861F-39D5-7124AD2D7C1A}"/>
          </ac:spMkLst>
        </pc:spChg>
        <pc:spChg chg="add mod">
          <ac:chgData name="Kees Meulendijks" userId="ed72235d-632d-4eda-95ef-1a60bcc8250b" providerId="ADAL" clId="{507C5666-FDCD-40BA-935A-9770A21CC49C}" dt="2023-09-13T13:35:24.040" v="2965" actId="255"/>
          <ac:spMkLst>
            <pc:docMk/>
            <pc:sldMk cId="404555877" sldId="262"/>
            <ac:spMk id="11" creationId="{7F6023A0-4FF1-C7F9-E427-C99D9FDB0D56}"/>
          </ac:spMkLst>
        </pc:spChg>
        <pc:spChg chg="del">
          <ac:chgData name="Kees Meulendijks" userId="ed72235d-632d-4eda-95ef-1a60bcc8250b" providerId="ADAL" clId="{507C5666-FDCD-40BA-935A-9770A21CC49C}" dt="2023-09-06T12:47:48.677" v="2631" actId="478"/>
          <ac:spMkLst>
            <pc:docMk/>
            <pc:sldMk cId="404555877" sldId="262"/>
            <ac:spMk id="15" creationId="{00F9CD3D-F313-B5D8-7217-5CA22D72B991}"/>
          </ac:spMkLst>
        </pc:spChg>
        <pc:spChg chg="mod">
          <ac:chgData name="Kees Meulendijks" userId="ed72235d-632d-4eda-95ef-1a60bcc8250b" providerId="ADAL" clId="{507C5666-FDCD-40BA-935A-9770A21CC49C}" dt="2023-09-06T12:48:22.333" v="2632" actId="1076"/>
          <ac:spMkLst>
            <pc:docMk/>
            <pc:sldMk cId="404555877" sldId="262"/>
            <ac:spMk id="17" creationId="{AB7D3170-70E7-666E-D452-B07CED66BEC8}"/>
          </ac:spMkLst>
        </pc:spChg>
        <pc:spChg chg="mod">
          <ac:chgData name="Kees Meulendijks" userId="ed72235d-632d-4eda-95ef-1a60bcc8250b" providerId="ADAL" clId="{507C5666-FDCD-40BA-935A-9770A21CC49C}" dt="2023-09-06T12:48:22.333" v="2632" actId="1076"/>
          <ac:spMkLst>
            <pc:docMk/>
            <pc:sldMk cId="404555877" sldId="262"/>
            <ac:spMk id="19" creationId="{F03379FC-D841-3C61-1E96-B0D09AB4B258}"/>
          </ac:spMkLst>
        </pc:spChg>
        <pc:picChg chg="add mod">
          <ac:chgData name="Kees Meulendijks" userId="ed72235d-632d-4eda-95ef-1a60bcc8250b" providerId="ADAL" clId="{507C5666-FDCD-40BA-935A-9770A21CC49C}" dt="2023-09-13T13:31:20.162" v="2923" actId="1076"/>
          <ac:picMkLst>
            <pc:docMk/>
            <pc:sldMk cId="404555877" sldId="262"/>
            <ac:picMk id="4" creationId="{54E18731-8E62-14DB-CE96-66B2FCBA9B0F}"/>
          </ac:picMkLst>
        </pc:picChg>
        <pc:picChg chg="add mod">
          <ac:chgData name="Kees Meulendijks" userId="ed72235d-632d-4eda-95ef-1a60bcc8250b" providerId="ADAL" clId="{507C5666-FDCD-40BA-935A-9770A21CC49C}" dt="2023-09-13T13:35:51.270" v="2967" actId="732"/>
          <ac:picMkLst>
            <pc:docMk/>
            <pc:sldMk cId="404555877" sldId="262"/>
            <ac:picMk id="6" creationId="{935EBE8C-A2FA-9028-98CA-4CE754BD83EF}"/>
          </ac:picMkLst>
        </pc:picChg>
        <pc:picChg chg="add mod">
          <ac:chgData name="Kees Meulendijks" userId="ed72235d-632d-4eda-95ef-1a60bcc8250b" providerId="ADAL" clId="{507C5666-FDCD-40BA-935A-9770A21CC49C}" dt="2023-09-13T13:35:38.190" v="2966" actId="732"/>
          <ac:picMkLst>
            <pc:docMk/>
            <pc:sldMk cId="404555877" sldId="262"/>
            <ac:picMk id="8" creationId="{5E514651-16FC-A234-4567-23C97A268527}"/>
          </ac:picMkLst>
        </pc:picChg>
        <pc:picChg chg="add mod">
          <ac:chgData name="Kees Meulendijks" userId="ed72235d-632d-4eda-95ef-1a60bcc8250b" providerId="ADAL" clId="{507C5666-FDCD-40BA-935A-9770A21CC49C}" dt="2023-09-13T13:36:00.188" v="2968" actId="732"/>
          <ac:picMkLst>
            <pc:docMk/>
            <pc:sldMk cId="404555877" sldId="262"/>
            <ac:picMk id="10" creationId="{EC0C93F7-7BED-475F-8CDE-934A224F9D15}"/>
          </ac:picMkLst>
        </pc:picChg>
        <pc:picChg chg="mod">
          <ac:chgData name="Kees Meulendijks" userId="ed72235d-632d-4eda-95ef-1a60bcc8250b" providerId="ADAL" clId="{507C5666-FDCD-40BA-935A-9770A21CC49C}" dt="2023-09-06T12:48:22.333" v="2632" actId="1076"/>
          <ac:picMkLst>
            <pc:docMk/>
            <pc:sldMk cId="404555877" sldId="262"/>
            <ac:picMk id="16" creationId="{5D7EBFF1-3E90-7359-AF01-CFBFDEDD8D56}"/>
          </ac:picMkLst>
        </pc:picChg>
        <pc:picChg chg="mod">
          <ac:chgData name="Kees Meulendijks" userId="ed72235d-632d-4eda-95ef-1a60bcc8250b" providerId="ADAL" clId="{507C5666-FDCD-40BA-935A-9770A21CC49C}" dt="2023-09-06T12:48:22.333" v="2632" actId="1076"/>
          <ac:picMkLst>
            <pc:docMk/>
            <pc:sldMk cId="404555877" sldId="262"/>
            <ac:picMk id="18" creationId="{A2563598-04E5-F689-B511-69B0070A4CDD}"/>
          </ac:picMkLst>
        </pc:picChg>
        <pc:picChg chg="mod">
          <ac:chgData name="Kees Meulendijks" userId="ed72235d-632d-4eda-95ef-1a60bcc8250b" providerId="ADAL" clId="{507C5666-FDCD-40BA-935A-9770A21CC49C}" dt="2023-09-06T12:48:22.333" v="2632" actId="1076"/>
          <ac:picMkLst>
            <pc:docMk/>
            <pc:sldMk cId="404555877" sldId="262"/>
            <ac:picMk id="22" creationId="{ED4D9592-A62B-8777-31AD-95BCFE646981}"/>
          </ac:picMkLst>
        </pc:picChg>
        <pc:picChg chg="add del">
          <ac:chgData name="Kees Meulendijks" userId="ed72235d-632d-4eda-95ef-1a60bcc8250b" providerId="ADAL" clId="{507C5666-FDCD-40BA-935A-9770A21CC49C}" dt="2023-09-06T12:47:46.255" v="2630" actId="478"/>
          <ac:picMkLst>
            <pc:docMk/>
            <pc:sldMk cId="404555877" sldId="262"/>
            <ac:picMk id="25" creationId="{1F8D68BE-222A-F557-3A76-5AB1B7B98199}"/>
          </ac:picMkLst>
        </pc:picChg>
      </pc:sldChg>
      <pc:sldChg chg="addSp delSp modSp add mod modTransition addAnim delAnim modAnim">
        <pc:chgData name="Kees Meulendijks" userId="ed72235d-632d-4eda-95ef-1a60bcc8250b" providerId="ADAL" clId="{507C5666-FDCD-40BA-935A-9770A21CC49C}" dt="2023-09-13T13:34:41.396" v="2964" actId="478"/>
        <pc:sldMkLst>
          <pc:docMk/>
          <pc:sldMk cId="323699264" sldId="263"/>
        </pc:sldMkLst>
        <pc:spChg chg="del">
          <ac:chgData name="Kees Meulendijks" userId="ed72235d-632d-4eda-95ef-1a60bcc8250b" providerId="ADAL" clId="{507C5666-FDCD-40BA-935A-9770A21CC49C}" dt="2023-09-06T11:25:43.728" v="1826" actId="478"/>
          <ac:spMkLst>
            <pc:docMk/>
            <pc:sldMk cId="323699264" sldId="263"/>
            <ac:spMk id="2" creationId="{437DC344-DBBF-9678-BBD0-FA53DF5C03FA}"/>
          </ac:spMkLst>
        </pc:spChg>
        <pc:spChg chg="mod">
          <ac:chgData name="Kees Meulendijks" userId="ed72235d-632d-4eda-95ef-1a60bcc8250b" providerId="ADAL" clId="{507C5666-FDCD-40BA-935A-9770A21CC49C}" dt="2023-08-30T14:29:22.947" v="1112" actId="408"/>
          <ac:spMkLst>
            <pc:docMk/>
            <pc:sldMk cId="323699264" sldId="263"/>
            <ac:spMk id="3" creationId="{8B484F62-51EA-FE34-5B7D-6215C252923A}"/>
          </ac:spMkLst>
        </pc:spChg>
        <pc:spChg chg="add mod">
          <ac:chgData name="Kees Meulendijks" userId="ed72235d-632d-4eda-95ef-1a60bcc8250b" providerId="ADAL" clId="{507C5666-FDCD-40BA-935A-9770A21CC49C}" dt="2023-08-30T14:29:22.947" v="1112" actId="408"/>
          <ac:spMkLst>
            <pc:docMk/>
            <pc:sldMk cId="323699264" sldId="263"/>
            <ac:spMk id="4" creationId="{5E18CF67-9CDD-202E-4AC7-5F60FC625A90}"/>
          </ac:spMkLst>
        </pc:spChg>
        <pc:spChg chg="add mod">
          <ac:chgData name="Kees Meulendijks" userId="ed72235d-632d-4eda-95ef-1a60bcc8250b" providerId="ADAL" clId="{507C5666-FDCD-40BA-935A-9770A21CC49C}" dt="2023-08-30T14:33:39.276" v="1257" actId="20577"/>
          <ac:spMkLst>
            <pc:docMk/>
            <pc:sldMk cId="323699264" sldId="263"/>
            <ac:spMk id="5" creationId="{0DBF2F3F-B7AC-6F53-AE63-8A682560C8B2}"/>
          </ac:spMkLst>
        </pc:spChg>
        <pc:spChg chg="mod">
          <ac:chgData name="Kees Meulendijks" userId="ed72235d-632d-4eda-95ef-1a60bcc8250b" providerId="ADAL" clId="{507C5666-FDCD-40BA-935A-9770A21CC49C}" dt="2023-08-30T14:29:22.947" v="1112" actId="408"/>
          <ac:spMkLst>
            <pc:docMk/>
            <pc:sldMk cId="323699264" sldId="263"/>
            <ac:spMk id="8" creationId="{1E4D95A7-8A0F-9EA7-B341-14B9C5B06FE8}"/>
          </ac:spMkLst>
        </pc:spChg>
        <pc:spChg chg="add del mod">
          <ac:chgData name="Kees Meulendijks" userId="ed72235d-632d-4eda-95ef-1a60bcc8250b" providerId="ADAL" clId="{507C5666-FDCD-40BA-935A-9770A21CC49C}" dt="2023-09-06T11:25:48.698" v="1827" actId="478"/>
          <ac:spMkLst>
            <pc:docMk/>
            <pc:sldMk cId="323699264" sldId="263"/>
            <ac:spMk id="9" creationId="{8D20D721-7A33-2C5D-7A38-10843B4DAFAD}"/>
          </ac:spMkLst>
        </pc:spChg>
        <pc:spChg chg="mod">
          <ac:chgData name="Kees Meulendijks" userId="ed72235d-632d-4eda-95ef-1a60bcc8250b" providerId="ADAL" clId="{507C5666-FDCD-40BA-935A-9770A21CC49C}" dt="2023-08-30T14:29:22.947" v="1112" actId="408"/>
          <ac:spMkLst>
            <pc:docMk/>
            <pc:sldMk cId="323699264" sldId="263"/>
            <ac:spMk id="10" creationId="{C0CF9AF8-8376-A972-7A00-B6747F5BBD1F}"/>
          </ac:spMkLst>
        </pc:spChg>
        <pc:spChg chg="add mod">
          <ac:chgData name="Kees Meulendijks" userId="ed72235d-632d-4eda-95ef-1a60bcc8250b" providerId="ADAL" clId="{507C5666-FDCD-40BA-935A-9770A21CC49C}" dt="2023-08-30T14:33:49.274" v="1287" actId="27636"/>
          <ac:spMkLst>
            <pc:docMk/>
            <pc:sldMk cId="323699264" sldId="263"/>
            <ac:spMk id="13" creationId="{92F2A58B-278A-82FB-617F-573FF980FE11}"/>
          </ac:spMkLst>
        </pc:spChg>
        <pc:spChg chg="add mod">
          <ac:chgData name="Kees Meulendijks" userId="ed72235d-632d-4eda-95ef-1a60bcc8250b" providerId="ADAL" clId="{507C5666-FDCD-40BA-935A-9770A21CC49C}" dt="2023-08-30T14:29:22.947" v="1112" actId="408"/>
          <ac:spMkLst>
            <pc:docMk/>
            <pc:sldMk cId="323699264" sldId="263"/>
            <ac:spMk id="14" creationId="{36343FC4-FFEA-D321-CFC0-98BCB012A70F}"/>
          </ac:spMkLst>
        </pc:spChg>
        <pc:spChg chg="add mod">
          <ac:chgData name="Kees Meulendijks" userId="ed72235d-632d-4eda-95ef-1a60bcc8250b" providerId="ADAL" clId="{507C5666-FDCD-40BA-935A-9770A21CC49C}" dt="2023-08-30T14:29:22.947" v="1112" actId="408"/>
          <ac:spMkLst>
            <pc:docMk/>
            <pc:sldMk cId="323699264" sldId="263"/>
            <ac:spMk id="15" creationId="{8EC3B561-6F0D-E729-21EE-347BA7360825}"/>
          </ac:spMkLst>
        </pc:spChg>
        <pc:spChg chg="add mod">
          <ac:chgData name="Kees Meulendijks" userId="ed72235d-632d-4eda-95ef-1a60bcc8250b" providerId="ADAL" clId="{507C5666-FDCD-40BA-935A-9770A21CC49C}" dt="2023-08-30T14:29:22.947" v="1112" actId="408"/>
          <ac:spMkLst>
            <pc:docMk/>
            <pc:sldMk cId="323699264" sldId="263"/>
            <ac:spMk id="16" creationId="{B6D4B32E-1E68-A76B-CC4D-A3CCA41F65CB}"/>
          </ac:spMkLst>
        </pc:spChg>
        <pc:spChg chg="add mod">
          <ac:chgData name="Kees Meulendijks" userId="ed72235d-632d-4eda-95ef-1a60bcc8250b" providerId="ADAL" clId="{507C5666-FDCD-40BA-935A-9770A21CC49C}" dt="2023-08-30T14:29:22.947" v="1112" actId="408"/>
          <ac:spMkLst>
            <pc:docMk/>
            <pc:sldMk cId="323699264" sldId="263"/>
            <ac:spMk id="17" creationId="{B529706A-19D7-66EA-3FA5-4E1D53B020AE}"/>
          </ac:spMkLst>
        </pc:spChg>
        <pc:spChg chg="add mod">
          <ac:chgData name="Kees Meulendijks" userId="ed72235d-632d-4eda-95ef-1a60bcc8250b" providerId="ADAL" clId="{507C5666-FDCD-40BA-935A-9770A21CC49C}" dt="2023-08-30T14:29:22.947" v="1112" actId="408"/>
          <ac:spMkLst>
            <pc:docMk/>
            <pc:sldMk cId="323699264" sldId="263"/>
            <ac:spMk id="18" creationId="{02B06DB1-283A-FE88-F7A7-D01DACF8995D}"/>
          </ac:spMkLst>
        </pc:spChg>
        <pc:spChg chg="add mod">
          <ac:chgData name="Kees Meulendijks" userId="ed72235d-632d-4eda-95ef-1a60bcc8250b" providerId="ADAL" clId="{507C5666-FDCD-40BA-935A-9770A21CC49C}" dt="2023-08-30T14:29:22.947" v="1112" actId="408"/>
          <ac:spMkLst>
            <pc:docMk/>
            <pc:sldMk cId="323699264" sldId="263"/>
            <ac:spMk id="19" creationId="{E04FEF81-792C-C586-1EC4-9D9471324628}"/>
          </ac:spMkLst>
        </pc:spChg>
        <pc:spChg chg="add mod">
          <ac:chgData name="Kees Meulendijks" userId="ed72235d-632d-4eda-95ef-1a60bcc8250b" providerId="ADAL" clId="{507C5666-FDCD-40BA-935A-9770A21CC49C}" dt="2023-09-06T11:27:46.756" v="1830" actId="1076"/>
          <ac:spMkLst>
            <pc:docMk/>
            <pc:sldMk cId="323699264" sldId="263"/>
            <ac:spMk id="20" creationId="{4E8B3FFA-74A6-CE5F-E91A-8E9A3AA24012}"/>
          </ac:spMkLst>
        </pc:spChg>
        <pc:picChg chg="mod">
          <ac:chgData name="Kees Meulendijks" userId="ed72235d-632d-4eda-95ef-1a60bcc8250b" providerId="ADAL" clId="{507C5666-FDCD-40BA-935A-9770A21CC49C}" dt="2023-09-06T12:27:46.164" v="2505" actId="1076"/>
          <ac:picMkLst>
            <pc:docMk/>
            <pc:sldMk cId="323699264" sldId="263"/>
            <ac:picMk id="6" creationId="{276D4BB7-9935-D432-0A2C-5FA2720504B8}"/>
          </ac:picMkLst>
        </pc:picChg>
        <pc:picChg chg="add del">
          <ac:chgData name="Kees Meulendijks" userId="ed72235d-632d-4eda-95ef-1a60bcc8250b" providerId="ADAL" clId="{507C5666-FDCD-40BA-935A-9770A21CC49C}" dt="2023-08-30T13:57:45.944" v="957" actId="478"/>
          <ac:picMkLst>
            <pc:docMk/>
            <pc:sldMk cId="323699264" sldId="263"/>
            <ac:picMk id="6" creationId="{BB0E9477-1A6B-4211-1743-BC6E2F451891}"/>
          </ac:picMkLst>
        </pc:picChg>
        <pc:picChg chg="add del">
          <ac:chgData name="Kees Meulendijks" userId="ed72235d-632d-4eda-95ef-1a60bcc8250b" providerId="ADAL" clId="{507C5666-FDCD-40BA-935A-9770A21CC49C}" dt="2023-08-30T13:57:46.578" v="958" actId="478"/>
          <ac:picMkLst>
            <pc:docMk/>
            <pc:sldMk cId="323699264" sldId="263"/>
            <ac:picMk id="7" creationId="{5375E594-960D-C0EE-A8B1-430038C1BDE1}"/>
          </ac:picMkLst>
        </pc:picChg>
        <pc:picChg chg="add del">
          <ac:chgData name="Kees Meulendijks" userId="ed72235d-632d-4eda-95ef-1a60bcc8250b" providerId="ADAL" clId="{507C5666-FDCD-40BA-935A-9770A21CC49C}" dt="2023-08-30T13:57:47.616" v="959" actId="478"/>
          <ac:picMkLst>
            <pc:docMk/>
            <pc:sldMk cId="323699264" sldId="263"/>
            <ac:picMk id="9" creationId="{CE62B81C-E7AE-9057-29B9-81547BAB3857}"/>
          </ac:picMkLst>
        </pc:picChg>
        <pc:picChg chg="add del mod">
          <ac:chgData name="Kees Meulendijks" userId="ed72235d-632d-4eda-95ef-1a60bcc8250b" providerId="ADAL" clId="{507C5666-FDCD-40BA-935A-9770A21CC49C}" dt="2023-09-13T13:34:39.383" v="2962" actId="478"/>
          <ac:picMkLst>
            <pc:docMk/>
            <pc:sldMk cId="323699264" sldId="263"/>
            <ac:picMk id="11" creationId="{6EEF65C8-EE41-9D79-63A3-A1AA57CBB979}"/>
          </ac:picMkLst>
        </pc:picChg>
        <pc:picChg chg="add del mod">
          <ac:chgData name="Kees Meulendijks" userId="ed72235d-632d-4eda-95ef-1a60bcc8250b" providerId="ADAL" clId="{507C5666-FDCD-40BA-935A-9770A21CC49C}" dt="2023-09-13T13:34:41.396" v="2964" actId="478"/>
          <ac:picMkLst>
            <pc:docMk/>
            <pc:sldMk cId="323699264" sldId="263"/>
            <ac:picMk id="12" creationId="{0352FB6B-C1DD-C11E-E058-4BE59A84895F}"/>
          </ac:picMkLst>
        </pc:picChg>
        <pc:picChg chg="add del">
          <ac:chgData name="Kees Meulendijks" userId="ed72235d-632d-4eda-95ef-1a60bcc8250b" providerId="ADAL" clId="{507C5666-FDCD-40BA-935A-9770A21CC49C}" dt="2023-08-30T13:57:41.107" v="956" actId="478"/>
          <ac:picMkLst>
            <pc:docMk/>
            <pc:sldMk cId="323699264" sldId="263"/>
            <ac:picMk id="1034" creationId="{FD94A57A-454F-0DF2-0505-A55972B3518B}"/>
          </ac:picMkLst>
        </pc:picChg>
        <pc:picChg chg="add del">
          <ac:chgData name="Kees Meulendijks" userId="ed72235d-632d-4eda-95ef-1a60bcc8250b" providerId="ADAL" clId="{507C5666-FDCD-40BA-935A-9770A21CC49C}" dt="2023-08-30T13:57:40.529" v="955" actId="478"/>
          <ac:picMkLst>
            <pc:docMk/>
            <pc:sldMk cId="323699264" sldId="263"/>
            <ac:picMk id="1036" creationId="{E75C6365-82CB-AE48-3CC8-AE634E3F176B}"/>
          </ac:picMkLst>
        </pc:picChg>
        <pc:picChg chg="add del">
          <ac:chgData name="Kees Meulendijks" userId="ed72235d-632d-4eda-95ef-1a60bcc8250b" providerId="ADAL" clId="{507C5666-FDCD-40BA-935A-9770A21CC49C}" dt="2023-08-30T13:57:39.903" v="954" actId="478"/>
          <ac:picMkLst>
            <pc:docMk/>
            <pc:sldMk cId="323699264" sldId="263"/>
            <ac:picMk id="1038" creationId="{91019234-D1E2-67B4-3A06-76F995B0D19B}"/>
          </ac:picMkLst>
        </pc:picChg>
        <pc:picChg chg="add del mod">
          <ac:chgData name="Kees Meulendijks" userId="ed72235d-632d-4eda-95ef-1a60bcc8250b" providerId="ADAL" clId="{507C5666-FDCD-40BA-935A-9770A21CC49C}" dt="2023-09-13T13:34:40.193" v="2963" actId="478"/>
          <ac:picMkLst>
            <pc:docMk/>
            <pc:sldMk cId="323699264" sldId="263"/>
            <ac:picMk id="1050" creationId="{B3ED7746-D39A-8B3A-87BA-91828ADEE51B}"/>
          </ac:picMkLst>
        </pc:picChg>
      </pc:sldChg>
      <pc:sldChg chg="addSp modSp add mod ord">
        <pc:chgData name="Kees Meulendijks" userId="ed72235d-632d-4eda-95ef-1a60bcc8250b" providerId="ADAL" clId="{507C5666-FDCD-40BA-935A-9770A21CC49C}" dt="2023-08-30T14:42:51.605" v="1466" actId="1076"/>
        <pc:sldMkLst>
          <pc:docMk/>
          <pc:sldMk cId="3782328705" sldId="264"/>
        </pc:sldMkLst>
        <pc:spChg chg="mod">
          <ac:chgData name="Kees Meulendijks" userId="ed72235d-632d-4eda-95ef-1a60bcc8250b" providerId="ADAL" clId="{507C5666-FDCD-40BA-935A-9770A21CC49C}" dt="2023-08-30T14:30:18.342" v="1119" actId="20577"/>
          <ac:spMkLst>
            <pc:docMk/>
            <pc:sldMk cId="3782328705" sldId="264"/>
            <ac:spMk id="2" creationId="{437DC344-DBBF-9678-BBD0-FA53DF5C03FA}"/>
          </ac:spMkLst>
        </pc:spChg>
        <pc:picChg chg="add mod">
          <ac:chgData name="Kees Meulendijks" userId="ed72235d-632d-4eda-95ef-1a60bcc8250b" providerId="ADAL" clId="{507C5666-FDCD-40BA-935A-9770A21CC49C}" dt="2023-08-30T14:42:51.605" v="1466" actId="1076"/>
          <ac:picMkLst>
            <pc:docMk/>
            <pc:sldMk cId="3782328705" sldId="264"/>
            <ac:picMk id="6" creationId="{48C72ABE-E1CC-7B1B-1D65-A943C06759F4}"/>
          </ac:picMkLst>
        </pc:picChg>
        <pc:picChg chg="mod">
          <ac:chgData name="Kees Meulendijks" userId="ed72235d-632d-4eda-95ef-1a60bcc8250b" providerId="ADAL" clId="{507C5666-FDCD-40BA-935A-9770A21CC49C}" dt="2023-08-30T14:42:50.608" v="1465" actId="1076"/>
          <ac:picMkLst>
            <pc:docMk/>
            <pc:sldMk cId="3782328705" sldId="264"/>
            <ac:picMk id="11" creationId="{6EEF65C8-EE41-9D79-63A3-A1AA57CBB979}"/>
          </ac:picMkLst>
        </pc:picChg>
        <pc:picChg chg="mod">
          <ac:chgData name="Kees Meulendijks" userId="ed72235d-632d-4eda-95ef-1a60bcc8250b" providerId="ADAL" clId="{507C5666-FDCD-40BA-935A-9770A21CC49C}" dt="2023-08-30T14:42:49.180" v="1464" actId="1076"/>
          <ac:picMkLst>
            <pc:docMk/>
            <pc:sldMk cId="3782328705" sldId="264"/>
            <ac:picMk id="1050" creationId="{B3ED7746-D39A-8B3A-87BA-91828ADEE51B}"/>
          </ac:picMkLst>
        </pc:picChg>
      </pc:sldChg>
      <pc:sldChg chg="addSp delSp modSp mod">
        <pc:chgData name="Kees Meulendijks" userId="ed72235d-632d-4eda-95ef-1a60bcc8250b" providerId="ADAL" clId="{507C5666-FDCD-40BA-935A-9770A21CC49C}" dt="2023-09-06T13:51:05.838" v="2684" actId="14100"/>
        <pc:sldMkLst>
          <pc:docMk/>
          <pc:sldMk cId="1878852480" sldId="265"/>
        </pc:sldMkLst>
        <pc:spChg chg="del mod">
          <ac:chgData name="Kees Meulendijks" userId="ed72235d-632d-4eda-95ef-1a60bcc8250b" providerId="ADAL" clId="{507C5666-FDCD-40BA-935A-9770A21CC49C}" dt="2023-09-06T11:28:15.485" v="1855" actId="478"/>
          <ac:spMkLst>
            <pc:docMk/>
            <pc:sldMk cId="1878852480" sldId="265"/>
            <ac:spMk id="2" creationId="{437DC344-DBBF-9678-BBD0-FA53DF5C03FA}"/>
          </ac:spMkLst>
        </pc:spChg>
        <pc:spChg chg="del mod">
          <ac:chgData name="Kees Meulendijks" userId="ed72235d-632d-4eda-95ef-1a60bcc8250b" providerId="ADAL" clId="{507C5666-FDCD-40BA-935A-9770A21CC49C}" dt="2023-09-06T11:58:04.829" v="1950" actId="478"/>
          <ac:spMkLst>
            <pc:docMk/>
            <pc:sldMk cId="1878852480" sldId="265"/>
            <ac:spMk id="3" creationId="{8B484F62-51EA-FE34-5B7D-6215C252923A}"/>
          </ac:spMkLst>
        </pc:spChg>
        <pc:spChg chg="add mod">
          <ac:chgData name="Kees Meulendijks" userId="ed72235d-632d-4eda-95ef-1a60bcc8250b" providerId="ADAL" clId="{507C5666-FDCD-40BA-935A-9770A21CC49C}" dt="2023-09-06T11:58:13.033" v="1952" actId="1076"/>
          <ac:spMkLst>
            <pc:docMk/>
            <pc:sldMk cId="1878852480" sldId="265"/>
            <ac:spMk id="4" creationId="{CA1B7C19-CC07-F4FF-EFB7-18CCE1F2C5F8}"/>
          </ac:spMkLst>
        </pc:spChg>
        <pc:spChg chg="mod">
          <ac:chgData name="Kees Meulendijks" userId="ed72235d-632d-4eda-95ef-1a60bcc8250b" providerId="ADAL" clId="{507C5666-FDCD-40BA-935A-9770A21CC49C}" dt="2023-09-06T11:50:54.208" v="1932" actId="21"/>
          <ac:spMkLst>
            <pc:docMk/>
            <pc:sldMk cId="1878852480" sldId="265"/>
            <ac:spMk id="7" creationId="{DC334060-34D9-938A-3CB2-BC5945156182}"/>
          </ac:spMkLst>
        </pc:spChg>
        <pc:spChg chg="del mod">
          <ac:chgData name="Kees Meulendijks" userId="ed72235d-632d-4eda-95ef-1a60bcc8250b" providerId="ADAL" clId="{507C5666-FDCD-40BA-935A-9770A21CC49C}" dt="2023-09-06T11:49:38.150" v="1882" actId="21"/>
          <ac:spMkLst>
            <pc:docMk/>
            <pc:sldMk cId="1878852480" sldId="265"/>
            <ac:spMk id="8" creationId="{77885D69-4E45-13D9-C956-6CC04F608BBB}"/>
          </ac:spMkLst>
        </pc:spChg>
        <pc:spChg chg="del">
          <ac:chgData name="Kees Meulendijks" userId="ed72235d-632d-4eda-95ef-1a60bcc8250b" providerId="ADAL" clId="{507C5666-FDCD-40BA-935A-9770A21CC49C}" dt="2023-09-06T11:49:47.685" v="1886" actId="478"/>
          <ac:spMkLst>
            <pc:docMk/>
            <pc:sldMk cId="1878852480" sldId="265"/>
            <ac:spMk id="9" creationId="{D3FB5DD9-8981-39D9-32B2-78D3BF925604}"/>
          </ac:spMkLst>
        </pc:spChg>
        <pc:spChg chg="del">
          <ac:chgData name="Kees Meulendijks" userId="ed72235d-632d-4eda-95ef-1a60bcc8250b" providerId="ADAL" clId="{507C5666-FDCD-40BA-935A-9770A21CC49C}" dt="2023-09-06T11:49:51.251" v="1887" actId="478"/>
          <ac:spMkLst>
            <pc:docMk/>
            <pc:sldMk cId="1878852480" sldId="265"/>
            <ac:spMk id="10" creationId="{2C0AC62B-A3B7-E938-1AC9-04AACF4E4C8C}"/>
          </ac:spMkLst>
        </pc:spChg>
        <pc:spChg chg="del">
          <ac:chgData name="Kees Meulendijks" userId="ed72235d-632d-4eda-95ef-1a60bcc8250b" providerId="ADAL" clId="{507C5666-FDCD-40BA-935A-9770A21CC49C}" dt="2023-09-06T11:49:54.325" v="1888" actId="478"/>
          <ac:spMkLst>
            <pc:docMk/>
            <pc:sldMk cId="1878852480" sldId="265"/>
            <ac:spMk id="11" creationId="{BC7E2E77-D8EC-FCDD-3D4C-82DC271D9B51}"/>
          </ac:spMkLst>
        </pc:spChg>
        <pc:spChg chg="add del mod">
          <ac:chgData name="Kees Meulendijks" userId="ed72235d-632d-4eda-95ef-1a60bcc8250b" providerId="ADAL" clId="{507C5666-FDCD-40BA-935A-9770A21CC49C}" dt="2023-09-06T11:28:18.888" v="1856" actId="478"/>
          <ac:spMkLst>
            <pc:docMk/>
            <pc:sldMk cId="1878852480" sldId="265"/>
            <ac:spMk id="12" creationId="{4B224D8D-F236-E347-801A-CA7F40E5D6BD}"/>
          </ac:spMkLst>
        </pc:spChg>
        <pc:spChg chg="add del mod">
          <ac:chgData name="Kees Meulendijks" userId="ed72235d-632d-4eda-95ef-1a60bcc8250b" providerId="ADAL" clId="{507C5666-FDCD-40BA-935A-9770A21CC49C}" dt="2023-09-06T11:49:44.207" v="1885" actId="478"/>
          <ac:spMkLst>
            <pc:docMk/>
            <pc:sldMk cId="1878852480" sldId="265"/>
            <ac:spMk id="14" creationId="{ADAFE871-5F82-C0E2-93DD-AE2AFBAFAA2D}"/>
          </ac:spMkLst>
        </pc:spChg>
        <pc:spChg chg="add del mod">
          <ac:chgData name="Kees Meulendijks" userId="ed72235d-632d-4eda-95ef-1a60bcc8250b" providerId="ADAL" clId="{507C5666-FDCD-40BA-935A-9770A21CC49C}" dt="2023-09-06T11:58:09.230" v="1951" actId="478"/>
          <ac:spMkLst>
            <pc:docMk/>
            <pc:sldMk cId="1878852480" sldId="265"/>
            <ac:spMk id="16" creationId="{ECCAFEEF-1EAA-D5D6-7F4C-B61EC17B8CF8}"/>
          </ac:spMkLst>
        </pc:spChg>
        <pc:graphicFrameChg chg="add mod modGraphic">
          <ac:chgData name="Kees Meulendijks" userId="ed72235d-632d-4eda-95ef-1a60bcc8250b" providerId="ADAL" clId="{507C5666-FDCD-40BA-935A-9770A21CC49C}" dt="2023-09-06T13:51:05.838" v="2684" actId="14100"/>
          <ac:graphicFrameMkLst>
            <pc:docMk/>
            <pc:sldMk cId="1878852480" sldId="265"/>
            <ac:graphicFrameMk id="13" creationId="{9DC4B331-09E9-EDB3-AD51-5D8F629F78D4}"/>
          </ac:graphicFrameMkLst>
        </pc:graphicFrameChg>
      </pc:sldChg>
      <pc:sldChg chg="new del">
        <pc:chgData name="Kees Meulendijks" userId="ed72235d-632d-4eda-95ef-1a60bcc8250b" providerId="ADAL" clId="{507C5666-FDCD-40BA-935A-9770A21CC49C}" dt="2023-08-30T14:41:57.298" v="1455" actId="47"/>
        <pc:sldMkLst>
          <pc:docMk/>
          <pc:sldMk cId="3732914379" sldId="265"/>
        </pc:sldMkLst>
      </pc:sldChg>
      <pc:sldChg chg="addSp delSp modSp mod">
        <pc:chgData name="Kees Meulendijks" userId="ed72235d-632d-4eda-95ef-1a60bcc8250b" providerId="ADAL" clId="{507C5666-FDCD-40BA-935A-9770A21CC49C}" dt="2023-09-06T12:43:10.907" v="2624" actId="1076"/>
        <pc:sldMkLst>
          <pc:docMk/>
          <pc:sldMk cId="2632006395" sldId="266"/>
        </pc:sldMkLst>
        <pc:spChg chg="mod">
          <ac:chgData name="Kees Meulendijks" userId="ed72235d-632d-4eda-95ef-1a60bcc8250b" providerId="ADAL" clId="{507C5666-FDCD-40BA-935A-9770A21CC49C}" dt="2023-09-06T11:29:39.085" v="1869" actId="1076"/>
          <ac:spMkLst>
            <pc:docMk/>
            <pc:sldMk cId="2632006395" sldId="266"/>
            <ac:spMk id="3" creationId="{8B484F62-51EA-FE34-5B7D-6215C252923A}"/>
          </ac:spMkLst>
        </pc:spChg>
        <pc:picChg chg="add mod ord">
          <ac:chgData name="Kees Meulendijks" userId="ed72235d-632d-4eda-95ef-1a60bcc8250b" providerId="ADAL" clId="{507C5666-FDCD-40BA-935A-9770A21CC49C}" dt="2023-09-06T12:28:34.031" v="2518" actId="170"/>
          <ac:picMkLst>
            <pc:docMk/>
            <pc:sldMk cId="2632006395" sldId="266"/>
            <ac:picMk id="2" creationId="{BF5A5475-A9FF-0DC9-61E4-7053D2D7A042}"/>
          </ac:picMkLst>
        </pc:picChg>
        <pc:picChg chg="del mod">
          <ac:chgData name="Kees Meulendijks" userId="ed72235d-632d-4eda-95ef-1a60bcc8250b" providerId="ADAL" clId="{507C5666-FDCD-40BA-935A-9770A21CC49C}" dt="2023-09-06T12:33:56.344" v="2555" actId="478"/>
          <ac:picMkLst>
            <pc:docMk/>
            <pc:sldMk cId="2632006395" sldId="266"/>
            <ac:picMk id="4" creationId="{B688D0C9-C99C-D0B4-D06E-6287C33723A9}"/>
          </ac:picMkLst>
        </pc:picChg>
        <pc:picChg chg="del mod">
          <ac:chgData name="Kees Meulendijks" userId="ed72235d-632d-4eda-95ef-1a60bcc8250b" providerId="ADAL" clId="{507C5666-FDCD-40BA-935A-9770A21CC49C}" dt="2023-09-06T12:35:29.014" v="2560" actId="478"/>
          <ac:picMkLst>
            <pc:docMk/>
            <pc:sldMk cId="2632006395" sldId="266"/>
            <ac:picMk id="6" creationId="{18E8A22C-0451-068B-1388-F0836FC95BD5}"/>
          </ac:picMkLst>
        </pc:picChg>
        <pc:picChg chg="mod ord">
          <ac:chgData name="Kees Meulendijks" userId="ed72235d-632d-4eda-95ef-1a60bcc8250b" providerId="ADAL" clId="{507C5666-FDCD-40BA-935A-9770A21CC49C}" dt="2023-09-06T12:37:26.909" v="2578" actId="166"/>
          <ac:picMkLst>
            <pc:docMk/>
            <pc:sldMk cId="2632006395" sldId="266"/>
            <ac:picMk id="7" creationId="{410B903E-C9F8-3439-620B-7E359473FAA2}"/>
          </ac:picMkLst>
        </pc:picChg>
        <pc:picChg chg="mod">
          <ac:chgData name="Kees Meulendijks" userId="ed72235d-632d-4eda-95ef-1a60bcc8250b" providerId="ADAL" clId="{507C5666-FDCD-40BA-935A-9770A21CC49C}" dt="2023-09-06T12:37:45.521" v="2583" actId="1582"/>
          <ac:picMkLst>
            <pc:docMk/>
            <pc:sldMk cId="2632006395" sldId="266"/>
            <ac:picMk id="8" creationId="{2B590E6D-B1FC-C57B-2210-41AB0864304F}"/>
          </ac:picMkLst>
        </pc:picChg>
        <pc:picChg chg="add mod ord">
          <ac:chgData name="Kees Meulendijks" userId="ed72235d-632d-4eda-95ef-1a60bcc8250b" providerId="ADAL" clId="{507C5666-FDCD-40BA-935A-9770A21CC49C}" dt="2023-09-06T12:43:10.907" v="2624" actId="1076"/>
          <ac:picMkLst>
            <pc:docMk/>
            <pc:sldMk cId="2632006395" sldId="266"/>
            <ac:picMk id="9" creationId="{5355AC25-1B23-88C1-4DE2-A678EEF139B6}"/>
          </ac:picMkLst>
        </pc:picChg>
        <pc:picChg chg="add del">
          <ac:chgData name="Kees Meulendijks" userId="ed72235d-632d-4eda-95ef-1a60bcc8250b" providerId="ADAL" clId="{507C5666-FDCD-40BA-935A-9770A21CC49C}" dt="2023-09-06T12:27:58.434" v="2508" actId="478"/>
          <ac:picMkLst>
            <pc:docMk/>
            <pc:sldMk cId="2632006395" sldId="266"/>
            <ac:picMk id="11" creationId="{96B21849-2A5B-A20F-B8CF-FF09B9E827B1}"/>
          </ac:picMkLst>
        </pc:picChg>
        <pc:picChg chg="add mod">
          <ac:chgData name="Kees Meulendijks" userId="ed72235d-632d-4eda-95ef-1a60bcc8250b" providerId="ADAL" clId="{507C5666-FDCD-40BA-935A-9770A21CC49C}" dt="2023-09-06T12:41:29.470" v="2599" actId="208"/>
          <ac:picMkLst>
            <pc:docMk/>
            <pc:sldMk cId="2632006395" sldId="266"/>
            <ac:picMk id="1026" creationId="{34635AD7-252F-A47C-BBF1-804DB59B40EC}"/>
          </ac:picMkLst>
        </pc:picChg>
        <pc:picChg chg="add mod">
          <ac:chgData name="Kees Meulendijks" userId="ed72235d-632d-4eda-95ef-1a60bcc8250b" providerId="ADAL" clId="{507C5666-FDCD-40BA-935A-9770A21CC49C}" dt="2023-09-06T12:38:01.955" v="2592" actId="1037"/>
          <ac:picMkLst>
            <pc:docMk/>
            <pc:sldMk cId="2632006395" sldId="266"/>
            <ac:picMk id="1028" creationId="{1DFFF668-CF39-CDA2-0D88-64AB9BE520EB}"/>
          </ac:picMkLst>
        </pc:picChg>
        <pc:picChg chg="add mod">
          <ac:chgData name="Kees Meulendijks" userId="ed72235d-632d-4eda-95ef-1a60bcc8250b" providerId="ADAL" clId="{507C5666-FDCD-40BA-935A-9770A21CC49C}" dt="2023-09-06T12:42:02.810" v="2605" actId="1037"/>
          <ac:picMkLst>
            <pc:docMk/>
            <pc:sldMk cId="2632006395" sldId="266"/>
            <ac:picMk id="1030" creationId="{855490E5-E918-A79E-FC31-CEFC54BF34E0}"/>
          </ac:picMkLst>
        </pc:picChg>
      </pc:sldChg>
      <pc:sldChg chg="addSp delSp modSp mod modTransition modAnim">
        <pc:chgData name="Kees Meulendijks" userId="ed72235d-632d-4eda-95ef-1a60bcc8250b" providerId="ADAL" clId="{507C5666-FDCD-40BA-935A-9770A21CC49C}" dt="2023-09-13T13:34:35.319" v="2961" actId="478"/>
        <pc:sldMkLst>
          <pc:docMk/>
          <pc:sldMk cId="2647258251" sldId="267"/>
        </pc:sldMkLst>
        <pc:spChg chg="del">
          <ac:chgData name="Kees Meulendijks" userId="ed72235d-632d-4eda-95ef-1a60bcc8250b" providerId="ADAL" clId="{507C5666-FDCD-40BA-935A-9770A21CC49C}" dt="2023-09-06T11:27:51.959" v="1831" actId="478"/>
          <ac:spMkLst>
            <pc:docMk/>
            <pc:sldMk cId="2647258251" sldId="267"/>
            <ac:spMk id="2" creationId="{437DC344-DBBF-9678-BBD0-FA53DF5C03FA}"/>
          </ac:spMkLst>
        </pc:spChg>
        <pc:spChg chg="add del mod">
          <ac:chgData name="Kees Meulendijks" userId="ed72235d-632d-4eda-95ef-1a60bcc8250b" providerId="ADAL" clId="{507C5666-FDCD-40BA-935A-9770A21CC49C}" dt="2023-09-06T11:27:56.703" v="1832" actId="478"/>
          <ac:spMkLst>
            <pc:docMk/>
            <pc:sldMk cId="2647258251" sldId="267"/>
            <ac:spMk id="9" creationId="{76204DB2-81AA-435C-389F-46F412965248}"/>
          </ac:spMkLst>
        </pc:spChg>
        <pc:spChg chg="add mod">
          <ac:chgData name="Kees Meulendijks" userId="ed72235d-632d-4eda-95ef-1a60bcc8250b" providerId="ADAL" clId="{507C5666-FDCD-40BA-935A-9770A21CC49C}" dt="2023-09-06T11:27:57.093" v="1833"/>
          <ac:spMkLst>
            <pc:docMk/>
            <pc:sldMk cId="2647258251" sldId="267"/>
            <ac:spMk id="20" creationId="{A23D2B06-5E5D-2256-62B9-85F4E802EBE6}"/>
          </ac:spMkLst>
        </pc:spChg>
        <pc:picChg chg="del">
          <ac:chgData name="Kees Meulendijks" userId="ed72235d-632d-4eda-95ef-1a60bcc8250b" providerId="ADAL" clId="{507C5666-FDCD-40BA-935A-9770A21CC49C}" dt="2023-09-13T13:34:35.319" v="2961" actId="478"/>
          <ac:picMkLst>
            <pc:docMk/>
            <pc:sldMk cId="2647258251" sldId="267"/>
            <ac:picMk id="11" creationId="{6EEF65C8-EE41-9D79-63A3-A1AA57CBB979}"/>
          </ac:picMkLst>
        </pc:picChg>
        <pc:picChg chg="del">
          <ac:chgData name="Kees Meulendijks" userId="ed72235d-632d-4eda-95ef-1a60bcc8250b" providerId="ADAL" clId="{507C5666-FDCD-40BA-935A-9770A21CC49C}" dt="2023-09-13T13:34:34.259" v="2960" actId="478"/>
          <ac:picMkLst>
            <pc:docMk/>
            <pc:sldMk cId="2647258251" sldId="267"/>
            <ac:picMk id="12" creationId="{0352FB6B-C1DD-C11E-E058-4BE59A84895F}"/>
          </ac:picMkLst>
        </pc:picChg>
        <pc:picChg chg="add del mod">
          <ac:chgData name="Kees Meulendijks" userId="ed72235d-632d-4eda-95ef-1a60bcc8250b" providerId="ADAL" clId="{507C5666-FDCD-40BA-935A-9770A21CC49C}" dt="2023-09-13T13:34:31.485" v="2958" actId="478"/>
          <ac:picMkLst>
            <pc:docMk/>
            <pc:sldMk cId="2647258251" sldId="267"/>
            <ac:picMk id="21" creationId="{40EDA30C-8012-789A-8671-6FFEE063E3E4}"/>
          </ac:picMkLst>
        </pc:picChg>
        <pc:picChg chg="del">
          <ac:chgData name="Kees Meulendijks" userId="ed72235d-632d-4eda-95ef-1a60bcc8250b" providerId="ADAL" clId="{507C5666-FDCD-40BA-935A-9770A21CC49C}" dt="2023-09-13T13:34:32.733" v="2959" actId="478"/>
          <ac:picMkLst>
            <pc:docMk/>
            <pc:sldMk cId="2647258251" sldId="267"/>
            <ac:picMk id="1050" creationId="{B3ED7746-D39A-8B3A-87BA-91828ADEE51B}"/>
          </ac:picMkLst>
        </pc:picChg>
      </pc:sldChg>
      <pc:sldChg chg="modSp mod">
        <pc:chgData name="Kees Meulendijks" userId="ed72235d-632d-4eda-95ef-1a60bcc8250b" providerId="ADAL" clId="{507C5666-FDCD-40BA-935A-9770A21CC49C}" dt="2023-09-06T11:23:43.412" v="1742" actId="207"/>
        <pc:sldMkLst>
          <pc:docMk/>
          <pc:sldMk cId="2581294813" sldId="268"/>
        </pc:sldMkLst>
        <pc:spChg chg="mod">
          <ac:chgData name="Kees Meulendijks" userId="ed72235d-632d-4eda-95ef-1a60bcc8250b" providerId="ADAL" clId="{507C5666-FDCD-40BA-935A-9770A21CC49C}" dt="2023-09-06T11:23:43.412" v="1742" actId="207"/>
          <ac:spMkLst>
            <pc:docMk/>
            <pc:sldMk cId="2581294813" sldId="268"/>
            <ac:spMk id="2" creationId="{437DC344-DBBF-9678-BBD0-FA53DF5C03FA}"/>
          </ac:spMkLst>
        </pc:spChg>
      </pc:sldChg>
      <pc:sldChg chg="addSp delSp modSp del mod setBg">
        <pc:chgData name="Kees Meulendijks" userId="ed72235d-632d-4eda-95ef-1a60bcc8250b" providerId="ADAL" clId="{507C5666-FDCD-40BA-935A-9770A21CC49C}" dt="2023-09-06T11:17:55.984" v="1728" actId="47"/>
        <pc:sldMkLst>
          <pc:docMk/>
          <pc:sldMk cId="2012880073" sldId="269"/>
        </pc:sldMkLst>
        <pc:spChg chg="add del mod">
          <ac:chgData name="Kees Meulendijks" userId="ed72235d-632d-4eda-95ef-1a60bcc8250b" providerId="ADAL" clId="{507C5666-FDCD-40BA-935A-9770A21CC49C}" dt="2023-09-06T11:15:53.785" v="1703"/>
          <ac:spMkLst>
            <pc:docMk/>
            <pc:sldMk cId="2012880073" sldId="269"/>
            <ac:spMk id="2" creationId="{D42883A5-7CB5-8FF4-A6AD-060426E2EF9E}"/>
          </ac:spMkLst>
        </pc:spChg>
        <pc:spChg chg="add del mod">
          <ac:chgData name="Kees Meulendijks" userId="ed72235d-632d-4eda-95ef-1a60bcc8250b" providerId="ADAL" clId="{507C5666-FDCD-40BA-935A-9770A21CC49C}" dt="2023-09-06T11:15:53.785" v="1703"/>
          <ac:spMkLst>
            <pc:docMk/>
            <pc:sldMk cId="2012880073" sldId="269"/>
            <ac:spMk id="3" creationId="{975DA659-3486-1E66-B72E-5DED5E566898}"/>
          </ac:spMkLst>
        </pc:spChg>
        <pc:spChg chg="add del mod">
          <ac:chgData name="Kees Meulendijks" userId="ed72235d-632d-4eda-95ef-1a60bcc8250b" providerId="ADAL" clId="{507C5666-FDCD-40BA-935A-9770A21CC49C}" dt="2023-09-06T11:15:53.785" v="1703"/>
          <ac:spMkLst>
            <pc:docMk/>
            <pc:sldMk cId="2012880073" sldId="269"/>
            <ac:spMk id="4" creationId="{15C9A06C-1B97-732E-F961-4A7AB81CAC59}"/>
          </ac:spMkLst>
        </pc:spChg>
        <pc:spChg chg="add del mod">
          <ac:chgData name="Kees Meulendijks" userId="ed72235d-632d-4eda-95ef-1a60bcc8250b" providerId="ADAL" clId="{507C5666-FDCD-40BA-935A-9770A21CC49C}" dt="2023-09-06T11:15:53.785" v="1703"/>
          <ac:spMkLst>
            <pc:docMk/>
            <pc:sldMk cId="2012880073" sldId="269"/>
            <ac:spMk id="6" creationId="{909A9040-BA38-4C8E-9C1F-9A1A3A1B8DB8}"/>
          </ac:spMkLst>
        </pc:spChg>
        <pc:spChg chg="add del mod">
          <ac:chgData name="Kees Meulendijks" userId="ed72235d-632d-4eda-95ef-1a60bcc8250b" providerId="ADAL" clId="{507C5666-FDCD-40BA-935A-9770A21CC49C}" dt="2023-09-06T11:15:53.785" v="1703"/>
          <ac:spMkLst>
            <pc:docMk/>
            <pc:sldMk cId="2012880073" sldId="269"/>
            <ac:spMk id="7" creationId="{EFFEC932-A4E1-9983-3C14-399A4915D203}"/>
          </ac:spMkLst>
        </pc:spChg>
        <pc:spChg chg="add del mod">
          <ac:chgData name="Kees Meulendijks" userId="ed72235d-632d-4eda-95ef-1a60bcc8250b" providerId="ADAL" clId="{507C5666-FDCD-40BA-935A-9770A21CC49C}" dt="2023-09-06T11:15:53.785" v="1703"/>
          <ac:spMkLst>
            <pc:docMk/>
            <pc:sldMk cId="2012880073" sldId="269"/>
            <ac:spMk id="8" creationId="{0213227E-956D-F52D-0ECF-3E3AFE535E35}"/>
          </ac:spMkLst>
        </pc:spChg>
        <pc:spChg chg="add del mod">
          <ac:chgData name="Kees Meulendijks" userId="ed72235d-632d-4eda-95ef-1a60bcc8250b" providerId="ADAL" clId="{507C5666-FDCD-40BA-935A-9770A21CC49C}" dt="2023-09-06T11:15:53.785" v="1703"/>
          <ac:spMkLst>
            <pc:docMk/>
            <pc:sldMk cId="2012880073" sldId="269"/>
            <ac:spMk id="9" creationId="{9FCAD574-B0F9-24F3-A363-C2FE568AE3B9}"/>
          </ac:spMkLst>
        </pc:spChg>
        <pc:spChg chg="add del mod">
          <ac:chgData name="Kees Meulendijks" userId="ed72235d-632d-4eda-95ef-1a60bcc8250b" providerId="ADAL" clId="{507C5666-FDCD-40BA-935A-9770A21CC49C}" dt="2023-09-06T11:15:53.785" v="1703"/>
          <ac:spMkLst>
            <pc:docMk/>
            <pc:sldMk cId="2012880073" sldId="269"/>
            <ac:spMk id="10" creationId="{750824B2-87D0-56DA-5F60-3DBFA703FE89}"/>
          </ac:spMkLst>
        </pc:spChg>
        <pc:spChg chg="add del mod">
          <ac:chgData name="Kees Meulendijks" userId="ed72235d-632d-4eda-95ef-1a60bcc8250b" providerId="ADAL" clId="{507C5666-FDCD-40BA-935A-9770A21CC49C}" dt="2023-09-06T11:15:53.785" v="1703"/>
          <ac:spMkLst>
            <pc:docMk/>
            <pc:sldMk cId="2012880073" sldId="269"/>
            <ac:spMk id="11" creationId="{388D9604-D7E1-32C2-7730-EB6E6598D460}"/>
          </ac:spMkLst>
        </pc:spChg>
        <pc:spChg chg="add del mod">
          <ac:chgData name="Kees Meulendijks" userId="ed72235d-632d-4eda-95ef-1a60bcc8250b" providerId="ADAL" clId="{507C5666-FDCD-40BA-935A-9770A21CC49C}" dt="2023-09-06T11:15:53.785" v="1703"/>
          <ac:spMkLst>
            <pc:docMk/>
            <pc:sldMk cId="2012880073" sldId="269"/>
            <ac:spMk id="12" creationId="{0ED48287-F892-971B-591E-D0663F34EEAA}"/>
          </ac:spMkLst>
        </pc:spChg>
        <pc:spChg chg="add del mod">
          <ac:chgData name="Kees Meulendijks" userId="ed72235d-632d-4eda-95ef-1a60bcc8250b" providerId="ADAL" clId="{507C5666-FDCD-40BA-935A-9770A21CC49C}" dt="2023-09-06T11:15:53.785" v="1703"/>
          <ac:spMkLst>
            <pc:docMk/>
            <pc:sldMk cId="2012880073" sldId="269"/>
            <ac:spMk id="13" creationId="{156002E1-8A8F-0F6D-001C-F314F7F17B06}"/>
          </ac:spMkLst>
        </pc:spChg>
        <pc:spChg chg="add del mod">
          <ac:chgData name="Kees Meulendijks" userId="ed72235d-632d-4eda-95ef-1a60bcc8250b" providerId="ADAL" clId="{507C5666-FDCD-40BA-935A-9770A21CC49C}" dt="2023-09-06T11:15:53.785" v="1703"/>
          <ac:spMkLst>
            <pc:docMk/>
            <pc:sldMk cId="2012880073" sldId="269"/>
            <ac:spMk id="14" creationId="{D9A087F3-E1E4-35F4-0F79-38E23143CFF0}"/>
          </ac:spMkLst>
        </pc:spChg>
        <pc:spChg chg="add del mod">
          <ac:chgData name="Kees Meulendijks" userId="ed72235d-632d-4eda-95ef-1a60bcc8250b" providerId="ADAL" clId="{507C5666-FDCD-40BA-935A-9770A21CC49C}" dt="2023-09-06T11:15:53.785" v="1703"/>
          <ac:spMkLst>
            <pc:docMk/>
            <pc:sldMk cId="2012880073" sldId="269"/>
            <ac:spMk id="15" creationId="{6EB1C563-AF80-E8EB-6723-6BC95F1B4B4A}"/>
          </ac:spMkLst>
        </pc:spChg>
        <pc:spChg chg="add del mod">
          <ac:chgData name="Kees Meulendijks" userId="ed72235d-632d-4eda-95ef-1a60bcc8250b" providerId="ADAL" clId="{507C5666-FDCD-40BA-935A-9770A21CC49C}" dt="2023-09-06T11:15:53.785" v="1703"/>
          <ac:spMkLst>
            <pc:docMk/>
            <pc:sldMk cId="2012880073" sldId="269"/>
            <ac:spMk id="16" creationId="{4F9D8C83-3C5D-ECE3-322B-3F6533E2EEE8}"/>
          </ac:spMkLst>
        </pc:spChg>
        <pc:spChg chg="add del mod">
          <ac:chgData name="Kees Meulendijks" userId="ed72235d-632d-4eda-95ef-1a60bcc8250b" providerId="ADAL" clId="{507C5666-FDCD-40BA-935A-9770A21CC49C}" dt="2023-09-06T11:15:53.785" v="1703"/>
          <ac:spMkLst>
            <pc:docMk/>
            <pc:sldMk cId="2012880073" sldId="269"/>
            <ac:spMk id="17" creationId="{DF1EA9C0-3DE2-C464-11DF-65219AC2C388}"/>
          </ac:spMkLst>
        </pc:spChg>
        <pc:spChg chg="add del mod">
          <ac:chgData name="Kees Meulendijks" userId="ed72235d-632d-4eda-95ef-1a60bcc8250b" providerId="ADAL" clId="{507C5666-FDCD-40BA-935A-9770A21CC49C}" dt="2023-09-06T11:15:53.785" v="1703"/>
          <ac:spMkLst>
            <pc:docMk/>
            <pc:sldMk cId="2012880073" sldId="269"/>
            <ac:spMk id="18" creationId="{0B29130F-07F1-D7CD-3902-B4E763658D52}"/>
          </ac:spMkLst>
        </pc:spChg>
        <pc:spChg chg="add del mod">
          <ac:chgData name="Kees Meulendijks" userId="ed72235d-632d-4eda-95ef-1a60bcc8250b" providerId="ADAL" clId="{507C5666-FDCD-40BA-935A-9770A21CC49C}" dt="2023-09-06T11:15:53.785" v="1703"/>
          <ac:spMkLst>
            <pc:docMk/>
            <pc:sldMk cId="2012880073" sldId="269"/>
            <ac:spMk id="19" creationId="{C1865CC8-8E62-AAEC-0ABF-EA853F50C50A}"/>
          </ac:spMkLst>
        </pc:spChg>
        <pc:spChg chg="add del mod">
          <ac:chgData name="Kees Meulendijks" userId="ed72235d-632d-4eda-95ef-1a60bcc8250b" providerId="ADAL" clId="{507C5666-FDCD-40BA-935A-9770A21CC49C}" dt="2023-09-06T11:15:53.785" v="1703"/>
          <ac:spMkLst>
            <pc:docMk/>
            <pc:sldMk cId="2012880073" sldId="269"/>
            <ac:spMk id="20" creationId="{AB8DF350-5C7F-6DF2-485B-673D8FC40993}"/>
          </ac:spMkLst>
        </pc:spChg>
        <pc:spChg chg="add del mod">
          <ac:chgData name="Kees Meulendijks" userId="ed72235d-632d-4eda-95ef-1a60bcc8250b" providerId="ADAL" clId="{507C5666-FDCD-40BA-935A-9770A21CC49C}" dt="2023-09-06T11:15:53.785" v="1703"/>
          <ac:spMkLst>
            <pc:docMk/>
            <pc:sldMk cId="2012880073" sldId="269"/>
            <ac:spMk id="21" creationId="{828D8070-D35F-4DB6-FABE-583FC0011293}"/>
          </ac:spMkLst>
        </pc:spChg>
        <pc:spChg chg="add del mod">
          <ac:chgData name="Kees Meulendijks" userId="ed72235d-632d-4eda-95ef-1a60bcc8250b" providerId="ADAL" clId="{507C5666-FDCD-40BA-935A-9770A21CC49C}" dt="2023-09-06T11:15:53.785" v="1703"/>
          <ac:spMkLst>
            <pc:docMk/>
            <pc:sldMk cId="2012880073" sldId="269"/>
            <ac:spMk id="22" creationId="{FEFDEDCE-2F71-E0E5-8100-7B1C9B6C6AF2}"/>
          </ac:spMkLst>
        </pc:spChg>
        <pc:spChg chg="add del mod">
          <ac:chgData name="Kees Meulendijks" userId="ed72235d-632d-4eda-95ef-1a60bcc8250b" providerId="ADAL" clId="{507C5666-FDCD-40BA-935A-9770A21CC49C}" dt="2023-09-06T11:15:53.785" v="1703"/>
          <ac:spMkLst>
            <pc:docMk/>
            <pc:sldMk cId="2012880073" sldId="269"/>
            <ac:spMk id="23" creationId="{93A3CA42-FBCA-25E1-48E6-3CC72B1F04D4}"/>
          </ac:spMkLst>
        </pc:spChg>
        <pc:spChg chg="add del mod">
          <ac:chgData name="Kees Meulendijks" userId="ed72235d-632d-4eda-95ef-1a60bcc8250b" providerId="ADAL" clId="{507C5666-FDCD-40BA-935A-9770A21CC49C}" dt="2023-09-06T11:15:53.785" v="1703"/>
          <ac:spMkLst>
            <pc:docMk/>
            <pc:sldMk cId="2012880073" sldId="269"/>
            <ac:spMk id="24" creationId="{726E8F32-99C3-0E9F-FD93-ED965ADC6081}"/>
          </ac:spMkLst>
        </pc:spChg>
        <pc:spChg chg="add del mod">
          <ac:chgData name="Kees Meulendijks" userId="ed72235d-632d-4eda-95ef-1a60bcc8250b" providerId="ADAL" clId="{507C5666-FDCD-40BA-935A-9770A21CC49C}" dt="2023-09-06T11:15:53.785" v="1703"/>
          <ac:spMkLst>
            <pc:docMk/>
            <pc:sldMk cId="2012880073" sldId="269"/>
            <ac:spMk id="25" creationId="{A7E7A655-3DBB-F621-D128-6713B2A12410}"/>
          </ac:spMkLst>
        </pc:spChg>
        <pc:spChg chg="add del mod">
          <ac:chgData name="Kees Meulendijks" userId="ed72235d-632d-4eda-95ef-1a60bcc8250b" providerId="ADAL" clId="{507C5666-FDCD-40BA-935A-9770A21CC49C}" dt="2023-09-06T11:15:53.785" v="1703"/>
          <ac:spMkLst>
            <pc:docMk/>
            <pc:sldMk cId="2012880073" sldId="269"/>
            <ac:spMk id="26" creationId="{D9B3FEBD-E002-2DBE-3E29-BCA6A4D5B08E}"/>
          </ac:spMkLst>
        </pc:spChg>
        <pc:spChg chg="add del mod">
          <ac:chgData name="Kees Meulendijks" userId="ed72235d-632d-4eda-95ef-1a60bcc8250b" providerId="ADAL" clId="{507C5666-FDCD-40BA-935A-9770A21CC49C}" dt="2023-09-06T11:15:53.785" v="1703"/>
          <ac:spMkLst>
            <pc:docMk/>
            <pc:sldMk cId="2012880073" sldId="269"/>
            <ac:spMk id="27" creationId="{01951548-FE26-6727-984A-4D775729CC46}"/>
          </ac:spMkLst>
        </pc:spChg>
        <pc:spChg chg="add del mod">
          <ac:chgData name="Kees Meulendijks" userId="ed72235d-632d-4eda-95ef-1a60bcc8250b" providerId="ADAL" clId="{507C5666-FDCD-40BA-935A-9770A21CC49C}" dt="2023-09-06T11:15:53.785" v="1703"/>
          <ac:spMkLst>
            <pc:docMk/>
            <pc:sldMk cId="2012880073" sldId="269"/>
            <ac:spMk id="28" creationId="{2AB1736D-16D9-322E-219C-1A0F71BCA8FA}"/>
          </ac:spMkLst>
        </pc:spChg>
        <pc:spChg chg="add del mod">
          <ac:chgData name="Kees Meulendijks" userId="ed72235d-632d-4eda-95ef-1a60bcc8250b" providerId="ADAL" clId="{507C5666-FDCD-40BA-935A-9770A21CC49C}" dt="2023-09-06T11:15:53.785" v="1703"/>
          <ac:spMkLst>
            <pc:docMk/>
            <pc:sldMk cId="2012880073" sldId="269"/>
            <ac:spMk id="29" creationId="{D5952B1A-5812-48CB-4F25-E050805D1188}"/>
          </ac:spMkLst>
        </pc:spChg>
        <pc:spChg chg="add del mod">
          <ac:chgData name="Kees Meulendijks" userId="ed72235d-632d-4eda-95ef-1a60bcc8250b" providerId="ADAL" clId="{507C5666-FDCD-40BA-935A-9770A21CC49C}" dt="2023-09-06T11:15:53.785" v="1703"/>
          <ac:spMkLst>
            <pc:docMk/>
            <pc:sldMk cId="2012880073" sldId="269"/>
            <ac:spMk id="30" creationId="{5EEB9988-EA50-7686-716D-85B51C516601}"/>
          </ac:spMkLst>
        </pc:spChg>
        <pc:spChg chg="add del mod">
          <ac:chgData name="Kees Meulendijks" userId="ed72235d-632d-4eda-95ef-1a60bcc8250b" providerId="ADAL" clId="{507C5666-FDCD-40BA-935A-9770A21CC49C}" dt="2023-09-06T11:15:53.785" v="1703"/>
          <ac:spMkLst>
            <pc:docMk/>
            <pc:sldMk cId="2012880073" sldId="269"/>
            <ac:spMk id="31" creationId="{20DCA3D5-6EDC-52BC-D0F6-4908DA6B2951}"/>
          </ac:spMkLst>
        </pc:spChg>
        <pc:spChg chg="add del mod">
          <ac:chgData name="Kees Meulendijks" userId="ed72235d-632d-4eda-95ef-1a60bcc8250b" providerId="ADAL" clId="{507C5666-FDCD-40BA-935A-9770A21CC49C}" dt="2023-09-06T11:15:53.785" v="1703"/>
          <ac:spMkLst>
            <pc:docMk/>
            <pc:sldMk cId="2012880073" sldId="269"/>
            <ac:spMk id="32" creationId="{F7731963-2DE7-A7E2-599C-AAB0BC5F4B2A}"/>
          </ac:spMkLst>
        </pc:spChg>
        <pc:spChg chg="add del mod">
          <ac:chgData name="Kees Meulendijks" userId="ed72235d-632d-4eda-95ef-1a60bcc8250b" providerId="ADAL" clId="{507C5666-FDCD-40BA-935A-9770A21CC49C}" dt="2023-09-06T11:15:53.785" v="1703"/>
          <ac:spMkLst>
            <pc:docMk/>
            <pc:sldMk cId="2012880073" sldId="269"/>
            <ac:spMk id="33" creationId="{2F413A80-6FF6-9D1D-1F3A-48F09A61F518}"/>
          </ac:spMkLst>
        </pc:spChg>
        <pc:spChg chg="add del mod">
          <ac:chgData name="Kees Meulendijks" userId="ed72235d-632d-4eda-95ef-1a60bcc8250b" providerId="ADAL" clId="{507C5666-FDCD-40BA-935A-9770A21CC49C}" dt="2023-09-06T11:15:53.785" v="1703"/>
          <ac:spMkLst>
            <pc:docMk/>
            <pc:sldMk cId="2012880073" sldId="269"/>
            <ac:spMk id="34" creationId="{43360C16-11EB-A27B-ED0E-CCD967E2B220}"/>
          </ac:spMkLst>
        </pc:spChg>
        <pc:spChg chg="add del mod">
          <ac:chgData name="Kees Meulendijks" userId="ed72235d-632d-4eda-95ef-1a60bcc8250b" providerId="ADAL" clId="{507C5666-FDCD-40BA-935A-9770A21CC49C}" dt="2023-09-06T11:15:53.785" v="1703"/>
          <ac:spMkLst>
            <pc:docMk/>
            <pc:sldMk cId="2012880073" sldId="269"/>
            <ac:spMk id="35" creationId="{D04B8AAC-6F26-A1C9-B75F-6EB0DA983F74}"/>
          </ac:spMkLst>
        </pc:spChg>
        <pc:spChg chg="add del mod">
          <ac:chgData name="Kees Meulendijks" userId="ed72235d-632d-4eda-95ef-1a60bcc8250b" providerId="ADAL" clId="{507C5666-FDCD-40BA-935A-9770A21CC49C}" dt="2023-09-06T11:15:53.785" v="1703"/>
          <ac:spMkLst>
            <pc:docMk/>
            <pc:sldMk cId="2012880073" sldId="269"/>
            <ac:spMk id="36" creationId="{A575AE3C-9113-E7B3-E66B-11F341B6A035}"/>
          </ac:spMkLst>
        </pc:spChg>
        <pc:spChg chg="add del mod">
          <ac:chgData name="Kees Meulendijks" userId="ed72235d-632d-4eda-95ef-1a60bcc8250b" providerId="ADAL" clId="{507C5666-FDCD-40BA-935A-9770A21CC49C}" dt="2023-09-06T11:15:53.785" v="1703"/>
          <ac:spMkLst>
            <pc:docMk/>
            <pc:sldMk cId="2012880073" sldId="269"/>
            <ac:spMk id="37" creationId="{0AC9B71F-4A75-F52E-B611-A9D6ED052956}"/>
          </ac:spMkLst>
        </pc:spChg>
        <pc:spChg chg="add del mod">
          <ac:chgData name="Kees Meulendijks" userId="ed72235d-632d-4eda-95ef-1a60bcc8250b" providerId="ADAL" clId="{507C5666-FDCD-40BA-935A-9770A21CC49C}" dt="2023-09-06T11:15:53.785" v="1703"/>
          <ac:spMkLst>
            <pc:docMk/>
            <pc:sldMk cId="2012880073" sldId="269"/>
            <ac:spMk id="38" creationId="{7B41CB1C-38AF-3389-B973-AC85E57FAE96}"/>
          </ac:spMkLst>
        </pc:spChg>
        <pc:spChg chg="add del mod">
          <ac:chgData name="Kees Meulendijks" userId="ed72235d-632d-4eda-95ef-1a60bcc8250b" providerId="ADAL" clId="{507C5666-FDCD-40BA-935A-9770A21CC49C}" dt="2023-09-06T11:15:53.785" v="1703"/>
          <ac:spMkLst>
            <pc:docMk/>
            <pc:sldMk cId="2012880073" sldId="269"/>
            <ac:spMk id="39" creationId="{36760607-B09B-1333-9947-B576D259CC71}"/>
          </ac:spMkLst>
        </pc:spChg>
        <pc:spChg chg="add del mod">
          <ac:chgData name="Kees Meulendijks" userId="ed72235d-632d-4eda-95ef-1a60bcc8250b" providerId="ADAL" clId="{507C5666-FDCD-40BA-935A-9770A21CC49C}" dt="2023-09-06T11:15:53.785" v="1703"/>
          <ac:spMkLst>
            <pc:docMk/>
            <pc:sldMk cId="2012880073" sldId="269"/>
            <ac:spMk id="40" creationId="{E7E4AD1A-A2B8-215E-89F3-8618F2A5D421}"/>
          </ac:spMkLst>
        </pc:spChg>
        <pc:spChg chg="add del mod">
          <ac:chgData name="Kees Meulendijks" userId="ed72235d-632d-4eda-95ef-1a60bcc8250b" providerId="ADAL" clId="{507C5666-FDCD-40BA-935A-9770A21CC49C}" dt="2023-09-06T11:15:53.785" v="1703"/>
          <ac:spMkLst>
            <pc:docMk/>
            <pc:sldMk cId="2012880073" sldId="269"/>
            <ac:spMk id="41" creationId="{D1AD3D22-195E-C9F6-5D2E-B33646E060C6}"/>
          </ac:spMkLst>
        </pc:spChg>
        <pc:spChg chg="add del mod">
          <ac:chgData name="Kees Meulendijks" userId="ed72235d-632d-4eda-95ef-1a60bcc8250b" providerId="ADAL" clId="{507C5666-FDCD-40BA-935A-9770A21CC49C}" dt="2023-09-06T11:15:53.785" v="1703"/>
          <ac:spMkLst>
            <pc:docMk/>
            <pc:sldMk cId="2012880073" sldId="269"/>
            <ac:spMk id="42" creationId="{4858FD1D-26E2-3E2E-F93C-8DCD20C3B162}"/>
          </ac:spMkLst>
        </pc:spChg>
        <pc:spChg chg="add del mod">
          <ac:chgData name="Kees Meulendijks" userId="ed72235d-632d-4eda-95ef-1a60bcc8250b" providerId="ADAL" clId="{507C5666-FDCD-40BA-935A-9770A21CC49C}" dt="2023-09-06T11:15:53.785" v="1703"/>
          <ac:spMkLst>
            <pc:docMk/>
            <pc:sldMk cId="2012880073" sldId="269"/>
            <ac:spMk id="43" creationId="{CE175A16-5E58-7210-EAA6-36AB39978AF6}"/>
          </ac:spMkLst>
        </pc:spChg>
        <pc:spChg chg="add del mod">
          <ac:chgData name="Kees Meulendijks" userId="ed72235d-632d-4eda-95ef-1a60bcc8250b" providerId="ADAL" clId="{507C5666-FDCD-40BA-935A-9770A21CC49C}" dt="2023-09-06T11:15:53.785" v="1703"/>
          <ac:spMkLst>
            <pc:docMk/>
            <pc:sldMk cId="2012880073" sldId="269"/>
            <ac:spMk id="44" creationId="{31FD2274-EA49-15DC-6872-916F167E25C4}"/>
          </ac:spMkLst>
        </pc:spChg>
        <pc:spChg chg="add del mod">
          <ac:chgData name="Kees Meulendijks" userId="ed72235d-632d-4eda-95ef-1a60bcc8250b" providerId="ADAL" clId="{507C5666-FDCD-40BA-935A-9770A21CC49C}" dt="2023-09-06T11:15:53.785" v="1703"/>
          <ac:spMkLst>
            <pc:docMk/>
            <pc:sldMk cId="2012880073" sldId="269"/>
            <ac:spMk id="45" creationId="{3A8252E3-AE94-E941-BE4F-AEEE8C8734B0}"/>
          </ac:spMkLst>
        </pc:spChg>
        <pc:spChg chg="add del mod">
          <ac:chgData name="Kees Meulendijks" userId="ed72235d-632d-4eda-95ef-1a60bcc8250b" providerId="ADAL" clId="{507C5666-FDCD-40BA-935A-9770A21CC49C}" dt="2023-09-06T11:15:53.785" v="1703"/>
          <ac:spMkLst>
            <pc:docMk/>
            <pc:sldMk cId="2012880073" sldId="269"/>
            <ac:spMk id="46" creationId="{D65D7001-0ED5-6576-B77A-402E5D733F14}"/>
          </ac:spMkLst>
        </pc:spChg>
        <pc:spChg chg="add del mod">
          <ac:chgData name="Kees Meulendijks" userId="ed72235d-632d-4eda-95ef-1a60bcc8250b" providerId="ADAL" clId="{507C5666-FDCD-40BA-935A-9770A21CC49C}" dt="2023-09-06T11:15:53.785" v="1703"/>
          <ac:spMkLst>
            <pc:docMk/>
            <pc:sldMk cId="2012880073" sldId="269"/>
            <ac:spMk id="47" creationId="{437DAD99-7172-6A93-E574-904CF631FB90}"/>
          </ac:spMkLst>
        </pc:spChg>
        <pc:spChg chg="add del mod">
          <ac:chgData name="Kees Meulendijks" userId="ed72235d-632d-4eda-95ef-1a60bcc8250b" providerId="ADAL" clId="{507C5666-FDCD-40BA-935A-9770A21CC49C}" dt="2023-09-06T11:15:53.785" v="1703"/>
          <ac:spMkLst>
            <pc:docMk/>
            <pc:sldMk cId="2012880073" sldId="269"/>
            <ac:spMk id="48" creationId="{05E2D343-AD93-06AE-73B5-9BE052078B3E}"/>
          </ac:spMkLst>
        </pc:spChg>
        <pc:spChg chg="add del mod">
          <ac:chgData name="Kees Meulendijks" userId="ed72235d-632d-4eda-95ef-1a60bcc8250b" providerId="ADAL" clId="{507C5666-FDCD-40BA-935A-9770A21CC49C}" dt="2023-09-06T11:15:53.785" v="1703"/>
          <ac:spMkLst>
            <pc:docMk/>
            <pc:sldMk cId="2012880073" sldId="269"/>
            <ac:spMk id="49" creationId="{9F32906C-0A1D-37BD-806D-2016182DAD5D}"/>
          </ac:spMkLst>
        </pc:spChg>
        <pc:spChg chg="add del mod">
          <ac:chgData name="Kees Meulendijks" userId="ed72235d-632d-4eda-95ef-1a60bcc8250b" providerId="ADAL" clId="{507C5666-FDCD-40BA-935A-9770A21CC49C}" dt="2023-09-06T11:15:53.785" v="1703"/>
          <ac:spMkLst>
            <pc:docMk/>
            <pc:sldMk cId="2012880073" sldId="269"/>
            <ac:spMk id="50" creationId="{974FBF1E-8695-38B3-629C-9AD675BA6CC1}"/>
          </ac:spMkLst>
        </pc:spChg>
        <pc:spChg chg="add del mod">
          <ac:chgData name="Kees Meulendijks" userId="ed72235d-632d-4eda-95ef-1a60bcc8250b" providerId="ADAL" clId="{507C5666-FDCD-40BA-935A-9770A21CC49C}" dt="2023-09-06T11:15:53.785" v="1703"/>
          <ac:spMkLst>
            <pc:docMk/>
            <pc:sldMk cId="2012880073" sldId="269"/>
            <ac:spMk id="51" creationId="{72025432-3908-7961-B77E-704EAD4774DD}"/>
          </ac:spMkLst>
        </pc:spChg>
        <pc:spChg chg="add del mod">
          <ac:chgData name="Kees Meulendijks" userId="ed72235d-632d-4eda-95ef-1a60bcc8250b" providerId="ADAL" clId="{507C5666-FDCD-40BA-935A-9770A21CC49C}" dt="2023-09-06T11:15:53.785" v="1703"/>
          <ac:spMkLst>
            <pc:docMk/>
            <pc:sldMk cId="2012880073" sldId="269"/>
            <ac:spMk id="52" creationId="{EA9245A1-5A5E-697B-A0E3-A47EA8D35C2C}"/>
          </ac:spMkLst>
        </pc:spChg>
        <pc:spChg chg="del mod ord">
          <ac:chgData name="Kees Meulendijks" userId="ed72235d-632d-4eda-95ef-1a60bcc8250b" providerId="ADAL" clId="{507C5666-FDCD-40BA-935A-9770A21CC49C}" dt="2023-09-06T11:17:52.877" v="1727" actId="478"/>
          <ac:spMkLst>
            <pc:docMk/>
            <pc:sldMk cId="2012880073" sldId="269"/>
            <ac:spMk id="53" creationId="{F8B37257-7EA2-E0CF-D025-6AB8A236233F}"/>
          </ac:spMkLst>
        </pc:spChg>
        <pc:picChg chg="mod">
          <ac:chgData name="Kees Meulendijks" userId="ed72235d-632d-4eda-95ef-1a60bcc8250b" providerId="ADAL" clId="{507C5666-FDCD-40BA-935A-9770A21CC49C}" dt="2023-09-06T11:16:14.922" v="1710" actId="1076"/>
          <ac:picMkLst>
            <pc:docMk/>
            <pc:sldMk cId="2012880073" sldId="269"/>
            <ac:picMk id="5" creationId="{92C81032-B40F-6B68-18DE-0791E591125C}"/>
          </ac:picMkLst>
        </pc:picChg>
        <pc:picChg chg="mod">
          <ac:chgData name="Kees Meulendijks" userId="ed72235d-632d-4eda-95ef-1a60bcc8250b" providerId="ADAL" clId="{507C5666-FDCD-40BA-935A-9770A21CC49C}" dt="2023-09-06T11:17:49.760" v="1725" actId="1076"/>
          <ac:picMkLst>
            <pc:docMk/>
            <pc:sldMk cId="2012880073" sldId="269"/>
            <ac:picMk id="9218" creationId="{1BAEA6B8-5F2A-87EB-1758-81478A33DAA6}"/>
          </ac:picMkLst>
        </pc:picChg>
      </pc:sldChg>
      <pc:sldChg chg="add">
        <pc:chgData name="Kees Meulendijks" userId="ed72235d-632d-4eda-95ef-1a60bcc8250b" providerId="ADAL" clId="{507C5666-FDCD-40BA-935A-9770A21CC49C}" dt="2023-09-06T11:12:05.422" v="1672" actId="2890"/>
        <pc:sldMkLst>
          <pc:docMk/>
          <pc:sldMk cId="2202686374" sldId="270"/>
        </pc:sldMkLst>
      </pc:sldChg>
      <pc:sldChg chg="addSp delSp modSp new del mod">
        <pc:chgData name="Kees Meulendijks" userId="ed72235d-632d-4eda-95ef-1a60bcc8250b" providerId="ADAL" clId="{507C5666-FDCD-40BA-935A-9770A21CC49C}" dt="2023-09-04T10:11:03.679" v="1648" actId="47"/>
        <pc:sldMkLst>
          <pc:docMk/>
          <pc:sldMk cId="2763069783" sldId="270"/>
        </pc:sldMkLst>
        <pc:spChg chg="add del mod">
          <ac:chgData name="Kees Meulendijks" userId="ed72235d-632d-4eda-95ef-1a60bcc8250b" providerId="ADAL" clId="{507C5666-FDCD-40BA-935A-9770A21CC49C}" dt="2023-09-04T10:07:28.492" v="1633" actId="478"/>
          <ac:spMkLst>
            <pc:docMk/>
            <pc:sldMk cId="2763069783" sldId="270"/>
            <ac:spMk id="2" creationId="{F41EBCC7-2A34-3F17-CB39-BC9B63B557FE}"/>
          </ac:spMkLst>
        </pc:spChg>
        <pc:spChg chg="add del mod">
          <ac:chgData name="Kees Meulendijks" userId="ed72235d-632d-4eda-95ef-1a60bcc8250b" providerId="ADAL" clId="{507C5666-FDCD-40BA-935A-9770A21CC49C}" dt="2023-09-04T10:07:27.092" v="1632" actId="478"/>
          <ac:spMkLst>
            <pc:docMk/>
            <pc:sldMk cId="2763069783" sldId="270"/>
            <ac:spMk id="3" creationId="{72ABDA33-FFE1-BF50-6226-19159A9139FB}"/>
          </ac:spMkLst>
        </pc:spChg>
        <pc:spChg chg="add del mod">
          <ac:chgData name="Kees Meulendijks" userId="ed72235d-632d-4eda-95ef-1a60bcc8250b" providerId="ADAL" clId="{507C5666-FDCD-40BA-935A-9770A21CC49C}" dt="2023-09-04T10:09:05.104" v="1644"/>
          <ac:spMkLst>
            <pc:docMk/>
            <pc:sldMk cId="2763069783" sldId="270"/>
            <ac:spMk id="4" creationId="{DC02A3C5-B203-0D02-999B-507345EAC5F8}"/>
          </ac:spMkLst>
        </pc:spChg>
        <pc:spChg chg="add del mod">
          <ac:chgData name="Kees Meulendijks" userId="ed72235d-632d-4eda-95ef-1a60bcc8250b" providerId="ADAL" clId="{507C5666-FDCD-40BA-935A-9770A21CC49C}" dt="2023-09-04T10:09:05.104" v="1644"/>
          <ac:spMkLst>
            <pc:docMk/>
            <pc:sldMk cId="2763069783" sldId="270"/>
            <ac:spMk id="5" creationId="{444AF403-4832-EE35-C70F-4F143E1221D5}"/>
          </ac:spMkLst>
        </pc:spChg>
        <pc:spChg chg="add del mod">
          <ac:chgData name="Kees Meulendijks" userId="ed72235d-632d-4eda-95ef-1a60bcc8250b" providerId="ADAL" clId="{507C5666-FDCD-40BA-935A-9770A21CC49C}" dt="2023-09-04T10:09:05.104" v="1644"/>
          <ac:spMkLst>
            <pc:docMk/>
            <pc:sldMk cId="2763069783" sldId="270"/>
            <ac:spMk id="6" creationId="{84A9C5B0-7CC2-257D-7018-096542836CA1}"/>
          </ac:spMkLst>
        </pc:spChg>
        <pc:spChg chg="add del mod">
          <ac:chgData name="Kees Meulendijks" userId="ed72235d-632d-4eda-95ef-1a60bcc8250b" providerId="ADAL" clId="{507C5666-FDCD-40BA-935A-9770A21CC49C}" dt="2023-09-04T10:09:05.104" v="1644"/>
          <ac:spMkLst>
            <pc:docMk/>
            <pc:sldMk cId="2763069783" sldId="270"/>
            <ac:spMk id="7" creationId="{50BAE117-CE32-3B82-B433-16C6F32BE52A}"/>
          </ac:spMkLst>
        </pc:spChg>
        <pc:spChg chg="add del mod">
          <ac:chgData name="Kees Meulendijks" userId="ed72235d-632d-4eda-95ef-1a60bcc8250b" providerId="ADAL" clId="{507C5666-FDCD-40BA-935A-9770A21CC49C}" dt="2023-09-04T10:09:05.104" v="1644"/>
          <ac:spMkLst>
            <pc:docMk/>
            <pc:sldMk cId="2763069783" sldId="270"/>
            <ac:spMk id="8" creationId="{068FF02F-CC87-8514-82BE-2988A1AE777B}"/>
          </ac:spMkLst>
        </pc:spChg>
        <pc:spChg chg="add del mod">
          <ac:chgData name="Kees Meulendijks" userId="ed72235d-632d-4eda-95ef-1a60bcc8250b" providerId="ADAL" clId="{507C5666-FDCD-40BA-935A-9770A21CC49C}" dt="2023-09-04T10:09:05.104" v="1644"/>
          <ac:spMkLst>
            <pc:docMk/>
            <pc:sldMk cId="2763069783" sldId="270"/>
            <ac:spMk id="9" creationId="{CF66965E-6C16-0F47-A9AA-9E4391935AE9}"/>
          </ac:spMkLst>
        </pc:spChg>
        <pc:spChg chg="add del mod">
          <ac:chgData name="Kees Meulendijks" userId="ed72235d-632d-4eda-95ef-1a60bcc8250b" providerId="ADAL" clId="{507C5666-FDCD-40BA-935A-9770A21CC49C}" dt="2023-09-04T10:09:05.104" v="1644"/>
          <ac:spMkLst>
            <pc:docMk/>
            <pc:sldMk cId="2763069783" sldId="270"/>
            <ac:spMk id="10" creationId="{D3A1187C-D843-CD9C-9A8C-92DD98A86479}"/>
          </ac:spMkLst>
        </pc:spChg>
        <pc:spChg chg="add del mod">
          <ac:chgData name="Kees Meulendijks" userId="ed72235d-632d-4eda-95ef-1a60bcc8250b" providerId="ADAL" clId="{507C5666-FDCD-40BA-935A-9770A21CC49C}" dt="2023-09-04T10:09:05.104" v="1644"/>
          <ac:spMkLst>
            <pc:docMk/>
            <pc:sldMk cId="2763069783" sldId="270"/>
            <ac:spMk id="11" creationId="{C283710A-6CA1-A604-52CA-E197BF8B95C9}"/>
          </ac:spMkLst>
        </pc:spChg>
        <pc:spChg chg="add del mod">
          <ac:chgData name="Kees Meulendijks" userId="ed72235d-632d-4eda-95ef-1a60bcc8250b" providerId="ADAL" clId="{507C5666-FDCD-40BA-935A-9770A21CC49C}" dt="2023-09-04T10:03:37.126" v="1596" actId="478"/>
          <ac:spMkLst>
            <pc:docMk/>
            <pc:sldMk cId="2763069783" sldId="270"/>
            <ac:spMk id="12" creationId="{D5E85652-4ECB-0A04-43FC-DB3CAE6A39DA}"/>
          </ac:spMkLst>
        </pc:spChg>
        <pc:spChg chg="add del mod">
          <ac:chgData name="Kees Meulendijks" userId="ed72235d-632d-4eda-95ef-1a60bcc8250b" providerId="ADAL" clId="{507C5666-FDCD-40BA-935A-9770A21CC49C}" dt="2023-09-04T10:09:05.104" v="1644"/>
          <ac:spMkLst>
            <pc:docMk/>
            <pc:sldMk cId="2763069783" sldId="270"/>
            <ac:spMk id="13" creationId="{BD7A1823-3AEE-3B48-3046-6247405FB291}"/>
          </ac:spMkLst>
        </pc:spChg>
        <pc:spChg chg="add del mod">
          <ac:chgData name="Kees Meulendijks" userId="ed72235d-632d-4eda-95ef-1a60bcc8250b" providerId="ADAL" clId="{507C5666-FDCD-40BA-935A-9770A21CC49C}" dt="2023-09-04T10:09:05.104" v="1644"/>
          <ac:spMkLst>
            <pc:docMk/>
            <pc:sldMk cId="2763069783" sldId="270"/>
            <ac:spMk id="14" creationId="{90C8ABBF-30C4-F980-878C-29D4046B65E8}"/>
          </ac:spMkLst>
        </pc:spChg>
        <pc:spChg chg="add del mod">
          <ac:chgData name="Kees Meulendijks" userId="ed72235d-632d-4eda-95ef-1a60bcc8250b" providerId="ADAL" clId="{507C5666-FDCD-40BA-935A-9770A21CC49C}" dt="2023-09-04T10:09:05.104" v="1644"/>
          <ac:spMkLst>
            <pc:docMk/>
            <pc:sldMk cId="2763069783" sldId="270"/>
            <ac:spMk id="15" creationId="{8C2B0C82-5381-755C-2B7D-6F500A16805E}"/>
          </ac:spMkLst>
        </pc:spChg>
        <pc:spChg chg="add del mod">
          <ac:chgData name="Kees Meulendijks" userId="ed72235d-632d-4eda-95ef-1a60bcc8250b" providerId="ADAL" clId="{507C5666-FDCD-40BA-935A-9770A21CC49C}" dt="2023-09-04T10:09:05.104" v="1644"/>
          <ac:spMkLst>
            <pc:docMk/>
            <pc:sldMk cId="2763069783" sldId="270"/>
            <ac:spMk id="16" creationId="{C559EA93-89E4-F1AC-1ACF-28E36EA1CD1E}"/>
          </ac:spMkLst>
        </pc:spChg>
        <pc:spChg chg="add del mod">
          <ac:chgData name="Kees Meulendijks" userId="ed72235d-632d-4eda-95ef-1a60bcc8250b" providerId="ADAL" clId="{507C5666-FDCD-40BA-935A-9770A21CC49C}" dt="2023-09-04T10:09:05.104" v="1644"/>
          <ac:spMkLst>
            <pc:docMk/>
            <pc:sldMk cId="2763069783" sldId="270"/>
            <ac:spMk id="17" creationId="{5C027396-3799-BEC6-8105-766E3BDFF784}"/>
          </ac:spMkLst>
        </pc:spChg>
        <pc:spChg chg="add del mod">
          <ac:chgData name="Kees Meulendijks" userId="ed72235d-632d-4eda-95ef-1a60bcc8250b" providerId="ADAL" clId="{507C5666-FDCD-40BA-935A-9770A21CC49C}" dt="2023-09-04T10:09:05.104" v="1644"/>
          <ac:spMkLst>
            <pc:docMk/>
            <pc:sldMk cId="2763069783" sldId="270"/>
            <ac:spMk id="18" creationId="{DEE7D0CB-D412-B5C1-4A2F-7105B3192B0B}"/>
          </ac:spMkLst>
        </pc:spChg>
        <pc:spChg chg="add del mod">
          <ac:chgData name="Kees Meulendijks" userId="ed72235d-632d-4eda-95ef-1a60bcc8250b" providerId="ADAL" clId="{507C5666-FDCD-40BA-935A-9770A21CC49C}" dt="2023-09-04T10:09:05.104" v="1644"/>
          <ac:spMkLst>
            <pc:docMk/>
            <pc:sldMk cId="2763069783" sldId="270"/>
            <ac:spMk id="19" creationId="{E92F95C7-CF97-3D5E-3608-F32B87FAFDA8}"/>
          </ac:spMkLst>
        </pc:spChg>
        <pc:spChg chg="add del mod">
          <ac:chgData name="Kees Meulendijks" userId="ed72235d-632d-4eda-95ef-1a60bcc8250b" providerId="ADAL" clId="{507C5666-FDCD-40BA-935A-9770A21CC49C}" dt="2023-09-04T10:09:05.104" v="1644"/>
          <ac:spMkLst>
            <pc:docMk/>
            <pc:sldMk cId="2763069783" sldId="270"/>
            <ac:spMk id="20" creationId="{4046BDCC-0260-03F0-EC72-810196632408}"/>
          </ac:spMkLst>
        </pc:spChg>
        <pc:spChg chg="add del mod">
          <ac:chgData name="Kees Meulendijks" userId="ed72235d-632d-4eda-95ef-1a60bcc8250b" providerId="ADAL" clId="{507C5666-FDCD-40BA-935A-9770A21CC49C}" dt="2023-09-04T10:09:05.104" v="1644"/>
          <ac:spMkLst>
            <pc:docMk/>
            <pc:sldMk cId="2763069783" sldId="270"/>
            <ac:spMk id="21" creationId="{D120E883-402C-7186-C0EF-78C8B9DA2C6D}"/>
          </ac:spMkLst>
        </pc:spChg>
        <pc:spChg chg="add del mod">
          <ac:chgData name="Kees Meulendijks" userId="ed72235d-632d-4eda-95ef-1a60bcc8250b" providerId="ADAL" clId="{507C5666-FDCD-40BA-935A-9770A21CC49C}" dt="2023-09-04T10:09:05.104" v="1644"/>
          <ac:spMkLst>
            <pc:docMk/>
            <pc:sldMk cId="2763069783" sldId="270"/>
            <ac:spMk id="22" creationId="{C224340A-EC23-203D-9416-BA1CBA0D1222}"/>
          </ac:spMkLst>
        </pc:spChg>
        <pc:spChg chg="add del mod">
          <ac:chgData name="Kees Meulendijks" userId="ed72235d-632d-4eda-95ef-1a60bcc8250b" providerId="ADAL" clId="{507C5666-FDCD-40BA-935A-9770A21CC49C}" dt="2023-09-04T10:04:29.273" v="1612" actId="478"/>
          <ac:spMkLst>
            <pc:docMk/>
            <pc:sldMk cId="2763069783" sldId="270"/>
            <ac:spMk id="23" creationId="{784EF34F-F6C8-DA26-4BF7-385859197C22}"/>
          </ac:spMkLst>
        </pc:spChg>
        <pc:spChg chg="mod">
          <ac:chgData name="Kees Meulendijks" userId="ed72235d-632d-4eda-95ef-1a60bcc8250b" providerId="ADAL" clId="{507C5666-FDCD-40BA-935A-9770A21CC49C}" dt="2023-09-04T10:05:44.665" v="1627"/>
          <ac:spMkLst>
            <pc:docMk/>
            <pc:sldMk cId="2763069783" sldId="270"/>
            <ac:spMk id="24" creationId="{32F18C40-B787-4E15-2CCC-4F5871401D15}"/>
          </ac:spMkLst>
        </pc:spChg>
        <pc:spChg chg="mod">
          <ac:chgData name="Kees Meulendijks" userId="ed72235d-632d-4eda-95ef-1a60bcc8250b" providerId="ADAL" clId="{507C5666-FDCD-40BA-935A-9770A21CC49C}" dt="2023-09-04T10:07:23.040" v="1631"/>
          <ac:spMkLst>
            <pc:docMk/>
            <pc:sldMk cId="2763069783" sldId="270"/>
            <ac:spMk id="25" creationId="{93CDCCE6-96E6-E50A-5ADE-6A2562DF0849}"/>
          </ac:spMkLst>
        </pc:spChg>
        <pc:spChg chg="mod">
          <ac:chgData name="Kees Meulendijks" userId="ed72235d-632d-4eda-95ef-1a60bcc8250b" providerId="ADAL" clId="{507C5666-FDCD-40BA-935A-9770A21CC49C}" dt="2023-09-04T10:08:20.468" v="1637"/>
          <ac:spMkLst>
            <pc:docMk/>
            <pc:sldMk cId="2763069783" sldId="270"/>
            <ac:spMk id="26" creationId="{F8ACDC10-09BF-E9F3-9E41-B598E5660DFD}"/>
          </ac:spMkLst>
        </pc:spChg>
        <pc:spChg chg="add del mod">
          <ac:chgData name="Kees Meulendijks" userId="ed72235d-632d-4eda-95ef-1a60bcc8250b" providerId="ADAL" clId="{507C5666-FDCD-40BA-935A-9770A21CC49C}" dt="2023-09-04T10:09:05.104" v="1644"/>
          <ac:spMkLst>
            <pc:docMk/>
            <pc:sldMk cId="2763069783" sldId="270"/>
            <ac:spMk id="27" creationId="{C4E30FF3-DD5B-A9B7-562B-ECC7AB8E1270}"/>
          </ac:spMkLst>
        </pc:spChg>
        <pc:spChg chg="add del mod">
          <ac:chgData name="Kees Meulendijks" userId="ed72235d-632d-4eda-95ef-1a60bcc8250b" providerId="ADAL" clId="{507C5666-FDCD-40BA-935A-9770A21CC49C}" dt="2023-09-04T10:09:05.104" v="1644"/>
          <ac:spMkLst>
            <pc:docMk/>
            <pc:sldMk cId="2763069783" sldId="270"/>
            <ac:spMk id="28" creationId="{E2A64202-0699-EA10-F7D4-4F9E1E7D0262}"/>
          </ac:spMkLst>
        </pc:spChg>
        <pc:spChg chg="add del mod">
          <ac:chgData name="Kees Meulendijks" userId="ed72235d-632d-4eda-95ef-1a60bcc8250b" providerId="ADAL" clId="{507C5666-FDCD-40BA-935A-9770A21CC49C}" dt="2023-09-04T10:08:55.954" v="1642" actId="478"/>
          <ac:spMkLst>
            <pc:docMk/>
            <pc:sldMk cId="2763069783" sldId="270"/>
            <ac:spMk id="29" creationId="{5D9FF548-D118-36A2-1336-DB86B22C7632}"/>
          </ac:spMkLst>
        </pc:spChg>
        <pc:spChg chg="add del mod">
          <ac:chgData name="Kees Meulendijks" userId="ed72235d-632d-4eda-95ef-1a60bcc8250b" providerId="ADAL" clId="{507C5666-FDCD-40BA-935A-9770A21CC49C}" dt="2023-09-04T10:08:56.656" v="1643" actId="478"/>
          <ac:spMkLst>
            <pc:docMk/>
            <pc:sldMk cId="2763069783" sldId="270"/>
            <ac:spMk id="30" creationId="{A7BCD5E6-75A7-FD29-0D9D-11C8F9709DBC}"/>
          </ac:spMkLst>
        </pc:spChg>
        <pc:spChg chg="add del mod">
          <ac:chgData name="Kees Meulendijks" userId="ed72235d-632d-4eda-95ef-1a60bcc8250b" providerId="ADAL" clId="{507C5666-FDCD-40BA-935A-9770A21CC49C}" dt="2023-09-04T10:09:05.104" v="1644"/>
          <ac:spMkLst>
            <pc:docMk/>
            <pc:sldMk cId="2763069783" sldId="270"/>
            <ac:spMk id="31" creationId="{5DEC9C59-7830-91F7-73E8-44F4B450A037}"/>
          </ac:spMkLst>
        </pc:spChg>
        <pc:spChg chg="add del mod">
          <ac:chgData name="Kees Meulendijks" userId="ed72235d-632d-4eda-95ef-1a60bcc8250b" providerId="ADAL" clId="{507C5666-FDCD-40BA-935A-9770A21CC49C}" dt="2023-09-04T10:09:05.104" v="1644"/>
          <ac:spMkLst>
            <pc:docMk/>
            <pc:sldMk cId="2763069783" sldId="270"/>
            <ac:spMk id="32" creationId="{C708B4DC-8D30-6C98-7153-4B355B999B11}"/>
          </ac:spMkLst>
        </pc:spChg>
        <pc:spChg chg="add del mod">
          <ac:chgData name="Kees Meulendijks" userId="ed72235d-632d-4eda-95ef-1a60bcc8250b" providerId="ADAL" clId="{507C5666-FDCD-40BA-935A-9770A21CC49C}" dt="2023-09-04T10:09:05.104" v="1644"/>
          <ac:spMkLst>
            <pc:docMk/>
            <pc:sldMk cId="2763069783" sldId="270"/>
            <ac:spMk id="33" creationId="{0BC6A335-EC7D-5D9F-27A0-27E1D2CA7922}"/>
          </ac:spMkLst>
        </pc:spChg>
        <pc:spChg chg="add del mod">
          <ac:chgData name="Kees Meulendijks" userId="ed72235d-632d-4eda-95ef-1a60bcc8250b" providerId="ADAL" clId="{507C5666-FDCD-40BA-935A-9770A21CC49C}" dt="2023-09-04T10:09:05.104" v="1644"/>
          <ac:spMkLst>
            <pc:docMk/>
            <pc:sldMk cId="2763069783" sldId="270"/>
            <ac:spMk id="34" creationId="{2C032DEF-FBCD-3C92-88D3-EA4C07B532A2}"/>
          </ac:spMkLst>
        </pc:spChg>
        <pc:spChg chg="mod">
          <ac:chgData name="Kees Meulendijks" userId="ed72235d-632d-4eda-95ef-1a60bcc8250b" providerId="ADAL" clId="{507C5666-FDCD-40BA-935A-9770A21CC49C}" dt="2023-09-04T10:09:13.602" v="1645" actId="207"/>
          <ac:spMkLst>
            <pc:docMk/>
            <pc:sldMk cId="2763069783" sldId="270"/>
            <ac:spMk id="35" creationId="{6AA83F81-EB37-7717-27FB-ECAA64ABD308}"/>
          </ac:spMkLst>
        </pc:spChg>
        <pc:spChg chg="add mod">
          <ac:chgData name="Kees Meulendijks" userId="ed72235d-632d-4eda-95ef-1a60bcc8250b" providerId="ADAL" clId="{507C5666-FDCD-40BA-935A-9770A21CC49C}" dt="2023-09-04T10:09:27.014" v="1646"/>
          <ac:spMkLst>
            <pc:docMk/>
            <pc:sldMk cId="2763069783" sldId="270"/>
            <ac:spMk id="36" creationId="{B69D0BDF-C79D-8052-70D8-D629C13FFB02}"/>
          </ac:spMkLst>
        </pc:spChg>
        <pc:spChg chg="add mod">
          <ac:chgData name="Kees Meulendijks" userId="ed72235d-632d-4eda-95ef-1a60bcc8250b" providerId="ADAL" clId="{507C5666-FDCD-40BA-935A-9770A21CC49C}" dt="2023-09-04T10:09:27.057" v="1647" actId="27636"/>
          <ac:spMkLst>
            <pc:docMk/>
            <pc:sldMk cId="2763069783" sldId="270"/>
            <ac:spMk id="37" creationId="{3F13F788-26CA-6489-5E85-740248E18920}"/>
          </ac:spMkLst>
        </pc:spChg>
        <pc:graphicFrameChg chg="add mod">
          <ac:chgData name="Kees Meulendijks" userId="ed72235d-632d-4eda-95ef-1a60bcc8250b" providerId="ADAL" clId="{507C5666-FDCD-40BA-935A-9770A21CC49C}" dt="2023-09-04T10:09:27.014" v="1646"/>
          <ac:graphicFrameMkLst>
            <pc:docMk/>
            <pc:sldMk cId="2763069783" sldId="270"/>
            <ac:graphicFrameMk id="38" creationId="{D868B1F0-2E25-1262-4E7E-9ECC16F4EB0C}"/>
          </ac:graphicFrameMkLst>
        </pc:graphicFrameChg>
      </pc:sldChg>
      <pc:sldChg chg="addSp delSp modSp new del mod setBg">
        <pc:chgData name="Kees Meulendijks" userId="ed72235d-632d-4eda-95ef-1a60bcc8250b" providerId="ADAL" clId="{507C5666-FDCD-40BA-935A-9770A21CC49C}" dt="2023-09-13T13:24:43.120" v="2863" actId="47"/>
        <pc:sldMkLst>
          <pc:docMk/>
          <pc:sldMk cId="1581045771" sldId="271"/>
        </pc:sldMkLst>
        <pc:spChg chg="del">
          <ac:chgData name="Kees Meulendijks" userId="ed72235d-632d-4eda-95ef-1a60bcc8250b" providerId="ADAL" clId="{507C5666-FDCD-40BA-935A-9770A21CC49C}" dt="2023-09-13T13:02:07.066" v="2815" actId="478"/>
          <ac:spMkLst>
            <pc:docMk/>
            <pc:sldMk cId="1581045771" sldId="271"/>
            <ac:spMk id="3" creationId="{CE27524D-5DBF-E6C0-05B1-4670A8AAD6AE}"/>
          </ac:spMkLst>
        </pc:spChg>
        <pc:picChg chg="add del">
          <ac:chgData name="Kees Meulendijks" userId="ed72235d-632d-4eda-95ef-1a60bcc8250b" providerId="ADAL" clId="{507C5666-FDCD-40BA-935A-9770A21CC49C}" dt="2023-09-13T13:02:20.131" v="2817" actId="478"/>
          <ac:picMkLst>
            <pc:docMk/>
            <pc:sldMk cId="1581045771" sldId="271"/>
            <ac:picMk id="1026" creationId="{C1377002-3629-206D-301D-1020AD3E9074}"/>
          </ac:picMkLst>
        </pc:picChg>
        <pc:picChg chg="add del mod">
          <ac:chgData name="Kees Meulendijks" userId="ed72235d-632d-4eda-95ef-1a60bcc8250b" providerId="ADAL" clId="{507C5666-FDCD-40BA-935A-9770A21CC49C}" dt="2023-09-13T13:06:02.038" v="2820" actId="478"/>
          <ac:picMkLst>
            <pc:docMk/>
            <pc:sldMk cId="1581045771" sldId="271"/>
            <ac:picMk id="1028" creationId="{AC7E3EF5-8422-CAE7-AC35-252988CC22F5}"/>
          </ac:picMkLst>
        </pc:picChg>
        <pc:picChg chg="add mod">
          <ac:chgData name="Kees Meulendijks" userId="ed72235d-632d-4eda-95ef-1a60bcc8250b" providerId="ADAL" clId="{507C5666-FDCD-40BA-935A-9770A21CC49C}" dt="2023-09-13T13:16:38.788" v="2862"/>
          <ac:picMkLst>
            <pc:docMk/>
            <pc:sldMk cId="1581045771" sldId="271"/>
            <ac:picMk id="1030" creationId="{6D1D7D7F-D450-CD45-FCF1-30AA79560CC5}"/>
          </ac:picMkLst>
        </pc:picChg>
      </pc:sldChg>
      <pc:sldChg chg="addSp delSp modSp add del mod modTransition setBg">
        <pc:chgData name="Kees Meulendijks" userId="ed72235d-632d-4eda-95ef-1a60bcc8250b" providerId="ADAL" clId="{507C5666-FDCD-40BA-935A-9770A21CC49C}" dt="2023-09-13T12:58:56.059" v="2813" actId="47"/>
        <pc:sldMkLst>
          <pc:docMk/>
          <pc:sldMk cId="1591758944" sldId="271"/>
        </pc:sldMkLst>
        <pc:spChg chg="add mod">
          <ac:chgData name="Kees Meulendijks" userId="ed72235d-632d-4eda-95ef-1a60bcc8250b" providerId="ADAL" clId="{507C5666-FDCD-40BA-935A-9770A21CC49C}" dt="2023-09-13T12:56:21.951" v="2708" actId="207"/>
          <ac:spMkLst>
            <pc:docMk/>
            <pc:sldMk cId="1591758944" sldId="271"/>
            <ac:spMk id="2" creationId="{C2548855-B9DC-095D-F32D-6A29B81B8400}"/>
          </ac:spMkLst>
        </pc:spChg>
        <pc:spChg chg="add mod">
          <ac:chgData name="Kees Meulendijks" userId="ed72235d-632d-4eda-95ef-1a60bcc8250b" providerId="ADAL" clId="{507C5666-FDCD-40BA-935A-9770A21CC49C}" dt="2023-09-13T12:57:14.148" v="2760" actId="1035"/>
          <ac:spMkLst>
            <pc:docMk/>
            <pc:sldMk cId="1591758944" sldId="271"/>
            <ac:spMk id="3" creationId="{153B148D-EE8A-C597-8B27-7309E32E86B9}"/>
          </ac:spMkLst>
        </pc:spChg>
        <pc:spChg chg="add mod">
          <ac:chgData name="Kees Meulendijks" userId="ed72235d-632d-4eda-95ef-1a60bcc8250b" providerId="ADAL" clId="{507C5666-FDCD-40BA-935A-9770A21CC49C}" dt="2023-09-13T12:57:16.702" v="2766" actId="1035"/>
          <ac:spMkLst>
            <pc:docMk/>
            <pc:sldMk cId="1591758944" sldId="271"/>
            <ac:spMk id="4" creationId="{E634F124-95A3-E732-4493-F142F29410F1}"/>
          </ac:spMkLst>
        </pc:spChg>
        <pc:spChg chg="add mod">
          <ac:chgData name="Kees Meulendijks" userId="ed72235d-632d-4eda-95ef-1a60bcc8250b" providerId="ADAL" clId="{507C5666-FDCD-40BA-935A-9770A21CC49C}" dt="2023-09-13T12:57:19.760" v="2775" actId="1035"/>
          <ac:spMkLst>
            <pc:docMk/>
            <pc:sldMk cId="1591758944" sldId="271"/>
            <ac:spMk id="6" creationId="{1C46F243-02EE-FB6D-2B12-580ED1466ABD}"/>
          </ac:spMkLst>
        </pc:spChg>
        <pc:spChg chg="add mod">
          <ac:chgData name="Kees Meulendijks" userId="ed72235d-632d-4eda-95ef-1a60bcc8250b" providerId="ADAL" clId="{507C5666-FDCD-40BA-935A-9770A21CC49C}" dt="2023-09-13T12:57:22.897" v="2785" actId="1035"/>
          <ac:spMkLst>
            <pc:docMk/>
            <pc:sldMk cId="1591758944" sldId="271"/>
            <ac:spMk id="7" creationId="{C1CCB2A0-F33C-AE1F-EA6B-22D5F883DC6C}"/>
          </ac:spMkLst>
        </pc:spChg>
        <pc:spChg chg="add mod">
          <ac:chgData name="Kees Meulendijks" userId="ed72235d-632d-4eda-95ef-1a60bcc8250b" providerId="ADAL" clId="{507C5666-FDCD-40BA-935A-9770A21CC49C}" dt="2023-09-13T12:56:21.951" v="2708" actId="207"/>
          <ac:spMkLst>
            <pc:docMk/>
            <pc:sldMk cId="1591758944" sldId="271"/>
            <ac:spMk id="8" creationId="{8EA5F9BF-76F3-6AC7-4C5A-4E4132DFB0A6}"/>
          </ac:spMkLst>
        </pc:spChg>
        <pc:spChg chg="add mod">
          <ac:chgData name="Kees Meulendijks" userId="ed72235d-632d-4eda-95ef-1a60bcc8250b" providerId="ADAL" clId="{507C5666-FDCD-40BA-935A-9770A21CC49C}" dt="2023-09-13T12:56:21.951" v="2708" actId="207"/>
          <ac:spMkLst>
            <pc:docMk/>
            <pc:sldMk cId="1591758944" sldId="271"/>
            <ac:spMk id="9" creationId="{8BD34755-C23E-2E8E-7D1B-99ABC365F81A}"/>
          </ac:spMkLst>
        </pc:spChg>
        <pc:spChg chg="add mod">
          <ac:chgData name="Kees Meulendijks" userId="ed72235d-632d-4eda-95ef-1a60bcc8250b" providerId="ADAL" clId="{507C5666-FDCD-40BA-935A-9770A21CC49C}" dt="2023-09-13T12:57:25.363" v="2788" actId="1035"/>
          <ac:spMkLst>
            <pc:docMk/>
            <pc:sldMk cId="1591758944" sldId="271"/>
            <ac:spMk id="10" creationId="{ECF4D9D3-4518-2521-FE04-3481D82B8666}"/>
          </ac:spMkLst>
        </pc:spChg>
        <pc:spChg chg="add mod">
          <ac:chgData name="Kees Meulendijks" userId="ed72235d-632d-4eda-95ef-1a60bcc8250b" providerId="ADAL" clId="{507C5666-FDCD-40BA-935A-9770A21CC49C}" dt="2023-09-13T12:56:21.951" v="2708" actId="207"/>
          <ac:spMkLst>
            <pc:docMk/>
            <pc:sldMk cId="1591758944" sldId="271"/>
            <ac:spMk id="11" creationId="{4676061B-25C5-47F4-C7F9-F17821243F07}"/>
          </ac:spMkLst>
        </pc:spChg>
        <pc:spChg chg="add mod">
          <ac:chgData name="Kees Meulendijks" userId="ed72235d-632d-4eda-95ef-1a60bcc8250b" providerId="ADAL" clId="{507C5666-FDCD-40BA-935A-9770A21CC49C}" dt="2023-09-13T12:57:28.467" v="2795" actId="1035"/>
          <ac:spMkLst>
            <pc:docMk/>
            <pc:sldMk cId="1591758944" sldId="271"/>
            <ac:spMk id="12" creationId="{53A07C8A-2B3E-1B12-E4C8-5C441E12165D}"/>
          </ac:spMkLst>
        </pc:spChg>
        <pc:spChg chg="add mod">
          <ac:chgData name="Kees Meulendijks" userId="ed72235d-632d-4eda-95ef-1a60bcc8250b" providerId="ADAL" clId="{507C5666-FDCD-40BA-935A-9770A21CC49C}" dt="2023-09-13T12:56:21.951" v="2708" actId="207"/>
          <ac:spMkLst>
            <pc:docMk/>
            <pc:sldMk cId="1591758944" sldId="271"/>
            <ac:spMk id="13" creationId="{5D3F61D6-D89C-3211-BD7E-6DBADFA1437C}"/>
          </ac:spMkLst>
        </pc:spChg>
        <pc:spChg chg="add mod">
          <ac:chgData name="Kees Meulendijks" userId="ed72235d-632d-4eda-95ef-1a60bcc8250b" providerId="ADAL" clId="{507C5666-FDCD-40BA-935A-9770A21CC49C}" dt="2023-09-13T12:57:31.022" v="2801" actId="1035"/>
          <ac:spMkLst>
            <pc:docMk/>
            <pc:sldMk cId="1591758944" sldId="271"/>
            <ac:spMk id="14" creationId="{CA21E26F-8111-E0EB-FC83-85A78B0CD771}"/>
          </ac:spMkLst>
        </pc:spChg>
        <pc:spChg chg="add mod">
          <ac:chgData name="Kees Meulendijks" userId="ed72235d-632d-4eda-95ef-1a60bcc8250b" providerId="ADAL" clId="{507C5666-FDCD-40BA-935A-9770A21CC49C}" dt="2023-09-13T12:56:21.951" v="2708" actId="207"/>
          <ac:spMkLst>
            <pc:docMk/>
            <pc:sldMk cId="1591758944" sldId="271"/>
            <ac:spMk id="15" creationId="{5983009F-6C55-FCB2-D802-27189C59BC5D}"/>
          </ac:spMkLst>
        </pc:spChg>
        <pc:spChg chg="add mod">
          <ac:chgData name="Kees Meulendijks" userId="ed72235d-632d-4eda-95ef-1a60bcc8250b" providerId="ADAL" clId="{507C5666-FDCD-40BA-935A-9770A21CC49C}" dt="2023-09-13T12:57:46.034" v="2803" actId="1076"/>
          <ac:spMkLst>
            <pc:docMk/>
            <pc:sldMk cId="1591758944" sldId="271"/>
            <ac:spMk id="16" creationId="{12C41ABB-771D-E9D5-83E6-682147E5AB2C}"/>
          </ac:spMkLst>
        </pc:spChg>
        <pc:spChg chg="add mod">
          <ac:chgData name="Kees Meulendijks" userId="ed72235d-632d-4eda-95ef-1a60bcc8250b" providerId="ADAL" clId="{507C5666-FDCD-40BA-935A-9770A21CC49C}" dt="2023-09-13T12:57:46.034" v="2803" actId="1076"/>
          <ac:spMkLst>
            <pc:docMk/>
            <pc:sldMk cId="1591758944" sldId="271"/>
            <ac:spMk id="17" creationId="{42D4389F-3808-4B76-71FB-BB64E80193E9}"/>
          </ac:spMkLst>
        </pc:spChg>
        <pc:spChg chg="add mod">
          <ac:chgData name="Kees Meulendijks" userId="ed72235d-632d-4eda-95ef-1a60bcc8250b" providerId="ADAL" clId="{507C5666-FDCD-40BA-935A-9770A21CC49C}" dt="2023-09-13T12:57:46.034" v="2803" actId="1076"/>
          <ac:spMkLst>
            <pc:docMk/>
            <pc:sldMk cId="1591758944" sldId="271"/>
            <ac:spMk id="18" creationId="{75E60387-014D-8C30-8D85-6E3F14267ADC}"/>
          </ac:spMkLst>
        </pc:spChg>
        <pc:spChg chg="add mod">
          <ac:chgData name="Kees Meulendijks" userId="ed72235d-632d-4eda-95ef-1a60bcc8250b" providerId="ADAL" clId="{507C5666-FDCD-40BA-935A-9770A21CC49C}" dt="2023-09-13T12:57:46.034" v="2803" actId="1076"/>
          <ac:spMkLst>
            <pc:docMk/>
            <pc:sldMk cId="1591758944" sldId="271"/>
            <ac:spMk id="19" creationId="{50CD4027-2110-D76D-5E83-5A9DCB38579D}"/>
          </ac:spMkLst>
        </pc:spChg>
        <pc:spChg chg="add mod">
          <ac:chgData name="Kees Meulendijks" userId="ed72235d-632d-4eda-95ef-1a60bcc8250b" providerId="ADAL" clId="{507C5666-FDCD-40BA-935A-9770A21CC49C}" dt="2023-09-13T12:57:46.034" v="2803" actId="1076"/>
          <ac:spMkLst>
            <pc:docMk/>
            <pc:sldMk cId="1591758944" sldId="271"/>
            <ac:spMk id="20" creationId="{82AE87DE-9234-FA25-8DAF-3BA7EB6DCF50}"/>
          </ac:spMkLst>
        </pc:spChg>
        <pc:spChg chg="add mod">
          <ac:chgData name="Kees Meulendijks" userId="ed72235d-632d-4eda-95ef-1a60bcc8250b" providerId="ADAL" clId="{507C5666-FDCD-40BA-935A-9770A21CC49C}" dt="2023-09-13T12:57:46.034" v="2803" actId="1076"/>
          <ac:spMkLst>
            <pc:docMk/>
            <pc:sldMk cId="1591758944" sldId="271"/>
            <ac:spMk id="21" creationId="{7122230D-8939-89D4-E03D-54AFFC1DE393}"/>
          </ac:spMkLst>
        </pc:spChg>
        <pc:spChg chg="add mod">
          <ac:chgData name="Kees Meulendijks" userId="ed72235d-632d-4eda-95ef-1a60bcc8250b" providerId="ADAL" clId="{507C5666-FDCD-40BA-935A-9770A21CC49C}" dt="2023-09-13T12:57:46.034" v="2803" actId="1076"/>
          <ac:spMkLst>
            <pc:docMk/>
            <pc:sldMk cId="1591758944" sldId="271"/>
            <ac:spMk id="22" creationId="{1FFED910-0C4B-7BD6-5FF1-53ADD277201D}"/>
          </ac:spMkLst>
        </pc:spChg>
        <pc:spChg chg="add mod">
          <ac:chgData name="Kees Meulendijks" userId="ed72235d-632d-4eda-95ef-1a60bcc8250b" providerId="ADAL" clId="{507C5666-FDCD-40BA-935A-9770A21CC49C}" dt="2023-09-13T12:57:46.034" v="2803" actId="1076"/>
          <ac:spMkLst>
            <pc:docMk/>
            <pc:sldMk cId="1591758944" sldId="271"/>
            <ac:spMk id="23" creationId="{5573ADBC-7F11-BAA8-EA1E-5CCD186F2155}"/>
          </ac:spMkLst>
        </pc:spChg>
        <pc:spChg chg="add mod">
          <ac:chgData name="Kees Meulendijks" userId="ed72235d-632d-4eda-95ef-1a60bcc8250b" providerId="ADAL" clId="{507C5666-FDCD-40BA-935A-9770A21CC49C}" dt="2023-09-13T12:57:46.034" v="2803" actId="1076"/>
          <ac:spMkLst>
            <pc:docMk/>
            <pc:sldMk cId="1591758944" sldId="271"/>
            <ac:spMk id="24" creationId="{1BA99423-174A-DFE8-F548-E44B6AD70D2B}"/>
          </ac:spMkLst>
        </pc:spChg>
        <pc:spChg chg="add mod">
          <ac:chgData name="Kees Meulendijks" userId="ed72235d-632d-4eda-95ef-1a60bcc8250b" providerId="ADAL" clId="{507C5666-FDCD-40BA-935A-9770A21CC49C}" dt="2023-09-13T12:57:46.034" v="2803" actId="1076"/>
          <ac:spMkLst>
            <pc:docMk/>
            <pc:sldMk cId="1591758944" sldId="271"/>
            <ac:spMk id="25" creationId="{1BA70D0D-8389-A982-F7E9-D9578A7D7A3D}"/>
          </ac:spMkLst>
        </pc:spChg>
        <pc:spChg chg="add mod">
          <ac:chgData name="Kees Meulendijks" userId="ed72235d-632d-4eda-95ef-1a60bcc8250b" providerId="ADAL" clId="{507C5666-FDCD-40BA-935A-9770A21CC49C}" dt="2023-09-13T12:57:46.034" v="2803" actId="1076"/>
          <ac:spMkLst>
            <pc:docMk/>
            <pc:sldMk cId="1591758944" sldId="271"/>
            <ac:spMk id="26" creationId="{418543EA-DC47-49A4-D67D-7118CA42A3AA}"/>
          </ac:spMkLst>
        </pc:spChg>
        <pc:spChg chg="add mod">
          <ac:chgData name="Kees Meulendijks" userId="ed72235d-632d-4eda-95ef-1a60bcc8250b" providerId="ADAL" clId="{507C5666-FDCD-40BA-935A-9770A21CC49C}" dt="2023-09-13T12:57:46.034" v="2803" actId="1076"/>
          <ac:spMkLst>
            <pc:docMk/>
            <pc:sldMk cId="1591758944" sldId="271"/>
            <ac:spMk id="27" creationId="{9459FE25-02DD-707C-6E8B-3CD4FDF41BF7}"/>
          </ac:spMkLst>
        </pc:spChg>
        <pc:spChg chg="add mod">
          <ac:chgData name="Kees Meulendijks" userId="ed72235d-632d-4eda-95ef-1a60bcc8250b" providerId="ADAL" clId="{507C5666-FDCD-40BA-935A-9770A21CC49C}" dt="2023-09-13T12:57:46.034" v="2803" actId="1076"/>
          <ac:spMkLst>
            <pc:docMk/>
            <pc:sldMk cId="1591758944" sldId="271"/>
            <ac:spMk id="28" creationId="{925026E9-D476-420C-57A8-8B4F8C76C591}"/>
          </ac:spMkLst>
        </pc:spChg>
        <pc:spChg chg="add mod">
          <ac:chgData name="Kees Meulendijks" userId="ed72235d-632d-4eda-95ef-1a60bcc8250b" providerId="ADAL" clId="{507C5666-FDCD-40BA-935A-9770A21CC49C}" dt="2023-09-13T12:58:00.395" v="2805" actId="1076"/>
          <ac:spMkLst>
            <pc:docMk/>
            <pc:sldMk cId="1591758944" sldId="271"/>
            <ac:spMk id="29" creationId="{F74A96C7-EE45-ACEE-AC7B-AC12338CD0A4}"/>
          </ac:spMkLst>
        </pc:spChg>
        <pc:spChg chg="add mod">
          <ac:chgData name="Kees Meulendijks" userId="ed72235d-632d-4eda-95ef-1a60bcc8250b" providerId="ADAL" clId="{507C5666-FDCD-40BA-935A-9770A21CC49C}" dt="2023-09-13T12:58:00.395" v="2805" actId="1076"/>
          <ac:spMkLst>
            <pc:docMk/>
            <pc:sldMk cId="1591758944" sldId="271"/>
            <ac:spMk id="30" creationId="{02662874-210C-037D-327A-78165AA0B3A1}"/>
          </ac:spMkLst>
        </pc:spChg>
        <pc:spChg chg="add mod">
          <ac:chgData name="Kees Meulendijks" userId="ed72235d-632d-4eda-95ef-1a60bcc8250b" providerId="ADAL" clId="{507C5666-FDCD-40BA-935A-9770A21CC49C}" dt="2023-09-13T12:58:00.395" v="2805" actId="1076"/>
          <ac:spMkLst>
            <pc:docMk/>
            <pc:sldMk cId="1591758944" sldId="271"/>
            <ac:spMk id="31" creationId="{5C757584-860D-BFC4-71C1-0F06143E32A8}"/>
          </ac:spMkLst>
        </pc:spChg>
        <pc:spChg chg="add mod">
          <ac:chgData name="Kees Meulendijks" userId="ed72235d-632d-4eda-95ef-1a60bcc8250b" providerId="ADAL" clId="{507C5666-FDCD-40BA-935A-9770A21CC49C}" dt="2023-09-13T12:58:00.395" v="2805" actId="1076"/>
          <ac:spMkLst>
            <pc:docMk/>
            <pc:sldMk cId="1591758944" sldId="271"/>
            <ac:spMk id="32" creationId="{5024FEC9-DF6C-3D6E-BA12-266753D0D68A}"/>
          </ac:spMkLst>
        </pc:spChg>
        <pc:spChg chg="add mod">
          <ac:chgData name="Kees Meulendijks" userId="ed72235d-632d-4eda-95ef-1a60bcc8250b" providerId="ADAL" clId="{507C5666-FDCD-40BA-935A-9770A21CC49C}" dt="2023-09-13T12:58:00.395" v="2805" actId="1076"/>
          <ac:spMkLst>
            <pc:docMk/>
            <pc:sldMk cId="1591758944" sldId="271"/>
            <ac:spMk id="33" creationId="{2AC4D63A-923C-5F2F-05D0-8A47E6212CCB}"/>
          </ac:spMkLst>
        </pc:spChg>
        <pc:spChg chg="add mod">
          <ac:chgData name="Kees Meulendijks" userId="ed72235d-632d-4eda-95ef-1a60bcc8250b" providerId="ADAL" clId="{507C5666-FDCD-40BA-935A-9770A21CC49C}" dt="2023-09-13T12:58:00.395" v="2805" actId="1076"/>
          <ac:spMkLst>
            <pc:docMk/>
            <pc:sldMk cId="1591758944" sldId="271"/>
            <ac:spMk id="34" creationId="{EF7C4D63-A921-251F-1639-1D4D36313AA2}"/>
          </ac:spMkLst>
        </pc:spChg>
        <pc:spChg chg="add mod">
          <ac:chgData name="Kees Meulendijks" userId="ed72235d-632d-4eda-95ef-1a60bcc8250b" providerId="ADAL" clId="{507C5666-FDCD-40BA-935A-9770A21CC49C}" dt="2023-09-13T12:58:00.395" v="2805" actId="1076"/>
          <ac:spMkLst>
            <pc:docMk/>
            <pc:sldMk cId="1591758944" sldId="271"/>
            <ac:spMk id="35" creationId="{FF899F06-E89B-E946-BD9B-AD7E962AE527}"/>
          </ac:spMkLst>
        </pc:spChg>
        <pc:spChg chg="add mod">
          <ac:chgData name="Kees Meulendijks" userId="ed72235d-632d-4eda-95ef-1a60bcc8250b" providerId="ADAL" clId="{507C5666-FDCD-40BA-935A-9770A21CC49C}" dt="2023-09-13T12:58:00.395" v="2805" actId="1076"/>
          <ac:spMkLst>
            <pc:docMk/>
            <pc:sldMk cId="1591758944" sldId="271"/>
            <ac:spMk id="36" creationId="{FBF8B9D5-EF76-1212-EA8A-2B8BB97DCE19}"/>
          </ac:spMkLst>
        </pc:spChg>
        <pc:spChg chg="add mod">
          <ac:chgData name="Kees Meulendijks" userId="ed72235d-632d-4eda-95ef-1a60bcc8250b" providerId="ADAL" clId="{507C5666-FDCD-40BA-935A-9770A21CC49C}" dt="2023-09-13T12:58:00.395" v="2805" actId="1076"/>
          <ac:spMkLst>
            <pc:docMk/>
            <pc:sldMk cId="1591758944" sldId="271"/>
            <ac:spMk id="37" creationId="{173DB475-5922-C239-8A3C-1A7181206911}"/>
          </ac:spMkLst>
        </pc:spChg>
        <pc:spChg chg="add mod">
          <ac:chgData name="Kees Meulendijks" userId="ed72235d-632d-4eda-95ef-1a60bcc8250b" providerId="ADAL" clId="{507C5666-FDCD-40BA-935A-9770A21CC49C}" dt="2023-09-13T12:58:00.395" v="2805" actId="1076"/>
          <ac:spMkLst>
            <pc:docMk/>
            <pc:sldMk cId="1591758944" sldId="271"/>
            <ac:spMk id="38" creationId="{88E11E3F-7823-765F-C59C-0185ECB8E4D0}"/>
          </ac:spMkLst>
        </pc:spChg>
        <pc:spChg chg="add mod">
          <ac:chgData name="Kees Meulendijks" userId="ed72235d-632d-4eda-95ef-1a60bcc8250b" providerId="ADAL" clId="{507C5666-FDCD-40BA-935A-9770A21CC49C}" dt="2023-09-13T12:58:00.395" v="2805" actId="1076"/>
          <ac:spMkLst>
            <pc:docMk/>
            <pc:sldMk cId="1591758944" sldId="271"/>
            <ac:spMk id="39" creationId="{0F929EA2-3F1C-1332-10C7-6EB8D802C0F8}"/>
          </ac:spMkLst>
        </pc:spChg>
        <pc:spChg chg="add mod">
          <ac:chgData name="Kees Meulendijks" userId="ed72235d-632d-4eda-95ef-1a60bcc8250b" providerId="ADAL" clId="{507C5666-FDCD-40BA-935A-9770A21CC49C}" dt="2023-09-13T12:58:00.395" v="2805" actId="1076"/>
          <ac:spMkLst>
            <pc:docMk/>
            <pc:sldMk cId="1591758944" sldId="271"/>
            <ac:spMk id="40" creationId="{0CF07D49-643E-A21A-57AD-40C173863014}"/>
          </ac:spMkLst>
        </pc:spChg>
        <pc:spChg chg="add mod">
          <ac:chgData name="Kees Meulendijks" userId="ed72235d-632d-4eda-95ef-1a60bcc8250b" providerId="ADAL" clId="{507C5666-FDCD-40BA-935A-9770A21CC49C}" dt="2023-09-13T12:58:00.395" v="2805" actId="1076"/>
          <ac:spMkLst>
            <pc:docMk/>
            <pc:sldMk cId="1591758944" sldId="271"/>
            <ac:spMk id="41" creationId="{87AA0B9C-38C6-8C6B-4EE9-A84FE0076BE1}"/>
          </ac:spMkLst>
        </pc:spChg>
        <pc:spChg chg="add mod">
          <ac:chgData name="Kees Meulendijks" userId="ed72235d-632d-4eda-95ef-1a60bcc8250b" providerId="ADAL" clId="{507C5666-FDCD-40BA-935A-9770A21CC49C}" dt="2023-09-13T12:58:11.155" v="2807" actId="1076"/>
          <ac:spMkLst>
            <pc:docMk/>
            <pc:sldMk cId="1591758944" sldId="271"/>
            <ac:spMk id="42" creationId="{0BD5CFFA-5F3B-BDAC-2048-BAD9B29A0C65}"/>
          </ac:spMkLst>
        </pc:spChg>
        <pc:spChg chg="add mod">
          <ac:chgData name="Kees Meulendijks" userId="ed72235d-632d-4eda-95ef-1a60bcc8250b" providerId="ADAL" clId="{507C5666-FDCD-40BA-935A-9770A21CC49C}" dt="2023-09-13T12:58:11.155" v="2807" actId="1076"/>
          <ac:spMkLst>
            <pc:docMk/>
            <pc:sldMk cId="1591758944" sldId="271"/>
            <ac:spMk id="43" creationId="{D60115E1-38AA-B7EA-CFB7-899BD0EE0507}"/>
          </ac:spMkLst>
        </pc:spChg>
        <pc:spChg chg="add mod">
          <ac:chgData name="Kees Meulendijks" userId="ed72235d-632d-4eda-95ef-1a60bcc8250b" providerId="ADAL" clId="{507C5666-FDCD-40BA-935A-9770A21CC49C}" dt="2023-09-13T12:58:11.155" v="2807" actId="1076"/>
          <ac:spMkLst>
            <pc:docMk/>
            <pc:sldMk cId="1591758944" sldId="271"/>
            <ac:spMk id="44" creationId="{108909F2-B848-E44C-3A64-4A0DC462FC40}"/>
          </ac:spMkLst>
        </pc:spChg>
        <pc:spChg chg="add mod">
          <ac:chgData name="Kees Meulendijks" userId="ed72235d-632d-4eda-95ef-1a60bcc8250b" providerId="ADAL" clId="{507C5666-FDCD-40BA-935A-9770A21CC49C}" dt="2023-09-13T12:58:11.155" v="2807" actId="1076"/>
          <ac:spMkLst>
            <pc:docMk/>
            <pc:sldMk cId="1591758944" sldId="271"/>
            <ac:spMk id="45" creationId="{095A6728-B135-7B2D-1A73-4D49401BAA82}"/>
          </ac:spMkLst>
        </pc:spChg>
        <pc:spChg chg="add mod">
          <ac:chgData name="Kees Meulendijks" userId="ed72235d-632d-4eda-95ef-1a60bcc8250b" providerId="ADAL" clId="{507C5666-FDCD-40BA-935A-9770A21CC49C}" dt="2023-09-13T12:58:11.155" v="2807" actId="1076"/>
          <ac:spMkLst>
            <pc:docMk/>
            <pc:sldMk cId="1591758944" sldId="271"/>
            <ac:spMk id="46" creationId="{2F3E471E-37E6-ADDC-9AB8-24D482714C60}"/>
          </ac:spMkLst>
        </pc:spChg>
        <pc:spChg chg="add mod">
          <ac:chgData name="Kees Meulendijks" userId="ed72235d-632d-4eda-95ef-1a60bcc8250b" providerId="ADAL" clId="{507C5666-FDCD-40BA-935A-9770A21CC49C}" dt="2023-09-13T12:58:11.155" v="2807" actId="1076"/>
          <ac:spMkLst>
            <pc:docMk/>
            <pc:sldMk cId="1591758944" sldId="271"/>
            <ac:spMk id="47" creationId="{F8D8E6EC-1943-1D96-B18D-F30AF39450D2}"/>
          </ac:spMkLst>
        </pc:spChg>
        <pc:spChg chg="add mod">
          <ac:chgData name="Kees Meulendijks" userId="ed72235d-632d-4eda-95ef-1a60bcc8250b" providerId="ADAL" clId="{507C5666-FDCD-40BA-935A-9770A21CC49C}" dt="2023-09-13T12:58:11.155" v="2807" actId="1076"/>
          <ac:spMkLst>
            <pc:docMk/>
            <pc:sldMk cId="1591758944" sldId="271"/>
            <ac:spMk id="48" creationId="{0F20FB27-A00D-BF7A-048C-A36F88AC6C7E}"/>
          </ac:spMkLst>
        </pc:spChg>
        <pc:spChg chg="add mod">
          <ac:chgData name="Kees Meulendijks" userId="ed72235d-632d-4eda-95ef-1a60bcc8250b" providerId="ADAL" clId="{507C5666-FDCD-40BA-935A-9770A21CC49C}" dt="2023-09-13T12:58:11.155" v="2807" actId="1076"/>
          <ac:spMkLst>
            <pc:docMk/>
            <pc:sldMk cId="1591758944" sldId="271"/>
            <ac:spMk id="49" creationId="{8D309372-CCEB-96C3-FF83-DD06D7C09B4B}"/>
          </ac:spMkLst>
        </pc:spChg>
        <pc:spChg chg="add mod">
          <ac:chgData name="Kees Meulendijks" userId="ed72235d-632d-4eda-95ef-1a60bcc8250b" providerId="ADAL" clId="{507C5666-FDCD-40BA-935A-9770A21CC49C}" dt="2023-09-13T12:58:11.155" v="2807" actId="1076"/>
          <ac:spMkLst>
            <pc:docMk/>
            <pc:sldMk cId="1591758944" sldId="271"/>
            <ac:spMk id="50" creationId="{EA1C4853-42B4-E619-1B8B-E9179180FCA8}"/>
          </ac:spMkLst>
        </pc:spChg>
        <pc:spChg chg="add mod">
          <ac:chgData name="Kees Meulendijks" userId="ed72235d-632d-4eda-95ef-1a60bcc8250b" providerId="ADAL" clId="{507C5666-FDCD-40BA-935A-9770A21CC49C}" dt="2023-09-13T12:58:11.155" v="2807" actId="1076"/>
          <ac:spMkLst>
            <pc:docMk/>
            <pc:sldMk cId="1591758944" sldId="271"/>
            <ac:spMk id="51" creationId="{4E24D797-E415-D363-7854-E253C59E6F1B}"/>
          </ac:spMkLst>
        </pc:spChg>
        <pc:spChg chg="add mod">
          <ac:chgData name="Kees Meulendijks" userId="ed72235d-632d-4eda-95ef-1a60bcc8250b" providerId="ADAL" clId="{507C5666-FDCD-40BA-935A-9770A21CC49C}" dt="2023-09-13T12:58:11.155" v="2807" actId="1076"/>
          <ac:spMkLst>
            <pc:docMk/>
            <pc:sldMk cId="1591758944" sldId="271"/>
            <ac:spMk id="52" creationId="{619EB780-FCCF-DB91-D9E7-3258632702DF}"/>
          </ac:spMkLst>
        </pc:spChg>
        <pc:spChg chg="add mod">
          <ac:chgData name="Kees Meulendijks" userId="ed72235d-632d-4eda-95ef-1a60bcc8250b" providerId="ADAL" clId="{507C5666-FDCD-40BA-935A-9770A21CC49C}" dt="2023-09-13T12:58:11.155" v="2807" actId="1076"/>
          <ac:spMkLst>
            <pc:docMk/>
            <pc:sldMk cId="1591758944" sldId="271"/>
            <ac:spMk id="53" creationId="{9636B809-7B8E-3BD1-63A9-691C61293CE3}"/>
          </ac:spMkLst>
        </pc:spChg>
        <pc:spChg chg="add mod">
          <ac:chgData name="Kees Meulendijks" userId="ed72235d-632d-4eda-95ef-1a60bcc8250b" providerId="ADAL" clId="{507C5666-FDCD-40BA-935A-9770A21CC49C}" dt="2023-09-13T12:58:11.155" v="2807" actId="1076"/>
          <ac:spMkLst>
            <pc:docMk/>
            <pc:sldMk cId="1591758944" sldId="271"/>
            <ac:spMk id="54" creationId="{A7FF375E-62F3-1ECF-C765-210DB427DB98}"/>
          </ac:spMkLst>
        </pc:spChg>
        <pc:picChg chg="del mod">
          <ac:chgData name="Kees Meulendijks" userId="ed72235d-632d-4eda-95ef-1a60bcc8250b" providerId="ADAL" clId="{507C5666-FDCD-40BA-935A-9770A21CC49C}" dt="2023-09-13T12:54:46.874" v="2694" actId="478"/>
          <ac:picMkLst>
            <pc:docMk/>
            <pc:sldMk cId="1591758944" sldId="271"/>
            <ac:picMk id="5" creationId="{92C81032-B40F-6B68-18DE-0791E591125C}"/>
          </ac:picMkLst>
        </pc:picChg>
        <pc:picChg chg="add del mod ord">
          <ac:chgData name="Kees Meulendijks" userId="ed72235d-632d-4eda-95ef-1a60bcc8250b" providerId="ADAL" clId="{507C5666-FDCD-40BA-935A-9770A21CC49C}" dt="2023-09-13T12:58:26.101" v="2811"/>
          <ac:picMkLst>
            <pc:docMk/>
            <pc:sldMk cId="1591758944" sldId="271"/>
            <ac:picMk id="55" creationId="{E5588588-94E5-6F3F-EBA6-C8339144D891}"/>
          </ac:picMkLst>
        </pc:picChg>
        <pc:picChg chg="del mod">
          <ac:chgData name="Kees Meulendijks" userId="ed72235d-632d-4eda-95ef-1a60bcc8250b" providerId="ADAL" clId="{507C5666-FDCD-40BA-935A-9770A21CC49C}" dt="2023-09-13T12:54:47.257" v="2695" actId="478"/>
          <ac:picMkLst>
            <pc:docMk/>
            <pc:sldMk cId="1591758944" sldId="271"/>
            <ac:picMk id="9218" creationId="{1BAEA6B8-5F2A-87EB-1758-81478A33DAA6}"/>
          </ac:picMkLst>
        </pc:picChg>
      </pc:sldChg>
      <pc:sldChg chg="addSp delSp modSp add del mod modAnim">
        <pc:chgData name="Kees Meulendijks" userId="ed72235d-632d-4eda-95ef-1a60bcc8250b" providerId="ADAL" clId="{507C5666-FDCD-40BA-935A-9770A21CC49C}" dt="2023-09-13T13:24:47.432" v="2864" actId="47"/>
        <pc:sldMkLst>
          <pc:docMk/>
          <pc:sldMk cId="3907610033" sldId="272"/>
        </pc:sldMkLst>
        <pc:spChg chg="mod">
          <ac:chgData name="Kees Meulendijks" userId="ed72235d-632d-4eda-95ef-1a60bcc8250b" providerId="ADAL" clId="{507C5666-FDCD-40BA-935A-9770A21CC49C}" dt="2023-09-13T13:15:02.165" v="2861" actId="1076"/>
          <ac:spMkLst>
            <pc:docMk/>
            <pc:sldMk cId="3907610033" sldId="272"/>
            <ac:spMk id="3" creationId="{8B484F62-51EA-FE34-5B7D-6215C252923A}"/>
          </ac:spMkLst>
        </pc:spChg>
        <pc:picChg chg="add del mod">
          <ac:chgData name="Kees Meulendijks" userId="ed72235d-632d-4eda-95ef-1a60bcc8250b" providerId="ADAL" clId="{507C5666-FDCD-40BA-935A-9770A21CC49C}" dt="2023-09-13T13:14:13.345" v="2852" actId="478"/>
          <ac:picMkLst>
            <pc:docMk/>
            <pc:sldMk cId="3907610033" sldId="272"/>
            <ac:picMk id="2" creationId="{5157D84B-ACF5-B62B-D34F-6BBB21356A16}"/>
          </ac:picMkLst>
        </pc:picChg>
        <pc:picChg chg="mod">
          <ac:chgData name="Kees Meulendijks" userId="ed72235d-632d-4eda-95ef-1a60bcc8250b" providerId="ADAL" clId="{507C5666-FDCD-40BA-935A-9770A21CC49C}" dt="2023-09-13T13:14:34.900" v="2855"/>
          <ac:picMkLst>
            <pc:docMk/>
            <pc:sldMk cId="3907610033" sldId="272"/>
            <ac:picMk id="1050" creationId="{B3ED7746-D39A-8B3A-87BA-91828ADEE51B}"/>
          </ac:picMkLst>
        </pc:picChg>
      </pc:sldChg>
    </pc:docChg>
  </pc:docChgLst>
  <pc:docChgLst>
    <pc:chgData name="Petra Mackenbach" userId="37ec0812-cd64-4b13-bf64-0909690650b0" providerId="ADAL" clId="{4D914AFD-F505-428A-AD59-FA6D3B69DA9C}"/>
    <pc:docChg chg="modSld sldOrd">
      <pc:chgData name="Petra Mackenbach" userId="37ec0812-cd64-4b13-bf64-0909690650b0" providerId="ADAL" clId="{4D914AFD-F505-428A-AD59-FA6D3B69DA9C}" dt="2023-09-11T13:33:46.759" v="21" actId="20577"/>
      <pc:docMkLst>
        <pc:docMk/>
      </pc:docMkLst>
      <pc:sldChg chg="modSp mod">
        <pc:chgData name="Petra Mackenbach" userId="37ec0812-cd64-4b13-bf64-0909690650b0" providerId="ADAL" clId="{4D914AFD-F505-428A-AD59-FA6D3B69DA9C}" dt="2023-09-11T13:33:46.759" v="21" actId="20577"/>
        <pc:sldMkLst>
          <pc:docMk/>
          <pc:sldMk cId="1878852480" sldId="265"/>
        </pc:sldMkLst>
        <pc:graphicFrameChg chg="modGraphic">
          <ac:chgData name="Petra Mackenbach" userId="37ec0812-cd64-4b13-bf64-0909690650b0" providerId="ADAL" clId="{4D914AFD-F505-428A-AD59-FA6D3B69DA9C}" dt="2023-09-11T13:33:46.759" v="21" actId="20577"/>
          <ac:graphicFrameMkLst>
            <pc:docMk/>
            <pc:sldMk cId="1878852480" sldId="265"/>
            <ac:graphicFrameMk id="13" creationId="{9DC4B331-09E9-EDB3-AD51-5D8F629F78D4}"/>
          </ac:graphicFrameMkLst>
        </pc:graphicFrameChg>
      </pc:sldChg>
      <pc:sldChg chg="ord">
        <pc:chgData name="Petra Mackenbach" userId="37ec0812-cd64-4b13-bf64-0909690650b0" providerId="ADAL" clId="{4D914AFD-F505-428A-AD59-FA6D3B69DA9C}" dt="2023-09-11T13:15:34.757" v="0" actId="20578"/>
        <pc:sldMkLst>
          <pc:docMk/>
          <pc:sldMk cId="2581294813" sldId="268"/>
        </pc:sldMkLst>
      </pc:sldChg>
    </pc:docChg>
  </pc:docChgLst>
  <pc:docChgLst>
    <pc:chgData name="Joran Floor" userId="5dc3cb7f-383d-4610-8b75-ba22e7abc4c2" providerId="ADAL" clId="{B48F3318-4B7B-4FAB-94FF-6677720B5BDD}"/>
    <pc:docChg chg="undo custSel addSld modSld sldOrd">
      <pc:chgData name="Joran Floor" userId="5dc3cb7f-383d-4610-8b75-ba22e7abc4c2" providerId="ADAL" clId="{B48F3318-4B7B-4FAB-94FF-6677720B5BDD}" dt="2023-08-31T15:25:14.476" v="1552" actId="1076"/>
      <pc:docMkLst>
        <pc:docMk/>
      </pc:docMkLst>
      <pc:sldChg chg="modSp mod">
        <pc:chgData name="Joran Floor" userId="5dc3cb7f-383d-4610-8b75-ba22e7abc4c2" providerId="ADAL" clId="{B48F3318-4B7B-4FAB-94FF-6677720B5BDD}" dt="2023-08-31T15:15:55.980" v="1439" actId="207"/>
        <pc:sldMkLst>
          <pc:docMk/>
          <pc:sldMk cId="2807321048" sldId="259"/>
        </pc:sldMkLst>
        <pc:spChg chg="mod">
          <ac:chgData name="Joran Floor" userId="5dc3cb7f-383d-4610-8b75-ba22e7abc4c2" providerId="ADAL" clId="{B48F3318-4B7B-4FAB-94FF-6677720B5BDD}" dt="2023-08-31T15:15:55.980" v="1439" actId="207"/>
          <ac:spMkLst>
            <pc:docMk/>
            <pc:sldMk cId="2807321048" sldId="259"/>
            <ac:spMk id="2" creationId="{437DC344-DBBF-9678-BBD0-FA53DF5C03FA}"/>
          </ac:spMkLst>
        </pc:spChg>
      </pc:sldChg>
      <pc:sldChg chg="modSp mod">
        <pc:chgData name="Joran Floor" userId="5dc3cb7f-383d-4610-8b75-ba22e7abc4c2" providerId="ADAL" clId="{B48F3318-4B7B-4FAB-94FF-6677720B5BDD}" dt="2023-08-31T15:13:11.541" v="1437" actId="207"/>
        <pc:sldMkLst>
          <pc:docMk/>
          <pc:sldMk cId="323699264" sldId="263"/>
        </pc:sldMkLst>
        <pc:spChg chg="mod">
          <ac:chgData name="Joran Floor" userId="5dc3cb7f-383d-4610-8b75-ba22e7abc4c2" providerId="ADAL" clId="{B48F3318-4B7B-4FAB-94FF-6677720B5BDD}" dt="2023-08-31T15:13:11.541" v="1437" actId="207"/>
          <ac:spMkLst>
            <pc:docMk/>
            <pc:sldMk cId="323699264" sldId="263"/>
            <ac:spMk id="2" creationId="{437DC344-DBBF-9678-BBD0-FA53DF5C03FA}"/>
          </ac:spMkLst>
        </pc:spChg>
      </pc:sldChg>
      <pc:sldChg chg="addSp delSp modSp add mod ord">
        <pc:chgData name="Joran Floor" userId="5dc3cb7f-383d-4610-8b75-ba22e7abc4c2" providerId="ADAL" clId="{B48F3318-4B7B-4FAB-94FF-6677720B5BDD}" dt="2023-08-31T15:25:14.476" v="1552" actId="1076"/>
        <pc:sldMkLst>
          <pc:docMk/>
          <pc:sldMk cId="1878852480" sldId="265"/>
        </pc:sldMkLst>
        <pc:spChg chg="mod">
          <ac:chgData name="Joran Floor" userId="5dc3cb7f-383d-4610-8b75-ba22e7abc4c2" providerId="ADAL" clId="{B48F3318-4B7B-4FAB-94FF-6677720B5BDD}" dt="2023-08-31T15:17:52.618" v="1442" actId="207"/>
          <ac:spMkLst>
            <pc:docMk/>
            <pc:sldMk cId="1878852480" sldId="265"/>
            <ac:spMk id="2" creationId="{437DC344-DBBF-9678-BBD0-FA53DF5C03FA}"/>
          </ac:spMkLst>
        </pc:spChg>
        <pc:spChg chg="mod">
          <ac:chgData name="Joran Floor" userId="5dc3cb7f-383d-4610-8b75-ba22e7abc4c2" providerId="ADAL" clId="{B48F3318-4B7B-4FAB-94FF-6677720B5BDD}" dt="2023-08-31T14:59:52.255" v="594" actId="1076"/>
          <ac:spMkLst>
            <pc:docMk/>
            <pc:sldMk cId="1878852480" sldId="265"/>
            <ac:spMk id="3" creationId="{8B484F62-51EA-FE34-5B7D-6215C252923A}"/>
          </ac:spMkLst>
        </pc:spChg>
        <pc:spChg chg="add mod">
          <ac:chgData name="Joran Floor" userId="5dc3cb7f-383d-4610-8b75-ba22e7abc4c2" providerId="ADAL" clId="{B48F3318-4B7B-4FAB-94FF-6677720B5BDD}" dt="2023-08-31T15:24:51.098" v="1548" actId="1076"/>
          <ac:spMkLst>
            <pc:docMk/>
            <pc:sldMk cId="1878852480" sldId="265"/>
            <ac:spMk id="7" creationId="{DC334060-34D9-938A-3CB2-BC5945156182}"/>
          </ac:spMkLst>
        </pc:spChg>
        <pc:spChg chg="add mod">
          <ac:chgData name="Joran Floor" userId="5dc3cb7f-383d-4610-8b75-ba22e7abc4c2" providerId="ADAL" clId="{B48F3318-4B7B-4FAB-94FF-6677720B5BDD}" dt="2023-08-31T15:24:57.658" v="1549" actId="1076"/>
          <ac:spMkLst>
            <pc:docMk/>
            <pc:sldMk cId="1878852480" sldId="265"/>
            <ac:spMk id="8" creationId="{77885D69-4E45-13D9-C956-6CC04F608BBB}"/>
          </ac:spMkLst>
        </pc:spChg>
        <pc:spChg chg="add mod">
          <ac:chgData name="Joran Floor" userId="5dc3cb7f-383d-4610-8b75-ba22e7abc4c2" providerId="ADAL" clId="{B48F3318-4B7B-4FAB-94FF-6677720B5BDD}" dt="2023-08-31T15:25:07.322" v="1550" actId="1076"/>
          <ac:spMkLst>
            <pc:docMk/>
            <pc:sldMk cId="1878852480" sldId="265"/>
            <ac:spMk id="9" creationId="{D3FB5DD9-8981-39D9-32B2-78D3BF925604}"/>
          </ac:spMkLst>
        </pc:spChg>
        <pc:spChg chg="add mod">
          <ac:chgData name="Joran Floor" userId="5dc3cb7f-383d-4610-8b75-ba22e7abc4c2" providerId="ADAL" clId="{B48F3318-4B7B-4FAB-94FF-6677720B5BDD}" dt="2023-08-31T15:25:11.299" v="1551" actId="1076"/>
          <ac:spMkLst>
            <pc:docMk/>
            <pc:sldMk cId="1878852480" sldId="265"/>
            <ac:spMk id="10" creationId="{2C0AC62B-A3B7-E938-1AC9-04AACF4E4C8C}"/>
          </ac:spMkLst>
        </pc:spChg>
        <pc:spChg chg="add mod">
          <ac:chgData name="Joran Floor" userId="5dc3cb7f-383d-4610-8b75-ba22e7abc4c2" providerId="ADAL" clId="{B48F3318-4B7B-4FAB-94FF-6677720B5BDD}" dt="2023-08-31T15:25:14.476" v="1552" actId="1076"/>
          <ac:spMkLst>
            <pc:docMk/>
            <pc:sldMk cId="1878852480" sldId="265"/>
            <ac:spMk id="11" creationId="{BC7E2E77-D8EC-FCDD-3D4C-82DC271D9B51}"/>
          </ac:spMkLst>
        </pc:spChg>
        <pc:picChg chg="del mod">
          <ac:chgData name="Joran Floor" userId="5dc3cb7f-383d-4610-8b75-ba22e7abc4c2" providerId="ADAL" clId="{B48F3318-4B7B-4FAB-94FF-6677720B5BDD}" dt="2023-08-31T15:07:20.791" v="1427" actId="478"/>
          <ac:picMkLst>
            <pc:docMk/>
            <pc:sldMk cId="1878852480" sldId="265"/>
            <ac:picMk id="5" creationId="{E97F2662-E8AB-D459-7F49-3FAF7F328359}"/>
          </ac:picMkLst>
        </pc:picChg>
        <pc:picChg chg="mod">
          <ac:chgData name="Joran Floor" userId="5dc3cb7f-383d-4610-8b75-ba22e7abc4c2" providerId="ADAL" clId="{B48F3318-4B7B-4FAB-94FF-6677720B5BDD}" dt="2023-08-31T14:59:47.559" v="593" actId="34135"/>
          <ac:picMkLst>
            <pc:docMk/>
            <pc:sldMk cId="1878852480" sldId="265"/>
            <ac:picMk id="6" creationId="{240AE236-E0A5-1998-2E91-4B70B291444C}"/>
          </ac:picMkLst>
        </pc:picChg>
      </pc:sldChg>
      <pc:sldChg chg="addSp delSp modSp add mod setBg addAnim delAnim modAnim">
        <pc:chgData name="Joran Floor" userId="5dc3cb7f-383d-4610-8b75-ba22e7abc4c2" providerId="ADAL" clId="{B48F3318-4B7B-4FAB-94FF-6677720B5BDD}" dt="2023-08-31T15:20:21.617" v="1448" actId="14826"/>
        <pc:sldMkLst>
          <pc:docMk/>
          <pc:sldMk cId="2632006395" sldId="266"/>
        </pc:sldMkLst>
        <pc:spChg chg="del mod ord">
          <ac:chgData name="Joran Floor" userId="5dc3cb7f-383d-4610-8b75-ba22e7abc4c2" providerId="ADAL" clId="{B48F3318-4B7B-4FAB-94FF-6677720B5BDD}" dt="2023-08-31T15:18:04.948" v="1445" actId="478"/>
          <ac:spMkLst>
            <pc:docMk/>
            <pc:sldMk cId="2632006395" sldId="266"/>
            <ac:spMk id="2" creationId="{437DC344-DBBF-9678-BBD0-FA53DF5C03FA}"/>
          </ac:spMkLst>
        </pc:spChg>
        <pc:spChg chg="mod ord">
          <ac:chgData name="Joran Floor" userId="5dc3cb7f-383d-4610-8b75-ba22e7abc4c2" providerId="ADAL" clId="{B48F3318-4B7B-4FAB-94FF-6677720B5BDD}" dt="2023-08-31T15:18:11.523" v="1447" actId="14100"/>
          <ac:spMkLst>
            <pc:docMk/>
            <pc:sldMk cId="2632006395" sldId="266"/>
            <ac:spMk id="3" creationId="{8B484F62-51EA-FE34-5B7D-6215C252923A}"/>
          </ac:spMkLst>
        </pc:spChg>
        <pc:spChg chg="add del">
          <ac:chgData name="Joran Floor" userId="5dc3cb7f-383d-4610-8b75-ba22e7abc4c2" providerId="ADAL" clId="{B48F3318-4B7B-4FAB-94FF-6677720B5BDD}" dt="2023-08-31T14:08:10.179" v="114" actId="26606"/>
          <ac:spMkLst>
            <pc:docMk/>
            <pc:sldMk cId="2632006395" sldId="266"/>
            <ac:spMk id="13" creationId="{D48D9584-D2FD-48CE-9E17-4E250B743B5F}"/>
          </ac:spMkLst>
        </pc:spChg>
        <pc:spChg chg="add del">
          <ac:chgData name="Joran Floor" userId="5dc3cb7f-383d-4610-8b75-ba22e7abc4c2" providerId="ADAL" clId="{B48F3318-4B7B-4FAB-94FF-6677720B5BDD}" dt="2023-08-31T14:08:10.179" v="114" actId="26606"/>
          <ac:spMkLst>
            <pc:docMk/>
            <pc:sldMk cId="2632006395" sldId="266"/>
            <ac:spMk id="15" creationId="{CA17DEF4-6C5D-41C6-8D93-5C7CFD7ADA5E}"/>
          </ac:spMkLst>
        </pc:spChg>
        <pc:spChg chg="add del">
          <ac:chgData name="Joran Floor" userId="5dc3cb7f-383d-4610-8b75-ba22e7abc4c2" providerId="ADAL" clId="{B48F3318-4B7B-4FAB-94FF-6677720B5BDD}" dt="2023-08-31T14:08:10.179" v="114" actId="26606"/>
          <ac:spMkLst>
            <pc:docMk/>
            <pc:sldMk cId="2632006395" sldId="266"/>
            <ac:spMk id="17" creationId="{22BBC5A3-5C8C-4FB9-AEFF-8778D2C98D29}"/>
          </ac:spMkLst>
        </pc:spChg>
        <pc:spChg chg="add del">
          <ac:chgData name="Joran Floor" userId="5dc3cb7f-383d-4610-8b75-ba22e7abc4c2" providerId="ADAL" clId="{B48F3318-4B7B-4FAB-94FF-6677720B5BDD}" dt="2023-08-31T14:08:10.179" v="114" actId="26606"/>
          <ac:spMkLst>
            <pc:docMk/>
            <pc:sldMk cId="2632006395" sldId="266"/>
            <ac:spMk id="19" creationId="{3BB917E8-D696-4787-96D6-521A9C42F9A5}"/>
          </ac:spMkLst>
        </pc:spChg>
        <pc:spChg chg="add del">
          <ac:chgData name="Joran Floor" userId="5dc3cb7f-383d-4610-8b75-ba22e7abc4c2" providerId="ADAL" clId="{B48F3318-4B7B-4FAB-94FF-6677720B5BDD}" dt="2023-08-31T14:08:10.179" v="114" actId="26606"/>
          <ac:spMkLst>
            <pc:docMk/>
            <pc:sldMk cId="2632006395" sldId="266"/>
            <ac:spMk id="21" creationId="{39F4C545-E278-42ED-9B78-2EBA464444A3}"/>
          </ac:spMkLst>
        </pc:spChg>
        <pc:spChg chg="add">
          <ac:chgData name="Joran Floor" userId="5dc3cb7f-383d-4610-8b75-ba22e7abc4c2" providerId="ADAL" clId="{B48F3318-4B7B-4FAB-94FF-6677720B5BDD}" dt="2023-08-31T14:08:10.179" v="114" actId="26606"/>
          <ac:spMkLst>
            <pc:docMk/>
            <pc:sldMk cId="2632006395" sldId="266"/>
            <ac:spMk id="26" creationId="{CA57513D-822C-4FE7-A978-1529AA8018D4}"/>
          </ac:spMkLst>
        </pc:spChg>
        <pc:spChg chg="add">
          <ac:chgData name="Joran Floor" userId="5dc3cb7f-383d-4610-8b75-ba22e7abc4c2" providerId="ADAL" clId="{B48F3318-4B7B-4FAB-94FF-6677720B5BDD}" dt="2023-08-31T14:08:10.179" v="114" actId="26606"/>
          <ac:spMkLst>
            <pc:docMk/>
            <pc:sldMk cId="2632006395" sldId="266"/>
            <ac:spMk id="28" creationId="{114A821F-8663-46BA-8CC0-D4C44F639F3A}"/>
          </ac:spMkLst>
        </pc:spChg>
        <pc:spChg chg="add">
          <ac:chgData name="Joran Floor" userId="5dc3cb7f-383d-4610-8b75-ba22e7abc4c2" providerId="ADAL" clId="{B48F3318-4B7B-4FAB-94FF-6677720B5BDD}" dt="2023-08-31T14:08:10.179" v="114" actId="26606"/>
          <ac:spMkLst>
            <pc:docMk/>
            <pc:sldMk cId="2632006395" sldId="266"/>
            <ac:spMk id="30" creationId="{67EF550F-47CE-4FB2-9DAC-12AD835C833D}"/>
          </ac:spMkLst>
        </pc:spChg>
        <pc:picChg chg="add mod ord modCrop">
          <ac:chgData name="Joran Floor" userId="5dc3cb7f-383d-4610-8b75-ba22e7abc4c2" providerId="ADAL" clId="{B48F3318-4B7B-4FAB-94FF-6677720B5BDD}" dt="2023-08-31T14:15:16.704" v="174" actId="1035"/>
          <ac:picMkLst>
            <pc:docMk/>
            <pc:sldMk cId="2632006395" sldId="266"/>
            <ac:picMk id="4" creationId="{B688D0C9-C99C-D0B4-D06E-6287C33723A9}"/>
          </ac:picMkLst>
        </pc:picChg>
        <pc:picChg chg="del mod">
          <ac:chgData name="Joran Floor" userId="5dc3cb7f-383d-4610-8b75-ba22e7abc4c2" providerId="ADAL" clId="{B48F3318-4B7B-4FAB-94FF-6677720B5BDD}" dt="2023-08-31T13:43:21.048" v="60" actId="478"/>
          <ac:picMkLst>
            <pc:docMk/>
            <pc:sldMk cId="2632006395" sldId="266"/>
            <ac:picMk id="5" creationId="{E97F2662-E8AB-D459-7F49-3FAF7F328359}"/>
          </ac:picMkLst>
        </pc:picChg>
        <pc:picChg chg="add mod ord modCrop">
          <ac:chgData name="Joran Floor" userId="5dc3cb7f-383d-4610-8b75-ba22e7abc4c2" providerId="ADAL" clId="{B48F3318-4B7B-4FAB-94FF-6677720B5BDD}" dt="2023-08-31T14:16:12.040" v="250" actId="1038"/>
          <ac:picMkLst>
            <pc:docMk/>
            <pc:sldMk cId="2632006395" sldId="266"/>
            <ac:picMk id="6" creationId="{18E8A22C-0451-068B-1388-F0836FC95BD5}"/>
          </ac:picMkLst>
        </pc:picChg>
        <pc:picChg chg="add mod ord modCrop">
          <ac:chgData name="Joran Floor" userId="5dc3cb7f-383d-4610-8b75-ba22e7abc4c2" providerId="ADAL" clId="{B48F3318-4B7B-4FAB-94FF-6677720B5BDD}" dt="2023-08-31T14:16:07.552" v="249" actId="1037"/>
          <ac:picMkLst>
            <pc:docMk/>
            <pc:sldMk cId="2632006395" sldId="266"/>
            <ac:picMk id="7" creationId="{410B903E-C9F8-3439-620B-7E359473FAA2}"/>
          </ac:picMkLst>
        </pc:picChg>
        <pc:picChg chg="add mod ord modCrop">
          <ac:chgData name="Joran Floor" userId="5dc3cb7f-383d-4610-8b75-ba22e7abc4c2" providerId="ADAL" clId="{B48F3318-4B7B-4FAB-94FF-6677720B5BDD}" dt="2023-08-31T15:20:21.617" v="1448" actId="14826"/>
          <ac:picMkLst>
            <pc:docMk/>
            <pc:sldMk cId="2632006395" sldId="266"/>
            <ac:picMk id="8" creationId="{2B590E6D-B1FC-C57B-2210-41AB0864304F}"/>
          </ac:picMkLst>
        </pc:picChg>
        <pc:picChg chg="add del mod">
          <ac:chgData name="Joran Floor" userId="5dc3cb7f-383d-4610-8b75-ba22e7abc4c2" providerId="ADAL" clId="{B48F3318-4B7B-4FAB-94FF-6677720B5BDD}" dt="2023-08-31T14:17:58.193" v="392" actId="478"/>
          <ac:picMkLst>
            <pc:docMk/>
            <pc:sldMk cId="2632006395" sldId="266"/>
            <ac:picMk id="9" creationId="{46225D94-D028-A816-D8EF-9B98364FBE76}"/>
          </ac:picMkLst>
        </pc:picChg>
        <pc:picChg chg="add del mod">
          <ac:chgData name="Joran Floor" userId="5dc3cb7f-383d-4610-8b75-ba22e7abc4c2" providerId="ADAL" clId="{B48F3318-4B7B-4FAB-94FF-6677720B5BDD}" dt="2023-08-31T14:17:39.520" v="389"/>
          <ac:picMkLst>
            <pc:docMk/>
            <pc:sldMk cId="2632006395" sldId="266"/>
            <ac:picMk id="10" creationId="{F7F9CA4D-1F9E-294D-C0A8-518CCE38D89C}"/>
          </ac:picMkLst>
        </pc:picChg>
        <pc:picChg chg="add mod">
          <ac:chgData name="Joran Floor" userId="5dc3cb7f-383d-4610-8b75-ba22e7abc4c2" providerId="ADAL" clId="{B48F3318-4B7B-4FAB-94FF-6677720B5BDD}" dt="2023-08-31T14:22:27.909" v="408" actId="34135"/>
          <ac:picMkLst>
            <pc:docMk/>
            <pc:sldMk cId="2632006395" sldId="266"/>
            <ac:picMk id="11" creationId="{96B21849-2A5B-A20F-B8CF-FF09B9E827B1}"/>
          </ac:picMkLst>
        </pc:picChg>
      </pc:sldChg>
      <pc:sldChg chg="modSp mod">
        <pc:chgData name="Joran Floor" userId="5dc3cb7f-383d-4610-8b75-ba22e7abc4c2" providerId="ADAL" clId="{B48F3318-4B7B-4FAB-94FF-6677720B5BDD}" dt="2023-08-31T15:20:43.653" v="1450" actId="207"/>
        <pc:sldMkLst>
          <pc:docMk/>
          <pc:sldMk cId="2647258251" sldId="267"/>
        </pc:sldMkLst>
        <pc:spChg chg="mod">
          <ac:chgData name="Joran Floor" userId="5dc3cb7f-383d-4610-8b75-ba22e7abc4c2" providerId="ADAL" clId="{B48F3318-4B7B-4FAB-94FF-6677720B5BDD}" dt="2023-08-31T15:20:43.653" v="1450" actId="207"/>
          <ac:spMkLst>
            <pc:docMk/>
            <pc:sldMk cId="2647258251" sldId="267"/>
            <ac:spMk id="2" creationId="{437DC344-DBBF-9678-BBD0-FA53DF5C03FA}"/>
          </ac:spMkLst>
        </pc:spChg>
      </pc:sldChg>
    </pc:docChg>
  </pc:docChgLst>
  <pc:docChgLst>
    <pc:chgData name="Kees" userId="ed72235d-632d-4eda-95ef-1a60bcc8250b" providerId="ADAL" clId="{507C5666-FDCD-40BA-935A-9770A21CC49C}"/>
    <pc:docChg chg="undo custSel addSld delSld modSld sldOrd modMainMaster">
      <pc:chgData name="Kees" userId="ed72235d-632d-4eda-95ef-1a60bcc8250b" providerId="ADAL" clId="{507C5666-FDCD-40BA-935A-9770A21CC49C}" dt="2023-08-31T15:23:35.598" v="1394" actId="1076"/>
      <pc:docMkLst>
        <pc:docMk/>
      </pc:docMkLst>
      <pc:sldChg chg="addSp delSp modSp del mod setBg addAnim delAnim">
        <pc:chgData name="Kees" userId="ed72235d-632d-4eda-95ef-1a60bcc8250b" providerId="ADAL" clId="{507C5666-FDCD-40BA-935A-9770A21CC49C}" dt="2023-08-31T15:21:21.070" v="1393" actId="47"/>
        <pc:sldMkLst>
          <pc:docMk/>
          <pc:sldMk cId="3536766893" sldId="256"/>
        </pc:sldMkLst>
        <pc:spChg chg="del mod">
          <ac:chgData name="Kees" userId="ed72235d-632d-4eda-95ef-1a60bcc8250b" providerId="ADAL" clId="{507C5666-FDCD-40BA-935A-9770A21CC49C}" dt="2023-08-31T15:18:09.850" v="1357" actId="478"/>
          <ac:spMkLst>
            <pc:docMk/>
            <pc:sldMk cId="3536766893" sldId="256"/>
            <ac:spMk id="2" creationId="{437DC344-DBBF-9678-BBD0-FA53DF5C03FA}"/>
          </ac:spMkLst>
        </pc:spChg>
        <pc:spChg chg="del mod">
          <ac:chgData name="Kees" userId="ed72235d-632d-4eda-95ef-1a60bcc8250b" providerId="ADAL" clId="{507C5666-FDCD-40BA-935A-9770A21CC49C}" dt="2023-08-31T15:00:47.109" v="1188" actId="478"/>
          <ac:spMkLst>
            <pc:docMk/>
            <pc:sldMk cId="3536766893" sldId="256"/>
            <ac:spMk id="3" creationId="{8B484F62-51EA-FE34-5B7D-6215C252923A}"/>
          </ac:spMkLst>
        </pc:spChg>
        <pc:spChg chg="add del mod">
          <ac:chgData name="Kees" userId="ed72235d-632d-4eda-95ef-1a60bcc8250b" providerId="ADAL" clId="{507C5666-FDCD-40BA-935A-9770A21CC49C}" dt="2023-08-31T15:18:12.664" v="1358" actId="478"/>
          <ac:spMkLst>
            <pc:docMk/>
            <pc:sldMk cId="3536766893" sldId="256"/>
            <ac:spMk id="14" creationId="{973718CB-453F-A494-25AD-ABF14B2E882F}"/>
          </ac:spMkLst>
        </pc:spChg>
        <pc:spChg chg="add del">
          <ac:chgData name="Kees" userId="ed72235d-632d-4eda-95ef-1a60bcc8250b" providerId="ADAL" clId="{507C5666-FDCD-40BA-935A-9770A21CC49C}" dt="2023-08-31T15:00:21.006" v="1179" actId="26606"/>
          <ac:spMkLst>
            <pc:docMk/>
            <pc:sldMk cId="3536766893" sldId="256"/>
            <ac:spMk id="18" creationId="{FA6B11DC-B628-C037-678F-9B711F9740E3}"/>
          </ac:spMkLst>
        </pc:spChg>
        <pc:spChg chg="add del">
          <ac:chgData name="Kees" userId="ed72235d-632d-4eda-95ef-1a60bcc8250b" providerId="ADAL" clId="{507C5666-FDCD-40BA-935A-9770A21CC49C}" dt="2023-08-31T15:00:21.006" v="1179" actId="26606"/>
          <ac:spMkLst>
            <pc:docMk/>
            <pc:sldMk cId="3536766893" sldId="256"/>
            <ac:spMk id="26" creationId="{D4EF69EE-F5F0-8DDB-CE09-95345B8C5323}"/>
          </ac:spMkLst>
        </pc:spChg>
        <pc:spChg chg="add del">
          <ac:chgData name="Kees" userId="ed72235d-632d-4eda-95ef-1a60bcc8250b" providerId="ADAL" clId="{507C5666-FDCD-40BA-935A-9770A21CC49C}" dt="2023-08-31T15:00:22.029" v="1182" actId="26606"/>
          <ac:spMkLst>
            <pc:docMk/>
            <pc:sldMk cId="3536766893" sldId="256"/>
            <ac:spMk id="28" creationId="{E91DC736-0EF8-4F87-9146-EBF1D2EE4D3D}"/>
          </ac:spMkLst>
        </pc:spChg>
        <pc:spChg chg="add del">
          <ac:chgData name="Kees" userId="ed72235d-632d-4eda-95ef-1a60bcc8250b" providerId="ADAL" clId="{507C5666-FDCD-40BA-935A-9770A21CC49C}" dt="2023-08-31T15:00:22.029" v="1182" actId="26606"/>
          <ac:spMkLst>
            <pc:docMk/>
            <pc:sldMk cId="3536766893" sldId="256"/>
            <ac:spMk id="29" creationId="{097CD68E-23E3-4007-8847-CD0944C4F7BE}"/>
          </ac:spMkLst>
        </pc:spChg>
        <pc:spChg chg="add del">
          <ac:chgData name="Kees" userId="ed72235d-632d-4eda-95ef-1a60bcc8250b" providerId="ADAL" clId="{507C5666-FDCD-40BA-935A-9770A21CC49C}" dt="2023-08-31T15:00:22.029" v="1182" actId="26606"/>
          <ac:spMkLst>
            <pc:docMk/>
            <pc:sldMk cId="3536766893" sldId="256"/>
            <ac:spMk id="30" creationId="{AF2F604E-43BE-4DC3-B983-E071523364F8}"/>
          </ac:spMkLst>
        </pc:spChg>
        <pc:spChg chg="add del">
          <ac:chgData name="Kees" userId="ed72235d-632d-4eda-95ef-1a60bcc8250b" providerId="ADAL" clId="{507C5666-FDCD-40BA-935A-9770A21CC49C}" dt="2023-08-31T15:00:22.029" v="1182" actId="26606"/>
          <ac:spMkLst>
            <pc:docMk/>
            <pc:sldMk cId="3536766893" sldId="256"/>
            <ac:spMk id="31" creationId="{08C9B587-E65E-4B52-B37C-ABEBB6E87928}"/>
          </ac:spMkLst>
        </pc:spChg>
        <pc:spChg chg="add">
          <ac:chgData name="Kees" userId="ed72235d-632d-4eda-95ef-1a60bcc8250b" providerId="ADAL" clId="{507C5666-FDCD-40BA-935A-9770A21CC49C}" dt="2023-08-31T15:00:23.885" v="1186" actId="26606"/>
          <ac:spMkLst>
            <pc:docMk/>
            <pc:sldMk cId="3536766893" sldId="256"/>
            <ac:spMk id="36" creationId="{FA6B11DC-B628-C037-678F-9B711F9740E3}"/>
          </ac:spMkLst>
        </pc:spChg>
        <pc:spChg chg="add">
          <ac:chgData name="Kees" userId="ed72235d-632d-4eda-95ef-1a60bcc8250b" providerId="ADAL" clId="{507C5666-FDCD-40BA-935A-9770A21CC49C}" dt="2023-08-31T15:00:23.885" v="1186" actId="26606"/>
          <ac:spMkLst>
            <pc:docMk/>
            <pc:sldMk cId="3536766893" sldId="256"/>
            <ac:spMk id="39" creationId="{D4EF69EE-F5F0-8DDB-CE09-95345B8C5323}"/>
          </ac:spMkLst>
        </pc:spChg>
        <pc:grpChg chg="add del">
          <ac:chgData name="Kees" userId="ed72235d-632d-4eda-95ef-1a60bcc8250b" providerId="ADAL" clId="{507C5666-FDCD-40BA-935A-9770A21CC49C}" dt="2023-08-31T15:00:23.885" v="1186" actId="26606"/>
          <ac:grpSpMkLst>
            <pc:docMk/>
            <pc:sldMk cId="3536766893" sldId="256"/>
            <ac:grpSpMk id="10" creationId="{6E61B563-A4B2-5783-81AF-A2A053D74769}"/>
          </ac:grpSpMkLst>
        </pc:grpChg>
        <pc:grpChg chg="add del">
          <ac:chgData name="Kees" userId="ed72235d-632d-4eda-95ef-1a60bcc8250b" providerId="ADAL" clId="{507C5666-FDCD-40BA-935A-9770A21CC49C}" dt="2023-08-31T15:00:21.006" v="1179" actId="26606"/>
          <ac:grpSpMkLst>
            <pc:docMk/>
            <pc:sldMk cId="3536766893" sldId="256"/>
            <ac:grpSpMk id="20" creationId="{9C068EDF-41EF-0762-9B5F-381BE515CCB8}"/>
          </ac:grpSpMkLst>
        </pc:grpChg>
        <pc:grpChg chg="add del">
          <ac:chgData name="Kees" userId="ed72235d-632d-4eda-95ef-1a60bcc8250b" providerId="ADAL" clId="{507C5666-FDCD-40BA-935A-9770A21CC49C}" dt="2023-08-31T15:00:23.691" v="1185" actId="26606"/>
          <ac:grpSpMkLst>
            <pc:docMk/>
            <pc:sldMk cId="3536766893" sldId="256"/>
            <ac:grpSpMk id="33" creationId="{6E61B563-A4B2-5783-81AF-A2A053D74769}"/>
          </ac:grpSpMkLst>
        </pc:grpChg>
        <pc:grpChg chg="add">
          <ac:chgData name="Kees" userId="ed72235d-632d-4eda-95ef-1a60bcc8250b" providerId="ADAL" clId="{507C5666-FDCD-40BA-935A-9770A21CC49C}" dt="2023-08-31T15:00:23.885" v="1186" actId="26606"/>
          <ac:grpSpMkLst>
            <pc:docMk/>
            <pc:sldMk cId="3536766893" sldId="256"/>
            <ac:grpSpMk id="37" creationId="{9C068EDF-41EF-0762-9B5F-381BE515CCB8}"/>
          </ac:grpSpMkLst>
        </pc:grpChg>
        <pc:picChg chg="add del mod">
          <ac:chgData name="Kees" userId="ed72235d-632d-4eda-95ef-1a60bcc8250b" providerId="ADAL" clId="{507C5666-FDCD-40BA-935A-9770A21CC49C}" dt="2023-08-31T14:18:44.717" v="661" actId="478"/>
          <ac:picMkLst>
            <pc:docMk/>
            <pc:sldMk cId="3536766893" sldId="256"/>
            <ac:picMk id="4" creationId="{AAF2AD68-5F8C-1A78-B69B-EC1DC5A07BBC}"/>
          </ac:picMkLst>
        </pc:picChg>
        <pc:picChg chg="mod ord">
          <ac:chgData name="Kees" userId="ed72235d-632d-4eda-95ef-1a60bcc8250b" providerId="ADAL" clId="{507C5666-FDCD-40BA-935A-9770A21CC49C}" dt="2023-08-31T15:18:28.663" v="1362" actId="1076"/>
          <ac:picMkLst>
            <pc:docMk/>
            <pc:sldMk cId="3536766893" sldId="256"/>
            <ac:picMk id="5" creationId="{E97F2662-E8AB-D459-7F49-3FAF7F328359}"/>
          </ac:picMkLst>
        </pc:picChg>
        <pc:picChg chg="add del mod">
          <ac:chgData name="Kees" userId="ed72235d-632d-4eda-95ef-1a60bcc8250b" providerId="ADAL" clId="{507C5666-FDCD-40BA-935A-9770A21CC49C}" dt="2023-08-31T14:59:39.470" v="1174" actId="478"/>
          <ac:picMkLst>
            <pc:docMk/>
            <pc:sldMk cId="3536766893" sldId="256"/>
            <ac:picMk id="6" creationId="{9709A6D8-3AFA-8CA0-AD89-095818CEFD2C}"/>
          </ac:picMkLst>
        </pc:picChg>
        <pc:picChg chg="add mod">
          <ac:chgData name="Kees" userId="ed72235d-632d-4eda-95ef-1a60bcc8250b" providerId="ADAL" clId="{507C5666-FDCD-40BA-935A-9770A21CC49C}" dt="2023-08-31T15:02:05.830" v="1229" actId="1038"/>
          <ac:picMkLst>
            <pc:docMk/>
            <pc:sldMk cId="3536766893" sldId="256"/>
            <ac:picMk id="8" creationId="{D08D55B6-0219-6391-0367-FCAB92C7A742}"/>
          </ac:picMkLst>
        </pc:picChg>
        <pc:picChg chg="add mod">
          <ac:chgData name="Kees" userId="ed72235d-632d-4eda-95ef-1a60bcc8250b" providerId="ADAL" clId="{507C5666-FDCD-40BA-935A-9770A21CC49C}" dt="2023-08-31T15:18:15.048" v="1359" actId="1076"/>
          <ac:picMkLst>
            <pc:docMk/>
            <pc:sldMk cId="3536766893" sldId="256"/>
            <ac:picMk id="7170" creationId="{2994DA8F-E29B-0583-9729-E705D673D1E5}"/>
          </ac:picMkLst>
        </pc:picChg>
      </pc:sldChg>
      <pc:sldChg chg="addSp delSp modSp del mod setBg">
        <pc:chgData name="Kees" userId="ed72235d-632d-4eda-95ef-1a60bcc8250b" providerId="ADAL" clId="{507C5666-FDCD-40BA-935A-9770A21CC49C}" dt="2023-08-31T14:55:09.967" v="1143" actId="47"/>
        <pc:sldMkLst>
          <pc:docMk/>
          <pc:sldMk cId="54041458" sldId="258"/>
        </pc:sldMkLst>
        <pc:picChg chg="add del mod">
          <ac:chgData name="Kees" userId="ed72235d-632d-4eda-95ef-1a60bcc8250b" providerId="ADAL" clId="{507C5666-FDCD-40BA-935A-9770A21CC49C}" dt="2023-08-31T14:31:50.934" v="683" actId="478"/>
          <ac:picMkLst>
            <pc:docMk/>
            <pc:sldMk cId="54041458" sldId="258"/>
            <ac:picMk id="4" creationId="{008096A6-5B18-0356-89E4-2C0D8F0B9816}"/>
          </ac:picMkLst>
        </pc:picChg>
        <pc:picChg chg="add del mod modCrop">
          <ac:chgData name="Kees" userId="ed72235d-632d-4eda-95ef-1a60bcc8250b" providerId="ADAL" clId="{507C5666-FDCD-40BA-935A-9770A21CC49C}" dt="2023-08-31T14:31:52.095" v="684" actId="478"/>
          <ac:picMkLst>
            <pc:docMk/>
            <pc:sldMk cId="54041458" sldId="258"/>
            <ac:picMk id="6" creationId="{1B4BB15A-D743-0D8D-A64F-34288EB2FC81}"/>
          </ac:picMkLst>
        </pc:picChg>
        <pc:picChg chg="add mod ord">
          <ac:chgData name="Kees" userId="ed72235d-632d-4eda-95ef-1a60bcc8250b" providerId="ADAL" clId="{507C5666-FDCD-40BA-935A-9770A21CC49C}" dt="2023-08-31T14:32:07.225" v="688" actId="167"/>
          <ac:picMkLst>
            <pc:docMk/>
            <pc:sldMk cId="54041458" sldId="258"/>
            <ac:picMk id="8" creationId="{7AC8DB95-17B5-1FD1-1D4B-28143E8CCBB2}"/>
          </ac:picMkLst>
        </pc:picChg>
      </pc:sldChg>
      <pc:sldChg chg="addSp delSp modSp mod modTransition setBg">
        <pc:chgData name="Kees" userId="ed72235d-632d-4eda-95ef-1a60bcc8250b" providerId="ADAL" clId="{507C5666-FDCD-40BA-935A-9770A21CC49C}" dt="2023-08-31T15:15:41.484" v="1350" actId="207"/>
        <pc:sldMkLst>
          <pc:docMk/>
          <pc:sldMk cId="2807321048" sldId="259"/>
        </pc:sldMkLst>
        <pc:spChg chg="mod">
          <ac:chgData name="Kees" userId="ed72235d-632d-4eda-95ef-1a60bcc8250b" providerId="ADAL" clId="{507C5666-FDCD-40BA-935A-9770A21CC49C}" dt="2023-08-31T15:15:41.484" v="1350" actId="207"/>
          <ac:spMkLst>
            <pc:docMk/>
            <pc:sldMk cId="2807321048" sldId="259"/>
            <ac:spMk id="2" creationId="{437DC344-DBBF-9678-BBD0-FA53DF5C03FA}"/>
          </ac:spMkLst>
        </pc:spChg>
        <pc:spChg chg="add mod">
          <ac:chgData name="Kees" userId="ed72235d-632d-4eda-95ef-1a60bcc8250b" providerId="ADAL" clId="{507C5666-FDCD-40BA-935A-9770A21CC49C}" dt="2023-08-31T14:56:13.921" v="1166" actId="1076"/>
          <ac:spMkLst>
            <pc:docMk/>
            <pc:sldMk cId="2807321048" sldId="259"/>
            <ac:spMk id="8" creationId="{4A13DDE3-F1D3-73D5-D2A6-CB4933277E58}"/>
          </ac:spMkLst>
        </pc:spChg>
        <pc:picChg chg="add del mod">
          <ac:chgData name="Kees" userId="ed72235d-632d-4eda-95ef-1a60bcc8250b" providerId="ADAL" clId="{507C5666-FDCD-40BA-935A-9770A21CC49C}" dt="2023-08-31T14:32:23.220" v="689" actId="478"/>
          <ac:picMkLst>
            <pc:docMk/>
            <pc:sldMk cId="2807321048" sldId="259"/>
            <ac:picMk id="4" creationId="{4C60F569-A672-A547-750E-9B2078CAB803}"/>
          </ac:picMkLst>
        </pc:picChg>
        <pc:picChg chg="add mod ord">
          <ac:chgData name="Kees" userId="ed72235d-632d-4eda-95ef-1a60bcc8250b" providerId="ADAL" clId="{507C5666-FDCD-40BA-935A-9770A21CC49C}" dt="2023-08-31T14:32:29.914" v="691" actId="167"/>
          <ac:picMkLst>
            <pc:docMk/>
            <pc:sldMk cId="2807321048" sldId="259"/>
            <ac:picMk id="5" creationId="{8F4A8D12-2FD5-20D5-2C64-D8D28A884F6B}"/>
          </ac:picMkLst>
        </pc:picChg>
        <pc:picChg chg="add mod">
          <ac:chgData name="Kees" userId="ed72235d-632d-4eda-95ef-1a60bcc8250b" providerId="ADAL" clId="{507C5666-FDCD-40BA-935A-9770A21CC49C}" dt="2023-08-31T14:55:05.604" v="1142"/>
          <ac:picMkLst>
            <pc:docMk/>
            <pc:sldMk cId="2807321048" sldId="259"/>
            <ac:picMk id="6" creationId="{AA925702-B3F0-6BD6-CE9F-67F9754B917A}"/>
          </ac:picMkLst>
        </pc:picChg>
        <pc:picChg chg="add del mod">
          <ac:chgData name="Kees" userId="ed72235d-632d-4eda-95ef-1a60bcc8250b" providerId="ADAL" clId="{507C5666-FDCD-40BA-935A-9770A21CC49C}" dt="2023-08-31T14:55:50.920" v="1146"/>
          <ac:picMkLst>
            <pc:docMk/>
            <pc:sldMk cId="2807321048" sldId="259"/>
            <ac:picMk id="7" creationId="{397AC6D2-D16A-2136-8037-300E7DA3DB98}"/>
          </ac:picMkLst>
        </pc:picChg>
        <pc:picChg chg="add mod">
          <ac:chgData name="Kees" userId="ed72235d-632d-4eda-95ef-1a60bcc8250b" providerId="ADAL" clId="{507C5666-FDCD-40BA-935A-9770A21CC49C}" dt="2023-08-31T15:02:47.186" v="1236" actId="1076"/>
          <ac:picMkLst>
            <pc:docMk/>
            <pc:sldMk cId="2807321048" sldId="259"/>
            <ac:picMk id="9" creationId="{2A19BF2C-D3A4-A10F-603E-B76C7D2EB848}"/>
          </ac:picMkLst>
        </pc:picChg>
      </pc:sldChg>
      <pc:sldChg chg="addSp delSp modSp del mod setBg">
        <pc:chgData name="Kees" userId="ed72235d-632d-4eda-95ef-1a60bcc8250b" providerId="ADAL" clId="{507C5666-FDCD-40BA-935A-9770A21CC49C}" dt="2023-08-31T14:48:16.199" v="721" actId="47"/>
        <pc:sldMkLst>
          <pc:docMk/>
          <pc:sldMk cId="403345860" sldId="260"/>
        </pc:sldMkLst>
        <pc:picChg chg="add del mod">
          <ac:chgData name="Kees" userId="ed72235d-632d-4eda-95ef-1a60bcc8250b" providerId="ADAL" clId="{507C5666-FDCD-40BA-935A-9770A21CC49C}" dt="2023-08-31T14:32:32.728" v="692" actId="478"/>
          <ac:picMkLst>
            <pc:docMk/>
            <pc:sldMk cId="403345860" sldId="260"/>
            <ac:picMk id="4" creationId="{AB8C05C4-612C-1289-536C-AB048F1B5A2B}"/>
          </ac:picMkLst>
        </pc:picChg>
        <pc:picChg chg="add del mod">
          <ac:chgData name="Kees" userId="ed72235d-632d-4eda-95ef-1a60bcc8250b" providerId="ADAL" clId="{507C5666-FDCD-40BA-935A-9770A21CC49C}" dt="2023-08-31T14:25:30.900" v="676" actId="21"/>
          <ac:picMkLst>
            <pc:docMk/>
            <pc:sldMk cId="403345860" sldId="260"/>
            <ac:picMk id="6" creationId="{6F4A4FEB-E420-CB97-6223-E802B074CC3D}"/>
          </ac:picMkLst>
        </pc:picChg>
        <pc:picChg chg="add mod">
          <ac:chgData name="Kees" userId="ed72235d-632d-4eda-95ef-1a60bcc8250b" providerId="ADAL" clId="{507C5666-FDCD-40BA-935A-9770A21CC49C}" dt="2023-08-31T14:32:33.858" v="693"/>
          <ac:picMkLst>
            <pc:docMk/>
            <pc:sldMk cId="403345860" sldId="260"/>
            <ac:picMk id="7" creationId="{BB4692E8-EC91-01FA-D507-78EE149C85F2}"/>
          </ac:picMkLst>
        </pc:picChg>
      </pc:sldChg>
      <pc:sldChg chg="addSp delSp modSp mod setBg delAnim modAnim">
        <pc:chgData name="Kees" userId="ed72235d-632d-4eda-95ef-1a60bcc8250b" providerId="ADAL" clId="{507C5666-FDCD-40BA-935A-9770A21CC49C}" dt="2023-08-31T14:32:59.887" v="696" actId="167"/>
        <pc:sldMkLst>
          <pc:docMk/>
          <pc:sldMk cId="3204816939" sldId="261"/>
        </pc:sldMkLst>
        <pc:spChg chg="mod">
          <ac:chgData name="Kees" userId="ed72235d-632d-4eda-95ef-1a60bcc8250b" providerId="ADAL" clId="{507C5666-FDCD-40BA-935A-9770A21CC49C}" dt="2023-08-31T13:25:21.172" v="85" actId="1076"/>
          <ac:spMkLst>
            <pc:docMk/>
            <pc:sldMk cId="3204816939" sldId="261"/>
            <ac:spMk id="2" creationId="{437DC344-DBBF-9678-BBD0-FA53DF5C03FA}"/>
          </ac:spMkLst>
        </pc:spChg>
        <pc:spChg chg="mod">
          <ac:chgData name="Kees" userId="ed72235d-632d-4eda-95ef-1a60bcc8250b" providerId="ADAL" clId="{507C5666-FDCD-40BA-935A-9770A21CC49C}" dt="2023-08-31T13:23:17.829" v="76" actId="27636"/>
          <ac:spMkLst>
            <pc:docMk/>
            <pc:sldMk cId="3204816939" sldId="261"/>
            <ac:spMk id="14" creationId="{AE118A65-26FB-5CA1-6606-75F743CDFEDA}"/>
          </ac:spMkLst>
        </pc:spChg>
        <pc:spChg chg="add mod">
          <ac:chgData name="Kees" userId="ed72235d-632d-4eda-95ef-1a60bcc8250b" providerId="ADAL" clId="{507C5666-FDCD-40BA-935A-9770A21CC49C}" dt="2023-08-31T13:28:44.959" v="190" actId="1076"/>
          <ac:spMkLst>
            <pc:docMk/>
            <pc:sldMk cId="3204816939" sldId="261"/>
            <ac:spMk id="22" creationId="{393469D2-9F5B-EF36-31E0-783EEEDEAFD4}"/>
          </ac:spMkLst>
        </pc:spChg>
        <pc:spChg chg="add mod">
          <ac:chgData name="Kees" userId="ed72235d-632d-4eda-95ef-1a60bcc8250b" providerId="ADAL" clId="{507C5666-FDCD-40BA-935A-9770A21CC49C}" dt="2023-08-31T13:33:12.306" v="209" actId="1076"/>
          <ac:spMkLst>
            <pc:docMk/>
            <pc:sldMk cId="3204816939" sldId="261"/>
            <ac:spMk id="23" creationId="{C06660F6-AFE0-0191-28C4-A125735A4DB1}"/>
          </ac:spMkLst>
        </pc:spChg>
        <pc:picChg chg="add del mod">
          <ac:chgData name="Kees" userId="ed72235d-632d-4eda-95ef-1a60bcc8250b" providerId="ADAL" clId="{507C5666-FDCD-40BA-935A-9770A21CC49C}" dt="2023-08-31T13:10:00.873" v="11" actId="478"/>
          <ac:picMkLst>
            <pc:docMk/>
            <pc:sldMk cId="3204816939" sldId="261"/>
            <ac:picMk id="4" creationId="{FE580A44-652B-AD6B-F3A6-94503597912B}"/>
          </ac:picMkLst>
        </pc:picChg>
        <pc:picChg chg="add del mod">
          <ac:chgData name="Kees" userId="ed72235d-632d-4eda-95ef-1a60bcc8250b" providerId="ADAL" clId="{507C5666-FDCD-40BA-935A-9770A21CC49C}" dt="2023-08-31T13:10:32.321" v="21" actId="478"/>
          <ac:picMkLst>
            <pc:docMk/>
            <pc:sldMk cId="3204816939" sldId="261"/>
            <ac:picMk id="5" creationId="{6BA96BFC-3A57-8094-A28C-29647C837D69}"/>
          </ac:picMkLst>
        </pc:picChg>
        <pc:picChg chg="del">
          <ac:chgData name="Kees" userId="ed72235d-632d-4eda-95ef-1a60bcc8250b" providerId="ADAL" clId="{507C5666-FDCD-40BA-935A-9770A21CC49C}" dt="2023-08-31T13:07:59.644" v="0" actId="478"/>
          <ac:picMkLst>
            <pc:docMk/>
            <pc:sldMk cId="3204816939" sldId="261"/>
            <ac:picMk id="6" creationId="{BB0E9477-1A6B-4211-1743-BC6E2F451891}"/>
          </ac:picMkLst>
        </pc:picChg>
        <pc:picChg chg="del">
          <ac:chgData name="Kees" userId="ed72235d-632d-4eda-95ef-1a60bcc8250b" providerId="ADAL" clId="{507C5666-FDCD-40BA-935A-9770A21CC49C}" dt="2023-08-31T13:08:00.744" v="1" actId="478"/>
          <ac:picMkLst>
            <pc:docMk/>
            <pc:sldMk cId="3204816939" sldId="261"/>
            <ac:picMk id="7" creationId="{5375E594-960D-C0EE-A8B1-430038C1BDE1}"/>
          </ac:picMkLst>
        </pc:picChg>
        <pc:picChg chg="del">
          <ac:chgData name="Kees" userId="ed72235d-632d-4eda-95ef-1a60bcc8250b" providerId="ADAL" clId="{507C5666-FDCD-40BA-935A-9770A21CC49C}" dt="2023-08-31T13:08:02.993" v="2" actId="478"/>
          <ac:picMkLst>
            <pc:docMk/>
            <pc:sldMk cId="3204816939" sldId="261"/>
            <ac:picMk id="9" creationId="{CE62B81C-E7AE-9057-29B9-81547BAB3857}"/>
          </ac:picMkLst>
        </pc:picChg>
        <pc:picChg chg="del">
          <ac:chgData name="Kees" userId="ed72235d-632d-4eda-95ef-1a60bcc8250b" providerId="ADAL" clId="{507C5666-FDCD-40BA-935A-9770A21CC49C}" dt="2023-08-31T13:09:25.976" v="9" actId="478"/>
          <ac:picMkLst>
            <pc:docMk/>
            <pc:sldMk cId="3204816939" sldId="261"/>
            <ac:picMk id="15" creationId="{5458B8B1-A576-F84E-EA7A-C76D1CCBAB8C}"/>
          </ac:picMkLst>
        </pc:picChg>
        <pc:picChg chg="add del mod">
          <ac:chgData name="Kees" userId="ed72235d-632d-4eda-95ef-1a60bcc8250b" providerId="ADAL" clId="{507C5666-FDCD-40BA-935A-9770A21CC49C}" dt="2023-08-31T13:10:39.902" v="25" actId="478"/>
          <ac:picMkLst>
            <pc:docMk/>
            <pc:sldMk cId="3204816939" sldId="261"/>
            <ac:picMk id="16" creationId="{EFD73174-1181-883A-4B7E-B1BF7BCEEE24}"/>
          </ac:picMkLst>
        </pc:picChg>
        <pc:picChg chg="add mod">
          <ac:chgData name="Kees" userId="ed72235d-632d-4eda-95ef-1a60bcc8250b" providerId="ADAL" clId="{507C5666-FDCD-40BA-935A-9770A21CC49C}" dt="2023-08-31T13:19:03.643" v="59" actId="1076"/>
          <ac:picMkLst>
            <pc:docMk/>
            <pc:sldMk cId="3204816939" sldId="261"/>
            <ac:picMk id="17" creationId="{B4B4F11B-68BC-3F99-619A-8F6421B52775}"/>
          </ac:picMkLst>
        </pc:picChg>
        <pc:picChg chg="add mod">
          <ac:chgData name="Kees" userId="ed72235d-632d-4eda-95ef-1a60bcc8250b" providerId="ADAL" clId="{507C5666-FDCD-40BA-935A-9770A21CC49C}" dt="2023-08-31T13:19:47.715" v="61" actId="1076"/>
          <ac:picMkLst>
            <pc:docMk/>
            <pc:sldMk cId="3204816939" sldId="261"/>
            <ac:picMk id="18" creationId="{22DC504D-F268-581E-E093-F8E56F7443F7}"/>
          </ac:picMkLst>
        </pc:picChg>
        <pc:picChg chg="add mod">
          <ac:chgData name="Kees" userId="ed72235d-632d-4eda-95ef-1a60bcc8250b" providerId="ADAL" clId="{507C5666-FDCD-40BA-935A-9770A21CC49C}" dt="2023-08-31T13:21:15.793" v="65" actId="1076"/>
          <ac:picMkLst>
            <pc:docMk/>
            <pc:sldMk cId="3204816939" sldId="261"/>
            <ac:picMk id="19" creationId="{A634E457-A267-367D-0BB7-5BB5EF7FEE47}"/>
          </ac:picMkLst>
        </pc:picChg>
        <pc:picChg chg="add mod">
          <ac:chgData name="Kees" userId="ed72235d-632d-4eda-95ef-1a60bcc8250b" providerId="ADAL" clId="{507C5666-FDCD-40BA-935A-9770A21CC49C}" dt="2023-08-31T13:22:55.414" v="73" actId="1076"/>
          <ac:picMkLst>
            <pc:docMk/>
            <pc:sldMk cId="3204816939" sldId="261"/>
            <ac:picMk id="20" creationId="{1E322F34-247A-2CFB-90AA-2C878CEC763C}"/>
          </ac:picMkLst>
        </pc:picChg>
        <pc:picChg chg="add del mod">
          <ac:chgData name="Kees" userId="ed72235d-632d-4eda-95ef-1a60bcc8250b" providerId="ADAL" clId="{507C5666-FDCD-40BA-935A-9770A21CC49C}" dt="2023-08-31T13:26:14.855" v="88" actId="478"/>
          <ac:picMkLst>
            <pc:docMk/>
            <pc:sldMk cId="3204816939" sldId="261"/>
            <ac:picMk id="21" creationId="{9B385242-FCDC-6186-DCCE-C067C9CB5CEF}"/>
          </ac:picMkLst>
        </pc:picChg>
        <pc:picChg chg="add del mod">
          <ac:chgData name="Kees" userId="ed72235d-632d-4eda-95ef-1a60bcc8250b" providerId="ADAL" clId="{507C5666-FDCD-40BA-935A-9770A21CC49C}" dt="2023-08-31T14:32:56.846" v="694" actId="478"/>
          <ac:picMkLst>
            <pc:docMk/>
            <pc:sldMk cId="3204816939" sldId="261"/>
            <ac:picMk id="24" creationId="{41CBCF64-9FC6-9DA9-215A-108A079BC040}"/>
          </ac:picMkLst>
        </pc:picChg>
        <pc:picChg chg="add mod ord">
          <ac:chgData name="Kees" userId="ed72235d-632d-4eda-95ef-1a60bcc8250b" providerId="ADAL" clId="{507C5666-FDCD-40BA-935A-9770A21CC49C}" dt="2023-08-31T14:32:59.887" v="696" actId="167"/>
          <ac:picMkLst>
            <pc:docMk/>
            <pc:sldMk cId="3204816939" sldId="261"/>
            <ac:picMk id="25" creationId="{98F7884F-0F3E-1349-BE75-75A1C6B9A62E}"/>
          </ac:picMkLst>
        </pc:picChg>
        <pc:picChg chg="add mod">
          <ac:chgData name="Kees" userId="ed72235d-632d-4eda-95ef-1a60bcc8250b" providerId="ADAL" clId="{507C5666-FDCD-40BA-935A-9770A21CC49C}" dt="2023-08-31T13:30:37.550" v="193" actId="732"/>
          <ac:picMkLst>
            <pc:docMk/>
            <pc:sldMk cId="3204816939" sldId="261"/>
            <ac:picMk id="1026" creationId="{40012EFE-763F-CA43-DD67-260E629BC12C}"/>
          </ac:picMkLst>
        </pc:picChg>
        <pc:picChg chg="add mod">
          <ac:chgData name="Kees" userId="ed72235d-632d-4eda-95ef-1a60bcc8250b" providerId="ADAL" clId="{507C5666-FDCD-40BA-935A-9770A21CC49C}" dt="2023-08-31T13:33:14.018" v="210" actId="1076"/>
          <ac:picMkLst>
            <pc:docMk/>
            <pc:sldMk cId="3204816939" sldId="261"/>
            <ac:picMk id="1028" creationId="{2BDD5522-E0BC-1225-E52E-C00D675F9628}"/>
          </ac:picMkLst>
        </pc:picChg>
        <pc:picChg chg="add del">
          <ac:chgData name="Kees" userId="ed72235d-632d-4eda-95ef-1a60bcc8250b" providerId="ADAL" clId="{507C5666-FDCD-40BA-935A-9770A21CC49C}" dt="2023-08-31T13:31:21.171" v="195"/>
          <ac:picMkLst>
            <pc:docMk/>
            <pc:sldMk cId="3204816939" sldId="261"/>
            <ac:picMk id="1030" creationId="{7AE1C17C-5978-8A7D-976A-B4356BCD8406}"/>
          </ac:picMkLst>
        </pc:picChg>
        <pc:picChg chg="add mod">
          <ac:chgData name="Kees" userId="ed72235d-632d-4eda-95ef-1a60bcc8250b" providerId="ADAL" clId="{507C5666-FDCD-40BA-935A-9770A21CC49C}" dt="2023-08-31T13:33:03.306" v="207" actId="1076"/>
          <ac:picMkLst>
            <pc:docMk/>
            <pc:sldMk cId="3204816939" sldId="261"/>
            <ac:picMk id="1032" creationId="{BD06EC0C-2B71-B622-ECE1-488FAEF05E17}"/>
          </ac:picMkLst>
        </pc:picChg>
      </pc:sldChg>
      <pc:sldChg chg="addSp delSp modSp mod setBg modAnim">
        <pc:chgData name="Kees" userId="ed72235d-632d-4eda-95ef-1a60bcc8250b" providerId="ADAL" clId="{507C5666-FDCD-40BA-935A-9770A21CC49C}" dt="2023-08-31T14:47:02.150" v="718" actId="20577"/>
        <pc:sldMkLst>
          <pc:docMk/>
          <pc:sldMk cId="404555877" sldId="262"/>
        </pc:sldMkLst>
        <pc:spChg chg="del">
          <ac:chgData name="Kees" userId="ed72235d-632d-4eda-95ef-1a60bcc8250b" providerId="ADAL" clId="{507C5666-FDCD-40BA-935A-9770A21CC49C}" dt="2023-08-31T14:02:45.253" v="586" actId="478"/>
          <ac:spMkLst>
            <pc:docMk/>
            <pc:sldMk cId="404555877" sldId="262"/>
            <ac:spMk id="2" creationId="{437DC344-DBBF-9678-BBD0-FA53DF5C03FA}"/>
          </ac:spMkLst>
        </pc:spChg>
        <pc:spChg chg="del">
          <ac:chgData name="Kees" userId="ed72235d-632d-4eda-95ef-1a60bcc8250b" providerId="ADAL" clId="{507C5666-FDCD-40BA-935A-9770A21CC49C}" dt="2023-08-31T14:20:28.872" v="665" actId="478"/>
          <ac:spMkLst>
            <pc:docMk/>
            <pc:sldMk cId="404555877" sldId="262"/>
            <ac:spMk id="3" creationId="{8B484F62-51EA-FE34-5B7D-6215C252923A}"/>
          </ac:spMkLst>
        </pc:spChg>
        <pc:spChg chg="mod">
          <ac:chgData name="Kees" userId="ed72235d-632d-4eda-95ef-1a60bcc8250b" providerId="ADAL" clId="{507C5666-FDCD-40BA-935A-9770A21CC49C}" dt="2023-08-31T13:40:17.201" v="308" actId="20577"/>
          <ac:spMkLst>
            <pc:docMk/>
            <pc:sldMk cId="404555877" sldId="262"/>
            <ac:spMk id="9" creationId="{1D9FEB95-29AD-861F-39D5-7124AD2D7C1A}"/>
          </ac:spMkLst>
        </pc:spChg>
        <pc:spChg chg="add del mod">
          <ac:chgData name="Kees" userId="ed72235d-632d-4eda-95ef-1a60bcc8250b" providerId="ADAL" clId="{507C5666-FDCD-40BA-935A-9770A21CC49C}" dt="2023-08-31T14:02:48.287" v="588" actId="478"/>
          <ac:spMkLst>
            <pc:docMk/>
            <pc:sldMk cId="404555877" sldId="262"/>
            <ac:spMk id="14" creationId="{EE22C020-B6B1-FD5B-877F-7DB11A60740C}"/>
          </ac:spMkLst>
        </pc:spChg>
        <pc:spChg chg="add mod">
          <ac:chgData name="Kees" userId="ed72235d-632d-4eda-95ef-1a60bcc8250b" providerId="ADAL" clId="{507C5666-FDCD-40BA-935A-9770A21CC49C}" dt="2023-08-31T14:47:02.150" v="718" actId="20577"/>
          <ac:spMkLst>
            <pc:docMk/>
            <pc:sldMk cId="404555877" sldId="262"/>
            <ac:spMk id="15" creationId="{00F9CD3D-F313-B5D8-7217-5CA22D72B991}"/>
          </ac:spMkLst>
        </pc:spChg>
        <pc:spChg chg="add mod">
          <ac:chgData name="Kees" userId="ed72235d-632d-4eda-95ef-1a60bcc8250b" providerId="ADAL" clId="{507C5666-FDCD-40BA-935A-9770A21CC49C}" dt="2023-08-31T14:02:45.634" v="587"/>
          <ac:spMkLst>
            <pc:docMk/>
            <pc:sldMk cId="404555877" sldId="262"/>
            <ac:spMk id="17" creationId="{AB7D3170-70E7-666E-D452-B07CED66BEC8}"/>
          </ac:spMkLst>
        </pc:spChg>
        <pc:spChg chg="add mod">
          <ac:chgData name="Kees" userId="ed72235d-632d-4eda-95ef-1a60bcc8250b" providerId="ADAL" clId="{507C5666-FDCD-40BA-935A-9770A21CC49C}" dt="2023-08-31T14:02:45.634" v="587"/>
          <ac:spMkLst>
            <pc:docMk/>
            <pc:sldMk cId="404555877" sldId="262"/>
            <ac:spMk id="19" creationId="{F03379FC-D841-3C61-1E96-B0D09AB4B258}"/>
          </ac:spMkLst>
        </pc:spChg>
        <pc:picChg chg="add mod">
          <ac:chgData name="Kees" userId="ed72235d-632d-4eda-95ef-1a60bcc8250b" providerId="ADAL" clId="{507C5666-FDCD-40BA-935A-9770A21CC49C}" dt="2023-08-31T14:01:47.937" v="580" actId="1076"/>
          <ac:picMkLst>
            <pc:docMk/>
            <pc:sldMk cId="404555877" sldId="262"/>
            <ac:picMk id="12" creationId="{ACF8F65F-F8C2-ED6F-7A74-2F72D3344BD8}"/>
          </ac:picMkLst>
        </pc:picChg>
        <pc:picChg chg="add mod">
          <ac:chgData name="Kees" userId="ed72235d-632d-4eda-95ef-1a60bcc8250b" providerId="ADAL" clId="{507C5666-FDCD-40BA-935A-9770A21CC49C}" dt="2023-08-31T14:02:45.634" v="587"/>
          <ac:picMkLst>
            <pc:docMk/>
            <pc:sldMk cId="404555877" sldId="262"/>
            <ac:picMk id="16" creationId="{5D7EBFF1-3E90-7359-AF01-CFBFDEDD8D56}"/>
          </ac:picMkLst>
        </pc:picChg>
        <pc:picChg chg="add mod">
          <ac:chgData name="Kees" userId="ed72235d-632d-4eda-95ef-1a60bcc8250b" providerId="ADAL" clId="{507C5666-FDCD-40BA-935A-9770A21CC49C}" dt="2023-08-31T14:02:45.634" v="587"/>
          <ac:picMkLst>
            <pc:docMk/>
            <pc:sldMk cId="404555877" sldId="262"/>
            <ac:picMk id="18" creationId="{A2563598-04E5-F689-B511-69B0070A4CDD}"/>
          </ac:picMkLst>
        </pc:picChg>
        <pc:picChg chg="add mod">
          <ac:chgData name="Kees" userId="ed72235d-632d-4eda-95ef-1a60bcc8250b" providerId="ADAL" clId="{507C5666-FDCD-40BA-935A-9770A21CC49C}" dt="2023-08-31T14:03:02.183" v="590" actId="1076"/>
          <ac:picMkLst>
            <pc:docMk/>
            <pc:sldMk cId="404555877" sldId="262"/>
            <ac:picMk id="20" creationId="{7A358051-4207-5234-231F-443767EC7F4C}"/>
          </ac:picMkLst>
        </pc:picChg>
        <pc:picChg chg="add mod">
          <ac:chgData name="Kees" userId="ed72235d-632d-4eda-95ef-1a60bcc8250b" providerId="ADAL" clId="{507C5666-FDCD-40BA-935A-9770A21CC49C}" dt="2023-08-31T14:04:23.015" v="600" actId="1076"/>
          <ac:picMkLst>
            <pc:docMk/>
            <pc:sldMk cId="404555877" sldId="262"/>
            <ac:picMk id="21" creationId="{B6FBC3A8-4F65-414F-F4E4-33B55E71B071}"/>
          </ac:picMkLst>
        </pc:picChg>
        <pc:picChg chg="add mod">
          <ac:chgData name="Kees" userId="ed72235d-632d-4eda-95ef-1a60bcc8250b" providerId="ADAL" clId="{507C5666-FDCD-40BA-935A-9770A21CC49C}" dt="2023-08-31T14:04:08.692" v="599"/>
          <ac:picMkLst>
            <pc:docMk/>
            <pc:sldMk cId="404555877" sldId="262"/>
            <ac:picMk id="22" creationId="{ED4D9592-A62B-8777-31AD-95BCFE646981}"/>
          </ac:picMkLst>
        </pc:picChg>
        <pc:picChg chg="add mod">
          <ac:chgData name="Kees" userId="ed72235d-632d-4eda-95ef-1a60bcc8250b" providerId="ADAL" clId="{507C5666-FDCD-40BA-935A-9770A21CC49C}" dt="2023-08-31T14:05:13.085" v="605" actId="1076"/>
          <ac:picMkLst>
            <pc:docMk/>
            <pc:sldMk cId="404555877" sldId="262"/>
            <ac:picMk id="23" creationId="{D29D0145-3197-0CC0-857E-7EF79A554E10}"/>
          </ac:picMkLst>
        </pc:picChg>
        <pc:picChg chg="add del mod">
          <ac:chgData name="Kees" userId="ed72235d-632d-4eda-95ef-1a60bcc8250b" providerId="ADAL" clId="{507C5666-FDCD-40BA-935A-9770A21CC49C}" dt="2023-08-31T14:33:16.939" v="700" actId="478"/>
          <ac:picMkLst>
            <pc:docMk/>
            <pc:sldMk cId="404555877" sldId="262"/>
            <ac:picMk id="24" creationId="{8A4D3B8D-F64A-C1CD-609D-9CC1ECADA3BF}"/>
          </ac:picMkLst>
        </pc:picChg>
        <pc:picChg chg="add mod ord">
          <ac:chgData name="Kees" userId="ed72235d-632d-4eda-95ef-1a60bcc8250b" providerId="ADAL" clId="{507C5666-FDCD-40BA-935A-9770A21CC49C}" dt="2023-08-31T14:33:19.978" v="702" actId="167"/>
          <ac:picMkLst>
            <pc:docMk/>
            <pc:sldMk cId="404555877" sldId="262"/>
            <ac:picMk id="25" creationId="{1F8D68BE-222A-F557-3A76-5AB1B7B98199}"/>
          </ac:picMkLst>
        </pc:picChg>
      </pc:sldChg>
      <pc:sldChg chg="addSp delSp modSp mod setBg">
        <pc:chgData name="Kees" userId="ed72235d-632d-4eda-95ef-1a60bcc8250b" providerId="ADAL" clId="{507C5666-FDCD-40BA-935A-9770A21CC49C}" dt="2023-08-31T14:33:12.345" v="699" actId="167"/>
        <pc:sldMkLst>
          <pc:docMk/>
          <pc:sldMk cId="323699264" sldId="263"/>
        </pc:sldMkLst>
        <pc:spChg chg="mod">
          <ac:chgData name="Kees" userId="ed72235d-632d-4eda-95ef-1a60bcc8250b" providerId="ADAL" clId="{507C5666-FDCD-40BA-935A-9770A21CC49C}" dt="2023-08-31T14:10:11.720" v="626" actId="14100"/>
          <ac:spMkLst>
            <pc:docMk/>
            <pc:sldMk cId="323699264" sldId="263"/>
            <ac:spMk id="2" creationId="{437DC344-DBBF-9678-BBD0-FA53DF5C03FA}"/>
          </ac:spMkLst>
        </pc:spChg>
        <pc:spChg chg="mod">
          <ac:chgData name="Kees" userId="ed72235d-632d-4eda-95ef-1a60bcc8250b" providerId="ADAL" clId="{507C5666-FDCD-40BA-935A-9770A21CC49C}" dt="2023-08-31T13:39:31.099" v="257" actId="14100"/>
          <ac:spMkLst>
            <pc:docMk/>
            <pc:sldMk cId="323699264" sldId="263"/>
            <ac:spMk id="3" creationId="{8B484F62-51EA-FE34-5B7D-6215C252923A}"/>
          </ac:spMkLst>
        </pc:spChg>
        <pc:spChg chg="mod">
          <ac:chgData name="Kees" userId="ed72235d-632d-4eda-95ef-1a60bcc8250b" providerId="ADAL" clId="{507C5666-FDCD-40BA-935A-9770A21CC49C}" dt="2023-08-31T13:51:05.641" v="573" actId="465"/>
          <ac:spMkLst>
            <pc:docMk/>
            <pc:sldMk cId="323699264" sldId="263"/>
            <ac:spMk id="4" creationId="{5E18CF67-9CDD-202E-4AC7-5F60FC625A90}"/>
          </ac:spMkLst>
        </pc:spChg>
        <pc:spChg chg="mod">
          <ac:chgData name="Kees" userId="ed72235d-632d-4eda-95ef-1a60bcc8250b" providerId="ADAL" clId="{507C5666-FDCD-40BA-935A-9770A21CC49C}" dt="2023-08-31T13:51:38.623" v="578" actId="465"/>
          <ac:spMkLst>
            <pc:docMk/>
            <pc:sldMk cId="323699264" sldId="263"/>
            <ac:spMk id="5" creationId="{0DBF2F3F-B7AC-6F53-AE63-8A682560C8B2}"/>
          </ac:spMkLst>
        </pc:spChg>
        <pc:spChg chg="mod">
          <ac:chgData name="Kees" userId="ed72235d-632d-4eda-95ef-1a60bcc8250b" providerId="ADAL" clId="{507C5666-FDCD-40BA-935A-9770A21CC49C}" dt="2023-08-31T13:51:15.926" v="575" actId="408"/>
          <ac:spMkLst>
            <pc:docMk/>
            <pc:sldMk cId="323699264" sldId="263"/>
            <ac:spMk id="8" creationId="{1E4D95A7-8A0F-9EA7-B341-14B9C5B06FE8}"/>
          </ac:spMkLst>
        </pc:spChg>
        <pc:spChg chg="mod">
          <ac:chgData name="Kees" userId="ed72235d-632d-4eda-95ef-1a60bcc8250b" providerId="ADAL" clId="{507C5666-FDCD-40BA-935A-9770A21CC49C}" dt="2023-08-31T13:41:52.440" v="367" actId="14100"/>
          <ac:spMkLst>
            <pc:docMk/>
            <pc:sldMk cId="323699264" sldId="263"/>
            <ac:spMk id="10" creationId="{C0CF9AF8-8376-A972-7A00-B6747F5BBD1F}"/>
          </ac:spMkLst>
        </pc:spChg>
        <pc:spChg chg="mod">
          <ac:chgData name="Kees" userId="ed72235d-632d-4eda-95ef-1a60bcc8250b" providerId="ADAL" clId="{507C5666-FDCD-40BA-935A-9770A21CC49C}" dt="2023-08-31T13:51:38.623" v="578" actId="465"/>
          <ac:spMkLst>
            <pc:docMk/>
            <pc:sldMk cId="323699264" sldId="263"/>
            <ac:spMk id="13" creationId="{92F2A58B-278A-82FB-617F-573FF980FE11}"/>
          </ac:spMkLst>
        </pc:spChg>
        <pc:spChg chg="mod">
          <ac:chgData name="Kees" userId="ed72235d-632d-4eda-95ef-1a60bcc8250b" providerId="ADAL" clId="{507C5666-FDCD-40BA-935A-9770A21CC49C}" dt="2023-08-31T13:51:31.454" v="577" actId="465"/>
          <ac:spMkLst>
            <pc:docMk/>
            <pc:sldMk cId="323699264" sldId="263"/>
            <ac:spMk id="14" creationId="{36343FC4-FFEA-D321-CFC0-98BCB012A70F}"/>
          </ac:spMkLst>
        </pc:spChg>
        <pc:spChg chg="mod">
          <ac:chgData name="Kees" userId="ed72235d-632d-4eda-95ef-1a60bcc8250b" providerId="ADAL" clId="{507C5666-FDCD-40BA-935A-9770A21CC49C}" dt="2023-08-31T13:51:24.016" v="576" actId="465"/>
          <ac:spMkLst>
            <pc:docMk/>
            <pc:sldMk cId="323699264" sldId="263"/>
            <ac:spMk id="15" creationId="{8EC3B561-6F0D-E729-21EE-347BA7360825}"/>
          </ac:spMkLst>
        </pc:spChg>
        <pc:spChg chg="mod">
          <ac:chgData name="Kees" userId="ed72235d-632d-4eda-95ef-1a60bcc8250b" providerId="ADAL" clId="{507C5666-FDCD-40BA-935A-9770A21CC49C}" dt="2023-08-31T13:51:31.454" v="577" actId="465"/>
          <ac:spMkLst>
            <pc:docMk/>
            <pc:sldMk cId="323699264" sldId="263"/>
            <ac:spMk id="16" creationId="{B6D4B32E-1E68-A76B-CC4D-A3CCA41F65CB}"/>
          </ac:spMkLst>
        </pc:spChg>
        <pc:spChg chg="mod">
          <ac:chgData name="Kees" userId="ed72235d-632d-4eda-95ef-1a60bcc8250b" providerId="ADAL" clId="{507C5666-FDCD-40BA-935A-9770A21CC49C}" dt="2023-08-31T13:51:24.016" v="576" actId="465"/>
          <ac:spMkLst>
            <pc:docMk/>
            <pc:sldMk cId="323699264" sldId="263"/>
            <ac:spMk id="17" creationId="{B529706A-19D7-66EA-3FA5-4E1D53B020AE}"/>
          </ac:spMkLst>
        </pc:spChg>
        <pc:spChg chg="mod">
          <ac:chgData name="Kees" userId="ed72235d-632d-4eda-95ef-1a60bcc8250b" providerId="ADAL" clId="{507C5666-FDCD-40BA-935A-9770A21CC49C}" dt="2023-08-31T13:50:33.847" v="565" actId="14100"/>
          <ac:spMkLst>
            <pc:docMk/>
            <pc:sldMk cId="323699264" sldId="263"/>
            <ac:spMk id="18" creationId="{02B06DB1-283A-FE88-F7A7-D01DACF8995D}"/>
          </ac:spMkLst>
        </pc:spChg>
        <pc:spChg chg="mod">
          <ac:chgData name="Kees" userId="ed72235d-632d-4eda-95ef-1a60bcc8250b" providerId="ADAL" clId="{507C5666-FDCD-40BA-935A-9770A21CC49C}" dt="2023-08-31T13:51:05.641" v="573" actId="465"/>
          <ac:spMkLst>
            <pc:docMk/>
            <pc:sldMk cId="323699264" sldId="263"/>
            <ac:spMk id="19" creationId="{E04FEF81-792C-C586-1EC4-9D9471324628}"/>
          </ac:spMkLst>
        </pc:spChg>
        <pc:picChg chg="add mod ord">
          <ac:chgData name="Kees" userId="ed72235d-632d-4eda-95ef-1a60bcc8250b" providerId="ADAL" clId="{507C5666-FDCD-40BA-935A-9770A21CC49C}" dt="2023-08-31T14:33:12.345" v="699" actId="167"/>
          <ac:picMkLst>
            <pc:docMk/>
            <pc:sldMk cId="323699264" sldId="263"/>
            <ac:picMk id="6" creationId="{276D4BB7-9935-D432-0A2C-5FA2720504B8}"/>
          </ac:picMkLst>
        </pc:picChg>
        <pc:picChg chg="mod">
          <ac:chgData name="Kees" userId="ed72235d-632d-4eda-95ef-1a60bcc8250b" providerId="ADAL" clId="{507C5666-FDCD-40BA-935A-9770A21CC49C}" dt="2023-08-31T14:10:09.267" v="624" actId="1076"/>
          <ac:picMkLst>
            <pc:docMk/>
            <pc:sldMk cId="323699264" sldId="263"/>
            <ac:picMk id="11" creationId="{6EEF65C8-EE41-9D79-63A3-A1AA57CBB979}"/>
          </ac:picMkLst>
        </pc:picChg>
        <pc:picChg chg="mod">
          <ac:chgData name="Kees" userId="ed72235d-632d-4eda-95ef-1a60bcc8250b" providerId="ADAL" clId="{507C5666-FDCD-40BA-935A-9770A21CC49C}" dt="2023-08-31T14:10:04.882" v="622" actId="167"/>
          <ac:picMkLst>
            <pc:docMk/>
            <pc:sldMk cId="323699264" sldId="263"/>
            <ac:picMk id="12" creationId="{0352FB6B-C1DD-C11E-E058-4BE59A84895F}"/>
          </ac:picMkLst>
        </pc:picChg>
        <pc:picChg chg="add del mod">
          <ac:chgData name="Kees" userId="ed72235d-632d-4eda-95ef-1a60bcc8250b" providerId="ADAL" clId="{507C5666-FDCD-40BA-935A-9770A21CC49C}" dt="2023-08-31T14:10:12.329" v="627"/>
          <ac:picMkLst>
            <pc:docMk/>
            <pc:sldMk cId="323699264" sldId="263"/>
            <ac:picMk id="2050" creationId="{90671D33-00BC-3EFF-7439-97CD50D5BD78}"/>
          </ac:picMkLst>
        </pc:picChg>
        <pc:picChg chg="add del mod">
          <ac:chgData name="Kees" userId="ed72235d-632d-4eda-95ef-1a60bcc8250b" providerId="ADAL" clId="{507C5666-FDCD-40BA-935A-9770A21CC49C}" dt="2023-08-31T14:10:55.943" v="634" actId="478"/>
          <ac:picMkLst>
            <pc:docMk/>
            <pc:sldMk cId="323699264" sldId="263"/>
            <ac:picMk id="2052" creationId="{F0788DEB-20E6-A8D5-299E-11ED1AA2A9BC}"/>
          </ac:picMkLst>
        </pc:picChg>
        <pc:picChg chg="add del mod">
          <ac:chgData name="Kees" userId="ed72235d-632d-4eda-95ef-1a60bcc8250b" providerId="ADAL" clId="{507C5666-FDCD-40BA-935A-9770A21CC49C}" dt="2023-08-31T14:14:20.050" v="641" actId="478"/>
          <ac:picMkLst>
            <pc:docMk/>
            <pc:sldMk cId="323699264" sldId="263"/>
            <ac:picMk id="2054" creationId="{352D4B8E-89F1-FA69-B435-0021EE6D75AB}"/>
          </ac:picMkLst>
        </pc:picChg>
        <pc:picChg chg="add del mod">
          <ac:chgData name="Kees" userId="ed72235d-632d-4eda-95ef-1a60bcc8250b" providerId="ADAL" clId="{507C5666-FDCD-40BA-935A-9770A21CC49C}" dt="2023-08-31T14:33:09.263" v="697" actId="478"/>
          <ac:picMkLst>
            <pc:docMk/>
            <pc:sldMk cId="323699264" sldId="263"/>
            <ac:picMk id="2056" creationId="{926CB50F-AF3B-535A-9269-76EA729FEDA6}"/>
          </ac:picMkLst>
        </pc:picChg>
      </pc:sldChg>
      <pc:sldChg chg="del">
        <pc:chgData name="Kees" userId="ed72235d-632d-4eda-95ef-1a60bcc8250b" providerId="ADAL" clId="{507C5666-FDCD-40BA-935A-9770A21CC49C}" dt="2023-08-31T14:08:49.566" v="615" actId="47"/>
        <pc:sldMkLst>
          <pc:docMk/>
          <pc:sldMk cId="3782328705" sldId="264"/>
        </pc:sldMkLst>
      </pc:sldChg>
      <pc:sldChg chg="addSp delSp modSp mod setBg">
        <pc:chgData name="Kees" userId="ed72235d-632d-4eda-95ef-1a60bcc8250b" providerId="ADAL" clId="{507C5666-FDCD-40BA-935A-9770A21CC49C}" dt="2023-08-31T15:23:35.598" v="1394" actId="1076"/>
        <pc:sldMkLst>
          <pc:docMk/>
          <pc:sldMk cId="1878852480" sldId="265"/>
        </pc:sldMkLst>
        <pc:spChg chg="mod">
          <ac:chgData name="Kees" userId="ed72235d-632d-4eda-95ef-1a60bcc8250b" providerId="ADAL" clId="{507C5666-FDCD-40BA-935A-9770A21CC49C}" dt="2023-08-31T14:47:53.213" v="720" actId="2711"/>
          <ac:spMkLst>
            <pc:docMk/>
            <pc:sldMk cId="1878852480" sldId="265"/>
            <ac:spMk id="3" creationId="{8B484F62-51EA-FE34-5B7D-6215C252923A}"/>
          </ac:spMkLst>
        </pc:spChg>
        <pc:spChg chg="mod">
          <ac:chgData name="Kees" userId="ed72235d-632d-4eda-95ef-1a60bcc8250b" providerId="ADAL" clId="{507C5666-FDCD-40BA-935A-9770A21CC49C}" dt="2023-08-31T15:23:35.598" v="1394" actId="1076"/>
          <ac:spMkLst>
            <pc:docMk/>
            <pc:sldMk cId="1878852480" sldId="265"/>
            <ac:spMk id="7" creationId="{DC334060-34D9-938A-3CB2-BC5945156182}"/>
          </ac:spMkLst>
        </pc:spChg>
        <pc:picChg chg="add del mod">
          <ac:chgData name="Kees" userId="ed72235d-632d-4eda-95ef-1a60bcc8250b" providerId="ADAL" clId="{507C5666-FDCD-40BA-935A-9770A21CC49C}" dt="2023-08-31T14:33:42.634" v="706" actId="478"/>
          <ac:picMkLst>
            <pc:docMk/>
            <pc:sldMk cId="1878852480" sldId="265"/>
            <ac:picMk id="4" creationId="{29D5CF68-F39D-C262-20CC-08AE10D36FF4}"/>
          </ac:picMkLst>
        </pc:picChg>
        <pc:picChg chg="add mod ord">
          <ac:chgData name="Kees" userId="ed72235d-632d-4eda-95ef-1a60bcc8250b" providerId="ADAL" clId="{507C5666-FDCD-40BA-935A-9770A21CC49C}" dt="2023-08-31T14:33:47.632" v="708" actId="167"/>
          <ac:picMkLst>
            <pc:docMk/>
            <pc:sldMk cId="1878852480" sldId="265"/>
            <ac:picMk id="6" creationId="{240AE236-E0A5-1998-2E91-4B70B291444C}"/>
          </ac:picMkLst>
        </pc:picChg>
      </pc:sldChg>
      <pc:sldChg chg="setBg">
        <pc:chgData name="Kees" userId="ed72235d-632d-4eda-95ef-1a60bcc8250b" providerId="ADAL" clId="{507C5666-FDCD-40BA-935A-9770A21CC49C}" dt="2023-08-31T14:16:47.591" v="654"/>
        <pc:sldMkLst>
          <pc:docMk/>
          <pc:sldMk cId="2632006395" sldId="266"/>
        </pc:sldMkLst>
      </pc:sldChg>
      <pc:sldChg chg="addSp delSp modSp add mod ord setBg">
        <pc:chgData name="Kees" userId="ed72235d-632d-4eda-95ef-1a60bcc8250b" providerId="ADAL" clId="{507C5666-FDCD-40BA-935A-9770A21CC49C}" dt="2023-08-31T14:33:32.568" v="705" actId="167"/>
        <pc:sldMkLst>
          <pc:docMk/>
          <pc:sldMk cId="2647258251" sldId="267"/>
        </pc:sldMkLst>
        <pc:spChg chg="mod">
          <ac:chgData name="Kees" userId="ed72235d-632d-4eda-95ef-1a60bcc8250b" providerId="ADAL" clId="{507C5666-FDCD-40BA-935A-9770A21CC49C}" dt="2023-08-31T14:08:53.820" v="616" actId="20577"/>
          <ac:spMkLst>
            <pc:docMk/>
            <pc:sldMk cId="2647258251" sldId="267"/>
            <ac:spMk id="2" creationId="{437DC344-DBBF-9678-BBD0-FA53DF5C03FA}"/>
          </ac:spMkLst>
        </pc:spChg>
        <pc:picChg chg="add del mod">
          <ac:chgData name="Kees" userId="ed72235d-632d-4eda-95ef-1a60bcc8250b" providerId="ADAL" clId="{507C5666-FDCD-40BA-935A-9770A21CC49C}" dt="2023-08-31T14:33:29.285" v="703" actId="478"/>
          <ac:picMkLst>
            <pc:docMk/>
            <pc:sldMk cId="2647258251" sldId="267"/>
            <ac:picMk id="6" creationId="{F7B0A3FF-3523-FE57-3756-A2C018E5FE2F}"/>
          </ac:picMkLst>
        </pc:picChg>
        <pc:picChg chg="add mod ord">
          <ac:chgData name="Kees" userId="ed72235d-632d-4eda-95ef-1a60bcc8250b" providerId="ADAL" clId="{507C5666-FDCD-40BA-935A-9770A21CC49C}" dt="2023-08-31T14:33:32.568" v="705" actId="167"/>
          <ac:picMkLst>
            <pc:docMk/>
            <pc:sldMk cId="2647258251" sldId="267"/>
            <ac:picMk id="7" creationId="{58C99C05-F553-2E5F-2816-95F890BE2D93}"/>
          </ac:picMkLst>
        </pc:picChg>
      </pc:sldChg>
      <pc:sldChg chg="addSp delSp modSp add mod">
        <pc:chgData name="Kees" userId="ed72235d-632d-4eda-95ef-1a60bcc8250b" providerId="ADAL" clId="{507C5666-FDCD-40BA-935A-9770A21CC49C}" dt="2023-08-31T15:07:36.458" v="1341" actId="113"/>
        <pc:sldMkLst>
          <pc:docMk/>
          <pc:sldMk cId="2581294813" sldId="268"/>
        </pc:sldMkLst>
        <pc:spChg chg="mod">
          <ac:chgData name="Kees" userId="ed72235d-632d-4eda-95ef-1a60bcc8250b" providerId="ADAL" clId="{507C5666-FDCD-40BA-935A-9770A21CC49C}" dt="2023-08-31T15:03:16.841" v="1245" actId="14100"/>
          <ac:spMkLst>
            <pc:docMk/>
            <pc:sldMk cId="2581294813" sldId="268"/>
            <ac:spMk id="2" creationId="{437DC344-DBBF-9678-BBD0-FA53DF5C03FA}"/>
          </ac:spMkLst>
        </pc:spChg>
        <pc:spChg chg="mod">
          <ac:chgData name="Kees" userId="ed72235d-632d-4eda-95ef-1a60bcc8250b" providerId="ADAL" clId="{507C5666-FDCD-40BA-935A-9770A21CC49C}" dt="2023-08-31T15:03:30.494" v="1272" actId="1036"/>
          <ac:spMkLst>
            <pc:docMk/>
            <pc:sldMk cId="2581294813" sldId="268"/>
            <ac:spMk id="3" creationId="{8B484F62-51EA-FE34-5B7D-6215C252923A}"/>
          </ac:spMkLst>
        </pc:spChg>
        <pc:spChg chg="add mod">
          <ac:chgData name="Kees" userId="ed72235d-632d-4eda-95ef-1a60bcc8250b" providerId="ADAL" clId="{507C5666-FDCD-40BA-935A-9770A21CC49C}" dt="2023-08-31T15:05:47.833" v="1310" actId="21"/>
          <ac:spMkLst>
            <pc:docMk/>
            <pc:sldMk cId="2581294813" sldId="268"/>
            <ac:spMk id="4" creationId="{35CDD50C-C525-A1DE-51B2-4D9B4E3C375F}"/>
          </ac:spMkLst>
        </pc:spChg>
        <pc:spChg chg="add del">
          <ac:chgData name="Kees" userId="ed72235d-632d-4eda-95ef-1a60bcc8250b" providerId="ADAL" clId="{507C5666-FDCD-40BA-935A-9770A21CC49C}" dt="2023-08-31T14:50:54.480" v="924" actId="22"/>
          <ac:spMkLst>
            <pc:docMk/>
            <pc:sldMk cId="2581294813" sldId="268"/>
            <ac:spMk id="7" creationId="{64A573E7-96C0-9F0A-F53C-827672FF412A}"/>
          </ac:spMkLst>
        </pc:spChg>
        <pc:spChg chg="add mod">
          <ac:chgData name="Kees" userId="ed72235d-632d-4eda-95ef-1a60bcc8250b" providerId="ADAL" clId="{507C5666-FDCD-40BA-935A-9770A21CC49C}" dt="2023-08-31T15:04:39.061" v="1289" actId="21"/>
          <ac:spMkLst>
            <pc:docMk/>
            <pc:sldMk cId="2581294813" sldId="268"/>
            <ac:spMk id="8" creationId="{0D96EE79-C4AD-B243-52F8-4250319F431E}"/>
          </ac:spMkLst>
        </pc:spChg>
        <pc:spChg chg="add mod">
          <ac:chgData name="Kees" userId="ed72235d-632d-4eda-95ef-1a60bcc8250b" providerId="ADAL" clId="{507C5666-FDCD-40BA-935A-9770A21CC49C}" dt="2023-08-31T15:04:56.936" v="1294" actId="21"/>
          <ac:spMkLst>
            <pc:docMk/>
            <pc:sldMk cId="2581294813" sldId="268"/>
            <ac:spMk id="9" creationId="{ED35BC89-6373-7B5B-F94B-DABAD45C8A2B}"/>
          </ac:spMkLst>
        </pc:spChg>
        <pc:spChg chg="add mod">
          <ac:chgData name="Kees" userId="ed72235d-632d-4eda-95ef-1a60bcc8250b" providerId="ADAL" clId="{507C5666-FDCD-40BA-935A-9770A21CC49C}" dt="2023-08-31T15:05:15.064" v="1301" actId="21"/>
          <ac:spMkLst>
            <pc:docMk/>
            <pc:sldMk cId="2581294813" sldId="268"/>
            <ac:spMk id="10" creationId="{AE53599B-5A36-88DF-3691-E0BDE40FF02C}"/>
          </ac:spMkLst>
        </pc:spChg>
        <pc:spChg chg="add mod">
          <ac:chgData name="Kees" userId="ed72235d-632d-4eda-95ef-1a60bcc8250b" providerId="ADAL" clId="{507C5666-FDCD-40BA-935A-9770A21CC49C}" dt="2023-08-31T15:05:53.882" v="1313" actId="21"/>
          <ac:spMkLst>
            <pc:docMk/>
            <pc:sldMk cId="2581294813" sldId="268"/>
            <ac:spMk id="11" creationId="{08090A65-298E-C173-F9A7-7406E063AA30}"/>
          </ac:spMkLst>
        </pc:spChg>
        <pc:graphicFrameChg chg="add mod modGraphic">
          <ac:chgData name="Kees" userId="ed72235d-632d-4eda-95ef-1a60bcc8250b" providerId="ADAL" clId="{507C5666-FDCD-40BA-935A-9770A21CC49C}" dt="2023-08-31T15:07:36.458" v="1341" actId="113"/>
          <ac:graphicFrameMkLst>
            <pc:docMk/>
            <pc:sldMk cId="2581294813" sldId="268"/>
            <ac:graphicFrameMk id="12" creationId="{069E21BD-44BF-5D54-9681-C3A4642251FA}"/>
          </ac:graphicFrameMkLst>
        </pc:graphicFrameChg>
        <pc:picChg chg="mod">
          <ac:chgData name="Kees" userId="ed72235d-632d-4eda-95ef-1a60bcc8250b" providerId="ADAL" clId="{507C5666-FDCD-40BA-935A-9770A21CC49C}" dt="2023-08-31T14:49:57.240" v="912" actId="1076"/>
          <ac:picMkLst>
            <pc:docMk/>
            <pc:sldMk cId="2581294813" sldId="268"/>
            <ac:picMk id="5" creationId="{8F4A8D12-2FD5-20D5-2C64-D8D28A884F6B}"/>
          </ac:picMkLst>
        </pc:picChg>
      </pc:sldChg>
      <pc:sldChg chg="addSp delSp modSp new mod setBg">
        <pc:chgData name="Kees" userId="ed72235d-632d-4eda-95ef-1a60bcc8250b" providerId="ADAL" clId="{507C5666-FDCD-40BA-935A-9770A21CC49C}" dt="2023-08-31T15:21:00.076" v="1392" actId="1076"/>
        <pc:sldMkLst>
          <pc:docMk/>
          <pc:sldMk cId="2012880073" sldId="269"/>
        </pc:sldMkLst>
        <pc:spChg chg="del">
          <ac:chgData name="Kees" userId="ed72235d-632d-4eda-95ef-1a60bcc8250b" providerId="ADAL" clId="{507C5666-FDCD-40BA-935A-9770A21CC49C}" dt="2023-08-31T15:18:48.113" v="1367" actId="478"/>
          <ac:spMkLst>
            <pc:docMk/>
            <pc:sldMk cId="2012880073" sldId="269"/>
            <ac:spMk id="2" creationId="{281AFB29-73EB-49F5-40DC-4F446A358BB7}"/>
          </ac:spMkLst>
        </pc:spChg>
        <pc:spChg chg="del">
          <ac:chgData name="Kees" userId="ed72235d-632d-4eda-95ef-1a60bcc8250b" providerId="ADAL" clId="{507C5666-FDCD-40BA-935A-9770A21CC49C}" dt="2023-08-31T15:18:49.463" v="1368" actId="478"/>
          <ac:spMkLst>
            <pc:docMk/>
            <pc:sldMk cId="2012880073" sldId="269"/>
            <ac:spMk id="3" creationId="{0C898D61-3608-7ED1-DDDD-83174D0660E3}"/>
          </ac:spMkLst>
        </pc:spChg>
        <pc:picChg chg="add del mod">
          <ac:chgData name="Kees" userId="ed72235d-632d-4eda-95ef-1a60bcc8250b" providerId="ADAL" clId="{507C5666-FDCD-40BA-935A-9770A21CC49C}" dt="2023-08-31T15:20:48.465" v="1388" actId="478"/>
          <ac:picMkLst>
            <pc:docMk/>
            <pc:sldMk cId="2012880073" sldId="269"/>
            <ac:picMk id="4" creationId="{7D372655-BF54-58C0-75F7-B5F47272FDA3}"/>
          </ac:picMkLst>
        </pc:picChg>
        <pc:picChg chg="add mod">
          <ac:chgData name="Kees" userId="ed72235d-632d-4eda-95ef-1a60bcc8250b" providerId="ADAL" clId="{507C5666-FDCD-40BA-935A-9770A21CC49C}" dt="2023-08-31T15:19:30.568" v="1380" actId="29295"/>
          <ac:picMkLst>
            <pc:docMk/>
            <pc:sldMk cId="2012880073" sldId="269"/>
            <ac:picMk id="5" creationId="{92C81032-B40F-6B68-18DE-0791E591125C}"/>
          </ac:picMkLst>
        </pc:picChg>
        <pc:picChg chg="add del mod">
          <ac:chgData name="Kees" userId="ed72235d-632d-4eda-95ef-1a60bcc8250b" providerId="ADAL" clId="{507C5666-FDCD-40BA-935A-9770A21CC49C}" dt="2023-08-31T15:19:16.064" v="1378" actId="478"/>
          <ac:picMkLst>
            <pc:docMk/>
            <pc:sldMk cId="2012880073" sldId="269"/>
            <ac:picMk id="6" creationId="{9E931C0B-C74D-86DF-4E0B-F0F85AF2A41D}"/>
          </ac:picMkLst>
        </pc:picChg>
        <pc:picChg chg="add mod">
          <ac:chgData name="Kees" userId="ed72235d-632d-4eda-95ef-1a60bcc8250b" providerId="ADAL" clId="{507C5666-FDCD-40BA-935A-9770A21CC49C}" dt="2023-08-31T15:21:00.076" v="1392" actId="1076"/>
          <ac:picMkLst>
            <pc:docMk/>
            <pc:sldMk cId="2012880073" sldId="269"/>
            <ac:picMk id="9218" creationId="{1BAEA6B8-5F2A-87EB-1758-81478A33DAA6}"/>
          </ac:picMkLst>
        </pc:picChg>
      </pc:sldChg>
      <pc:sldMasterChg chg="setBg modSldLayout">
        <pc:chgData name="Kees" userId="ed72235d-632d-4eda-95ef-1a60bcc8250b" providerId="ADAL" clId="{507C5666-FDCD-40BA-935A-9770A21CC49C}" dt="2023-08-31T14:16:47.591" v="654"/>
        <pc:sldMasterMkLst>
          <pc:docMk/>
          <pc:sldMasterMk cId="1821794378" sldId="2147483648"/>
        </pc:sldMasterMkLst>
        <pc:sldLayoutChg chg="setBg">
          <pc:chgData name="Kees" userId="ed72235d-632d-4eda-95ef-1a60bcc8250b" providerId="ADAL" clId="{507C5666-FDCD-40BA-935A-9770A21CC49C}" dt="2023-08-31T14:16:47.591" v="654"/>
          <pc:sldLayoutMkLst>
            <pc:docMk/>
            <pc:sldMasterMk cId="1821794378" sldId="2147483648"/>
            <pc:sldLayoutMk cId="1896083356" sldId="2147483649"/>
          </pc:sldLayoutMkLst>
        </pc:sldLayoutChg>
        <pc:sldLayoutChg chg="setBg">
          <pc:chgData name="Kees" userId="ed72235d-632d-4eda-95ef-1a60bcc8250b" providerId="ADAL" clId="{507C5666-FDCD-40BA-935A-9770A21CC49C}" dt="2023-08-31T14:16:47.591" v="654"/>
          <pc:sldLayoutMkLst>
            <pc:docMk/>
            <pc:sldMasterMk cId="1821794378" sldId="2147483648"/>
            <pc:sldLayoutMk cId="565347319" sldId="2147483650"/>
          </pc:sldLayoutMkLst>
        </pc:sldLayoutChg>
        <pc:sldLayoutChg chg="setBg">
          <pc:chgData name="Kees" userId="ed72235d-632d-4eda-95ef-1a60bcc8250b" providerId="ADAL" clId="{507C5666-FDCD-40BA-935A-9770A21CC49C}" dt="2023-08-31T14:16:47.591" v="654"/>
          <pc:sldLayoutMkLst>
            <pc:docMk/>
            <pc:sldMasterMk cId="1821794378" sldId="2147483648"/>
            <pc:sldLayoutMk cId="2379710606" sldId="2147483651"/>
          </pc:sldLayoutMkLst>
        </pc:sldLayoutChg>
        <pc:sldLayoutChg chg="setBg">
          <pc:chgData name="Kees" userId="ed72235d-632d-4eda-95ef-1a60bcc8250b" providerId="ADAL" clId="{507C5666-FDCD-40BA-935A-9770A21CC49C}" dt="2023-08-31T14:16:47.591" v="654"/>
          <pc:sldLayoutMkLst>
            <pc:docMk/>
            <pc:sldMasterMk cId="1821794378" sldId="2147483648"/>
            <pc:sldLayoutMk cId="2619414453" sldId="2147483652"/>
          </pc:sldLayoutMkLst>
        </pc:sldLayoutChg>
        <pc:sldLayoutChg chg="setBg">
          <pc:chgData name="Kees" userId="ed72235d-632d-4eda-95ef-1a60bcc8250b" providerId="ADAL" clId="{507C5666-FDCD-40BA-935A-9770A21CC49C}" dt="2023-08-31T14:16:47.591" v="654"/>
          <pc:sldLayoutMkLst>
            <pc:docMk/>
            <pc:sldMasterMk cId="1821794378" sldId="2147483648"/>
            <pc:sldLayoutMk cId="3248459029" sldId="2147483653"/>
          </pc:sldLayoutMkLst>
        </pc:sldLayoutChg>
        <pc:sldLayoutChg chg="setBg">
          <pc:chgData name="Kees" userId="ed72235d-632d-4eda-95ef-1a60bcc8250b" providerId="ADAL" clId="{507C5666-FDCD-40BA-935A-9770A21CC49C}" dt="2023-08-31T14:16:47.591" v="654"/>
          <pc:sldLayoutMkLst>
            <pc:docMk/>
            <pc:sldMasterMk cId="1821794378" sldId="2147483648"/>
            <pc:sldLayoutMk cId="2925767935" sldId="2147483654"/>
          </pc:sldLayoutMkLst>
        </pc:sldLayoutChg>
        <pc:sldLayoutChg chg="setBg">
          <pc:chgData name="Kees" userId="ed72235d-632d-4eda-95ef-1a60bcc8250b" providerId="ADAL" clId="{507C5666-FDCD-40BA-935A-9770A21CC49C}" dt="2023-08-31T14:16:47.591" v="654"/>
          <pc:sldLayoutMkLst>
            <pc:docMk/>
            <pc:sldMasterMk cId="1821794378" sldId="2147483648"/>
            <pc:sldLayoutMk cId="313270176" sldId="2147483655"/>
          </pc:sldLayoutMkLst>
        </pc:sldLayoutChg>
        <pc:sldLayoutChg chg="setBg">
          <pc:chgData name="Kees" userId="ed72235d-632d-4eda-95ef-1a60bcc8250b" providerId="ADAL" clId="{507C5666-FDCD-40BA-935A-9770A21CC49C}" dt="2023-08-31T14:16:47.591" v="654"/>
          <pc:sldLayoutMkLst>
            <pc:docMk/>
            <pc:sldMasterMk cId="1821794378" sldId="2147483648"/>
            <pc:sldLayoutMk cId="2782815837" sldId="2147483656"/>
          </pc:sldLayoutMkLst>
        </pc:sldLayoutChg>
        <pc:sldLayoutChg chg="setBg">
          <pc:chgData name="Kees" userId="ed72235d-632d-4eda-95ef-1a60bcc8250b" providerId="ADAL" clId="{507C5666-FDCD-40BA-935A-9770A21CC49C}" dt="2023-08-31T14:16:47.591" v="654"/>
          <pc:sldLayoutMkLst>
            <pc:docMk/>
            <pc:sldMasterMk cId="1821794378" sldId="2147483648"/>
            <pc:sldLayoutMk cId="4282519065" sldId="2147483657"/>
          </pc:sldLayoutMkLst>
        </pc:sldLayoutChg>
        <pc:sldLayoutChg chg="setBg">
          <pc:chgData name="Kees" userId="ed72235d-632d-4eda-95ef-1a60bcc8250b" providerId="ADAL" clId="{507C5666-FDCD-40BA-935A-9770A21CC49C}" dt="2023-08-31T14:16:47.591" v="654"/>
          <pc:sldLayoutMkLst>
            <pc:docMk/>
            <pc:sldMasterMk cId="1821794378" sldId="2147483648"/>
            <pc:sldLayoutMk cId="502768159" sldId="2147483658"/>
          </pc:sldLayoutMkLst>
        </pc:sldLayoutChg>
        <pc:sldLayoutChg chg="setBg">
          <pc:chgData name="Kees" userId="ed72235d-632d-4eda-95ef-1a60bcc8250b" providerId="ADAL" clId="{507C5666-FDCD-40BA-935A-9770A21CC49C}" dt="2023-08-31T14:16:47.591" v="654"/>
          <pc:sldLayoutMkLst>
            <pc:docMk/>
            <pc:sldMasterMk cId="1821794378" sldId="2147483648"/>
            <pc:sldLayoutMk cId="448714489"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A1DA8-F160-496C-8735-61AF16B734BC}" type="datetimeFigureOut">
              <a:rPr lang="nl-NL" smtClean="0"/>
              <a:t>13-9-2023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0F037-05C0-41CA-B457-63C28BD1AE33}" type="slidenum">
              <a:rPr lang="nl-NL" smtClean="0"/>
              <a:t>‹nr.›</a:t>
            </a:fld>
            <a:endParaRPr lang="nl-NL"/>
          </a:p>
        </p:txBody>
      </p:sp>
    </p:spTree>
    <p:extLst>
      <p:ext uri="{BB962C8B-B14F-4D97-AF65-F5344CB8AC3E}">
        <p14:creationId xmlns:p14="http://schemas.microsoft.com/office/powerpoint/2010/main" val="371492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810F037-05C0-41CA-B457-63C28BD1AE33}" type="slidenum">
              <a:rPr lang="nl-NL" smtClean="0"/>
              <a:t>9</a:t>
            </a:fld>
            <a:endParaRPr lang="nl-NL"/>
          </a:p>
        </p:txBody>
      </p:sp>
    </p:spTree>
    <p:extLst>
      <p:ext uri="{BB962C8B-B14F-4D97-AF65-F5344CB8AC3E}">
        <p14:creationId xmlns:p14="http://schemas.microsoft.com/office/powerpoint/2010/main" val="2571398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37279-8E5E-54B4-0670-76638A9186F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F39B150-7702-7986-12CA-24784206FA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6F1F0DB-5BCD-57E5-1E8D-E2BB1744A897}"/>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5" name="Tijdelijke aanduiding voor voettekst 4">
            <a:extLst>
              <a:ext uri="{FF2B5EF4-FFF2-40B4-BE49-F238E27FC236}">
                <a16:creationId xmlns:a16="http://schemas.microsoft.com/office/drawing/2014/main" id="{7376F599-6693-C196-A373-D6BA875158D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9BAD4F0-B31C-71D5-4127-5D07CCE80274}"/>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1896083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A461A-A62D-D338-2B7C-16A876B27DE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417E625-2D78-3FBE-11A5-AD9EA601E02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19D2EC-8510-BD6E-B469-784325CA3D2C}"/>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5" name="Tijdelijke aanduiding voor voettekst 4">
            <a:extLst>
              <a:ext uri="{FF2B5EF4-FFF2-40B4-BE49-F238E27FC236}">
                <a16:creationId xmlns:a16="http://schemas.microsoft.com/office/drawing/2014/main" id="{C781C53E-5352-1F5B-51AB-12C0243DF3D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F16AC5-77A9-1162-ACAB-F737BE6774AC}"/>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50276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5218A6A-1A3A-B4B8-1988-CEF52A48C1E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90237FD-51DC-782E-FEF1-F1AB578D3AD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AA63884-4DA3-FBC4-DFFB-4A628D25FEB8}"/>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5" name="Tijdelijke aanduiding voor voettekst 4">
            <a:extLst>
              <a:ext uri="{FF2B5EF4-FFF2-40B4-BE49-F238E27FC236}">
                <a16:creationId xmlns:a16="http://schemas.microsoft.com/office/drawing/2014/main" id="{9842726D-0949-F6FB-7495-97600F4317A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1E8F177-25E3-AAAE-DD75-35D2D9BFD28B}"/>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448714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C19FE7-540D-8E3E-1BA1-E7A371968A9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1098C38-C94C-1255-D072-BBD036F4BAC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E76ADD7-DA4C-FAEE-F4A8-066BBC9B4440}"/>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5" name="Tijdelijke aanduiding voor voettekst 4">
            <a:extLst>
              <a:ext uri="{FF2B5EF4-FFF2-40B4-BE49-F238E27FC236}">
                <a16:creationId xmlns:a16="http://schemas.microsoft.com/office/drawing/2014/main" id="{58E10B87-BA6E-218B-8135-1944E2D640C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5886112-A695-34CC-9EFB-40AB4249B66E}"/>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56534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07650-CC44-5378-6DEA-884F6A82D1D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BAB9109-59F4-A558-1361-E5E56C744B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99D3561-149C-AE57-2CC7-04F7EDB42381}"/>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5" name="Tijdelijke aanduiding voor voettekst 4">
            <a:extLst>
              <a:ext uri="{FF2B5EF4-FFF2-40B4-BE49-F238E27FC236}">
                <a16:creationId xmlns:a16="http://schemas.microsoft.com/office/drawing/2014/main" id="{335E3117-DBD8-D782-A4D5-86C079E5C39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7E6806-AC44-CFDE-2460-8BD7EC88A823}"/>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237971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697A5-84B0-C053-8078-29E8A8A561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BBF253-03F1-69FE-660A-38FF4958954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0F8976E-6EBF-AD8B-3AA5-46C185A509B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29DAB59-6582-A970-CD10-21D2ECA938A5}"/>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6" name="Tijdelijke aanduiding voor voettekst 5">
            <a:extLst>
              <a:ext uri="{FF2B5EF4-FFF2-40B4-BE49-F238E27FC236}">
                <a16:creationId xmlns:a16="http://schemas.microsoft.com/office/drawing/2014/main" id="{15E88752-6041-5648-1BCC-D577337438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AB8C0C-7DCD-D06A-AD4D-7A2F8EA3E89B}"/>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2619414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19B94-F296-BCCA-9691-F1C9157D5B3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9EC27BC-6F49-7782-6F5C-8B8C973D4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C4078E7-A21C-6563-D815-59F8F66C5F6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251320B-37EF-997A-C24F-221D12BE3C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73E4A99-1C71-3A4F-9DAA-C4485E5EBA9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21393AA-7254-9E2C-93A1-E89667C00B77}"/>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8" name="Tijdelijke aanduiding voor voettekst 7">
            <a:extLst>
              <a:ext uri="{FF2B5EF4-FFF2-40B4-BE49-F238E27FC236}">
                <a16:creationId xmlns:a16="http://schemas.microsoft.com/office/drawing/2014/main" id="{6271FF5A-5920-DCBE-C138-1521906C33F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C845E37-0777-7D6A-6E9E-A3D65D824D84}"/>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3248459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D6E36-73C8-79A5-05E3-7F90DE1AFDE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5E9BF59-A5F1-D8DD-0736-60C89B6B871B}"/>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4" name="Tijdelijke aanduiding voor voettekst 3">
            <a:extLst>
              <a:ext uri="{FF2B5EF4-FFF2-40B4-BE49-F238E27FC236}">
                <a16:creationId xmlns:a16="http://schemas.microsoft.com/office/drawing/2014/main" id="{8AF89BCB-38D2-AB28-A0DF-30599B317F1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9BB9F87-2E29-7827-6B8E-330877689340}"/>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2925767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8083CC8-3A42-DC00-4B28-DA6F208ED2A5}"/>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3" name="Tijdelijke aanduiding voor voettekst 2">
            <a:extLst>
              <a:ext uri="{FF2B5EF4-FFF2-40B4-BE49-F238E27FC236}">
                <a16:creationId xmlns:a16="http://schemas.microsoft.com/office/drawing/2014/main" id="{BB54481A-BDA1-723F-BDCB-574000EFC10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230A5BA-BFC6-03C4-9B72-0A8AD85FC3B0}"/>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313270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7A4E5-3A20-23DC-D878-A7495765B8A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7B36BF4-480C-E1CF-8ECE-C4B574A72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485985F-08BF-F952-379D-ED0B72B49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FE04BE0-3A2E-E707-B986-8DC847C2D50E}"/>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6" name="Tijdelijke aanduiding voor voettekst 5">
            <a:extLst>
              <a:ext uri="{FF2B5EF4-FFF2-40B4-BE49-F238E27FC236}">
                <a16:creationId xmlns:a16="http://schemas.microsoft.com/office/drawing/2014/main" id="{1878BCB7-44DF-400E-44AC-28C22DE3D27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F2209A6-10E3-6504-1739-441170F59CBF}"/>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2782815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DEDEF-4E55-989D-AE73-2ACBD2A7B78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3BD865D7-AA62-43E5-112B-77B2C6CF59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B13B0F9-7924-0C1B-CD0A-6C7D005F2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17CBCED-AC34-5F21-902D-6E954F0BA9AF}"/>
              </a:ext>
            </a:extLst>
          </p:cNvPr>
          <p:cNvSpPr>
            <a:spLocks noGrp="1"/>
          </p:cNvSpPr>
          <p:nvPr>
            <p:ph type="dt" sz="half" idx="10"/>
          </p:nvPr>
        </p:nvSpPr>
        <p:spPr/>
        <p:txBody>
          <a:bodyPr/>
          <a:lstStyle/>
          <a:p>
            <a:fld id="{642D3411-D94A-4F48-B705-9A47741EB7A6}" type="datetimeFigureOut">
              <a:rPr lang="nl-NL" smtClean="0"/>
              <a:t>13-9-2023</a:t>
            </a:fld>
            <a:endParaRPr lang="nl-NL"/>
          </a:p>
        </p:txBody>
      </p:sp>
      <p:sp>
        <p:nvSpPr>
          <p:cNvPr id="6" name="Tijdelijke aanduiding voor voettekst 5">
            <a:extLst>
              <a:ext uri="{FF2B5EF4-FFF2-40B4-BE49-F238E27FC236}">
                <a16:creationId xmlns:a16="http://schemas.microsoft.com/office/drawing/2014/main" id="{A028E9D1-DA90-BC9E-584B-194BB5977F2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0DD7E69-DA78-D3AB-BABA-C81BC86BC0BF}"/>
              </a:ext>
            </a:extLst>
          </p:cNvPr>
          <p:cNvSpPr>
            <a:spLocks noGrp="1"/>
          </p:cNvSpPr>
          <p:nvPr>
            <p:ph type="sldNum" sz="quarter" idx="12"/>
          </p:nvPr>
        </p:nvSpPr>
        <p:spPr/>
        <p:txBody>
          <a:bodyPr/>
          <a:lstStyle/>
          <a:p>
            <a:fld id="{F1760F81-1959-4B40-BBA8-42C0B9C01349}" type="slidenum">
              <a:rPr lang="nl-NL" smtClean="0"/>
              <a:t>‹nr.›</a:t>
            </a:fld>
            <a:endParaRPr lang="nl-NL"/>
          </a:p>
        </p:txBody>
      </p:sp>
    </p:spTree>
    <p:extLst>
      <p:ext uri="{BB962C8B-B14F-4D97-AF65-F5344CB8AC3E}">
        <p14:creationId xmlns:p14="http://schemas.microsoft.com/office/powerpoint/2010/main" val="4282519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8CDBA41-EE48-EA0B-3BF5-FEAF673EB4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DE77250-9BBC-DB4D-23E8-256505CFDA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A769205-ADB5-0AE0-58C5-239EFDEBEB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3411-D94A-4F48-B705-9A47741EB7A6}" type="datetimeFigureOut">
              <a:rPr lang="nl-NL" smtClean="0"/>
              <a:t>13-9-2023</a:t>
            </a:fld>
            <a:endParaRPr lang="nl-NL"/>
          </a:p>
        </p:txBody>
      </p:sp>
      <p:sp>
        <p:nvSpPr>
          <p:cNvPr id="5" name="Tijdelijke aanduiding voor voettekst 4">
            <a:extLst>
              <a:ext uri="{FF2B5EF4-FFF2-40B4-BE49-F238E27FC236}">
                <a16:creationId xmlns:a16="http://schemas.microsoft.com/office/drawing/2014/main" id="{CFD9CBCE-494F-2950-E91C-101D7343B4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23521F7-EDF0-69A1-2823-00E54962DF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60F81-1959-4B40-BBA8-42C0B9C01349}" type="slidenum">
              <a:rPr lang="nl-NL" smtClean="0"/>
              <a:t>‹nr.›</a:t>
            </a:fld>
            <a:endParaRPr lang="nl-NL"/>
          </a:p>
        </p:txBody>
      </p:sp>
    </p:spTree>
    <p:extLst>
      <p:ext uri="{BB962C8B-B14F-4D97-AF65-F5344CB8AC3E}">
        <p14:creationId xmlns:p14="http://schemas.microsoft.com/office/powerpoint/2010/main" val="1821794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jpeg"/><Relationship Id="rId18" Type="http://schemas.openxmlformats.org/officeDocument/2006/relationships/image" Target="../media/image1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jpeg"/><Relationship Id="rId17"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13.png"/><Relationship Id="rId20" Type="http://schemas.openxmlformats.org/officeDocument/2006/relationships/image" Target="../media/image16.jpeg"/><Relationship Id="rId1" Type="http://schemas.microsoft.com/office/2007/relationships/media" Target="../media/media2.mp3"/><Relationship Id="rId6" Type="http://schemas.microsoft.com/office/2007/relationships/media" Target="../media/media4.mp3"/><Relationship Id="rId11" Type="http://schemas.openxmlformats.org/officeDocument/2006/relationships/image" Target="../media/image8.jpeg"/><Relationship Id="rId5" Type="http://schemas.openxmlformats.org/officeDocument/2006/relationships/audio" Target="NULL" TargetMode="External"/><Relationship Id="rId15" Type="http://schemas.openxmlformats.org/officeDocument/2006/relationships/image" Target="../media/image12.png"/><Relationship Id="rId10" Type="http://schemas.openxmlformats.org/officeDocument/2006/relationships/image" Target="../media/image3.jpeg"/><Relationship Id="rId19"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image" Target="../media/image19.jpeg"/><Relationship Id="rId18" Type="http://schemas.openxmlformats.org/officeDocument/2006/relationships/image" Target="../media/image5.png"/><Relationship Id="rId3" Type="http://schemas.microsoft.com/office/2007/relationships/media" Target="../media/media7.mp3"/><Relationship Id="rId21" Type="http://schemas.openxmlformats.org/officeDocument/2006/relationships/image" Target="../media/image16.jpeg"/><Relationship Id="rId7" Type="http://schemas.microsoft.com/office/2007/relationships/media" Target="../media/media9.mp3"/><Relationship Id="rId12" Type="http://schemas.openxmlformats.org/officeDocument/2006/relationships/image" Target="../media/image18.jpeg"/><Relationship Id="rId17" Type="http://schemas.openxmlformats.org/officeDocument/2006/relationships/image" Target="../media/image22.png"/><Relationship Id="rId2" Type="http://schemas.openxmlformats.org/officeDocument/2006/relationships/audio" Target="../media/media6.mp3"/><Relationship Id="rId16" Type="http://schemas.openxmlformats.org/officeDocument/2006/relationships/image" Target="../media/image21.png"/><Relationship Id="rId20" Type="http://schemas.openxmlformats.org/officeDocument/2006/relationships/image" Target="../media/image15.png"/><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17.jpeg"/><Relationship Id="rId5" Type="http://schemas.microsoft.com/office/2007/relationships/media" Target="../media/media8.mp3"/><Relationship Id="rId15" Type="http://schemas.openxmlformats.org/officeDocument/2006/relationships/image" Target="../media/image11.png"/><Relationship Id="rId10" Type="http://schemas.openxmlformats.org/officeDocument/2006/relationships/image" Target="../media/image3.jpeg"/><Relationship Id="rId19" Type="http://schemas.openxmlformats.org/officeDocument/2006/relationships/image" Target="../media/image14.png"/><Relationship Id="rId4" Type="http://schemas.openxmlformats.org/officeDocument/2006/relationships/audio" Target="../media/media7.mp3"/><Relationship Id="rId9" Type="http://schemas.openxmlformats.org/officeDocument/2006/relationships/slideLayout" Target="../slideLayouts/slideLayout1.xml"/><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eg"/><Relationship Id="rId7"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23.pn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89D1"/>
        </a:solidFill>
        <a:effectLst/>
      </p:bgPr>
    </p:bg>
    <p:spTree>
      <p:nvGrpSpPr>
        <p:cNvPr id="1" name=""/>
        <p:cNvGrpSpPr/>
        <p:nvPr/>
      </p:nvGrpSpPr>
      <p:grpSpPr>
        <a:xfrm>
          <a:off x="0" y="0"/>
          <a:ext cx="0" cy="0"/>
          <a:chOff x="0" y="0"/>
          <a:chExt cx="0" cy="0"/>
        </a:xfrm>
      </p:grpSpPr>
      <p:pic>
        <p:nvPicPr>
          <p:cNvPr id="5" name="Afbeelding 4" descr="Afbeelding met voertuig, transport, Landvoertuig, wiel&#10;&#10;Automatisch gegenereerde beschrijving">
            <a:extLst>
              <a:ext uri="{FF2B5EF4-FFF2-40B4-BE49-F238E27FC236}">
                <a16:creationId xmlns:a16="http://schemas.microsoft.com/office/drawing/2014/main" id="{92C81032-B40F-6B68-18DE-0791E591125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211" b="1"/>
          <a:stretch/>
        </p:blipFill>
        <p:spPr>
          <a:xfrm>
            <a:off x="1492925" y="1290916"/>
            <a:ext cx="10132448" cy="5711483"/>
          </a:xfrm>
          <a:prstGeom prst="rect">
            <a:avLst/>
          </a:prstGeom>
        </p:spPr>
      </p:pic>
      <p:pic>
        <p:nvPicPr>
          <p:cNvPr id="9218" name="Picture 2" descr="Kinderboekenweek | Passend Lezen">
            <a:extLst>
              <a:ext uri="{FF2B5EF4-FFF2-40B4-BE49-F238E27FC236}">
                <a16:creationId xmlns:a16="http://schemas.microsoft.com/office/drawing/2014/main" id="{1BAEA6B8-5F2A-87EB-1758-81478A33DA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45" b="41164"/>
          <a:stretch/>
        </p:blipFill>
        <p:spPr bwMode="auto">
          <a:xfrm>
            <a:off x="1247775" y="0"/>
            <a:ext cx="9696450" cy="2481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686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uur, roze, ontwerp, kunst&#10;&#10;Automatisch gegenereerde beschrijving">
            <a:extLst>
              <a:ext uri="{FF2B5EF4-FFF2-40B4-BE49-F238E27FC236}">
                <a16:creationId xmlns:a16="http://schemas.microsoft.com/office/drawing/2014/main" id="{8F4A8D12-2FD5-20D5-2C64-D8D28A884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Afbeelding 5" descr="Afbeelding met voertuig, transport, Landvoertuig, wiel&#10;&#10;Automatisch gegenereerde beschrijving">
            <a:extLst>
              <a:ext uri="{FF2B5EF4-FFF2-40B4-BE49-F238E27FC236}">
                <a16:creationId xmlns:a16="http://schemas.microsoft.com/office/drawing/2014/main" id="{AA925702-B3F0-6BD6-CE9F-67F9754B9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3964" y="512093"/>
            <a:ext cx="8207662" cy="4616397"/>
          </a:xfrm>
          <a:prstGeom prst="rect">
            <a:avLst/>
          </a:prstGeom>
        </p:spPr>
      </p:pic>
      <p:pic>
        <p:nvPicPr>
          <p:cNvPr id="9" name="Afbeelding 8" descr="Afbeelding met tekst, Lettertype, Graphics, logo&#10;&#10;Automatisch gegenereerde beschrijving">
            <a:extLst>
              <a:ext uri="{FF2B5EF4-FFF2-40B4-BE49-F238E27FC236}">
                <a16:creationId xmlns:a16="http://schemas.microsoft.com/office/drawing/2014/main" id="{2A19BF2C-D3A4-A10F-603E-B76C7D2EB8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49833">
            <a:off x="-3706565" y="1979945"/>
            <a:ext cx="1118351" cy="1581927"/>
          </a:xfrm>
          <a:prstGeom prst="rect">
            <a:avLst/>
          </a:prstGeom>
        </p:spPr>
      </p:pic>
      <p:pic>
        <p:nvPicPr>
          <p:cNvPr id="4" name="Ik ben thuis kaal">
            <a:hlinkClick r:id="" action="ppaction://media"/>
            <a:extLst>
              <a:ext uri="{FF2B5EF4-FFF2-40B4-BE49-F238E27FC236}">
                <a16:creationId xmlns:a16="http://schemas.microsoft.com/office/drawing/2014/main" id="{3B7ADFFD-EB69-929E-854F-0F4366E50E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31879" y="2600732"/>
            <a:ext cx="1169985" cy="1169985"/>
          </a:xfrm>
          <a:prstGeom prst="rect">
            <a:avLst/>
          </a:prstGeom>
        </p:spPr>
      </p:pic>
      <p:pic>
        <p:nvPicPr>
          <p:cNvPr id="1026" name="Picture 2" descr="🌌 🔭 Jupiter and Saturn Conjunction | Vivaldi Forum">
            <a:extLst>
              <a:ext uri="{FF2B5EF4-FFF2-40B4-BE49-F238E27FC236}">
                <a16:creationId xmlns:a16="http://schemas.microsoft.com/office/drawing/2014/main" id="{C54FE4E0-99EC-3627-71FC-1A4DBDF20D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140" y="3614585"/>
            <a:ext cx="4599285" cy="1151545"/>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a:extLst>
              <a:ext uri="{FF2B5EF4-FFF2-40B4-BE49-F238E27FC236}">
                <a16:creationId xmlns:a16="http://schemas.microsoft.com/office/drawing/2014/main" id="{6A11C95F-992B-9EF1-2915-DAA633935AD4}"/>
              </a:ext>
            </a:extLst>
          </p:cNvPr>
          <p:cNvSpPr txBox="1">
            <a:spLocks/>
          </p:cNvSpPr>
          <p:nvPr/>
        </p:nvSpPr>
        <p:spPr>
          <a:xfrm>
            <a:off x="5187294" y="566986"/>
            <a:ext cx="1817409" cy="8463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5400" b="1" dirty="0">
                <a:solidFill>
                  <a:srgbClr val="BED5C4"/>
                </a:solidFill>
                <a:latin typeface="Arial Black" panose="020B0A04020102020204" pitchFamily="34" charset="0"/>
              </a:rPr>
              <a:t>Lied</a:t>
            </a:r>
            <a:endParaRPr lang="nl-NL" sz="9600" b="1" dirty="0">
              <a:solidFill>
                <a:srgbClr val="BED5C4"/>
              </a:solidFill>
              <a:latin typeface="Arial Black" panose="020B0A04020102020204" pitchFamily="34" charset="0"/>
            </a:endParaRPr>
          </a:p>
        </p:txBody>
      </p:sp>
      <p:pic>
        <p:nvPicPr>
          <p:cNvPr id="16" name="Afbeelding 15" descr="Afbeelding met tekst, schermopname, Lettertype&#10;&#10;Automatisch gegenereerde beschrijving">
            <a:extLst>
              <a:ext uri="{FF2B5EF4-FFF2-40B4-BE49-F238E27FC236}">
                <a16:creationId xmlns:a16="http://schemas.microsoft.com/office/drawing/2014/main" id="{F37C8AD3-409F-BE13-1946-8D842524EF8F}"/>
              </a:ext>
            </a:extLst>
          </p:cNvPr>
          <p:cNvPicPr>
            <a:picLocks noChangeAspect="1"/>
          </p:cNvPicPr>
          <p:nvPr/>
        </p:nvPicPr>
        <p:blipFill rotWithShape="1">
          <a:blip r:embed="rId9">
            <a:extLst>
              <a:ext uri="{28A0092B-C50C-407E-A947-70E740481C1C}">
                <a14:useLocalDpi xmlns:a14="http://schemas.microsoft.com/office/drawing/2010/main" val="0"/>
              </a:ext>
            </a:extLst>
          </a:blip>
          <a:srcRect t="21594" b="13377"/>
          <a:stretch/>
        </p:blipFill>
        <p:spPr>
          <a:xfrm>
            <a:off x="4410602" y="1296792"/>
            <a:ext cx="3370795" cy="3898198"/>
          </a:xfrm>
          <a:prstGeom prst="rect">
            <a:avLst/>
          </a:prstGeom>
        </p:spPr>
      </p:pic>
    </p:spTree>
    <p:extLst>
      <p:ext uri="{BB962C8B-B14F-4D97-AF65-F5344CB8AC3E}">
        <p14:creationId xmlns:p14="http://schemas.microsoft.com/office/powerpoint/2010/main" val="2807321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uur, roze, ontwerp, kunst&#10;&#10;Automatisch gegenereerde beschrijving">
            <a:extLst>
              <a:ext uri="{FF2B5EF4-FFF2-40B4-BE49-F238E27FC236}">
                <a16:creationId xmlns:a16="http://schemas.microsoft.com/office/drawing/2014/main" id="{8F4A8D12-2FD5-20D5-2C64-D8D28A884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437DC344-DBBF-9678-BBD0-FA53DF5C03FA}"/>
              </a:ext>
            </a:extLst>
          </p:cNvPr>
          <p:cNvSpPr>
            <a:spLocks noGrp="1"/>
          </p:cNvSpPr>
          <p:nvPr>
            <p:ph type="ctrTitle"/>
          </p:nvPr>
        </p:nvSpPr>
        <p:spPr>
          <a:xfrm>
            <a:off x="4481792" y="450395"/>
            <a:ext cx="3666565" cy="846397"/>
          </a:xfrm>
        </p:spPr>
        <p:txBody>
          <a:bodyPr>
            <a:noAutofit/>
          </a:bodyPr>
          <a:lstStyle/>
          <a:p>
            <a:r>
              <a:rPr lang="nl-NL" sz="5400" b="1" dirty="0">
                <a:solidFill>
                  <a:srgbClr val="BED5C4"/>
                </a:solidFill>
                <a:latin typeface="Arial Black" panose="020B0A04020102020204" pitchFamily="34" charset="0"/>
              </a:rPr>
              <a:t>Lied</a:t>
            </a:r>
            <a:endParaRPr lang="nl-NL" sz="9600" b="1" dirty="0">
              <a:solidFill>
                <a:srgbClr val="BED5C4"/>
              </a:solidFill>
              <a:latin typeface="Arial Black" panose="020B0A04020102020204" pitchFamily="34" charset="0"/>
            </a:endParaRPr>
          </a:p>
        </p:txBody>
      </p:sp>
      <p:sp>
        <p:nvSpPr>
          <p:cNvPr id="3" name="Ondertitel 2">
            <a:extLst>
              <a:ext uri="{FF2B5EF4-FFF2-40B4-BE49-F238E27FC236}">
                <a16:creationId xmlns:a16="http://schemas.microsoft.com/office/drawing/2014/main" id="{8B484F62-51EA-FE34-5B7D-6215C252923A}"/>
              </a:ext>
            </a:extLst>
          </p:cNvPr>
          <p:cNvSpPr>
            <a:spLocks noGrp="1"/>
          </p:cNvSpPr>
          <p:nvPr>
            <p:ph type="subTitle" idx="1"/>
          </p:nvPr>
        </p:nvSpPr>
        <p:spPr>
          <a:xfrm>
            <a:off x="1524000" y="1292292"/>
            <a:ext cx="9144000" cy="846397"/>
          </a:xfrm>
        </p:spPr>
        <p:txBody>
          <a:bodyPr>
            <a:normAutofit/>
          </a:bodyPr>
          <a:lstStyle/>
          <a:p>
            <a:r>
              <a:rPr lang="nl-NL" dirty="0"/>
              <a:t>Maak nu het lied af door er steeds een item aan toe te voegen wat voor jou voelt als thuis. Dus bijvoorbeeld:</a:t>
            </a:r>
          </a:p>
          <a:p>
            <a:endParaRPr lang="nl-NL" dirty="0"/>
          </a:p>
          <a:p>
            <a:endParaRPr lang="nl-NL" dirty="0"/>
          </a:p>
        </p:txBody>
      </p:sp>
      <p:sp>
        <p:nvSpPr>
          <p:cNvPr id="4" name="Ondertitel 2">
            <a:extLst>
              <a:ext uri="{FF2B5EF4-FFF2-40B4-BE49-F238E27FC236}">
                <a16:creationId xmlns:a16="http://schemas.microsoft.com/office/drawing/2014/main" id="{35CDD50C-C525-A1DE-51B2-4D9B4E3C375F}"/>
              </a:ext>
            </a:extLst>
          </p:cNvPr>
          <p:cNvSpPr txBox="1">
            <a:spLocks/>
          </p:cNvSpPr>
          <p:nvPr/>
        </p:nvSpPr>
        <p:spPr>
          <a:xfrm>
            <a:off x="1679855" y="4064624"/>
            <a:ext cx="9704854" cy="40932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a:p>
          <a:p>
            <a:endParaRPr lang="nl-NL"/>
          </a:p>
          <a:p>
            <a:endParaRPr lang="nl-NL"/>
          </a:p>
          <a:p>
            <a:endParaRPr lang="nl-NL"/>
          </a:p>
        </p:txBody>
      </p:sp>
      <p:sp>
        <p:nvSpPr>
          <p:cNvPr id="8" name="Ondertitel 2">
            <a:extLst>
              <a:ext uri="{FF2B5EF4-FFF2-40B4-BE49-F238E27FC236}">
                <a16:creationId xmlns:a16="http://schemas.microsoft.com/office/drawing/2014/main" id="{0D96EE79-C4AD-B243-52F8-4250319F431E}"/>
              </a:ext>
            </a:extLst>
          </p:cNvPr>
          <p:cNvSpPr txBox="1">
            <a:spLocks/>
          </p:cNvSpPr>
          <p:nvPr/>
        </p:nvSpPr>
        <p:spPr>
          <a:xfrm>
            <a:off x="1273175" y="2190991"/>
            <a:ext cx="1514475" cy="4778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a:p>
        </p:txBody>
      </p:sp>
      <p:sp>
        <p:nvSpPr>
          <p:cNvPr id="9" name="Ondertitel 2">
            <a:extLst>
              <a:ext uri="{FF2B5EF4-FFF2-40B4-BE49-F238E27FC236}">
                <a16:creationId xmlns:a16="http://schemas.microsoft.com/office/drawing/2014/main" id="{ED35BC89-6373-7B5B-F94B-DABAD45C8A2B}"/>
              </a:ext>
            </a:extLst>
          </p:cNvPr>
          <p:cNvSpPr txBox="1">
            <a:spLocks/>
          </p:cNvSpPr>
          <p:nvPr/>
        </p:nvSpPr>
        <p:spPr>
          <a:xfrm>
            <a:off x="1247775" y="3972569"/>
            <a:ext cx="1514475" cy="4778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a:p>
        </p:txBody>
      </p:sp>
      <p:sp>
        <p:nvSpPr>
          <p:cNvPr id="10" name="Ondertitel 2">
            <a:extLst>
              <a:ext uri="{FF2B5EF4-FFF2-40B4-BE49-F238E27FC236}">
                <a16:creationId xmlns:a16="http://schemas.microsoft.com/office/drawing/2014/main" id="{AE53599B-5A36-88DF-3691-E0BDE40FF02C}"/>
              </a:ext>
            </a:extLst>
          </p:cNvPr>
          <p:cNvSpPr txBox="1">
            <a:spLocks/>
          </p:cNvSpPr>
          <p:nvPr/>
        </p:nvSpPr>
        <p:spPr>
          <a:xfrm>
            <a:off x="1231900" y="4889509"/>
            <a:ext cx="1514475" cy="4778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a:p>
        </p:txBody>
      </p:sp>
      <p:sp>
        <p:nvSpPr>
          <p:cNvPr id="11" name="Ondertitel 2">
            <a:extLst>
              <a:ext uri="{FF2B5EF4-FFF2-40B4-BE49-F238E27FC236}">
                <a16:creationId xmlns:a16="http://schemas.microsoft.com/office/drawing/2014/main" id="{08090A65-298E-C173-F9A7-7406E063AA30}"/>
              </a:ext>
            </a:extLst>
          </p:cNvPr>
          <p:cNvSpPr txBox="1">
            <a:spLocks/>
          </p:cNvSpPr>
          <p:nvPr/>
        </p:nvSpPr>
        <p:spPr>
          <a:xfrm>
            <a:off x="1304925" y="5845988"/>
            <a:ext cx="1514475" cy="4778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a:p>
        </p:txBody>
      </p:sp>
      <p:graphicFrame>
        <p:nvGraphicFramePr>
          <p:cNvPr id="12" name="Tabel 12">
            <a:extLst>
              <a:ext uri="{FF2B5EF4-FFF2-40B4-BE49-F238E27FC236}">
                <a16:creationId xmlns:a16="http://schemas.microsoft.com/office/drawing/2014/main" id="{069E21BD-44BF-5D54-9681-C3A4642251FA}"/>
              </a:ext>
            </a:extLst>
          </p:cNvPr>
          <p:cNvGraphicFramePr>
            <a:graphicFrameLocks noGrp="1"/>
          </p:cNvGraphicFramePr>
          <p:nvPr>
            <p:extLst>
              <p:ext uri="{D42A27DB-BD31-4B8C-83A1-F6EECF244321}">
                <p14:modId xmlns:p14="http://schemas.microsoft.com/office/powerpoint/2010/main" val="3133131851"/>
              </p:ext>
            </p:extLst>
          </p:nvPr>
        </p:nvGraphicFramePr>
        <p:xfrm>
          <a:off x="526396" y="2117556"/>
          <a:ext cx="11139208" cy="4632960"/>
        </p:xfrm>
        <a:graphic>
          <a:graphicData uri="http://schemas.openxmlformats.org/drawingml/2006/table">
            <a:tbl>
              <a:tblPr firstRow="1" bandRow="1">
                <a:tableStyleId>{2D5ABB26-0587-4C30-8999-92F81FD0307C}</a:tableStyleId>
              </a:tblPr>
              <a:tblGrid>
                <a:gridCol w="3232337">
                  <a:extLst>
                    <a:ext uri="{9D8B030D-6E8A-4147-A177-3AD203B41FA5}">
                      <a16:colId xmlns:a16="http://schemas.microsoft.com/office/drawing/2014/main" val="2363928285"/>
                    </a:ext>
                  </a:extLst>
                </a:gridCol>
                <a:gridCol w="7906871">
                  <a:extLst>
                    <a:ext uri="{9D8B030D-6E8A-4147-A177-3AD203B41FA5}">
                      <a16:colId xmlns:a16="http://schemas.microsoft.com/office/drawing/2014/main" val="134452773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b="1"/>
                        <a:t>Allemaal:</a:t>
                      </a:r>
                    </a:p>
                  </a:txBody>
                  <a:tcPr/>
                </a:tc>
                <a:tc>
                  <a:txBody>
                    <a:bodyPr/>
                    <a:lstStyle/>
                    <a:p>
                      <a:r>
                        <a:rPr lang="nl-NL" sz="2000"/>
                        <a:t>Ik ben thuis</a:t>
                      </a:r>
                    </a:p>
                    <a:p>
                      <a:r>
                        <a:rPr lang="nl-NL" sz="2000"/>
                        <a:t>Ik ben thuis</a:t>
                      </a:r>
                    </a:p>
                    <a:p>
                      <a:r>
                        <a:rPr lang="nl-NL" sz="2000"/>
                        <a:t>Ook al ben ik niet in mijn eigen huis</a:t>
                      </a:r>
                    </a:p>
                    <a:p>
                      <a:r>
                        <a:rPr lang="nl-NL" sz="2000"/>
                        <a:t>Met mijn beste vriend en een boek,</a:t>
                      </a:r>
                    </a:p>
                    <a:p>
                      <a:endParaRPr lang="nl-NL" sz="2000"/>
                    </a:p>
                  </a:txBody>
                  <a:tcPr/>
                </a:tc>
                <a:extLst>
                  <a:ext uri="{0D108BD9-81ED-4DB2-BD59-A6C34878D82A}">
                    <a16:rowId xmlns:a16="http://schemas.microsoft.com/office/drawing/2014/main" val="23893807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b="1"/>
                        <a:t>Leerling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a:t>Tijger op de plank en een mooie plant, lavalamp</a:t>
                      </a:r>
                    </a:p>
                    <a:p>
                      <a:endParaRPr lang="nl-NL" sz="2000"/>
                    </a:p>
                  </a:txBody>
                  <a:tcPr/>
                </a:tc>
                <a:extLst>
                  <a:ext uri="{0D108BD9-81ED-4DB2-BD59-A6C34878D82A}">
                    <a16:rowId xmlns:a16="http://schemas.microsoft.com/office/drawing/2014/main" val="14741317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b="1"/>
                        <a:t>Allemaal: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a:t>Ik ben thuis</a:t>
                      </a:r>
                    </a:p>
                    <a:p>
                      <a:r>
                        <a:rPr lang="nl-NL" sz="2000"/>
                        <a:t>Ik ben thuis</a:t>
                      </a:r>
                    </a:p>
                    <a:p>
                      <a:r>
                        <a:rPr lang="nl-NL" sz="2000"/>
                        <a:t>Ook al ben ik niet in mijn eigen huis</a:t>
                      </a:r>
                    </a:p>
                    <a:p>
                      <a:r>
                        <a:rPr lang="nl-NL" sz="2000"/>
                        <a:t>Met mijn beste vriend en een boek,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000"/>
                    </a:p>
                  </a:txBody>
                  <a:tcPr/>
                </a:tc>
                <a:extLst>
                  <a:ext uri="{0D108BD9-81ED-4DB2-BD59-A6C34878D82A}">
                    <a16:rowId xmlns:a16="http://schemas.microsoft.com/office/drawing/2014/main" val="34149300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b="1"/>
                        <a:t>Leerling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Tijger op de plank en een mooie plant, lavalamp, een kat enz.</a:t>
                      </a:r>
                    </a:p>
                    <a:p>
                      <a:endParaRPr lang="nl-NL" sz="2000" dirty="0"/>
                    </a:p>
                  </a:txBody>
                  <a:tcPr/>
                </a:tc>
                <a:extLst>
                  <a:ext uri="{0D108BD9-81ED-4DB2-BD59-A6C34878D82A}">
                    <a16:rowId xmlns:a16="http://schemas.microsoft.com/office/drawing/2014/main" val="97947205"/>
                  </a:ext>
                </a:extLst>
              </a:tr>
            </a:tbl>
          </a:graphicData>
        </a:graphic>
      </p:graphicFrame>
    </p:spTree>
    <p:extLst>
      <p:ext uri="{BB962C8B-B14F-4D97-AF65-F5344CB8AC3E}">
        <p14:creationId xmlns:p14="http://schemas.microsoft.com/office/powerpoint/2010/main" val="2581294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fbeelding 24" descr="Afbeelding met muur, roze, ontwerp, kunst&#10;&#10;Automatisch gegenereerde beschrijving">
            <a:extLst>
              <a:ext uri="{FF2B5EF4-FFF2-40B4-BE49-F238E27FC236}">
                <a16:creationId xmlns:a16="http://schemas.microsoft.com/office/drawing/2014/main" id="{98F7884F-0F3E-1349-BE75-75A1C6B9A6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4" name="Picture 10">
            <a:extLst>
              <a:ext uri="{FF2B5EF4-FFF2-40B4-BE49-F238E27FC236}">
                <a16:creationId xmlns:a16="http://schemas.microsoft.com/office/drawing/2014/main" id="{FD94A57A-454F-0DF2-0505-A55972B351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8714" y="1835527"/>
            <a:ext cx="2124302" cy="33310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75C6365-82CB-AE48-3CC8-AE634E3F17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5287" y="1839901"/>
            <a:ext cx="2350990" cy="33266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1019234-D1E2-67B4-3A06-76F995B0D1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3669" y="1835527"/>
            <a:ext cx="2099181" cy="332665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B3ED7746-D39A-8B3A-87BA-91828ADEE51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988" r="26423"/>
          <a:stretch/>
        </p:blipFill>
        <p:spPr bwMode="auto">
          <a:xfrm>
            <a:off x="323113" y="3869432"/>
            <a:ext cx="2871674" cy="32571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a:extLst>
              <a:ext uri="{FF2B5EF4-FFF2-40B4-BE49-F238E27FC236}">
                <a16:creationId xmlns:a16="http://schemas.microsoft.com/office/drawing/2014/main" id="{6EEF65C8-EE41-9D79-63A3-A1AA57CBB97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351"/>
          <a:stretch/>
        </p:blipFill>
        <p:spPr bwMode="auto">
          <a:xfrm>
            <a:off x="3075356" y="3549455"/>
            <a:ext cx="4989143" cy="3862706"/>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2">
            <a:extLst>
              <a:ext uri="{FF2B5EF4-FFF2-40B4-BE49-F238E27FC236}">
                <a16:creationId xmlns:a16="http://schemas.microsoft.com/office/drawing/2014/main" id="{8B484F62-51EA-FE34-5B7D-6215C252923A}"/>
              </a:ext>
            </a:extLst>
          </p:cNvPr>
          <p:cNvSpPr>
            <a:spLocks noGrp="1"/>
          </p:cNvSpPr>
          <p:nvPr>
            <p:ph type="subTitle" idx="1"/>
          </p:nvPr>
        </p:nvSpPr>
        <p:spPr>
          <a:xfrm>
            <a:off x="385609" y="5293767"/>
            <a:ext cx="2886381" cy="430850"/>
          </a:xfrm>
        </p:spPr>
        <p:txBody>
          <a:bodyPr>
            <a:normAutofit fontScale="62500" lnSpcReduction="20000"/>
          </a:bodyPr>
          <a:lstStyle/>
          <a:p>
            <a:r>
              <a:rPr lang="nl-NL" b="1" dirty="0">
                <a:solidFill>
                  <a:schemeClr val="bg1"/>
                </a:solidFill>
              </a:rPr>
              <a:t>Ben jij wel eens van </a:t>
            </a:r>
            <a:br>
              <a:rPr lang="nl-NL" b="1" dirty="0">
                <a:solidFill>
                  <a:schemeClr val="bg1"/>
                </a:solidFill>
              </a:rPr>
            </a:br>
            <a:r>
              <a:rPr lang="nl-NL" b="1" dirty="0">
                <a:solidFill>
                  <a:schemeClr val="bg1"/>
                </a:solidFill>
              </a:rPr>
              <a:t>school gewisseld?</a:t>
            </a:r>
          </a:p>
        </p:txBody>
      </p:sp>
      <p:sp>
        <p:nvSpPr>
          <p:cNvPr id="8" name="Ondertitel 2">
            <a:extLst>
              <a:ext uri="{FF2B5EF4-FFF2-40B4-BE49-F238E27FC236}">
                <a16:creationId xmlns:a16="http://schemas.microsoft.com/office/drawing/2014/main" id="{1E4D95A7-8A0F-9EA7-B341-14B9C5B06FE8}"/>
              </a:ext>
            </a:extLst>
          </p:cNvPr>
          <p:cNvSpPr txBox="1">
            <a:spLocks/>
          </p:cNvSpPr>
          <p:nvPr/>
        </p:nvSpPr>
        <p:spPr>
          <a:xfrm>
            <a:off x="3021077" y="5280557"/>
            <a:ext cx="2886381" cy="592524"/>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solidFill>
                  <a:schemeClr val="bg1"/>
                </a:solidFill>
              </a:rPr>
              <a:t>Wie is bij jullie thuis het </a:t>
            </a:r>
            <a:br>
              <a:rPr lang="nl-NL" b="1" dirty="0">
                <a:solidFill>
                  <a:schemeClr val="bg1"/>
                </a:solidFill>
              </a:rPr>
            </a:br>
            <a:r>
              <a:rPr lang="nl-NL" b="1" dirty="0">
                <a:solidFill>
                  <a:schemeClr val="bg1"/>
                </a:solidFill>
              </a:rPr>
              <a:t>meest heldhaftig? </a:t>
            </a:r>
            <a:br>
              <a:rPr lang="nl-NL" b="1" dirty="0">
                <a:solidFill>
                  <a:schemeClr val="bg1"/>
                </a:solidFill>
              </a:rPr>
            </a:br>
            <a:r>
              <a:rPr lang="nl-NL" b="1" dirty="0">
                <a:solidFill>
                  <a:schemeClr val="bg1"/>
                </a:solidFill>
              </a:rPr>
              <a:t>En waarom?</a:t>
            </a:r>
          </a:p>
        </p:txBody>
      </p:sp>
      <p:pic>
        <p:nvPicPr>
          <p:cNvPr id="12" name="Picture 26">
            <a:extLst>
              <a:ext uri="{FF2B5EF4-FFF2-40B4-BE49-F238E27FC236}">
                <a16:creationId xmlns:a16="http://schemas.microsoft.com/office/drawing/2014/main" id="{0352FB6B-C1DD-C11E-E058-4BE59A84895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6390"/>
          <a:stretch/>
        </p:blipFill>
        <p:spPr bwMode="auto">
          <a:xfrm>
            <a:off x="5907458" y="3605850"/>
            <a:ext cx="4989142" cy="3812312"/>
          </a:xfrm>
          <a:prstGeom prst="rect">
            <a:avLst/>
          </a:prstGeom>
          <a:noFill/>
          <a:extLst>
            <a:ext uri="{909E8E84-426E-40DD-AFC4-6F175D3DCCD1}">
              <a14:hiddenFill xmlns:a14="http://schemas.microsoft.com/office/drawing/2010/main">
                <a:solidFill>
                  <a:srgbClr val="FFFFFF"/>
                </a:solidFill>
              </a14:hiddenFill>
            </a:ext>
          </a:extLst>
        </p:spPr>
      </p:pic>
      <p:sp>
        <p:nvSpPr>
          <p:cNvPr id="10" name="Ondertitel 2">
            <a:extLst>
              <a:ext uri="{FF2B5EF4-FFF2-40B4-BE49-F238E27FC236}">
                <a16:creationId xmlns:a16="http://schemas.microsoft.com/office/drawing/2014/main" id="{C0CF9AF8-8376-A972-7A00-B6747F5BBD1F}"/>
              </a:ext>
            </a:extLst>
          </p:cNvPr>
          <p:cNvSpPr txBox="1">
            <a:spLocks/>
          </p:cNvSpPr>
          <p:nvPr/>
        </p:nvSpPr>
        <p:spPr>
          <a:xfrm>
            <a:off x="6064488" y="5276183"/>
            <a:ext cx="2886381" cy="4308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1500" b="1" dirty="0">
                <a:solidFill>
                  <a:schemeClr val="bg1"/>
                </a:solidFill>
              </a:rPr>
              <a:t>Met wie maak jij wel eens </a:t>
            </a:r>
            <a:br>
              <a:rPr lang="nl-NL" sz="1500" b="1" dirty="0">
                <a:solidFill>
                  <a:schemeClr val="bg1"/>
                </a:solidFill>
              </a:rPr>
            </a:br>
            <a:r>
              <a:rPr lang="nl-NL" sz="1500" b="1" dirty="0">
                <a:solidFill>
                  <a:schemeClr val="bg1"/>
                </a:solidFill>
              </a:rPr>
              <a:t>ruzie thuis? En waar gaat </a:t>
            </a:r>
            <a:br>
              <a:rPr lang="nl-NL" sz="1500" b="1" dirty="0">
                <a:solidFill>
                  <a:schemeClr val="bg1"/>
                </a:solidFill>
              </a:rPr>
            </a:br>
            <a:r>
              <a:rPr lang="nl-NL" sz="1500" b="1" dirty="0">
                <a:solidFill>
                  <a:schemeClr val="bg1"/>
                </a:solidFill>
              </a:rPr>
              <a:t>dat over?</a:t>
            </a:r>
          </a:p>
        </p:txBody>
      </p:sp>
      <p:pic>
        <p:nvPicPr>
          <p:cNvPr id="1052" name="Picture 28">
            <a:extLst>
              <a:ext uri="{FF2B5EF4-FFF2-40B4-BE49-F238E27FC236}">
                <a16:creationId xmlns:a16="http://schemas.microsoft.com/office/drawing/2014/main" id="{CB17BB3A-700D-B1C0-0791-939D36F565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75453" y="1835527"/>
            <a:ext cx="2505341" cy="35174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a:extLst>
              <a:ext uri="{FF2B5EF4-FFF2-40B4-BE49-F238E27FC236}">
                <a16:creationId xmlns:a16="http://schemas.microsoft.com/office/drawing/2014/main" id="{03DDD2FC-6CE7-FF75-E404-FCA93B9C0E9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30275"/>
          <a:stretch/>
        </p:blipFill>
        <p:spPr bwMode="auto">
          <a:xfrm rot="10800000">
            <a:off x="8875954" y="3322604"/>
            <a:ext cx="5228278" cy="4217616"/>
          </a:xfrm>
          <a:prstGeom prst="rect">
            <a:avLst/>
          </a:prstGeom>
          <a:noFill/>
          <a:extLst>
            <a:ext uri="{909E8E84-426E-40DD-AFC4-6F175D3DCCD1}">
              <a14:hiddenFill xmlns:a14="http://schemas.microsoft.com/office/drawing/2010/main">
                <a:solidFill>
                  <a:srgbClr val="FFFFFF"/>
                </a:solidFill>
              </a14:hiddenFill>
            </a:ext>
          </a:extLst>
        </p:spPr>
      </p:pic>
      <p:sp>
        <p:nvSpPr>
          <p:cNvPr id="14" name="Ondertitel 2">
            <a:extLst>
              <a:ext uri="{FF2B5EF4-FFF2-40B4-BE49-F238E27FC236}">
                <a16:creationId xmlns:a16="http://schemas.microsoft.com/office/drawing/2014/main" id="{AE118A65-26FB-5CA1-6606-75F743CDFEDA}"/>
              </a:ext>
            </a:extLst>
          </p:cNvPr>
          <p:cNvSpPr txBox="1">
            <a:spLocks/>
          </p:cNvSpPr>
          <p:nvPr/>
        </p:nvSpPr>
        <p:spPr>
          <a:xfrm>
            <a:off x="9103923" y="5129828"/>
            <a:ext cx="2886381" cy="9017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1500" b="1" dirty="0">
                <a:solidFill>
                  <a:schemeClr val="bg1"/>
                </a:solidFill>
              </a:rPr>
              <a:t>Heb jij wel eens afscheid </a:t>
            </a:r>
            <a:br>
              <a:rPr lang="nl-NL" sz="1500" b="1" dirty="0">
                <a:solidFill>
                  <a:schemeClr val="bg1"/>
                </a:solidFill>
              </a:rPr>
            </a:br>
            <a:r>
              <a:rPr lang="nl-NL" sz="1500" b="1" dirty="0">
                <a:solidFill>
                  <a:schemeClr val="bg1"/>
                </a:solidFill>
              </a:rPr>
              <a:t> moeten nemen van iets of een plek waar je veel van hield?</a:t>
            </a:r>
          </a:p>
        </p:txBody>
      </p:sp>
      <p:pic>
        <p:nvPicPr>
          <p:cNvPr id="17" name="56 Groetjes uit Zeerijp (mp3cut.net)">
            <a:hlinkClick r:id="" action="ppaction://media"/>
            <a:extLst>
              <a:ext uri="{FF2B5EF4-FFF2-40B4-BE49-F238E27FC236}">
                <a16:creationId xmlns:a16="http://schemas.microsoft.com/office/drawing/2014/main" id="{B4B4F11B-68BC-3F99-619A-8F6421B5277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24000" y="1391018"/>
            <a:ext cx="609600" cy="609600"/>
          </a:xfrm>
          <a:prstGeom prst="rect">
            <a:avLst/>
          </a:prstGeom>
        </p:spPr>
      </p:pic>
      <p:pic>
        <p:nvPicPr>
          <p:cNvPr id="18" name="56 Beste broers (mp3cut.net)">
            <a:hlinkClick r:id="" action="ppaction://media"/>
            <a:extLst>
              <a:ext uri="{FF2B5EF4-FFF2-40B4-BE49-F238E27FC236}">
                <a16:creationId xmlns:a16="http://schemas.microsoft.com/office/drawing/2014/main" id="{22DC504D-F268-581E-E093-F8E56F7443F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325982" y="1394048"/>
            <a:ext cx="609600" cy="609600"/>
          </a:xfrm>
          <a:prstGeom prst="rect">
            <a:avLst/>
          </a:prstGeom>
        </p:spPr>
      </p:pic>
      <p:pic>
        <p:nvPicPr>
          <p:cNvPr id="19" name="56 Hotel BonBien (mp3cut.net)">
            <a:hlinkClick r:id="" action="ppaction://media"/>
            <a:extLst>
              <a:ext uri="{FF2B5EF4-FFF2-40B4-BE49-F238E27FC236}">
                <a16:creationId xmlns:a16="http://schemas.microsoft.com/office/drawing/2014/main" id="{A634E457-A267-367D-0BB7-5BB5EF7FEE47}"/>
              </a:ext>
            </a:extLst>
          </p:cNvPr>
          <p:cNvPicPr>
            <a:picLocks noChangeAspect="1"/>
          </p:cNvPicPr>
          <p:nvPr>
            <a:audioFile r:link="rId5"/>
            <p:extLst>
              <p:ext uri="{DAA4B4D4-6D71-4841-9C94-3DE7FCFB9230}">
                <p14:media xmlns:p14="http://schemas.microsoft.com/office/powerpoint/2010/main" r:embed="rId6">
                  <p14:trim end="1411"/>
                </p14:media>
              </p:ext>
            </p:extLst>
          </p:nvPr>
        </p:nvPicPr>
        <p:blipFill>
          <a:blip r:embed="rId17"/>
          <a:stretch>
            <a:fillRect/>
          </a:stretch>
        </p:blipFill>
        <p:spPr>
          <a:xfrm>
            <a:off x="7186065" y="1386644"/>
            <a:ext cx="609600" cy="609600"/>
          </a:xfrm>
          <a:prstGeom prst="rect">
            <a:avLst/>
          </a:prstGeom>
        </p:spPr>
      </p:pic>
      <p:pic>
        <p:nvPicPr>
          <p:cNvPr id="20" name="56 Kinderen van ver (mp3cut.net)">
            <a:hlinkClick r:id="" action="ppaction://media"/>
            <a:extLst>
              <a:ext uri="{FF2B5EF4-FFF2-40B4-BE49-F238E27FC236}">
                <a16:creationId xmlns:a16="http://schemas.microsoft.com/office/drawing/2014/main" id="{1E322F34-247A-2CFB-90AA-2C878CEC763C}"/>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0193899" y="1386644"/>
            <a:ext cx="609600" cy="609600"/>
          </a:xfrm>
          <a:prstGeom prst="rect">
            <a:avLst/>
          </a:prstGeom>
        </p:spPr>
      </p:pic>
      <p:pic>
        <p:nvPicPr>
          <p:cNvPr id="1026" name="Picture 2">
            <a:extLst>
              <a:ext uri="{FF2B5EF4-FFF2-40B4-BE49-F238E27FC236}">
                <a16:creationId xmlns:a16="http://schemas.microsoft.com/office/drawing/2014/main" id="{40012EFE-763F-CA43-DD67-260E629BC12C}"/>
              </a:ext>
            </a:extLst>
          </p:cNvPr>
          <p:cNvPicPr>
            <a:picLocks noChangeAspect="1" noChangeArrowheads="1"/>
          </p:cNvPicPr>
          <p:nvPr/>
        </p:nvPicPr>
        <p:blipFill rotWithShape="1">
          <a:blip r:embed="rId18">
            <a:lum bright="70000" contrast="-70000"/>
            <a:extLst>
              <a:ext uri="{28A0092B-C50C-407E-A947-70E740481C1C}">
                <a14:useLocalDpi xmlns:a14="http://schemas.microsoft.com/office/drawing/2010/main" val="0"/>
              </a:ext>
            </a:extLst>
          </a:blip>
          <a:srcRect r="43553"/>
          <a:stretch/>
        </p:blipFill>
        <p:spPr bwMode="auto">
          <a:xfrm>
            <a:off x="6781512" y="745918"/>
            <a:ext cx="465553" cy="82475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Ondertitel 2">
            <a:extLst>
              <a:ext uri="{FF2B5EF4-FFF2-40B4-BE49-F238E27FC236}">
                <a16:creationId xmlns:a16="http://schemas.microsoft.com/office/drawing/2014/main" id="{393469D2-9F5B-EF36-31E0-783EEEDEAFD4}"/>
              </a:ext>
            </a:extLst>
          </p:cNvPr>
          <p:cNvSpPr txBox="1">
            <a:spLocks/>
          </p:cNvSpPr>
          <p:nvPr/>
        </p:nvSpPr>
        <p:spPr>
          <a:xfrm>
            <a:off x="3343453" y="955437"/>
            <a:ext cx="3536313" cy="43085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a:t>Belangrijk! Klik hieronder op </a:t>
            </a:r>
          </a:p>
        </p:txBody>
      </p:sp>
      <p:pic>
        <p:nvPicPr>
          <p:cNvPr id="1028" name="Picture 4" descr="Play Icon in Media player (solid black)">
            <a:extLst>
              <a:ext uri="{FF2B5EF4-FFF2-40B4-BE49-F238E27FC236}">
                <a16:creationId xmlns:a16="http://schemas.microsoft.com/office/drawing/2014/main" id="{2BDD5522-E0BC-1225-E52E-C00D675F9628}"/>
              </a:ext>
            </a:extLst>
          </p:cNvPr>
          <p:cNvPicPr>
            <a:picLocks noChangeAspect="1" noChangeArrowheads="1"/>
          </p:cNvPicPr>
          <p:nvPr/>
        </p:nvPicPr>
        <p:blipFill>
          <a:blip r:embed="rId19">
            <a:lum bright="70000" contrast="-70000"/>
            <a:extLst>
              <a:ext uri="{28A0092B-C50C-407E-A947-70E740481C1C}">
                <a14:useLocalDpi xmlns:a14="http://schemas.microsoft.com/office/drawing/2010/main" val="0"/>
              </a:ext>
            </a:extLst>
          </a:blip>
          <a:srcRect/>
          <a:stretch>
            <a:fillRect/>
          </a:stretch>
        </p:blipFill>
        <p:spPr bwMode="auto">
          <a:xfrm>
            <a:off x="8934390" y="819688"/>
            <a:ext cx="677211" cy="677211"/>
          </a:xfrm>
          <a:prstGeom prst="rect">
            <a:avLst/>
          </a:prstGeom>
          <a:noFill/>
          <a:extLst>
            <a:ext uri="{909E8E84-426E-40DD-AFC4-6F175D3DCCD1}">
              <a14:hiddenFill xmlns:a14="http://schemas.microsoft.com/office/drawing/2010/main">
                <a:solidFill>
                  <a:srgbClr val="FFFFFF"/>
                </a:solidFill>
              </a14:hiddenFill>
            </a:ext>
          </a:extLst>
        </p:spPr>
      </p:pic>
      <p:sp>
        <p:nvSpPr>
          <p:cNvPr id="23" name="Ondertitel 2">
            <a:extLst>
              <a:ext uri="{FF2B5EF4-FFF2-40B4-BE49-F238E27FC236}">
                <a16:creationId xmlns:a16="http://schemas.microsoft.com/office/drawing/2014/main" id="{C06660F6-AFE0-0191-28C4-A125735A4DB1}"/>
              </a:ext>
            </a:extLst>
          </p:cNvPr>
          <p:cNvSpPr txBox="1">
            <a:spLocks/>
          </p:cNvSpPr>
          <p:nvPr/>
        </p:nvSpPr>
        <p:spPr>
          <a:xfrm>
            <a:off x="7441766" y="977817"/>
            <a:ext cx="1636529" cy="4308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a:t>en niet op</a:t>
            </a:r>
          </a:p>
        </p:txBody>
      </p:sp>
      <p:pic>
        <p:nvPicPr>
          <p:cNvPr id="1032" name="Picture 8" descr="Welcome hiking wood speaker icon vector Impure Or either Optimal">
            <a:extLst>
              <a:ext uri="{FF2B5EF4-FFF2-40B4-BE49-F238E27FC236}">
                <a16:creationId xmlns:a16="http://schemas.microsoft.com/office/drawing/2014/main" id="{BD06EC0C-2B71-B622-ECE1-488FAEF05E17}"/>
              </a:ext>
            </a:extLst>
          </p:cNvPr>
          <p:cNvPicPr>
            <a:picLocks noChangeAspect="1" noChangeArrowheads="1"/>
          </p:cNvPicPr>
          <p:nvPr/>
        </p:nvPicPr>
        <p:blipFill rotWithShape="1">
          <a:blip r:embed="rId20">
            <a:clrChange>
              <a:clrFrom>
                <a:srgbClr val="F1F5F6"/>
              </a:clrFrom>
              <a:clrTo>
                <a:srgbClr val="F1F5F6">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66996" t="29562" r="18265" b="42876"/>
          <a:stretch/>
        </p:blipFill>
        <p:spPr bwMode="auto">
          <a:xfrm>
            <a:off x="7276614" y="910165"/>
            <a:ext cx="215470" cy="43085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CD49781B-0CE2-8096-4B7D-F2B0436ADDEF}"/>
              </a:ext>
            </a:extLst>
          </p:cNvPr>
          <p:cNvSpPr txBox="1">
            <a:spLocks/>
          </p:cNvSpPr>
          <p:nvPr/>
        </p:nvSpPr>
        <p:spPr>
          <a:xfrm>
            <a:off x="3194787" y="11894"/>
            <a:ext cx="5802426" cy="8463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dirty="0">
                <a:solidFill>
                  <a:srgbClr val="BED5C4"/>
                </a:solidFill>
                <a:latin typeface="Arial Black" panose="020B0A04020102020204" pitchFamily="34" charset="0"/>
              </a:rPr>
              <a:t>Interview 5/6</a:t>
            </a:r>
            <a:endParaRPr lang="nl-NL" sz="8000" b="1" dirty="0">
              <a:solidFill>
                <a:srgbClr val="BED5C4"/>
              </a:solidFill>
              <a:latin typeface="Arial Black" panose="020B0A04020102020204" pitchFamily="34" charset="0"/>
            </a:endParaRPr>
          </a:p>
        </p:txBody>
      </p:sp>
    </p:spTree>
    <p:extLst>
      <p:ext uri="{BB962C8B-B14F-4D97-AF65-F5344CB8AC3E}">
        <p14:creationId xmlns:p14="http://schemas.microsoft.com/office/powerpoint/2010/main" val="320481693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9328" fill="hold"/>
                                        <p:tgtEl>
                                          <p:spTgt spid="17"/>
                                        </p:tgtEl>
                                      </p:cBhvr>
                                    </p:cmd>
                                  </p:childTnLst>
                                </p:cTn>
                              </p:par>
                            </p:childTnLst>
                          </p:cTn>
                        </p:par>
                        <p:par>
                          <p:cTn id="8" fill="hold">
                            <p:stCondLst>
                              <p:cond delay="29328"/>
                            </p:stCondLst>
                            <p:childTnLst>
                              <p:par>
                                <p:cTn id="9" presetID="2" presetClass="entr" presetSubtype="12" fill="hold" nodeType="afterEffect">
                                  <p:stCondLst>
                                    <p:cond delay="0"/>
                                  </p:stCondLst>
                                  <p:childTnLst>
                                    <p:set>
                                      <p:cBhvr>
                                        <p:cTn id="10" dur="1" fill="hold">
                                          <p:stCondLst>
                                            <p:cond delay="0"/>
                                          </p:stCondLst>
                                        </p:cTn>
                                        <p:tgtEl>
                                          <p:spTgt spid="1050"/>
                                        </p:tgtEl>
                                        <p:attrNameLst>
                                          <p:attrName>style.visibility</p:attrName>
                                        </p:attrNameLst>
                                      </p:cBhvr>
                                      <p:to>
                                        <p:strVal val="visible"/>
                                      </p:to>
                                    </p:set>
                                    <p:anim calcmode="lin" valueType="num">
                                      <p:cBhvr additive="base">
                                        <p:cTn id="11" dur="500" fill="hold"/>
                                        <p:tgtEl>
                                          <p:spTgt spid="1050"/>
                                        </p:tgtEl>
                                        <p:attrNameLst>
                                          <p:attrName>ppt_x</p:attrName>
                                        </p:attrNameLst>
                                      </p:cBhvr>
                                      <p:tavLst>
                                        <p:tav tm="0">
                                          <p:val>
                                            <p:strVal val="0-#ppt_w/2"/>
                                          </p:val>
                                        </p:tav>
                                        <p:tav tm="100000">
                                          <p:val>
                                            <p:strVal val="#ppt_x"/>
                                          </p:val>
                                        </p:tav>
                                      </p:tavLst>
                                    </p:anim>
                                    <p:anim calcmode="lin" valueType="num">
                                      <p:cBhvr additive="base">
                                        <p:cTn id="12" dur="500" fill="hold"/>
                                        <p:tgtEl>
                                          <p:spTgt spid="1050"/>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
                  </p:tgtEl>
                </p:cond>
              </p:nextCondLst>
            </p:seq>
            <p:audio>
              <p:cMediaNode vol="80000">
                <p:cTn id="17" fill="hold" display="0">
                  <p:stCondLst>
                    <p:cond delay="indefinite"/>
                  </p:stCondLst>
                  <p:endCondLst>
                    <p:cond evt="onStopAudio" delay="0">
                      <p:tgtEl>
                        <p:sldTgt/>
                      </p:tgtEl>
                    </p:cond>
                  </p:endCondLst>
                </p:cTn>
                <p:tgtEl>
                  <p:spTgt spid="18"/>
                </p:tgtEl>
              </p:cMediaNode>
            </p:audio>
            <p:audio>
              <p:cMediaNode vol="80000">
                <p:cTn id="18" fill="hold" display="0">
                  <p:stCondLst>
                    <p:cond delay="indefinite"/>
                  </p:stCondLst>
                  <p:endCondLst>
                    <p:cond evt="onStopAudio" delay="0">
                      <p:tgtEl>
                        <p:sldTgt/>
                      </p:tgtEl>
                    </p:cond>
                  </p:endCondLst>
                </p:cTn>
                <p:tgtEl>
                  <p:spTgt spid="19"/>
                </p:tgtEl>
              </p:cMediaNode>
            </p:audio>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2160" fill="hold"/>
                                        <p:tgtEl>
                                          <p:spTgt spid="18"/>
                                        </p:tgtEl>
                                      </p:cBhvr>
                                    </p:cmd>
                                  </p:childTnLst>
                                </p:cTn>
                              </p:par>
                            </p:childTnLst>
                          </p:cTn>
                        </p:par>
                        <p:par>
                          <p:cTn id="24" fill="hold">
                            <p:stCondLst>
                              <p:cond delay="3216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8573" fill="hold"/>
                                        <p:tgtEl>
                                          <p:spTgt spid="19"/>
                                        </p:tgtEl>
                                      </p:cBhvr>
                                    </p:cmd>
                                  </p:childTnLst>
                                </p:cTn>
                              </p:par>
                            </p:childTnLst>
                          </p:cTn>
                        </p:par>
                        <p:par>
                          <p:cTn id="38" fill="hold">
                            <p:stCondLst>
                              <p:cond delay="38573"/>
                            </p:stCondLst>
                            <p:childTnLst>
                              <p:par>
                                <p:cTn id="39" presetID="2" presetClass="entr" presetSubtype="4"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audio>
              <p:cMediaNode vol="80000">
                <p:cTn id="47" fill="hold" display="0">
                  <p:stCondLst>
                    <p:cond delay="indefinite"/>
                  </p:stCondLst>
                  <p:endCondLst>
                    <p:cond evt="onStopAudio" delay="0">
                      <p:tgtEl>
                        <p:sldTgt/>
                      </p:tgtEl>
                    </p:cond>
                  </p:endCondLst>
                </p:cTn>
                <p:tgtEl>
                  <p:spTgt spid="20"/>
                </p:tgtEl>
              </p:cMediaNode>
            </p:audio>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31728" fill="hold"/>
                                        <p:tgtEl>
                                          <p:spTgt spid="20"/>
                                        </p:tgtEl>
                                      </p:cBhvr>
                                    </p:cmd>
                                  </p:childTnLst>
                                </p:cTn>
                              </p:par>
                            </p:childTnLst>
                          </p:cTn>
                        </p:par>
                        <p:par>
                          <p:cTn id="53" fill="hold">
                            <p:stCondLst>
                              <p:cond delay="31728"/>
                            </p:stCondLst>
                            <p:childTnLst>
                              <p:par>
                                <p:cTn id="54" presetID="2" presetClass="entr" presetSubtype="6"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1+#ppt_w/2"/>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par>
                                <p:cTn id="58" presetID="2" presetClass="entr" presetSubtype="6"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1+#ppt_w/2"/>
                                          </p:val>
                                        </p:tav>
                                        <p:tav tm="100000">
                                          <p:val>
                                            <p:strVal val="#ppt_x"/>
                                          </p:val>
                                        </p:tav>
                                      </p:tavLst>
                                    </p:anim>
                                    <p:anim calcmode="lin" valueType="num">
                                      <p:cBhvr additive="base">
                                        <p:cTn id="6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0"/>
                  </p:tgtEl>
                </p:cond>
              </p:nextCondLst>
            </p:seq>
          </p:childTnLst>
        </p:cTn>
      </p:par>
    </p:tnLst>
    <p:bldLst>
      <p:bldP spid="3" grpId="0" build="p"/>
      <p:bldP spid="8" grpId="0"/>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muur, roze, ontwerp, kunst&#10;&#10;Automatisch gegenereerde beschrijving">
            <a:extLst>
              <a:ext uri="{FF2B5EF4-FFF2-40B4-BE49-F238E27FC236}">
                <a16:creationId xmlns:a16="http://schemas.microsoft.com/office/drawing/2014/main" id="{276D4BB7-9935-D432-0A2C-5FA272050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ndertitel 2">
            <a:extLst>
              <a:ext uri="{FF2B5EF4-FFF2-40B4-BE49-F238E27FC236}">
                <a16:creationId xmlns:a16="http://schemas.microsoft.com/office/drawing/2014/main" id="{8B484F62-51EA-FE34-5B7D-6215C252923A}"/>
              </a:ext>
            </a:extLst>
          </p:cNvPr>
          <p:cNvSpPr>
            <a:spLocks noGrp="1"/>
          </p:cNvSpPr>
          <p:nvPr>
            <p:ph type="subTitle" idx="1"/>
          </p:nvPr>
        </p:nvSpPr>
        <p:spPr>
          <a:xfrm>
            <a:off x="1300467" y="2131623"/>
            <a:ext cx="2886381" cy="626926"/>
          </a:xfrm>
        </p:spPr>
        <p:txBody>
          <a:bodyPr>
            <a:noAutofit/>
          </a:bodyPr>
          <a:lstStyle/>
          <a:p>
            <a:r>
              <a:rPr lang="nl-NL" sz="2000"/>
              <a:t>Ben jij wel eens van school gewisseld?</a:t>
            </a:r>
          </a:p>
        </p:txBody>
      </p:sp>
      <p:sp>
        <p:nvSpPr>
          <p:cNvPr id="8" name="Ondertitel 2">
            <a:extLst>
              <a:ext uri="{FF2B5EF4-FFF2-40B4-BE49-F238E27FC236}">
                <a16:creationId xmlns:a16="http://schemas.microsoft.com/office/drawing/2014/main" id="{1E4D95A7-8A0F-9EA7-B341-14B9C5B06FE8}"/>
              </a:ext>
            </a:extLst>
          </p:cNvPr>
          <p:cNvSpPr txBox="1">
            <a:spLocks/>
          </p:cNvSpPr>
          <p:nvPr/>
        </p:nvSpPr>
        <p:spPr>
          <a:xfrm>
            <a:off x="4258926" y="2067751"/>
            <a:ext cx="2886381" cy="8401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Wie is bij jullie thuis het meest heldhaftig? En waarom?</a:t>
            </a:r>
          </a:p>
        </p:txBody>
      </p:sp>
      <p:sp>
        <p:nvSpPr>
          <p:cNvPr id="10" name="Ondertitel 2">
            <a:extLst>
              <a:ext uri="{FF2B5EF4-FFF2-40B4-BE49-F238E27FC236}">
                <a16:creationId xmlns:a16="http://schemas.microsoft.com/office/drawing/2014/main" id="{C0CF9AF8-8376-A972-7A00-B6747F5BBD1F}"/>
              </a:ext>
            </a:extLst>
          </p:cNvPr>
          <p:cNvSpPr txBox="1">
            <a:spLocks/>
          </p:cNvSpPr>
          <p:nvPr/>
        </p:nvSpPr>
        <p:spPr>
          <a:xfrm>
            <a:off x="7217386" y="2143167"/>
            <a:ext cx="2886381" cy="8761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Met wie maak jij wel eens ruzie thuis? En waar gaat dat over?</a:t>
            </a:r>
          </a:p>
        </p:txBody>
      </p:sp>
      <p:sp>
        <p:nvSpPr>
          <p:cNvPr id="4" name="Ondertitel 2">
            <a:extLst>
              <a:ext uri="{FF2B5EF4-FFF2-40B4-BE49-F238E27FC236}">
                <a16:creationId xmlns:a16="http://schemas.microsoft.com/office/drawing/2014/main" id="{5E18CF67-9CDD-202E-4AC7-5F60FC625A90}"/>
              </a:ext>
            </a:extLst>
          </p:cNvPr>
          <p:cNvSpPr txBox="1">
            <a:spLocks/>
          </p:cNvSpPr>
          <p:nvPr/>
        </p:nvSpPr>
        <p:spPr>
          <a:xfrm>
            <a:off x="1300464" y="5526634"/>
            <a:ext cx="2886381" cy="980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Wie kan er het beste koken? Wat vind jij het lekkerst?</a:t>
            </a:r>
          </a:p>
        </p:txBody>
      </p:sp>
      <p:sp>
        <p:nvSpPr>
          <p:cNvPr id="5" name="Ondertitel 2">
            <a:extLst>
              <a:ext uri="{FF2B5EF4-FFF2-40B4-BE49-F238E27FC236}">
                <a16:creationId xmlns:a16="http://schemas.microsoft.com/office/drawing/2014/main" id="{0DBF2F3F-B7AC-6F53-AE63-8A682560C8B2}"/>
              </a:ext>
            </a:extLst>
          </p:cNvPr>
          <p:cNvSpPr txBox="1">
            <a:spLocks/>
          </p:cNvSpPr>
          <p:nvPr/>
        </p:nvSpPr>
        <p:spPr>
          <a:xfrm>
            <a:off x="1300462" y="3263293"/>
            <a:ext cx="2886381" cy="6269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Waar ben jij thuis wel eens bang voor?</a:t>
            </a:r>
          </a:p>
        </p:txBody>
      </p:sp>
      <p:sp>
        <p:nvSpPr>
          <p:cNvPr id="13" name="Ondertitel 2">
            <a:extLst>
              <a:ext uri="{FF2B5EF4-FFF2-40B4-BE49-F238E27FC236}">
                <a16:creationId xmlns:a16="http://schemas.microsoft.com/office/drawing/2014/main" id="{92F2A58B-278A-82FB-617F-573FF980FE11}"/>
              </a:ext>
            </a:extLst>
          </p:cNvPr>
          <p:cNvSpPr txBox="1">
            <a:spLocks/>
          </p:cNvSpPr>
          <p:nvPr/>
        </p:nvSpPr>
        <p:spPr>
          <a:xfrm>
            <a:off x="1300463" y="4394964"/>
            <a:ext cx="2886381" cy="6269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voor ouders </a:t>
            </a:r>
            <a:br>
              <a:rPr lang="nl-NL" sz="2000"/>
            </a:br>
            <a:r>
              <a:rPr lang="nl-NL" sz="2000"/>
              <a:t>heb jij?</a:t>
            </a:r>
          </a:p>
        </p:txBody>
      </p:sp>
      <p:sp>
        <p:nvSpPr>
          <p:cNvPr id="14" name="Ondertitel 2">
            <a:extLst>
              <a:ext uri="{FF2B5EF4-FFF2-40B4-BE49-F238E27FC236}">
                <a16:creationId xmlns:a16="http://schemas.microsoft.com/office/drawing/2014/main" id="{36343FC4-FFEA-D321-CFC0-98BCB012A70F}"/>
              </a:ext>
            </a:extLst>
          </p:cNvPr>
          <p:cNvSpPr txBox="1">
            <a:spLocks/>
          </p:cNvSpPr>
          <p:nvPr/>
        </p:nvSpPr>
        <p:spPr>
          <a:xfrm>
            <a:off x="4246472" y="4444756"/>
            <a:ext cx="2886381" cy="6269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voor bijzondere spullen heb jij thuis?</a:t>
            </a:r>
          </a:p>
        </p:txBody>
      </p:sp>
      <p:sp>
        <p:nvSpPr>
          <p:cNvPr id="15" name="Ondertitel 2">
            <a:extLst>
              <a:ext uri="{FF2B5EF4-FFF2-40B4-BE49-F238E27FC236}">
                <a16:creationId xmlns:a16="http://schemas.microsoft.com/office/drawing/2014/main" id="{8EC3B561-6F0D-E729-21EE-347BA7360825}"/>
              </a:ext>
            </a:extLst>
          </p:cNvPr>
          <p:cNvSpPr txBox="1">
            <a:spLocks/>
          </p:cNvSpPr>
          <p:nvPr/>
        </p:nvSpPr>
        <p:spPr>
          <a:xfrm>
            <a:off x="7192482" y="4538590"/>
            <a:ext cx="2886381" cy="6269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doe jij het liefste als je thuis bent?</a:t>
            </a:r>
          </a:p>
        </p:txBody>
      </p:sp>
      <p:sp>
        <p:nvSpPr>
          <p:cNvPr id="16" name="Ondertitel 2">
            <a:extLst>
              <a:ext uri="{FF2B5EF4-FFF2-40B4-BE49-F238E27FC236}">
                <a16:creationId xmlns:a16="http://schemas.microsoft.com/office/drawing/2014/main" id="{B6D4B32E-1E68-A76B-CC4D-A3CCA41F65CB}"/>
              </a:ext>
            </a:extLst>
          </p:cNvPr>
          <p:cNvSpPr txBox="1">
            <a:spLocks/>
          </p:cNvSpPr>
          <p:nvPr/>
        </p:nvSpPr>
        <p:spPr>
          <a:xfrm>
            <a:off x="4269243" y="3362880"/>
            <a:ext cx="2886381" cy="6269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vind jij het leukste aan jouw slaapkamer?</a:t>
            </a:r>
          </a:p>
        </p:txBody>
      </p:sp>
      <p:sp>
        <p:nvSpPr>
          <p:cNvPr id="17" name="Ondertitel 2">
            <a:extLst>
              <a:ext uri="{FF2B5EF4-FFF2-40B4-BE49-F238E27FC236}">
                <a16:creationId xmlns:a16="http://schemas.microsoft.com/office/drawing/2014/main" id="{B529706A-19D7-66EA-3FA5-4E1D53B020AE}"/>
              </a:ext>
            </a:extLst>
          </p:cNvPr>
          <p:cNvSpPr txBox="1">
            <a:spLocks/>
          </p:cNvSpPr>
          <p:nvPr/>
        </p:nvSpPr>
        <p:spPr>
          <a:xfrm>
            <a:off x="7238024" y="3465472"/>
            <a:ext cx="2886381" cy="6269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vind jij de stomste regel bij jou thuis?</a:t>
            </a:r>
          </a:p>
        </p:txBody>
      </p:sp>
      <p:sp>
        <p:nvSpPr>
          <p:cNvPr id="18" name="Ondertitel 2">
            <a:extLst>
              <a:ext uri="{FF2B5EF4-FFF2-40B4-BE49-F238E27FC236}">
                <a16:creationId xmlns:a16="http://schemas.microsoft.com/office/drawing/2014/main" id="{02B06DB1-283A-FE88-F7A7-D01DACF8995D}"/>
              </a:ext>
            </a:extLst>
          </p:cNvPr>
          <p:cNvSpPr txBox="1">
            <a:spLocks/>
          </p:cNvSpPr>
          <p:nvPr/>
        </p:nvSpPr>
        <p:spPr>
          <a:xfrm>
            <a:off x="7240778" y="5611706"/>
            <a:ext cx="2886381" cy="8953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is het meest bijzonder aan jouw familie?</a:t>
            </a:r>
          </a:p>
        </p:txBody>
      </p:sp>
      <p:sp>
        <p:nvSpPr>
          <p:cNvPr id="19" name="Ondertitel 2">
            <a:extLst>
              <a:ext uri="{FF2B5EF4-FFF2-40B4-BE49-F238E27FC236}">
                <a16:creationId xmlns:a16="http://schemas.microsoft.com/office/drawing/2014/main" id="{E04FEF81-792C-C586-1EC4-9D9471324628}"/>
              </a:ext>
            </a:extLst>
          </p:cNvPr>
          <p:cNvSpPr txBox="1">
            <a:spLocks/>
          </p:cNvSpPr>
          <p:nvPr/>
        </p:nvSpPr>
        <p:spPr>
          <a:xfrm>
            <a:off x="4270621" y="5526635"/>
            <a:ext cx="2886381" cy="6269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Waar lees jij thuis het liefst?</a:t>
            </a:r>
          </a:p>
        </p:txBody>
      </p:sp>
      <p:sp>
        <p:nvSpPr>
          <p:cNvPr id="20" name="Titel 1">
            <a:extLst>
              <a:ext uri="{FF2B5EF4-FFF2-40B4-BE49-F238E27FC236}">
                <a16:creationId xmlns:a16="http://schemas.microsoft.com/office/drawing/2014/main" id="{4E8B3FFA-74A6-CE5F-E91A-8E9A3AA24012}"/>
              </a:ext>
            </a:extLst>
          </p:cNvPr>
          <p:cNvSpPr txBox="1">
            <a:spLocks/>
          </p:cNvSpPr>
          <p:nvPr/>
        </p:nvSpPr>
        <p:spPr>
          <a:xfrm>
            <a:off x="3194787" y="709242"/>
            <a:ext cx="5802426" cy="8463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dirty="0">
                <a:solidFill>
                  <a:srgbClr val="BED5C4"/>
                </a:solidFill>
                <a:latin typeface="Arial Black" panose="020B0A04020102020204" pitchFamily="34" charset="0"/>
              </a:rPr>
              <a:t>Interview</a:t>
            </a:r>
            <a:endParaRPr lang="nl-NL" sz="8000" b="1" dirty="0">
              <a:solidFill>
                <a:srgbClr val="BED5C4"/>
              </a:solidFill>
              <a:latin typeface="Arial Black" panose="020B0A04020102020204" pitchFamily="34" charset="0"/>
            </a:endParaRPr>
          </a:p>
        </p:txBody>
      </p:sp>
    </p:spTree>
    <p:extLst>
      <p:ext uri="{BB962C8B-B14F-4D97-AF65-F5344CB8AC3E}">
        <p14:creationId xmlns:p14="http://schemas.microsoft.com/office/powerpoint/2010/main" val="323699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fbeelding 24" descr="Afbeelding met muur, roze, ontwerp, kunst&#10;&#10;Automatisch gegenereerde beschrijving">
            <a:extLst>
              <a:ext uri="{FF2B5EF4-FFF2-40B4-BE49-F238E27FC236}">
                <a16:creationId xmlns:a16="http://schemas.microsoft.com/office/drawing/2014/main" id="{1F8D68BE-222A-F557-3A76-5AB1B7B981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089CB9B1-EFBC-01E9-33B1-071A8859BD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968" y="1968759"/>
            <a:ext cx="2625920" cy="3652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0D081CC-FEC4-37F5-1A3B-D7EFC546AA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23468" y="1968759"/>
            <a:ext cx="2430625" cy="36522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320A86-9B75-4ABC-2F42-01C8BD4B28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53921" y="1968759"/>
            <a:ext cx="2297046" cy="36522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B66663A-F2C3-04C7-86A5-62EAEE6DE9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1968759"/>
            <a:ext cx="2382436" cy="36522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6">
            <a:extLst>
              <a:ext uri="{FF2B5EF4-FFF2-40B4-BE49-F238E27FC236}">
                <a16:creationId xmlns:a16="http://schemas.microsoft.com/office/drawing/2014/main" id="{54E18731-8E62-14DB-CE96-66B2FCBA9B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1337329" y="3897096"/>
            <a:ext cx="6557310" cy="3688270"/>
          </a:xfrm>
          <a:prstGeom prst="rect">
            <a:avLst/>
          </a:prstGeom>
          <a:noFill/>
          <a:extLst>
            <a:ext uri="{909E8E84-426E-40DD-AFC4-6F175D3DCCD1}">
              <a14:hiddenFill xmlns:a14="http://schemas.microsoft.com/office/drawing/2010/main">
                <a:solidFill>
                  <a:srgbClr val="FFFFFF"/>
                </a:solidFill>
              </a14:hiddenFill>
            </a:ext>
          </a:extLst>
        </p:spPr>
      </p:pic>
      <p:sp>
        <p:nvSpPr>
          <p:cNvPr id="5" name="Ondertitel 2">
            <a:extLst>
              <a:ext uri="{FF2B5EF4-FFF2-40B4-BE49-F238E27FC236}">
                <a16:creationId xmlns:a16="http://schemas.microsoft.com/office/drawing/2014/main" id="{E6C974DB-C4BE-3FD9-0494-47AEEDC07718}"/>
              </a:ext>
            </a:extLst>
          </p:cNvPr>
          <p:cNvSpPr txBox="1">
            <a:spLocks/>
          </p:cNvSpPr>
          <p:nvPr/>
        </p:nvSpPr>
        <p:spPr>
          <a:xfrm>
            <a:off x="395024" y="5588825"/>
            <a:ext cx="2886381" cy="430850"/>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solidFill>
                  <a:schemeClr val="bg1"/>
                </a:solidFill>
              </a:rPr>
              <a:t>Wat voor ouders </a:t>
            </a:r>
            <a:br>
              <a:rPr lang="nl-NL" b="1" dirty="0">
                <a:solidFill>
                  <a:schemeClr val="bg1"/>
                </a:solidFill>
              </a:rPr>
            </a:br>
            <a:r>
              <a:rPr lang="nl-NL" b="1" dirty="0">
                <a:solidFill>
                  <a:schemeClr val="bg1"/>
                </a:solidFill>
              </a:rPr>
              <a:t>heb jij?</a:t>
            </a:r>
          </a:p>
        </p:txBody>
      </p:sp>
      <p:pic>
        <p:nvPicPr>
          <p:cNvPr id="6" name="Picture 26">
            <a:extLst>
              <a:ext uri="{FF2B5EF4-FFF2-40B4-BE49-F238E27FC236}">
                <a16:creationId xmlns:a16="http://schemas.microsoft.com/office/drawing/2014/main" id="{935EBE8C-A2FA-9028-98CA-4CE754BD83E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071"/>
          <a:stretch/>
        </p:blipFill>
        <p:spPr bwMode="auto">
          <a:xfrm>
            <a:off x="3108888" y="3718010"/>
            <a:ext cx="4912664" cy="3788888"/>
          </a:xfrm>
          <a:prstGeom prst="rect">
            <a:avLst/>
          </a:prstGeom>
          <a:noFill/>
          <a:extLst>
            <a:ext uri="{909E8E84-426E-40DD-AFC4-6F175D3DCCD1}">
              <a14:hiddenFill xmlns:a14="http://schemas.microsoft.com/office/drawing/2010/main">
                <a:solidFill>
                  <a:srgbClr val="FFFFFF"/>
                </a:solidFill>
              </a14:hiddenFill>
            </a:ext>
          </a:extLst>
        </p:spPr>
      </p:pic>
      <p:sp>
        <p:nvSpPr>
          <p:cNvPr id="7" name="Ondertitel 2">
            <a:extLst>
              <a:ext uri="{FF2B5EF4-FFF2-40B4-BE49-F238E27FC236}">
                <a16:creationId xmlns:a16="http://schemas.microsoft.com/office/drawing/2014/main" id="{CC2921FF-5FE4-5F65-D919-9B4B44B71ABA}"/>
              </a:ext>
            </a:extLst>
          </p:cNvPr>
          <p:cNvSpPr txBox="1">
            <a:spLocks/>
          </p:cNvSpPr>
          <p:nvPr/>
        </p:nvSpPr>
        <p:spPr>
          <a:xfrm>
            <a:off x="3217360" y="5472285"/>
            <a:ext cx="2886381" cy="430850"/>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solidFill>
                  <a:schemeClr val="bg1"/>
                </a:solidFill>
              </a:rPr>
              <a:t>Waar ben jij thuis wel </a:t>
            </a:r>
            <a:br>
              <a:rPr lang="nl-NL" b="1" dirty="0">
                <a:solidFill>
                  <a:schemeClr val="bg1"/>
                </a:solidFill>
              </a:rPr>
            </a:br>
            <a:r>
              <a:rPr lang="nl-NL" b="1" dirty="0">
                <a:solidFill>
                  <a:schemeClr val="bg1"/>
                </a:solidFill>
              </a:rPr>
              <a:t>eens bang voor?</a:t>
            </a:r>
          </a:p>
        </p:txBody>
      </p:sp>
      <p:pic>
        <p:nvPicPr>
          <p:cNvPr id="8" name="Picture 26">
            <a:extLst>
              <a:ext uri="{FF2B5EF4-FFF2-40B4-BE49-F238E27FC236}">
                <a16:creationId xmlns:a16="http://schemas.microsoft.com/office/drawing/2014/main" id="{5E514651-16FC-A234-4567-23C97A26852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5713"/>
          <a:stretch/>
        </p:blipFill>
        <p:spPr bwMode="auto">
          <a:xfrm>
            <a:off x="5565012" y="3558521"/>
            <a:ext cx="5377523" cy="4071614"/>
          </a:xfrm>
          <a:prstGeom prst="rect">
            <a:avLst/>
          </a:prstGeom>
          <a:noFill/>
          <a:extLst>
            <a:ext uri="{909E8E84-426E-40DD-AFC4-6F175D3DCCD1}">
              <a14:hiddenFill xmlns:a14="http://schemas.microsoft.com/office/drawing/2010/main">
                <a:solidFill>
                  <a:srgbClr val="FFFFFF"/>
                </a:solidFill>
              </a14:hiddenFill>
            </a:ext>
          </a:extLst>
        </p:spPr>
      </p:pic>
      <p:sp>
        <p:nvSpPr>
          <p:cNvPr id="9" name="Ondertitel 2">
            <a:extLst>
              <a:ext uri="{FF2B5EF4-FFF2-40B4-BE49-F238E27FC236}">
                <a16:creationId xmlns:a16="http://schemas.microsoft.com/office/drawing/2014/main" id="{1D9FEB95-29AD-861F-39D5-7124AD2D7C1A}"/>
              </a:ext>
            </a:extLst>
          </p:cNvPr>
          <p:cNvSpPr txBox="1">
            <a:spLocks/>
          </p:cNvSpPr>
          <p:nvPr/>
        </p:nvSpPr>
        <p:spPr>
          <a:xfrm>
            <a:off x="5879919" y="5472285"/>
            <a:ext cx="2886381" cy="430850"/>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solidFill>
                  <a:schemeClr val="bg1"/>
                </a:solidFill>
              </a:rPr>
              <a:t>Wat voor bijzondere spullen </a:t>
            </a:r>
            <a:br>
              <a:rPr lang="nl-NL" b="1" dirty="0">
                <a:solidFill>
                  <a:schemeClr val="bg1"/>
                </a:solidFill>
              </a:rPr>
            </a:br>
            <a:r>
              <a:rPr lang="nl-NL" b="1" dirty="0">
                <a:solidFill>
                  <a:schemeClr val="bg1"/>
                </a:solidFill>
              </a:rPr>
              <a:t>heb jij thuis?</a:t>
            </a:r>
          </a:p>
        </p:txBody>
      </p:sp>
      <p:pic>
        <p:nvPicPr>
          <p:cNvPr id="10" name="Picture 26">
            <a:extLst>
              <a:ext uri="{FF2B5EF4-FFF2-40B4-BE49-F238E27FC236}">
                <a16:creationId xmlns:a16="http://schemas.microsoft.com/office/drawing/2014/main" id="{EC0C93F7-7BED-475F-8CDE-934A224F9D1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9906"/>
          <a:stretch/>
        </p:blipFill>
        <p:spPr bwMode="auto">
          <a:xfrm>
            <a:off x="8694516" y="3794898"/>
            <a:ext cx="5009077" cy="4019550"/>
          </a:xfrm>
          <a:prstGeom prst="rect">
            <a:avLst/>
          </a:prstGeom>
          <a:noFill/>
          <a:extLst>
            <a:ext uri="{909E8E84-426E-40DD-AFC4-6F175D3DCCD1}">
              <a14:hiddenFill xmlns:a14="http://schemas.microsoft.com/office/drawing/2010/main">
                <a:solidFill>
                  <a:srgbClr val="FFFFFF"/>
                </a:solidFill>
              </a14:hiddenFill>
            </a:ext>
          </a:extLst>
        </p:spPr>
      </p:pic>
      <p:sp>
        <p:nvSpPr>
          <p:cNvPr id="11" name="Ondertitel 2">
            <a:extLst>
              <a:ext uri="{FF2B5EF4-FFF2-40B4-BE49-F238E27FC236}">
                <a16:creationId xmlns:a16="http://schemas.microsoft.com/office/drawing/2014/main" id="{7F6023A0-4FF1-C7F9-E427-C99D9FDB0D56}"/>
              </a:ext>
            </a:extLst>
          </p:cNvPr>
          <p:cNvSpPr txBox="1">
            <a:spLocks/>
          </p:cNvSpPr>
          <p:nvPr/>
        </p:nvSpPr>
        <p:spPr>
          <a:xfrm>
            <a:off x="8624016" y="5560125"/>
            <a:ext cx="2886381" cy="4308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1500" b="1" dirty="0">
                <a:solidFill>
                  <a:schemeClr val="bg1"/>
                </a:solidFill>
              </a:rPr>
              <a:t>Wat zou jij wensen voor </a:t>
            </a:r>
            <a:br>
              <a:rPr lang="nl-NL" sz="1500" b="1" dirty="0">
                <a:solidFill>
                  <a:schemeClr val="bg1"/>
                </a:solidFill>
              </a:rPr>
            </a:br>
            <a:r>
              <a:rPr lang="nl-NL" sz="1500" b="1" dirty="0">
                <a:solidFill>
                  <a:schemeClr val="bg1"/>
                </a:solidFill>
              </a:rPr>
              <a:t>thuis als jij een wens mocht doen?</a:t>
            </a:r>
          </a:p>
        </p:txBody>
      </p:sp>
      <p:pic>
        <p:nvPicPr>
          <p:cNvPr id="12" name="78 Hoe voed ik mijn ouders op (mp3cut.net)">
            <a:hlinkClick r:id="" action="ppaction://media"/>
            <a:extLst>
              <a:ext uri="{FF2B5EF4-FFF2-40B4-BE49-F238E27FC236}">
                <a16:creationId xmlns:a16="http://schemas.microsoft.com/office/drawing/2014/main" id="{ACF8F65F-F8C2-ED6F-7A74-2F72D3344BD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371600" y="1663412"/>
            <a:ext cx="609600" cy="609600"/>
          </a:xfrm>
          <a:prstGeom prst="rect">
            <a:avLst/>
          </a:prstGeom>
        </p:spPr>
      </p:pic>
      <p:pic>
        <p:nvPicPr>
          <p:cNvPr id="16" name="Picture 2">
            <a:extLst>
              <a:ext uri="{FF2B5EF4-FFF2-40B4-BE49-F238E27FC236}">
                <a16:creationId xmlns:a16="http://schemas.microsoft.com/office/drawing/2014/main" id="{5D7EBFF1-3E90-7359-AF01-CFBFDEDD8D56}"/>
              </a:ext>
            </a:extLst>
          </p:cNvPr>
          <p:cNvPicPr>
            <a:picLocks noChangeAspect="1" noChangeArrowheads="1"/>
          </p:cNvPicPr>
          <p:nvPr/>
        </p:nvPicPr>
        <p:blipFill rotWithShape="1">
          <a:blip r:embed="rId19">
            <a:lum bright="70000" contrast="-70000"/>
            <a:extLst>
              <a:ext uri="{28A0092B-C50C-407E-A947-70E740481C1C}">
                <a14:useLocalDpi xmlns:a14="http://schemas.microsoft.com/office/drawing/2010/main" val="0"/>
              </a:ext>
            </a:extLst>
          </a:blip>
          <a:srcRect r="43553"/>
          <a:stretch/>
        </p:blipFill>
        <p:spPr bwMode="auto">
          <a:xfrm>
            <a:off x="6207290" y="949393"/>
            <a:ext cx="465553" cy="824753"/>
          </a:xfrm>
          <a:prstGeom prst="rect">
            <a:avLst/>
          </a:prstGeom>
          <a:noFill/>
          <a:extLst>
            <a:ext uri="{909E8E84-426E-40DD-AFC4-6F175D3DCCD1}">
              <a14:hiddenFill xmlns:a14="http://schemas.microsoft.com/office/drawing/2010/main">
                <a:solidFill>
                  <a:srgbClr val="FFFFFF"/>
                </a:solidFill>
              </a14:hiddenFill>
            </a:ext>
          </a:extLst>
        </p:spPr>
      </p:pic>
      <p:sp>
        <p:nvSpPr>
          <p:cNvPr id="17" name="Ondertitel 2">
            <a:extLst>
              <a:ext uri="{FF2B5EF4-FFF2-40B4-BE49-F238E27FC236}">
                <a16:creationId xmlns:a16="http://schemas.microsoft.com/office/drawing/2014/main" id="{AB7D3170-70E7-666E-D452-B07CED66BEC8}"/>
              </a:ext>
            </a:extLst>
          </p:cNvPr>
          <p:cNvSpPr txBox="1">
            <a:spLocks/>
          </p:cNvSpPr>
          <p:nvPr/>
        </p:nvSpPr>
        <p:spPr>
          <a:xfrm>
            <a:off x="2769231" y="1158912"/>
            <a:ext cx="3536313" cy="43085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a:t>Belangrijk! Klik hieronder op </a:t>
            </a:r>
          </a:p>
        </p:txBody>
      </p:sp>
      <p:pic>
        <p:nvPicPr>
          <p:cNvPr id="18" name="Picture 4" descr="Play Icon in Media player (solid black)">
            <a:extLst>
              <a:ext uri="{FF2B5EF4-FFF2-40B4-BE49-F238E27FC236}">
                <a16:creationId xmlns:a16="http://schemas.microsoft.com/office/drawing/2014/main" id="{A2563598-04E5-F689-B511-69B0070A4CDD}"/>
              </a:ext>
            </a:extLst>
          </p:cNvPr>
          <p:cNvPicPr>
            <a:picLocks noChangeAspect="1" noChangeArrowheads="1"/>
          </p:cNvPicPr>
          <p:nvPr/>
        </p:nvPicPr>
        <p:blipFill>
          <a:blip r:embed="rId20">
            <a:lum bright="70000" contrast="-70000"/>
            <a:extLst>
              <a:ext uri="{28A0092B-C50C-407E-A947-70E740481C1C}">
                <a14:useLocalDpi xmlns:a14="http://schemas.microsoft.com/office/drawing/2010/main" val="0"/>
              </a:ext>
            </a:extLst>
          </a:blip>
          <a:srcRect/>
          <a:stretch>
            <a:fillRect/>
          </a:stretch>
        </p:blipFill>
        <p:spPr bwMode="auto">
          <a:xfrm>
            <a:off x="8360168" y="1023163"/>
            <a:ext cx="677211" cy="677211"/>
          </a:xfrm>
          <a:prstGeom prst="rect">
            <a:avLst/>
          </a:prstGeom>
          <a:noFill/>
          <a:extLst>
            <a:ext uri="{909E8E84-426E-40DD-AFC4-6F175D3DCCD1}">
              <a14:hiddenFill xmlns:a14="http://schemas.microsoft.com/office/drawing/2010/main">
                <a:solidFill>
                  <a:srgbClr val="FFFFFF"/>
                </a:solidFill>
              </a14:hiddenFill>
            </a:ext>
          </a:extLst>
        </p:spPr>
      </p:pic>
      <p:sp>
        <p:nvSpPr>
          <p:cNvPr id="19" name="Ondertitel 2">
            <a:extLst>
              <a:ext uri="{FF2B5EF4-FFF2-40B4-BE49-F238E27FC236}">
                <a16:creationId xmlns:a16="http://schemas.microsoft.com/office/drawing/2014/main" id="{F03379FC-D841-3C61-1E96-B0D09AB4B258}"/>
              </a:ext>
            </a:extLst>
          </p:cNvPr>
          <p:cNvSpPr txBox="1">
            <a:spLocks/>
          </p:cNvSpPr>
          <p:nvPr/>
        </p:nvSpPr>
        <p:spPr>
          <a:xfrm>
            <a:off x="6867544" y="1181292"/>
            <a:ext cx="1636529" cy="4308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a:t>en niet op</a:t>
            </a:r>
          </a:p>
        </p:txBody>
      </p:sp>
      <p:pic>
        <p:nvPicPr>
          <p:cNvPr id="20" name="78 Mijn jaar in een tent (mp3cut.net)">
            <a:hlinkClick r:id="" action="ppaction://media"/>
            <a:extLst>
              <a:ext uri="{FF2B5EF4-FFF2-40B4-BE49-F238E27FC236}">
                <a16:creationId xmlns:a16="http://schemas.microsoft.com/office/drawing/2014/main" id="{7A358051-4207-5234-231F-443767EC7F4C}"/>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4251888" y="1600423"/>
            <a:ext cx="609600" cy="609600"/>
          </a:xfrm>
          <a:prstGeom prst="rect">
            <a:avLst/>
          </a:prstGeom>
        </p:spPr>
      </p:pic>
      <p:pic>
        <p:nvPicPr>
          <p:cNvPr id="21" name="78 Ministerie van oplossingen (mp3cut.net)">
            <a:hlinkClick r:id="" action="ppaction://media"/>
            <a:extLst>
              <a:ext uri="{FF2B5EF4-FFF2-40B4-BE49-F238E27FC236}">
                <a16:creationId xmlns:a16="http://schemas.microsoft.com/office/drawing/2014/main" id="{B6FBC3A8-4F65-414F-F4E4-33B55E71B071}"/>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7122357" y="1600423"/>
            <a:ext cx="609600" cy="609600"/>
          </a:xfrm>
          <a:prstGeom prst="rect">
            <a:avLst/>
          </a:prstGeom>
        </p:spPr>
      </p:pic>
      <p:pic>
        <p:nvPicPr>
          <p:cNvPr id="22" name="Picture 8" descr="Welcome hiking wood speaker icon vector Impure Or either Optimal">
            <a:extLst>
              <a:ext uri="{FF2B5EF4-FFF2-40B4-BE49-F238E27FC236}">
                <a16:creationId xmlns:a16="http://schemas.microsoft.com/office/drawing/2014/main" id="{ED4D9592-A62B-8777-31AD-95BCFE646981}"/>
              </a:ext>
            </a:extLst>
          </p:cNvPr>
          <p:cNvPicPr>
            <a:picLocks noChangeAspect="1" noChangeArrowheads="1"/>
          </p:cNvPicPr>
          <p:nvPr/>
        </p:nvPicPr>
        <p:blipFill rotWithShape="1">
          <a:blip r:embed="rId21">
            <a:clrChange>
              <a:clrFrom>
                <a:srgbClr val="F1F5F6"/>
              </a:clrFrom>
              <a:clrTo>
                <a:srgbClr val="F1F5F6">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66996" t="29562" r="18265" b="42876"/>
          <a:stretch/>
        </p:blipFill>
        <p:spPr bwMode="auto">
          <a:xfrm>
            <a:off x="6702392" y="1113640"/>
            <a:ext cx="215470" cy="430850"/>
          </a:xfrm>
          <a:prstGeom prst="rect">
            <a:avLst/>
          </a:prstGeom>
          <a:noFill/>
          <a:extLst>
            <a:ext uri="{909E8E84-426E-40DD-AFC4-6F175D3DCCD1}">
              <a14:hiddenFill xmlns:a14="http://schemas.microsoft.com/office/drawing/2010/main">
                <a:solidFill>
                  <a:srgbClr val="FFFFFF"/>
                </a:solidFill>
              </a14:hiddenFill>
            </a:ext>
          </a:extLst>
        </p:spPr>
      </p:pic>
      <p:pic>
        <p:nvPicPr>
          <p:cNvPr id="23" name="78 jongen met de 9 wensen (mp3cut.net)">
            <a:hlinkClick r:id="" action="ppaction://media"/>
            <a:extLst>
              <a:ext uri="{FF2B5EF4-FFF2-40B4-BE49-F238E27FC236}">
                <a16:creationId xmlns:a16="http://schemas.microsoft.com/office/drawing/2014/main" id="{D29D0145-3197-0CC0-857E-7EF79A554E10}"/>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9762406" y="1587124"/>
            <a:ext cx="609600" cy="609600"/>
          </a:xfrm>
          <a:prstGeom prst="rect">
            <a:avLst/>
          </a:prstGeom>
        </p:spPr>
      </p:pic>
      <p:sp>
        <p:nvSpPr>
          <p:cNvPr id="2" name="Titel 1">
            <a:extLst>
              <a:ext uri="{FF2B5EF4-FFF2-40B4-BE49-F238E27FC236}">
                <a16:creationId xmlns:a16="http://schemas.microsoft.com/office/drawing/2014/main" id="{BE9DEB90-11D9-7426-766D-277C6D91ECD2}"/>
              </a:ext>
            </a:extLst>
          </p:cNvPr>
          <p:cNvSpPr txBox="1">
            <a:spLocks/>
          </p:cNvSpPr>
          <p:nvPr/>
        </p:nvSpPr>
        <p:spPr>
          <a:xfrm>
            <a:off x="3194787" y="11894"/>
            <a:ext cx="5802426" cy="8463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dirty="0">
                <a:solidFill>
                  <a:srgbClr val="BED5C4"/>
                </a:solidFill>
                <a:latin typeface="Arial Black" panose="020B0A04020102020204" pitchFamily="34" charset="0"/>
              </a:rPr>
              <a:t>Interview 7/8</a:t>
            </a:r>
            <a:endParaRPr lang="nl-NL" sz="8000" b="1" dirty="0">
              <a:solidFill>
                <a:srgbClr val="BED5C4"/>
              </a:solidFill>
              <a:latin typeface="Arial Black" panose="020B0A04020102020204" pitchFamily="34" charset="0"/>
            </a:endParaRPr>
          </a:p>
        </p:txBody>
      </p:sp>
    </p:spTree>
    <p:extLst>
      <p:ext uri="{BB962C8B-B14F-4D97-AF65-F5344CB8AC3E}">
        <p14:creationId xmlns:p14="http://schemas.microsoft.com/office/powerpoint/2010/main" val="4045558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7480" fill="hold"/>
                                        <p:tgtEl>
                                          <p:spTgt spid="12"/>
                                        </p:tgtEl>
                                      </p:cBhvr>
                                    </p:cmd>
                                  </p:childTnLst>
                                </p:cTn>
                              </p:par>
                            </p:childTnLst>
                          </p:cTn>
                        </p:par>
                        <p:par>
                          <p:cTn id="8" fill="hold">
                            <p:stCondLst>
                              <p:cond delay="27480"/>
                            </p:stCondLst>
                            <p:childTnLst>
                              <p:par>
                                <p:cTn id="9" presetID="2"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audio>
              <p:cMediaNode vol="80000">
                <p:cTn id="17" fill="hold" display="0">
                  <p:stCondLst>
                    <p:cond delay="indefinite"/>
                  </p:stCondLst>
                  <p:endCondLst>
                    <p:cond evt="onStopAudio" delay="0">
                      <p:tgtEl>
                        <p:sldTgt/>
                      </p:tgtEl>
                    </p:cond>
                  </p:endCondLst>
                </p:cTn>
                <p:tgtEl>
                  <p:spTgt spid="20"/>
                </p:tgtEl>
              </p:cMediaNode>
            </p:audio>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5016" fill="hold"/>
                                        <p:tgtEl>
                                          <p:spTgt spid="20"/>
                                        </p:tgtEl>
                                      </p:cBhvr>
                                    </p:cmd>
                                  </p:childTnLst>
                                </p:cTn>
                              </p:par>
                            </p:childTnLst>
                          </p:cTn>
                        </p:par>
                        <p:par>
                          <p:cTn id="23" fill="hold">
                            <p:stCondLst>
                              <p:cond delay="35016"/>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0"/>
                  </p:tgtEl>
                </p:cond>
              </p:nextCondLst>
            </p:seq>
            <p:audio>
              <p:cMediaNode vol="80000">
                <p:cTn id="32" fill="hold" display="0">
                  <p:stCondLst>
                    <p:cond delay="indefinite"/>
                  </p:stCondLst>
                  <p:endCondLst>
                    <p:cond evt="onStopAudio" delay="0">
                      <p:tgtEl>
                        <p:sldTgt/>
                      </p:tgtEl>
                    </p:cond>
                  </p:endCondLst>
                </p:cTn>
                <p:tgtEl>
                  <p:spTgt spid="21"/>
                </p:tgtEl>
              </p:cMediaNode>
            </p:audio>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5640" fill="hold"/>
                                        <p:tgtEl>
                                          <p:spTgt spid="21"/>
                                        </p:tgtEl>
                                      </p:cBhvr>
                                    </p:cmd>
                                  </p:childTnLst>
                                </p:cTn>
                              </p:par>
                            </p:childTnLst>
                          </p:cTn>
                        </p:par>
                        <p:par>
                          <p:cTn id="38" fill="hold">
                            <p:stCondLst>
                              <p:cond delay="35640"/>
                            </p:stCondLst>
                            <p:childTnLst>
                              <p:par>
                                <p:cTn id="39" presetID="2" presetClass="entr" presetSubtype="4"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audio>
              <p:cMediaNode vol="80000">
                <p:cTn id="47" fill="hold" display="0">
                  <p:stCondLst>
                    <p:cond delay="indefinite"/>
                  </p:stCondLst>
                  <p:endCondLst>
                    <p:cond evt="onStopAudio" delay="0">
                      <p:tgtEl>
                        <p:sldTgt/>
                      </p:tgtEl>
                    </p:cond>
                  </p:endCondLst>
                </p:cTn>
                <p:tgtEl>
                  <p:spTgt spid="23"/>
                </p:tgtEl>
              </p:cMediaNode>
            </p:audio>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37488" fill="hold"/>
                                        <p:tgtEl>
                                          <p:spTgt spid="23"/>
                                        </p:tgtEl>
                                      </p:cBhvr>
                                    </p:cmd>
                                  </p:childTnLst>
                                </p:cTn>
                              </p:par>
                            </p:childTnLst>
                          </p:cTn>
                        </p:par>
                        <p:par>
                          <p:cTn id="53" fill="hold">
                            <p:stCondLst>
                              <p:cond delay="37488"/>
                            </p:stCondLst>
                            <p:childTnLst>
                              <p:par>
                                <p:cTn id="54" presetID="2" presetClass="entr" presetSubtype="6"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1+#ppt_w/2"/>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par>
                                <p:cTn id="58" presetID="2" presetClass="entr" presetSubtype="6"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1+#ppt_w/2"/>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
                  </p:tgtEl>
                </p:cond>
              </p:nextCondLst>
            </p:seq>
          </p:childTnLst>
        </p:cTn>
      </p:par>
    </p:tnLst>
    <p:bldLst>
      <p:bldP spid="5" grpId="0"/>
      <p:bldP spid="7"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uur, roze, ontwerp, kunst&#10;&#10;Automatisch gegenereerde beschrijving">
            <a:extLst>
              <a:ext uri="{FF2B5EF4-FFF2-40B4-BE49-F238E27FC236}">
                <a16:creationId xmlns:a16="http://schemas.microsoft.com/office/drawing/2014/main" id="{58C99C05-F553-2E5F-2816-95F890BE2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ndertitel 2">
            <a:extLst>
              <a:ext uri="{FF2B5EF4-FFF2-40B4-BE49-F238E27FC236}">
                <a16:creationId xmlns:a16="http://schemas.microsoft.com/office/drawing/2014/main" id="{8B484F62-51EA-FE34-5B7D-6215C252923A}"/>
              </a:ext>
            </a:extLst>
          </p:cNvPr>
          <p:cNvSpPr>
            <a:spLocks noGrp="1"/>
          </p:cNvSpPr>
          <p:nvPr>
            <p:ph type="subTitle" idx="1"/>
          </p:nvPr>
        </p:nvSpPr>
        <p:spPr>
          <a:xfrm>
            <a:off x="1300467" y="2131623"/>
            <a:ext cx="2886381" cy="626926"/>
          </a:xfrm>
        </p:spPr>
        <p:txBody>
          <a:bodyPr>
            <a:noAutofit/>
          </a:bodyPr>
          <a:lstStyle/>
          <a:p>
            <a:r>
              <a:rPr lang="nl-NL" sz="2000" dirty="0"/>
              <a:t>Ben jij wel eens van school gewisseld?</a:t>
            </a:r>
          </a:p>
        </p:txBody>
      </p:sp>
      <p:sp>
        <p:nvSpPr>
          <p:cNvPr id="8" name="Ondertitel 2">
            <a:extLst>
              <a:ext uri="{FF2B5EF4-FFF2-40B4-BE49-F238E27FC236}">
                <a16:creationId xmlns:a16="http://schemas.microsoft.com/office/drawing/2014/main" id="{1E4D95A7-8A0F-9EA7-B341-14B9C5B06FE8}"/>
              </a:ext>
            </a:extLst>
          </p:cNvPr>
          <p:cNvSpPr txBox="1">
            <a:spLocks/>
          </p:cNvSpPr>
          <p:nvPr/>
        </p:nvSpPr>
        <p:spPr>
          <a:xfrm>
            <a:off x="4258926" y="2067751"/>
            <a:ext cx="2886381" cy="8401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Wie is bij jullie thuis het meest heldhaftig? En waarom?</a:t>
            </a:r>
          </a:p>
        </p:txBody>
      </p:sp>
      <p:sp>
        <p:nvSpPr>
          <p:cNvPr id="10" name="Ondertitel 2">
            <a:extLst>
              <a:ext uri="{FF2B5EF4-FFF2-40B4-BE49-F238E27FC236}">
                <a16:creationId xmlns:a16="http://schemas.microsoft.com/office/drawing/2014/main" id="{C0CF9AF8-8376-A972-7A00-B6747F5BBD1F}"/>
              </a:ext>
            </a:extLst>
          </p:cNvPr>
          <p:cNvSpPr txBox="1">
            <a:spLocks/>
          </p:cNvSpPr>
          <p:nvPr/>
        </p:nvSpPr>
        <p:spPr>
          <a:xfrm>
            <a:off x="7217386" y="2143167"/>
            <a:ext cx="2886381" cy="8761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Met wie maak jij wel eens ruzie thuis? En waar gaat dat over?</a:t>
            </a:r>
          </a:p>
        </p:txBody>
      </p:sp>
      <p:sp>
        <p:nvSpPr>
          <p:cNvPr id="4" name="Ondertitel 2">
            <a:extLst>
              <a:ext uri="{FF2B5EF4-FFF2-40B4-BE49-F238E27FC236}">
                <a16:creationId xmlns:a16="http://schemas.microsoft.com/office/drawing/2014/main" id="{5E18CF67-9CDD-202E-4AC7-5F60FC625A90}"/>
              </a:ext>
            </a:extLst>
          </p:cNvPr>
          <p:cNvSpPr txBox="1">
            <a:spLocks/>
          </p:cNvSpPr>
          <p:nvPr/>
        </p:nvSpPr>
        <p:spPr>
          <a:xfrm>
            <a:off x="1300464" y="5526634"/>
            <a:ext cx="2886381" cy="9803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Wie kan er het beste koken? Wat vind jij het lekkerst?</a:t>
            </a:r>
          </a:p>
        </p:txBody>
      </p:sp>
      <p:sp>
        <p:nvSpPr>
          <p:cNvPr id="5" name="Ondertitel 2">
            <a:extLst>
              <a:ext uri="{FF2B5EF4-FFF2-40B4-BE49-F238E27FC236}">
                <a16:creationId xmlns:a16="http://schemas.microsoft.com/office/drawing/2014/main" id="{0DBF2F3F-B7AC-6F53-AE63-8A682560C8B2}"/>
              </a:ext>
            </a:extLst>
          </p:cNvPr>
          <p:cNvSpPr txBox="1">
            <a:spLocks/>
          </p:cNvSpPr>
          <p:nvPr/>
        </p:nvSpPr>
        <p:spPr>
          <a:xfrm>
            <a:off x="1300462" y="3263293"/>
            <a:ext cx="2886381" cy="6269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Waar ben jij thuis wel eens bang voor?</a:t>
            </a:r>
          </a:p>
        </p:txBody>
      </p:sp>
      <p:sp>
        <p:nvSpPr>
          <p:cNvPr id="13" name="Ondertitel 2">
            <a:extLst>
              <a:ext uri="{FF2B5EF4-FFF2-40B4-BE49-F238E27FC236}">
                <a16:creationId xmlns:a16="http://schemas.microsoft.com/office/drawing/2014/main" id="{92F2A58B-278A-82FB-617F-573FF980FE11}"/>
              </a:ext>
            </a:extLst>
          </p:cNvPr>
          <p:cNvSpPr txBox="1">
            <a:spLocks/>
          </p:cNvSpPr>
          <p:nvPr/>
        </p:nvSpPr>
        <p:spPr>
          <a:xfrm>
            <a:off x="1300463" y="4394964"/>
            <a:ext cx="2886381" cy="6269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voor ouders </a:t>
            </a:r>
            <a:br>
              <a:rPr lang="nl-NL" sz="2000"/>
            </a:br>
            <a:r>
              <a:rPr lang="nl-NL" sz="2000"/>
              <a:t>heb jij?</a:t>
            </a:r>
          </a:p>
        </p:txBody>
      </p:sp>
      <p:sp>
        <p:nvSpPr>
          <p:cNvPr id="14" name="Ondertitel 2">
            <a:extLst>
              <a:ext uri="{FF2B5EF4-FFF2-40B4-BE49-F238E27FC236}">
                <a16:creationId xmlns:a16="http://schemas.microsoft.com/office/drawing/2014/main" id="{36343FC4-FFEA-D321-CFC0-98BCB012A70F}"/>
              </a:ext>
            </a:extLst>
          </p:cNvPr>
          <p:cNvSpPr txBox="1">
            <a:spLocks/>
          </p:cNvSpPr>
          <p:nvPr/>
        </p:nvSpPr>
        <p:spPr>
          <a:xfrm>
            <a:off x="4246472" y="4444756"/>
            <a:ext cx="2886381" cy="6269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voor bijzondere spullen heb jij thuis?</a:t>
            </a:r>
          </a:p>
        </p:txBody>
      </p:sp>
      <p:sp>
        <p:nvSpPr>
          <p:cNvPr id="15" name="Ondertitel 2">
            <a:extLst>
              <a:ext uri="{FF2B5EF4-FFF2-40B4-BE49-F238E27FC236}">
                <a16:creationId xmlns:a16="http://schemas.microsoft.com/office/drawing/2014/main" id="{8EC3B561-6F0D-E729-21EE-347BA7360825}"/>
              </a:ext>
            </a:extLst>
          </p:cNvPr>
          <p:cNvSpPr txBox="1">
            <a:spLocks/>
          </p:cNvSpPr>
          <p:nvPr/>
        </p:nvSpPr>
        <p:spPr>
          <a:xfrm>
            <a:off x="7192482" y="4538590"/>
            <a:ext cx="2886381" cy="6269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doe jij het liefste als je thuis bent?</a:t>
            </a:r>
          </a:p>
        </p:txBody>
      </p:sp>
      <p:sp>
        <p:nvSpPr>
          <p:cNvPr id="16" name="Ondertitel 2">
            <a:extLst>
              <a:ext uri="{FF2B5EF4-FFF2-40B4-BE49-F238E27FC236}">
                <a16:creationId xmlns:a16="http://schemas.microsoft.com/office/drawing/2014/main" id="{B6D4B32E-1E68-A76B-CC4D-A3CCA41F65CB}"/>
              </a:ext>
            </a:extLst>
          </p:cNvPr>
          <p:cNvSpPr txBox="1">
            <a:spLocks/>
          </p:cNvSpPr>
          <p:nvPr/>
        </p:nvSpPr>
        <p:spPr>
          <a:xfrm>
            <a:off x="4269243" y="3362880"/>
            <a:ext cx="2886381" cy="6269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vind jij het leukste aan jouw slaapkamer?</a:t>
            </a:r>
          </a:p>
        </p:txBody>
      </p:sp>
      <p:sp>
        <p:nvSpPr>
          <p:cNvPr id="17" name="Ondertitel 2">
            <a:extLst>
              <a:ext uri="{FF2B5EF4-FFF2-40B4-BE49-F238E27FC236}">
                <a16:creationId xmlns:a16="http://schemas.microsoft.com/office/drawing/2014/main" id="{B529706A-19D7-66EA-3FA5-4E1D53B020AE}"/>
              </a:ext>
            </a:extLst>
          </p:cNvPr>
          <p:cNvSpPr txBox="1">
            <a:spLocks/>
          </p:cNvSpPr>
          <p:nvPr/>
        </p:nvSpPr>
        <p:spPr>
          <a:xfrm>
            <a:off x="7238024" y="3465472"/>
            <a:ext cx="2886381" cy="6269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vind jij de stomste regel bij jou thuis?</a:t>
            </a:r>
          </a:p>
        </p:txBody>
      </p:sp>
      <p:sp>
        <p:nvSpPr>
          <p:cNvPr id="18" name="Ondertitel 2">
            <a:extLst>
              <a:ext uri="{FF2B5EF4-FFF2-40B4-BE49-F238E27FC236}">
                <a16:creationId xmlns:a16="http://schemas.microsoft.com/office/drawing/2014/main" id="{02B06DB1-283A-FE88-F7A7-D01DACF8995D}"/>
              </a:ext>
            </a:extLst>
          </p:cNvPr>
          <p:cNvSpPr txBox="1">
            <a:spLocks/>
          </p:cNvSpPr>
          <p:nvPr/>
        </p:nvSpPr>
        <p:spPr>
          <a:xfrm>
            <a:off x="7240778" y="5611706"/>
            <a:ext cx="2886381" cy="8953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Wat is het meest bijzonder aan jouw familie?</a:t>
            </a:r>
          </a:p>
        </p:txBody>
      </p:sp>
      <p:sp>
        <p:nvSpPr>
          <p:cNvPr id="19" name="Ondertitel 2">
            <a:extLst>
              <a:ext uri="{FF2B5EF4-FFF2-40B4-BE49-F238E27FC236}">
                <a16:creationId xmlns:a16="http://schemas.microsoft.com/office/drawing/2014/main" id="{E04FEF81-792C-C586-1EC4-9D9471324628}"/>
              </a:ext>
            </a:extLst>
          </p:cNvPr>
          <p:cNvSpPr txBox="1">
            <a:spLocks/>
          </p:cNvSpPr>
          <p:nvPr/>
        </p:nvSpPr>
        <p:spPr>
          <a:xfrm>
            <a:off x="4270621" y="5526635"/>
            <a:ext cx="2886381" cy="6269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2000"/>
              <a:t>Waar lees jij thuis het liefst?</a:t>
            </a:r>
          </a:p>
        </p:txBody>
      </p:sp>
      <p:sp>
        <p:nvSpPr>
          <p:cNvPr id="20" name="Titel 1">
            <a:extLst>
              <a:ext uri="{FF2B5EF4-FFF2-40B4-BE49-F238E27FC236}">
                <a16:creationId xmlns:a16="http://schemas.microsoft.com/office/drawing/2014/main" id="{A23D2B06-5E5D-2256-62B9-85F4E802EBE6}"/>
              </a:ext>
            </a:extLst>
          </p:cNvPr>
          <p:cNvSpPr txBox="1">
            <a:spLocks/>
          </p:cNvSpPr>
          <p:nvPr/>
        </p:nvSpPr>
        <p:spPr>
          <a:xfrm>
            <a:off x="3194787" y="709242"/>
            <a:ext cx="5802426" cy="8463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dirty="0">
                <a:solidFill>
                  <a:srgbClr val="BED5C4"/>
                </a:solidFill>
                <a:latin typeface="Arial Black" panose="020B0A04020102020204" pitchFamily="34" charset="0"/>
              </a:rPr>
              <a:t>Interview</a:t>
            </a:r>
            <a:endParaRPr lang="nl-NL" sz="8000" b="1" dirty="0">
              <a:solidFill>
                <a:srgbClr val="BED5C4"/>
              </a:solidFill>
              <a:latin typeface="Arial Black" panose="020B0A04020102020204" pitchFamily="34" charset="0"/>
            </a:endParaRPr>
          </a:p>
        </p:txBody>
      </p:sp>
    </p:spTree>
    <p:extLst>
      <p:ext uri="{BB962C8B-B14F-4D97-AF65-F5344CB8AC3E}">
        <p14:creationId xmlns:p14="http://schemas.microsoft.com/office/powerpoint/2010/main" val="2647258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muur, roze, ontwerp, kunst&#10;&#10;Automatisch gegenereerde beschrijving">
            <a:extLst>
              <a:ext uri="{FF2B5EF4-FFF2-40B4-BE49-F238E27FC236}">
                <a16:creationId xmlns:a16="http://schemas.microsoft.com/office/drawing/2014/main" id="{240AE236-E0A5-1998-2E91-4B70B29144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kstvak 6">
            <a:extLst>
              <a:ext uri="{FF2B5EF4-FFF2-40B4-BE49-F238E27FC236}">
                <a16:creationId xmlns:a16="http://schemas.microsoft.com/office/drawing/2014/main" id="{DC334060-34D9-938A-3CB2-BC5945156182}"/>
              </a:ext>
            </a:extLst>
          </p:cNvPr>
          <p:cNvSpPr txBox="1"/>
          <p:nvPr/>
        </p:nvSpPr>
        <p:spPr>
          <a:xfrm>
            <a:off x="1595391" y="3272366"/>
            <a:ext cx="6812280" cy="1200329"/>
          </a:xfrm>
          <a:prstGeom prst="rect">
            <a:avLst/>
          </a:prstGeom>
          <a:noFill/>
        </p:spPr>
        <p:txBody>
          <a:bodyPr wrap="square" rtlCol="0">
            <a:spAutoFit/>
          </a:bodyPr>
          <a:lstStyle/>
          <a:p>
            <a:pPr algn="l"/>
            <a:endParaRPr lang="nl-NL" sz="2400" b="0" i="0" u="none" strike="noStrike" baseline="30000" dirty="0">
              <a:solidFill>
                <a:srgbClr val="000000"/>
              </a:solidFill>
              <a:cs typeface="Arial" panose="020B0604020202020204" pitchFamily="34" charset="0"/>
            </a:endParaRPr>
          </a:p>
          <a:p>
            <a:pPr algn="l"/>
            <a:br>
              <a:rPr lang="nl-NL" sz="2400" b="0" i="0" u="none" strike="noStrike" baseline="30000" dirty="0">
                <a:solidFill>
                  <a:srgbClr val="000000"/>
                </a:solidFill>
                <a:cs typeface="Arial" panose="020B0604020202020204" pitchFamily="34" charset="0"/>
              </a:rPr>
            </a:br>
            <a:br>
              <a:rPr lang="nl-NL" sz="2400" b="0" i="0" u="none" strike="noStrike" baseline="30000" dirty="0">
                <a:solidFill>
                  <a:srgbClr val="000000"/>
                </a:solidFill>
                <a:cs typeface="Arial" panose="020B0604020202020204" pitchFamily="34" charset="0"/>
              </a:rPr>
            </a:br>
            <a:endParaRPr lang="nl-NL" sz="2400" dirty="0"/>
          </a:p>
        </p:txBody>
      </p:sp>
      <p:sp>
        <p:nvSpPr>
          <p:cNvPr id="4" name="Titel 1">
            <a:extLst>
              <a:ext uri="{FF2B5EF4-FFF2-40B4-BE49-F238E27FC236}">
                <a16:creationId xmlns:a16="http://schemas.microsoft.com/office/drawing/2014/main" id="{CA1B7C19-CC07-F4FF-EFB7-18CCE1F2C5F8}"/>
              </a:ext>
            </a:extLst>
          </p:cNvPr>
          <p:cNvSpPr txBox="1">
            <a:spLocks/>
          </p:cNvSpPr>
          <p:nvPr/>
        </p:nvSpPr>
        <p:spPr>
          <a:xfrm>
            <a:off x="3194787" y="427168"/>
            <a:ext cx="5802426" cy="8463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dirty="0">
                <a:solidFill>
                  <a:srgbClr val="BED5C4"/>
                </a:solidFill>
                <a:latin typeface="Arial Black" panose="020B0A04020102020204" pitchFamily="34" charset="0"/>
              </a:rPr>
              <a:t>Creatief schrijven</a:t>
            </a:r>
            <a:endParaRPr lang="nl-NL" sz="8000" b="1" dirty="0">
              <a:solidFill>
                <a:srgbClr val="BED5C4"/>
              </a:solidFill>
              <a:latin typeface="Arial Black" panose="020B0A04020102020204" pitchFamily="34" charset="0"/>
            </a:endParaRPr>
          </a:p>
        </p:txBody>
      </p:sp>
      <p:graphicFrame>
        <p:nvGraphicFramePr>
          <p:cNvPr id="13" name="Tabel 13">
            <a:extLst>
              <a:ext uri="{FF2B5EF4-FFF2-40B4-BE49-F238E27FC236}">
                <a16:creationId xmlns:a16="http://schemas.microsoft.com/office/drawing/2014/main" id="{9DC4B331-09E9-EDB3-AD51-5D8F629F78D4}"/>
              </a:ext>
            </a:extLst>
          </p:cNvPr>
          <p:cNvGraphicFramePr>
            <a:graphicFrameLocks noGrp="1"/>
          </p:cNvGraphicFramePr>
          <p:nvPr>
            <p:extLst>
              <p:ext uri="{D42A27DB-BD31-4B8C-83A1-F6EECF244321}">
                <p14:modId xmlns:p14="http://schemas.microsoft.com/office/powerpoint/2010/main" val="138929099"/>
              </p:ext>
            </p:extLst>
          </p:nvPr>
        </p:nvGraphicFramePr>
        <p:xfrm>
          <a:off x="391885" y="1685242"/>
          <a:ext cx="10476955" cy="5199828"/>
        </p:xfrm>
        <a:graphic>
          <a:graphicData uri="http://schemas.openxmlformats.org/drawingml/2006/table">
            <a:tbl>
              <a:tblPr firstRow="1" bandRow="1">
                <a:tableStyleId>{2D5ABB26-0587-4C30-8999-92F81FD0307C}</a:tableStyleId>
              </a:tblPr>
              <a:tblGrid>
                <a:gridCol w="823595">
                  <a:extLst>
                    <a:ext uri="{9D8B030D-6E8A-4147-A177-3AD203B41FA5}">
                      <a16:colId xmlns:a16="http://schemas.microsoft.com/office/drawing/2014/main" val="1722771477"/>
                    </a:ext>
                  </a:extLst>
                </a:gridCol>
                <a:gridCol w="9653360">
                  <a:extLst>
                    <a:ext uri="{9D8B030D-6E8A-4147-A177-3AD203B41FA5}">
                      <a16:colId xmlns:a16="http://schemas.microsoft.com/office/drawing/2014/main" val="595522252"/>
                    </a:ext>
                  </a:extLst>
                </a:gridCol>
              </a:tblGrid>
              <a:tr h="1118899">
                <a:tc>
                  <a:txBody>
                    <a:bodyPr/>
                    <a:lstStyle/>
                    <a:p>
                      <a:pPr algn="l"/>
                      <a:r>
                        <a:rPr lang="nl-NL" b="1" dirty="0"/>
                        <a:t>Stap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0" u="none" strike="noStrike" baseline="30000" dirty="0">
                          <a:solidFill>
                            <a:srgbClr val="000000"/>
                          </a:solidFill>
                        </a:rPr>
                        <a:t>Kies iets </a:t>
                      </a:r>
                      <a:r>
                        <a:rPr lang="nl-NL" sz="2800" baseline="30000" dirty="0">
                          <a:solidFill>
                            <a:srgbClr val="000000"/>
                          </a:solidFill>
                        </a:rPr>
                        <a:t>wat je is opgevallen u</a:t>
                      </a:r>
                      <a:r>
                        <a:rPr lang="nl-NL" sz="2800" b="0" u="none" strike="noStrike" baseline="30000" dirty="0">
                          <a:solidFill>
                            <a:srgbClr val="000000"/>
                          </a:solidFill>
                        </a:rPr>
                        <a:t>it het interview. </a:t>
                      </a:r>
                      <a:br>
                        <a:rPr lang="nl-NL" sz="2800" b="0" u="none" strike="noStrike" baseline="30000" dirty="0">
                          <a:solidFill>
                            <a:srgbClr val="000000"/>
                          </a:solidFill>
                        </a:rPr>
                      </a:br>
                      <a:r>
                        <a:rPr lang="nl-NL" sz="2800" b="0" u="none" strike="noStrike" baseline="30000" dirty="0">
                          <a:solidFill>
                            <a:srgbClr val="000000"/>
                          </a:solidFill>
                        </a:rPr>
                        <a:t>Denk aan een gekke huisregel of iets bijzonders wat er is/staat/gebeurt in het huis van de ander.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b="0" u="none" strike="noStrike" baseline="30000" dirty="0">
                          <a:solidFill>
                            <a:srgbClr val="000000"/>
                          </a:solidFill>
                        </a:rPr>
                        <a:t>Dit ga je gebruiken in het verhaal.</a:t>
                      </a:r>
                    </a:p>
                  </a:txBody>
                  <a:tcPr/>
                </a:tc>
                <a:extLst>
                  <a:ext uri="{0D108BD9-81ED-4DB2-BD59-A6C34878D82A}">
                    <a16:rowId xmlns:a16="http://schemas.microsoft.com/office/drawing/2014/main" val="2658908338"/>
                  </a:ext>
                </a:extLst>
              </a:tr>
              <a:tr h="895119">
                <a:tc>
                  <a:txBody>
                    <a:bodyPr/>
                    <a:lstStyle/>
                    <a:p>
                      <a:pPr algn="l"/>
                      <a:r>
                        <a:rPr lang="nl-NL" b="1" dirty="0"/>
                        <a:t>Stap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aseline="30000" dirty="0">
                          <a:solidFill>
                            <a:srgbClr val="000000"/>
                          </a:solidFill>
                        </a:rPr>
                        <a:t>Kies één van de huizen. Welk huis vind jij leuk? Waar kan je al je fantasie in kwijt? Het verhaal dat je gaat schrijven vindt plaats in dit huis.</a:t>
                      </a:r>
                    </a:p>
                  </a:txBody>
                  <a:tcPr/>
                </a:tc>
                <a:extLst>
                  <a:ext uri="{0D108BD9-81ED-4DB2-BD59-A6C34878D82A}">
                    <a16:rowId xmlns:a16="http://schemas.microsoft.com/office/drawing/2014/main" val="2894825403"/>
                  </a:ext>
                </a:extLst>
              </a:tr>
              <a:tr h="905945">
                <a:tc>
                  <a:txBody>
                    <a:bodyPr/>
                    <a:lstStyle/>
                    <a:p>
                      <a:pPr algn="l"/>
                      <a:r>
                        <a:rPr lang="nl-NL" b="1" dirty="0"/>
                        <a:t>Stap 3</a:t>
                      </a:r>
                    </a:p>
                  </a:txBody>
                  <a:tcPr/>
                </a:tc>
                <a:tc>
                  <a:txBody>
                    <a:bodyPr/>
                    <a:lstStyle/>
                    <a:p>
                      <a:pPr algn="l"/>
                      <a:r>
                        <a:rPr lang="nl-NL" sz="2800" baseline="30000" dirty="0">
                          <a:solidFill>
                            <a:srgbClr val="000000"/>
                          </a:solidFill>
                        </a:rPr>
                        <a:t>Begin je verhaal met de volgende </a:t>
                      </a:r>
                      <a:r>
                        <a:rPr lang="nl-NL" sz="2800" b="0" u="none" strike="noStrike" baseline="30000" dirty="0">
                          <a:solidFill>
                            <a:srgbClr val="000000"/>
                          </a:solidFill>
                        </a:rPr>
                        <a:t>zin: “In dit huis is er iets vreemds aan de hand...”. Dan mag je helemaal los met je fantasie. Wat voor vreemds gebeurt er? Wat voor gekke regels gelden er? Wat voor gekke dingen vind je in het huis?</a:t>
                      </a:r>
                    </a:p>
                  </a:txBody>
                  <a:tcPr/>
                </a:tc>
                <a:extLst>
                  <a:ext uri="{0D108BD9-81ED-4DB2-BD59-A6C34878D82A}">
                    <a16:rowId xmlns:a16="http://schemas.microsoft.com/office/drawing/2014/main" val="1065106707"/>
                  </a:ext>
                </a:extLst>
              </a:tr>
              <a:tr h="584850">
                <a:tc>
                  <a:txBody>
                    <a:bodyPr/>
                    <a:lstStyle/>
                    <a:p>
                      <a:pPr algn="l"/>
                      <a:r>
                        <a:rPr lang="nl-NL" b="1" dirty="0"/>
                        <a:t>Stap 4</a:t>
                      </a:r>
                    </a:p>
                  </a:txBody>
                  <a:tcPr/>
                </a:tc>
                <a:tc>
                  <a:txBody>
                    <a:bodyPr/>
                    <a:lstStyle/>
                    <a:p>
                      <a:pPr algn="l"/>
                      <a:r>
                        <a:rPr lang="nl-NL" sz="2800" b="0" u="none" strike="noStrike" baseline="30000" dirty="0">
                          <a:solidFill>
                            <a:srgbClr val="000000"/>
                          </a:solidFill>
                        </a:rPr>
                        <a:t>Schrijven maar! </a:t>
                      </a:r>
                      <a:endParaRPr lang="nl-NL" sz="2800" dirty="0"/>
                    </a:p>
                  </a:txBody>
                  <a:tcPr/>
                </a:tc>
                <a:extLst>
                  <a:ext uri="{0D108BD9-81ED-4DB2-BD59-A6C34878D82A}">
                    <a16:rowId xmlns:a16="http://schemas.microsoft.com/office/drawing/2014/main" val="1371233737"/>
                  </a:ext>
                </a:extLst>
              </a:tr>
              <a:tr h="905945">
                <a:tc>
                  <a:txBody>
                    <a:bodyPr/>
                    <a:lstStyle/>
                    <a:p>
                      <a:pPr algn="l"/>
                      <a:r>
                        <a:rPr lang="nl-NL" b="1" dirty="0"/>
                        <a:t>Stap 5</a:t>
                      </a:r>
                    </a:p>
                  </a:txBody>
                  <a:tcPr/>
                </a:tc>
                <a:tc>
                  <a:txBody>
                    <a:bodyPr/>
                    <a:lstStyle/>
                    <a:p>
                      <a:pPr algn="l"/>
                      <a:r>
                        <a:rPr lang="nl-NL" sz="2800" b="0" u="none" strike="noStrike" baseline="30000">
                          <a:solidFill>
                            <a:srgbClr val="000000"/>
                          </a:solidFill>
                        </a:rPr>
                        <a:t>Maar let op! De juf of meester laat op verschillende momenten tijdens het schrijven een voorwerp zien. Dit zijn geen normale voorwerpen, maar heel bijzondere. Verwerk ze in je verhaal!</a:t>
                      </a:r>
                    </a:p>
                    <a:p>
                      <a:pPr algn="l"/>
                      <a:endParaRPr lang="nl-NL" sz="2800" b="0" u="none" strike="noStrike" baseline="30000">
                        <a:solidFill>
                          <a:srgbClr val="000000"/>
                        </a:solidFill>
                      </a:endParaRPr>
                    </a:p>
                    <a:p>
                      <a:pPr algn="l"/>
                      <a:r>
                        <a:rPr lang="nl-NL" sz="2800" b="0" i="1" u="none" strike="noStrike" baseline="30000">
                          <a:solidFill>
                            <a:srgbClr val="000000"/>
                          </a:solidFill>
                        </a:rPr>
                        <a:t>Bijvoorbeeld een wc-rolletje. Dit is geen normaal wc-rolletje maar een </a:t>
                      </a:r>
                      <a:br>
                        <a:rPr lang="nl-NL" sz="2800" b="0" i="1" u="none" strike="noStrike" baseline="30000">
                          <a:solidFill>
                            <a:srgbClr val="000000"/>
                          </a:solidFill>
                        </a:rPr>
                      </a:br>
                      <a:r>
                        <a:rPr lang="nl-NL" sz="2800" b="0" i="1" u="none" strike="noStrike" baseline="30000">
                          <a:solidFill>
                            <a:srgbClr val="000000"/>
                          </a:solidFill>
                        </a:rPr>
                        <a:t>super-speurders-kijk-in-de-toekomst-bril!</a:t>
                      </a:r>
                      <a:endParaRPr lang="nl-NL" sz="2800" i="1" dirty="0"/>
                    </a:p>
                  </a:txBody>
                  <a:tcPr/>
                </a:tc>
                <a:extLst>
                  <a:ext uri="{0D108BD9-81ED-4DB2-BD59-A6C34878D82A}">
                    <a16:rowId xmlns:a16="http://schemas.microsoft.com/office/drawing/2014/main" val="2018259950"/>
                  </a:ext>
                </a:extLst>
              </a:tr>
            </a:tbl>
          </a:graphicData>
        </a:graphic>
      </p:graphicFrame>
    </p:spTree>
    <p:extLst>
      <p:ext uri="{BB962C8B-B14F-4D97-AF65-F5344CB8AC3E}">
        <p14:creationId xmlns:p14="http://schemas.microsoft.com/office/powerpoint/2010/main" val="1878852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A57513D-822C-4FE7-A978-1529AA80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a:extLst>
              <a:ext uri="{FF2B5EF4-FFF2-40B4-BE49-F238E27FC236}">
                <a16:creationId xmlns:a16="http://schemas.microsoft.com/office/drawing/2014/main" id="{8B484F62-51EA-FE34-5B7D-6215C252923A}"/>
              </a:ext>
            </a:extLst>
          </p:cNvPr>
          <p:cNvSpPr>
            <a:spLocks noGrp="1"/>
          </p:cNvSpPr>
          <p:nvPr>
            <p:ph type="subTitle" idx="1"/>
          </p:nvPr>
        </p:nvSpPr>
        <p:spPr>
          <a:xfrm>
            <a:off x="1618488" y="2176272"/>
            <a:ext cx="2081646" cy="3844904"/>
          </a:xfrm>
        </p:spPr>
        <p:txBody>
          <a:bodyPr>
            <a:normAutofit/>
          </a:bodyPr>
          <a:lstStyle/>
          <a:p>
            <a:pPr algn="l"/>
            <a:endParaRPr lang="nl-NL" sz="2100" dirty="0"/>
          </a:p>
        </p:txBody>
      </p:sp>
      <p:sp>
        <p:nvSpPr>
          <p:cNvPr id="28" name="Rectangle 27">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Afbeelding 1" descr="Afbeelding met muur, roze, ontwerp, kunst&#10;&#10;Automatisch gegenereerde beschrijving">
            <a:extLst>
              <a:ext uri="{FF2B5EF4-FFF2-40B4-BE49-F238E27FC236}">
                <a16:creationId xmlns:a16="http://schemas.microsoft.com/office/drawing/2014/main" id="{BF5A5475-A9FF-0DC9-61E4-7053D2D7A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2B590E6D-B1FC-C57B-2210-41AB0864304F}"/>
              </a:ext>
            </a:extLst>
          </p:cNvPr>
          <p:cNvPicPr>
            <a:picLocks noChangeAspect="1"/>
          </p:cNvPicPr>
          <p:nvPr/>
        </p:nvPicPr>
        <p:blipFill rotWithShape="1">
          <a:blip r:embed="rId4">
            <a:extLst>
              <a:ext uri="{28A0092B-C50C-407E-A947-70E740481C1C}">
                <a14:useLocalDpi xmlns:a14="http://schemas.microsoft.com/office/drawing/2010/main" val="0"/>
              </a:ext>
            </a:extLst>
          </a:blip>
          <a:srcRect l="8077" r="8077"/>
          <a:stretch/>
        </p:blipFill>
        <p:spPr>
          <a:xfrm>
            <a:off x="7950890" y="3100375"/>
            <a:ext cx="4281714" cy="3829969"/>
          </a:xfrm>
          <a:prstGeom prst="rect">
            <a:avLst/>
          </a:prstGeom>
          <a:ln w="76200">
            <a:solidFill>
              <a:schemeClr val="bg1"/>
            </a:solidFill>
          </a:ln>
        </p:spPr>
      </p:pic>
      <p:sp>
        <p:nvSpPr>
          <p:cNvPr id="30" name="Rectangle 2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2" y="4177748"/>
            <a:ext cx="332539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descr="Afbeelding met tekst, Lettertype, Graphics, logo&#10;&#10;Automatisch gegenereerde beschrijving">
            <a:extLst>
              <a:ext uri="{FF2B5EF4-FFF2-40B4-BE49-F238E27FC236}">
                <a16:creationId xmlns:a16="http://schemas.microsoft.com/office/drawing/2014/main" id="{5355AC25-1B23-88C1-4DE2-A678EEF139B6}"/>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5318622" y="224714"/>
            <a:ext cx="1981820" cy="2803317"/>
          </a:xfrm>
          <a:prstGeom prst="rect">
            <a:avLst/>
          </a:prstGeom>
        </p:spPr>
      </p:pic>
      <p:pic>
        <p:nvPicPr>
          <p:cNvPr id="1026" name="Picture 2" descr="This Online Group Calls Out Weird Homes, And Here Are 30 Of The Most  Memorable Ones | Bored Panda">
            <a:extLst>
              <a:ext uri="{FF2B5EF4-FFF2-40B4-BE49-F238E27FC236}">
                <a16:creationId xmlns:a16="http://schemas.microsoft.com/office/drawing/2014/main" id="{34635AD7-252F-A47C-BBF1-804DB59B40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551"/>
          <a:stretch/>
        </p:blipFill>
        <p:spPr bwMode="auto">
          <a:xfrm>
            <a:off x="4266328" y="2061996"/>
            <a:ext cx="3638974" cy="4868348"/>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Unusual Homes Around the World - The Atlantic">
            <a:extLst>
              <a:ext uri="{FF2B5EF4-FFF2-40B4-BE49-F238E27FC236}">
                <a16:creationId xmlns:a16="http://schemas.microsoft.com/office/drawing/2014/main" id="{1DFFF668-CF39-CDA2-0D88-64AB9BE520E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84" t="20107" r="24035" b="9794"/>
          <a:stretch/>
        </p:blipFill>
        <p:spPr bwMode="auto">
          <a:xfrm>
            <a:off x="-155345" y="4177748"/>
            <a:ext cx="4455014" cy="2752596"/>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410B903E-C9F8-3439-620B-7E359473FAA2}"/>
              </a:ext>
            </a:extLst>
          </p:cNvPr>
          <p:cNvPicPr>
            <a:picLocks noChangeAspect="1"/>
          </p:cNvPicPr>
          <p:nvPr/>
        </p:nvPicPr>
        <p:blipFill rotWithShape="1">
          <a:blip r:embed="rId8"/>
          <a:srcRect l="15292" r="15292" b="1"/>
          <a:stretch/>
        </p:blipFill>
        <p:spPr>
          <a:xfrm>
            <a:off x="-188686" y="-72344"/>
            <a:ext cx="4489900" cy="4317507"/>
          </a:xfrm>
          <a:prstGeom prst="rect">
            <a:avLst/>
          </a:prstGeom>
          <a:ln w="76200">
            <a:solidFill>
              <a:schemeClr val="bg1"/>
            </a:solidFill>
          </a:ln>
        </p:spPr>
      </p:pic>
      <p:pic>
        <p:nvPicPr>
          <p:cNvPr id="1030" name="Picture 6" descr="Tea Pot | Unusual homes, Unusual buildings, Crazy houses">
            <a:extLst>
              <a:ext uri="{FF2B5EF4-FFF2-40B4-BE49-F238E27FC236}">
                <a16:creationId xmlns:a16="http://schemas.microsoft.com/office/drawing/2014/main" id="{855490E5-E918-A79E-FC31-CEFC54BF34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9162" y="-72344"/>
            <a:ext cx="4657840" cy="3100375"/>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00639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95CD4D2A79F347B10A92E10DEBD953" ma:contentTypeVersion="16" ma:contentTypeDescription="Een nieuw document maken." ma:contentTypeScope="" ma:versionID="838d31db48914440e9891ff9c8c59d28">
  <xsd:schema xmlns:xsd="http://www.w3.org/2001/XMLSchema" xmlns:xs="http://www.w3.org/2001/XMLSchema" xmlns:p="http://schemas.microsoft.com/office/2006/metadata/properties" xmlns:ns2="021b465c-3b0b-4319-a321-a31d49da96f4" xmlns:ns3="965182d8-8f1a-4481-bfe2-f92bdecbe446" targetNamespace="http://schemas.microsoft.com/office/2006/metadata/properties" ma:root="true" ma:fieldsID="1fa9f579c2b39d08260e5eac0a830cbe" ns2:_="" ns3:_="">
    <xsd:import namespace="021b465c-3b0b-4319-a321-a31d49da96f4"/>
    <xsd:import namespace="965182d8-8f1a-4481-bfe2-f92bdecbe4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Gebie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b465c-3b0b-4319-a321-a31d49da9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76ffcf93-f24d-4e2f-8f06-ae166e18d2cb" ma:termSetId="09814cd3-568e-fe90-9814-8d621ff8fb84" ma:anchorId="fba54fb3-c3e1-fe81-a776-ca4b69148c4d" ma:open="true" ma:isKeyword="false">
      <xsd:complexType>
        <xsd:sequence>
          <xsd:element ref="pc:Terms" minOccurs="0" maxOccurs="1"/>
        </xsd:sequence>
      </xsd:complexType>
    </xsd:element>
    <xsd:element name="Gebied" ma:index="22" nillable="true" ma:displayName="Gebied" ma:format="Dropdown" ma:internalName="Gebied">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5182d8-8f1a-4481-bfe2-f92bdecbe446"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69fa7a63-9f62-4985-8620-0f9e1ff33e23}" ma:internalName="TaxCatchAll" ma:showField="CatchAllData" ma:web="965182d8-8f1a-4481-bfe2-f92bdecbe4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65182d8-8f1a-4481-bfe2-f92bdecbe446" xsi:nil="true"/>
    <lcf76f155ced4ddcb4097134ff3c332f xmlns="021b465c-3b0b-4319-a321-a31d49da96f4">
      <Terms xmlns="http://schemas.microsoft.com/office/infopath/2007/PartnerControls"/>
    </lcf76f155ced4ddcb4097134ff3c332f>
    <Gebied xmlns="021b465c-3b0b-4319-a321-a31d49da96f4" xsi:nil="true"/>
  </documentManagement>
</p:properties>
</file>

<file path=customXml/itemProps1.xml><?xml version="1.0" encoding="utf-8"?>
<ds:datastoreItem xmlns:ds="http://schemas.openxmlformats.org/officeDocument/2006/customXml" ds:itemID="{F948D2CF-F460-48FE-816A-871EAA244125}"/>
</file>

<file path=customXml/itemProps2.xml><?xml version="1.0" encoding="utf-8"?>
<ds:datastoreItem xmlns:ds="http://schemas.openxmlformats.org/officeDocument/2006/customXml" ds:itemID="{99652001-DF88-4B1E-833B-D29DB82BC0E0}">
  <ds:schemaRefs>
    <ds:schemaRef ds:uri="http://schemas.microsoft.com/sharepoint/v3/contenttype/forms"/>
  </ds:schemaRefs>
</ds:datastoreItem>
</file>

<file path=customXml/itemProps3.xml><?xml version="1.0" encoding="utf-8"?>
<ds:datastoreItem xmlns:ds="http://schemas.openxmlformats.org/officeDocument/2006/customXml" ds:itemID="{E8EC0D32-A718-4579-A7A1-4632F8F090C1}">
  <ds:schemaRefs>
    <ds:schemaRef ds:uri="http://purl.org/dc/dcmitype/"/>
    <ds:schemaRef ds:uri="http://purl.org/dc/terms/"/>
    <ds:schemaRef ds:uri="021b465c-3b0b-4319-a321-a31d49da96f4"/>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965182d8-8f1a-4481-bfe2-f92bdecbe446"/>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656</Words>
  <Application>Microsoft Office PowerPoint</Application>
  <PresentationFormat>Breedbeeld</PresentationFormat>
  <Paragraphs>76</Paragraphs>
  <Slides>9</Slides>
  <Notes>1</Notes>
  <HiddenSlides>0</HiddenSlides>
  <MMClips>9</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9</vt:i4>
      </vt:variant>
    </vt:vector>
  </HeadingPairs>
  <TitlesOfParts>
    <vt:vector size="14" baseType="lpstr">
      <vt:lpstr>Arial</vt:lpstr>
      <vt:lpstr>Arial Black</vt:lpstr>
      <vt:lpstr>Calibri</vt:lpstr>
      <vt:lpstr>Calibri Light</vt:lpstr>
      <vt:lpstr>Kantoorthema</vt:lpstr>
      <vt:lpstr>PowerPoint-presentatie</vt:lpstr>
      <vt:lpstr>PowerPoint-presentatie</vt:lpstr>
      <vt:lpstr>Lied</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Bij mij thuis!</dc:title>
  <dc:creator>Kees Meulendijks</dc:creator>
  <cp:lastModifiedBy>Kees Meulendijks</cp:lastModifiedBy>
  <cp:revision>1</cp:revision>
  <dcterms:created xsi:type="dcterms:W3CDTF">2023-08-30T12:03:37Z</dcterms:created>
  <dcterms:modified xsi:type="dcterms:W3CDTF">2023-09-13T13:36:35Z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0x010100CC95CD4D2A79F347B10A92E10DEBD953</vt:lpwstr>
  </property>
  <property fmtid="{D5CDD505-2E9C-101B-9397-08002B2CF9AE}" pid="3" name="MediaServiceImageTags">
    <vt:lpwstr/>
  </property>
</Properties>
</file>