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9" r:id="rId6"/>
    <p:sldId id="263" r:id="rId7"/>
    <p:sldId id="262" r:id="rId8"/>
    <p:sldId id="264" r:id="rId9"/>
    <p:sldId id="265" r:id="rId10"/>
    <p:sldId id="266" r:id="rId11"/>
    <p:sldId id="267" r:id="rId12"/>
    <p:sldId id="270" r:id="rId13"/>
    <p:sldId id="268" r:id="rId14"/>
    <p:sldId id="26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E3"/>
    <a:srgbClr val="E6E6E6"/>
    <a:srgbClr val="418142"/>
    <a:srgbClr val="2D742E"/>
    <a:srgbClr val="276728"/>
    <a:srgbClr val="276628"/>
    <a:srgbClr val="628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D5C69-AD26-45DC-BAEA-EFDDA8BFAF42}" v="939" dt="2023-06-01T14:15:46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56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an Floor" userId="5dc3cb7f-383d-4610-8b75-ba22e7abc4c2" providerId="ADAL" clId="{210D5C69-AD26-45DC-BAEA-EFDDA8BFAF42}"/>
    <pc:docChg chg="undo redo custSel addSld delSld modSld sldOrd">
      <pc:chgData name="Joran Floor" userId="5dc3cb7f-383d-4610-8b75-ba22e7abc4c2" providerId="ADAL" clId="{210D5C69-AD26-45DC-BAEA-EFDDA8BFAF42}" dt="2023-06-01T14:14:52.293" v="2427" actId="171"/>
      <pc:docMkLst>
        <pc:docMk/>
      </pc:docMkLst>
      <pc:sldChg chg="modSp mod">
        <pc:chgData name="Joran Floor" userId="5dc3cb7f-383d-4610-8b75-ba22e7abc4c2" providerId="ADAL" clId="{210D5C69-AD26-45DC-BAEA-EFDDA8BFAF42}" dt="2023-05-31T11:33:55.021" v="1800" actId="34135"/>
        <pc:sldMkLst>
          <pc:docMk/>
          <pc:sldMk cId="274519960" sldId="258"/>
        </pc:sldMkLst>
        <pc:picChg chg="mod">
          <ac:chgData name="Joran Floor" userId="5dc3cb7f-383d-4610-8b75-ba22e7abc4c2" providerId="ADAL" clId="{210D5C69-AD26-45DC-BAEA-EFDDA8BFAF42}" dt="2023-05-31T11:33:55.021" v="1800" actId="34135"/>
          <ac:picMkLst>
            <pc:docMk/>
            <pc:sldMk cId="274519960" sldId="258"/>
            <ac:picMk id="1030" creationId="{E406FCCB-4CAE-512A-56B1-57301C2AAAF7}"/>
          </ac:picMkLst>
        </pc:picChg>
      </pc:sldChg>
      <pc:sldChg chg="addSp delSp modSp mod">
        <pc:chgData name="Joran Floor" userId="5dc3cb7f-383d-4610-8b75-ba22e7abc4c2" providerId="ADAL" clId="{210D5C69-AD26-45DC-BAEA-EFDDA8BFAF42}" dt="2023-05-31T12:25:03.648" v="2390" actId="1076"/>
        <pc:sldMkLst>
          <pc:docMk/>
          <pc:sldMk cId="224056094" sldId="259"/>
        </pc:sldMkLst>
        <pc:spChg chg="del mod">
          <ac:chgData name="Joran Floor" userId="5dc3cb7f-383d-4610-8b75-ba22e7abc4c2" providerId="ADAL" clId="{210D5C69-AD26-45DC-BAEA-EFDDA8BFAF42}" dt="2023-05-31T12:23:10.247" v="2373" actId="478"/>
          <ac:spMkLst>
            <pc:docMk/>
            <pc:sldMk cId="224056094" sldId="259"/>
            <ac:spMk id="3" creationId="{8F2B59C3-6F12-76D0-DC3B-A87B0F75E548}"/>
          </ac:spMkLst>
        </pc:spChg>
        <pc:spChg chg="del">
          <ac:chgData name="Joran Floor" userId="5dc3cb7f-383d-4610-8b75-ba22e7abc4c2" providerId="ADAL" clId="{210D5C69-AD26-45DC-BAEA-EFDDA8BFAF42}" dt="2023-05-31T11:36:00.294" v="1851" actId="478"/>
          <ac:spMkLst>
            <pc:docMk/>
            <pc:sldMk cId="224056094" sldId="259"/>
            <ac:spMk id="7" creationId="{FC62819A-C4FB-46D8-88BF-5761D365A631}"/>
          </ac:spMkLst>
        </pc:spChg>
        <pc:spChg chg="add mod">
          <ac:chgData name="Joran Floor" userId="5dc3cb7f-383d-4610-8b75-ba22e7abc4c2" providerId="ADAL" clId="{210D5C69-AD26-45DC-BAEA-EFDDA8BFAF42}" dt="2023-05-31T12:24:08.516" v="2381" actId="1076"/>
          <ac:spMkLst>
            <pc:docMk/>
            <pc:sldMk cId="224056094" sldId="259"/>
            <ac:spMk id="9" creationId="{8D78E337-F5FF-C434-6798-A5A9DA2E64CC}"/>
          </ac:spMkLst>
        </pc:spChg>
        <pc:spChg chg="add del mod">
          <ac:chgData name="Joran Floor" userId="5dc3cb7f-383d-4610-8b75-ba22e7abc4c2" providerId="ADAL" clId="{210D5C69-AD26-45DC-BAEA-EFDDA8BFAF42}" dt="2023-05-31T12:24:44.773" v="2387" actId="478"/>
          <ac:spMkLst>
            <pc:docMk/>
            <pc:sldMk cId="224056094" sldId="259"/>
            <ac:spMk id="14" creationId="{17165624-C7D9-B334-5C52-21BED4E9E1FA}"/>
          </ac:spMkLst>
        </pc:spChg>
        <pc:spChg chg="add mod ord">
          <ac:chgData name="Joran Floor" userId="5dc3cb7f-383d-4610-8b75-ba22e7abc4c2" providerId="ADAL" clId="{210D5C69-AD26-45DC-BAEA-EFDDA8BFAF42}" dt="2023-05-31T12:23:52.802" v="2380" actId="171"/>
          <ac:spMkLst>
            <pc:docMk/>
            <pc:sldMk cId="224056094" sldId="259"/>
            <ac:spMk id="16" creationId="{2D638162-0FD1-E36E-3FA5-37074E834A64}"/>
          </ac:spMkLst>
        </pc:spChg>
        <pc:spChg chg="add mod">
          <ac:chgData name="Joran Floor" userId="5dc3cb7f-383d-4610-8b75-ba22e7abc4c2" providerId="ADAL" clId="{210D5C69-AD26-45DC-BAEA-EFDDA8BFAF42}" dt="2023-05-31T12:25:03.648" v="2390" actId="1076"/>
          <ac:spMkLst>
            <pc:docMk/>
            <pc:sldMk cId="224056094" sldId="259"/>
            <ac:spMk id="18" creationId="{8D3A3314-686F-8CC8-B5BF-619AAC2ACD20}"/>
          </ac:spMkLst>
        </pc:spChg>
      </pc:sldChg>
      <pc:sldChg chg="addSp delSp modSp mod">
        <pc:chgData name="Joran Floor" userId="5dc3cb7f-383d-4610-8b75-ba22e7abc4c2" providerId="ADAL" clId="{210D5C69-AD26-45DC-BAEA-EFDDA8BFAF42}" dt="2023-05-31T12:18:51.268" v="2289" actId="207"/>
        <pc:sldMkLst>
          <pc:docMk/>
          <pc:sldMk cId="306592085" sldId="262"/>
        </pc:sldMkLst>
        <pc:spChg chg="add mod">
          <ac:chgData name="Joran Floor" userId="5dc3cb7f-383d-4610-8b75-ba22e7abc4c2" providerId="ADAL" clId="{210D5C69-AD26-45DC-BAEA-EFDDA8BFAF42}" dt="2023-05-31T11:58:05.621" v="2015" actId="1076"/>
          <ac:spMkLst>
            <pc:docMk/>
            <pc:sldMk cId="306592085" sldId="262"/>
            <ac:spMk id="3" creationId="{60CD0512-2A46-B648-64EC-D1B2D3179525}"/>
          </ac:spMkLst>
        </pc:spChg>
        <pc:spChg chg="add del mod">
          <ac:chgData name="Joran Floor" userId="5dc3cb7f-383d-4610-8b75-ba22e7abc4c2" providerId="ADAL" clId="{210D5C69-AD26-45DC-BAEA-EFDDA8BFAF42}" dt="2023-05-31T12:13:39.525" v="2019" actId="478"/>
          <ac:spMkLst>
            <pc:docMk/>
            <pc:sldMk cId="306592085" sldId="262"/>
            <ac:spMk id="6" creationId="{84FCEB5C-3A4A-896A-A42E-0E1C013D3494}"/>
          </ac:spMkLst>
        </pc:spChg>
        <pc:spChg chg="add mod">
          <ac:chgData name="Joran Floor" userId="5dc3cb7f-383d-4610-8b75-ba22e7abc4c2" providerId="ADAL" clId="{210D5C69-AD26-45DC-BAEA-EFDDA8BFAF42}" dt="2023-05-31T12:18:08.966" v="2283" actId="207"/>
          <ac:spMkLst>
            <pc:docMk/>
            <pc:sldMk cId="306592085" sldId="262"/>
            <ac:spMk id="8" creationId="{B4D1AE5F-38F2-C16D-8048-B63E3222DCCF}"/>
          </ac:spMkLst>
        </pc:spChg>
        <pc:spChg chg="del mod">
          <ac:chgData name="Joran Floor" userId="5dc3cb7f-383d-4610-8b75-ba22e7abc4c2" providerId="ADAL" clId="{210D5C69-AD26-45DC-BAEA-EFDDA8BFAF42}" dt="2023-05-31T11:57:58.028" v="2014" actId="478"/>
          <ac:spMkLst>
            <pc:docMk/>
            <pc:sldMk cId="306592085" sldId="262"/>
            <ac:spMk id="9" creationId="{F2CD4E88-A1C3-F5FC-3546-A3DB7341D023}"/>
          </ac:spMkLst>
        </pc:spChg>
        <pc:spChg chg="add mod">
          <ac:chgData name="Joran Floor" userId="5dc3cb7f-383d-4610-8b75-ba22e7abc4c2" providerId="ADAL" clId="{210D5C69-AD26-45DC-BAEA-EFDDA8BFAF42}" dt="2023-05-31T12:18:32.589" v="2285" actId="207"/>
          <ac:spMkLst>
            <pc:docMk/>
            <pc:sldMk cId="306592085" sldId="262"/>
            <ac:spMk id="10" creationId="{3D32C6D0-3EAB-B139-13FA-BA36EE59D657}"/>
          </ac:spMkLst>
        </pc:spChg>
        <pc:spChg chg="add mod">
          <ac:chgData name="Joran Floor" userId="5dc3cb7f-383d-4610-8b75-ba22e7abc4c2" providerId="ADAL" clId="{210D5C69-AD26-45DC-BAEA-EFDDA8BFAF42}" dt="2023-05-31T12:18:22.404" v="2284" actId="207"/>
          <ac:spMkLst>
            <pc:docMk/>
            <pc:sldMk cId="306592085" sldId="262"/>
            <ac:spMk id="11" creationId="{D69FF970-AD27-9A61-6A25-1BCEE80D1401}"/>
          </ac:spMkLst>
        </pc:spChg>
        <pc:spChg chg="del">
          <ac:chgData name="Joran Floor" userId="5dc3cb7f-383d-4610-8b75-ba22e7abc4c2" providerId="ADAL" clId="{210D5C69-AD26-45DC-BAEA-EFDDA8BFAF42}" dt="2023-05-31T11:57:36.557" v="1993" actId="478"/>
          <ac:spMkLst>
            <pc:docMk/>
            <pc:sldMk cId="306592085" sldId="262"/>
            <ac:spMk id="12" creationId="{5310C6D6-8D91-CEC9-C84E-1FB447AB8878}"/>
          </ac:spMkLst>
        </pc:spChg>
        <pc:spChg chg="add mod">
          <ac:chgData name="Joran Floor" userId="5dc3cb7f-383d-4610-8b75-ba22e7abc4c2" providerId="ADAL" clId="{210D5C69-AD26-45DC-BAEA-EFDDA8BFAF42}" dt="2023-05-31T12:17:36.416" v="2280" actId="1076"/>
          <ac:spMkLst>
            <pc:docMk/>
            <pc:sldMk cId="306592085" sldId="262"/>
            <ac:spMk id="14" creationId="{0650E61C-EBC9-EEF6-EC4C-BBEF4536FBE2}"/>
          </ac:spMkLst>
        </pc:spChg>
        <pc:spChg chg="add mod">
          <ac:chgData name="Joran Floor" userId="5dc3cb7f-383d-4610-8b75-ba22e7abc4c2" providerId="ADAL" clId="{210D5C69-AD26-45DC-BAEA-EFDDA8BFAF42}" dt="2023-05-31T12:18:51.268" v="2289" actId="207"/>
          <ac:spMkLst>
            <pc:docMk/>
            <pc:sldMk cId="306592085" sldId="262"/>
            <ac:spMk id="15" creationId="{316AE30B-A306-5B16-AA27-FA382DA1AA28}"/>
          </ac:spMkLst>
        </pc:spChg>
        <pc:spChg chg="add mod">
          <ac:chgData name="Joran Floor" userId="5dc3cb7f-383d-4610-8b75-ba22e7abc4c2" providerId="ADAL" clId="{210D5C69-AD26-45DC-BAEA-EFDDA8BFAF42}" dt="2023-05-31T12:16:01.652" v="2172" actId="1076"/>
          <ac:spMkLst>
            <pc:docMk/>
            <pc:sldMk cId="306592085" sldId="262"/>
            <ac:spMk id="16" creationId="{2B9DC542-2480-D89B-D4F2-0C6F8C4C29F8}"/>
          </ac:spMkLst>
        </pc:spChg>
        <pc:spChg chg="add mod">
          <ac:chgData name="Joran Floor" userId="5dc3cb7f-383d-4610-8b75-ba22e7abc4c2" providerId="ADAL" clId="{210D5C69-AD26-45DC-BAEA-EFDDA8BFAF42}" dt="2023-05-31T12:18:37.405" v="2286" actId="207"/>
          <ac:spMkLst>
            <pc:docMk/>
            <pc:sldMk cId="306592085" sldId="262"/>
            <ac:spMk id="17" creationId="{92F67E74-B93A-178C-C7D9-8C5B54493099}"/>
          </ac:spMkLst>
        </pc:spChg>
        <pc:spChg chg="add mod">
          <ac:chgData name="Joran Floor" userId="5dc3cb7f-383d-4610-8b75-ba22e7abc4c2" providerId="ADAL" clId="{210D5C69-AD26-45DC-BAEA-EFDDA8BFAF42}" dt="2023-05-31T12:18:46.004" v="2288" actId="207"/>
          <ac:spMkLst>
            <pc:docMk/>
            <pc:sldMk cId="306592085" sldId="262"/>
            <ac:spMk id="18" creationId="{93A3118C-6635-8BBD-1D3F-113358A3BF8D}"/>
          </ac:spMkLst>
        </pc:spChg>
        <pc:spChg chg="add mod">
          <ac:chgData name="Joran Floor" userId="5dc3cb7f-383d-4610-8b75-ba22e7abc4c2" providerId="ADAL" clId="{210D5C69-AD26-45DC-BAEA-EFDDA8BFAF42}" dt="2023-05-31T12:16:51.877" v="2231" actId="20577"/>
          <ac:spMkLst>
            <pc:docMk/>
            <pc:sldMk cId="306592085" sldId="262"/>
            <ac:spMk id="19" creationId="{C6A17583-4A60-349E-FE79-C9E3573D2382}"/>
          </ac:spMkLst>
        </pc:spChg>
        <pc:spChg chg="add mod">
          <ac:chgData name="Joran Floor" userId="5dc3cb7f-383d-4610-8b75-ba22e7abc4c2" providerId="ADAL" clId="{210D5C69-AD26-45DC-BAEA-EFDDA8BFAF42}" dt="2023-05-31T12:18:40.117" v="2287" actId="207"/>
          <ac:spMkLst>
            <pc:docMk/>
            <pc:sldMk cId="306592085" sldId="262"/>
            <ac:spMk id="20" creationId="{A05CE96A-BD0F-BA22-20CA-6D7A16623A09}"/>
          </ac:spMkLst>
        </pc:spChg>
        <pc:spChg chg="add mod">
          <ac:chgData name="Joran Floor" userId="5dc3cb7f-383d-4610-8b75-ba22e7abc4c2" providerId="ADAL" clId="{210D5C69-AD26-45DC-BAEA-EFDDA8BFAF42}" dt="2023-05-31T12:17:34.552" v="2279" actId="1076"/>
          <ac:spMkLst>
            <pc:docMk/>
            <pc:sldMk cId="306592085" sldId="262"/>
            <ac:spMk id="21" creationId="{5DE2E74F-2BA9-BC35-D4BA-CC857A055463}"/>
          </ac:spMkLst>
        </pc:spChg>
        <pc:picChg chg="mod">
          <ac:chgData name="Joran Floor" userId="5dc3cb7f-383d-4610-8b75-ba22e7abc4c2" providerId="ADAL" clId="{210D5C69-AD26-45DC-BAEA-EFDDA8BFAF42}" dt="2023-05-31T08:49:35.647" v="162" actId="34135"/>
          <ac:picMkLst>
            <pc:docMk/>
            <pc:sldMk cId="306592085" sldId="262"/>
            <ac:picMk id="4" creationId="{CE5F9A64-9D4C-4DE6-A970-E3A873A6FE4F}"/>
          </ac:picMkLst>
        </pc:picChg>
        <pc:picChg chg="del mod">
          <ac:chgData name="Joran Floor" userId="5dc3cb7f-383d-4610-8b75-ba22e7abc4c2" providerId="ADAL" clId="{210D5C69-AD26-45DC-BAEA-EFDDA8BFAF42}" dt="2023-05-31T12:13:40.445" v="2020" actId="478"/>
          <ac:picMkLst>
            <pc:docMk/>
            <pc:sldMk cId="306592085" sldId="262"/>
            <ac:picMk id="5" creationId="{3266070E-742A-94BD-4021-83367E28595F}"/>
          </ac:picMkLst>
        </pc:picChg>
        <pc:picChg chg="mod">
          <ac:chgData name="Joran Floor" userId="5dc3cb7f-383d-4610-8b75-ba22e7abc4c2" providerId="ADAL" clId="{210D5C69-AD26-45DC-BAEA-EFDDA8BFAF42}" dt="2023-05-31T12:17:32.103" v="2278" actId="1076"/>
          <ac:picMkLst>
            <pc:docMk/>
            <pc:sldMk cId="306592085" sldId="262"/>
            <ac:picMk id="1028" creationId="{F91E0FB4-45CD-5C0E-AAD5-E66644BB710E}"/>
          </ac:picMkLst>
        </pc:picChg>
      </pc:sldChg>
      <pc:sldChg chg="addSp delSp modSp mod">
        <pc:chgData name="Joran Floor" userId="5dc3cb7f-383d-4610-8b75-ba22e7abc4c2" providerId="ADAL" clId="{210D5C69-AD26-45DC-BAEA-EFDDA8BFAF42}" dt="2023-06-01T14:14:52.293" v="2427" actId="171"/>
        <pc:sldMkLst>
          <pc:docMk/>
          <pc:sldMk cId="2040532705" sldId="263"/>
        </pc:sldMkLst>
        <pc:spChg chg="add mod">
          <ac:chgData name="Joran Floor" userId="5dc3cb7f-383d-4610-8b75-ba22e7abc4c2" providerId="ADAL" clId="{210D5C69-AD26-45DC-BAEA-EFDDA8BFAF42}" dt="2023-05-31T11:57:33.782" v="1992" actId="1076"/>
          <ac:spMkLst>
            <pc:docMk/>
            <pc:sldMk cId="2040532705" sldId="263"/>
            <ac:spMk id="5" creationId="{182FAF14-970A-981A-2534-9E58328C7235}"/>
          </ac:spMkLst>
        </pc:spChg>
        <pc:spChg chg="del">
          <ac:chgData name="Joran Floor" userId="5dc3cb7f-383d-4610-8b75-ba22e7abc4c2" providerId="ADAL" clId="{210D5C69-AD26-45DC-BAEA-EFDDA8BFAF42}" dt="2023-05-31T11:57:28.613" v="1990" actId="478"/>
          <ac:spMkLst>
            <pc:docMk/>
            <pc:sldMk cId="2040532705" sldId="263"/>
            <ac:spMk id="7" creationId="{FC62819A-C4FB-46D8-88BF-5761D365A631}"/>
          </ac:spMkLst>
        </pc:spChg>
        <pc:spChg chg="del mod">
          <ac:chgData name="Joran Floor" userId="5dc3cb7f-383d-4610-8b75-ba22e7abc4c2" providerId="ADAL" clId="{210D5C69-AD26-45DC-BAEA-EFDDA8BFAF42}" dt="2023-05-31T12:25:15.805" v="2393" actId="478"/>
          <ac:spMkLst>
            <pc:docMk/>
            <pc:sldMk cId="2040532705" sldId="263"/>
            <ac:spMk id="9" creationId="{D4AD2C06-7EF1-9B11-D134-ABF31D0A971A}"/>
          </ac:spMkLst>
        </pc:spChg>
        <pc:spChg chg="add del">
          <ac:chgData name="Joran Floor" userId="5dc3cb7f-383d-4610-8b75-ba22e7abc4c2" providerId="ADAL" clId="{210D5C69-AD26-45DC-BAEA-EFDDA8BFAF42}" dt="2023-05-31T12:25:21.665" v="2395" actId="22"/>
          <ac:spMkLst>
            <pc:docMk/>
            <pc:sldMk cId="2040532705" sldId="263"/>
            <ac:spMk id="10" creationId="{E7084C5C-3834-793D-3C85-940601FC36F4}"/>
          </ac:spMkLst>
        </pc:spChg>
        <pc:spChg chg="add mod">
          <ac:chgData name="Joran Floor" userId="5dc3cb7f-383d-4610-8b75-ba22e7abc4c2" providerId="ADAL" clId="{210D5C69-AD26-45DC-BAEA-EFDDA8BFAF42}" dt="2023-05-31T12:25:48.243" v="2411" actId="1076"/>
          <ac:spMkLst>
            <pc:docMk/>
            <pc:sldMk cId="2040532705" sldId="263"/>
            <ac:spMk id="12" creationId="{D3F1D30D-86BF-F294-1FFB-4513449CFC8A}"/>
          </ac:spMkLst>
        </pc:spChg>
        <pc:picChg chg="add mod ord">
          <ac:chgData name="Joran Floor" userId="5dc3cb7f-383d-4610-8b75-ba22e7abc4c2" providerId="ADAL" clId="{210D5C69-AD26-45DC-BAEA-EFDDA8BFAF42}" dt="2023-06-01T14:14:01.807" v="2416" actId="171"/>
          <ac:picMkLst>
            <pc:docMk/>
            <pc:sldMk cId="2040532705" sldId="263"/>
            <ac:picMk id="3" creationId="{09F5AB34-BE35-6380-B998-17B2A80B6B1E}"/>
          </ac:picMkLst>
        </pc:picChg>
        <pc:picChg chg="add mod ord">
          <ac:chgData name="Joran Floor" userId="5dc3cb7f-383d-4610-8b75-ba22e7abc4c2" providerId="ADAL" clId="{210D5C69-AD26-45DC-BAEA-EFDDA8BFAF42}" dt="2023-06-01T14:14:52.293" v="2427" actId="171"/>
          <ac:picMkLst>
            <pc:docMk/>
            <pc:sldMk cId="2040532705" sldId="263"/>
            <ac:picMk id="6" creationId="{74B762EF-4F4C-9ECF-1F2C-931BA302F8CE}"/>
          </ac:picMkLst>
        </pc:picChg>
        <pc:picChg chg="mod">
          <ac:chgData name="Joran Floor" userId="5dc3cb7f-383d-4610-8b75-ba22e7abc4c2" providerId="ADAL" clId="{210D5C69-AD26-45DC-BAEA-EFDDA8BFAF42}" dt="2023-05-31T08:56:29.526" v="253" actId="1076"/>
          <ac:picMkLst>
            <pc:docMk/>
            <pc:sldMk cId="2040532705" sldId="263"/>
            <ac:picMk id="8" creationId="{737252D5-0A6F-CB8F-44E5-20AE63D51CDE}"/>
          </ac:picMkLst>
        </pc:picChg>
        <pc:picChg chg="mod">
          <ac:chgData name="Joran Floor" userId="5dc3cb7f-383d-4610-8b75-ba22e7abc4c2" providerId="ADAL" clId="{210D5C69-AD26-45DC-BAEA-EFDDA8BFAF42}" dt="2023-06-01T14:14:37.193" v="2423" actId="171"/>
          <ac:picMkLst>
            <pc:docMk/>
            <pc:sldMk cId="2040532705" sldId="263"/>
            <ac:picMk id="13" creationId="{CF246847-42D3-EC5C-40CB-B198F36C9A41}"/>
          </ac:picMkLst>
        </pc:picChg>
        <pc:picChg chg="mod">
          <ac:chgData name="Joran Floor" userId="5dc3cb7f-383d-4610-8b75-ba22e7abc4c2" providerId="ADAL" clId="{210D5C69-AD26-45DC-BAEA-EFDDA8BFAF42}" dt="2023-05-31T08:56:26.123" v="252" actId="34135"/>
          <ac:picMkLst>
            <pc:docMk/>
            <pc:sldMk cId="2040532705" sldId="263"/>
            <ac:picMk id="1028" creationId="{F91E0FB4-45CD-5C0E-AAD5-E66644BB710E}"/>
          </ac:picMkLst>
        </pc:picChg>
      </pc:sldChg>
      <pc:sldChg chg="addSp delSp modSp add mod ord">
        <pc:chgData name="Joran Floor" userId="5dc3cb7f-383d-4610-8b75-ba22e7abc4c2" providerId="ADAL" clId="{210D5C69-AD26-45DC-BAEA-EFDDA8BFAF42}" dt="2023-05-31T08:44:08.932" v="59" actId="34135"/>
        <pc:sldMkLst>
          <pc:docMk/>
          <pc:sldMk cId="1610845147" sldId="264"/>
        </pc:sldMkLst>
        <pc:spChg chg="mod">
          <ac:chgData name="Joran Floor" userId="5dc3cb7f-383d-4610-8b75-ba22e7abc4c2" providerId="ADAL" clId="{210D5C69-AD26-45DC-BAEA-EFDDA8BFAF42}" dt="2023-05-31T08:39:27.383" v="35" actId="1076"/>
          <ac:spMkLst>
            <pc:docMk/>
            <pc:sldMk cId="1610845147" sldId="264"/>
            <ac:spMk id="8" creationId="{29556EC8-511B-6279-C8AE-07A2F27E4D4A}"/>
          </ac:spMkLst>
        </pc:spChg>
        <pc:picChg chg="add del mod">
          <ac:chgData name="Joran Floor" userId="5dc3cb7f-383d-4610-8b75-ba22e7abc4c2" providerId="ADAL" clId="{210D5C69-AD26-45DC-BAEA-EFDDA8BFAF42}" dt="2023-05-31T08:37:34.928" v="10" actId="478"/>
          <ac:picMkLst>
            <pc:docMk/>
            <pc:sldMk cId="1610845147" sldId="264"/>
            <ac:picMk id="3" creationId="{9F89A807-1F20-101D-D5F3-4077FBE7B5E2}"/>
          </ac:picMkLst>
        </pc:picChg>
        <pc:picChg chg="mod">
          <ac:chgData name="Joran Floor" userId="5dc3cb7f-383d-4610-8b75-ba22e7abc4c2" providerId="ADAL" clId="{210D5C69-AD26-45DC-BAEA-EFDDA8BFAF42}" dt="2023-05-31T08:40:01.504" v="43" actId="34135"/>
          <ac:picMkLst>
            <pc:docMk/>
            <pc:sldMk cId="1610845147" sldId="264"/>
            <ac:picMk id="4" creationId="{CE5F9A64-9D4C-4DE6-A970-E3A873A6FE4F}"/>
          </ac:picMkLst>
        </pc:picChg>
        <pc:picChg chg="del mod">
          <ac:chgData name="Joran Floor" userId="5dc3cb7f-383d-4610-8b75-ba22e7abc4c2" providerId="ADAL" clId="{210D5C69-AD26-45DC-BAEA-EFDDA8BFAF42}" dt="2023-05-31T08:36:49.417" v="4" actId="478"/>
          <ac:picMkLst>
            <pc:docMk/>
            <pc:sldMk cId="1610845147" sldId="264"/>
            <ac:picMk id="7" creationId="{23801483-D288-B8B0-C6CB-DA5BB81DB603}"/>
          </ac:picMkLst>
        </pc:picChg>
        <pc:picChg chg="add mod ord">
          <ac:chgData name="Joran Floor" userId="5dc3cb7f-383d-4610-8b75-ba22e7abc4c2" providerId="ADAL" clId="{210D5C69-AD26-45DC-BAEA-EFDDA8BFAF42}" dt="2023-05-31T08:40:06.549" v="44" actId="34135"/>
          <ac:picMkLst>
            <pc:docMk/>
            <pc:sldMk cId="1610845147" sldId="264"/>
            <ac:picMk id="10" creationId="{895EC8C4-1F38-20E1-E034-5F51C1F92207}"/>
          </ac:picMkLst>
        </pc:picChg>
        <pc:picChg chg="add mod ord">
          <ac:chgData name="Joran Floor" userId="5dc3cb7f-383d-4610-8b75-ba22e7abc4c2" providerId="ADAL" clId="{210D5C69-AD26-45DC-BAEA-EFDDA8BFAF42}" dt="2023-05-31T08:39:54.027" v="40" actId="34135"/>
          <ac:picMkLst>
            <pc:docMk/>
            <pc:sldMk cId="1610845147" sldId="264"/>
            <ac:picMk id="11" creationId="{A5E298C3-ACDE-F604-C2EE-F6BFED554214}"/>
          </ac:picMkLst>
        </pc:picChg>
        <pc:picChg chg="add del mod">
          <ac:chgData name="Joran Floor" userId="5dc3cb7f-383d-4610-8b75-ba22e7abc4c2" providerId="ADAL" clId="{210D5C69-AD26-45DC-BAEA-EFDDA8BFAF42}" dt="2023-05-31T08:43:40.143" v="49"/>
          <ac:picMkLst>
            <pc:docMk/>
            <pc:sldMk cId="1610845147" sldId="264"/>
            <ac:picMk id="12" creationId="{23A1B89A-21A5-2F1E-A019-ECA5DCB8D723}"/>
          </ac:picMkLst>
        </pc:picChg>
        <pc:picChg chg="add mod">
          <ac:chgData name="Joran Floor" userId="5dc3cb7f-383d-4610-8b75-ba22e7abc4c2" providerId="ADAL" clId="{210D5C69-AD26-45DC-BAEA-EFDDA8BFAF42}" dt="2023-05-31T08:44:08.932" v="59" actId="34135"/>
          <ac:picMkLst>
            <pc:docMk/>
            <pc:sldMk cId="1610845147" sldId="264"/>
            <ac:picMk id="13" creationId="{2311590F-4FCC-C722-E6F6-5AB0C2529247}"/>
          </ac:picMkLst>
        </pc:picChg>
        <pc:picChg chg="mod">
          <ac:chgData name="Joran Floor" userId="5dc3cb7f-383d-4610-8b75-ba22e7abc4c2" providerId="ADAL" clId="{210D5C69-AD26-45DC-BAEA-EFDDA8BFAF42}" dt="2023-05-31T08:43:50.719" v="53" actId="34135"/>
          <ac:picMkLst>
            <pc:docMk/>
            <pc:sldMk cId="1610845147" sldId="264"/>
            <ac:picMk id="1028" creationId="{0DF94F42-491E-C69F-BC37-C5C5DC56A957}"/>
          </ac:picMkLst>
        </pc:picChg>
        <pc:picChg chg="mod">
          <ac:chgData name="Joran Floor" userId="5dc3cb7f-383d-4610-8b75-ba22e7abc4c2" providerId="ADAL" clId="{210D5C69-AD26-45DC-BAEA-EFDDA8BFAF42}" dt="2023-05-31T08:43:25.653" v="47" actId="34135"/>
          <ac:picMkLst>
            <pc:docMk/>
            <pc:sldMk cId="1610845147" sldId="264"/>
            <ac:picMk id="1030" creationId="{E406FCCB-4CAE-512A-56B1-57301C2AAAF7}"/>
          </ac:picMkLst>
        </pc:picChg>
      </pc:sldChg>
      <pc:sldChg chg="addSp delSp modSp add mod ord setBg">
        <pc:chgData name="Joran Floor" userId="5dc3cb7f-383d-4610-8b75-ba22e7abc4c2" providerId="ADAL" clId="{210D5C69-AD26-45DC-BAEA-EFDDA8BFAF42}" dt="2023-05-31T09:23:17.961" v="365" actId="20577"/>
        <pc:sldMkLst>
          <pc:docMk/>
          <pc:sldMk cId="2454980800" sldId="265"/>
        </pc:sldMkLst>
        <pc:spChg chg="del mod">
          <ac:chgData name="Joran Floor" userId="5dc3cb7f-383d-4610-8b75-ba22e7abc4c2" providerId="ADAL" clId="{210D5C69-AD26-45DC-BAEA-EFDDA8BFAF42}" dt="2023-05-31T08:47:53.371" v="141"/>
          <ac:spMkLst>
            <pc:docMk/>
            <pc:sldMk cId="2454980800" sldId="265"/>
            <ac:spMk id="3" creationId="{8F2B59C3-6F12-76D0-DC3B-A87B0F75E548}"/>
          </ac:spMkLst>
        </pc:spChg>
        <pc:spChg chg="del mod ord">
          <ac:chgData name="Joran Floor" userId="5dc3cb7f-383d-4610-8b75-ba22e7abc4c2" providerId="ADAL" clId="{210D5C69-AD26-45DC-BAEA-EFDDA8BFAF42}" dt="2023-05-31T08:48:56.453" v="152" actId="478"/>
          <ac:spMkLst>
            <pc:docMk/>
            <pc:sldMk cId="2454980800" sldId="265"/>
            <ac:spMk id="7" creationId="{FC62819A-C4FB-46D8-88BF-5761D365A631}"/>
          </ac:spMkLst>
        </pc:spChg>
        <pc:spChg chg="add mod">
          <ac:chgData name="Joran Floor" userId="5dc3cb7f-383d-4610-8b75-ba22e7abc4c2" providerId="ADAL" clId="{210D5C69-AD26-45DC-BAEA-EFDDA8BFAF42}" dt="2023-05-31T08:54:43.087" v="240" actId="34135"/>
          <ac:spMkLst>
            <pc:docMk/>
            <pc:sldMk cId="2454980800" sldId="265"/>
            <ac:spMk id="16" creationId="{BC31C1C0-F092-ACB5-1B69-E78F7B70E0D9}"/>
          </ac:spMkLst>
        </pc:spChg>
        <pc:spChg chg="add mod">
          <ac:chgData name="Joran Floor" userId="5dc3cb7f-383d-4610-8b75-ba22e7abc4c2" providerId="ADAL" clId="{210D5C69-AD26-45DC-BAEA-EFDDA8BFAF42}" dt="2023-05-31T09:23:17.961" v="365" actId="20577"/>
          <ac:spMkLst>
            <pc:docMk/>
            <pc:sldMk cId="2454980800" sldId="265"/>
            <ac:spMk id="18" creationId="{C77E8E44-0565-92CA-5C38-B8A1B062F4DD}"/>
          </ac:spMkLst>
        </pc:spChg>
        <pc:spChg chg="add del">
          <ac:chgData name="Joran Floor" userId="5dc3cb7f-383d-4610-8b75-ba22e7abc4c2" providerId="ADAL" clId="{210D5C69-AD26-45DC-BAEA-EFDDA8BFAF42}" dt="2023-05-31T08:49:46.697" v="165" actId="26606"/>
          <ac:spMkLst>
            <pc:docMk/>
            <pc:sldMk cId="2454980800" sldId="265"/>
            <ac:spMk id="1033" creationId="{F82BF3E2-EB0E-40D6-8835-2367A5316CA4}"/>
          </ac:spMkLst>
        </pc:spChg>
        <pc:spChg chg="add del">
          <ac:chgData name="Joran Floor" userId="5dc3cb7f-383d-4610-8b75-ba22e7abc4c2" providerId="ADAL" clId="{210D5C69-AD26-45DC-BAEA-EFDDA8BFAF42}" dt="2023-05-31T08:49:46.697" v="165" actId="26606"/>
          <ac:spMkLst>
            <pc:docMk/>
            <pc:sldMk cId="2454980800" sldId="265"/>
            <ac:spMk id="1035" creationId="{CB6FFAAC-8A48-4FBF-BAFE-BAD367694022}"/>
          </ac:spMkLst>
        </pc:spChg>
        <pc:spChg chg="add del">
          <ac:chgData name="Joran Floor" userId="5dc3cb7f-383d-4610-8b75-ba22e7abc4c2" providerId="ADAL" clId="{210D5C69-AD26-45DC-BAEA-EFDDA8BFAF42}" dt="2023-05-31T08:49:46.697" v="165" actId="26606"/>
          <ac:spMkLst>
            <pc:docMk/>
            <pc:sldMk cId="2454980800" sldId="265"/>
            <ac:spMk id="1037" creationId="{481E86DD-89E6-42B2-8675-84B7C56BFF7D}"/>
          </ac:spMkLst>
        </pc:spChg>
        <pc:spChg chg="add del">
          <ac:chgData name="Joran Floor" userId="5dc3cb7f-383d-4610-8b75-ba22e7abc4c2" providerId="ADAL" clId="{210D5C69-AD26-45DC-BAEA-EFDDA8BFAF42}" dt="2023-05-31T08:49:46.697" v="165" actId="26606"/>
          <ac:spMkLst>
            <pc:docMk/>
            <pc:sldMk cId="2454980800" sldId="265"/>
            <ac:spMk id="1039" creationId="{440EF577-B6F8-4C57-B956-AB860B388EB8}"/>
          </ac:spMkLst>
        </pc:spChg>
        <pc:spChg chg="add del">
          <ac:chgData name="Joran Floor" userId="5dc3cb7f-383d-4610-8b75-ba22e7abc4c2" providerId="ADAL" clId="{210D5C69-AD26-45DC-BAEA-EFDDA8BFAF42}" dt="2023-05-31T08:49:46.697" v="165" actId="26606"/>
          <ac:spMkLst>
            <pc:docMk/>
            <pc:sldMk cId="2454980800" sldId="265"/>
            <ac:spMk id="1041" creationId="{EA518CE4-E4D4-4D8A-980F-6D692AC96949}"/>
          </ac:spMkLst>
        </pc:spChg>
        <pc:spChg chg="add del">
          <ac:chgData name="Joran Floor" userId="5dc3cb7f-383d-4610-8b75-ba22e7abc4c2" providerId="ADAL" clId="{210D5C69-AD26-45DC-BAEA-EFDDA8BFAF42}" dt="2023-05-31T08:49:46.697" v="165" actId="26606"/>
          <ac:spMkLst>
            <pc:docMk/>
            <pc:sldMk cId="2454980800" sldId="265"/>
            <ac:spMk id="1043" creationId="{5E6FAE32-AB12-4E77-A677-F6BD5D71ADD0}"/>
          </ac:spMkLst>
        </pc:spChg>
        <pc:picChg chg="mod">
          <ac:chgData name="Joran Floor" userId="5dc3cb7f-383d-4610-8b75-ba22e7abc4c2" providerId="ADAL" clId="{210D5C69-AD26-45DC-BAEA-EFDDA8BFAF42}" dt="2023-05-31T08:49:46.697" v="165" actId="26606"/>
          <ac:picMkLst>
            <pc:docMk/>
            <pc:sldMk cId="2454980800" sldId="265"/>
            <ac:picMk id="2" creationId="{3028A9D7-98D8-DA0E-1533-63E0B6E91BB3}"/>
          </ac:picMkLst>
        </pc:picChg>
        <pc:picChg chg="del mod">
          <ac:chgData name="Joran Floor" userId="5dc3cb7f-383d-4610-8b75-ba22e7abc4c2" providerId="ADAL" clId="{210D5C69-AD26-45DC-BAEA-EFDDA8BFAF42}" dt="2023-05-31T08:47:53.371" v="139" actId="478"/>
          <ac:picMkLst>
            <pc:docMk/>
            <pc:sldMk cId="2454980800" sldId="265"/>
            <ac:picMk id="4" creationId="{CE5F9A64-9D4C-4DE6-A970-E3A873A6FE4F}"/>
          </ac:picMkLst>
        </pc:picChg>
        <pc:picChg chg="del">
          <ac:chgData name="Joran Floor" userId="5dc3cb7f-383d-4610-8b75-ba22e7abc4c2" providerId="ADAL" clId="{210D5C69-AD26-45DC-BAEA-EFDDA8BFAF42}" dt="2023-05-31T08:45:53.864" v="105" actId="478"/>
          <ac:picMkLst>
            <pc:docMk/>
            <pc:sldMk cId="2454980800" sldId="265"/>
            <ac:picMk id="5" creationId="{3266070E-742A-94BD-4021-83367E28595F}"/>
          </ac:picMkLst>
        </pc:picChg>
        <pc:picChg chg="del">
          <ac:chgData name="Joran Floor" userId="5dc3cb7f-383d-4610-8b75-ba22e7abc4c2" providerId="ADAL" clId="{210D5C69-AD26-45DC-BAEA-EFDDA8BFAF42}" dt="2023-05-31T08:46:13.943" v="112" actId="478"/>
          <ac:picMkLst>
            <pc:docMk/>
            <pc:sldMk cId="2454980800" sldId="265"/>
            <ac:picMk id="6" creationId="{E2C9FFFD-EBC9-5253-23C1-FA4B226C63AF}"/>
          </ac:picMkLst>
        </pc:picChg>
        <pc:picChg chg="del">
          <ac:chgData name="Joran Floor" userId="5dc3cb7f-383d-4610-8b75-ba22e7abc4c2" providerId="ADAL" clId="{210D5C69-AD26-45DC-BAEA-EFDDA8BFAF42}" dt="2023-05-31T08:46:08.464" v="110" actId="478"/>
          <ac:picMkLst>
            <pc:docMk/>
            <pc:sldMk cId="2454980800" sldId="265"/>
            <ac:picMk id="8" creationId="{737252D5-0A6F-CB8F-44E5-20AE63D51CDE}"/>
          </ac:picMkLst>
        </pc:picChg>
        <pc:picChg chg="del">
          <ac:chgData name="Joran Floor" userId="5dc3cb7f-383d-4610-8b75-ba22e7abc4c2" providerId="ADAL" clId="{210D5C69-AD26-45DC-BAEA-EFDDA8BFAF42}" dt="2023-05-31T08:46:14.759" v="113" actId="478"/>
          <ac:picMkLst>
            <pc:docMk/>
            <pc:sldMk cId="2454980800" sldId="265"/>
            <ac:picMk id="10" creationId="{ECCEC448-55BA-93C5-3013-08C70A58E46A}"/>
          </ac:picMkLst>
        </pc:picChg>
        <pc:picChg chg="del mod">
          <ac:chgData name="Joran Floor" userId="5dc3cb7f-383d-4610-8b75-ba22e7abc4c2" providerId="ADAL" clId="{210D5C69-AD26-45DC-BAEA-EFDDA8BFAF42}" dt="2023-05-31T08:48:59.311" v="153" actId="478"/>
          <ac:picMkLst>
            <pc:docMk/>
            <pc:sldMk cId="2454980800" sldId="265"/>
            <ac:picMk id="11" creationId="{4C21CD0C-B633-CB9B-3FA9-E6A2D52661D4}"/>
          </ac:picMkLst>
        </pc:picChg>
        <pc:picChg chg="add mod ord">
          <ac:chgData name="Joran Floor" userId="5dc3cb7f-383d-4610-8b75-ba22e7abc4c2" providerId="ADAL" clId="{210D5C69-AD26-45DC-BAEA-EFDDA8BFAF42}" dt="2023-05-31T08:50:53.535" v="178" actId="1076"/>
          <ac:picMkLst>
            <pc:docMk/>
            <pc:sldMk cId="2454980800" sldId="265"/>
            <ac:picMk id="12" creationId="{81F2276B-C384-368F-B160-05E9F6728E8B}"/>
          </ac:picMkLst>
        </pc:picChg>
        <pc:picChg chg="mod">
          <ac:chgData name="Joran Floor" userId="5dc3cb7f-383d-4610-8b75-ba22e7abc4c2" providerId="ADAL" clId="{210D5C69-AD26-45DC-BAEA-EFDDA8BFAF42}" dt="2023-05-31T08:51:34.526" v="187" actId="34135"/>
          <ac:picMkLst>
            <pc:docMk/>
            <pc:sldMk cId="2454980800" sldId="265"/>
            <ac:picMk id="13" creationId="{CF246847-42D3-EC5C-40CB-B198F36C9A41}"/>
          </ac:picMkLst>
        </pc:picChg>
        <pc:picChg chg="add mod ord modCrop">
          <ac:chgData name="Joran Floor" userId="5dc3cb7f-383d-4610-8b75-ba22e7abc4c2" providerId="ADAL" clId="{210D5C69-AD26-45DC-BAEA-EFDDA8BFAF42}" dt="2023-05-31T08:51:14.369" v="182" actId="34135"/>
          <ac:picMkLst>
            <pc:docMk/>
            <pc:sldMk cId="2454980800" sldId="265"/>
            <ac:picMk id="14" creationId="{45D56768-B8FC-B7D7-C3D3-D6482B29DB1C}"/>
          </ac:picMkLst>
        </pc:picChg>
        <pc:picChg chg="add mod modCrop">
          <ac:chgData name="Joran Floor" userId="5dc3cb7f-383d-4610-8b75-ba22e7abc4c2" providerId="ADAL" clId="{210D5C69-AD26-45DC-BAEA-EFDDA8BFAF42}" dt="2023-05-31T08:51:28.494" v="186" actId="34135"/>
          <ac:picMkLst>
            <pc:docMk/>
            <pc:sldMk cId="2454980800" sldId="265"/>
            <ac:picMk id="15" creationId="{BABB6699-7440-CFB0-9A03-B0D1AEBC0802}"/>
          </ac:picMkLst>
        </pc:picChg>
        <pc:picChg chg="add mod ord">
          <ac:chgData name="Joran Floor" userId="5dc3cb7f-383d-4610-8b75-ba22e7abc4c2" providerId="ADAL" clId="{210D5C69-AD26-45DC-BAEA-EFDDA8BFAF42}" dt="2023-05-31T09:22:18.217" v="341" actId="34135"/>
          <ac:picMkLst>
            <pc:docMk/>
            <pc:sldMk cId="2454980800" sldId="265"/>
            <ac:picMk id="17" creationId="{BE77B7EF-E991-9B41-4063-EB0CD6CF6F27}"/>
          </ac:picMkLst>
        </pc:picChg>
        <pc:picChg chg="add mod">
          <ac:chgData name="Joran Floor" userId="5dc3cb7f-383d-4610-8b75-ba22e7abc4c2" providerId="ADAL" clId="{210D5C69-AD26-45DC-BAEA-EFDDA8BFAF42}" dt="2023-05-31T09:22:20.798" v="342" actId="34135"/>
          <ac:picMkLst>
            <pc:docMk/>
            <pc:sldMk cId="2454980800" sldId="265"/>
            <ac:picMk id="19" creationId="{AD9529C5-A0B9-0F30-76A7-A34649170478}"/>
          </ac:picMkLst>
        </pc:picChg>
        <pc:picChg chg="add mod">
          <ac:chgData name="Joran Floor" userId="5dc3cb7f-383d-4610-8b75-ba22e7abc4c2" providerId="ADAL" clId="{210D5C69-AD26-45DC-BAEA-EFDDA8BFAF42}" dt="2023-05-31T09:22:23.446" v="343" actId="34135"/>
          <ac:picMkLst>
            <pc:docMk/>
            <pc:sldMk cId="2454980800" sldId="265"/>
            <ac:picMk id="20" creationId="{B5210154-D2F5-2663-9F89-F331E99D49B6}"/>
          </ac:picMkLst>
        </pc:picChg>
        <pc:picChg chg="add mod">
          <ac:chgData name="Joran Floor" userId="5dc3cb7f-383d-4610-8b75-ba22e7abc4c2" providerId="ADAL" clId="{210D5C69-AD26-45DC-BAEA-EFDDA8BFAF42}" dt="2023-05-31T09:22:26.214" v="344" actId="34135"/>
          <ac:picMkLst>
            <pc:docMk/>
            <pc:sldMk cId="2454980800" sldId="265"/>
            <ac:picMk id="21" creationId="{8920F504-1B6E-FF42-6EE0-0BF1C1D8BDA0}"/>
          </ac:picMkLst>
        </pc:picChg>
        <pc:picChg chg="add mod">
          <ac:chgData name="Joran Floor" userId="5dc3cb7f-383d-4610-8b75-ba22e7abc4c2" providerId="ADAL" clId="{210D5C69-AD26-45DC-BAEA-EFDDA8BFAF42}" dt="2023-05-31T09:22:12.480" v="339" actId="34135"/>
          <ac:picMkLst>
            <pc:docMk/>
            <pc:sldMk cId="2454980800" sldId="265"/>
            <ac:picMk id="23" creationId="{56B1FF15-1AC6-EDE1-807A-C85B6384E8D4}"/>
          </ac:picMkLst>
        </pc:picChg>
        <pc:picChg chg="add mod">
          <ac:chgData name="Joran Floor" userId="5dc3cb7f-383d-4610-8b75-ba22e7abc4c2" providerId="ADAL" clId="{210D5C69-AD26-45DC-BAEA-EFDDA8BFAF42}" dt="2023-05-31T09:22:55.346" v="357" actId="34135"/>
          <ac:picMkLst>
            <pc:docMk/>
            <pc:sldMk cId="2454980800" sldId="265"/>
            <ac:picMk id="24" creationId="{0CD6A277-4F3C-3CAA-A0B3-AA687C1D7006}"/>
          </ac:picMkLst>
        </pc:picChg>
        <pc:picChg chg="add del mod ord">
          <ac:chgData name="Joran Floor" userId="5dc3cb7f-383d-4610-8b75-ba22e7abc4c2" providerId="ADAL" clId="{210D5C69-AD26-45DC-BAEA-EFDDA8BFAF42}" dt="2023-05-31T09:22:14.618" v="340" actId="34135"/>
          <ac:picMkLst>
            <pc:docMk/>
            <pc:sldMk cId="2454980800" sldId="265"/>
            <ac:picMk id="1028" creationId="{F91E0FB4-45CD-5C0E-AAD5-E66644BB710E}"/>
          </ac:picMkLst>
        </pc:picChg>
      </pc:sldChg>
      <pc:sldChg chg="addSp delSp modSp add mod">
        <pc:chgData name="Joran Floor" userId="5dc3cb7f-383d-4610-8b75-ba22e7abc4c2" providerId="ADAL" clId="{210D5C69-AD26-45DC-BAEA-EFDDA8BFAF42}" dt="2023-05-31T10:17:19.543" v="832" actId="34135"/>
        <pc:sldMkLst>
          <pc:docMk/>
          <pc:sldMk cId="1200546311" sldId="266"/>
        </pc:sldMkLst>
        <pc:spChg chg="mod">
          <ac:chgData name="Joran Floor" userId="5dc3cb7f-383d-4610-8b75-ba22e7abc4c2" providerId="ADAL" clId="{210D5C69-AD26-45DC-BAEA-EFDDA8BFAF42}" dt="2023-05-31T09:26:06.288" v="397" actId="20577"/>
          <ac:spMkLst>
            <pc:docMk/>
            <pc:sldMk cId="1200546311" sldId="266"/>
            <ac:spMk id="16" creationId="{BC31C1C0-F092-ACB5-1B69-E78F7B70E0D9}"/>
          </ac:spMkLst>
        </pc:spChg>
        <pc:spChg chg="mod">
          <ac:chgData name="Joran Floor" userId="5dc3cb7f-383d-4610-8b75-ba22e7abc4c2" providerId="ADAL" clId="{210D5C69-AD26-45DC-BAEA-EFDDA8BFAF42}" dt="2023-05-31T10:10:34.098" v="803" actId="1076"/>
          <ac:spMkLst>
            <pc:docMk/>
            <pc:sldMk cId="1200546311" sldId="266"/>
            <ac:spMk id="18" creationId="{C77E8E44-0565-92CA-5C38-B8A1B062F4DD}"/>
          </ac:spMkLst>
        </pc:spChg>
        <pc:graphicFrameChg chg="add del mod">
          <ac:chgData name="Joran Floor" userId="5dc3cb7f-383d-4610-8b75-ba22e7abc4c2" providerId="ADAL" clId="{210D5C69-AD26-45DC-BAEA-EFDDA8BFAF42}" dt="2023-05-31T10:14:00.702" v="822" actId="478"/>
          <ac:graphicFrameMkLst>
            <pc:docMk/>
            <pc:sldMk cId="1200546311" sldId="266"/>
            <ac:graphicFrameMk id="11" creationId="{832D5B9C-12EB-043E-B199-75658D530286}"/>
          </ac:graphicFrameMkLst>
        </pc:graphicFrameChg>
        <pc:picChg chg="add mod ord">
          <ac:chgData name="Joran Floor" userId="5dc3cb7f-383d-4610-8b75-ba22e7abc4c2" providerId="ADAL" clId="{210D5C69-AD26-45DC-BAEA-EFDDA8BFAF42}" dt="2023-05-31T09:31:42.645" v="560" actId="34135"/>
          <ac:picMkLst>
            <pc:docMk/>
            <pc:sldMk cId="1200546311" sldId="266"/>
            <ac:picMk id="4" creationId="{27AD436F-4090-B321-9BE9-E47797E48C11}"/>
          </ac:picMkLst>
        </pc:picChg>
        <pc:picChg chg="add mod">
          <ac:chgData name="Joran Floor" userId="5dc3cb7f-383d-4610-8b75-ba22e7abc4c2" providerId="ADAL" clId="{210D5C69-AD26-45DC-BAEA-EFDDA8BFAF42}" dt="2023-05-31T10:17:19.543" v="832" actId="34135"/>
          <ac:picMkLst>
            <pc:docMk/>
            <pc:sldMk cId="1200546311" sldId="266"/>
            <ac:picMk id="5" creationId="{0EA96F0D-8C0F-1EAD-1D00-8EB72486EAA9}"/>
          </ac:picMkLst>
        </pc:picChg>
        <pc:picChg chg="add mod">
          <ac:chgData name="Joran Floor" userId="5dc3cb7f-383d-4610-8b75-ba22e7abc4c2" providerId="ADAL" clId="{210D5C69-AD26-45DC-BAEA-EFDDA8BFAF42}" dt="2023-05-31T10:17:16.536" v="831" actId="34135"/>
          <ac:picMkLst>
            <pc:docMk/>
            <pc:sldMk cId="1200546311" sldId="266"/>
            <ac:picMk id="6" creationId="{5D2BB262-FEF8-8C63-CE4F-286AEE45D08F}"/>
          </ac:picMkLst>
        </pc:picChg>
        <pc:picChg chg="add mod">
          <ac:chgData name="Joran Floor" userId="5dc3cb7f-383d-4610-8b75-ba22e7abc4c2" providerId="ADAL" clId="{210D5C69-AD26-45DC-BAEA-EFDDA8BFAF42}" dt="2023-05-31T10:17:12.040" v="829" actId="34135"/>
          <ac:picMkLst>
            <pc:docMk/>
            <pc:sldMk cId="1200546311" sldId="266"/>
            <ac:picMk id="8" creationId="{121492F9-49DE-CB5D-9D95-67C4B3767871}"/>
          </ac:picMkLst>
        </pc:picChg>
        <pc:picChg chg="add mod">
          <ac:chgData name="Joran Floor" userId="5dc3cb7f-383d-4610-8b75-ba22e7abc4c2" providerId="ADAL" clId="{210D5C69-AD26-45DC-BAEA-EFDDA8BFAF42}" dt="2023-05-31T10:17:14.014" v="830" actId="34135"/>
          <ac:picMkLst>
            <pc:docMk/>
            <pc:sldMk cId="1200546311" sldId="266"/>
            <ac:picMk id="10" creationId="{DA2D62E2-83FB-9CE4-6D86-B8C151FFD494}"/>
          </ac:picMkLst>
        </pc:picChg>
        <pc:picChg chg="del">
          <ac:chgData name="Joran Floor" userId="5dc3cb7f-383d-4610-8b75-ba22e7abc4c2" providerId="ADAL" clId="{210D5C69-AD26-45DC-BAEA-EFDDA8BFAF42}" dt="2023-05-31T09:23:39.465" v="367" actId="478"/>
          <ac:picMkLst>
            <pc:docMk/>
            <pc:sldMk cId="1200546311" sldId="266"/>
            <ac:picMk id="12" creationId="{81F2276B-C384-368F-B160-05E9F6728E8B}"/>
          </ac:picMkLst>
        </pc:picChg>
        <pc:picChg chg="ord">
          <ac:chgData name="Joran Floor" userId="5dc3cb7f-383d-4610-8b75-ba22e7abc4c2" providerId="ADAL" clId="{210D5C69-AD26-45DC-BAEA-EFDDA8BFAF42}" dt="2023-05-31T09:31:36.046" v="559" actId="171"/>
          <ac:picMkLst>
            <pc:docMk/>
            <pc:sldMk cId="1200546311" sldId="266"/>
            <ac:picMk id="15" creationId="{BABB6699-7440-CFB0-9A03-B0D1AEBC0802}"/>
          </ac:picMkLst>
        </pc:picChg>
        <pc:picChg chg="del">
          <ac:chgData name="Joran Floor" userId="5dc3cb7f-383d-4610-8b75-ba22e7abc4c2" providerId="ADAL" clId="{210D5C69-AD26-45DC-BAEA-EFDDA8BFAF42}" dt="2023-05-31T09:23:46.016" v="369" actId="478"/>
          <ac:picMkLst>
            <pc:docMk/>
            <pc:sldMk cId="1200546311" sldId="266"/>
            <ac:picMk id="17" creationId="{BE77B7EF-E991-9B41-4063-EB0CD6CF6F27}"/>
          </ac:picMkLst>
        </pc:picChg>
        <pc:picChg chg="del">
          <ac:chgData name="Joran Floor" userId="5dc3cb7f-383d-4610-8b75-ba22e7abc4c2" providerId="ADAL" clId="{210D5C69-AD26-45DC-BAEA-EFDDA8BFAF42}" dt="2023-05-31T09:23:46.777" v="370" actId="478"/>
          <ac:picMkLst>
            <pc:docMk/>
            <pc:sldMk cId="1200546311" sldId="266"/>
            <ac:picMk id="19" creationId="{AD9529C5-A0B9-0F30-76A7-A34649170478}"/>
          </ac:picMkLst>
        </pc:picChg>
        <pc:picChg chg="del">
          <ac:chgData name="Joran Floor" userId="5dc3cb7f-383d-4610-8b75-ba22e7abc4c2" providerId="ADAL" clId="{210D5C69-AD26-45DC-BAEA-EFDDA8BFAF42}" dt="2023-05-31T09:23:47.336" v="371" actId="478"/>
          <ac:picMkLst>
            <pc:docMk/>
            <pc:sldMk cId="1200546311" sldId="266"/>
            <ac:picMk id="20" creationId="{B5210154-D2F5-2663-9F89-F331E99D49B6}"/>
          </ac:picMkLst>
        </pc:picChg>
        <pc:picChg chg="del">
          <ac:chgData name="Joran Floor" userId="5dc3cb7f-383d-4610-8b75-ba22e7abc4c2" providerId="ADAL" clId="{210D5C69-AD26-45DC-BAEA-EFDDA8BFAF42}" dt="2023-05-31T09:23:47.880" v="372" actId="478"/>
          <ac:picMkLst>
            <pc:docMk/>
            <pc:sldMk cId="1200546311" sldId="266"/>
            <ac:picMk id="21" creationId="{8920F504-1B6E-FF42-6EE0-0BF1C1D8BDA0}"/>
          </ac:picMkLst>
        </pc:picChg>
        <pc:picChg chg="del">
          <ac:chgData name="Joran Floor" userId="5dc3cb7f-383d-4610-8b75-ba22e7abc4c2" providerId="ADAL" clId="{210D5C69-AD26-45DC-BAEA-EFDDA8BFAF42}" dt="2023-05-31T09:23:41.048" v="368" actId="478"/>
          <ac:picMkLst>
            <pc:docMk/>
            <pc:sldMk cId="1200546311" sldId="266"/>
            <ac:picMk id="23" creationId="{56B1FF15-1AC6-EDE1-807A-C85B6384E8D4}"/>
          </ac:picMkLst>
        </pc:picChg>
        <pc:picChg chg="del">
          <ac:chgData name="Joran Floor" userId="5dc3cb7f-383d-4610-8b75-ba22e7abc4c2" providerId="ADAL" clId="{210D5C69-AD26-45DC-BAEA-EFDDA8BFAF42}" dt="2023-05-31T09:23:48.736" v="373" actId="478"/>
          <ac:picMkLst>
            <pc:docMk/>
            <pc:sldMk cId="1200546311" sldId="266"/>
            <ac:picMk id="24" creationId="{0CD6A277-4F3C-3CAA-A0B3-AA687C1D7006}"/>
          </ac:picMkLst>
        </pc:picChg>
        <pc:picChg chg="mod">
          <ac:chgData name="Joran Floor" userId="5dc3cb7f-383d-4610-8b75-ba22e7abc4c2" providerId="ADAL" clId="{210D5C69-AD26-45DC-BAEA-EFDDA8BFAF42}" dt="2023-05-31T10:09:04.945" v="739" actId="1076"/>
          <ac:picMkLst>
            <pc:docMk/>
            <pc:sldMk cId="1200546311" sldId="266"/>
            <ac:picMk id="1028" creationId="{F91E0FB4-45CD-5C0E-AAD5-E66644BB710E}"/>
          </ac:picMkLst>
        </pc:picChg>
      </pc:sldChg>
      <pc:sldChg chg="addSp delSp modSp add mod">
        <pc:chgData name="Joran Floor" userId="5dc3cb7f-383d-4610-8b75-ba22e7abc4c2" providerId="ADAL" clId="{210D5C69-AD26-45DC-BAEA-EFDDA8BFAF42}" dt="2023-05-31T11:27:17.137" v="1643" actId="1076"/>
        <pc:sldMkLst>
          <pc:docMk/>
          <pc:sldMk cId="1387718942" sldId="267"/>
        </pc:sldMkLst>
        <pc:spChg chg="add mod">
          <ac:chgData name="Joran Floor" userId="5dc3cb7f-383d-4610-8b75-ba22e7abc4c2" providerId="ADAL" clId="{210D5C69-AD26-45DC-BAEA-EFDDA8BFAF42}" dt="2023-05-31T11:25:33.288" v="1537"/>
          <ac:spMkLst>
            <pc:docMk/>
            <pc:sldMk cId="1387718942" sldId="267"/>
            <ac:spMk id="6" creationId="{A95EED34-B4DB-C8FD-8847-0BBF7B141C25}"/>
          </ac:spMkLst>
        </pc:spChg>
        <pc:spChg chg="mod ord">
          <ac:chgData name="Joran Floor" userId="5dc3cb7f-383d-4610-8b75-ba22e7abc4c2" providerId="ADAL" clId="{210D5C69-AD26-45DC-BAEA-EFDDA8BFAF42}" dt="2023-05-31T10:29:08.996" v="944" actId="34135"/>
          <ac:spMkLst>
            <pc:docMk/>
            <pc:sldMk cId="1387718942" sldId="267"/>
            <ac:spMk id="16" creationId="{BC31C1C0-F092-ACB5-1B69-E78F7B70E0D9}"/>
          </ac:spMkLst>
        </pc:spChg>
        <pc:spChg chg="del">
          <ac:chgData name="Joran Floor" userId="5dc3cb7f-383d-4610-8b75-ba22e7abc4c2" providerId="ADAL" clId="{210D5C69-AD26-45DC-BAEA-EFDDA8BFAF42}" dt="2023-05-31T10:17:44.628" v="837" actId="478"/>
          <ac:spMkLst>
            <pc:docMk/>
            <pc:sldMk cId="1387718942" sldId="267"/>
            <ac:spMk id="18" creationId="{C77E8E44-0565-92CA-5C38-B8A1B062F4DD}"/>
          </ac:spMkLst>
        </pc:spChg>
        <pc:spChg chg="add mod">
          <ac:chgData name="Joran Floor" userId="5dc3cb7f-383d-4610-8b75-ba22e7abc4c2" providerId="ADAL" clId="{210D5C69-AD26-45DC-BAEA-EFDDA8BFAF42}" dt="2023-05-31T11:27:04.969" v="1640" actId="1076"/>
          <ac:spMkLst>
            <pc:docMk/>
            <pc:sldMk cId="1387718942" sldId="267"/>
            <ac:spMk id="23" creationId="{B90202AB-7E9C-F5A8-26D7-EBF12CAB8838}"/>
          </ac:spMkLst>
        </pc:spChg>
        <pc:spChg chg="add mod">
          <ac:chgData name="Joran Floor" userId="5dc3cb7f-383d-4610-8b75-ba22e7abc4c2" providerId="ADAL" clId="{210D5C69-AD26-45DC-BAEA-EFDDA8BFAF42}" dt="2023-05-31T11:27:07.932" v="1641" actId="1076"/>
          <ac:spMkLst>
            <pc:docMk/>
            <pc:sldMk cId="1387718942" sldId="267"/>
            <ac:spMk id="25" creationId="{15F3C750-3731-86B5-1A28-D3715AF5D1F4}"/>
          </ac:spMkLst>
        </pc:spChg>
        <pc:spChg chg="add mod">
          <ac:chgData name="Joran Floor" userId="5dc3cb7f-383d-4610-8b75-ba22e7abc4c2" providerId="ADAL" clId="{210D5C69-AD26-45DC-BAEA-EFDDA8BFAF42}" dt="2023-05-31T11:27:17.137" v="1643" actId="1076"/>
          <ac:spMkLst>
            <pc:docMk/>
            <pc:sldMk cId="1387718942" sldId="267"/>
            <ac:spMk id="27" creationId="{C84B54A1-DE19-3B1E-7A38-B18AF2400C59}"/>
          </ac:spMkLst>
        </pc:spChg>
        <pc:spChg chg="add mod">
          <ac:chgData name="Joran Floor" userId="5dc3cb7f-383d-4610-8b75-ba22e7abc4c2" providerId="ADAL" clId="{210D5C69-AD26-45DC-BAEA-EFDDA8BFAF42}" dt="2023-05-31T11:27:13.185" v="1642" actId="1076"/>
          <ac:spMkLst>
            <pc:docMk/>
            <pc:sldMk cId="1387718942" sldId="267"/>
            <ac:spMk id="29" creationId="{8B867EAB-D826-8D0B-B2E4-A27EBA5E4810}"/>
          </ac:spMkLst>
        </pc:spChg>
        <pc:spChg chg="add del mod">
          <ac:chgData name="Joran Floor" userId="5dc3cb7f-383d-4610-8b75-ba22e7abc4c2" providerId="ADAL" clId="{210D5C69-AD26-45DC-BAEA-EFDDA8BFAF42}" dt="2023-05-31T11:26:30.665" v="1635" actId="478"/>
          <ac:spMkLst>
            <pc:docMk/>
            <pc:sldMk cId="1387718942" sldId="267"/>
            <ac:spMk id="31" creationId="{1702F80A-A742-52BB-C8B9-B4E686DC1F41}"/>
          </ac:spMkLst>
        </pc:spChg>
        <pc:graphicFrameChg chg="add del mod">
          <ac:chgData name="Joran Floor" userId="5dc3cb7f-383d-4610-8b75-ba22e7abc4c2" providerId="ADAL" clId="{210D5C69-AD26-45DC-BAEA-EFDDA8BFAF42}" dt="2023-05-31T10:33:18.277" v="980"/>
          <ac:graphicFrameMkLst>
            <pc:docMk/>
            <pc:sldMk cId="1387718942" sldId="267"/>
            <ac:graphicFrameMk id="12" creationId="{EAFFB998-EE7A-A5DB-5187-B1DAA2445D83}"/>
          </ac:graphicFrameMkLst>
        </pc:graphicFrameChg>
        <pc:graphicFrameChg chg="add del mod">
          <ac:chgData name="Joran Floor" userId="5dc3cb7f-383d-4610-8b75-ba22e7abc4c2" providerId="ADAL" clId="{210D5C69-AD26-45DC-BAEA-EFDDA8BFAF42}" dt="2023-05-31T10:33:29.280" v="982" actId="478"/>
          <ac:graphicFrameMkLst>
            <pc:docMk/>
            <pc:sldMk cId="1387718942" sldId="267"/>
            <ac:graphicFrameMk id="17" creationId="{68271BF1-F413-8492-9E9C-480252FC40D6}"/>
          </ac:graphicFrameMkLst>
        </pc:graphicFrameChg>
        <pc:graphicFrameChg chg="add del mod">
          <ac:chgData name="Joran Floor" userId="5dc3cb7f-383d-4610-8b75-ba22e7abc4c2" providerId="ADAL" clId="{210D5C69-AD26-45DC-BAEA-EFDDA8BFAF42}" dt="2023-05-31T10:41:01.562" v="1331"/>
          <ac:graphicFrameMkLst>
            <pc:docMk/>
            <pc:sldMk cId="1387718942" sldId="267"/>
            <ac:graphicFrameMk id="19" creationId="{CD4A1E79-E475-F85A-3F52-B1860DE3EE5D}"/>
          </ac:graphicFrameMkLst>
        </pc:graphicFrameChg>
        <pc:picChg chg="add mod ord">
          <ac:chgData name="Joran Floor" userId="5dc3cb7f-383d-4610-8b75-ba22e7abc4c2" providerId="ADAL" clId="{210D5C69-AD26-45DC-BAEA-EFDDA8BFAF42}" dt="2023-05-31T10:31:06.498" v="976" actId="34135"/>
          <ac:picMkLst>
            <pc:docMk/>
            <pc:sldMk cId="1387718942" sldId="267"/>
            <ac:picMk id="4" creationId="{C2C044ED-A294-1EBF-F48A-C794EA67FA46}"/>
          </ac:picMkLst>
        </pc:picChg>
        <pc:picChg chg="add del mod">
          <ac:chgData name="Joran Floor" userId="5dc3cb7f-383d-4610-8b75-ba22e7abc4c2" providerId="ADAL" clId="{210D5C69-AD26-45DC-BAEA-EFDDA8BFAF42}" dt="2023-05-31T10:17:29.398" v="834"/>
          <ac:picMkLst>
            <pc:docMk/>
            <pc:sldMk cId="1387718942" sldId="267"/>
            <ac:picMk id="5" creationId="{2A143F0F-CE8E-76A4-E90C-F9F278780F4C}"/>
          </ac:picMkLst>
        </pc:picChg>
        <pc:picChg chg="add del mod">
          <ac:chgData name="Joran Floor" userId="5dc3cb7f-383d-4610-8b75-ba22e7abc4c2" providerId="ADAL" clId="{210D5C69-AD26-45DC-BAEA-EFDDA8BFAF42}" dt="2023-05-31T10:24:43.753" v="912" actId="478"/>
          <ac:picMkLst>
            <pc:docMk/>
            <pc:sldMk cId="1387718942" sldId="267"/>
            <ac:picMk id="8" creationId="{2605D0AF-9A68-2EC1-E534-1DA82935C009}"/>
          </ac:picMkLst>
        </pc:picChg>
        <pc:picChg chg="add mod">
          <ac:chgData name="Joran Floor" userId="5dc3cb7f-383d-4610-8b75-ba22e7abc4c2" providerId="ADAL" clId="{210D5C69-AD26-45DC-BAEA-EFDDA8BFAF42}" dt="2023-05-31T10:31:02.714" v="975" actId="34135"/>
          <ac:picMkLst>
            <pc:docMk/>
            <pc:sldMk cId="1387718942" sldId="267"/>
            <ac:picMk id="10" creationId="{D069FC4B-0343-2792-3391-CFE828C1A4BA}"/>
          </ac:picMkLst>
        </pc:picChg>
        <pc:picChg chg="add mod ord modCrop">
          <ac:chgData name="Joran Floor" userId="5dc3cb7f-383d-4610-8b75-ba22e7abc4c2" providerId="ADAL" clId="{210D5C69-AD26-45DC-BAEA-EFDDA8BFAF42}" dt="2023-05-31T10:42:53.405" v="1415" actId="34135"/>
          <ac:picMkLst>
            <pc:docMk/>
            <pc:sldMk cId="1387718942" sldId="267"/>
            <ac:picMk id="11" creationId="{9EB09B72-34BF-6794-E729-B4028A6E9113}"/>
          </ac:picMkLst>
        </pc:picChg>
        <pc:picChg chg="mod">
          <ac:chgData name="Joran Floor" userId="5dc3cb7f-383d-4610-8b75-ba22e7abc4c2" providerId="ADAL" clId="{210D5C69-AD26-45DC-BAEA-EFDDA8BFAF42}" dt="2023-05-31T10:31:09.921" v="977" actId="34135"/>
          <ac:picMkLst>
            <pc:docMk/>
            <pc:sldMk cId="1387718942" sldId="267"/>
            <ac:picMk id="13" creationId="{CF246847-42D3-EC5C-40CB-B198F36C9A41}"/>
          </ac:picMkLst>
        </pc:picChg>
        <pc:picChg chg="mod">
          <ac:chgData name="Joran Floor" userId="5dc3cb7f-383d-4610-8b75-ba22e7abc4c2" providerId="ADAL" clId="{210D5C69-AD26-45DC-BAEA-EFDDA8BFAF42}" dt="2023-05-31T10:52:10.474" v="1528" actId="34135"/>
          <ac:picMkLst>
            <pc:docMk/>
            <pc:sldMk cId="1387718942" sldId="267"/>
            <ac:picMk id="14" creationId="{45D56768-B8FC-B7D7-C3D3-D6482B29DB1C}"/>
          </ac:picMkLst>
        </pc:picChg>
        <pc:picChg chg="add mod">
          <ac:chgData name="Joran Floor" userId="5dc3cb7f-383d-4610-8b75-ba22e7abc4c2" providerId="ADAL" clId="{210D5C69-AD26-45DC-BAEA-EFDDA8BFAF42}" dt="2023-05-31T11:26:59.028" v="1639" actId="1076"/>
          <ac:picMkLst>
            <pc:docMk/>
            <pc:sldMk cId="1387718942" sldId="267"/>
            <ac:picMk id="21" creationId="{E4DDE9F9-B8E7-D05B-C45D-4B48A491D518}"/>
          </ac:picMkLst>
        </pc:picChg>
        <pc:picChg chg="mod">
          <ac:chgData name="Joran Floor" userId="5dc3cb7f-383d-4610-8b75-ba22e7abc4c2" providerId="ADAL" clId="{210D5C69-AD26-45DC-BAEA-EFDDA8BFAF42}" dt="2023-05-31T10:31:14.173" v="978" actId="34135"/>
          <ac:picMkLst>
            <pc:docMk/>
            <pc:sldMk cId="1387718942" sldId="267"/>
            <ac:picMk id="1028" creationId="{F91E0FB4-45CD-5C0E-AAD5-E66644BB710E}"/>
          </ac:picMkLst>
        </pc:picChg>
      </pc:sldChg>
      <pc:sldChg chg="addSp delSp modSp add mod">
        <pc:chgData name="Joran Floor" userId="5dc3cb7f-383d-4610-8b75-ba22e7abc4c2" providerId="ADAL" clId="{210D5C69-AD26-45DC-BAEA-EFDDA8BFAF42}" dt="2023-05-31T11:56:55.135" v="1987" actId="20577"/>
        <pc:sldMkLst>
          <pc:docMk/>
          <pc:sldMk cId="799464895" sldId="268"/>
        </pc:sldMkLst>
        <pc:spChg chg="add del">
          <ac:chgData name="Joran Floor" userId="5dc3cb7f-383d-4610-8b75-ba22e7abc4c2" providerId="ADAL" clId="{210D5C69-AD26-45DC-BAEA-EFDDA8BFAF42}" dt="2023-05-31T11:53:30.555" v="1902" actId="22"/>
          <ac:spMkLst>
            <pc:docMk/>
            <pc:sldMk cId="799464895" sldId="268"/>
            <ac:spMk id="8" creationId="{BC80C627-C3A1-51E3-4B57-1C425B00071A}"/>
          </ac:spMkLst>
        </pc:spChg>
        <pc:spChg chg="add mod">
          <ac:chgData name="Joran Floor" userId="5dc3cb7f-383d-4610-8b75-ba22e7abc4c2" providerId="ADAL" clId="{210D5C69-AD26-45DC-BAEA-EFDDA8BFAF42}" dt="2023-05-31T11:56:55.135" v="1987" actId="20577"/>
          <ac:spMkLst>
            <pc:docMk/>
            <pc:sldMk cId="799464895" sldId="268"/>
            <ac:spMk id="10" creationId="{B5416090-20A5-6634-EDBD-F2DB8FB7E8C2}"/>
          </ac:spMkLst>
        </pc:spChg>
        <pc:spChg chg="mod">
          <ac:chgData name="Joran Floor" userId="5dc3cb7f-383d-4610-8b75-ba22e7abc4c2" providerId="ADAL" clId="{210D5C69-AD26-45DC-BAEA-EFDDA8BFAF42}" dt="2023-05-31T09:34:50.880" v="588" actId="34135"/>
          <ac:spMkLst>
            <pc:docMk/>
            <pc:sldMk cId="799464895" sldId="268"/>
            <ac:spMk id="16" creationId="{BC31C1C0-F092-ACB5-1B69-E78F7B70E0D9}"/>
          </ac:spMkLst>
        </pc:spChg>
        <pc:spChg chg="del mod">
          <ac:chgData name="Joran Floor" userId="5dc3cb7f-383d-4610-8b75-ba22e7abc4c2" providerId="ADAL" clId="{210D5C69-AD26-45DC-BAEA-EFDDA8BFAF42}" dt="2023-05-31T11:53:20.685" v="1900" actId="478"/>
          <ac:spMkLst>
            <pc:docMk/>
            <pc:sldMk cId="799464895" sldId="268"/>
            <ac:spMk id="18" creationId="{C77E8E44-0565-92CA-5C38-B8A1B062F4DD}"/>
          </ac:spMkLst>
        </pc:spChg>
        <pc:picChg chg="add mod">
          <ac:chgData name="Joran Floor" userId="5dc3cb7f-383d-4610-8b75-ba22e7abc4c2" providerId="ADAL" clId="{210D5C69-AD26-45DC-BAEA-EFDDA8BFAF42}" dt="2023-05-31T11:56:27.770" v="1980" actId="34136"/>
          <ac:picMkLst>
            <pc:docMk/>
            <pc:sldMk cId="799464895" sldId="268"/>
            <ac:picMk id="4" creationId="{C73E1121-E175-87F6-5895-899BBC99D7A8}"/>
          </ac:picMkLst>
        </pc:picChg>
        <pc:picChg chg="add mod">
          <ac:chgData name="Joran Floor" userId="5dc3cb7f-383d-4610-8b75-ba22e7abc4c2" providerId="ADAL" clId="{210D5C69-AD26-45DC-BAEA-EFDDA8BFAF42}" dt="2023-05-31T09:34:44.347" v="586" actId="34135"/>
          <ac:picMkLst>
            <pc:docMk/>
            <pc:sldMk cId="799464895" sldId="268"/>
            <ac:picMk id="6" creationId="{41C479B5-FE11-FBFA-CD8B-2AF452AA8B8D}"/>
          </ac:picMkLst>
        </pc:picChg>
        <pc:picChg chg="add mod">
          <ac:chgData name="Joran Floor" userId="5dc3cb7f-383d-4610-8b75-ba22e7abc4c2" providerId="ADAL" clId="{210D5C69-AD26-45DC-BAEA-EFDDA8BFAF42}" dt="2023-05-31T11:56:44.448" v="1985" actId="1076"/>
          <ac:picMkLst>
            <pc:docMk/>
            <pc:sldMk cId="799464895" sldId="268"/>
            <ac:picMk id="12" creationId="{550E2956-6B25-F9A9-842C-CBE50081B160}"/>
          </ac:picMkLst>
        </pc:picChg>
        <pc:picChg chg="mod">
          <ac:chgData name="Joran Floor" userId="5dc3cb7f-383d-4610-8b75-ba22e7abc4c2" providerId="ADAL" clId="{210D5C69-AD26-45DC-BAEA-EFDDA8BFAF42}" dt="2023-05-31T11:56:23.643" v="1979" actId="14100"/>
          <ac:picMkLst>
            <pc:docMk/>
            <pc:sldMk cId="799464895" sldId="268"/>
            <ac:picMk id="13" creationId="{CF246847-42D3-EC5C-40CB-B198F36C9A41}"/>
          </ac:picMkLst>
        </pc:picChg>
        <pc:picChg chg="mod">
          <ac:chgData name="Joran Floor" userId="5dc3cb7f-383d-4610-8b75-ba22e7abc4c2" providerId="ADAL" clId="{210D5C69-AD26-45DC-BAEA-EFDDA8BFAF42}" dt="2023-05-31T11:56:08.951" v="1976" actId="34135"/>
          <ac:picMkLst>
            <pc:docMk/>
            <pc:sldMk cId="799464895" sldId="268"/>
            <ac:picMk id="1028" creationId="{F91E0FB4-45CD-5C0E-AAD5-E66644BB710E}"/>
          </ac:picMkLst>
        </pc:picChg>
      </pc:sldChg>
      <pc:sldChg chg="addSp delSp modSp add mod">
        <pc:chgData name="Joran Floor" userId="5dc3cb7f-383d-4610-8b75-ba22e7abc4c2" providerId="ADAL" clId="{210D5C69-AD26-45DC-BAEA-EFDDA8BFAF42}" dt="2023-05-31T09:29:56.229" v="525" actId="34135"/>
        <pc:sldMkLst>
          <pc:docMk/>
          <pc:sldMk cId="1619961424" sldId="269"/>
        </pc:sldMkLst>
        <pc:spChg chg="mod">
          <ac:chgData name="Joran Floor" userId="5dc3cb7f-383d-4610-8b75-ba22e7abc4c2" providerId="ADAL" clId="{210D5C69-AD26-45DC-BAEA-EFDDA8BFAF42}" dt="2023-05-31T09:29:45.721" v="518" actId="34135"/>
          <ac:spMkLst>
            <pc:docMk/>
            <pc:sldMk cId="1619961424" sldId="269"/>
            <ac:spMk id="16" creationId="{BC31C1C0-F092-ACB5-1B69-E78F7B70E0D9}"/>
          </ac:spMkLst>
        </pc:spChg>
        <pc:spChg chg="del">
          <ac:chgData name="Joran Floor" userId="5dc3cb7f-383d-4610-8b75-ba22e7abc4c2" providerId="ADAL" clId="{210D5C69-AD26-45DC-BAEA-EFDDA8BFAF42}" dt="2023-05-31T09:27:38.929" v="498" actId="478"/>
          <ac:spMkLst>
            <pc:docMk/>
            <pc:sldMk cId="1619961424" sldId="269"/>
            <ac:spMk id="18" creationId="{C77E8E44-0565-92CA-5C38-B8A1B062F4DD}"/>
          </ac:spMkLst>
        </pc:spChg>
        <pc:picChg chg="add mod">
          <ac:chgData name="Joran Floor" userId="5dc3cb7f-383d-4610-8b75-ba22e7abc4c2" providerId="ADAL" clId="{210D5C69-AD26-45DC-BAEA-EFDDA8BFAF42}" dt="2023-05-31T09:29:56.229" v="525" actId="34135"/>
          <ac:picMkLst>
            <pc:docMk/>
            <pc:sldMk cId="1619961424" sldId="269"/>
            <ac:picMk id="4" creationId="{F42E5942-0BA6-BEB3-3D6C-F6231D31FA38}"/>
          </ac:picMkLst>
        </pc:picChg>
        <pc:picChg chg="mod">
          <ac:chgData name="Joran Floor" userId="5dc3cb7f-383d-4610-8b75-ba22e7abc4c2" providerId="ADAL" clId="{210D5C69-AD26-45DC-BAEA-EFDDA8BFAF42}" dt="2023-05-31T09:29:34.134" v="514" actId="34135"/>
          <ac:picMkLst>
            <pc:docMk/>
            <pc:sldMk cId="1619961424" sldId="269"/>
            <ac:picMk id="13" creationId="{CF246847-42D3-EC5C-40CB-B198F36C9A41}"/>
          </ac:picMkLst>
        </pc:picChg>
        <pc:picChg chg="mod">
          <ac:chgData name="Joran Floor" userId="5dc3cb7f-383d-4610-8b75-ba22e7abc4c2" providerId="ADAL" clId="{210D5C69-AD26-45DC-BAEA-EFDDA8BFAF42}" dt="2023-05-31T09:29:41.395" v="517" actId="34135"/>
          <ac:picMkLst>
            <pc:docMk/>
            <pc:sldMk cId="1619961424" sldId="269"/>
            <ac:picMk id="1028" creationId="{F91E0FB4-45CD-5C0E-AAD5-E66644BB710E}"/>
          </ac:picMkLst>
        </pc:picChg>
      </pc:sldChg>
      <pc:sldChg chg="addSp delSp modSp add del mod">
        <pc:chgData name="Joran Floor" userId="5dc3cb7f-383d-4610-8b75-ba22e7abc4c2" providerId="ADAL" clId="{210D5C69-AD26-45DC-BAEA-EFDDA8BFAF42}" dt="2023-05-31T11:52:15.308" v="1888" actId="1076"/>
        <pc:sldMkLst>
          <pc:docMk/>
          <pc:sldMk cId="2850910168" sldId="270"/>
        </pc:sldMkLst>
        <pc:spChg chg="mod">
          <ac:chgData name="Joran Floor" userId="5dc3cb7f-383d-4610-8b75-ba22e7abc4c2" providerId="ADAL" clId="{210D5C69-AD26-45DC-BAEA-EFDDA8BFAF42}" dt="2023-05-31T11:52:06.486" v="1887" actId="20577"/>
          <ac:spMkLst>
            <pc:docMk/>
            <pc:sldMk cId="2850910168" sldId="270"/>
            <ac:spMk id="6" creationId="{A95EED34-B4DB-C8FD-8847-0BBF7B141C25}"/>
          </ac:spMkLst>
        </pc:spChg>
        <pc:spChg chg="del">
          <ac:chgData name="Joran Floor" userId="5dc3cb7f-383d-4610-8b75-ba22e7abc4c2" providerId="ADAL" clId="{210D5C69-AD26-45DC-BAEA-EFDDA8BFAF42}" dt="2023-05-31T11:27:32.270" v="1648" actId="478"/>
          <ac:spMkLst>
            <pc:docMk/>
            <pc:sldMk cId="2850910168" sldId="270"/>
            <ac:spMk id="23" creationId="{B90202AB-7E9C-F5A8-26D7-EBF12CAB8838}"/>
          </ac:spMkLst>
        </pc:spChg>
        <pc:spChg chg="del">
          <ac:chgData name="Joran Floor" userId="5dc3cb7f-383d-4610-8b75-ba22e7abc4c2" providerId="ADAL" clId="{210D5C69-AD26-45DC-BAEA-EFDDA8BFAF42}" dt="2023-05-31T11:27:33.757" v="1649" actId="478"/>
          <ac:spMkLst>
            <pc:docMk/>
            <pc:sldMk cId="2850910168" sldId="270"/>
            <ac:spMk id="25" creationId="{15F3C750-3731-86B5-1A28-D3715AF5D1F4}"/>
          </ac:spMkLst>
        </pc:spChg>
        <pc:spChg chg="del">
          <ac:chgData name="Joran Floor" userId="5dc3cb7f-383d-4610-8b75-ba22e7abc4c2" providerId="ADAL" clId="{210D5C69-AD26-45DC-BAEA-EFDDA8BFAF42}" dt="2023-05-31T11:27:30.734" v="1647" actId="478"/>
          <ac:spMkLst>
            <pc:docMk/>
            <pc:sldMk cId="2850910168" sldId="270"/>
            <ac:spMk id="27" creationId="{C84B54A1-DE19-3B1E-7A38-B18AF2400C59}"/>
          </ac:spMkLst>
        </pc:spChg>
        <pc:spChg chg="del mod">
          <ac:chgData name="Joran Floor" userId="5dc3cb7f-383d-4610-8b75-ba22e7abc4c2" providerId="ADAL" clId="{210D5C69-AD26-45DC-BAEA-EFDDA8BFAF42}" dt="2023-05-31T11:27:29.167" v="1646" actId="478"/>
          <ac:spMkLst>
            <pc:docMk/>
            <pc:sldMk cId="2850910168" sldId="270"/>
            <ac:spMk id="29" creationId="{8B867EAB-D826-8D0B-B2E4-A27EBA5E4810}"/>
          </ac:spMkLst>
        </pc:spChg>
        <pc:picChg chg="del">
          <ac:chgData name="Joran Floor" userId="5dc3cb7f-383d-4610-8b75-ba22e7abc4c2" providerId="ADAL" clId="{210D5C69-AD26-45DC-BAEA-EFDDA8BFAF42}" dt="2023-05-31T11:51:27.334" v="1876" actId="478"/>
          <ac:picMkLst>
            <pc:docMk/>
            <pc:sldMk cId="2850910168" sldId="270"/>
            <ac:picMk id="4" creationId="{C2C044ED-A294-1EBF-F48A-C794EA67FA46}"/>
          </ac:picMkLst>
        </pc:picChg>
        <pc:picChg chg="add mod">
          <ac:chgData name="Joran Floor" userId="5dc3cb7f-383d-4610-8b75-ba22e7abc4c2" providerId="ADAL" clId="{210D5C69-AD26-45DC-BAEA-EFDDA8BFAF42}" dt="2023-05-31T11:52:15.308" v="1888" actId="1076"/>
          <ac:picMkLst>
            <pc:docMk/>
            <pc:sldMk cId="2850910168" sldId="270"/>
            <ac:picMk id="5" creationId="{66C77D2F-BA8C-A52B-94D0-6F71BB46BDD3}"/>
          </ac:picMkLst>
        </pc:picChg>
        <pc:picChg chg="add mod">
          <ac:chgData name="Joran Floor" userId="5dc3cb7f-383d-4610-8b75-ba22e7abc4c2" providerId="ADAL" clId="{210D5C69-AD26-45DC-BAEA-EFDDA8BFAF42}" dt="2023-05-31T11:51:48.324" v="1885" actId="1076"/>
          <ac:picMkLst>
            <pc:docMk/>
            <pc:sldMk cId="2850910168" sldId="270"/>
            <ac:picMk id="8" creationId="{934F0CE7-88F9-1DE3-3544-1E6C5F037A15}"/>
          </ac:picMkLst>
        </pc:picChg>
        <pc:picChg chg="mod">
          <ac:chgData name="Joran Floor" userId="5dc3cb7f-383d-4610-8b75-ba22e7abc4c2" providerId="ADAL" clId="{210D5C69-AD26-45DC-BAEA-EFDDA8BFAF42}" dt="2023-05-31T11:51:41.128" v="1881" actId="1076"/>
          <ac:picMkLst>
            <pc:docMk/>
            <pc:sldMk cId="2850910168" sldId="270"/>
            <ac:picMk id="13" creationId="{CF246847-42D3-EC5C-40CB-B198F36C9A41}"/>
          </ac:picMkLst>
        </pc:picChg>
        <pc:picChg chg="del">
          <ac:chgData name="Joran Floor" userId="5dc3cb7f-383d-4610-8b75-ba22e7abc4c2" providerId="ADAL" clId="{210D5C69-AD26-45DC-BAEA-EFDDA8BFAF42}" dt="2023-05-31T11:27:26.103" v="1644" actId="478"/>
          <ac:picMkLst>
            <pc:docMk/>
            <pc:sldMk cId="2850910168" sldId="270"/>
            <ac:picMk id="21" creationId="{E4DDE9F9-B8E7-D05B-C45D-4B48A491D518}"/>
          </ac:picMkLst>
        </pc:picChg>
      </pc:sldChg>
    </pc:docChg>
  </pc:docChgLst>
  <pc:docChgLst>
    <pc:chgData name="Joran Floor" userId="5dc3cb7f-383d-4610-8b75-ba22e7abc4c2" providerId="ADAL" clId="{F8342583-DD5B-4BF1-A930-3817FB06E1A7}"/>
    <pc:docChg chg="undo custSel addSld delSld modSld">
      <pc:chgData name="Joran Floor" userId="5dc3cb7f-383d-4610-8b75-ba22e7abc4c2" providerId="ADAL" clId="{F8342583-DD5B-4BF1-A930-3817FB06E1A7}" dt="2023-05-30T14:43:09.880" v="52" actId="20577"/>
      <pc:docMkLst>
        <pc:docMk/>
      </pc:docMkLst>
      <pc:sldChg chg="del">
        <pc:chgData name="Joran Floor" userId="5dc3cb7f-383d-4610-8b75-ba22e7abc4c2" providerId="ADAL" clId="{F8342583-DD5B-4BF1-A930-3817FB06E1A7}" dt="2023-05-30T14:42:24.869" v="30" actId="47"/>
        <pc:sldMkLst>
          <pc:docMk/>
          <pc:sldMk cId="4023975573" sldId="261"/>
        </pc:sldMkLst>
      </pc:sldChg>
      <pc:sldChg chg="addSp delSp modSp mod">
        <pc:chgData name="Joran Floor" userId="5dc3cb7f-383d-4610-8b75-ba22e7abc4c2" providerId="ADAL" clId="{F8342583-DD5B-4BF1-A930-3817FB06E1A7}" dt="2023-05-30T14:43:09.880" v="52" actId="20577"/>
        <pc:sldMkLst>
          <pc:docMk/>
          <pc:sldMk cId="306592085" sldId="262"/>
        </pc:sldMkLst>
        <pc:spChg chg="add mod">
          <ac:chgData name="Joran Floor" userId="5dc3cb7f-383d-4610-8b75-ba22e7abc4c2" providerId="ADAL" clId="{F8342583-DD5B-4BF1-A930-3817FB06E1A7}" dt="2023-05-30T14:43:09.880" v="52" actId="20577"/>
          <ac:spMkLst>
            <pc:docMk/>
            <pc:sldMk cId="306592085" sldId="262"/>
            <ac:spMk id="12" creationId="{5310C6D6-8D91-CEC9-C84E-1FB447AB8878}"/>
          </ac:spMkLst>
        </pc:spChg>
        <pc:picChg chg="mod">
          <ac:chgData name="Joran Floor" userId="5dc3cb7f-383d-4610-8b75-ba22e7abc4c2" providerId="ADAL" clId="{F8342583-DD5B-4BF1-A930-3817FB06E1A7}" dt="2023-05-30T14:42:18.676" v="29" actId="1076"/>
          <ac:picMkLst>
            <pc:docMk/>
            <pc:sldMk cId="306592085" sldId="262"/>
            <ac:picMk id="5" creationId="{3266070E-742A-94BD-4021-83367E28595F}"/>
          </ac:picMkLst>
        </pc:picChg>
        <pc:picChg chg="del">
          <ac:chgData name="Joran Floor" userId="5dc3cb7f-383d-4610-8b75-ba22e7abc4c2" providerId="ADAL" clId="{F8342583-DD5B-4BF1-A930-3817FB06E1A7}" dt="2023-05-30T14:42:33.352" v="33" actId="478"/>
          <ac:picMkLst>
            <pc:docMk/>
            <pc:sldMk cId="306592085" sldId="262"/>
            <ac:picMk id="8" creationId="{737252D5-0A6F-CB8F-44E5-20AE63D51CDE}"/>
          </ac:picMkLst>
        </pc:picChg>
        <pc:picChg chg="mod">
          <ac:chgData name="Joran Floor" userId="5dc3cb7f-383d-4610-8b75-ba22e7abc4c2" providerId="ADAL" clId="{F8342583-DD5B-4BF1-A930-3817FB06E1A7}" dt="2023-05-30T14:42:45.374" v="36" actId="34135"/>
          <ac:picMkLst>
            <pc:docMk/>
            <pc:sldMk cId="306592085" sldId="262"/>
            <ac:picMk id="1028" creationId="{F91E0FB4-45CD-5C0E-AAD5-E66644BB710E}"/>
          </ac:picMkLst>
        </pc:picChg>
      </pc:sldChg>
      <pc:sldChg chg="addSp delSp modSp add mod">
        <pc:chgData name="Joran Floor" userId="5dc3cb7f-383d-4610-8b75-ba22e7abc4c2" providerId="ADAL" clId="{F8342583-DD5B-4BF1-A930-3817FB06E1A7}" dt="2023-05-30T14:42:10.439" v="28" actId="1076"/>
        <pc:sldMkLst>
          <pc:docMk/>
          <pc:sldMk cId="2040532705" sldId="263"/>
        </pc:sldMkLst>
        <pc:spChg chg="del mod">
          <ac:chgData name="Joran Floor" userId="5dc3cb7f-383d-4610-8b75-ba22e7abc4c2" providerId="ADAL" clId="{F8342583-DD5B-4BF1-A930-3817FB06E1A7}" dt="2023-05-30T14:41:41.786" v="6"/>
          <ac:spMkLst>
            <pc:docMk/>
            <pc:sldMk cId="2040532705" sldId="263"/>
            <ac:spMk id="3" creationId="{8F2B59C3-6F12-76D0-DC3B-A87B0F75E548}"/>
          </ac:spMkLst>
        </pc:spChg>
        <pc:spChg chg="add mod">
          <ac:chgData name="Joran Floor" userId="5dc3cb7f-383d-4610-8b75-ba22e7abc4c2" providerId="ADAL" clId="{F8342583-DD5B-4BF1-A930-3817FB06E1A7}" dt="2023-05-30T14:42:10.439" v="28" actId="1076"/>
          <ac:spMkLst>
            <pc:docMk/>
            <pc:sldMk cId="2040532705" sldId="263"/>
            <ac:spMk id="9" creationId="{D4AD2C06-7EF1-9B11-D134-ABF31D0A971A}"/>
          </ac:spMkLst>
        </pc:spChg>
        <pc:picChg chg="del">
          <ac:chgData name="Joran Floor" userId="5dc3cb7f-383d-4610-8b75-ba22e7abc4c2" providerId="ADAL" clId="{F8342583-DD5B-4BF1-A930-3817FB06E1A7}" dt="2023-05-30T14:41:42.458" v="7" actId="478"/>
          <ac:picMkLst>
            <pc:docMk/>
            <pc:sldMk cId="2040532705" sldId="263"/>
            <ac:picMk id="5" creationId="{3266070E-742A-94BD-4021-83367E28595F}"/>
          </ac:picMkLst>
        </pc:picChg>
        <pc:picChg chg="del">
          <ac:chgData name="Joran Floor" userId="5dc3cb7f-383d-4610-8b75-ba22e7abc4c2" providerId="ADAL" clId="{F8342583-DD5B-4BF1-A930-3817FB06E1A7}" dt="2023-05-30T14:41:41.784" v="4" actId="478"/>
          <ac:picMkLst>
            <pc:docMk/>
            <pc:sldMk cId="2040532705" sldId="263"/>
            <ac:picMk id="6" creationId="{E2C9FFFD-EBC9-5253-23C1-FA4B226C63AF}"/>
          </ac:picMkLst>
        </pc:picChg>
        <pc:picChg chg="del mod">
          <ac:chgData name="Joran Floor" userId="5dc3cb7f-383d-4610-8b75-ba22e7abc4c2" providerId="ADAL" clId="{F8342583-DD5B-4BF1-A930-3817FB06E1A7}" dt="2023-05-30T14:41:43.112" v="9" actId="478"/>
          <ac:picMkLst>
            <pc:docMk/>
            <pc:sldMk cId="2040532705" sldId="263"/>
            <ac:picMk id="10" creationId="{ECCEC448-55BA-93C5-3013-08C70A58E46A}"/>
          </ac:picMkLst>
        </pc:picChg>
        <pc:picChg chg="del">
          <ac:chgData name="Joran Floor" userId="5dc3cb7f-383d-4610-8b75-ba22e7abc4c2" providerId="ADAL" clId="{F8342583-DD5B-4BF1-A930-3817FB06E1A7}" dt="2023-05-30T14:41:43.808" v="10" actId="478"/>
          <ac:picMkLst>
            <pc:docMk/>
            <pc:sldMk cId="2040532705" sldId="263"/>
            <ac:picMk id="11" creationId="{4C21CD0C-B633-CB9B-3FA9-E6A2D52661D4}"/>
          </ac:picMkLst>
        </pc:picChg>
      </pc:sldChg>
      <pc:sldChg chg="new del">
        <pc:chgData name="Joran Floor" userId="5dc3cb7f-383d-4610-8b75-ba22e7abc4c2" providerId="ADAL" clId="{F8342583-DD5B-4BF1-A930-3817FB06E1A7}" dt="2023-05-30T14:41:31.846" v="1" actId="680"/>
        <pc:sldMkLst>
          <pc:docMk/>
          <pc:sldMk cId="2284455213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FFB2A-29BF-47FF-9547-283AC22E5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4984FC-D24F-4CC2-B581-9C1523A13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EB180F-F916-470F-88DD-6208C4FC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F2D51-6A49-4D33-888A-5EE295AA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EA9ED2-7A14-4567-8EF6-E523AFCB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5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54194-E8B8-4E78-B09C-C73B697A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340C6A-6649-431C-8C25-BCA2D62AB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3245A9-E70F-4B78-8D07-15A65DE6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C1813F-B2F7-4FC7-AE2E-50535D7E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5018C2-18F4-42D4-AE52-9C96ABE5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06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9543ED7-F6BA-4696-AE7A-F57BA01D7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A62823-91F5-4573-B3F9-C6C1A4749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CC4F0D-5BEA-4154-BD41-C56F8355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8E6223-AD7F-4FDE-B6AC-6E9F8BAE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48ABFF-F1C6-4534-9EC4-F2E85D8C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46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A5C46-5DB7-4086-87A0-301FAEF9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38DC77-58C1-4EC6-AA57-9534772B3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AC02D0-4B77-4DBF-981C-C9708126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1EA5AB-4D03-4875-B734-8AE70ED8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017DC7-2F71-4015-AD80-E75C52D8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822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F11F0-84EF-495E-AF21-AEF069EC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3B1560-4629-4B9F-9138-4E0F48D8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5AE83B-542E-476B-A24D-7150E6D6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2D2D90-34D3-4A81-A3BD-273A087E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86102-C070-46A7-8191-BBA79BF7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72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2BAF4-7E5D-45C2-B2B8-FC18B92C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9420C4-8F7F-45BC-A0ED-75DBACFAB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82502F-C112-42E9-BBDA-3C7E0258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750C5F-B0F8-449E-A7F8-1182615C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909D5D-5497-43DC-BB01-7E881217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4B7D0D-65EF-42D1-B116-3DE790A6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49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61534-E45E-4C42-9EC6-5FE56E3A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F9FC4D-B395-498A-8BB8-9337C8BD5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033584-D2C5-4664-B09C-6D182362C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6EB5B5C-C39C-4657-9500-984405B22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D04784-06D9-4CD0-9369-43F23C283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D77B573-08F0-4930-B75F-508678F2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EBE2C9-FCB0-4048-B43F-A321DC6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E5027B5-E1B0-4653-AE33-302F1C59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71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7F3E-178B-4887-84B9-FD3086BE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6D3E64-E922-4903-A68D-6AB6CF51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301A32-AC37-49DB-9EF4-7F9A5B48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3E62EB-0D45-492A-8445-C0185945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76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A2D2F3-C598-471F-8C92-D3A54820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BC4857-762E-4C95-9C41-337CE53F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11DAB4-07B3-4B31-AB6D-08C124B7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39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23173-391D-4201-999A-FE0A31DC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8BF375-3721-4180-AD73-20C1DCAE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BD97D5-E4A6-4571-9268-8EEBF2893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C3B550-6B1E-43CD-9949-4D2C571A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BEE33-595C-48D1-891F-B86CACBC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C9E7FF-AA40-4A09-8E74-D106BAA0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95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F224A-687E-4ED1-A284-4355E128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77CC753-926A-495A-84AC-D82A7C16B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C1B0BB-32C9-4DBA-B3ED-E1662C155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2127E4-2CFE-49CC-82AF-1E2AFC17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3BC350-5A2F-4C2A-8508-B519D872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1784AB-2B00-4FBE-9AD8-26AB94BD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37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18D303-C491-4ACF-BA66-791EE9B4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FBD775-66A4-42B0-883B-2D3D80925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D64D19-AB73-4F25-819F-D80D66CCA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D2CBE-B5AA-4368-BA77-336EBF01BB7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F74376-8387-444C-82DB-3511B726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DEDEE9-BA29-4A3B-94AA-84584730C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29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gif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mailto:doemee@biebboys.nl" TargetMode="External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9556EC8-511B-6279-C8AE-07A2F27E4D4A}"/>
              </a:ext>
            </a:extLst>
          </p:cNvPr>
          <p:cNvSpPr/>
          <p:nvPr/>
        </p:nvSpPr>
        <p:spPr>
          <a:xfrm>
            <a:off x="-2" y="-16524"/>
            <a:ext cx="12192001" cy="6841476"/>
          </a:xfrm>
          <a:prstGeom prst="rect">
            <a:avLst/>
          </a:prstGeom>
          <a:solidFill>
            <a:srgbClr val="FFF6E3"/>
          </a:solidFill>
          <a:ln>
            <a:solidFill>
              <a:srgbClr val="FFF6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tekst, wiel, Landvoertuig, poster&#10;&#10;Automatisch gegenereerde beschrijving">
            <a:extLst>
              <a:ext uri="{FF2B5EF4-FFF2-40B4-BE49-F238E27FC236}">
                <a16:creationId xmlns:a16="http://schemas.microsoft.com/office/drawing/2014/main" id="{23801483-D288-B8B0-C6CB-DA5BB81DB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" b="26128"/>
          <a:stretch/>
        </p:blipFill>
        <p:spPr>
          <a:xfrm>
            <a:off x="2782154" y="-16523"/>
            <a:ext cx="6627687" cy="6874524"/>
          </a:xfrm>
          <a:prstGeom prst="rect">
            <a:avLst/>
          </a:prstGeom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5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9D68014A-8ADD-C4C0-5AF2-7594A0B205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0141">
            <a:off x="-297969" y="-142522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ED0FC96-19F5-39D2-3456-36A2565538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373989" y="268680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nana Leaf Sticker">
            <a:extLst>
              <a:ext uri="{FF2B5EF4-FFF2-40B4-BE49-F238E27FC236}">
                <a16:creationId xmlns:a16="http://schemas.microsoft.com/office/drawing/2014/main" id="{55CA6B42-F086-0E43-F0A1-8FC25C683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8786">
            <a:off x="6345389" y="368940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ana Leaf Sticker">
            <a:extLst>
              <a:ext uri="{FF2B5EF4-FFF2-40B4-BE49-F238E27FC236}">
                <a16:creationId xmlns:a16="http://schemas.microsoft.com/office/drawing/2014/main" id="{0DF94F42-491E-C69F-BC37-C5C5DC56A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3305">
            <a:off x="-1036120" y="24925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nt Leaves Sticker by biano.cz">
            <a:extLst>
              <a:ext uri="{FF2B5EF4-FFF2-40B4-BE49-F238E27FC236}">
                <a16:creationId xmlns:a16="http://schemas.microsoft.com/office/drawing/2014/main" id="{E406FCCB-4CAE-512A-56B1-57301C2AAA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8066">
            <a:off x="8920212" y="7657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lant Leaves Sticker by biano.cz">
            <a:extLst>
              <a:ext uri="{FF2B5EF4-FFF2-40B4-BE49-F238E27FC236}">
                <a16:creationId xmlns:a16="http://schemas.microsoft.com/office/drawing/2014/main" id="{2D7E248C-61B0-67DF-F442-D26EDBBCC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50" y="3429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lant Leaf Sticker">
            <a:extLst>
              <a:ext uri="{FF2B5EF4-FFF2-40B4-BE49-F238E27FC236}">
                <a16:creationId xmlns:a16="http://schemas.microsoft.com/office/drawing/2014/main" id="{C7C00BFA-680B-3578-795D-F21BE7BCC1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29374">
            <a:off x="7137234" y="-130126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t Leaf Sticker">
            <a:extLst>
              <a:ext uri="{FF2B5EF4-FFF2-40B4-BE49-F238E27FC236}">
                <a16:creationId xmlns:a16="http://schemas.microsoft.com/office/drawing/2014/main" id="{A306FC6A-3795-F89B-7781-514169F625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93963" y="82629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14" name="Afbeelding 1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45D56768-B8FC-B7D7-C3D3-D6482B29DB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6865" b="62013"/>
          <a:stretch/>
        </p:blipFill>
        <p:spPr>
          <a:xfrm>
            <a:off x="0" y="5476749"/>
            <a:ext cx="9907006" cy="1484455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752223" y="3723022"/>
            <a:ext cx="4124949" cy="41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8956221" y="-770599"/>
            <a:ext cx="3680408" cy="36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BABB6699-7440-CFB0-9A03-B0D1AEBC08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47674" b="62013"/>
          <a:stretch/>
        </p:blipFill>
        <p:spPr>
          <a:xfrm>
            <a:off x="5767329" y="5476748"/>
            <a:ext cx="6424671" cy="148445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C31C1C0-F092-ACB5-1B69-E78F7B70E0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44728" y="156243"/>
            <a:ext cx="7647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>
                <a:solidFill>
                  <a:srgbClr val="628255"/>
                </a:solidFill>
                <a:latin typeface="BadaBoom BB" panose="020B0603050302020204" pitchFamily="34" charset="0"/>
              </a:rPr>
              <a:t>Naar de bibliotheek</a:t>
            </a:r>
          </a:p>
        </p:txBody>
      </p:sp>
      <p:pic>
        <p:nvPicPr>
          <p:cNvPr id="4" name="Afbeelding 3" descr="Afbeelding met schoeisel, schets, tekenfilm, skiën&#10;&#10;Automatisch gegenereerde beschrijving">
            <a:extLst>
              <a:ext uri="{FF2B5EF4-FFF2-40B4-BE49-F238E27FC236}">
                <a16:creationId xmlns:a16="http://schemas.microsoft.com/office/drawing/2014/main" id="{C73E1121-E175-87F6-5895-899BBC99D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36" y="1801785"/>
            <a:ext cx="7349958" cy="4899972"/>
          </a:xfrm>
          <a:prstGeom prst="rect">
            <a:avLst/>
          </a:prstGeom>
        </p:spPr>
      </p:pic>
      <p:pic>
        <p:nvPicPr>
          <p:cNvPr id="6" name="Afbeelding 5" descr="Afbeelding met vogel, roofvogel, valk, snavel&#10;&#10;Automatisch gegenereerde beschrijving">
            <a:extLst>
              <a:ext uri="{FF2B5EF4-FFF2-40B4-BE49-F238E27FC236}">
                <a16:creationId xmlns:a16="http://schemas.microsoft.com/office/drawing/2014/main" id="{41C479B5-FE11-FBFA-CD8B-2AF452AA8B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516" y="-293796"/>
            <a:ext cx="3994204" cy="266425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5416090-20A5-6634-EDBD-F2DB8FB7E8C2}"/>
              </a:ext>
            </a:extLst>
          </p:cNvPr>
          <p:cNvSpPr txBox="1"/>
          <p:nvPr/>
        </p:nvSpPr>
        <p:spPr>
          <a:xfrm>
            <a:off x="2112677" y="1170377"/>
            <a:ext cx="61202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7A7A7A"/>
                </a:solidFill>
              </a:rPr>
              <a:t>Ga naar de bibliotheek!</a:t>
            </a:r>
            <a:br>
              <a:rPr lang="nl-NL" sz="3200">
                <a:solidFill>
                  <a:srgbClr val="7A7A7A"/>
                </a:solidFill>
              </a:rPr>
            </a:br>
            <a:r>
              <a:rPr lang="nl-NL" sz="3200">
                <a:solidFill>
                  <a:srgbClr val="7A7A7A"/>
                </a:solidFill>
              </a:rPr>
              <a:t>Bij het </a:t>
            </a:r>
            <a:r>
              <a:rPr lang="nl-NL" sz="3200" err="1">
                <a:solidFill>
                  <a:srgbClr val="7A7A7A"/>
                </a:solidFill>
              </a:rPr>
              <a:t>schatzoeken</a:t>
            </a:r>
            <a:r>
              <a:rPr lang="nl-NL" sz="3200">
                <a:solidFill>
                  <a:srgbClr val="7A7A7A"/>
                </a:solidFill>
              </a:rPr>
              <a:t> ontbreken nog drie aanwijzingen. Die staan op het BiebBoys-</a:t>
            </a:r>
            <a:r>
              <a:rPr lang="nl-NL" sz="3200" err="1">
                <a:solidFill>
                  <a:srgbClr val="7A7A7A"/>
                </a:solidFill>
              </a:rPr>
              <a:t>expeditiebandje</a:t>
            </a:r>
            <a:r>
              <a:rPr lang="nl-NL" sz="3200">
                <a:solidFill>
                  <a:srgbClr val="7A7A7A"/>
                </a:solidFill>
              </a:rPr>
              <a:t>. </a:t>
            </a:r>
            <a:br>
              <a:rPr lang="nl-NL" sz="3200">
                <a:solidFill>
                  <a:srgbClr val="7A7A7A"/>
                </a:solidFill>
              </a:rPr>
            </a:br>
            <a:br>
              <a:rPr lang="nl-NL" sz="3200">
                <a:solidFill>
                  <a:srgbClr val="7A7A7A"/>
                </a:solidFill>
              </a:rPr>
            </a:br>
            <a:r>
              <a:rPr lang="nl-NL" sz="3200">
                <a:solidFill>
                  <a:srgbClr val="7A7A7A"/>
                </a:solidFill>
              </a:rPr>
              <a:t>Het bandje krijg je door een boek te lenen bij de bibliotheek! </a:t>
            </a:r>
            <a:br>
              <a:rPr lang="nl-NL" sz="3200">
                <a:solidFill>
                  <a:srgbClr val="7A7A7A"/>
                </a:solidFill>
              </a:rPr>
            </a:br>
            <a:br>
              <a:rPr lang="nl-NL" sz="3200">
                <a:solidFill>
                  <a:srgbClr val="7A7A7A"/>
                </a:solidFill>
              </a:rPr>
            </a:br>
            <a:endParaRPr lang="nl-NL" sz="3200"/>
          </a:p>
        </p:txBody>
      </p:sp>
      <p:pic>
        <p:nvPicPr>
          <p:cNvPr id="12" name="Afbeelding 11" descr="Afbeelding met tekst, voedsel, snoep&#10;&#10;Automatisch gegenereerde beschrijving">
            <a:extLst>
              <a:ext uri="{FF2B5EF4-FFF2-40B4-BE49-F238E27FC236}">
                <a16:creationId xmlns:a16="http://schemas.microsoft.com/office/drawing/2014/main" id="{550E2956-6B25-F9A9-842C-CBE50081B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60" y="3615337"/>
            <a:ext cx="4321836" cy="3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14" name="Afbeelding 1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45D56768-B8FC-B7D7-C3D3-D6482B29DB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6865" b="62013"/>
          <a:stretch/>
        </p:blipFill>
        <p:spPr>
          <a:xfrm>
            <a:off x="0" y="5476749"/>
            <a:ext cx="9907006" cy="1484455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1537398" y="1870888"/>
            <a:ext cx="5722660" cy="5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9213272" y="46277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BABB6699-7440-CFB0-9A03-B0D1AEBC08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47674" b="62013"/>
          <a:stretch/>
        </p:blipFill>
        <p:spPr>
          <a:xfrm>
            <a:off x="5767329" y="5476748"/>
            <a:ext cx="6424671" cy="148445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C31C1C0-F092-ACB5-1B69-E78F7B70E0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00775" y="139023"/>
            <a:ext cx="7647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>
                <a:solidFill>
                  <a:srgbClr val="628255"/>
                </a:solidFill>
                <a:latin typeface="BadaBoom BB" panose="020B0603050302020204" pitchFamily="34" charset="0"/>
              </a:rPr>
              <a:t>Veel plezier!! </a:t>
            </a:r>
          </a:p>
        </p:txBody>
      </p:sp>
      <p:pic>
        <p:nvPicPr>
          <p:cNvPr id="4" name="Afbeelding 3" descr="Afbeelding met wiel, transport, voertuig, kleding&#10;&#10;Automatisch gegenereerde beschrijving">
            <a:extLst>
              <a:ext uri="{FF2B5EF4-FFF2-40B4-BE49-F238E27FC236}">
                <a16:creationId xmlns:a16="http://schemas.microsoft.com/office/drawing/2014/main" id="{F42E5942-0BA6-BEB3-3D6C-F6231D31FA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94" y="1199648"/>
            <a:ext cx="8898082" cy="59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6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8" name="Afbeelding 7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737252D5-0A6F-CB8F-44E5-20AE63D51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198" y="3329026"/>
            <a:ext cx="5109704" cy="3406730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2296433" y="2518147"/>
            <a:ext cx="5722660" cy="5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8523155" y="134016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D638162-0FD1-E36E-3FA5-37074E834A64}"/>
              </a:ext>
            </a:extLst>
          </p:cNvPr>
          <p:cNvSpPr txBox="1"/>
          <p:nvPr/>
        </p:nvSpPr>
        <p:spPr>
          <a:xfrm>
            <a:off x="2648829" y="1691267"/>
            <a:ext cx="81603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0" i="0">
                <a:solidFill>
                  <a:srgbClr val="7A7A7A"/>
                </a:solidFill>
                <a:effectLst/>
              </a:rPr>
              <a:t>Ga als tweetal op zoek naar de wilde boekenkaften.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b="0" i="0">
              <a:solidFill>
                <a:srgbClr val="7A7A7A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0" i="0">
                <a:solidFill>
                  <a:srgbClr val="7A7A7A"/>
                </a:solidFill>
                <a:effectLst/>
              </a:rPr>
              <a:t>Boekenkaft gevonden? </a:t>
            </a:r>
            <a:br>
              <a:rPr lang="nl-NL" sz="2400" b="0" i="0">
                <a:solidFill>
                  <a:srgbClr val="7A7A7A"/>
                </a:solidFill>
                <a:effectLst/>
              </a:rPr>
            </a:br>
            <a:r>
              <a:rPr lang="nl-NL" sz="2400" b="0" i="0">
                <a:solidFill>
                  <a:srgbClr val="7A7A7A"/>
                </a:solidFill>
                <a:effectLst/>
              </a:rPr>
              <a:t>Lees de beschrijving van het boek.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b="0" i="0">
              <a:solidFill>
                <a:srgbClr val="7A7A7A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0" i="0">
                <a:solidFill>
                  <a:srgbClr val="7A7A7A"/>
                </a:solidFill>
                <a:effectLst/>
              </a:rPr>
              <a:t>Welke titel hoort er bij de boekenkaft?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400" b="0" i="0">
              <a:solidFill>
                <a:srgbClr val="7A7A7A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b="0" i="0">
                <a:solidFill>
                  <a:srgbClr val="7A7A7A"/>
                </a:solidFill>
                <a:effectLst/>
              </a:rPr>
              <a:t>Bedenk wat voor soort boek het is.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66070E-742A-94BD-4021-83367E285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581" y="1492989"/>
            <a:ext cx="688908" cy="688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2C9FFFD-EBC9-5253-23C1-FA4B226C6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581" y="2320552"/>
            <a:ext cx="688908" cy="68890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CCEC448-55BA-93C5-3013-08C70A58E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581" y="3210208"/>
            <a:ext cx="688908" cy="68890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C21CD0C-B633-CB9B-3FA9-E6A2D5266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581" y="4090192"/>
            <a:ext cx="688908" cy="6889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D78E337-F5FF-C434-6798-A5A9DA2E64CC}"/>
              </a:ext>
            </a:extLst>
          </p:cNvPr>
          <p:cNvSpPr txBox="1"/>
          <p:nvPr/>
        </p:nvSpPr>
        <p:spPr>
          <a:xfrm>
            <a:off x="600150" y="108684"/>
            <a:ext cx="820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>
                <a:solidFill>
                  <a:srgbClr val="628255"/>
                </a:solidFill>
                <a:latin typeface="BadaBoom BB" panose="020B0603050302020204" pitchFamily="34" charset="0"/>
              </a:rPr>
              <a:t>Kaften zoeken!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D3A3314-686F-8CC8-B5BF-619AAC2ACD20}"/>
              </a:ext>
            </a:extLst>
          </p:cNvPr>
          <p:cNvSpPr txBox="1"/>
          <p:nvPr/>
        </p:nvSpPr>
        <p:spPr>
          <a:xfrm>
            <a:off x="4962657" y="6153540"/>
            <a:ext cx="8160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>
                <a:solidFill>
                  <a:srgbClr val="FFF6E3"/>
                </a:solidFill>
                <a:latin typeface="BadaBoom BB" panose="020B0603050302020204" pitchFamily="34" charset="0"/>
              </a:rPr>
              <a:t>Laat de boekenkaften hangen/liggen</a:t>
            </a:r>
            <a:r>
              <a:rPr lang="nl-NL" sz="1800">
                <a:solidFill>
                  <a:srgbClr val="628255"/>
                </a:solidFill>
                <a:latin typeface="BadaBoom BB" panose="020B06030503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05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B762EF-4F4C-9ECF-1F2C-931BA302F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525" y="1294186"/>
            <a:ext cx="3573592" cy="5037611"/>
          </a:xfrm>
          <a:prstGeom prst="rect">
            <a:avLst/>
          </a:prstGeom>
        </p:spPr>
      </p:pic>
      <p:pic>
        <p:nvPicPr>
          <p:cNvPr id="8" name="Afbeelding 7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737252D5-0A6F-CB8F-44E5-20AE63D51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8539" y="3903585"/>
            <a:ext cx="5089334" cy="340673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9F5AB34-BE35-6380-B998-17B2A80B6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170" y="1294185"/>
            <a:ext cx="3573592" cy="5037613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1856134" y="2580182"/>
            <a:ext cx="5722660" cy="5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8523155" y="134016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82FAF14-970A-981A-2534-9E58328C7235}"/>
              </a:ext>
            </a:extLst>
          </p:cNvPr>
          <p:cNvSpPr txBox="1"/>
          <p:nvPr/>
        </p:nvSpPr>
        <p:spPr>
          <a:xfrm>
            <a:off x="600150" y="-2794"/>
            <a:ext cx="820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>
                <a:solidFill>
                  <a:srgbClr val="628255"/>
                </a:solidFill>
                <a:latin typeface="BadaBoom BB" panose="020B0603050302020204" pitchFamily="34" charset="0"/>
              </a:rPr>
              <a:t>Kaften zoeken!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3F1D30D-86BF-F294-1FFB-4513449CFC8A}"/>
              </a:ext>
            </a:extLst>
          </p:cNvPr>
          <p:cNvSpPr txBox="1"/>
          <p:nvPr/>
        </p:nvSpPr>
        <p:spPr>
          <a:xfrm>
            <a:off x="861776" y="1294185"/>
            <a:ext cx="7938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628255"/>
                </a:solidFill>
                <a:latin typeface="BadaBoom BB" panose="020B0603050302020204" pitchFamily="34" charset="0"/>
              </a:rPr>
              <a:t>Voorbeeld: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204053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706183" y="3507137"/>
            <a:ext cx="3856367" cy="3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8523155" y="134016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0CD0512-2A46-B648-64EC-D1B2D3179525}"/>
              </a:ext>
            </a:extLst>
          </p:cNvPr>
          <p:cNvSpPr txBox="1"/>
          <p:nvPr/>
        </p:nvSpPr>
        <p:spPr>
          <a:xfrm>
            <a:off x="1452662" y="37353"/>
            <a:ext cx="820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>
                <a:solidFill>
                  <a:srgbClr val="628255"/>
                </a:solidFill>
                <a:latin typeface="BadaBoom BB" panose="020B0603050302020204" pitchFamily="34" charset="0"/>
              </a:rPr>
              <a:t>Soorten Boeken!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4D1AE5F-38F2-C16D-8048-B63E3222DCCF}"/>
              </a:ext>
            </a:extLst>
          </p:cNvPr>
          <p:cNvSpPr txBox="1"/>
          <p:nvPr/>
        </p:nvSpPr>
        <p:spPr>
          <a:xfrm>
            <a:off x="3494808" y="2590800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276628"/>
                </a:solidFill>
                <a:latin typeface="BadaBoom BB" panose="020B0603050302020204" pitchFamily="34" charset="0"/>
              </a:rPr>
              <a:t>Informatieboek</a:t>
            </a:r>
            <a:endParaRPr lang="nl-NL" sz="3200">
              <a:solidFill>
                <a:srgbClr val="276628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D32C6D0-3EAB-B139-13FA-BA36EE59D657}"/>
              </a:ext>
            </a:extLst>
          </p:cNvPr>
          <p:cNvSpPr txBox="1"/>
          <p:nvPr/>
        </p:nvSpPr>
        <p:spPr>
          <a:xfrm>
            <a:off x="5552802" y="3563422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2D742E"/>
                </a:solidFill>
                <a:latin typeface="BadaBoom BB" panose="020B0603050302020204" pitchFamily="34" charset="0"/>
              </a:rPr>
              <a:t>moppenboek</a:t>
            </a:r>
            <a:endParaRPr lang="nl-NL" sz="3200">
              <a:solidFill>
                <a:srgbClr val="2D742E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69FF970-AD27-9A61-6A25-1BCEE80D1401}"/>
              </a:ext>
            </a:extLst>
          </p:cNvPr>
          <p:cNvSpPr txBox="1"/>
          <p:nvPr/>
        </p:nvSpPr>
        <p:spPr>
          <a:xfrm>
            <a:off x="6473535" y="1539755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418142"/>
                </a:solidFill>
                <a:latin typeface="BadaBoom BB" panose="020B0603050302020204" pitchFamily="34" charset="0"/>
              </a:rPr>
              <a:t>Griezelboek</a:t>
            </a:r>
            <a:endParaRPr lang="nl-NL" sz="3200">
              <a:solidFill>
                <a:srgbClr val="418142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650E61C-EBC9-EEF6-EC4C-BBEF4536FBE2}"/>
              </a:ext>
            </a:extLst>
          </p:cNvPr>
          <p:cNvSpPr txBox="1"/>
          <p:nvPr/>
        </p:nvSpPr>
        <p:spPr>
          <a:xfrm>
            <a:off x="1452662" y="2150172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628255"/>
                </a:solidFill>
                <a:latin typeface="BadaBoom BB" panose="020B0603050302020204" pitchFamily="34" charset="0"/>
              </a:rPr>
              <a:t>Grappig boek</a:t>
            </a:r>
            <a:endParaRPr lang="nl-NL" sz="320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16AE30B-A306-5B16-AA27-FA382DA1AA28}"/>
              </a:ext>
            </a:extLst>
          </p:cNvPr>
          <p:cNvSpPr txBox="1"/>
          <p:nvPr/>
        </p:nvSpPr>
        <p:spPr>
          <a:xfrm>
            <a:off x="2450183" y="3996296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418142"/>
                </a:solidFill>
                <a:latin typeface="BadaBoom BB" panose="020B0603050302020204" pitchFamily="34" charset="0"/>
              </a:rPr>
              <a:t>Toneel-leesboek</a:t>
            </a:r>
            <a:endParaRPr lang="nl-NL" sz="3200">
              <a:solidFill>
                <a:srgbClr val="418142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B9DC542-2480-D89B-D4F2-0C6F8C4C29F8}"/>
              </a:ext>
            </a:extLst>
          </p:cNvPr>
          <p:cNvSpPr txBox="1"/>
          <p:nvPr/>
        </p:nvSpPr>
        <p:spPr>
          <a:xfrm>
            <a:off x="7251771" y="2328578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628255"/>
                </a:solidFill>
                <a:latin typeface="BadaBoom BB" panose="020B0603050302020204" pitchFamily="34" charset="0"/>
              </a:rPr>
              <a:t>Stripboek</a:t>
            </a:r>
            <a:endParaRPr lang="nl-NL" sz="320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2F67E74-B93A-178C-C7D9-8C5B54493099}"/>
              </a:ext>
            </a:extLst>
          </p:cNvPr>
          <p:cNvSpPr txBox="1"/>
          <p:nvPr/>
        </p:nvSpPr>
        <p:spPr>
          <a:xfrm>
            <a:off x="8828185" y="889686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276728"/>
                </a:solidFill>
                <a:latin typeface="BadaBoom BB" panose="020B0603050302020204" pitchFamily="34" charset="0"/>
              </a:rPr>
              <a:t>prentenboek</a:t>
            </a:r>
            <a:endParaRPr lang="nl-NL" sz="3200">
              <a:solidFill>
                <a:srgbClr val="276728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3A3118C-6635-8BBD-1D3F-113358A3BF8D}"/>
              </a:ext>
            </a:extLst>
          </p:cNvPr>
          <p:cNvSpPr txBox="1"/>
          <p:nvPr/>
        </p:nvSpPr>
        <p:spPr>
          <a:xfrm>
            <a:off x="6964545" y="4441180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2D742E"/>
                </a:solidFill>
                <a:latin typeface="BadaBoom BB" panose="020B0603050302020204" pitchFamily="34" charset="0"/>
              </a:rPr>
              <a:t>zoekboek</a:t>
            </a:r>
            <a:endParaRPr lang="nl-NL" sz="3200">
              <a:solidFill>
                <a:srgbClr val="2D742E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6A17583-4A60-349E-FE79-C9E3573D2382}"/>
              </a:ext>
            </a:extLst>
          </p:cNvPr>
          <p:cNvSpPr txBox="1"/>
          <p:nvPr/>
        </p:nvSpPr>
        <p:spPr>
          <a:xfrm>
            <a:off x="3872344" y="1413922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628255"/>
                </a:solidFill>
                <a:latin typeface="BadaBoom BB" panose="020B0603050302020204" pitchFamily="34" charset="0"/>
              </a:rPr>
              <a:t>Fantasieboek</a:t>
            </a:r>
            <a:endParaRPr lang="nl-NL" sz="320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05CE96A-BD0F-BA22-20CA-6D7A16623A09}"/>
              </a:ext>
            </a:extLst>
          </p:cNvPr>
          <p:cNvSpPr txBox="1"/>
          <p:nvPr/>
        </p:nvSpPr>
        <p:spPr>
          <a:xfrm>
            <a:off x="386791" y="1446701"/>
            <a:ext cx="3263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2D742E"/>
                </a:solidFill>
                <a:latin typeface="BadaBoom BB" panose="020B0603050302020204" pitchFamily="34" charset="0"/>
              </a:rPr>
              <a:t>Schoolverhaalboek</a:t>
            </a:r>
            <a:endParaRPr lang="nl-NL" sz="3200">
              <a:solidFill>
                <a:srgbClr val="2D742E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DE2E74F-2BA9-BC35-D4BA-CC857A055463}"/>
              </a:ext>
            </a:extLst>
          </p:cNvPr>
          <p:cNvSpPr txBox="1"/>
          <p:nvPr/>
        </p:nvSpPr>
        <p:spPr>
          <a:xfrm>
            <a:off x="657509" y="3116015"/>
            <a:ext cx="2601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>
                <a:solidFill>
                  <a:srgbClr val="628255"/>
                </a:solidFill>
                <a:latin typeface="BadaBoom BB" panose="020B0603050302020204" pitchFamily="34" charset="0"/>
              </a:rPr>
              <a:t>Avonturenboek</a:t>
            </a:r>
            <a:endParaRPr lang="nl-NL" sz="3200"/>
          </a:p>
        </p:txBody>
      </p:sp>
    </p:spTree>
    <p:extLst>
      <p:ext uri="{BB962C8B-B14F-4D97-AF65-F5344CB8AC3E}">
        <p14:creationId xmlns:p14="http://schemas.microsoft.com/office/powerpoint/2010/main" val="30659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9556EC8-511B-6279-C8AE-07A2F27E4D4A}"/>
              </a:ext>
            </a:extLst>
          </p:cNvPr>
          <p:cNvSpPr/>
          <p:nvPr/>
        </p:nvSpPr>
        <p:spPr>
          <a:xfrm>
            <a:off x="13395" y="0"/>
            <a:ext cx="12192001" cy="6841476"/>
          </a:xfrm>
          <a:prstGeom prst="rect">
            <a:avLst/>
          </a:prstGeom>
          <a:solidFill>
            <a:srgbClr val="FFF6E3"/>
          </a:solidFill>
          <a:ln>
            <a:solidFill>
              <a:srgbClr val="FFF6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13394" y="4743651"/>
            <a:ext cx="12192001" cy="2116319"/>
          </a:xfrm>
          <a:prstGeom prst="rect">
            <a:avLst/>
          </a:prstGeom>
        </p:spPr>
      </p:pic>
      <p:pic>
        <p:nvPicPr>
          <p:cNvPr id="11" name="Afbeelding 10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A5E298C3-ACDE-F604-C2EE-F6BFED5542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 rot="10800000">
            <a:off x="6195" y="0"/>
            <a:ext cx="12192001" cy="2116319"/>
          </a:xfrm>
          <a:prstGeom prst="rect">
            <a:avLst/>
          </a:prstGeom>
        </p:spPr>
      </p:pic>
      <p:pic>
        <p:nvPicPr>
          <p:cNvPr id="5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9D68014A-8ADD-C4C0-5AF2-7594A0B205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0141">
            <a:off x="-297969" y="-142522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ED0FC96-19F5-39D2-3456-36A2565538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5300">
            <a:off x="8373989" y="268680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nana Leaf Sticker">
            <a:extLst>
              <a:ext uri="{FF2B5EF4-FFF2-40B4-BE49-F238E27FC236}">
                <a16:creationId xmlns:a16="http://schemas.microsoft.com/office/drawing/2014/main" id="{55CA6B42-F086-0E43-F0A1-8FC25C683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8786">
            <a:off x="6345389" y="368940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ana Leaf Sticker">
            <a:extLst>
              <a:ext uri="{FF2B5EF4-FFF2-40B4-BE49-F238E27FC236}">
                <a16:creationId xmlns:a16="http://schemas.microsoft.com/office/drawing/2014/main" id="{0DF94F42-491E-C69F-BC37-C5C5DC56A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3305">
            <a:off x="-1036120" y="24925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nt Leaves Sticker by biano.cz">
            <a:extLst>
              <a:ext uri="{FF2B5EF4-FFF2-40B4-BE49-F238E27FC236}">
                <a16:creationId xmlns:a16="http://schemas.microsoft.com/office/drawing/2014/main" id="{E406FCCB-4CAE-512A-56B1-57301C2AAA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8066">
            <a:off x="8902443" y="47426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lant Leaves Sticker by biano.cz">
            <a:extLst>
              <a:ext uri="{FF2B5EF4-FFF2-40B4-BE49-F238E27FC236}">
                <a16:creationId xmlns:a16="http://schemas.microsoft.com/office/drawing/2014/main" id="{2D7E248C-61B0-67DF-F442-D26EDBBCC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50" y="3429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895EC8C4-1F38-20E1-E034-5F51C1F922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59" y="1298237"/>
            <a:ext cx="6545395" cy="3681785"/>
          </a:xfrm>
          <a:prstGeom prst="rect">
            <a:avLst/>
          </a:prstGeom>
        </p:spPr>
      </p:pic>
      <p:pic>
        <p:nvPicPr>
          <p:cNvPr id="1034" name="Picture 10" descr="Plant Leaf Sticker">
            <a:extLst>
              <a:ext uri="{FF2B5EF4-FFF2-40B4-BE49-F238E27FC236}">
                <a16:creationId xmlns:a16="http://schemas.microsoft.com/office/drawing/2014/main" id="{C7C00BFA-680B-3578-795D-F21BE7BCC1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29374">
            <a:off x="7137234" y="-130126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t Leaf Sticker">
            <a:extLst>
              <a:ext uri="{FF2B5EF4-FFF2-40B4-BE49-F238E27FC236}">
                <a16:creationId xmlns:a16="http://schemas.microsoft.com/office/drawing/2014/main" id="{A306FC6A-3795-F89B-7781-514169F625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93963" y="82629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nana Leaf Sticker">
            <a:extLst>
              <a:ext uri="{FF2B5EF4-FFF2-40B4-BE49-F238E27FC236}">
                <a16:creationId xmlns:a16="http://schemas.microsoft.com/office/drawing/2014/main" id="{2311590F-4FCC-C722-E6F6-5AB0C25292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8885">
            <a:off x="4254925" y="-155495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4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12" name="Afbeelding 11" descr="Afbeelding met tekst, wiel, Landvoertuig, poster&#10;&#10;Automatisch gegenereerde beschrijving">
            <a:extLst>
              <a:ext uri="{FF2B5EF4-FFF2-40B4-BE49-F238E27FC236}">
                <a16:creationId xmlns:a16="http://schemas.microsoft.com/office/drawing/2014/main" id="{81F2276B-C384-368F-B160-05E9F6728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10" y="110056"/>
            <a:ext cx="4392625" cy="6211819"/>
          </a:xfrm>
          <a:prstGeom prst="rect">
            <a:avLst/>
          </a:prstGeom>
        </p:spPr>
      </p:pic>
      <p:pic>
        <p:nvPicPr>
          <p:cNvPr id="14" name="Afbeelding 1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45D56768-B8FC-B7D7-C3D3-D6482B29DB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6865" b="62013"/>
          <a:stretch/>
        </p:blipFill>
        <p:spPr>
          <a:xfrm>
            <a:off x="0" y="5476749"/>
            <a:ext cx="9907006" cy="1484455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2060852" y="2707215"/>
            <a:ext cx="5722660" cy="5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9905999" y="-206086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BABB6699-7440-CFB0-9A03-B0D1AEBC08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47674" b="62013"/>
          <a:stretch/>
        </p:blipFill>
        <p:spPr>
          <a:xfrm>
            <a:off x="5767329" y="5476748"/>
            <a:ext cx="6424671" cy="148445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C31C1C0-F092-ACB5-1B69-E78F7B70E0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120" y="328400"/>
            <a:ext cx="7647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>
                <a:solidFill>
                  <a:srgbClr val="628255"/>
                </a:solidFill>
                <a:latin typeface="BadaBoom BB" panose="020B0603050302020204" pitchFamily="34" charset="0"/>
              </a:rPr>
              <a:t>Expeditie </a:t>
            </a:r>
            <a:r>
              <a:rPr lang="nl-NL" sz="5400" err="1">
                <a:solidFill>
                  <a:srgbClr val="628255"/>
                </a:solidFill>
                <a:latin typeface="BadaBoom BB" panose="020B0603050302020204" pitchFamily="34" charset="0"/>
              </a:rPr>
              <a:t>BiebBOys</a:t>
            </a:r>
            <a:r>
              <a:rPr lang="nl-NL" sz="5400">
                <a:solidFill>
                  <a:srgbClr val="628255"/>
                </a:solidFill>
                <a:latin typeface="BadaBoom BB" panose="020B0603050302020204" pitchFamily="34" charset="0"/>
              </a:rPr>
              <a:t> Doe Boek!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77E8E44-0565-92CA-5C38-B8A1B062F4DD}"/>
              </a:ext>
            </a:extLst>
          </p:cNvPr>
          <p:cNvSpPr txBox="1"/>
          <p:nvPr/>
        </p:nvSpPr>
        <p:spPr>
          <a:xfrm>
            <a:off x="2177645" y="1576703"/>
            <a:ext cx="55517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0" i="0">
                <a:solidFill>
                  <a:srgbClr val="7A7A7A"/>
                </a:solidFill>
                <a:effectLst/>
              </a:rPr>
              <a:t>10 uitdagende challenges</a:t>
            </a:r>
            <a:endParaRPr lang="nl-NL" sz="3200">
              <a:solidFill>
                <a:srgbClr val="7A7A7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0" i="0">
                <a:solidFill>
                  <a:srgbClr val="7A7A7A"/>
                </a:solidFill>
                <a:effectLst/>
              </a:rPr>
              <a:t>Boekentips</a:t>
            </a:r>
            <a:endParaRPr lang="nl-NL" sz="3200">
              <a:solidFill>
                <a:srgbClr val="7A7A7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0" i="0">
                <a:solidFill>
                  <a:srgbClr val="7A7A7A"/>
                </a:solidFill>
                <a:effectLst/>
              </a:rPr>
              <a:t>Te gekke weetjes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>
                <a:solidFill>
                  <a:srgbClr val="7A7A7A"/>
                </a:solidFill>
              </a:rPr>
              <a:t>G</a:t>
            </a:r>
            <a:r>
              <a:rPr lang="nl-NL" sz="3200" b="0" i="0">
                <a:solidFill>
                  <a:srgbClr val="7A7A7A"/>
                </a:solidFill>
                <a:effectLst/>
              </a:rPr>
              <a:t>rappige stickers</a:t>
            </a:r>
            <a:endParaRPr lang="nl-NL" sz="3200">
              <a:solidFill>
                <a:srgbClr val="7A7A7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0" i="0">
                <a:solidFill>
                  <a:srgbClr val="7A7A7A"/>
                </a:solidFill>
                <a:effectLst/>
              </a:rPr>
              <a:t>Vette prijzen</a:t>
            </a:r>
            <a:endParaRPr lang="nl-NL" sz="320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E77B7EF-E991-9B41-4063-EB0CD6CF6F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57" y="1539022"/>
            <a:ext cx="535782" cy="53578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D9529C5-A0B9-0F30-76A7-A346491704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57" y="2037496"/>
            <a:ext cx="535782" cy="53578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5210154-D2F5-2663-9F89-F331E99D4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57" y="2553891"/>
            <a:ext cx="535782" cy="53578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920F504-1B6E-FF42-6EE0-0BF1C1D8BD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57" y="3071752"/>
            <a:ext cx="535782" cy="535782"/>
          </a:xfrm>
          <a:prstGeom prst="rect">
            <a:avLst/>
          </a:prstGeom>
        </p:spPr>
      </p:pic>
      <p:pic>
        <p:nvPicPr>
          <p:cNvPr id="23" name="Afbeelding 22" descr="Afbeelding met Menselijk gezicht, persoon, kleding, tekenfilm&#10;&#10;Automatisch gegenereerde beschrijving">
            <a:extLst>
              <a:ext uri="{FF2B5EF4-FFF2-40B4-BE49-F238E27FC236}">
                <a16:creationId xmlns:a16="http://schemas.microsoft.com/office/drawing/2014/main" id="{56B1FF15-1AC6-EDE1-807A-C85B6384E8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30" y="3089673"/>
            <a:ext cx="6320479" cy="421365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0CD6A277-4F3C-3CAA-A0B3-AA687C1D700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57" y="3549444"/>
            <a:ext cx="535782" cy="5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8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14" name="Afbeelding 1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45D56768-B8FC-B7D7-C3D3-D6482B29DB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6865" b="62013"/>
          <a:stretch/>
        </p:blipFill>
        <p:spPr>
          <a:xfrm>
            <a:off x="0" y="5476749"/>
            <a:ext cx="9907006" cy="1484455"/>
          </a:xfrm>
          <a:prstGeom prst="rect">
            <a:avLst/>
          </a:prstGeom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-2527211" y="2615417"/>
            <a:ext cx="5722660" cy="57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BABB6699-7440-CFB0-9A03-B0D1AEBC08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47674" b="62013"/>
          <a:stretch/>
        </p:blipFill>
        <p:spPr>
          <a:xfrm>
            <a:off x="5767329" y="5476748"/>
            <a:ext cx="6424671" cy="1484455"/>
          </a:xfrm>
          <a:prstGeom prst="rect">
            <a:avLst/>
          </a:prstGeom>
        </p:spPr>
      </p:pic>
      <p:pic>
        <p:nvPicPr>
          <p:cNvPr id="4" name="Afbeelding 3" descr="Afbeelding met Dans, kunst, dansen, lucht&#10;&#10;Automatisch gegenereerde beschrijving">
            <a:extLst>
              <a:ext uri="{FF2B5EF4-FFF2-40B4-BE49-F238E27FC236}">
                <a16:creationId xmlns:a16="http://schemas.microsoft.com/office/drawing/2014/main" id="{27AD436F-4090-B321-9BE9-E47797E48C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88" y="-31136"/>
            <a:ext cx="10287000" cy="6858000"/>
          </a:xfrm>
          <a:prstGeom prst="rect">
            <a:avLst/>
          </a:prstGeom>
        </p:spPr>
      </p:pic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9905999" y="-206086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C31C1C0-F092-ACB5-1B69-E78F7B70E0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120" y="328400"/>
            <a:ext cx="7647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>
                <a:solidFill>
                  <a:srgbClr val="628255"/>
                </a:solidFill>
                <a:latin typeface="BadaBoom BB" panose="020B0603050302020204" pitchFamily="34" charset="0"/>
              </a:rPr>
              <a:t>Boekentips en Jeugdbieb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77E8E44-0565-92CA-5C38-B8A1B062F4DD}"/>
              </a:ext>
            </a:extLst>
          </p:cNvPr>
          <p:cNvSpPr txBox="1"/>
          <p:nvPr/>
        </p:nvSpPr>
        <p:spPr>
          <a:xfrm>
            <a:off x="2044465" y="1719228"/>
            <a:ext cx="693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rgbClr val="7A7A7A"/>
                </a:solidFill>
              </a:rPr>
              <a:t>Er staan super leuke b</a:t>
            </a:r>
            <a:r>
              <a:rPr lang="nl-NL" sz="3200" b="0" i="0">
                <a:solidFill>
                  <a:srgbClr val="7A7A7A"/>
                </a:solidFill>
                <a:effectLst/>
              </a:rPr>
              <a:t>oekentips op elke bladzijde</a:t>
            </a:r>
            <a:br>
              <a:rPr lang="nl-NL" sz="3200" b="0" i="0">
                <a:solidFill>
                  <a:srgbClr val="7A7A7A"/>
                </a:solidFill>
                <a:effectLst/>
              </a:rPr>
            </a:br>
            <a:br>
              <a:rPr lang="nl-NL" sz="3200" b="0" i="0">
                <a:solidFill>
                  <a:srgbClr val="7A7A7A"/>
                </a:solidFill>
                <a:effectLst/>
              </a:rPr>
            </a:br>
            <a:r>
              <a:rPr lang="nl-NL" sz="3200" b="0" i="0">
                <a:solidFill>
                  <a:srgbClr val="7A7A7A"/>
                </a:solidFill>
                <a:effectLst/>
              </a:rPr>
              <a:t>De QR code brengt je naar de Jeugdbieb.</a:t>
            </a:r>
            <a:br>
              <a:rPr lang="nl-NL" sz="3200" b="0" i="0">
                <a:solidFill>
                  <a:srgbClr val="7A7A7A"/>
                </a:solidFill>
                <a:effectLst/>
              </a:rPr>
            </a:br>
            <a:r>
              <a:rPr lang="nl-NL" sz="3200" b="0" i="0">
                <a:solidFill>
                  <a:srgbClr val="7A7A7A"/>
                </a:solidFill>
                <a:effectLst/>
              </a:rPr>
              <a:t>Daar kan je de boeken online lezen en soms zelfs luisteren!</a:t>
            </a:r>
            <a:endParaRPr lang="nl-NL" sz="3200">
              <a:solidFill>
                <a:srgbClr val="7A7A7A"/>
              </a:solidFill>
            </a:endParaRPr>
          </a:p>
          <a:p>
            <a:endParaRPr lang="nl-NL" sz="32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A96F0D-8C0F-1EAD-1D00-8EB72486EAA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053" y="1886335"/>
            <a:ext cx="723818" cy="7222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D2BB262-FEF8-8C63-CE4F-286AEE45D0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459" y="3320409"/>
            <a:ext cx="723818" cy="722266"/>
          </a:xfrm>
          <a:prstGeom prst="rect">
            <a:avLst/>
          </a:prstGeom>
        </p:spPr>
      </p:pic>
      <p:pic>
        <p:nvPicPr>
          <p:cNvPr id="8" name="Afbeelding 7" descr="Afbeelding met tekst, grafische vormgeving, poster, Graphics&#10;&#10;Automatisch gegenereerde beschrijving">
            <a:extLst>
              <a:ext uri="{FF2B5EF4-FFF2-40B4-BE49-F238E27FC236}">
                <a16:creationId xmlns:a16="http://schemas.microsoft.com/office/drawing/2014/main" id="{121492F9-49DE-CB5D-9D95-67C4B37678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02" y="4202236"/>
            <a:ext cx="1903153" cy="2490496"/>
          </a:xfrm>
          <a:prstGeom prst="rect">
            <a:avLst/>
          </a:prstGeom>
        </p:spPr>
      </p:pic>
      <p:pic>
        <p:nvPicPr>
          <p:cNvPr id="10" name="Afbeelding 9" descr="Afbeelding met patroon, steek&#10;&#10;Automatisch gegenereerde beschrijving">
            <a:extLst>
              <a:ext uri="{FF2B5EF4-FFF2-40B4-BE49-F238E27FC236}">
                <a16:creationId xmlns:a16="http://schemas.microsoft.com/office/drawing/2014/main" id="{DA2D62E2-83FB-9CE4-6D86-B8C151FFD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25525"/>
            <a:ext cx="1450742" cy="14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4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14" name="Afbeelding 1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45D56768-B8FC-B7D7-C3D3-D6482B29DB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6865" b="62013"/>
          <a:stretch/>
        </p:blipFill>
        <p:spPr>
          <a:xfrm>
            <a:off x="-1760891" y="5476748"/>
            <a:ext cx="9907006" cy="1484455"/>
          </a:xfrm>
          <a:prstGeom prst="rect">
            <a:avLst/>
          </a:prstGeom>
        </p:spPr>
      </p:pic>
      <p:pic>
        <p:nvPicPr>
          <p:cNvPr id="15" name="Afbeelding 1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BABB6699-7440-CFB0-9A03-B0D1AEBC08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47674" b="62013"/>
          <a:stretch/>
        </p:blipFill>
        <p:spPr>
          <a:xfrm>
            <a:off x="5767329" y="5476748"/>
            <a:ext cx="6424671" cy="148445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95EED34-B4DB-C8FD-8847-0BBF7B141C25}"/>
              </a:ext>
            </a:extLst>
          </p:cNvPr>
          <p:cNvSpPr txBox="1"/>
          <p:nvPr/>
        </p:nvSpPr>
        <p:spPr>
          <a:xfrm>
            <a:off x="114678" y="954679"/>
            <a:ext cx="71104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0" i="0">
                <a:solidFill>
                  <a:srgbClr val="7A7A7A"/>
                </a:solidFill>
                <a:effectLst/>
              </a:rPr>
              <a:t>Challenge gehaald? Plak de juiste sticker.</a:t>
            </a:r>
            <a:br>
              <a:rPr lang="nl-NL" sz="2800" b="0" i="0">
                <a:solidFill>
                  <a:srgbClr val="7A7A7A"/>
                </a:solidFill>
                <a:effectLst/>
              </a:rPr>
            </a:br>
            <a:br>
              <a:rPr lang="nl-NL" sz="2800" b="0" i="0">
                <a:solidFill>
                  <a:srgbClr val="7A7A7A"/>
                </a:solidFill>
                <a:effectLst/>
              </a:rPr>
            </a:br>
            <a:r>
              <a:rPr lang="nl-NL" sz="2800" b="0" i="0">
                <a:solidFill>
                  <a:srgbClr val="7A7A7A"/>
                </a:solidFill>
                <a:effectLst/>
              </a:rPr>
              <a:t>Op elke sticker die je bij de challenges hebt geplakt, staat een pijltje. Het pijltje wijst naar een windrichting: </a:t>
            </a:r>
            <a:r>
              <a:rPr lang="nl-NL" sz="2800" b="1" i="0">
                <a:solidFill>
                  <a:srgbClr val="7A7A7A"/>
                </a:solidFill>
                <a:effectLst/>
              </a:rPr>
              <a:t>N</a:t>
            </a:r>
            <a:r>
              <a:rPr lang="nl-NL" sz="2800" i="0">
                <a:solidFill>
                  <a:srgbClr val="7A7A7A"/>
                </a:solidFill>
                <a:effectLst/>
              </a:rPr>
              <a:t>oord, </a:t>
            </a:r>
            <a:r>
              <a:rPr lang="nl-NL" sz="2800" b="1" i="0">
                <a:solidFill>
                  <a:srgbClr val="7A7A7A"/>
                </a:solidFill>
                <a:effectLst/>
              </a:rPr>
              <a:t>O</a:t>
            </a:r>
            <a:r>
              <a:rPr lang="nl-NL" sz="2800" i="0">
                <a:solidFill>
                  <a:srgbClr val="7A7A7A"/>
                </a:solidFill>
                <a:effectLst/>
              </a:rPr>
              <a:t>ost, </a:t>
            </a:r>
            <a:r>
              <a:rPr lang="nl-NL" sz="2800" b="1">
                <a:solidFill>
                  <a:srgbClr val="7A7A7A"/>
                </a:solidFill>
              </a:rPr>
              <a:t>Z</a:t>
            </a:r>
            <a:r>
              <a:rPr lang="nl-NL" sz="2800">
                <a:solidFill>
                  <a:srgbClr val="7A7A7A"/>
                </a:solidFill>
              </a:rPr>
              <a:t>uid of </a:t>
            </a:r>
            <a:r>
              <a:rPr lang="nl-NL" sz="2800" b="1">
                <a:solidFill>
                  <a:srgbClr val="7A7A7A"/>
                </a:solidFill>
              </a:rPr>
              <a:t>W</a:t>
            </a:r>
            <a:r>
              <a:rPr lang="nl-NL" sz="2800">
                <a:solidFill>
                  <a:srgbClr val="7A7A7A"/>
                </a:solidFill>
              </a:rPr>
              <a:t>est. Met behulp van de windrichtingen kom je uit bij de schat.</a:t>
            </a:r>
            <a:br>
              <a:rPr lang="nl-NL" sz="3200">
                <a:solidFill>
                  <a:srgbClr val="7A7A7A"/>
                </a:solidFill>
              </a:rPr>
            </a:br>
            <a:br>
              <a:rPr lang="nl-NL" sz="3200">
                <a:solidFill>
                  <a:srgbClr val="7A7A7A"/>
                </a:solidFill>
              </a:rPr>
            </a:br>
            <a:endParaRPr lang="nl-NL" sz="3200"/>
          </a:p>
        </p:txBody>
      </p:sp>
      <p:pic>
        <p:nvPicPr>
          <p:cNvPr id="11" name="Afbeelding 10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9EB09B72-34BF-6794-E729-B4028A6E911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62013"/>
          <a:stretch/>
        </p:blipFill>
        <p:spPr>
          <a:xfrm rot="10800000">
            <a:off x="-12312" y="-429479"/>
            <a:ext cx="12192000" cy="1484455"/>
          </a:xfrm>
          <a:prstGeom prst="rect">
            <a:avLst/>
          </a:prstGeom>
        </p:spPr>
      </p:pic>
      <p:pic>
        <p:nvPicPr>
          <p:cNvPr id="10" name="Afbeelding 9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069FC4B-0343-2792-3391-CFE828C1A4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41" y="388963"/>
            <a:ext cx="5039981" cy="640631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C31C1C0-F092-ACB5-1B69-E78F7B70E0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40341" y="561126"/>
            <a:ext cx="7647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err="1">
                <a:solidFill>
                  <a:srgbClr val="628255"/>
                </a:solidFill>
                <a:latin typeface="BadaBoom BB" panose="020B0603050302020204" pitchFamily="34" charset="0"/>
              </a:rPr>
              <a:t>Schatzoeken</a:t>
            </a:r>
            <a:endParaRPr lang="nl-NL" sz="5400">
              <a:solidFill>
                <a:srgbClr val="628255"/>
              </a:solidFill>
              <a:latin typeface="BadaBoom BB" panose="020B0603050302020204" pitchFamily="34" charset="0"/>
            </a:endParaRPr>
          </a:p>
        </p:txBody>
      </p:sp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7379042" y="5031002"/>
            <a:ext cx="2531744" cy="25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6219168" y="-260844"/>
            <a:ext cx="1754112" cy="17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schets, tekenfilm, tekening, kunst&#10;&#10;Automatisch gegenereerde beschrijving">
            <a:extLst>
              <a:ext uri="{FF2B5EF4-FFF2-40B4-BE49-F238E27FC236}">
                <a16:creationId xmlns:a16="http://schemas.microsoft.com/office/drawing/2014/main" id="{C2C044ED-A294-1EBF-F48A-C794EA67F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63" y="3684977"/>
            <a:ext cx="4651474" cy="3100982"/>
          </a:xfrm>
          <a:prstGeom prst="rect">
            <a:avLst/>
          </a:prstGeom>
        </p:spPr>
      </p:pic>
      <p:pic>
        <p:nvPicPr>
          <p:cNvPr id="21" name="Afbeelding 20" descr="Afbeelding met cirkel, kompas, tekening, schets&#10;&#10;Automatisch gegenereerde beschrijving">
            <a:extLst>
              <a:ext uri="{FF2B5EF4-FFF2-40B4-BE49-F238E27FC236}">
                <a16:creationId xmlns:a16="http://schemas.microsoft.com/office/drawing/2014/main" id="{E4DDE9F9-B8E7-D05B-C45D-4B48A491D5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450" y1="49900" x2="17450" y2="49900"/>
                        <a14:foregroundMark x1="18700" y1="48300" x2="20300" y2="47700"/>
                        <a14:foregroundMark x1="51400" y1="49700" x2="50800" y2="47900"/>
                        <a14:foregroundMark x1="52400" y1="48300" x2="46350" y2="46650"/>
                        <a14:foregroundMark x1="45950" y1="50100" x2="46350" y2="51100"/>
                        <a14:foregroundMark x1="35450" y1="29900" x2="43250" y2="28400"/>
                        <a14:foregroundMark x1="43250" y1="28400" x2="63900" y2="31650"/>
                        <a14:foregroundMark x1="63900" y1="31650" x2="71500" y2="43450"/>
                        <a14:foregroundMark x1="71500" y1="43450" x2="73000" y2="56750"/>
                        <a14:foregroundMark x1="73000" y1="56750" x2="61050" y2="64250"/>
                        <a14:foregroundMark x1="61050" y1="64250" x2="41600" y2="66050"/>
                        <a14:foregroundMark x1="41600" y1="66050" x2="30100" y2="63300"/>
                        <a14:foregroundMark x1="30100" y1="63300" x2="26150" y2="49500"/>
                        <a14:foregroundMark x1="39900" y1="51100" x2="43150" y2="35900"/>
                        <a14:foregroundMark x1="43150" y1="35900" x2="64100" y2="45350"/>
                        <a14:foregroundMark x1="64100" y1="45350" x2="62100" y2="51900"/>
                        <a14:foregroundMark x1="41100" y1="57350" x2="46750" y2="64050"/>
                        <a14:foregroundMark x1="30200" y1="72950" x2="30200" y2="72950"/>
                        <a14:foregroundMark x1="30200" y1="71700" x2="28600" y2="72550"/>
                        <a14:foregroundMark x1="16850" y1="51700" x2="22300" y2="52100"/>
                        <a14:foregroundMark x1="26350" y1="27250" x2="30000" y2="33350"/>
                        <a14:foregroundMark x1="48000" y1="19600" x2="48800" y2="14350"/>
                        <a14:foregroundMark x1="68400" y1="27900" x2="74050" y2="25450"/>
                        <a14:foregroundMark x1="78100" y1="48100" x2="82950" y2="48100"/>
                        <a14:foregroundMark x1="70000" y1="67700" x2="73050" y2="72300"/>
                        <a14:foregroundMark x1="51400" y1="76350" x2="51400" y2="8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51" y="3921657"/>
            <a:ext cx="2600926" cy="2600926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B90202AB-7E9C-F5A8-26D7-EBF12CAB8838}"/>
              </a:ext>
            </a:extLst>
          </p:cNvPr>
          <p:cNvSpPr txBox="1"/>
          <p:nvPr/>
        </p:nvSpPr>
        <p:spPr>
          <a:xfrm>
            <a:off x="3436960" y="3565271"/>
            <a:ext cx="80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solidFill>
                  <a:srgbClr val="7A7A7A"/>
                </a:solidFill>
              </a:rPr>
              <a:t>naar</a:t>
            </a:r>
            <a:br>
              <a:rPr lang="nl-NL">
                <a:solidFill>
                  <a:srgbClr val="7A7A7A"/>
                </a:solidFill>
              </a:rPr>
            </a:br>
            <a:r>
              <a:rPr lang="nl-NL">
                <a:solidFill>
                  <a:srgbClr val="7A7A7A"/>
                </a:solidFill>
              </a:rPr>
              <a:t>boven</a:t>
            </a:r>
            <a:endParaRPr lang="nl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5F3C750-3731-86B5-1A28-D3715AF5D1F4}"/>
              </a:ext>
            </a:extLst>
          </p:cNvPr>
          <p:cNvSpPr txBox="1"/>
          <p:nvPr/>
        </p:nvSpPr>
        <p:spPr>
          <a:xfrm>
            <a:off x="4799972" y="4912302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solidFill>
                  <a:srgbClr val="7A7A7A"/>
                </a:solidFill>
              </a:rPr>
              <a:t>naar</a:t>
            </a:r>
            <a:br>
              <a:rPr lang="nl-NL">
                <a:solidFill>
                  <a:srgbClr val="7A7A7A"/>
                </a:solidFill>
              </a:rPr>
            </a:br>
            <a:r>
              <a:rPr lang="nl-NL">
                <a:solidFill>
                  <a:srgbClr val="7A7A7A"/>
                </a:solidFill>
              </a:rPr>
              <a:t>rechts</a:t>
            </a:r>
            <a:endParaRPr lang="nl-NL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84B54A1-DE19-3B1E-7A38-B18AF2400C59}"/>
              </a:ext>
            </a:extLst>
          </p:cNvPr>
          <p:cNvSpPr txBox="1"/>
          <p:nvPr/>
        </p:nvSpPr>
        <p:spPr>
          <a:xfrm>
            <a:off x="1989828" y="4898954"/>
            <a:ext cx="788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solidFill>
                  <a:srgbClr val="7A7A7A"/>
                </a:solidFill>
              </a:rPr>
              <a:t>naar</a:t>
            </a:r>
            <a:br>
              <a:rPr lang="nl-NL">
                <a:solidFill>
                  <a:srgbClr val="7A7A7A"/>
                </a:solidFill>
              </a:rPr>
            </a:br>
            <a:r>
              <a:rPr lang="nl-NL">
                <a:solidFill>
                  <a:srgbClr val="7A7A7A"/>
                </a:solidFill>
              </a:rPr>
              <a:t>links</a:t>
            </a:r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B867EAB-D826-8D0B-B2E4-A27EBA5E4810}"/>
              </a:ext>
            </a:extLst>
          </p:cNvPr>
          <p:cNvSpPr txBox="1"/>
          <p:nvPr/>
        </p:nvSpPr>
        <p:spPr>
          <a:xfrm>
            <a:off x="3446750" y="6261557"/>
            <a:ext cx="123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solidFill>
                  <a:srgbClr val="FFF6E3"/>
                </a:solidFill>
              </a:rPr>
              <a:t>naar</a:t>
            </a:r>
            <a:br>
              <a:rPr lang="nl-NL">
                <a:solidFill>
                  <a:srgbClr val="FFF6E3"/>
                </a:solidFill>
              </a:rPr>
            </a:br>
            <a:r>
              <a:rPr lang="nl-NL">
                <a:solidFill>
                  <a:srgbClr val="FFF6E3"/>
                </a:solidFill>
              </a:rPr>
              <a:t>beneden</a:t>
            </a:r>
          </a:p>
        </p:txBody>
      </p:sp>
    </p:spTree>
    <p:extLst>
      <p:ext uri="{BB962C8B-B14F-4D97-AF65-F5344CB8AC3E}">
        <p14:creationId xmlns:p14="http://schemas.microsoft.com/office/powerpoint/2010/main" val="1387718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28A9D7-98D8-DA0E-1533-63E0B6E91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14" name="Afbeelding 1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45D56768-B8FC-B7D7-C3D3-D6482B29DB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6865" b="62013"/>
          <a:stretch/>
        </p:blipFill>
        <p:spPr>
          <a:xfrm>
            <a:off x="-1760891" y="5476748"/>
            <a:ext cx="9907006" cy="1484455"/>
          </a:xfrm>
          <a:prstGeom prst="rect">
            <a:avLst/>
          </a:prstGeom>
        </p:spPr>
      </p:pic>
      <p:pic>
        <p:nvPicPr>
          <p:cNvPr id="15" name="Afbeelding 1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BABB6699-7440-CFB0-9A03-B0D1AEBC08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47674" b="62013"/>
          <a:stretch/>
        </p:blipFill>
        <p:spPr>
          <a:xfrm>
            <a:off x="5767329" y="5476748"/>
            <a:ext cx="6424671" cy="148445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95EED34-B4DB-C8FD-8847-0BBF7B141C25}"/>
              </a:ext>
            </a:extLst>
          </p:cNvPr>
          <p:cNvSpPr txBox="1"/>
          <p:nvPr/>
        </p:nvSpPr>
        <p:spPr>
          <a:xfrm>
            <a:off x="12312" y="954679"/>
            <a:ext cx="72128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rgbClr val="7A7A7A"/>
                </a:solidFill>
              </a:rPr>
              <a:t>Weet je waar de schat ligt?</a:t>
            </a:r>
            <a:br>
              <a:rPr lang="nl-NL" sz="3200">
                <a:solidFill>
                  <a:srgbClr val="7A7A7A"/>
                </a:solidFill>
              </a:rPr>
            </a:br>
            <a:br>
              <a:rPr lang="nl-NL" sz="3200">
                <a:solidFill>
                  <a:srgbClr val="7A7A7A"/>
                </a:solidFill>
              </a:rPr>
            </a:br>
            <a:r>
              <a:rPr lang="nl-NL" sz="3200">
                <a:solidFill>
                  <a:srgbClr val="7A7A7A"/>
                </a:solidFill>
              </a:rPr>
              <a:t>Mail de locatie naar </a:t>
            </a:r>
            <a:r>
              <a:rPr lang="nl-NL" sz="3200">
                <a:solidFill>
                  <a:srgbClr val="7A7A7A"/>
                </a:solidFill>
                <a:hlinkClick r:id="rId5"/>
              </a:rPr>
              <a:t>doemee@biebboys.nl</a:t>
            </a:r>
            <a:r>
              <a:rPr lang="nl-NL" sz="3200">
                <a:solidFill>
                  <a:srgbClr val="7A7A7A"/>
                </a:solidFill>
              </a:rPr>
              <a:t> En maak kans op het boek: </a:t>
            </a:r>
            <a:br>
              <a:rPr lang="nl-NL" sz="3200">
                <a:solidFill>
                  <a:srgbClr val="7A7A7A"/>
                </a:solidFill>
              </a:rPr>
            </a:br>
            <a:r>
              <a:rPr lang="nl-NL" sz="3200">
                <a:solidFill>
                  <a:srgbClr val="7A7A7A"/>
                </a:solidFill>
              </a:rPr>
              <a:t>‘BiebBoys beschuldigd!’</a:t>
            </a:r>
            <a:br>
              <a:rPr lang="nl-NL" sz="3200">
                <a:solidFill>
                  <a:srgbClr val="7A7A7A"/>
                </a:solidFill>
              </a:rPr>
            </a:br>
            <a:br>
              <a:rPr lang="nl-NL" sz="3200">
                <a:solidFill>
                  <a:srgbClr val="7A7A7A"/>
                </a:solidFill>
              </a:rPr>
            </a:br>
            <a:endParaRPr lang="nl-NL" sz="3200"/>
          </a:p>
        </p:txBody>
      </p:sp>
      <p:pic>
        <p:nvPicPr>
          <p:cNvPr id="11" name="Afbeelding 10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9EB09B72-34BF-6794-E729-B4028A6E911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62013"/>
          <a:stretch/>
        </p:blipFill>
        <p:spPr>
          <a:xfrm rot="10800000">
            <a:off x="-12312" y="-429479"/>
            <a:ext cx="12192000" cy="1484455"/>
          </a:xfrm>
          <a:prstGeom prst="rect">
            <a:avLst/>
          </a:prstGeom>
        </p:spPr>
      </p:pic>
      <p:pic>
        <p:nvPicPr>
          <p:cNvPr id="10" name="Afbeelding 9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069FC4B-0343-2792-3391-CFE828C1A4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41" y="388963"/>
            <a:ext cx="5039981" cy="640631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C31C1C0-F092-ACB5-1B69-E78F7B70E0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40341" y="561126"/>
            <a:ext cx="7647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err="1">
                <a:solidFill>
                  <a:srgbClr val="628255"/>
                </a:solidFill>
                <a:latin typeface="BadaBoom BB" panose="020B0603050302020204" pitchFamily="34" charset="0"/>
              </a:rPr>
              <a:t>Schatzoeken</a:t>
            </a:r>
            <a:endParaRPr lang="nl-NL" sz="5400">
              <a:solidFill>
                <a:srgbClr val="628255"/>
              </a:solidFill>
              <a:latin typeface="BadaBoom BB" panose="020B0603050302020204" pitchFamily="34" charset="0"/>
            </a:endParaRPr>
          </a:p>
        </p:txBody>
      </p:sp>
      <p:pic>
        <p:nvPicPr>
          <p:cNvPr id="13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CF246847-42D3-EC5C-40CB-B198F36C9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537">
            <a:off x="8605134" y="3806501"/>
            <a:ext cx="3550398" cy="355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ry Christmas Sticker by Biznet for iOS &amp; Android | GIPHY | Aesthetic gif,  Kew gardens, Giphy">
            <a:extLst>
              <a:ext uri="{FF2B5EF4-FFF2-40B4-BE49-F238E27FC236}">
                <a16:creationId xmlns:a16="http://schemas.microsoft.com/office/drawing/2014/main" id="{F91E0FB4-45CD-5C0E-AAD5-E66644BB7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5210">
            <a:off x="6219168" y="-260844"/>
            <a:ext cx="1754112" cy="17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poster, boek, Tekenfilm&#10;&#10;Automatisch gegenereerde beschrijving">
            <a:extLst>
              <a:ext uri="{FF2B5EF4-FFF2-40B4-BE49-F238E27FC236}">
                <a16:creationId xmlns:a16="http://schemas.microsoft.com/office/drawing/2014/main" id="{66C77D2F-BA8C-A52B-94D0-6F71BB46B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863">
            <a:off x="4696622" y="2789145"/>
            <a:ext cx="2603434" cy="3719192"/>
          </a:xfrm>
          <a:prstGeom prst="rect">
            <a:avLst/>
          </a:prstGeom>
        </p:spPr>
      </p:pic>
      <p:pic>
        <p:nvPicPr>
          <p:cNvPr id="8" name="Afbeelding 7" descr="Afbeelding met Dans, schoeisel, kunst&#10;&#10;Automatisch gegenereerde beschrijving">
            <a:extLst>
              <a:ext uri="{FF2B5EF4-FFF2-40B4-BE49-F238E27FC236}">
                <a16:creationId xmlns:a16="http://schemas.microsoft.com/office/drawing/2014/main" id="{934F0CE7-88F9-1DE3-3544-1E6C5F037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810" y="2903806"/>
            <a:ext cx="5799808" cy="386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101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5182d8-8f1a-4481-bfe2-f92bdecbe446" xsi:nil="true"/>
    <lcf76f155ced4ddcb4097134ff3c332f xmlns="021b465c-3b0b-4319-a321-a31d49da96f4">
      <Terms xmlns="http://schemas.microsoft.com/office/infopath/2007/PartnerControls"/>
    </lcf76f155ced4ddcb4097134ff3c332f>
    <Gebied xmlns="021b465c-3b0b-4319-a321-a31d49da96f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15" ma:contentTypeDescription="Een nieuw document maken." ma:contentTypeScope="" ma:versionID="9bd6b9b070d937125584d5f37fc8a7cf">
  <xsd:schema xmlns:xsd="http://www.w3.org/2001/XMLSchema" xmlns:xs="http://www.w3.org/2001/XMLSchema" xmlns:p="http://schemas.microsoft.com/office/2006/metadata/properties" xmlns:ns2="021b465c-3b0b-4319-a321-a31d49da96f4" xmlns:ns3="965182d8-8f1a-4481-bfe2-f92bdecbe446" targetNamespace="http://schemas.microsoft.com/office/2006/metadata/properties" ma:root="true" ma:fieldsID="21ff7c5d304f5fc2046e5d19cf105c90" ns2:_="" ns3:_="">
    <xsd:import namespace="021b465c-3b0b-4319-a321-a31d49da96f4"/>
    <xsd:import namespace="965182d8-8f1a-4481-bfe2-f92bdecbe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Gebi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6ffcf93-f24d-4e2f-8f06-ae166e18d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ebied" ma:index="22" nillable="true" ma:displayName="Gebied" ma:format="Dropdown" ma:internalName="Gebie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182d8-8f1a-4481-bfe2-f92bdecbe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9fa7a63-9f62-4985-8620-0f9e1ff33e23}" ma:internalName="TaxCatchAll" ma:showField="CatchAllData" ma:web="965182d8-8f1a-4481-bfe2-f92bdecbe4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AD9375-7FC7-44D8-B190-79A4CE14814B}">
  <ds:schemaRefs>
    <ds:schemaRef ds:uri="965182d8-8f1a-4481-bfe2-f92bdecbe446"/>
    <ds:schemaRef ds:uri="http://purl.org/dc/terms/"/>
    <ds:schemaRef ds:uri="http://schemas.microsoft.com/office/2006/documentManagement/types"/>
    <ds:schemaRef ds:uri="021b465c-3b0b-4319-a321-a31d49da96f4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E55A330-6566-4065-8318-12F56A23E101}">
  <ds:schemaRefs>
    <ds:schemaRef ds:uri="021b465c-3b0b-4319-a321-a31d49da96f4"/>
    <ds:schemaRef ds:uri="965182d8-8f1a-4481-bfe2-f92bdecbe4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C292895-4185-4E70-9118-A75FA1DB2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Breedbeeld</PresentationFormat>
  <Paragraphs>42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BadaBoom BB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Joran Floor</dc:creator>
  <cp:lastModifiedBy>Joran Floor</cp:lastModifiedBy>
  <cp:revision>1</cp:revision>
  <dcterms:created xsi:type="dcterms:W3CDTF">2022-05-30T12:49:43Z</dcterms:created>
  <dcterms:modified xsi:type="dcterms:W3CDTF">2023-06-01T14:15:47Z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