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4"/>
  </p:notesMasterIdLst>
  <p:sldIdLst>
    <p:sldId id="256" r:id="rId5"/>
    <p:sldId id="271" r:id="rId6"/>
    <p:sldId id="270" r:id="rId7"/>
    <p:sldId id="273" r:id="rId8"/>
    <p:sldId id="276" r:id="rId9"/>
    <p:sldId id="275" r:id="rId10"/>
    <p:sldId id="274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DCB2D-FF10-4FB4-AAAB-E94D9B60ADEC}" v="1732" dt="2023-04-07T13:48:11.277"/>
    <p1510:client id="{70ECD0CE-CE36-452E-AE1D-4B63EACD911E}" v="312" dt="2023-04-07T13:38:04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Meulendijks" userId="ed72235d-632d-4eda-95ef-1a60bcc8250b" providerId="ADAL" clId="{0D3DCB2D-FF10-4FB4-AAAB-E94D9B60ADEC}"/>
    <pc:docChg chg="undo custSel addSld modSld sldOrd">
      <pc:chgData name="Kees Meulendijks" userId="ed72235d-632d-4eda-95ef-1a60bcc8250b" providerId="ADAL" clId="{0D3DCB2D-FF10-4FB4-AAAB-E94D9B60ADEC}" dt="2023-04-07T13:46:36.795" v="1660" actId="113"/>
      <pc:docMkLst>
        <pc:docMk/>
      </pc:docMkLst>
      <pc:sldChg chg="addSp modSp mod">
        <pc:chgData name="Kees Meulendijks" userId="ed72235d-632d-4eda-95ef-1a60bcc8250b" providerId="ADAL" clId="{0D3DCB2D-FF10-4FB4-AAAB-E94D9B60ADEC}" dt="2023-04-07T13:10:43.665" v="1064" actId="29295"/>
        <pc:sldMkLst>
          <pc:docMk/>
          <pc:sldMk cId="4102010703" sldId="256"/>
        </pc:sldMkLst>
        <pc:picChg chg="add mod modCrop">
          <ac:chgData name="Kees Meulendijks" userId="ed72235d-632d-4eda-95ef-1a60bcc8250b" providerId="ADAL" clId="{0D3DCB2D-FF10-4FB4-AAAB-E94D9B60ADEC}" dt="2023-04-07T13:09:53.487" v="1003" actId="29295"/>
          <ac:picMkLst>
            <pc:docMk/>
            <pc:sldMk cId="4102010703" sldId="256"/>
            <ac:picMk id="4" creationId="{8C9B5147-F63D-DC78-2901-7B859247A6FC}"/>
          </ac:picMkLst>
        </pc:picChg>
        <pc:picChg chg="add mod modCrop">
          <ac:chgData name="Kees Meulendijks" userId="ed72235d-632d-4eda-95ef-1a60bcc8250b" providerId="ADAL" clId="{0D3DCB2D-FF10-4FB4-AAAB-E94D9B60ADEC}" dt="2023-04-07T13:10:18.617" v="1025" actId="29295"/>
          <ac:picMkLst>
            <pc:docMk/>
            <pc:sldMk cId="4102010703" sldId="256"/>
            <ac:picMk id="5" creationId="{A29BE8A9-3DBA-FC26-2B25-B87A8164921E}"/>
          </ac:picMkLst>
        </pc:picChg>
        <pc:picChg chg="add mod modCrop">
          <ac:chgData name="Kees Meulendijks" userId="ed72235d-632d-4eda-95ef-1a60bcc8250b" providerId="ADAL" clId="{0D3DCB2D-FF10-4FB4-AAAB-E94D9B60ADEC}" dt="2023-04-07T13:10:43.665" v="1064" actId="29295"/>
          <ac:picMkLst>
            <pc:docMk/>
            <pc:sldMk cId="4102010703" sldId="256"/>
            <ac:picMk id="6" creationId="{242B13A3-8CF1-CE9F-90D5-827FB6B50C0E}"/>
          </ac:picMkLst>
        </pc:picChg>
      </pc:sldChg>
      <pc:sldChg chg="addSp modSp mod">
        <pc:chgData name="Kees Meulendijks" userId="ed72235d-632d-4eda-95ef-1a60bcc8250b" providerId="ADAL" clId="{0D3DCB2D-FF10-4FB4-AAAB-E94D9B60ADEC}" dt="2023-04-07T13:22:22.201" v="1135" actId="1076"/>
        <pc:sldMkLst>
          <pc:docMk/>
          <pc:sldMk cId="590306228" sldId="270"/>
        </pc:sldMkLst>
        <pc:spChg chg="mod">
          <ac:chgData name="Kees Meulendijks" userId="ed72235d-632d-4eda-95ef-1a60bcc8250b" providerId="ADAL" clId="{0D3DCB2D-FF10-4FB4-AAAB-E94D9B60ADEC}" dt="2023-04-07T13:21:59.196" v="1132" actId="2711"/>
          <ac:spMkLst>
            <pc:docMk/>
            <pc:sldMk cId="590306228" sldId="270"/>
            <ac:spMk id="12" creationId="{D5D5A091-3C2F-604E-2A14-693174747F10}"/>
          </ac:spMkLst>
        </pc:spChg>
        <pc:spChg chg="mod">
          <ac:chgData name="Kees Meulendijks" userId="ed72235d-632d-4eda-95ef-1a60bcc8250b" providerId="ADAL" clId="{0D3DCB2D-FF10-4FB4-AAAB-E94D9B60ADEC}" dt="2023-04-07T13:22:22.201" v="1135" actId="1076"/>
          <ac:spMkLst>
            <pc:docMk/>
            <pc:sldMk cId="590306228" sldId="270"/>
            <ac:spMk id="21" creationId="{35FC359C-A0B4-CCD9-3DA3-B74502F53649}"/>
          </ac:spMkLst>
        </pc:spChg>
        <pc:spChg chg="mod">
          <ac:chgData name="Kees Meulendijks" userId="ed72235d-632d-4eda-95ef-1a60bcc8250b" providerId="ADAL" clId="{0D3DCB2D-FF10-4FB4-AAAB-E94D9B60ADEC}" dt="2023-04-07T13:22:11.008" v="1133" actId="1076"/>
          <ac:spMkLst>
            <pc:docMk/>
            <pc:sldMk cId="590306228" sldId="270"/>
            <ac:spMk id="22" creationId="{E8AA5B1D-D372-EBBE-BF3C-BBF6DFEC32DD}"/>
          </ac:spMkLst>
        </pc:spChg>
        <pc:spChg chg="mod">
          <ac:chgData name="Kees Meulendijks" userId="ed72235d-632d-4eda-95ef-1a60bcc8250b" providerId="ADAL" clId="{0D3DCB2D-FF10-4FB4-AAAB-E94D9B60ADEC}" dt="2023-04-07T13:22:15.871" v="1134" actId="1076"/>
          <ac:spMkLst>
            <pc:docMk/>
            <pc:sldMk cId="590306228" sldId="270"/>
            <ac:spMk id="23" creationId="{BD13D7FC-2D8D-8471-9E6B-DC6E7F45075C}"/>
          </ac:spMkLst>
        </pc:spChg>
        <pc:picChg chg="add mod">
          <ac:chgData name="Kees Meulendijks" userId="ed72235d-632d-4eda-95ef-1a60bcc8250b" providerId="ADAL" clId="{0D3DCB2D-FF10-4FB4-AAAB-E94D9B60ADEC}" dt="2023-04-07T12:13:29.400" v="160"/>
          <ac:picMkLst>
            <pc:docMk/>
            <pc:sldMk cId="590306228" sldId="270"/>
            <ac:picMk id="3" creationId="{BBF50100-4BD5-38CF-8042-1D27993A574F}"/>
          </ac:picMkLst>
        </pc:picChg>
      </pc:sldChg>
      <pc:sldChg chg="addSp modSp mod">
        <pc:chgData name="Kees Meulendijks" userId="ed72235d-632d-4eda-95ef-1a60bcc8250b" providerId="ADAL" clId="{0D3DCB2D-FF10-4FB4-AAAB-E94D9B60ADEC}" dt="2023-04-07T13:34:12.391" v="1605" actId="948"/>
        <pc:sldMkLst>
          <pc:docMk/>
          <pc:sldMk cId="1915861395" sldId="271"/>
        </pc:sldMkLst>
        <pc:spChg chg="mod">
          <ac:chgData name="Kees Meulendijks" userId="ed72235d-632d-4eda-95ef-1a60bcc8250b" providerId="ADAL" clId="{0D3DCB2D-FF10-4FB4-AAAB-E94D9B60ADEC}" dt="2023-04-07T13:34:12.391" v="1605" actId="948"/>
          <ac:spMkLst>
            <pc:docMk/>
            <pc:sldMk cId="1915861395" sldId="271"/>
            <ac:spMk id="3" creationId="{77EB0816-01F9-9F39-45F4-79D501ABCA3E}"/>
          </ac:spMkLst>
        </pc:spChg>
        <pc:picChg chg="add mod modCrop">
          <ac:chgData name="Kees Meulendijks" userId="ed72235d-632d-4eda-95ef-1a60bcc8250b" providerId="ADAL" clId="{0D3DCB2D-FF10-4FB4-AAAB-E94D9B60ADEC}" dt="2023-04-07T12:14:12.290" v="167" actId="732"/>
          <ac:picMkLst>
            <pc:docMk/>
            <pc:sldMk cId="1915861395" sldId="271"/>
            <ac:picMk id="4" creationId="{CC742C08-775D-34FE-A552-0E5024E4EF6A}"/>
          </ac:picMkLst>
        </pc:picChg>
        <pc:picChg chg="add mod modCrop">
          <ac:chgData name="Kees Meulendijks" userId="ed72235d-632d-4eda-95ef-1a60bcc8250b" providerId="ADAL" clId="{0D3DCB2D-FF10-4FB4-AAAB-E94D9B60ADEC}" dt="2023-04-07T12:15:26.983" v="177" actId="732"/>
          <ac:picMkLst>
            <pc:docMk/>
            <pc:sldMk cId="1915861395" sldId="271"/>
            <ac:picMk id="5" creationId="{73DA7735-F248-733A-293A-FB12EBABFBD9}"/>
          </ac:picMkLst>
        </pc:picChg>
        <pc:picChg chg="add mod modCrop">
          <ac:chgData name="Kees Meulendijks" userId="ed72235d-632d-4eda-95ef-1a60bcc8250b" providerId="ADAL" clId="{0D3DCB2D-FF10-4FB4-AAAB-E94D9B60ADEC}" dt="2023-04-07T12:16:09.176" v="184" actId="732"/>
          <ac:picMkLst>
            <pc:docMk/>
            <pc:sldMk cId="1915861395" sldId="271"/>
            <ac:picMk id="6" creationId="{8EA60A2E-B669-C882-DB1E-2FC0830168F0}"/>
          </ac:picMkLst>
        </pc:picChg>
        <pc:picChg chg="add mod modCrop">
          <ac:chgData name="Kees Meulendijks" userId="ed72235d-632d-4eda-95ef-1a60bcc8250b" providerId="ADAL" clId="{0D3DCB2D-FF10-4FB4-AAAB-E94D9B60ADEC}" dt="2023-04-07T12:16:27.207" v="188" actId="732"/>
          <ac:picMkLst>
            <pc:docMk/>
            <pc:sldMk cId="1915861395" sldId="271"/>
            <ac:picMk id="7" creationId="{8EE0B559-802D-6D7D-83B5-7EDB0F5C68E6}"/>
          </ac:picMkLst>
        </pc:picChg>
      </pc:sldChg>
      <pc:sldChg chg="addSp modSp">
        <pc:chgData name="Kees Meulendijks" userId="ed72235d-632d-4eda-95ef-1a60bcc8250b" providerId="ADAL" clId="{0D3DCB2D-FF10-4FB4-AAAB-E94D9B60ADEC}" dt="2023-04-07T13:20:00.568" v="1100" actId="1076"/>
        <pc:sldMkLst>
          <pc:docMk/>
          <pc:sldMk cId="1601987759" sldId="272"/>
        </pc:sldMkLst>
        <pc:picChg chg="add mod">
          <ac:chgData name="Kees Meulendijks" userId="ed72235d-632d-4eda-95ef-1a60bcc8250b" providerId="ADAL" clId="{0D3DCB2D-FF10-4FB4-AAAB-E94D9B60ADEC}" dt="2023-04-07T13:20:00.568" v="1100" actId="1076"/>
          <ac:picMkLst>
            <pc:docMk/>
            <pc:sldMk cId="1601987759" sldId="272"/>
            <ac:picMk id="2050" creationId="{8361E1B9-03E6-2858-AE87-8DC4E6A09262}"/>
          </ac:picMkLst>
        </pc:picChg>
      </pc:sldChg>
      <pc:sldChg chg="addSp delSp modSp new mod setBg modAnim setClrOvrMap">
        <pc:chgData name="Kees Meulendijks" userId="ed72235d-632d-4eda-95ef-1a60bcc8250b" providerId="ADAL" clId="{0D3DCB2D-FF10-4FB4-AAAB-E94D9B60ADEC}" dt="2023-04-07T12:45:54.961" v="557"/>
        <pc:sldMkLst>
          <pc:docMk/>
          <pc:sldMk cId="3314436882" sldId="273"/>
        </pc:sldMkLst>
        <pc:spChg chg="mod">
          <ac:chgData name="Kees Meulendijks" userId="ed72235d-632d-4eda-95ef-1a60bcc8250b" providerId="ADAL" clId="{0D3DCB2D-FF10-4FB4-AAAB-E94D9B60ADEC}" dt="2023-04-07T12:17:50.044" v="243" actId="26606"/>
          <ac:spMkLst>
            <pc:docMk/>
            <pc:sldMk cId="3314436882" sldId="273"/>
            <ac:spMk id="2" creationId="{6957EEDB-EFF5-896E-B5BD-60C778A9C07D}"/>
          </ac:spMkLst>
        </pc:spChg>
        <pc:spChg chg="add del mod ord">
          <ac:chgData name="Kees Meulendijks" userId="ed72235d-632d-4eda-95ef-1a60bcc8250b" providerId="ADAL" clId="{0D3DCB2D-FF10-4FB4-AAAB-E94D9B60ADEC}" dt="2023-04-07T12:45:47.436" v="556" actId="403"/>
          <ac:spMkLst>
            <pc:docMk/>
            <pc:sldMk cId="3314436882" sldId="273"/>
            <ac:spMk id="3" creationId="{4009C354-BA06-8B39-A860-12297E7B066C}"/>
          </ac:spMkLst>
        </pc:spChg>
        <pc:spChg chg="add mod">
          <ac:chgData name="Kees Meulendijks" userId="ed72235d-632d-4eda-95ef-1a60bcc8250b" providerId="ADAL" clId="{0D3DCB2D-FF10-4FB4-AAAB-E94D9B60ADEC}" dt="2023-04-07T12:45:38.156" v="552" actId="403"/>
          <ac:spMkLst>
            <pc:docMk/>
            <pc:sldMk cId="3314436882" sldId="273"/>
            <ac:spMk id="9" creationId="{ED001DF4-5E68-6964-A26C-03F9F7C1569D}"/>
          </ac:spMkLst>
        </pc:spChg>
        <pc:spChg chg="add">
          <ac:chgData name="Kees Meulendijks" userId="ed72235d-632d-4eda-95ef-1a60bcc8250b" providerId="ADAL" clId="{0D3DCB2D-FF10-4FB4-AAAB-E94D9B60ADEC}" dt="2023-04-07T12:17:50.044" v="243" actId="26606"/>
          <ac:spMkLst>
            <pc:docMk/>
            <pc:sldMk cId="3314436882" sldId="273"/>
            <ac:spMk id="12" creationId="{2A0E4E09-FC02-4ADC-951A-3FFA90B6FE39}"/>
          </ac:spMkLst>
        </pc:spChg>
        <pc:spChg chg="add">
          <ac:chgData name="Kees Meulendijks" userId="ed72235d-632d-4eda-95ef-1a60bcc8250b" providerId="ADAL" clId="{0D3DCB2D-FF10-4FB4-AAAB-E94D9B60ADEC}" dt="2023-04-07T12:17:50.044" v="243" actId="26606"/>
          <ac:spMkLst>
            <pc:docMk/>
            <pc:sldMk cId="3314436882" sldId="273"/>
            <ac:spMk id="14" creationId="{E5821A2D-F010-4C2B-8819-23281D9C770F}"/>
          </ac:spMkLst>
        </pc:spChg>
        <pc:grpChg chg="add">
          <ac:chgData name="Kees Meulendijks" userId="ed72235d-632d-4eda-95ef-1a60bcc8250b" providerId="ADAL" clId="{0D3DCB2D-FF10-4FB4-AAAB-E94D9B60ADEC}" dt="2023-04-07T12:17:50.044" v="243" actId="26606"/>
          <ac:grpSpMkLst>
            <pc:docMk/>
            <pc:sldMk cId="3314436882" sldId="273"/>
            <ac:grpSpMk id="16" creationId="{D68B9961-F007-40D1-AF51-61B6DE5106CE}"/>
          </ac:grpSpMkLst>
        </pc:grpChg>
        <pc:picChg chg="add del mod">
          <ac:chgData name="Kees Meulendijks" userId="ed72235d-632d-4eda-95ef-1a60bcc8250b" providerId="ADAL" clId="{0D3DCB2D-FF10-4FB4-AAAB-E94D9B60ADEC}" dt="2023-04-07T12:17:18.605" v="199"/>
          <ac:picMkLst>
            <pc:docMk/>
            <pc:sldMk cId="3314436882" sldId="273"/>
            <ac:picMk id="5" creationId="{365CAE2D-D897-6245-30A9-2EAB1EB36B16}"/>
          </ac:picMkLst>
        </pc:picChg>
        <pc:picChg chg="add mod">
          <ac:chgData name="Kees Meulendijks" userId="ed72235d-632d-4eda-95ef-1a60bcc8250b" providerId="ADAL" clId="{0D3DCB2D-FF10-4FB4-AAAB-E94D9B60ADEC}" dt="2023-04-07T12:17:56.221" v="244" actId="1076"/>
          <ac:picMkLst>
            <pc:docMk/>
            <pc:sldMk cId="3314436882" sldId="273"/>
            <ac:picMk id="7" creationId="{A0CDCF57-C81A-BE86-6124-73BF39016DF8}"/>
          </ac:picMkLst>
        </pc:picChg>
        <pc:picChg chg="add mod">
          <ac:chgData name="Kees Meulendijks" userId="ed72235d-632d-4eda-95ef-1a60bcc8250b" providerId="ADAL" clId="{0D3DCB2D-FF10-4FB4-AAAB-E94D9B60ADEC}" dt="2023-04-07T12:45:43.729" v="554" actId="1076"/>
          <ac:picMkLst>
            <pc:docMk/>
            <pc:sldMk cId="3314436882" sldId="273"/>
            <ac:picMk id="8" creationId="{4AD84A65-9E57-D4AD-E77C-B23481FB2770}"/>
          </ac:picMkLst>
        </pc:picChg>
      </pc:sldChg>
      <pc:sldChg chg="addSp delSp modSp add mod ord">
        <pc:chgData name="Kees Meulendijks" userId="ed72235d-632d-4eda-95ef-1a60bcc8250b" providerId="ADAL" clId="{0D3DCB2D-FF10-4FB4-AAAB-E94D9B60ADEC}" dt="2023-04-07T13:46:36.795" v="1660" actId="113"/>
        <pc:sldMkLst>
          <pc:docMk/>
          <pc:sldMk cId="1373626863" sldId="274"/>
        </pc:sldMkLst>
        <pc:spChg chg="del">
          <ac:chgData name="Kees Meulendijks" userId="ed72235d-632d-4eda-95ef-1a60bcc8250b" providerId="ADAL" clId="{0D3DCB2D-FF10-4FB4-AAAB-E94D9B60ADEC}" dt="2023-04-07T12:06:11.890" v="11" actId="478"/>
          <ac:spMkLst>
            <pc:docMk/>
            <pc:sldMk cId="1373626863" sldId="274"/>
            <ac:spMk id="2" creationId="{FC084F6B-622D-407C-1FDE-C50D6711C35C}"/>
          </ac:spMkLst>
        </pc:spChg>
        <pc:spChg chg="add mod">
          <ac:chgData name="Kees Meulendijks" userId="ed72235d-632d-4eda-95ef-1a60bcc8250b" providerId="ADAL" clId="{0D3DCB2D-FF10-4FB4-AAAB-E94D9B60ADEC}" dt="2023-04-07T13:46:36.795" v="1660" actId="113"/>
          <ac:spMkLst>
            <pc:docMk/>
            <pc:sldMk cId="1373626863" sldId="274"/>
            <ac:spMk id="4" creationId="{7F3AEE34-6CE1-2664-BECA-48D070BF7D2A}"/>
          </ac:spMkLst>
        </pc:spChg>
        <pc:spChg chg="del">
          <ac:chgData name="Kees Meulendijks" userId="ed72235d-632d-4eda-95ef-1a60bcc8250b" providerId="ADAL" clId="{0D3DCB2D-FF10-4FB4-AAAB-E94D9B60ADEC}" dt="2023-04-07T12:06:06.824" v="9" actId="478"/>
          <ac:spMkLst>
            <pc:docMk/>
            <pc:sldMk cId="1373626863" sldId="274"/>
            <ac:spMk id="7" creationId="{3908C38B-02AC-3A17-32DF-B2FFF1941E00}"/>
          </ac:spMkLst>
        </pc:spChg>
        <pc:spChg chg="add mod">
          <ac:chgData name="Kees Meulendijks" userId="ed72235d-632d-4eda-95ef-1a60bcc8250b" providerId="ADAL" clId="{0D3DCB2D-FF10-4FB4-AAAB-E94D9B60ADEC}" dt="2023-04-07T12:11:26.436" v="113" actId="1076"/>
          <ac:spMkLst>
            <pc:docMk/>
            <pc:sldMk cId="1373626863" sldId="274"/>
            <ac:spMk id="9" creationId="{BD35BCE0-D66B-FD6A-A1D6-E7460B2B76BE}"/>
          </ac:spMkLst>
        </pc:spChg>
        <pc:spChg chg="del">
          <ac:chgData name="Kees Meulendijks" userId="ed72235d-632d-4eda-95ef-1a60bcc8250b" providerId="ADAL" clId="{0D3DCB2D-FF10-4FB4-AAAB-E94D9B60ADEC}" dt="2023-04-07T12:06:08.638" v="10" actId="478"/>
          <ac:spMkLst>
            <pc:docMk/>
            <pc:sldMk cId="1373626863" sldId="274"/>
            <ac:spMk id="12" creationId="{D5D5A091-3C2F-604E-2A14-693174747F10}"/>
          </ac:spMkLst>
        </pc:spChg>
        <pc:graphicFrameChg chg="add del mod">
          <ac:chgData name="Kees Meulendijks" userId="ed72235d-632d-4eda-95ef-1a60bcc8250b" providerId="ADAL" clId="{0D3DCB2D-FF10-4FB4-AAAB-E94D9B60ADEC}" dt="2023-04-07T12:12:31.624" v="149" actId="478"/>
          <ac:graphicFrameMkLst>
            <pc:docMk/>
            <pc:sldMk cId="1373626863" sldId="274"/>
            <ac:graphicFrameMk id="10" creationId="{39B049A2-2F84-D23A-1FCE-E0445E4BDC84}"/>
          </ac:graphicFrameMkLst>
        </pc:graphicFrameChg>
        <pc:picChg chg="del mod">
          <ac:chgData name="Kees Meulendijks" userId="ed72235d-632d-4eda-95ef-1a60bcc8250b" providerId="ADAL" clId="{0D3DCB2D-FF10-4FB4-AAAB-E94D9B60ADEC}" dt="2023-04-07T13:15:13.965" v="1078" actId="478"/>
          <ac:picMkLst>
            <pc:docMk/>
            <pc:sldMk cId="1373626863" sldId="274"/>
            <ac:picMk id="5" creationId="{FCFD9247-682C-16B5-8995-8A7FA869C3F5}"/>
          </ac:picMkLst>
        </pc:picChg>
        <pc:picChg chg="add del mod modCrop">
          <ac:chgData name="Kees Meulendijks" userId="ed72235d-632d-4eda-95ef-1a60bcc8250b" providerId="ADAL" clId="{0D3DCB2D-FF10-4FB4-AAAB-E94D9B60ADEC}" dt="2023-04-07T13:14:46.795" v="1067" actId="478"/>
          <ac:picMkLst>
            <pc:docMk/>
            <pc:sldMk cId="1373626863" sldId="274"/>
            <ac:picMk id="6" creationId="{67549F73-990B-CEFA-4FD8-0CB8E7810C84}"/>
          </ac:picMkLst>
        </pc:picChg>
        <pc:picChg chg="add del mod">
          <ac:chgData name="Kees Meulendijks" userId="ed72235d-632d-4eda-95ef-1a60bcc8250b" providerId="ADAL" clId="{0D3DCB2D-FF10-4FB4-AAAB-E94D9B60ADEC}" dt="2023-04-07T12:12:35.972" v="151" actId="478"/>
          <ac:picMkLst>
            <pc:docMk/>
            <pc:sldMk cId="1373626863" sldId="274"/>
            <ac:picMk id="13" creationId="{CFD113A5-995E-7EEB-52E2-98BFF5473350}"/>
          </ac:picMkLst>
        </pc:picChg>
        <pc:picChg chg="add mod modCrop">
          <ac:chgData name="Kees Meulendijks" userId="ed72235d-632d-4eda-95ef-1a60bcc8250b" providerId="ADAL" clId="{0D3DCB2D-FF10-4FB4-AAAB-E94D9B60ADEC}" dt="2023-04-07T13:16:07.517" v="1087" actId="1076"/>
          <ac:picMkLst>
            <pc:docMk/>
            <pc:sldMk cId="1373626863" sldId="274"/>
            <ac:picMk id="15" creationId="{11D6B9E9-663F-914E-845F-009057BC219B}"/>
          </ac:picMkLst>
        </pc:picChg>
        <pc:picChg chg="add mod">
          <ac:chgData name="Kees Meulendijks" userId="ed72235d-632d-4eda-95ef-1a60bcc8250b" providerId="ADAL" clId="{0D3DCB2D-FF10-4FB4-AAAB-E94D9B60ADEC}" dt="2023-04-07T13:15:05.160" v="1075" actId="14100"/>
          <ac:picMkLst>
            <pc:docMk/>
            <pc:sldMk cId="1373626863" sldId="274"/>
            <ac:picMk id="17" creationId="{8213858A-185A-38E1-FF2D-3FCD03EB70DF}"/>
          </ac:picMkLst>
        </pc:picChg>
        <pc:picChg chg="add mod">
          <ac:chgData name="Kees Meulendijks" userId="ed72235d-632d-4eda-95ef-1a60bcc8250b" providerId="ADAL" clId="{0D3DCB2D-FF10-4FB4-AAAB-E94D9B60ADEC}" dt="2023-04-07T13:16:36.421" v="1094" actId="14100"/>
          <ac:picMkLst>
            <pc:docMk/>
            <pc:sldMk cId="1373626863" sldId="274"/>
            <ac:picMk id="18" creationId="{7DC2D086-BE84-EB51-7467-2EE1362E35EA}"/>
          </ac:picMkLst>
        </pc:picChg>
        <pc:picChg chg="add mod">
          <ac:chgData name="Kees Meulendijks" userId="ed72235d-632d-4eda-95ef-1a60bcc8250b" providerId="ADAL" clId="{0D3DCB2D-FF10-4FB4-AAAB-E94D9B60ADEC}" dt="2023-04-07T13:19:32.112" v="1096" actId="1037"/>
          <ac:picMkLst>
            <pc:docMk/>
            <pc:sldMk cId="1373626863" sldId="274"/>
            <ac:picMk id="1026" creationId="{F5FD11B3-BBAE-064E-8ACD-911D1F36E3B6}"/>
          </ac:picMkLst>
        </pc:picChg>
      </pc:sldChg>
      <pc:sldChg chg="addSp delSp modSp add mod modAnim">
        <pc:chgData name="Kees Meulendijks" userId="ed72235d-632d-4eda-95ef-1a60bcc8250b" providerId="ADAL" clId="{0D3DCB2D-FF10-4FB4-AAAB-E94D9B60ADEC}" dt="2023-04-07T12:55:15.992" v="768" actId="20577"/>
        <pc:sldMkLst>
          <pc:docMk/>
          <pc:sldMk cId="3103737405" sldId="275"/>
        </pc:sldMkLst>
        <pc:spChg chg="mod">
          <ac:chgData name="Kees Meulendijks" userId="ed72235d-632d-4eda-95ef-1a60bcc8250b" providerId="ADAL" clId="{0D3DCB2D-FF10-4FB4-AAAB-E94D9B60ADEC}" dt="2023-04-07T12:21:02.226" v="283" actId="20577"/>
          <ac:spMkLst>
            <pc:docMk/>
            <pc:sldMk cId="3103737405" sldId="275"/>
            <ac:spMk id="2" creationId="{6957EEDB-EFF5-896E-B5BD-60C778A9C07D}"/>
          </ac:spMkLst>
        </pc:spChg>
        <pc:spChg chg="mod">
          <ac:chgData name="Kees Meulendijks" userId="ed72235d-632d-4eda-95ef-1a60bcc8250b" providerId="ADAL" clId="{0D3DCB2D-FF10-4FB4-AAAB-E94D9B60ADEC}" dt="2023-04-07T12:46:37.394" v="568" actId="403"/>
          <ac:spMkLst>
            <pc:docMk/>
            <pc:sldMk cId="3103737405" sldId="275"/>
            <ac:spMk id="3" creationId="{4009C354-BA06-8B39-A860-12297E7B066C}"/>
          </ac:spMkLst>
        </pc:spChg>
        <pc:spChg chg="add mod">
          <ac:chgData name="Kees Meulendijks" userId="ed72235d-632d-4eda-95ef-1a60bcc8250b" providerId="ADAL" clId="{0D3DCB2D-FF10-4FB4-AAAB-E94D9B60ADEC}" dt="2023-04-07T12:55:15.992" v="768" actId="20577"/>
          <ac:spMkLst>
            <pc:docMk/>
            <pc:sldMk cId="3103737405" sldId="275"/>
            <ac:spMk id="8" creationId="{BF06A07D-347D-0ED1-488E-D55749E6ABA4}"/>
          </ac:spMkLst>
        </pc:spChg>
        <pc:picChg chg="add mod">
          <ac:chgData name="Kees Meulendijks" userId="ed72235d-632d-4eda-95ef-1a60bcc8250b" providerId="ADAL" clId="{0D3DCB2D-FF10-4FB4-AAAB-E94D9B60ADEC}" dt="2023-04-07T12:19:14.179" v="258" actId="1076"/>
          <ac:picMkLst>
            <pc:docMk/>
            <pc:sldMk cId="3103737405" sldId="275"/>
            <ac:picMk id="5" creationId="{40A0AAA4-CB38-5744-887C-428EAE2A1B6D}"/>
          </ac:picMkLst>
        </pc:picChg>
        <pc:picChg chg="add mod">
          <ac:chgData name="Kees Meulendijks" userId="ed72235d-632d-4eda-95ef-1a60bcc8250b" providerId="ADAL" clId="{0D3DCB2D-FF10-4FB4-AAAB-E94D9B60ADEC}" dt="2023-04-07T12:35:04.432" v="286"/>
          <ac:picMkLst>
            <pc:docMk/>
            <pc:sldMk cId="3103737405" sldId="275"/>
            <ac:picMk id="6" creationId="{9CBB5782-B8A3-C4A7-CCB8-B9454349A41F}"/>
          </ac:picMkLst>
        </pc:picChg>
        <pc:picChg chg="del">
          <ac:chgData name="Kees Meulendijks" userId="ed72235d-632d-4eda-95ef-1a60bcc8250b" providerId="ADAL" clId="{0D3DCB2D-FF10-4FB4-AAAB-E94D9B60ADEC}" dt="2023-04-07T12:18:47.012" v="251" actId="478"/>
          <ac:picMkLst>
            <pc:docMk/>
            <pc:sldMk cId="3103737405" sldId="275"/>
            <ac:picMk id="7" creationId="{A0CDCF57-C81A-BE86-6124-73BF39016DF8}"/>
          </ac:picMkLst>
        </pc:picChg>
      </pc:sldChg>
      <pc:sldChg chg="addSp delSp modSp add mod ord modAnim">
        <pc:chgData name="Kees Meulendijks" userId="ed72235d-632d-4eda-95ef-1a60bcc8250b" providerId="ADAL" clId="{0D3DCB2D-FF10-4FB4-AAAB-E94D9B60ADEC}" dt="2023-04-07T12:59:22.966" v="996" actId="20577"/>
        <pc:sldMkLst>
          <pc:docMk/>
          <pc:sldMk cId="72347904" sldId="276"/>
        </pc:sldMkLst>
        <pc:spChg chg="mod">
          <ac:chgData name="Kees Meulendijks" userId="ed72235d-632d-4eda-95ef-1a60bcc8250b" providerId="ADAL" clId="{0D3DCB2D-FF10-4FB4-AAAB-E94D9B60ADEC}" dt="2023-04-07T12:20:49.226" v="275" actId="20577"/>
          <ac:spMkLst>
            <pc:docMk/>
            <pc:sldMk cId="72347904" sldId="276"/>
            <ac:spMk id="2" creationId="{6957EEDB-EFF5-896E-B5BD-60C778A9C07D}"/>
          </ac:spMkLst>
        </pc:spChg>
        <pc:spChg chg="mod">
          <ac:chgData name="Kees Meulendijks" userId="ed72235d-632d-4eda-95ef-1a60bcc8250b" providerId="ADAL" clId="{0D3DCB2D-FF10-4FB4-AAAB-E94D9B60ADEC}" dt="2023-04-07T12:46:47.531" v="579" actId="403"/>
          <ac:spMkLst>
            <pc:docMk/>
            <pc:sldMk cId="72347904" sldId="276"/>
            <ac:spMk id="3" creationId="{4009C354-BA06-8B39-A860-12297E7B066C}"/>
          </ac:spMkLst>
        </pc:spChg>
        <pc:spChg chg="add mod">
          <ac:chgData name="Kees Meulendijks" userId="ed72235d-632d-4eda-95ef-1a60bcc8250b" providerId="ADAL" clId="{0D3DCB2D-FF10-4FB4-AAAB-E94D9B60ADEC}" dt="2023-04-07T12:59:22.966" v="996" actId="20577"/>
          <ac:spMkLst>
            <pc:docMk/>
            <pc:sldMk cId="72347904" sldId="276"/>
            <ac:spMk id="8" creationId="{A088BEC2-A8B4-5889-40A3-BA793E7D581E}"/>
          </ac:spMkLst>
        </pc:spChg>
        <pc:picChg chg="del">
          <ac:chgData name="Kees Meulendijks" userId="ed72235d-632d-4eda-95ef-1a60bcc8250b" providerId="ADAL" clId="{0D3DCB2D-FF10-4FB4-AAAB-E94D9B60ADEC}" dt="2023-04-07T12:19:23.144" v="260" actId="478"/>
          <ac:picMkLst>
            <pc:docMk/>
            <pc:sldMk cId="72347904" sldId="276"/>
            <ac:picMk id="5" creationId="{40A0AAA4-CB38-5744-887C-428EAE2A1B6D}"/>
          </ac:picMkLst>
        </pc:picChg>
        <pc:picChg chg="add mod">
          <ac:chgData name="Kees Meulendijks" userId="ed72235d-632d-4eda-95ef-1a60bcc8250b" providerId="ADAL" clId="{0D3DCB2D-FF10-4FB4-AAAB-E94D9B60ADEC}" dt="2023-04-07T12:47:18.160" v="582" actId="1076"/>
          <ac:picMkLst>
            <pc:docMk/>
            <pc:sldMk cId="72347904" sldId="276"/>
            <ac:picMk id="6" creationId="{6AB5510F-C045-15BD-7CCE-FDC9610AF52D}"/>
          </ac:picMkLst>
        </pc:picChg>
        <pc:picChg chg="add mod">
          <ac:chgData name="Kees Meulendijks" userId="ed72235d-632d-4eda-95ef-1a60bcc8250b" providerId="ADAL" clId="{0D3DCB2D-FF10-4FB4-AAAB-E94D9B60ADEC}" dt="2023-04-07T12:35:06.424" v="287"/>
          <ac:picMkLst>
            <pc:docMk/>
            <pc:sldMk cId="72347904" sldId="276"/>
            <ac:picMk id="7" creationId="{6A5820C6-C9A7-259A-67AF-6699B38F3564}"/>
          </ac:picMkLst>
        </pc:picChg>
      </pc:sldChg>
      <pc:sldChg chg="addSp delSp modSp add mod ord">
        <pc:chgData name="Kees Meulendijks" userId="ed72235d-632d-4eda-95ef-1a60bcc8250b" providerId="ADAL" clId="{0D3DCB2D-FF10-4FB4-AAAB-E94D9B60ADEC}" dt="2023-04-07T13:31:10.813" v="1528" actId="14100"/>
        <pc:sldMkLst>
          <pc:docMk/>
          <pc:sldMk cId="1674823207" sldId="277"/>
        </pc:sldMkLst>
        <pc:spChg chg="mod">
          <ac:chgData name="Kees Meulendijks" userId="ed72235d-632d-4eda-95ef-1a60bcc8250b" providerId="ADAL" clId="{0D3DCB2D-FF10-4FB4-AAAB-E94D9B60ADEC}" dt="2023-04-07T13:23:42.438" v="1185" actId="790"/>
          <ac:spMkLst>
            <pc:docMk/>
            <pc:sldMk cId="1674823207" sldId="277"/>
            <ac:spMk id="2" creationId="{FC084F6B-622D-407C-1FDE-C50D6711C35C}"/>
          </ac:spMkLst>
        </pc:spChg>
        <pc:spChg chg="mod">
          <ac:chgData name="Kees Meulendijks" userId="ed72235d-632d-4eda-95ef-1a60bcc8250b" providerId="ADAL" clId="{0D3DCB2D-FF10-4FB4-AAAB-E94D9B60ADEC}" dt="2023-04-07T13:29:05.239" v="1498" actId="20577"/>
          <ac:spMkLst>
            <pc:docMk/>
            <pc:sldMk cId="1674823207" sldId="277"/>
            <ac:spMk id="12" creationId="{D5D5A091-3C2F-604E-2A14-693174747F10}"/>
          </ac:spMkLst>
        </pc:spChg>
        <pc:spChg chg="del">
          <ac:chgData name="Kees Meulendijks" userId="ed72235d-632d-4eda-95ef-1a60bcc8250b" providerId="ADAL" clId="{0D3DCB2D-FF10-4FB4-AAAB-E94D9B60ADEC}" dt="2023-04-07T13:20:39.133" v="1118" actId="478"/>
          <ac:spMkLst>
            <pc:docMk/>
            <pc:sldMk cId="1674823207" sldId="277"/>
            <ac:spMk id="20" creationId="{D8CA449D-3B05-8F91-EEB6-3C586E67CD6D}"/>
          </ac:spMkLst>
        </pc:spChg>
        <pc:spChg chg="del">
          <ac:chgData name="Kees Meulendijks" userId="ed72235d-632d-4eda-95ef-1a60bcc8250b" providerId="ADAL" clId="{0D3DCB2D-FF10-4FB4-AAAB-E94D9B60ADEC}" dt="2023-04-07T13:20:42.527" v="1120" actId="478"/>
          <ac:spMkLst>
            <pc:docMk/>
            <pc:sldMk cId="1674823207" sldId="277"/>
            <ac:spMk id="21" creationId="{35FC359C-A0B4-CCD9-3DA3-B74502F53649}"/>
          </ac:spMkLst>
        </pc:spChg>
        <pc:spChg chg="del">
          <ac:chgData name="Kees Meulendijks" userId="ed72235d-632d-4eda-95ef-1a60bcc8250b" providerId="ADAL" clId="{0D3DCB2D-FF10-4FB4-AAAB-E94D9B60ADEC}" dt="2023-04-07T13:20:37.675" v="1117" actId="478"/>
          <ac:spMkLst>
            <pc:docMk/>
            <pc:sldMk cId="1674823207" sldId="277"/>
            <ac:spMk id="22" creationId="{E8AA5B1D-D372-EBBE-BF3C-BBF6DFEC32DD}"/>
          </ac:spMkLst>
        </pc:spChg>
        <pc:spChg chg="del">
          <ac:chgData name="Kees Meulendijks" userId="ed72235d-632d-4eda-95ef-1a60bcc8250b" providerId="ADAL" clId="{0D3DCB2D-FF10-4FB4-AAAB-E94D9B60ADEC}" dt="2023-04-07T13:20:41.089" v="1119" actId="478"/>
          <ac:spMkLst>
            <pc:docMk/>
            <pc:sldMk cId="1674823207" sldId="277"/>
            <ac:spMk id="23" creationId="{BD13D7FC-2D8D-8471-9E6B-DC6E7F45075C}"/>
          </ac:spMkLst>
        </pc:spChg>
        <pc:picChg chg="add mod">
          <ac:chgData name="Kees Meulendijks" userId="ed72235d-632d-4eda-95ef-1a60bcc8250b" providerId="ADAL" clId="{0D3DCB2D-FF10-4FB4-AAAB-E94D9B60ADEC}" dt="2023-04-07T13:31:10.813" v="1528" actId="14100"/>
          <ac:picMkLst>
            <pc:docMk/>
            <pc:sldMk cId="1674823207" sldId="277"/>
            <ac:picMk id="4" creationId="{8064CDEB-64F6-1306-10C0-99B483934459}"/>
          </ac:picMkLst>
        </pc:picChg>
        <pc:picChg chg="add mod">
          <ac:chgData name="Kees Meulendijks" userId="ed72235d-632d-4eda-95ef-1a60bcc8250b" providerId="ADAL" clId="{0D3DCB2D-FF10-4FB4-AAAB-E94D9B60ADEC}" dt="2023-04-07T13:30:55.289" v="1525" actId="1076"/>
          <ac:picMkLst>
            <pc:docMk/>
            <pc:sldMk cId="1674823207" sldId="277"/>
            <ac:picMk id="5" creationId="{086166D4-CE24-9FE2-5525-E980A17E000B}"/>
          </ac:picMkLst>
        </pc:picChg>
        <pc:picChg chg="add del mod">
          <ac:chgData name="Kees Meulendijks" userId="ed72235d-632d-4eda-95ef-1a60bcc8250b" providerId="ADAL" clId="{0D3DCB2D-FF10-4FB4-AAAB-E94D9B60ADEC}" dt="2023-04-07T13:30:47.982" v="1521" actId="478"/>
          <ac:picMkLst>
            <pc:docMk/>
            <pc:sldMk cId="1674823207" sldId="277"/>
            <ac:picMk id="6" creationId="{CC192207-95BB-D4C2-83DC-246B3FAAA515}"/>
          </ac:picMkLst>
        </pc:picChg>
      </pc:sldChg>
      <pc:sldChg chg="addSp delSp modSp add mod ord">
        <pc:chgData name="Kees Meulendijks" userId="ed72235d-632d-4eda-95ef-1a60bcc8250b" providerId="ADAL" clId="{0D3DCB2D-FF10-4FB4-AAAB-E94D9B60ADEC}" dt="2023-04-07T13:46:31.907" v="1659" actId="1076"/>
        <pc:sldMkLst>
          <pc:docMk/>
          <pc:sldMk cId="973449644" sldId="278"/>
        </pc:sldMkLst>
        <pc:spChg chg="mod ord">
          <ac:chgData name="Kees Meulendijks" userId="ed72235d-632d-4eda-95ef-1a60bcc8250b" providerId="ADAL" clId="{0D3DCB2D-FF10-4FB4-AAAB-E94D9B60ADEC}" dt="2023-04-07T13:46:31.907" v="1659" actId="1076"/>
          <ac:spMkLst>
            <pc:docMk/>
            <pc:sldMk cId="973449644" sldId="278"/>
            <ac:spMk id="4" creationId="{7F3AEE34-6CE1-2664-BECA-48D070BF7D2A}"/>
          </ac:spMkLst>
        </pc:spChg>
        <pc:picChg chg="add mod modCrop">
          <ac:chgData name="Kees Meulendijks" userId="ed72235d-632d-4eda-95ef-1a60bcc8250b" providerId="ADAL" clId="{0D3DCB2D-FF10-4FB4-AAAB-E94D9B60ADEC}" dt="2023-04-07T13:44:45.220" v="1624" actId="1076"/>
          <ac:picMkLst>
            <pc:docMk/>
            <pc:sldMk cId="973449644" sldId="278"/>
            <ac:picMk id="3" creationId="{E8821067-411E-1BCC-4B6F-AA50876F6F1A}"/>
          </ac:picMkLst>
        </pc:picChg>
        <pc:picChg chg="add mod modCrop">
          <ac:chgData name="Kees Meulendijks" userId="ed72235d-632d-4eda-95ef-1a60bcc8250b" providerId="ADAL" clId="{0D3DCB2D-FF10-4FB4-AAAB-E94D9B60ADEC}" dt="2023-04-07T13:45:59.043" v="1643" actId="1076"/>
          <ac:picMkLst>
            <pc:docMk/>
            <pc:sldMk cId="973449644" sldId="278"/>
            <ac:picMk id="6" creationId="{CDB6CB8D-1898-EC17-759C-46EE0DC4B523}"/>
          </ac:picMkLst>
        </pc:picChg>
        <pc:picChg chg="add mod modCrop">
          <ac:chgData name="Kees Meulendijks" userId="ed72235d-632d-4eda-95ef-1a60bcc8250b" providerId="ADAL" clId="{0D3DCB2D-FF10-4FB4-AAAB-E94D9B60ADEC}" dt="2023-04-07T13:45:47.445" v="1641" actId="1076"/>
          <ac:picMkLst>
            <pc:docMk/>
            <pc:sldMk cId="973449644" sldId="278"/>
            <ac:picMk id="7" creationId="{B29519BC-9903-593C-9BC6-7A67DA6646BC}"/>
          </ac:picMkLst>
        </pc:picChg>
        <pc:picChg chg="del">
          <ac:chgData name="Kees Meulendijks" userId="ed72235d-632d-4eda-95ef-1a60bcc8250b" providerId="ADAL" clId="{0D3DCB2D-FF10-4FB4-AAAB-E94D9B60ADEC}" dt="2023-04-07T13:43:39.323" v="1609" actId="478"/>
          <ac:picMkLst>
            <pc:docMk/>
            <pc:sldMk cId="973449644" sldId="278"/>
            <ac:picMk id="17" creationId="{8213858A-185A-38E1-FF2D-3FCD03EB70DF}"/>
          </ac:picMkLst>
        </pc:picChg>
      </pc:sldChg>
    </pc:docChg>
  </pc:docChgLst>
  <pc:docChgLst>
    <pc:chgData name="Kees Meulendijks" userId="ed72235d-632d-4eda-95ef-1a60bcc8250b" providerId="ADAL" clId="{149EDC32-E77C-4504-827F-24BAA350DD79}"/>
    <pc:docChg chg="undo custSel addSld delSld modSld sldOrd addMainMaster delMainMaster modMainMaster">
      <pc:chgData name="Kees Meulendijks" userId="ed72235d-632d-4eda-95ef-1a60bcc8250b" providerId="ADAL" clId="{149EDC32-E77C-4504-827F-24BAA350DD79}" dt="2023-03-09T15:59:42.658" v="1239" actId="1076"/>
      <pc:docMkLst>
        <pc:docMk/>
      </pc:docMkLst>
      <pc:sldChg chg="addSp delSp modSp new mod ord setBg setClrOvrMap">
        <pc:chgData name="Kees Meulendijks" userId="ed72235d-632d-4eda-95ef-1a60bcc8250b" providerId="ADAL" clId="{149EDC32-E77C-4504-827F-24BAA350DD79}" dt="2023-03-09T14:50:44.426" v="424" actId="14100"/>
        <pc:sldMkLst>
          <pc:docMk/>
          <pc:sldMk cId="4102010703" sldId="256"/>
        </pc:sldMkLst>
        <pc:spChg chg="mod">
          <ac:chgData name="Kees Meulendijks" userId="ed72235d-632d-4eda-95ef-1a60bcc8250b" providerId="ADAL" clId="{149EDC32-E77C-4504-827F-24BAA350DD79}" dt="2023-03-09T14:50:06.594" v="412" actId="1076"/>
          <ac:spMkLst>
            <pc:docMk/>
            <pc:sldMk cId="4102010703" sldId="256"/>
            <ac:spMk id="2" creationId="{708E3947-3717-6754-3E5F-B11DE8866B3F}"/>
          </ac:spMkLst>
        </pc:spChg>
        <pc:spChg chg="mod">
          <ac:chgData name="Kees Meulendijks" userId="ed72235d-632d-4eda-95ef-1a60bcc8250b" providerId="ADAL" clId="{149EDC32-E77C-4504-827F-24BAA350DD79}" dt="2023-03-09T13:37:26.371" v="221" actId="1035"/>
          <ac:spMkLst>
            <pc:docMk/>
            <pc:sldMk cId="4102010703" sldId="256"/>
            <ac:spMk id="3" creationId="{074EBEE0-4DD6-A5FA-20F1-B615FB3E87A5}"/>
          </ac:spMkLst>
        </pc:spChg>
        <pc:spChg chg="add del">
          <ac:chgData name="Kees Meulendijks" userId="ed72235d-632d-4eda-95ef-1a60bcc8250b" providerId="ADAL" clId="{149EDC32-E77C-4504-827F-24BAA350DD79}" dt="2023-03-08T15:09:00.867" v="26" actId="26606"/>
          <ac:spMkLst>
            <pc:docMk/>
            <pc:sldMk cId="4102010703" sldId="256"/>
            <ac:spMk id="10" creationId="{71B2258F-86CA-4D4D-8270-BC05FCDEBFB3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15" creationId="{1C4FDBE2-32F7-4AC4-A40C-C51C65B1D474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16" creationId="{E2B33195-5BCA-4BB7-A82D-6739522687DD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17" creationId="{1C4FDBE2-32F7-4AC4-A40C-C51C65B1D474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18" creationId="{CF8AD9F3-9AF6-494F-83A3-2F677563935C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19" creationId="{E2B33195-5BCA-4BB7-A82D-6739522687DD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20" creationId="{11156773-3FB3-46D9-9F87-821287404830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21" creationId="{CF8AD9F3-9AF6-494F-83A3-2F677563935C}"/>
          </ac:spMkLst>
        </pc:spChg>
        <pc:spChg chg="add del">
          <ac:chgData name="Kees Meulendijks" userId="ed72235d-632d-4eda-95ef-1a60bcc8250b" providerId="ADAL" clId="{149EDC32-E77C-4504-827F-24BAA350DD79}" dt="2023-03-08T15:47:41.930" v="129" actId="26606"/>
          <ac:spMkLst>
            <pc:docMk/>
            <pc:sldMk cId="4102010703" sldId="256"/>
            <ac:spMk id="22" creationId="{E8EA24D0-C854-4AA8-B8FD-D252660D8840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23" creationId="{11156773-3FB3-46D9-9F87-821287404830}"/>
          </ac:spMkLst>
        </pc:spChg>
        <pc:spChg chg="add del">
          <ac:chgData name="Kees Meulendijks" userId="ed72235d-632d-4eda-95ef-1a60bcc8250b" providerId="ADAL" clId="{149EDC32-E77C-4504-827F-24BAA350DD79}" dt="2023-03-08T15:46:49.405" v="123" actId="26606"/>
          <ac:spMkLst>
            <pc:docMk/>
            <pc:sldMk cId="4102010703" sldId="256"/>
            <ac:spMk id="25" creationId="{E8EA24D0-C854-4AA8-B8FD-D252660D8840}"/>
          </ac:spMkLst>
        </pc:spChg>
        <pc:spChg chg="add del">
          <ac:chgData name="Kees Meulendijks" userId="ed72235d-632d-4eda-95ef-1a60bcc8250b" providerId="ADAL" clId="{149EDC32-E77C-4504-827F-24BAA350DD79}" dt="2023-03-09T13:28:03.766" v="139" actId="26606"/>
          <ac:spMkLst>
            <pc:docMk/>
            <pc:sldMk cId="4102010703" sldId="256"/>
            <ac:spMk id="26" creationId="{08373A3F-54E0-424E-A84D-3522122109F4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29" creationId="{70A21480-D93D-46BE-9A94-B5A80469DF68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31" creationId="{26B7664A-BE61-4A65-B937-A31E08B8B9AD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33" creationId="{279CAF82-0ECF-42BE-8F37-F71941E5D410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35" creationId="{A1A59942-B6FE-4CF6-8242-F6EE3231B8CB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37" creationId="{F2D9628C-9189-4868-B8AA-1727266FEF32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47" creationId="{3A397E3E-B90C-4D82-BAAA-36F7AC6A4565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55" creationId="{BE1E800F-93B7-4AB7-B63A-E4C4E9C2C392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56" creationId="{A2B5CBEA-F125-49B6-8335-227C325B112B}"/>
          </ac:spMkLst>
        </pc:spChg>
        <pc:spChg chg="add del">
          <ac:chgData name="Kees Meulendijks" userId="ed72235d-632d-4eda-95ef-1a60bcc8250b" providerId="ADAL" clId="{149EDC32-E77C-4504-827F-24BAA350DD79}" dt="2023-03-09T13:28:07.416" v="141" actId="26606"/>
          <ac:spMkLst>
            <pc:docMk/>
            <pc:sldMk cId="4102010703" sldId="256"/>
            <ac:spMk id="57" creationId="{1AF05241-2204-496E-AD1F-68B31922BB4A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59" creationId="{489B7BFD-8F45-4093-AD9C-91B15B0503D9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0" creationId="{64856DF8-E786-4A2B-BCE9-1D3AA7C5D0A9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1" creationId="{E646A872-7F34-4E27-B0A7-9720177E374D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2" creationId="{AE689860-A291-4B0F-AB65-421F8C20E2E1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3" creationId="{C82BEF57-041E-4DE3-B65C-CBE71211B3DE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4" creationId="{D9DFE8A5-DCEC-4A43-B613-D62AC8C5734F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5" creationId="{45E0BF71-78CD-4FD9-BB54-48CD14158971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66" creationId="{0AE773EE-DD7B-4F25-945A-3F59DEE680F9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70" creationId="{033BC44A-0661-43B4-9C14-FD5963C226AE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71" creationId="{2A7F3B2F-8A53-4176-8D77-ECA28FF4D6EB}"/>
          </ac:spMkLst>
        </pc:spChg>
        <pc:spChg chg="add del">
          <ac:chgData name="Kees Meulendijks" userId="ed72235d-632d-4eda-95ef-1a60bcc8250b" providerId="ADAL" clId="{149EDC32-E77C-4504-827F-24BAA350DD79}" dt="2023-03-09T13:28:09.382" v="143" actId="26606"/>
          <ac:spMkLst>
            <pc:docMk/>
            <pc:sldMk cId="4102010703" sldId="256"/>
            <ac:spMk id="72" creationId="{87045360-A428-4E4B-989C-E4EF4D92037A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4" creationId="{442DA8B8-94A2-45D6-976E-910B4828D25A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5" creationId="{07062BB1-E215-424E-80C4-7E1CF179A357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6" creationId="{6FD0FBFA-B43E-40C1-A6E4-B88234171E7A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7" creationId="{B368E167-B2D7-4904-BB6B-AE0486A2C6F8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8" creationId="{E5EBF8F5-ABE5-4029-A8FC-4E32622D70A6}"/>
          </ac:spMkLst>
        </pc:spChg>
        <pc:spChg chg="add del">
          <ac:chgData name="Kees Meulendijks" userId="ed72235d-632d-4eda-95ef-1a60bcc8250b" providerId="ADAL" clId="{149EDC32-E77C-4504-827F-24BAA350DD79}" dt="2023-03-09T13:32:30.288" v="173" actId="26606"/>
          <ac:spMkLst>
            <pc:docMk/>
            <pc:sldMk cId="4102010703" sldId="256"/>
            <ac:spMk id="79" creationId="{33E49524-66B4-4DB0-AD09-DC8B9874E1B3}"/>
          </ac:spMkLst>
        </pc:spChg>
        <pc:spChg chg="add del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31" creationId="{702208A3-5B42-4C64-96EC-BCB605D2D3AC}"/>
          </ac:spMkLst>
        </pc:spChg>
        <pc:spChg chg="add del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33" creationId="{158B3569-73B2-4D05-8E95-886A6EE17F1F}"/>
          </ac:spMkLst>
        </pc:spChg>
        <pc:spChg chg="add del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35" creationId="{B71758F4-3F46-45DA-8AC5-4E508DA080BA}"/>
          </ac:spMkLst>
        </pc:spChg>
        <pc:spChg chg="add del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39" creationId="{8D61482F-F3C5-4D66-8C5D-C6BBE3E1275C}"/>
          </ac:spMkLst>
        </pc:spChg>
        <pc:spChg chg="add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44" creationId="{B9D7E975-9161-4F2D-AC53-69E1912F6B5D}"/>
          </ac:spMkLst>
        </pc:spChg>
        <pc:spChg chg="add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46" creationId="{827DC2C4-B485-428A-BF4A-472D2967F47F}"/>
          </ac:spMkLst>
        </pc:spChg>
        <pc:spChg chg="add">
          <ac:chgData name="Kees Meulendijks" userId="ed72235d-632d-4eda-95ef-1a60bcc8250b" providerId="ADAL" clId="{149EDC32-E77C-4504-827F-24BAA350DD79}" dt="2023-03-09T13:36:20.148" v="189" actId="26606"/>
          <ac:spMkLst>
            <pc:docMk/>
            <pc:sldMk cId="4102010703" sldId="256"/>
            <ac:spMk id="1048" creationId="{463E6235-1649-4B47-9862-4026FC473B6F}"/>
          </ac:spMkLst>
        </pc:spChg>
        <pc:grpChg chg="add del">
          <ac:chgData name="Kees Meulendijks" userId="ed72235d-632d-4eda-95ef-1a60bcc8250b" providerId="ADAL" clId="{149EDC32-E77C-4504-827F-24BAA350DD79}" dt="2023-03-09T13:28:03.766" v="139" actId="26606"/>
          <ac:grpSpMkLst>
            <pc:docMk/>
            <pc:sldMk cId="4102010703" sldId="256"/>
            <ac:grpSpMk id="27" creationId="{C9829185-6353-4E3C-B082-AA7F5193916F}"/>
          </ac:grpSpMkLst>
        </pc:grpChg>
        <pc:grpChg chg="add del">
          <ac:chgData name="Kees Meulendijks" userId="ed72235d-632d-4eda-95ef-1a60bcc8250b" providerId="ADAL" clId="{149EDC32-E77C-4504-827F-24BAA350DD79}" dt="2023-03-09T13:28:03.766" v="139" actId="26606"/>
          <ac:grpSpMkLst>
            <pc:docMk/>
            <pc:sldMk cId="4102010703" sldId="256"/>
            <ac:grpSpMk id="34" creationId="{B7BAEF06-AB74-442C-8C30-B88233FD836C}"/>
          </ac:grpSpMkLst>
        </pc:grpChg>
        <pc:grpChg chg="add del">
          <ac:chgData name="Kees Meulendijks" userId="ed72235d-632d-4eda-95ef-1a60bcc8250b" providerId="ADAL" clId="{149EDC32-E77C-4504-827F-24BAA350DD79}" dt="2023-03-09T13:28:07.416" v="141" actId="26606"/>
          <ac:grpSpMkLst>
            <pc:docMk/>
            <pc:sldMk cId="4102010703" sldId="256"/>
            <ac:grpSpMk id="41" creationId="{FB9739EB-7F66-433D-841F-AB3CD18700B7}"/>
          </ac:grpSpMkLst>
        </pc:grpChg>
        <pc:grpChg chg="add del">
          <ac:chgData name="Kees Meulendijks" userId="ed72235d-632d-4eda-95ef-1a60bcc8250b" providerId="ADAL" clId="{149EDC32-E77C-4504-827F-24BAA350DD79}" dt="2023-03-09T13:28:07.416" v="141" actId="26606"/>
          <ac:grpSpMkLst>
            <pc:docMk/>
            <pc:sldMk cId="4102010703" sldId="256"/>
            <ac:grpSpMk id="48" creationId="{A464D8F0-8ADF-41F0-B6EF-EDCB07786F02}"/>
          </ac:grpSpMkLst>
        </pc:grpChg>
        <pc:grpChg chg="add del">
          <ac:chgData name="Kees Meulendijks" userId="ed72235d-632d-4eda-95ef-1a60bcc8250b" providerId="ADAL" clId="{149EDC32-E77C-4504-827F-24BAA350DD79}" dt="2023-03-09T13:28:07.416" v="141" actId="26606"/>
          <ac:grpSpMkLst>
            <pc:docMk/>
            <pc:sldMk cId="4102010703" sldId="256"/>
            <ac:grpSpMk id="51" creationId="{E21147CC-0146-459F-AC50-3DE54A0E77C8}"/>
          </ac:grpSpMkLst>
        </pc:grpChg>
        <pc:grpChg chg="add del">
          <ac:chgData name="Kees Meulendijks" userId="ed72235d-632d-4eda-95ef-1a60bcc8250b" providerId="ADAL" clId="{149EDC32-E77C-4504-827F-24BAA350DD79}" dt="2023-03-09T13:28:07.416" v="141" actId="26606"/>
          <ac:grpSpMkLst>
            <pc:docMk/>
            <pc:sldMk cId="4102010703" sldId="256"/>
            <ac:grpSpMk id="54" creationId="{CE7D92DE-9334-4F12-AD6B-8548D4F9A181}"/>
          </ac:grpSpMkLst>
        </pc:grpChg>
        <pc:grpChg chg="add del">
          <ac:chgData name="Kees Meulendijks" userId="ed72235d-632d-4eda-95ef-1a60bcc8250b" providerId="ADAL" clId="{149EDC32-E77C-4504-827F-24BAA350DD79}" dt="2023-03-09T13:28:09.382" v="143" actId="26606"/>
          <ac:grpSpMkLst>
            <pc:docMk/>
            <pc:sldMk cId="4102010703" sldId="256"/>
            <ac:grpSpMk id="67" creationId="{FB9739EB-7F66-433D-841F-AB3CD18700B7}"/>
          </ac:grpSpMkLst>
        </pc:grpChg>
        <pc:picChg chg="add del mod">
          <ac:chgData name="Kees Meulendijks" userId="ed72235d-632d-4eda-95ef-1a60bcc8250b" providerId="ADAL" clId="{149EDC32-E77C-4504-827F-24BAA350DD79}" dt="2023-03-09T13:27:47.765" v="137" actId="478"/>
          <ac:picMkLst>
            <pc:docMk/>
            <pc:sldMk cId="4102010703" sldId="256"/>
            <ac:picMk id="4" creationId="{D402B30A-54C7-6C18-775A-9A9ACBC8DE1D}"/>
          </ac:picMkLst>
        </pc:picChg>
        <pc:picChg chg="add del mod">
          <ac:chgData name="Kees Meulendijks" userId="ed72235d-632d-4eda-95ef-1a60bcc8250b" providerId="ADAL" clId="{149EDC32-E77C-4504-827F-24BAA350DD79}" dt="2023-03-09T13:32:20.355" v="172" actId="478"/>
          <ac:picMkLst>
            <pc:docMk/>
            <pc:sldMk cId="4102010703" sldId="256"/>
            <ac:picMk id="5" creationId="{430338CC-78C4-017D-FDF2-D41DD65FA87A}"/>
          </ac:picMkLst>
        </pc:picChg>
        <pc:picChg chg="add del mod ord">
          <ac:chgData name="Kees Meulendijks" userId="ed72235d-632d-4eda-95ef-1a60bcc8250b" providerId="ADAL" clId="{149EDC32-E77C-4504-827F-24BAA350DD79}" dt="2023-03-08T15:16:39.133" v="37" actId="478"/>
          <ac:picMkLst>
            <pc:docMk/>
            <pc:sldMk cId="4102010703" sldId="256"/>
            <ac:picMk id="5" creationId="{95FF1A7C-63C5-1CF6-936C-54298C367C8A}"/>
          </ac:picMkLst>
        </pc:picChg>
        <pc:picChg chg="add del mod">
          <ac:chgData name="Kees Meulendijks" userId="ed72235d-632d-4eda-95ef-1a60bcc8250b" providerId="ADAL" clId="{149EDC32-E77C-4504-827F-24BAA350DD79}" dt="2023-03-09T13:36:00.116" v="188" actId="478"/>
          <ac:picMkLst>
            <pc:docMk/>
            <pc:sldMk cId="4102010703" sldId="256"/>
            <ac:picMk id="6" creationId="{E3135361-9D53-D16B-0948-67DEB204901F}"/>
          </ac:picMkLst>
        </pc:picChg>
        <pc:picChg chg="add mod ord">
          <ac:chgData name="Kees Meulendijks" userId="ed72235d-632d-4eda-95ef-1a60bcc8250b" providerId="ADAL" clId="{149EDC32-E77C-4504-827F-24BAA350DD79}" dt="2023-03-09T13:37:02.489" v="206" actId="1076"/>
          <ac:picMkLst>
            <pc:docMk/>
            <pc:sldMk cId="4102010703" sldId="256"/>
            <ac:picMk id="7" creationId="{5E3500E2-9479-E7DD-4A9B-853DEBF1B5E1}"/>
          </ac:picMkLst>
        </pc:picChg>
        <pc:picChg chg="add mod ord">
          <ac:chgData name="Kees Meulendijks" userId="ed72235d-632d-4eda-95ef-1a60bcc8250b" providerId="ADAL" clId="{149EDC32-E77C-4504-827F-24BAA350DD79}" dt="2023-03-09T14:50:44.426" v="424" actId="14100"/>
          <ac:picMkLst>
            <pc:docMk/>
            <pc:sldMk cId="4102010703" sldId="256"/>
            <ac:picMk id="9" creationId="{7A8E654F-F4DA-C502-0D86-9CFDBD761F53}"/>
          </ac:picMkLst>
        </pc:picChg>
        <pc:picChg chg="add del mod">
          <ac:chgData name="Kees Meulendijks" userId="ed72235d-632d-4eda-95ef-1a60bcc8250b" providerId="ADAL" clId="{149EDC32-E77C-4504-827F-24BAA350DD79}" dt="2023-03-08T15:32:22.566" v="107" actId="478"/>
          <ac:picMkLst>
            <pc:docMk/>
            <pc:sldMk cId="4102010703" sldId="256"/>
            <ac:picMk id="9" creationId="{9549B59C-73BA-1C08-C4B3-541A4FA21F24}"/>
          </ac:picMkLst>
        </pc:picChg>
        <pc:picChg chg="add mod ord">
          <ac:chgData name="Kees Meulendijks" userId="ed72235d-632d-4eda-95ef-1a60bcc8250b" providerId="ADAL" clId="{149EDC32-E77C-4504-827F-24BAA350DD79}" dt="2023-03-09T13:36:55.922" v="204" actId="1076"/>
          <ac:picMkLst>
            <pc:docMk/>
            <pc:sldMk cId="4102010703" sldId="256"/>
            <ac:picMk id="12" creationId="{1B0D6730-568B-764A-22DC-21E573785BF9}"/>
          </ac:picMkLst>
        </pc:picChg>
        <pc:picChg chg="add del mod">
          <ac:chgData name="Kees Meulendijks" userId="ed72235d-632d-4eda-95ef-1a60bcc8250b" providerId="ADAL" clId="{149EDC32-E77C-4504-827F-24BAA350DD79}" dt="2023-03-08T15:45:09.607" v="119" actId="478"/>
          <ac:picMkLst>
            <pc:docMk/>
            <pc:sldMk cId="4102010703" sldId="256"/>
            <ac:picMk id="14" creationId="{09B19443-3DA1-FDD7-1241-63CECE979824}"/>
          </ac:picMkLst>
        </pc:picChg>
        <pc:picChg chg="add mod">
          <ac:chgData name="Kees Meulendijks" userId="ed72235d-632d-4eda-95ef-1a60bcc8250b" providerId="ADAL" clId="{149EDC32-E77C-4504-827F-24BAA350DD79}" dt="2023-03-09T13:36:54.513" v="203" actId="1076"/>
          <ac:picMkLst>
            <pc:docMk/>
            <pc:sldMk cId="4102010703" sldId="256"/>
            <ac:picMk id="1026" creationId="{4F020E17-EF02-A05A-A198-1E254B2B9BE0}"/>
          </ac:picMkLst>
        </pc:picChg>
        <pc:picChg chg="add del mod">
          <ac:chgData name="Kees Meulendijks" userId="ed72235d-632d-4eda-95ef-1a60bcc8250b" providerId="ADAL" clId="{149EDC32-E77C-4504-827F-24BAA350DD79}" dt="2023-03-08T15:16:30.529" v="35"/>
          <ac:picMkLst>
            <pc:docMk/>
            <pc:sldMk cId="4102010703" sldId="256"/>
            <ac:picMk id="1026" creationId="{CCFDA791-E9BA-B67F-CDC6-76EB4C5036D4}"/>
          </ac:picMkLst>
        </pc:picChg>
        <pc:picChg chg="add del mod">
          <ac:chgData name="Kees Meulendijks" userId="ed72235d-632d-4eda-95ef-1a60bcc8250b" providerId="ADAL" clId="{149EDC32-E77C-4504-827F-24BAA350DD79}" dt="2023-03-08T15:19:10.906" v="47" actId="478"/>
          <ac:picMkLst>
            <pc:docMk/>
            <pc:sldMk cId="4102010703" sldId="256"/>
            <ac:picMk id="1028" creationId="{05EF97FC-6375-1847-0B6A-A925E258DF4C}"/>
          </ac:picMkLst>
        </pc:picChg>
        <pc:picChg chg="add del">
          <ac:chgData name="Kees Meulendijks" userId="ed72235d-632d-4eda-95ef-1a60bcc8250b" providerId="ADAL" clId="{149EDC32-E77C-4504-827F-24BAA350DD79}" dt="2023-03-08T15:24:22.451" v="99"/>
          <ac:picMkLst>
            <pc:docMk/>
            <pc:sldMk cId="4102010703" sldId="256"/>
            <ac:picMk id="1030" creationId="{7B6C7126-ABF1-57C1-DD0B-08BDC239AE09}"/>
          </ac:picMkLst>
        </pc:picChg>
        <pc:cxnChg chg="add del">
          <ac:chgData name="Kees Meulendijks" userId="ed72235d-632d-4eda-95ef-1a60bcc8250b" providerId="ADAL" clId="{149EDC32-E77C-4504-827F-24BAA350DD79}" dt="2023-03-09T13:36:20.148" v="189" actId="26606"/>
          <ac:cxnSpMkLst>
            <pc:docMk/>
            <pc:sldMk cId="4102010703" sldId="256"/>
            <ac:cxnSpMk id="1037" creationId="{56020367-4FD5-4596-8E10-C5F095CD8DBF}"/>
          </ac:cxnSpMkLst>
        </pc:cxnChg>
      </pc:sldChg>
      <pc:sldChg chg="addSp delSp modSp new del mod ord">
        <pc:chgData name="Kees Meulendijks" userId="ed72235d-632d-4eda-95ef-1a60bcc8250b" providerId="ADAL" clId="{149EDC32-E77C-4504-827F-24BAA350DD79}" dt="2023-03-09T14:46:19.724" v="358" actId="47"/>
        <pc:sldMkLst>
          <pc:docMk/>
          <pc:sldMk cId="2078381544" sldId="257"/>
        </pc:sldMkLst>
        <pc:spChg chg="del">
          <ac:chgData name="Kees Meulendijks" userId="ed72235d-632d-4eda-95ef-1a60bcc8250b" providerId="ADAL" clId="{149EDC32-E77C-4504-827F-24BAA350DD79}" dt="2023-03-08T15:54:07.252" v="130"/>
          <ac:spMkLst>
            <pc:docMk/>
            <pc:sldMk cId="2078381544" sldId="257"/>
            <ac:spMk id="3" creationId="{190EAA38-3249-7905-4192-9C166C1261DC}"/>
          </ac:spMkLst>
        </pc:spChg>
        <pc:graphicFrameChg chg="add mod modGraphic">
          <ac:chgData name="Kees Meulendijks" userId="ed72235d-632d-4eda-95ef-1a60bcc8250b" providerId="ADAL" clId="{149EDC32-E77C-4504-827F-24BAA350DD79}" dt="2023-03-09T13:37:59.810" v="227" actId="14734"/>
          <ac:graphicFrameMkLst>
            <pc:docMk/>
            <pc:sldMk cId="2078381544" sldId="257"/>
            <ac:graphicFrameMk id="4" creationId="{CAB4215E-3889-200B-940E-94574E750422}"/>
          </ac:graphicFrameMkLst>
        </pc:graphicFrameChg>
        <pc:picChg chg="add mod">
          <ac:chgData name="Kees Meulendijks" userId="ed72235d-632d-4eda-95ef-1a60bcc8250b" providerId="ADAL" clId="{149EDC32-E77C-4504-827F-24BAA350DD79}" dt="2023-03-08T15:54:17.683" v="133" actId="1076"/>
          <ac:picMkLst>
            <pc:docMk/>
            <pc:sldMk cId="2078381544" sldId="257"/>
            <ac:picMk id="2050" creationId="{78280FB1-5F79-6101-4E58-568CDEBD0A24}"/>
          </ac:picMkLst>
        </pc:picChg>
      </pc:sldChg>
      <pc:sldChg chg="addSp delSp modSp add del mod">
        <pc:chgData name="Kees Meulendijks" userId="ed72235d-632d-4eda-95ef-1a60bcc8250b" providerId="ADAL" clId="{149EDC32-E77C-4504-827F-24BAA350DD79}" dt="2023-03-09T14:46:04.988" v="357" actId="47"/>
        <pc:sldMkLst>
          <pc:docMk/>
          <pc:sldMk cId="2754578724" sldId="258"/>
        </pc:sldMkLst>
        <pc:graphicFrameChg chg="add mod modGraphic">
          <ac:chgData name="Kees Meulendijks" userId="ed72235d-632d-4eda-95ef-1a60bcc8250b" providerId="ADAL" clId="{149EDC32-E77C-4504-827F-24BAA350DD79}" dt="2023-03-09T13:39:18.168" v="260" actId="20577"/>
          <ac:graphicFrameMkLst>
            <pc:docMk/>
            <pc:sldMk cId="2754578724" sldId="258"/>
            <ac:graphicFrameMk id="4" creationId="{86FC1940-B77D-6E9D-D5FE-EEAAE1E4A9D1}"/>
          </ac:graphicFrameMkLst>
        </pc:graphicFrameChg>
        <pc:picChg chg="del">
          <ac:chgData name="Kees Meulendijks" userId="ed72235d-632d-4eda-95ef-1a60bcc8250b" providerId="ADAL" clId="{149EDC32-E77C-4504-827F-24BAA350DD79}" dt="2023-03-09T13:37:41.306" v="223" actId="478"/>
          <ac:picMkLst>
            <pc:docMk/>
            <pc:sldMk cId="2754578724" sldId="258"/>
            <ac:picMk id="7" creationId="{5E3500E2-9479-E7DD-4A9B-853DEBF1B5E1}"/>
          </ac:picMkLst>
        </pc:picChg>
        <pc:picChg chg="del">
          <ac:chgData name="Kees Meulendijks" userId="ed72235d-632d-4eda-95ef-1a60bcc8250b" providerId="ADAL" clId="{149EDC32-E77C-4504-827F-24BAA350DD79}" dt="2023-03-09T13:37:41.707" v="224" actId="478"/>
          <ac:picMkLst>
            <pc:docMk/>
            <pc:sldMk cId="2754578724" sldId="258"/>
            <ac:picMk id="12" creationId="{1B0D6730-568B-764A-22DC-21E573785BF9}"/>
          </ac:picMkLst>
        </pc:picChg>
        <pc:picChg chg="del">
          <ac:chgData name="Kees Meulendijks" userId="ed72235d-632d-4eda-95ef-1a60bcc8250b" providerId="ADAL" clId="{149EDC32-E77C-4504-827F-24BAA350DD79}" dt="2023-03-09T13:37:42.645" v="225" actId="478"/>
          <ac:picMkLst>
            <pc:docMk/>
            <pc:sldMk cId="2754578724" sldId="258"/>
            <ac:picMk id="1026" creationId="{4F020E17-EF02-A05A-A198-1E254B2B9BE0}"/>
          </ac:picMkLst>
        </pc:picChg>
      </pc:sldChg>
      <pc:sldChg chg="addSp delSp modSp new mod ord setBg delAnim modAnim">
        <pc:chgData name="Kees Meulendijks" userId="ed72235d-632d-4eda-95ef-1a60bcc8250b" providerId="ADAL" clId="{149EDC32-E77C-4504-827F-24BAA350DD79}" dt="2023-03-09T14:48:46.975" v="387"/>
        <pc:sldMkLst>
          <pc:docMk/>
          <pc:sldMk cId="3919064235" sldId="259"/>
        </pc:sldMkLst>
        <pc:spChg chg="mod">
          <ac:chgData name="Kees Meulendijks" userId="ed72235d-632d-4eda-95ef-1a60bcc8250b" providerId="ADAL" clId="{149EDC32-E77C-4504-827F-24BAA350DD79}" dt="2023-03-09T14:45:39.010" v="356" actId="14100"/>
          <ac:spMkLst>
            <pc:docMk/>
            <pc:sldMk cId="3919064235" sldId="259"/>
            <ac:spMk id="2" creationId="{FC084F6B-622D-407C-1FDE-C50D6711C35C}"/>
          </ac:spMkLst>
        </pc:spChg>
        <pc:spChg chg="del">
          <ac:chgData name="Kees Meulendijks" userId="ed72235d-632d-4eda-95ef-1a60bcc8250b" providerId="ADAL" clId="{149EDC32-E77C-4504-827F-24BAA350DD79}" dt="2023-03-09T14:08:40.641" v="262"/>
          <ac:spMkLst>
            <pc:docMk/>
            <pc:sldMk cId="3919064235" sldId="259"/>
            <ac:spMk id="3" creationId="{B54C74E0-880C-B12B-8257-57C13C0190B0}"/>
          </ac:spMkLst>
        </pc:spChg>
        <pc:spChg chg="add del mod">
          <ac:chgData name="Kees Meulendijks" userId="ed72235d-632d-4eda-95ef-1a60bcc8250b" providerId="ADAL" clId="{149EDC32-E77C-4504-827F-24BAA350DD79}" dt="2023-03-09T14:42:18.507" v="318" actId="478"/>
          <ac:spMkLst>
            <pc:docMk/>
            <pc:sldMk cId="3919064235" sldId="259"/>
            <ac:spMk id="6" creationId="{CD32E403-E2C8-A82B-1F48-D6EE53181E8A}"/>
          </ac:spMkLst>
        </pc:spChg>
        <pc:spChg chg="add del">
          <ac:chgData name="Kees Meulendijks" userId="ed72235d-632d-4eda-95ef-1a60bcc8250b" providerId="ADAL" clId="{149EDC32-E77C-4504-827F-24BAA350DD79}" dt="2023-03-09T14:41:59.663" v="314" actId="22"/>
          <ac:spMkLst>
            <pc:docMk/>
            <pc:sldMk cId="3919064235" sldId="259"/>
            <ac:spMk id="8" creationId="{0AA7CB19-0F9A-880D-8BF2-C86D32C69EBF}"/>
          </ac:spMkLst>
        </pc:spChg>
        <pc:spChg chg="add">
          <ac:chgData name="Kees Meulendijks" userId="ed72235d-632d-4eda-95ef-1a60bcc8250b" providerId="ADAL" clId="{149EDC32-E77C-4504-827F-24BAA350DD79}" dt="2023-03-09T14:19:25.385" v="267" actId="26606"/>
          <ac:spMkLst>
            <pc:docMk/>
            <pc:sldMk cId="3919064235" sldId="259"/>
            <ac:spMk id="11" creationId="{907EF6B7-1338-4443-8C46-6A318D952DFD}"/>
          </ac:spMkLst>
        </pc:spChg>
        <pc:spChg chg="add">
          <ac:chgData name="Kees Meulendijks" userId="ed72235d-632d-4eda-95ef-1a60bcc8250b" providerId="ADAL" clId="{149EDC32-E77C-4504-827F-24BAA350DD79}" dt="2023-03-09T14:19:25.385" v="267" actId="26606"/>
          <ac:spMkLst>
            <pc:docMk/>
            <pc:sldMk cId="3919064235" sldId="259"/>
            <ac:spMk id="13" creationId="{DAAE4CDD-124C-4DCF-9584-B6033B545DD5}"/>
          </ac:spMkLst>
        </pc:spChg>
        <pc:spChg chg="add">
          <ac:chgData name="Kees Meulendijks" userId="ed72235d-632d-4eda-95ef-1a60bcc8250b" providerId="ADAL" clId="{149EDC32-E77C-4504-827F-24BAA350DD79}" dt="2023-03-09T14:19:25.385" v="267" actId="26606"/>
          <ac:spMkLst>
            <pc:docMk/>
            <pc:sldMk cId="3919064235" sldId="259"/>
            <ac:spMk id="15" creationId="{081E4A58-353D-44AE-B2FC-2A74E2E400F7}"/>
          </ac:spMkLst>
        </pc:spChg>
        <pc:graphicFrameChg chg="add mod modGraphic">
          <ac:chgData name="Kees Meulendijks" userId="ed72235d-632d-4eda-95ef-1a60bcc8250b" providerId="ADAL" clId="{149EDC32-E77C-4504-827F-24BAA350DD79}" dt="2023-03-09T14:45:29.217" v="352" actId="1076"/>
          <ac:graphicFrameMkLst>
            <pc:docMk/>
            <pc:sldMk cId="3919064235" sldId="259"/>
            <ac:graphicFrameMk id="9" creationId="{80BF8158-25B8-D9DC-88E7-8871E927DAA0}"/>
          </ac:graphicFrameMkLst>
        </pc:graphicFrameChg>
        <pc:picChg chg="add del mod">
          <ac:chgData name="Kees Meulendijks" userId="ed72235d-632d-4eda-95ef-1a60bcc8250b" providerId="ADAL" clId="{149EDC32-E77C-4504-827F-24BAA350DD79}" dt="2023-03-09T14:09:08.943" v="266" actId="478"/>
          <ac:picMkLst>
            <pc:docMk/>
            <pc:sldMk cId="3919064235" sldId="259"/>
            <ac:picMk id="4" creationId="{2CC7986D-60A8-4A29-EE77-11D54266E5EA}"/>
          </ac:picMkLst>
        </pc:picChg>
        <pc:picChg chg="add del mod modCrop">
          <ac:chgData name="Kees Meulendijks" userId="ed72235d-632d-4eda-95ef-1a60bcc8250b" providerId="ADAL" clId="{149EDC32-E77C-4504-827F-24BAA350DD79}" dt="2023-03-09T14:48:46.722" v="386" actId="478"/>
          <ac:picMkLst>
            <pc:docMk/>
            <pc:sldMk cId="3919064235" sldId="259"/>
            <ac:picMk id="12" creationId="{5F98B7F6-2704-82DF-57A4-B6F68355B9EA}"/>
          </ac:picMkLst>
        </pc:picChg>
        <pc:picChg chg="add mod">
          <ac:chgData name="Kees Meulendijks" userId="ed72235d-632d-4eda-95ef-1a60bcc8250b" providerId="ADAL" clId="{149EDC32-E77C-4504-827F-24BAA350DD79}" dt="2023-03-09T14:48:46.975" v="387"/>
          <ac:picMkLst>
            <pc:docMk/>
            <pc:sldMk cId="3919064235" sldId="259"/>
            <ac:picMk id="14" creationId="{29B63DCE-3A3D-692A-A105-B2E35E41D227}"/>
          </ac:picMkLst>
        </pc:picChg>
      </pc:sldChg>
      <pc:sldChg chg="addSp delSp modSp new mod delAnim modAnim">
        <pc:chgData name="Kees Meulendijks" userId="ed72235d-632d-4eda-95ef-1a60bcc8250b" providerId="ADAL" clId="{149EDC32-E77C-4504-827F-24BAA350DD79}" dt="2023-03-09T15:13:44.623" v="704" actId="167"/>
        <pc:sldMkLst>
          <pc:docMk/>
          <pc:sldMk cId="632132219" sldId="260"/>
        </pc:sldMkLst>
        <pc:spChg chg="mod">
          <ac:chgData name="Kees Meulendijks" userId="ed72235d-632d-4eda-95ef-1a60bcc8250b" providerId="ADAL" clId="{149EDC32-E77C-4504-827F-24BAA350DD79}" dt="2023-03-09T14:59:16.162" v="528" actId="1076"/>
          <ac:spMkLst>
            <pc:docMk/>
            <pc:sldMk cId="632132219" sldId="260"/>
            <ac:spMk id="2" creationId="{A27FEC56-45BD-A5AF-5F37-F33E4BEC4D3C}"/>
          </ac:spMkLst>
        </pc:spChg>
        <pc:spChg chg="del">
          <ac:chgData name="Kees Meulendijks" userId="ed72235d-632d-4eda-95ef-1a60bcc8250b" providerId="ADAL" clId="{149EDC32-E77C-4504-827F-24BAA350DD79}" dt="2023-03-09T14:34:40.993" v="269"/>
          <ac:spMkLst>
            <pc:docMk/>
            <pc:sldMk cId="632132219" sldId="260"/>
            <ac:spMk id="3" creationId="{ED44F753-8952-71C5-7D35-533965A49A2E}"/>
          </ac:spMkLst>
        </pc:spChg>
        <pc:spChg chg="add del mod">
          <ac:chgData name="Kees Meulendijks" userId="ed72235d-632d-4eda-95ef-1a60bcc8250b" providerId="ADAL" clId="{149EDC32-E77C-4504-827F-24BAA350DD79}" dt="2023-03-09T14:59:35.034" v="529" actId="478"/>
          <ac:spMkLst>
            <pc:docMk/>
            <pc:sldMk cId="632132219" sldId="260"/>
            <ac:spMk id="6" creationId="{B7654B5B-F70C-A9A3-F1B4-2DB2422034A9}"/>
          </ac:spMkLst>
        </pc:spChg>
        <pc:picChg chg="add del mod">
          <ac:chgData name="Kees Meulendijks" userId="ed72235d-632d-4eda-95ef-1a60bcc8250b" providerId="ADAL" clId="{149EDC32-E77C-4504-827F-24BAA350DD79}" dt="2023-03-09T14:35:42.767" v="289" actId="478"/>
          <ac:picMkLst>
            <pc:docMk/>
            <pc:sldMk cId="632132219" sldId="260"/>
            <ac:picMk id="4" creationId="{D16EDA8F-1BFB-5EA9-6015-20DF4F44EED1}"/>
          </ac:picMkLst>
        </pc:picChg>
        <pc:picChg chg="add mod">
          <ac:chgData name="Kees Meulendijks" userId="ed72235d-632d-4eda-95ef-1a60bcc8250b" providerId="ADAL" clId="{149EDC32-E77C-4504-827F-24BAA350DD79}" dt="2023-03-09T14:57:48.349" v="510" actId="167"/>
          <ac:picMkLst>
            <pc:docMk/>
            <pc:sldMk cId="632132219" sldId="260"/>
            <ac:picMk id="7" creationId="{19694247-A577-7230-D295-7C657ED92881}"/>
          </ac:picMkLst>
        </pc:picChg>
        <pc:picChg chg="add del mod">
          <ac:chgData name="Kees Meulendijks" userId="ed72235d-632d-4eda-95ef-1a60bcc8250b" providerId="ADAL" clId="{149EDC32-E77C-4504-827F-24BAA350DD79}" dt="2023-03-09T15:03:57.394" v="598" actId="478"/>
          <ac:picMkLst>
            <pc:docMk/>
            <pc:sldMk cId="632132219" sldId="260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02:54.914" v="591" actId="1076"/>
          <ac:picMkLst>
            <pc:docMk/>
            <pc:sldMk cId="632132219" sldId="260"/>
            <ac:picMk id="9" creationId="{69876525-CE44-E907-9BAC-213E32E56CA1}"/>
          </ac:picMkLst>
        </pc:picChg>
        <pc:picChg chg="add del mod">
          <ac:chgData name="Kees Meulendijks" userId="ed72235d-632d-4eda-95ef-1a60bcc8250b" providerId="ADAL" clId="{149EDC32-E77C-4504-827F-24BAA350DD79}" dt="2023-03-09T15:12:29.922" v="687" actId="478"/>
          <ac:picMkLst>
            <pc:docMk/>
            <pc:sldMk cId="632132219" sldId="260"/>
            <ac:picMk id="10" creationId="{3CA08908-DCBF-53D8-A836-0F83E78902DD}"/>
          </ac:picMkLst>
        </pc:picChg>
        <pc:picChg chg="add mod">
          <ac:chgData name="Kees Meulendijks" userId="ed72235d-632d-4eda-95ef-1a60bcc8250b" providerId="ADAL" clId="{149EDC32-E77C-4504-827F-24BAA350DD79}" dt="2023-03-09T15:12:30.830" v="688"/>
          <ac:picMkLst>
            <pc:docMk/>
            <pc:sldMk cId="632132219" sldId="260"/>
            <ac:picMk id="11" creationId="{E6F16257-D2CB-F361-741B-51B2D3107F85}"/>
          </ac:picMkLst>
        </pc:picChg>
        <pc:picChg chg="add mod">
          <ac:chgData name="Kees Meulendijks" userId="ed72235d-632d-4eda-95ef-1a60bcc8250b" providerId="ADAL" clId="{149EDC32-E77C-4504-827F-24BAA350DD79}" dt="2023-03-09T15:13:44.623" v="704" actId="167"/>
          <ac:picMkLst>
            <pc:docMk/>
            <pc:sldMk cId="632132219" sldId="260"/>
            <ac:picMk id="4098" creationId="{47E4E45E-70F9-3A05-BB1C-118B88B0CB25}"/>
          </ac:picMkLst>
        </pc:picChg>
      </pc:sldChg>
      <pc:sldChg chg="addSp delSp modSp add mod">
        <pc:chgData name="Kees Meulendijks" userId="ed72235d-632d-4eda-95ef-1a60bcc8250b" providerId="ADAL" clId="{149EDC32-E77C-4504-827F-24BAA350DD79}" dt="2023-03-09T14:53:39.378" v="431" actId="1076"/>
        <pc:sldMkLst>
          <pc:docMk/>
          <pc:sldMk cId="611765166" sldId="261"/>
        </pc:sldMkLst>
        <pc:spChg chg="mod">
          <ac:chgData name="Kees Meulendijks" userId="ed72235d-632d-4eda-95ef-1a60bcc8250b" providerId="ADAL" clId="{149EDC32-E77C-4504-827F-24BAA350DD79}" dt="2023-03-09T14:47:47.107" v="377" actId="20577"/>
          <ac:spMkLst>
            <pc:docMk/>
            <pc:sldMk cId="611765166" sldId="261"/>
            <ac:spMk id="2" creationId="{FC084F6B-622D-407C-1FDE-C50D6711C35C}"/>
          </ac:spMkLst>
        </pc:spChg>
        <pc:graphicFrameChg chg="del">
          <ac:chgData name="Kees Meulendijks" userId="ed72235d-632d-4eda-95ef-1a60bcc8250b" providerId="ADAL" clId="{149EDC32-E77C-4504-827F-24BAA350DD79}" dt="2023-03-09T14:47:50.251" v="378" actId="478"/>
          <ac:graphicFrameMkLst>
            <pc:docMk/>
            <pc:sldMk cId="611765166" sldId="261"/>
            <ac:graphicFrameMk id="9" creationId="{80BF8158-25B8-D9DC-88E7-8871E927DAA0}"/>
          </ac:graphicFrameMkLst>
        </pc:graphicFrameChg>
        <pc:picChg chg="add mod modCrop">
          <ac:chgData name="Kees Meulendijks" userId="ed72235d-632d-4eda-95ef-1a60bcc8250b" providerId="ADAL" clId="{149EDC32-E77C-4504-827F-24BAA350DD79}" dt="2023-03-09T14:48:36.882" v="385" actId="1076"/>
          <ac:picMkLst>
            <pc:docMk/>
            <pc:sldMk cId="611765166" sldId="261"/>
            <ac:picMk id="4" creationId="{048C9E2F-6390-85B5-179F-C033ABDF8BD1}"/>
          </ac:picMkLst>
        </pc:picChg>
        <pc:picChg chg="add mod">
          <ac:chgData name="Kees Meulendijks" userId="ed72235d-632d-4eda-95ef-1a60bcc8250b" providerId="ADAL" clId="{149EDC32-E77C-4504-827F-24BAA350DD79}" dt="2023-03-09T14:53:39.378" v="431" actId="1076"/>
          <ac:picMkLst>
            <pc:docMk/>
            <pc:sldMk cId="611765166" sldId="261"/>
            <ac:picMk id="6" creationId="{3B5AA19D-A8D3-9889-8793-D59540894E73}"/>
          </ac:picMkLst>
        </pc:picChg>
        <pc:picChg chg="del">
          <ac:chgData name="Kees Meulendijks" userId="ed72235d-632d-4eda-95ef-1a60bcc8250b" providerId="ADAL" clId="{149EDC32-E77C-4504-827F-24BAA350DD79}" dt="2023-03-09T14:48:25.218" v="382" actId="478"/>
          <ac:picMkLst>
            <pc:docMk/>
            <pc:sldMk cId="611765166" sldId="261"/>
            <ac:picMk id="12" creationId="{5F98B7F6-2704-82DF-57A4-B6F68355B9EA}"/>
          </ac:picMkLst>
        </pc:picChg>
      </pc:sldChg>
      <pc:sldChg chg="new del">
        <pc:chgData name="Kees Meulendijks" userId="ed72235d-632d-4eda-95ef-1a60bcc8250b" providerId="ADAL" clId="{149EDC32-E77C-4504-827F-24BAA350DD79}" dt="2023-03-09T14:46:25.251" v="360" actId="680"/>
        <pc:sldMkLst>
          <pc:docMk/>
          <pc:sldMk cId="4277156276" sldId="261"/>
        </pc:sldMkLst>
      </pc:sldChg>
      <pc:sldChg chg="addSp delSp modSp add del mod">
        <pc:chgData name="Kees Meulendijks" userId="ed72235d-632d-4eda-95ef-1a60bcc8250b" providerId="ADAL" clId="{149EDC32-E77C-4504-827F-24BAA350DD79}" dt="2023-03-09T15:13:49.163" v="705" actId="47"/>
        <pc:sldMkLst>
          <pc:docMk/>
          <pc:sldMk cId="254407216" sldId="262"/>
        </pc:sldMkLst>
        <pc:spChg chg="mod">
          <ac:chgData name="Kees Meulendijks" userId="ed72235d-632d-4eda-95ef-1a60bcc8250b" providerId="ADAL" clId="{149EDC32-E77C-4504-827F-24BAA350DD79}" dt="2023-03-09T14:54:01.795" v="456" actId="20577"/>
          <ac:spMkLst>
            <pc:docMk/>
            <pc:sldMk cId="254407216" sldId="262"/>
            <ac:spMk id="2" creationId="{FC084F6B-622D-407C-1FDE-C50D6711C35C}"/>
          </ac:spMkLst>
        </pc:spChg>
        <pc:picChg chg="mod">
          <ac:chgData name="Kees Meulendijks" userId="ed72235d-632d-4eda-95ef-1a60bcc8250b" providerId="ADAL" clId="{149EDC32-E77C-4504-827F-24BAA350DD79}" dt="2023-03-09T14:54:23.946" v="460" actId="1076"/>
          <ac:picMkLst>
            <pc:docMk/>
            <pc:sldMk cId="254407216" sldId="262"/>
            <ac:picMk id="4" creationId="{048C9E2F-6390-85B5-179F-C033ABDF8BD1}"/>
          </ac:picMkLst>
        </pc:picChg>
        <pc:picChg chg="del">
          <ac:chgData name="Kees Meulendijks" userId="ed72235d-632d-4eda-95ef-1a60bcc8250b" providerId="ADAL" clId="{149EDC32-E77C-4504-827F-24BAA350DD79}" dt="2023-03-09T14:54:06.139" v="457" actId="478"/>
          <ac:picMkLst>
            <pc:docMk/>
            <pc:sldMk cId="254407216" sldId="262"/>
            <ac:picMk id="6" creationId="{3B5AA19D-A8D3-9889-8793-D59540894E73}"/>
          </ac:picMkLst>
        </pc:picChg>
        <pc:picChg chg="add mod">
          <ac:chgData name="Kees Meulendijks" userId="ed72235d-632d-4eda-95ef-1a60bcc8250b" providerId="ADAL" clId="{149EDC32-E77C-4504-827F-24BAA350DD79}" dt="2023-03-09T14:55:37.082" v="469" actId="732"/>
          <ac:picMkLst>
            <pc:docMk/>
            <pc:sldMk cId="254407216" sldId="262"/>
            <ac:picMk id="2050" creationId="{8FC389C2-BDDA-DD3B-5C43-AA9FB9A72479}"/>
          </ac:picMkLst>
        </pc:picChg>
      </pc:sldChg>
      <pc:sldChg chg="add del">
        <pc:chgData name="Kees Meulendijks" userId="ed72235d-632d-4eda-95ef-1a60bcc8250b" providerId="ADAL" clId="{149EDC32-E77C-4504-827F-24BAA350DD79}" dt="2023-03-09T14:47:32.486" v="364" actId="47"/>
        <pc:sldMkLst>
          <pc:docMk/>
          <pc:sldMk cId="2989669123" sldId="262"/>
        </pc:sldMkLst>
      </pc:sldChg>
      <pc:sldChg chg="addSp delSp modSp add mod modAnim">
        <pc:chgData name="Kees Meulendijks" userId="ed72235d-632d-4eda-95ef-1a60bcc8250b" providerId="ADAL" clId="{149EDC32-E77C-4504-827F-24BAA350DD79}" dt="2023-03-09T15:13:15.618" v="699" actId="1076"/>
        <pc:sldMkLst>
          <pc:docMk/>
          <pc:sldMk cId="2278954064" sldId="263"/>
        </pc:sldMkLst>
        <pc:spChg chg="mod">
          <ac:chgData name="Kees Meulendijks" userId="ed72235d-632d-4eda-95ef-1a60bcc8250b" providerId="ADAL" clId="{149EDC32-E77C-4504-827F-24BAA350DD79}" dt="2023-03-09T15:00:04.474" v="537" actId="20577"/>
          <ac:spMkLst>
            <pc:docMk/>
            <pc:sldMk cId="2278954064" sldId="263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3:17.241" v="596" actId="1076"/>
          <ac:picMkLst>
            <pc:docMk/>
            <pc:sldMk cId="2278954064" sldId="263"/>
            <ac:picMk id="3" creationId="{355E4C06-18A1-73A6-4DB9-A44CCD08F18E}"/>
          </ac:picMkLst>
        </pc:picChg>
        <pc:picChg chg="add mod">
          <ac:chgData name="Kees Meulendijks" userId="ed72235d-632d-4eda-95ef-1a60bcc8250b" providerId="ADAL" clId="{149EDC32-E77C-4504-827F-24BAA350DD79}" dt="2023-03-09T15:12:27.383" v="686"/>
          <ac:picMkLst>
            <pc:docMk/>
            <pc:sldMk cId="2278954064" sldId="263"/>
            <ac:picMk id="4" creationId="{001FD3C8-E07B-0847-9541-B319C54386AB}"/>
          </ac:picMkLst>
        </pc:picChg>
        <pc:picChg chg="add mod">
          <ac:chgData name="Kees Meulendijks" userId="ed72235d-632d-4eda-95ef-1a60bcc8250b" providerId="ADAL" clId="{149EDC32-E77C-4504-827F-24BAA350DD79}" dt="2023-03-09T15:13:15.618" v="699" actId="1076"/>
          <ac:picMkLst>
            <pc:docMk/>
            <pc:sldMk cId="2278954064" sldId="263"/>
            <ac:picMk id="6" creationId="{64F32B0E-5FBE-3B2B-800D-2DEBC0427DAD}"/>
          </ac:picMkLst>
        </pc:picChg>
        <pc:picChg chg="del mod">
          <ac:chgData name="Kees Meulendijks" userId="ed72235d-632d-4eda-95ef-1a60bcc8250b" providerId="ADAL" clId="{149EDC32-E77C-4504-827F-24BAA350DD79}" dt="2023-03-09T15:12:26.498" v="685" actId="478"/>
          <ac:picMkLst>
            <pc:docMk/>
            <pc:sldMk cId="2278954064" sldId="263"/>
            <ac:picMk id="8" creationId="{AD5DC586-F5B2-CB03-5CEE-6938B28FE51F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2:54.278" v="694" actId="167"/>
        <pc:sldMkLst>
          <pc:docMk/>
          <pc:sldMk cId="3354061388" sldId="264"/>
        </pc:sldMkLst>
        <pc:spChg chg="mod">
          <ac:chgData name="Kees Meulendijks" userId="ed72235d-632d-4eda-95ef-1a60bcc8250b" providerId="ADAL" clId="{149EDC32-E77C-4504-827F-24BAA350DD79}" dt="2023-03-09T15:00:32.754" v="546" actId="20577"/>
          <ac:spMkLst>
            <pc:docMk/>
            <pc:sldMk cId="3354061388" sldId="264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4:38.962" v="606" actId="1076"/>
          <ac:picMkLst>
            <pc:docMk/>
            <pc:sldMk cId="3354061388" sldId="264"/>
            <ac:picMk id="3" creationId="{1B099BC9-48EE-E0D9-71C0-7D26A2F1D92E}"/>
          </ac:picMkLst>
        </pc:picChg>
        <pc:picChg chg="add mod">
          <ac:chgData name="Kees Meulendijks" userId="ed72235d-632d-4eda-95ef-1a60bcc8250b" providerId="ADAL" clId="{149EDC32-E77C-4504-827F-24BAA350DD79}" dt="2023-03-09T15:12:23.887" v="684"/>
          <ac:picMkLst>
            <pc:docMk/>
            <pc:sldMk cId="3354061388" sldId="264"/>
            <ac:picMk id="4" creationId="{C4A74396-854E-9E0C-7D8E-E949AA341354}"/>
          </ac:picMkLst>
        </pc:picChg>
        <pc:picChg chg="add mod ord">
          <ac:chgData name="Kees Meulendijks" userId="ed72235d-632d-4eda-95ef-1a60bcc8250b" providerId="ADAL" clId="{149EDC32-E77C-4504-827F-24BAA350DD79}" dt="2023-03-09T15:12:54.278" v="694" actId="167"/>
          <ac:picMkLst>
            <pc:docMk/>
            <pc:sldMk cId="3354061388" sldId="264"/>
            <ac:picMk id="6" creationId="{42800BBA-8126-30C6-0F89-8D12D4EFC894}"/>
          </ac:picMkLst>
        </pc:picChg>
        <pc:picChg chg="del">
          <ac:chgData name="Kees Meulendijks" userId="ed72235d-632d-4eda-95ef-1a60bcc8250b" providerId="ADAL" clId="{149EDC32-E77C-4504-827F-24BAA350DD79}" dt="2023-03-09T15:12:22.978" v="683" actId="478"/>
          <ac:picMkLst>
            <pc:docMk/>
            <pc:sldMk cId="3354061388" sldId="264"/>
            <ac:picMk id="8" creationId="{AD5DC586-F5B2-CB03-5CEE-6938B28FE51F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2:18.970" v="682" actId="1076"/>
        <pc:sldMkLst>
          <pc:docMk/>
          <pc:sldMk cId="3761951274" sldId="265"/>
        </pc:sldMkLst>
        <pc:spChg chg="mod">
          <ac:chgData name="Kees Meulendijks" userId="ed72235d-632d-4eda-95ef-1a60bcc8250b" providerId="ADAL" clId="{149EDC32-E77C-4504-827F-24BAA350DD79}" dt="2023-03-09T15:00:46.626" v="558" actId="14100"/>
          <ac:spMkLst>
            <pc:docMk/>
            <pc:sldMk cId="3761951274" sldId="265"/>
            <ac:spMk id="2" creationId="{A27FEC56-45BD-A5AF-5F37-F33E4BEC4D3C}"/>
          </ac:spMkLst>
        </pc:spChg>
        <pc:picChg chg="add mod">
          <ac:chgData name="Kees Meulendijks" userId="ed72235d-632d-4eda-95ef-1a60bcc8250b" providerId="ADAL" clId="{149EDC32-E77C-4504-827F-24BAA350DD79}" dt="2023-03-09T15:05:43.897" v="613" actId="1076"/>
          <ac:picMkLst>
            <pc:docMk/>
            <pc:sldMk cId="3761951274" sldId="265"/>
            <ac:picMk id="3" creationId="{ECEE0F65-FAAD-DC9E-DA43-5CD6C3CD5F32}"/>
          </ac:picMkLst>
        </pc:picChg>
        <pc:picChg chg="add mod">
          <ac:chgData name="Kees Meulendijks" userId="ed72235d-632d-4eda-95ef-1a60bcc8250b" providerId="ADAL" clId="{149EDC32-E77C-4504-827F-24BAA350DD79}" dt="2023-03-09T15:12:14.192" v="680"/>
          <ac:picMkLst>
            <pc:docMk/>
            <pc:sldMk cId="3761951274" sldId="265"/>
            <ac:picMk id="4" creationId="{CAE01E7F-86C7-4256-D399-018B1D3AC152}"/>
          </ac:picMkLst>
        </pc:picChg>
        <pc:picChg chg="del">
          <ac:chgData name="Kees Meulendijks" userId="ed72235d-632d-4eda-95ef-1a60bcc8250b" providerId="ADAL" clId="{149EDC32-E77C-4504-827F-24BAA350DD79}" dt="2023-03-09T15:12:08.681" v="679" actId="478"/>
          <ac:picMkLst>
            <pc:docMk/>
            <pc:sldMk cId="3761951274" sldId="265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12:18.970" v="682" actId="1076"/>
          <ac:picMkLst>
            <pc:docMk/>
            <pc:sldMk cId="3761951274" sldId="265"/>
            <ac:picMk id="7170" creationId="{C719B7E2-498C-EC8A-2D27-C9B5F1A72728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1:41.607" v="674" actId="166"/>
        <pc:sldMkLst>
          <pc:docMk/>
          <pc:sldMk cId="1723868716" sldId="266"/>
        </pc:sldMkLst>
        <pc:spChg chg="mod">
          <ac:chgData name="Kees Meulendijks" userId="ed72235d-632d-4eda-95ef-1a60bcc8250b" providerId="ADAL" clId="{149EDC32-E77C-4504-827F-24BAA350DD79}" dt="2023-03-09T15:00:52.410" v="562" actId="20577"/>
          <ac:spMkLst>
            <pc:docMk/>
            <pc:sldMk cId="1723868716" sldId="266"/>
            <ac:spMk id="2" creationId="{A27FEC56-45BD-A5AF-5F37-F33E4BEC4D3C}"/>
          </ac:spMkLst>
        </pc:spChg>
        <pc:picChg chg="add mod">
          <ac:chgData name="Kees Meulendijks" userId="ed72235d-632d-4eda-95ef-1a60bcc8250b" providerId="ADAL" clId="{149EDC32-E77C-4504-827F-24BAA350DD79}" dt="2023-03-09T15:05:58.978" v="617" actId="1076"/>
          <ac:picMkLst>
            <pc:docMk/>
            <pc:sldMk cId="1723868716" sldId="266"/>
            <ac:picMk id="3" creationId="{EDE571D4-53EE-FDE3-7BC8-D719AA75E431}"/>
          </ac:picMkLst>
        </pc:picChg>
        <pc:picChg chg="add mod ord">
          <ac:chgData name="Kees Meulendijks" userId="ed72235d-632d-4eda-95ef-1a60bcc8250b" providerId="ADAL" clId="{149EDC32-E77C-4504-827F-24BAA350DD79}" dt="2023-03-09T15:11:41.607" v="674" actId="166"/>
          <ac:picMkLst>
            <pc:docMk/>
            <pc:sldMk cId="1723868716" sldId="266"/>
            <ac:picMk id="4" creationId="{EE2CEA61-CD19-36B5-4C0B-FBC929BF0317}"/>
          </ac:picMkLst>
        </pc:picChg>
        <pc:picChg chg="del">
          <ac:chgData name="Kees Meulendijks" userId="ed72235d-632d-4eda-95ef-1a60bcc8250b" providerId="ADAL" clId="{149EDC32-E77C-4504-827F-24BAA350DD79}" dt="2023-03-09T15:10:09.162" v="664" actId="478"/>
          <ac:picMkLst>
            <pc:docMk/>
            <pc:sldMk cId="1723868716" sldId="266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11:39.529" v="673" actId="14100"/>
          <ac:picMkLst>
            <pc:docMk/>
            <pc:sldMk cId="1723868716" sldId="266"/>
            <ac:picMk id="6146" creationId="{E2E8AC0A-E6D3-D555-867B-3A9483DE0B65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0:46.831" v="669" actId="166"/>
        <pc:sldMkLst>
          <pc:docMk/>
          <pc:sldMk cId="1517672699" sldId="267"/>
        </pc:sldMkLst>
        <pc:spChg chg="mod">
          <ac:chgData name="Kees Meulendijks" userId="ed72235d-632d-4eda-95ef-1a60bcc8250b" providerId="ADAL" clId="{149EDC32-E77C-4504-827F-24BAA350DD79}" dt="2023-03-09T15:01:04.466" v="570" actId="14100"/>
          <ac:spMkLst>
            <pc:docMk/>
            <pc:sldMk cId="1517672699" sldId="267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6:37.018" v="623" actId="1076"/>
          <ac:picMkLst>
            <pc:docMk/>
            <pc:sldMk cId="1517672699" sldId="267"/>
            <ac:picMk id="3" creationId="{B8A18662-678D-5927-9FFC-D56090EC5E84}"/>
          </ac:picMkLst>
        </pc:picChg>
        <pc:picChg chg="add mod ord">
          <ac:chgData name="Kees Meulendijks" userId="ed72235d-632d-4eda-95ef-1a60bcc8250b" providerId="ADAL" clId="{149EDC32-E77C-4504-827F-24BAA350DD79}" dt="2023-03-09T15:10:46.831" v="669" actId="166"/>
          <ac:picMkLst>
            <pc:docMk/>
            <pc:sldMk cId="1517672699" sldId="267"/>
            <ac:picMk id="4" creationId="{AF59FA42-C4EC-94E7-EBC8-91AC83AD5025}"/>
          </ac:picMkLst>
        </pc:picChg>
        <pc:picChg chg="del">
          <ac:chgData name="Kees Meulendijks" userId="ed72235d-632d-4eda-95ef-1a60bcc8250b" providerId="ADAL" clId="{149EDC32-E77C-4504-827F-24BAA350DD79}" dt="2023-03-09T15:10:03.546" v="662" actId="478"/>
          <ac:picMkLst>
            <pc:docMk/>
            <pc:sldMk cId="1517672699" sldId="267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10:44.305" v="668" actId="1076"/>
          <ac:picMkLst>
            <pc:docMk/>
            <pc:sldMk cId="1517672699" sldId="267"/>
            <ac:picMk id="5122" creationId="{08BCEB86-184B-4A0C-D361-B18B47B63B24}"/>
          </ac:picMkLst>
        </pc:picChg>
      </pc:sldChg>
      <pc:sldChg chg="addSp delSp modSp add mod modAnim">
        <pc:chgData name="Kees Meulendijks" userId="ed72235d-632d-4eda-95ef-1a60bcc8250b" providerId="ADAL" clId="{149EDC32-E77C-4504-827F-24BAA350DD79}" dt="2023-03-09T15:10:00.158" v="661"/>
        <pc:sldMkLst>
          <pc:docMk/>
          <pc:sldMk cId="159090077" sldId="268"/>
        </pc:sldMkLst>
        <pc:spChg chg="mod">
          <ac:chgData name="Kees Meulendijks" userId="ed72235d-632d-4eda-95ef-1a60bcc8250b" providerId="ADAL" clId="{149EDC32-E77C-4504-827F-24BAA350DD79}" dt="2023-03-09T15:01:19.026" v="579" actId="14100"/>
          <ac:spMkLst>
            <pc:docMk/>
            <pc:sldMk cId="159090077" sldId="268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6:59.385" v="629" actId="1076"/>
          <ac:picMkLst>
            <pc:docMk/>
            <pc:sldMk cId="159090077" sldId="268"/>
            <ac:picMk id="3" creationId="{BBCBADD5-5AB2-61C3-69E5-254829CCC81C}"/>
          </ac:picMkLst>
        </pc:picChg>
        <pc:picChg chg="add mod">
          <ac:chgData name="Kees Meulendijks" userId="ed72235d-632d-4eda-95ef-1a60bcc8250b" providerId="ADAL" clId="{149EDC32-E77C-4504-827F-24BAA350DD79}" dt="2023-03-09T15:10:00.158" v="661"/>
          <ac:picMkLst>
            <pc:docMk/>
            <pc:sldMk cId="159090077" sldId="268"/>
            <ac:picMk id="4" creationId="{79D3C982-B7AD-AD53-3791-C07833B2378E}"/>
          </ac:picMkLst>
        </pc:picChg>
        <pc:picChg chg="del">
          <ac:chgData name="Kees Meulendijks" userId="ed72235d-632d-4eda-95ef-1a60bcc8250b" providerId="ADAL" clId="{149EDC32-E77C-4504-827F-24BAA350DD79}" dt="2023-03-09T15:09:56.393" v="660" actId="478"/>
          <ac:picMkLst>
            <pc:docMk/>
            <pc:sldMk cId="159090077" sldId="268"/>
            <ac:picMk id="8" creationId="{AD5DC586-F5B2-CB03-5CEE-6938B28FE51F}"/>
          </ac:picMkLst>
        </pc:picChg>
        <pc:picChg chg="add mod">
          <ac:chgData name="Kees Meulendijks" userId="ed72235d-632d-4eda-95ef-1a60bcc8250b" providerId="ADAL" clId="{149EDC32-E77C-4504-827F-24BAA350DD79}" dt="2023-03-09T15:09:49.170" v="659" actId="1076"/>
          <ac:picMkLst>
            <pc:docMk/>
            <pc:sldMk cId="159090077" sldId="268"/>
            <ac:picMk id="3074" creationId="{8563BB84-B33D-9940-E1AC-89C4FA51B2FF}"/>
          </ac:picMkLst>
        </pc:picChg>
      </pc:sldChg>
      <pc:sldChg chg="addSp modSp add mod modAnim">
        <pc:chgData name="Kees Meulendijks" userId="ed72235d-632d-4eda-95ef-1a60bcc8250b" providerId="ADAL" clId="{149EDC32-E77C-4504-827F-24BAA350DD79}" dt="2023-03-09T15:09:13.066" v="656" actId="14100"/>
        <pc:sldMkLst>
          <pc:docMk/>
          <pc:sldMk cId="2013959311" sldId="269"/>
        </pc:sldMkLst>
        <pc:spChg chg="mod">
          <ac:chgData name="Kees Meulendijks" userId="ed72235d-632d-4eda-95ef-1a60bcc8250b" providerId="ADAL" clId="{149EDC32-E77C-4504-827F-24BAA350DD79}" dt="2023-03-09T15:01:26.682" v="585" actId="14100"/>
          <ac:spMkLst>
            <pc:docMk/>
            <pc:sldMk cId="2013959311" sldId="269"/>
            <ac:spMk id="2" creationId="{A27FEC56-45BD-A5AF-5F37-F33E4BEC4D3C}"/>
          </ac:spMkLst>
        </pc:spChg>
        <pc:picChg chg="add mod modCrop">
          <ac:chgData name="Kees Meulendijks" userId="ed72235d-632d-4eda-95ef-1a60bcc8250b" providerId="ADAL" clId="{149EDC32-E77C-4504-827F-24BAA350DD79}" dt="2023-03-09T15:07:23.329" v="636" actId="1076"/>
          <ac:picMkLst>
            <pc:docMk/>
            <pc:sldMk cId="2013959311" sldId="269"/>
            <ac:picMk id="3" creationId="{8161379B-B3B5-B9E6-79BA-0255266169C8}"/>
          </ac:picMkLst>
        </pc:picChg>
        <pc:picChg chg="add mod ord">
          <ac:chgData name="Kees Meulendijks" userId="ed72235d-632d-4eda-95ef-1a60bcc8250b" providerId="ADAL" clId="{149EDC32-E77C-4504-827F-24BAA350DD79}" dt="2023-03-09T15:09:13.066" v="656" actId="14100"/>
          <ac:picMkLst>
            <pc:docMk/>
            <pc:sldMk cId="2013959311" sldId="269"/>
            <ac:picMk id="5" creationId="{3E5942B4-3548-5BC6-0413-90AA28EBF477}"/>
          </ac:picMkLst>
        </pc:picChg>
        <pc:picChg chg="mod">
          <ac:chgData name="Kees Meulendijks" userId="ed72235d-632d-4eda-95ef-1a60bcc8250b" providerId="ADAL" clId="{149EDC32-E77C-4504-827F-24BAA350DD79}" dt="2023-03-09T15:08:58.191" v="651" actId="167"/>
          <ac:picMkLst>
            <pc:docMk/>
            <pc:sldMk cId="2013959311" sldId="269"/>
            <ac:picMk id="7" creationId="{19694247-A577-7230-D295-7C657ED92881}"/>
          </ac:picMkLst>
        </pc:picChg>
        <pc:picChg chg="mod ord">
          <ac:chgData name="Kees Meulendijks" userId="ed72235d-632d-4eda-95ef-1a60bcc8250b" providerId="ADAL" clId="{149EDC32-E77C-4504-827F-24BAA350DD79}" dt="2023-03-09T15:08:25.074" v="648" actId="14100"/>
          <ac:picMkLst>
            <pc:docMk/>
            <pc:sldMk cId="2013959311" sldId="269"/>
            <ac:picMk id="8" creationId="{AD5DC586-F5B2-CB03-5CEE-6938B28FE51F}"/>
          </ac:picMkLst>
        </pc:picChg>
      </pc:sldChg>
      <pc:sldChg chg="addSp delSp modSp add mod">
        <pc:chgData name="Kees Meulendijks" userId="ed72235d-632d-4eda-95ef-1a60bcc8250b" providerId="ADAL" clId="{149EDC32-E77C-4504-827F-24BAA350DD79}" dt="2023-03-09T15:17:45.729" v="956" actId="14100"/>
        <pc:sldMkLst>
          <pc:docMk/>
          <pc:sldMk cId="590306228" sldId="270"/>
        </pc:sldMkLst>
        <pc:spChg chg="mod">
          <ac:chgData name="Kees Meulendijks" userId="ed72235d-632d-4eda-95ef-1a60bcc8250b" providerId="ADAL" clId="{149EDC32-E77C-4504-827F-24BAA350DD79}" dt="2023-03-09T15:15:10.338" v="747" actId="20577"/>
          <ac:spMkLst>
            <pc:docMk/>
            <pc:sldMk cId="590306228" sldId="270"/>
            <ac:spMk id="2" creationId="{FC084F6B-622D-407C-1FDE-C50D6711C35C}"/>
          </ac:spMkLst>
        </pc:spChg>
        <pc:spChg chg="add mod">
          <ac:chgData name="Kees Meulendijks" userId="ed72235d-632d-4eda-95ef-1a60bcc8250b" providerId="ADAL" clId="{149EDC32-E77C-4504-827F-24BAA350DD79}" dt="2023-03-09T15:16:42.706" v="951" actId="1076"/>
          <ac:spMkLst>
            <pc:docMk/>
            <pc:sldMk cId="590306228" sldId="270"/>
            <ac:spMk id="3" creationId="{77EB0816-01F9-9F39-45F4-79D501ABCA3E}"/>
          </ac:spMkLst>
        </pc:spChg>
        <pc:picChg chg="del">
          <ac:chgData name="Kees Meulendijks" userId="ed72235d-632d-4eda-95ef-1a60bcc8250b" providerId="ADAL" clId="{149EDC32-E77C-4504-827F-24BAA350DD79}" dt="2023-03-09T15:14:54.130" v="707" actId="478"/>
          <ac:picMkLst>
            <pc:docMk/>
            <pc:sldMk cId="590306228" sldId="270"/>
            <ac:picMk id="6" creationId="{3B5AA19D-A8D3-9889-8793-D59540894E73}"/>
          </ac:picMkLst>
        </pc:picChg>
        <pc:picChg chg="add mod">
          <ac:chgData name="Kees Meulendijks" userId="ed72235d-632d-4eda-95ef-1a60bcc8250b" providerId="ADAL" clId="{149EDC32-E77C-4504-827F-24BAA350DD79}" dt="2023-03-09T15:17:45.729" v="956" actId="14100"/>
          <ac:picMkLst>
            <pc:docMk/>
            <pc:sldMk cId="590306228" sldId="270"/>
            <ac:picMk id="10242" creationId="{AF3B22FF-C561-691D-762A-EEBC217738A3}"/>
          </ac:picMkLst>
        </pc:picChg>
      </pc:sldChg>
      <pc:sldChg chg="addSp delSp modSp add mod ord">
        <pc:chgData name="Kees Meulendijks" userId="ed72235d-632d-4eda-95ef-1a60bcc8250b" providerId="ADAL" clId="{149EDC32-E77C-4504-827F-24BAA350DD79}" dt="2023-03-09T15:36:25.585" v="980" actId="14100"/>
        <pc:sldMkLst>
          <pc:docMk/>
          <pc:sldMk cId="1143833597" sldId="271"/>
        </pc:sldMkLst>
        <pc:spChg chg="mod">
          <ac:chgData name="Kees Meulendijks" userId="ed72235d-632d-4eda-95ef-1a60bcc8250b" providerId="ADAL" clId="{149EDC32-E77C-4504-827F-24BAA350DD79}" dt="2023-03-09T15:18:11.753" v="967" actId="20577"/>
          <ac:spMkLst>
            <pc:docMk/>
            <pc:sldMk cId="1143833597" sldId="271"/>
            <ac:spMk id="2" creationId="{FC084F6B-622D-407C-1FDE-C50D6711C35C}"/>
          </ac:spMkLst>
        </pc:spChg>
        <pc:spChg chg="del">
          <ac:chgData name="Kees Meulendijks" userId="ed72235d-632d-4eda-95ef-1a60bcc8250b" providerId="ADAL" clId="{149EDC32-E77C-4504-827F-24BAA350DD79}" dt="2023-03-09T15:18:14.130" v="968" actId="478"/>
          <ac:spMkLst>
            <pc:docMk/>
            <pc:sldMk cId="1143833597" sldId="271"/>
            <ac:spMk id="3" creationId="{77EB0816-01F9-9F39-45F4-79D501ABCA3E}"/>
          </ac:spMkLst>
        </pc:spChg>
        <pc:picChg chg="del">
          <ac:chgData name="Kees Meulendijks" userId="ed72235d-632d-4eda-95ef-1a60bcc8250b" providerId="ADAL" clId="{149EDC32-E77C-4504-827F-24BAA350DD79}" dt="2023-03-09T15:36:10.178" v="975" actId="478"/>
          <ac:picMkLst>
            <pc:docMk/>
            <pc:sldMk cId="1143833597" sldId="271"/>
            <ac:picMk id="4" creationId="{048C9E2F-6390-85B5-179F-C033ABDF8BD1}"/>
          </ac:picMkLst>
        </pc:picChg>
        <pc:picChg chg="add mod">
          <ac:chgData name="Kees Meulendijks" userId="ed72235d-632d-4eda-95ef-1a60bcc8250b" providerId="ADAL" clId="{149EDC32-E77C-4504-827F-24BAA350DD79}" dt="2023-03-09T15:36:25.585" v="980" actId="14100"/>
          <ac:picMkLst>
            <pc:docMk/>
            <pc:sldMk cId="1143833597" sldId="271"/>
            <ac:picMk id="6" creationId="{54600F03-B047-949A-D0EF-6049C7262331}"/>
          </ac:picMkLst>
        </pc:picChg>
        <pc:picChg chg="del">
          <ac:chgData name="Kees Meulendijks" userId="ed72235d-632d-4eda-95ef-1a60bcc8250b" providerId="ADAL" clId="{149EDC32-E77C-4504-827F-24BAA350DD79}" dt="2023-03-09T15:36:15.026" v="977" actId="478"/>
          <ac:picMkLst>
            <pc:docMk/>
            <pc:sldMk cId="1143833597" sldId="271"/>
            <ac:picMk id="10242" creationId="{AF3B22FF-C561-691D-762A-EEBC217738A3}"/>
          </ac:picMkLst>
        </pc:picChg>
      </pc:sldChg>
      <pc:sldChg chg="addSp delSp modSp add mod">
        <pc:chgData name="Kees Meulendijks" userId="ed72235d-632d-4eda-95ef-1a60bcc8250b" providerId="ADAL" clId="{149EDC32-E77C-4504-827F-24BAA350DD79}" dt="2023-03-09T15:47:39.201" v="1086" actId="1076"/>
        <pc:sldMkLst>
          <pc:docMk/>
          <pc:sldMk cId="2865112074" sldId="272"/>
        </pc:sldMkLst>
        <pc:spChg chg="mod">
          <ac:chgData name="Kees Meulendijks" userId="ed72235d-632d-4eda-95ef-1a60bcc8250b" providerId="ADAL" clId="{149EDC32-E77C-4504-827F-24BAA350DD79}" dt="2023-03-09T15:44:43.237" v="1001" actId="20577"/>
          <ac:spMkLst>
            <pc:docMk/>
            <pc:sldMk cId="2865112074" sldId="272"/>
            <ac:spMk id="2" creationId="{FC084F6B-622D-407C-1FDE-C50D6711C35C}"/>
          </ac:spMkLst>
        </pc:spChg>
        <pc:spChg chg="add mod">
          <ac:chgData name="Kees Meulendijks" userId="ed72235d-632d-4eda-95ef-1a60bcc8250b" providerId="ADAL" clId="{149EDC32-E77C-4504-827F-24BAA350DD79}" dt="2023-03-09T15:47:39.201" v="1086" actId="1076"/>
          <ac:spMkLst>
            <pc:docMk/>
            <pc:sldMk cId="2865112074" sldId="272"/>
            <ac:spMk id="4" creationId="{1D05EB18-6B19-49ED-9744-B165BB45AEA9}"/>
          </ac:spMkLst>
        </pc:spChg>
        <pc:picChg chg="del">
          <ac:chgData name="Kees Meulendijks" userId="ed72235d-632d-4eda-95ef-1a60bcc8250b" providerId="ADAL" clId="{149EDC32-E77C-4504-827F-24BAA350DD79}" dt="2023-03-09T15:36:45.314" v="994" actId="478"/>
          <ac:picMkLst>
            <pc:docMk/>
            <pc:sldMk cId="2865112074" sldId="272"/>
            <ac:picMk id="6" creationId="{54600F03-B047-949A-D0EF-6049C7262331}"/>
          </ac:picMkLst>
        </pc:picChg>
      </pc:sldChg>
      <pc:sldChg chg="modSp add mod">
        <pc:chgData name="Kees Meulendijks" userId="ed72235d-632d-4eda-95ef-1a60bcc8250b" providerId="ADAL" clId="{149EDC32-E77C-4504-827F-24BAA350DD79}" dt="2023-03-09T15:47:51.771" v="1092" actId="20577"/>
        <pc:sldMkLst>
          <pc:docMk/>
          <pc:sldMk cId="4283427009" sldId="273"/>
        </pc:sldMkLst>
        <pc:spChg chg="mod">
          <ac:chgData name="Kees Meulendijks" userId="ed72235d-632d-4eda-95ef-1a60bcc8250b" providerId="ADAL" clId="{149EDC32-E77C-4504-827F-24BAA350DD79}" dt="2023-03-09T15:47:51.771" v="1092" actId="20577"/>
          <ac:spMkLst>
            <pc:docMk/>
            <pc:sldMk cId="4283427009" sldId="273"/>
            <ac:spMk id="4" creationId="{1D05EB18-6B19-49ED-9744-B165BB45AEA9}"/>
          </ac:spMkLst>
        </pc:spChg>
      </pc:sldChg>
      <pc:sldChg chg="addSp delSp modSp add del mod">
        <pc:chgData name="Kees Meulendijks" userId="ed72235d-632d-4eda-95ef-1a60bcc8250b" providerId="ADAL" clId="{149EDC32-E77C-4504-827F-24BAA350DD79}" dt="2023-03-09T15:56:04.177" v="1198" actId="47"/>
        <pc:sldMkLst>
          <pc:docMk/>
          <pc:sldMk cId="407003427" sldId="274"/>
        </pc:sldMkLst>
        <pc:spChg chg="del">
          <ac:chgData name="Kees Meulendijks" userId="ed72235d-632d-4eda-95ef-1a60bcc8250b" providerId="ADAL" clId="{149EDC32-E77C-4504-827F-24BAA350DD79}" dt="2023-03-09T15:51:15.476" v="1101" actId="478"/>
          <ac:spMkLst>
            <pc:docMk/>
            <pc:sldMk cId="407003427" sldId="274"/>
            <ac:spMk id="2" creationId="{FC084F6B-622D-407C-1FDE-C50D6711C35C}"/>
          </ac:spMkLst>
        </pc:spChg>
        <pc:spChg chg="del">
          <ac:chgData name="Kees Meulendijks" userId="ed72235d-632d-4eda-95ef-1a60bcc8250b" providerId="ADAL" clId="{149EDC32-E77C-4504-827F-24BAA350DD79}" dt="2023-03-09T15:48:14.954" v="1094" actId="478"/>
          <ac:spMkLst>
            <pc:docMk/>
            <pc:sldMk cId="407003427" sldId="274"/>
            <ac:spMk id="4" creationId="{1D05EB18-6B19-49ED-9744-B165BB45AEA9}"/>
          </ac:spMkLst>
        </pc:spChg>
        <pc:spChg chg="add mod">
          <ac:chgData name="Kees Meulendijks" userId="ed72235d-632d-4eda-95ef-1a60bcc8250b" providerId="ADAL" clId="{149EDC32-E77C-4504-827F-24BAA350DD79}" dt="2023-03-09T15:51:15.476" v="1101" actId="478"/>
          <ac:spMkLst>
            <pc:docMk/>
            <pc:sldMk cId="407003427" sldId="274"/>
            <ac:spMk id="5" creationId="{9C5D2FF9-92B5-8012-EA26-88C57BC843CD}"/>
          </ac:spMkLst>
        </pc:spChg>
        <pc:picChg chg="add del mod">
          <ac:chgData name="Kees Meulendijks" userId="ed72235d-632d-4eda-95ef-1a60bcc8250b" providerId="ADAL" clId="{149EDC32-E77C-4504-827F-24BAA350DD79}" dt="2023-03-09T15:49:41.490" v="1097" actId="478"/>
          <ac:picMkLst>
            <pc:docMk/>
            <pc:sldMk cId="407003427" sldId="274"/>
            <ac:picMk id="11266" creationId="{8453F4F3-C2E2-5679-E299-E6DD39DCF349}"/>
          </ac:picMkLst>
        </pc:picChg>
        <pc:picChg chg="add del mod">
          <ac:chgData name="Kees Meulendijks" userId="ed72235d-632d-4eda-95ef-1a60bcc8250b" providerId="ADAL" clId="{149EDC32-E77C-4504-827F-24BAA350DD79}" dt="2023-03-09T15:50:47.682" v="1100" actId="478"/>
          <ac:picMkLst>
            <pc:docMk/>
            <pc:sldMk cId="407003427" sldId="274"/>
            <ac:picMk id="11268" creationId="{DA656207-54A3-0966-2917-E77C494377C0}"/>
          </ac:picMkLst>
        </pc:picChg>
      </pc:sldChg>
      <pc:sldChg chg="addSp delSp modSp new mod">
        <pc:chgData name="Kees Meulendijks" userId="ed72235d-632d-4eda-95ef-1a60bcc8250b" providerId="ADAL" clId="{149EDC32-E77C-4504-827F-24BAA350DD79}" dt="2023-03-09T15:59:42.658" v="1239" actId="1076"/>
        <pc:sldMkLst>
          <pc:docMk/>
          <pc:sldMk cId="797362493" sldId="275"/>
        </pc:sldMkLst>
        <pc:spChg chg="mod">
          <ac:chgData name="Kees Meulendijks" userId="ed72235d-632d-4eda-95ef-1a60bcc8250b" providerId="ADAL" clId="{149EDC32-E77C-4504-827F-24BAA350DD79}" dt="2023-03-09T15:54:19.090" v="1184" actId="1076"/>
          <ac:spMkLst>
            <pc:docMk/>
            <pc:sldMk cId="797362493" sldId="275"/>
            <ac:spMk id="2" creationId="{B40B226B-092F-35DC-E3B2-F6809CD0658B}"/>
          </ac:spMkLst>
        </pc:spChg>
        <pc:spChg chg="del">
          <ac:chgData name="Kees Meulendijks" userId="ed72235d-632d-4eda-95ef-1a60bcc8250b" providerId="ADAL" clId="{149EDC32-E77C-4504-827F-24BAA350DD79}" dt="2023-03-09T15:54:43.359" v="1185"/>
          <ac:spMkLst>
            <pc:docMk/>
            <pc:sldMk cId="797362493" sldId="275"/>
            <ac:spMk id="3" creationId="{089D2766-EA2D-B35A-7532-A8EA13FA916E}"/>
          </ac:spMkLst>
        </pc:spChg>
        <pc:picChg chg="add del mod">
          <ac:chgData name="Kees Meulendijks" userId="ed72235d-632d-4eda-95ef-1a60bcc8250b" providerId="ADAL" clId="{149EDC32-E77C-4504-827F-24BAA350DD79}" dt="2023-03-09T15:55:45.338" v="1192" actId="478"/>
          <ac:picMkLst>
            <pc:docMk/>
            <pc:sldMk cId="797362493" sldId="275"/>
            <ac:picMk id="4" creationId="{8E6FF729-1D6E-20D5-55E5-046E9AD46D74}"/>
          </ac:picMkLst>
        </pc:picChg>
        <pc:picChg chg="add mod">
          <ac:chgData name="Kees Meulendijks" userId="ed72235d-632d-4eda-95ef-1a60bcc8250b" providerId="ADAL" clId="{149EDC32-E77C-4504-827F-24BAA350DD79}" dt="2023-03-09T15:58:12.781" v="1218" actId="1076"/>
          <ac:picMkLst>
            <pc:docMk/>
            <pc:sldMk cId="797362493" sldId="275"/>
            <ac:picMk id="5" creationId="{14B9B41C-86BD-841D-3BD8-C4B849E449DD}"/>
          </ac:picMkLst>
        </pc:picChg>
        <pc:picChg chg="add mod modCrop">
          <ac:chgData name="Kees Meulendijks" userId="ed72235d-632d-4eda-95ef-1a60bcc8250b" providerId="ADAL" clId="{149EDC32-E77C-4504-827F-24BAA350DD79}" dt="2023-03-09T15:56:38.860" v="1206" actId="1076"/>
          <ac:picMkLst>
            <pc:docMk/>
            <pc:sldMk cId="797362493" sldId="275"/>
            <ac:picMk id="7" creationId="{EDFFCC96-AA14-9D33-A8D5-B97E0C5F28C1}"/>
          </ac:picMkLst>
        </pc:picChg>
        <pc:picChg chg="add del mod">
          <ac:chgData name="Kees Meulendijks" userId="ed72235d-632d-4eda-95ef-1a60bcc8250b" providerId="ADAL" clId="{149EDC32-E77C-4504-827F-24BAA350DD79}" dt="2023-03-09T15:56:58.682" v="1209" actId="478"/>
          <ac:picMkLst>
            <pc:docMk/>
            <pc:sldMk cId="797362493" sldId="275"/>
            <ac:picMk id="8" creationId="{74C36F9B-BE68-2270-875C-CF9A9C36868E}"/>
          </ac:picMkLst>
        </pc:picChg>
        <pc:picChg chg="add del mod">
          <ac:chgData name="Kees Meulendijks" userId="ed72235d-632d-4eda-95ef-1a60bcc8250b" providerId="ADAL" clId="{149EDC32-E77C-4504-827F-24BAA350DD79}" dt="2023-03-09T15:58:16.137" v="1220" actId="478"/>
          <ac:picMkLst>
            <pc:docMk/>
            <pc:sldMk cId="797362493" sldId="275"/>
            <ac:picMk id="9" creationId="{6DA8CD96-FA6E-F5B6-9F54-737C124AEB38}"/>
          </ac:picMkLst>
        </pc:picChg>
        <pc:picChg chg="add mod">
          <ac:chgData name="Kees Meulendijks" userId="ed72235d-632d-4eda-95ef-1a60bcc8250b" providerId="ADAL" clId="{149EDC32-E77C-4504-827F-24BAA350DD79}" dt="2023-03-09T15:59:01.380" v="1226"/>
          <ac:picMkLst>
            <pc:docMk/>
            <pc:sldMk cId="797362493" sldId="275"/>
            <ac:picMk id="10" creationId="{2111AFE6-BBC6-3194-507B-26BB1C7A7F3E}"/>
          </ac:picMkLst>
        </pc:picChg>
        <pc:picChg chg="add mod">
          <ac:chgData name="Kees Meulendijks" userId="ed72235d-632d-4eda-95ef-1a60bcc8250b" providerId="ADAL" clId="{149EDC32-E77C-4504-827F-24BAA350DD79}" dt="2023-03-09T15:59:28.986" v="1235" actId="1076"/>
          <ac:picMkLst>
            <pc:docMk/>
            <pc:sldMk cId="797362493" sldId="275"/>
            <ac:picMk id="11" creationId="{F6E31366-E6B8-B6B6-E479-42A7B153179D}"/>
          </ac:picMkLst>
        </pc:picChg>
        <pc:picChg chg="add mod">
          <ac:chgData name="Kees Meulendijks" userId="ed72235d-632d-4eda-95ef-1a60bcc8250b" providerId="ADAL" clId="{149EDC32-E77C-4504-827F-24BAA350DD79}" dt="2023-03-09T15:59:42.658" v="1239" actId="1076"/>
          <ac:picMkLst>
            <pc:docMk/>
            <pc:sldMk cId="797362493" sldId="275"/>
            <ac:picMk id="12" creationId="{BCA4D2A8-3AA5-08FD-35D9-556B64407D48}"/>
          </ac:picMkLst>
        </pc:picChg>
        <pc:picChg chg="add del mod">
          <ac:chgData name="Kees Meulendijks" userId="ed72235d-632d-4eda-95ef-1a60bcc8250b" providerId="ADAL" clId="{149EDC32-E77C-4504-827F-24BAA350DD79}" dt="2023-03-09T15:51:46.642" v="1107" actId="478"/>
          <ac:picMkLst>
            <pc:docMk/>
            <pc:sldMk cId="797362493" sldId="275"/>
            <ac:picMk id="12290" creationId="{1A3AE492-8974-9D0E-DCCF-9FD1759700C2}"/>
          </ac:picMkLst>
        </pc:picChg>
        <pc:picChg chg="add del mod">
          <ac:chgData name="Kees Meulendijks" userId="ed72235d-632d-4eda-95ef-1a60bcc8250b" providerId="ADAL" clId="{149EDC32-E77C-4504-827F-24BAA350DD79}" dt="2023-03-09T15:52:23.739" v="1112" actId="478"/>
          <ac:picMkLst>
            <pc:docMk/>
            <pc:sldMk cId="797362493" sldId="275"/>
            <ac:picMk id="12292" creationId="{A91585B0-705A-E70D-3F69-095A83ADB00D}"/>
          </ac:picMkLst>
        </pc:picChg>
        <pc:picChg chg="add mod">
          <ac:chgData name="Kees Meulendijks" userId="ed72235d-632d-4eda-95ef-1a60bcc8250b" providerId="ADAL" clId="{149EDC32-E77C-4504-827F-24BAA350DD79}" dt="2023-03-09T15:53:50.685" v="1168" actId="167"/>
          <ac:picMkLst>
            <pc:docMk/>
            <pc:sldMk cId="797362493" sldId="275"/>
            <ac:picMk id="12294" creationId="{6671BAB4-46A5-111A-A1C4-D894DC2F3E3F}"/>
          </ac:picMkLst>
        </pc:picChg>
        <pc:picChg chg="add mod">
          <ac:chgData name="Kees Meulendijks" userId="ed72235d-632d-4eda-95ef-1a60bcc8250b" providerId="ADAL" clId="{149EDC32-E77C-4504-827F-24BAA350DD79}" dt="2023-03-09T15:54:55.446" v="1189" actId="167"/>
          <ac:picMkLst>
            <pc:docMk/>
            <pc:sldMk cId="797362493" sldId="275"/>
            <ac:picMk id="12296" creationId="{E8BFAF39-7BDB-A731-5728-C1BE3C5230B6}"/>
          </ac:picMkLst>
        </pc:picChg>
        <pc:picChg chg="add mod">
          <ac:chgData name="Kees Meulendijks" userId="ed72235d-632d-4eda-95ef-1a60bcc8250b" providerId="ADAL" clId="{149EDC32-E77C-4504-827F-24BAA350DD79}" dt="2023-03-09T15:59:25.500" v="1233" actId="1076"/>
          <ac:picMkLst>
            <pc:docMk/>
            <pc:sldMk cId="797362493" sldId="275"/>
            <ac:picMk id="12298" creationId="{BB0EDF58-88C1-CD2F-C2EB-4F5010077578}"/>
          </ac:picMkLst>
        </pc:picChg>
      </pc:sldChg>
      <pc:sldMasterChg chg="add del addSldLayout delSldLayout">
        <pc:chgData name="Kees Meulendijks" userId="ed72235d-632d-4eda-95ef-1a60bcc8250b" providerId="ADAL" clId="{149EDC32-E77C-4504-827F-24BAA350DD79}" dt="2023-03-09T14:47:32.486" v="364" actId="47"/>
        <pc:sldMasterMkLst>
          <pc:docMk/>
          <pc:sldMasterMk cId="0" sldId="2147483648"/>
        </pc:sldMasterMkLst>
        <pc:sldLayoutChg chg="add del">
          <pc:chgData name="Kees Meulendijks" userId="ed72235d-632d-4eda-95ef-1a60bcc8250b" providerId="ADAL" clId="{149EDC32-E77C-4504-827F-24BAA350DD79}" dt="2023-03-09T14:47:32.486" v="364" actId="47"/>
          <pc:sldLayoutMkLst>
            <pc:docMk/>
            <pc:sldMasterMk cId="0" sldId="2147483648"/>
            <pc:sldLayoutMk cId="0" sldId="2147483650"/>
          </pc:sldLayoutMkLst>
        </pc:sldLayoutChg>
      </pc:sldMasterChg>
      <pc:sldMasterChg chg="replId modSldLayout">
        <pc:chgData name="Kees Meulendijks" userId="ed72235d-632d-4eda-95ef-1a60bcc8250b" providerId="ADAL" clId="{149EDC32-E77C-4504-827F-24BAA350DD79}" dt="2023-03-09T14:47:03.725" v="362" actId="27028"/>
        <pc:sldMasterMkLst>
          <pc:docMk/>
          <pc:sldMasterMk cId="2230844028" sldId="2147483660"/>
        </pc:sldMasterMkLst>
        <pc:sldLayoutChg chg="replId">
          <pc:chgData name="Kees Meulendijks" userId="ed72235d-632d-4eda-95ef-1a60bcc8250b" providerId="ADAL" clId="{149EDC32-E77C-4504-827F-24BAA350DD79}" dt="2023-03-09T14:47:03.725" v="362" actId="27028"/>
          <pc:sldLayoutMkLst>
            <pc:docMk/>
            <pc:sldMasterMk cId="2230844028" sldId="2147483660"/>
            <pc:sldLayoutMk cId="206735672" sldId="2147483661"/>
          </pc:sldLayoutMkLst>
        </pc:sldLayoutChg>
      </pc:sldMasterChg>
    </pc:docChg>
  </pc:docChgLst>
  <pc:docChgLst>
    <pc:chgData name="Joran Floor" userId="5dc3cb7f-383d-4610-8b75-ba22e7abc4c2" providerId="ADAL" clId="{70ECD0CE-CE36-452E-AE1D-4B63EACD911E}"/>
    <pc:docChg chg="undo custSel addSld delSld modSld sldOrd">
      <pc:chgData name="Joran Floor" userId="5dc3cb7f-383d-4610-8b75-ba22e7abc4c2" providerId="ADAL" clId="{70ECD0CE-CE36-452E-AE1D-4B63EACD911E}" dt="2023-04-07T13:38:04.727" v="1489" actId="47"/>
      <pc:docMkLst>
        <pc:docMk/>
      </pc:docMkLst>
      <pc:sldChg chg="delSp modSp mod delDesignElem">
        <pc:chgData name="Joran Floor" userId="5dc3cb7f-383d-4610-8b75-ba22e7abc4c2" providerId="ADAL" clId="{70ECD0CE-CE36-452E-AE1D-4B63EACD911E}" dt="2023-04-07T11:34:41.618" v="122" actId="21"/>
        <pc:sldMkLst>
          <pc:docMk/>
          <pc:sldMk cId="4102010703" sldId="256"/>
        </pc:sldMkLst>
        <pc:spChg chg="mod">
          <ac:chgData name="Joran Floor" userId="5dc3cb7f-383d-4610-8b75-ba22e7abc4c2" providerId="ADAL" clId="{70ECD0CE-CE36-452E-AE1D-4B63EACD911E}" dt="2023-04-07T11:31:43.773" v="74" actId="1076"/>
          <ac:spMkLst>
            <pc:docMk/>
            <pc:sldMk cId="4102010703" sldId="256"/>
            <ac:spMk id="2" creationId="{708E3947-3717-6754-3E5F-B11DE8866B3F}"/>
          </ac:spMkLst>
        </pc:spChg>
        <pc:spChg chg="mod">
          <ac:chgData name="Joran Floor" userId="5dc3cb7f-383d-4610-8b75-ba22e7abc4c2" providerId="ADAL" clId="{70ECD0CE-CE36-452E-AE1D-4B63EACD911E}" dt="2023-04-07T11:34:35.187" v="121" actId="20577"/>
          <ac:spMkLst>
            <pc:docMk/>
            <pc:sldMk cId="4102010703" sldId="256"/>
            <ac:spMk id="3" creationId="{074EBEE0-4DD6-A5FA-20F1-B615FB3E87A5}"/>
          </ac:spMkLst>
        </pc:spChg>
        <pc:spChg chg="del">
          <ac:chgData name="Joran Floor" userId="5dc3cb7f-383d-4610-8b75-ba22e7abc4c2" providerId="ADAL" clId="{70ECD0CE-CE36-452E-AE1D-4B63EACD911E}" dt="2023-04-07T11:30:39.875" v="21"/>
          <ac:spMkLst>
            <pc:docMk/>
            <pc:sldMk cId="4102010703" sldId="256"/>
            <ac:spMk id="1044" creationId="{B9D7E975-9161-4F2D-AC53-69E1912F6B5D}"/>
          </ac:spMkLst>
        </pc:spChg>
        <pc:spChg chg="del">
          <ac:chgData name="Joran Floor" userId="5dc3cb7f-383d-4610-8b75-ba22e7abc4c2" providerId="ADAL" clId="{70ECD0CE-CE36-452E-AE1D-4B63EACD911E}" dt="2023-04-07T11:30:39.875" v="21"/>
          <ac:spMkLst>
            <pc:docMk/>
            <pc:sldMk cId="4102010703" sldId="256"/>
            <ac:spMk id="1046" creationId="{827DC2C4-B485-428A-BF4A-472D2967F47F}"/>
          </ac:spMkLst>
        </pc:spChg>
        <pc:spChg chg="del">
          <ac:chgData name="Joran Floor" userId="5dc3cb7f-383d-4610-8b75-ba22e7abc4c2" providerId="ADAL" clId="{70ECD0CE-CE36-452E-AE1D-4B63EACD911E}" dt="2023-04-07T11:30:39.875" v="21"/>
          <ac:spMkLst>
            <pc:docMk/>
            <pc:sldMk cId="4102010703" sldId="256"/>
            <ac:spMk id="1048" creationId="{463E6235-1649-4B47-9862-4026FC473B6F}"/>
          </ac:spMkLst>
        </pc:spChg>
        <pc:picChg chg="del">
          <ac:chgData name="Joran Floor" userId="5dc3cb7f-383d-4610-8b75-ba22e7abc4c2" providerId="ADAL" clId="{70ECD0CE-CE36-452E-AE1D-4B63EACD911E}" dt="2023-04-07T11:29:06.066" v="14" actId="478"/>
          <ac:picMkLst>
            <pc:docMk/>
            <pc:sldMk cId="4102010703" sldId="256"/>
            <ac:picMk id="7" creationId="{5E3500E2-9479-E7DD-4A9B-853DEBF1B5E1}"/>
          </ac:picMkLst>
        </pc:picChg>
        <pc:picChg chg="del">
          <ac:chgData name="Joran Floor" userId="5dc3cb7f-383d-4610-8b75-ba22e7abc4c2" providerId="ADAL" clId="{70ECD0CE-CE36-452E-AE1D-4B63EACD911E}" dt="2023-04-07T11:29:09.450" v="17" actId="478"/>
          <ac:picMkLst>
            <pc:docMk/>
            <pc:sldMk cId="4102010703" sldId="256"/>
            <ac:picMk id="9" creationId="{7A8E654F-F4DA-C502-0D86-9CFDBD761F53}"/>
          </ac:picMkLst>
        </pc:picChg>
        <pc:picChg chg="del mod">
          <ac:chgData name="Joran Floor" userId="5dc3cb7f-383d-4610-8b75-ba22e7abc4c2" providerId="ADAL" clId="{70ECD0CE-CE36-452E-AE1D-4B63EACD911E}" dt="2023-04-07T11:29:06.843" v="16" actId="478"/>
          <ac:picMkLst>
            <pc:docMk/>
            <pc:sldMk cId="4102010703" sldId="256"/>
            <ac:picMk id="12" creationId="{1B0D6730-568B-764A-22DC-21E573785BF9}"/>
          </ac:picMkLst>
        </pc:picChg>
        <pc:picChg chg="del mod">
          <ac:chgData name="Joran Floor" userId="5dc3cb7f-383d-4610-8b75-ba22e7abc4c2" providerId="ADAL" clId="{70ECD0CE-CE36-452E-AE1D-4B63EACD911E}" dt="2023-04-07T11:34:41.618" v="122" actId="21"/>
          <ac:picMkLst>
            <pc:docMk/>
            <pc:sldMk cId="4102010703" sldId="256"/>
            <ac:picMk id="1026" creationId="{4F020E17-EF02-A05A-A198-1E254B2B9BE0}"/>
          </ac:picMkLst>
        </pc:picChg>
      </pc:sldChg>
      <pc:sldChg chg="del">
        <pc:chgData name="Joran Floor" userId="5dc3cb7f-383d-4610-8b75-ba22e7abc4c2" providerId="ADAL" clId="{70ECD0CE-CE36-452E-AE1D-4B63EACD911E}" dt="2023-04-07T11:29:21.838" v="18" actId="47"/>
        <pc:sldMkLst>
          <pc:docMk/>
          <pc:sldMk cId="3919064235" sldId="259"/>
        </pc:sldMkLst>
      </pc:sldChg>
      <pc:sldChg chg="del">
        <pc:chgData name="Joran Floor" userId="5dc3cb7f-383d-4610-8b75-ba22e7abc4c2" providerId="ADAL" clId="{70ECD0CE-CE36-452E-AE1D-4B63EACD911E}" dt="2023-04-07T11:28:42.444" v="0" actId="47"/>
        <pc:sldMkLst>
          <pc:docMk/>
          <pc:sldMk cId="632132219" sldId="260"/>
        </pc:sldMkLst>
      </pc:sldChg>
      <pc:sldChg chg="del">
        <pc:chgData name="Joran Floor" userId="5dc3cb7f-383d-4610-8b75-ba22e7abc4c2" providerId="ADAL" clId="{70ECD0CE-CE36-452E-AE1D-4B63EACD911E}" dt="2023-04-07T11:29:00.086" v="13" actId="47"/>
        <pc:sldMkLst>
          <pc:docMk/>
          <pc:sldMk cId="611765166" sldId="261"/>
        </pc:sldMkLst>
      </pc:sldChg>
      <pc:sldChg chg="del">
        <pc:chgData name="Joran Floor" userId="5dc3cb7f-383d-4610-8b75-ba22e7abc4c2" providerId="ADAL" clId="{70ECD0CE-CE36-452E-AE1D-4B63EACD911E}" dt="2023-04-07T11:28:44.767" v="1" actId="47"/>
        <pc:sldMkLst>
          <pc:docMk/>
          <pc:sldMk cId="2278954064" sldId="263"/>
        </pc:sldMkLst>
      </pc:sldChg>
      <pc:sldChg chg="del">
        <pc:chgData name="Joran Floor" userId="5dc3cb7f-383d-4610-8b75-ba22e7abc4c2" providerId="ADAL" clId="{70ECD0CE-CE36-452E-AE1D-4B63EACD911E}" dt="2023-04-07T11:28:46.007" v="2" actId="47"/>
        <pc:sldMkLst>
          <pc:docMk/>
          <pc:sldMk cId="3354061388" sldId="264"/>
        </pc:sldMkLst>
      </pc:sldChg>
      <pc:sldChg chg="del">
        <pc:chgData name="Joran Floor" userId="5dc3cb7f-383d-4610-8b75-ba22e7abc4c2" providerId="ADAL" clId="{70ECD0CE-CE36-452E-AE1D-4B63EACD911E}" dt="2023-04-07T11:28:46.684" v="3" actId="47"/>
        <pc:sldMkLst>
          <pc:docMk/>
          <pc:sldMk cId="3761951274" sldId="265"/>
        </pc:sldMkLst>
      </pc:sldChg>
      <pc:sldChg chg="del">
        <pc:chgData name="Joran Floor" userId="5dc3cb7f-383d-4610-8b75-ba22e7abc4c2" providerId="ADAL" clId="{70ECD0CE-CE36-452E-AE1D-4B63EACD911E}" dt="2023-04-07T11:28:47.265" v="4" actId="47"/>
        <pc:sldMkLst>
          <pc:docMk/>
          <pc:sldMk cId="1723868716" sldId="266"/>
        </pc:sldMkLst>
      </pc:sldChg>
      <pc:sldChg chg="del">
        <pc:chgData name="Joran Floor" userId="5dc3cb7f-383d-4610-8b75-ba22e7abc4c2" providerId="ADAL" clId="{70ECD0CE-CE36-452E-AE1D-4B63EACD911E}" dt="2023-04-07T11:28:47.846" v="5" actId="47"/>
        <pc:sldMkLst>
          <pc:docMk/>
          <pc:sldMk cId="1517672699" sldId="267"/>
        </pc:sldMkLst>
      </pc:sldChg>
      <pc:sldChg chg="del">
        <pc:chgData name="Joran Floor" userId="5dc3cb7f-383d-4610-8b75-ba22e7abc4c2" providerId="ADAL" clId="{70ECD0CE-CE36-452E-AE1D-4B63EACD911E}" dt="2023-04-07T11:28:48.423" v="6" actId="47"/>
        <pc:sldMkLst>
          <pc:docMk/>
          <pc:sldMk cId="159090077" sldId="268"/>
        </pc:sldMkLst>
      </pc:sldChg>
      <pc:sldChg chg="del">
        <pc:chgData name="Joran Floor" userId="5dc3cb7f-383d-4610-8b75-ba22e7abc4c2" providerId="ADAL" clId="{70ECD0CE-CE36-452E-AE1D-4B63EACD911E}" dt="2023-04-07T11:28:49.124" v="7" actId="47"/>
        <pc:sldMkLst>
          <pc:docMk/>
          <pc:sldMk cId="2013959311" sldId="269"/>
        </pc:sldMkLst>
      </pc:sldChg>
      <pc:sldChg chg="addSp delSp modSp mod setBg setClrOvrMap delDesignElem">
        <pc:chgData name="Joran Floor" userId="5dc3cb7f-383d-4610-8b75-ba22e7abc4c2" providerId="ADAL" clId="{70ECD0CE-CE36-452E-AE1D-4B63EACD911E}" dt="2023-04-07T13:02:23.824" v="1480" actId="1076"/>
        <pc:sldMkLst>
          <pc:docMk/>
          <pc:sldMk cId="590306228" sldId="270"/>
        </pc:sldMkLst>
        <pc:spChg chg="mod">
          <ac:chgData name="Joran Floor" userId="5dc3cb7f-383d-4610-8b75-ba22e7abc4c2" providerId="ADAL" clId="{70ECD0CE-CE36-452E-AE1D-4B63EACD911E}" dt="2023-04-07T11:58:55.877" v="900" actId="1076"/>
          <ac:spMkLst>
            <pc:docMk/>
            <pc:sldMk cId="590306228" sldId="270"/>
            <ac:spMk id="2" creationId="{FC084F6B-622D-407C-1FDE-C50D6711C35C}"/>
          </ac:spMkLst>
        </pc:spChg>
        <pc:spChg chg="del mod ord">
          <ac:chgData name="Joran Floor" userId="5dc3cb7f-383d-4610-8b75-ba22e7abc4c2" providerId="ADAL" clId="{70ECD0CE-CE36-452E-AE1D-4B63EACD911E}" dt="2023-04-07T12:02:12.331" v="1136" actId="478"/>
          <ac:spMkLst>
            <pc:docMk/>
            <pc:sldMk cId="590306228" sldId="270"/>
            <ac:spMk id="3" creationId="{77EB0816-01F9-9F39-45F4-79D501ABCA3E}"/>
          </ac:spMkLst>
        </pc:spChg>
        <pc:spChg chg="add del mod">
          <ac:chgData name="Joran Floor" userId="5dc3cb7f-383d-4610-8b75-ba22e7abc4c2" providerId="ADAL" clId="{70ECD0CE-CE36-452E-AE1D-4B63EACD911E}" dt="2023-04-07T13:01:40.234" v="1471" actId="478"/>
          <ac:spMkLst>
            <pc:docMk/>
            <pc:sldMk cId="590306228" sldId="270"/>
            <ac:spMk id="7" creationId="{3908C38B-02AC-3A17-32DF-B2FFF1941E00}"/>
          </ac:spMkLst>
        </pc:spChg>
        <pc:spChg chg="add del">
          <ac:chgData name="Joran Floor" userId="5dc3cb7f-383d-4610-8b75-ba22e7abc4c2" providerId="ADAL" clId="{70ECD0CE-CE36-452E-AE1D-4B63EACD911E}" dt="2023-04-07T11:58:33.314" v="875" actId="26606"/>
          <ac:spMkLst>
            <pc:docMk/>
            <pc:sldMk cId="590306228" sldId="270"/>
            <ac:spMk id="8" creationId="{2A0E4E09-FC02-4ADC-951A-3FFA90B6FE39}"/>
          </ac:spMkLst>
        </pc:spChg>
        <pc:spChg chg="add del">
          <ac:chgData name="Joran Floor" userId="5dc3cb7f-383d-4610-8b75-ba22e7abc4c2" providerId="ADAL" clId="{70ECD0CE-CE36-452E-AE1D-4B63EACD911E}" dt="2023-04-07T11:58:33.314" v="875" actId="26606"/>
          <ac:spMkLst>
            <pc:docMk/>
            <pc:sldMk cId="590306228" sldId="270"/>
            <ac:spMk id="9" creationId="{E7320EF0-BBCF-4227-8108-92736B729D81}"/>
          </ac:spMkLst>
        </pc:spChg>
        <pc:spChg chg="add del">
          <ac:chgData name="Joran Floor" userId="5dc3cb7f-383d-4610-8b75-ba22e7abc4c2" providerId="ADAL" clId="{70ECD0CE-CE36-452E-AE1D-4B63EACD911E}" dt="2023-04-07T11:58:33.314" v="875" actId="26606"/>
          <ac:spMkLst>
            <pc:docMk/>
            <pc:sldMk cId="590306228" sldId="270"/>
            <ac:spMk id="10" creationId="{E5821A2D-F010-4C2B-8819-23281D9C770F}"/>
          </ac:spMkLst>
        </pc:spChg>
        <pc:spChg chg="del">
          <ac:chgData name="Joran Floor" userId="5dc3cb7f-383d-4610-8b75-ba22e7abc4c2" providerId="ADAL" clId="{70ECD0CE-CE36-452E-AE1D-4B63EACD911E}" dt="2023-04-07T11:30:39.875" v="21"/>
          <ac:spMkLst>
            <pc:docMk/>
            <pc:sldMk cId="590306228" sldId="270"/>
            <ac:spMk id="11" creationId="{907EF6B7-1338-4443-8C46-6A318D952DFD}"/>
          </ac:spMkLst>
        </pc:spChg>
        <pc:spChg chg="add mod">
          <ac:chgData name="Joran Floor" userId="5dc3cb7f-383d-4610-8b75-ba22e7abc4c2" providerId="ADAL" clId="{70ECD0CE-CE36-452E-AE1D-4B63EACD911E}" dt="2023-04-07T13:02:00.943" v="1476" actId="255"/>
          <ac:spMkLst>
            <pc:docMk/>
            <pc:sldMk cId="590306228" sldId="270"/>
            <ac:spMk id="12" creationId="{D5D5A091-3C2F-604E-2A14-693174747F10}"/>
          </ac:spMkLst>
        </pc:spChg>
        <pc:spChg chg="del">
          <ac:chgData name="Joran Floor" userId="5dc3cb7f-383d-4610-8b75-ba22e7abc4c2" providerId="ADAL" clId="{70ECD0CE-CE36-452E-AE1D-4B63EACD911E}" dt="2023-04-07T11:30:39.875" v="21"/>
          <ac:spMkLst>
            <pc:docMk/>
            <pc:sldMk cId="590306228" sldId="270"/>
            <ac:spMk id="13" creationId="{DAAE4CDD-124C-4DCF-9584-B6033B545DD5}"/>
          </ac:spMkLst>
        </pc:spChg>
        <pc:spChg chg="add del mod">
          <ac:chgData name="Joran Floor" userId="5dc3cb7f-383d-4610-8b75-ba22e7abc4c2" providerId="ADAL" clId="{70ECD0CE-CE36-452E-AE1D-4B63EACD911E}" dt="2023-04-07T13:01:37.338" v="1470" actId="478"/>
          <ac:spMkLst>
            <pc:docMk/>
            <pc:sldMk cId="590306228" sldId="270"/>
            <ac:spMk id="14" creationId="{F22A94D0-528A-3EC9-81EC-6A426179301A}"/>
          </ac:spMkLst>
        </pc:spChg>
        <pc:spChg chg="del">
          <ac:chgData name="Joran Floor" userId="5dc3cb7f-383d-4610-8b75-ba22e7abc4c2" providerId="ADAL" clId="{70ECD0CE-CE36-452E-AE1D-4B63EACD911E}" dt="2023-04-07T11:30:39.875" v="21"/>
          <ac:spMkLst>
            <pc:docMk/>
            <pc:sldMk cId="590306228" sldId="270"/>
            <ac:spMk id="15" creationId="{081E4A58-353D-44AE-B2FC-2A74E2E400F7}"/>
          </ac:spMkLst>
        </pc:spChg>
        <pc:spChg chg="add del mod">
          <ac:chgData name="Joran Floor" userId="5dc3cb7f-383d-4610-8b75-ba22e7abc4c2" providerId="ADAL" clId="{70ECD0CE-CE36-452E-AE1D-4B63EACD911E}" dt="2023-04-07T13:01:35.553" v="1469" actId="478"/>
          <ac:spMkLst>
            <pc:docMk/>
            <pc:sldMk cId="590306228" sldId="270"/>
            <ac:spMk id="16" creationId="{E021F72E-8E6A-0933-D219-EAF93ECD697D}"/>
          </ac:spMkLst>
        </pc:spChg>
        <pc:spChg chg="add mod">
          <ac:chgData name="Joran Floor" userId="5dc3cb7f-383d-4610-8b75-ba22e7abc4c2" providerId="ADAL" clId="{70ECD0CE-CE36-452E-AE1D-4B63EACD911E}" dt="2023-04-07T13:02:07.081" v="1477" actId="1076"/>
          <ac:spMkLst>
            <pc:docMk/>
            <pc:sldMk cId="590306228" sldId="270"/>
            <ac:spMk id="20" creationId="{D8CA449D-3B05-8F91-EEB6-3C586E67CD6D}"/>
          </ac:spMkLst>
        </pc:spChg>
        <pc:spChg chg="add mod">
          <ac:chgData name="Joran Floor" userId="5dc3cb7f-383d-4610-8b75-ba22e7abc4c2" providerId="ADAL" clId="{70ECD0CE-CE36-452E-AE1D-4B63EACD911E}" dt="2023-04-07T13:02:23.824" v="1480" actId="1076"/>
          <ac:spMkLst>
            <pc:docMk/>
            <pc:sldMk cId="590306228" sldId="270"/>
            <ac:spMk id="21" creationId="{35FC359C-A0B4-CCD9-3DA3-B74502F53649}"/>
          </ac:spMkLst>
        </pc:spChg>
        <pc:spChg chg="add mod">
          <ac:chgData name="Joran Floor" userId="5dc3cb7f-383d-4610-8b75-ba22e7abc4c2" providerId="ADAL" clId="{70ECD0CE-CE36-452E-AE1D-4B63EACD911E}" dt="2023-04-07T13:02:13.341" v="1478" actId="1076"/>
          <ac:spMkLst>
            <pc:docMk/>
            <pc:sldMk cId="590306228" sldId="270"/>
            <ac:spMk id="22" creationId="{E8AA5B1D-D372-EBBE-BF3C-BBF6DFEC32DD}"/>
          </ac:spMkLst>
        </pc:spChg>
        <pc:spChg chg="add mod">
          <ac:chgData name="Joran Floor" userId="5dc3cb7f-383d-4610-8b75-ba22e7abc4c2" providerId="ADAL" clId="{70ECD0CE-CE36-452E-AE1D-4B63EACD911E}" dt="2023-04-07T13:02:18.024" v="1479" actId="1076"/>
          <ac:spMkLst>
            <pc:docMk/>
            <pc:sldMk cId="590306228" sldId="270"/>
            <ac:spMk id="23" creationId="{BD13D7FC-2D8D-8471-9E6B-DC6E7F45075C}"/>
          </ac:spMkLst>
        </pc:spChg>
        <pc:spChg chg="add">
          <ac:chgData name="Joran Floor" userId="5dc3cb7f-383d-4610-8b75-ba22e7abc4c2" providerId="ADAL" clId="{70ECD0CE-CE36-452E-AE1D-4B63EACD911E}" dt="2023-04-07T11:58:33.314" v="875" actId="26606"/>
          <ac:spMkLst>
            <pc:docMk/>
            <pc:sldMk cId="590306228" sldId="270"/>
            <ac:spMk id="24" creationId="{04C6A80A-C3F4-48DE-80ED-845C8B3E13D1}"/>
          </ac:spMkLst>
        </pc:spChg>
        <pc:spChg chg="add del">
          <ac:chgData name="Joran Floor" userId="5dc3cb7f-383d-4610-8b75-ba22e7abc4c2" providerId="ADAL" clId="{70ECD0CE-CE36-452E-AE1D-4B63EACD911E}" dt="2023-04-07T11:35:56.191" v="129" actId="26606"/>
          <ac:spMkLst>
            <pc:docMk/>
            <pc:sldMk cId="590306228" sldId="270"/>
            <ac:spMk id="10247" creationId="{35BA068C-C98E-4DE8-B7D4-63454271CF76}"/>
          </ac:spMkLst>
        </pc:spChg>
        <pc:spChg chg="add del">
          <ac:chgData name="Joran Floor" userId="5dc3cb7f-383d-4610-8b75-ba22e7abc4c2" providerId="ADAL" clId="{70ECD0CE-CE36-452E-AE1D-4B63EACD911E}" dt="2023-04-07T11:35:56.191" v="129" actId="26606"/>
          <ac:spMkLst>
            <pc:docMk/>
            <pc:sldMk cId="590306228" sldId="270"/>
            <ac:spMk id="10249" creationId="{735F797E-E9D5-4B5D-B190-D092A376D8D7}"/>
          </ac:spMkLst>
        </pc:spChg>
        <pc:spChg chg="add del">
          <ac:chgData name="Joran Floor" userId="5dc3cb7f-383d-4610-8b75-ba22e7abc4c2" providerId="ADAL" clId="{70ECD0CE-CE36-452E-AE1D-4B63EACD911E}" dt="2023-04-07T11:35:56.191" v="129" actId="26606"/>
          <ac:spMkLst>
            <pc:docMk/>
            <pc:sldMk cId="590306228" sldId="270"/>
            <ac:spMk id="10251" creationId="{8CE24FE0-EDE0-4109-AD44-B7B715DFE1FA}"/>
          </ac:spMkLst>
        </pc:spChg>
        <pc:grpChg chg="add del">
          <ac:chgData name="Joran Floor" userId="5dc3cb7f-383d-4610-8b75-ba22e7abc4c2" providerId="ADAL" clId="{70ECD0CE-CE36-452E-AE1D-4B63EACD911E}" dt="2023-04-07T11:58:33.314" v="875" actId="26606"/>
          <ac:grpSpMkLst>
            <pc:docMk/>
            <pc:sldMk cId="590306228" sldId="270"/>
            <ac:grpSpMk id="17" creationId="{D68B9961-F007-40D1-AF51-61B6DE5106CE}"/>
          </ac:grpSpMkLst>
        </pc:grpChg>
        <pc:grpChg chg="add">
          <ac:chgData name="Joran Floor" userId="5dc3cb7f-383d-4610-8b75-ba22e7abc4c2" providerId="ADAL" clId="{70ECD0CE-CE36-452E-AE1D-4B63EACD911E}" dt="2023-04-07T11:58:33.314" v="875" actId="26606"/>
          <ac:grpSpMkLst>
            <pc:docMk/>
            <pc:sldMk cId="590306228" sldId="270"/>
            <ac:grpSpMk id="26" creationId="{9E2417C7-A82F-44F7-A96F-B751F3302F1B}"/>
          </ac:grpSpMkLst>
        </pc:grpChg>
        <pc:grpChg chg="add del">
          <ac:chgData name="Joran Floor" userId="5dc3cb7f-383d-4610-8b75-ba22e7abc4c2" providerId="ADAL" clId="{70ECD0CE-CE36-452E-AE1D-4B63EACD911E}" dt="2023-04-07T11:35:56.191" v="129" actId="26606"/>
          <ac:grpSpMkLst>
            <pc:docMk/>
            <pc:sldMk cId="590306228" sldId="270"/>
            <ac:grpSpMk id="10253" creationId="{9377FF41-1AA3-41D8-BB4F-F6AF92EEA342}"/>
          </ac:grpSpMkLst>
        </pc:grpChg>
        <pc:picChg chg="mod ord">
          <ac:chgData name="Joran Floor" userId="5dc3cb7f-383d-4610-8b75-ba22e7abc4c2" providerId="ADAL" clId="{70ECD0CE-CE36-452E-AE1D-4B63EACD911E}" dt="2023-04-07T13:01:50.554" v="1475" actId="1076"/>
          <ac:picMkLst>
            <pc:docMk/>
            <pc:sldMk cId="590306228" sldId="270"/>
            <ac:picMk id="3" creationId="{BBF50100-4BD5-38CF-8042-1D27993A574F}"/>
          </ac:picMkLst>
        </pc:picChg>
        <pc:picChg chg="del">
          <ac:chgData name="Joran Floor" userId="5dc3cb7f-383d-4610-8b75-ba22e7abc4c2" providerId="ADAL" clId="{70ECD0CE-CE36-452E-AE1D-4B63EACD911E}" dt="2023-04-07T11:28:58.995" v="12" actId="478"/>
          <ac:picMkLst>
            <pc:docMk/>
            <pc:sldMk cId="590306228" sldId="270"/>
            <ac:picMk id="4" creationId="{048C9E2F-6390-85B5-179F-C033ABDF8BD1}"/>
          </ac:picMkLst>
        </pc:picChg>
        <pc:picChg chg="add del mod ord">
          <ac:chgData name="Joran Floor" userId="5dc3cb7f-383d-4610-8b75-ba22e7abc4c2" providerId="ADAL" clId="{70ECD0CE-CE36-452E-AE1D-4B63EACD911E}" dt="2023-04-07T11:58:38.058" v="877" actId="478"/>
          <ac:picMkLst>
            <pc:docMk/>
            <pc:sldMk cId="590306228" sldId="270"/>
            <ac:picMk id="5" creationId="{BA31D39D-FD53-0472-B692-0F43A95D1CE8}"/>
          </ac:picMkLst>
        </pc:picChg>
        <pc:picChg chg="add del mod">
          <ac:chgData name="Joran Floor" userId="5dc3cb7f-383d-4610-8b75-ba22e7abc4c2" providerId="ADAL" clId="{70ECD0CE-CE36-452E-AE1D-4B63EACD911E}" dt="2023-04-07T11:58:36.978" v="876" actId="478"/>
          <ac:picMkLst>
            <pc:docMk/>
            <pc:sldMk cId="590306228" sldId="270"/>
            <ac:picMk id="6" creationId="{A20FC874-CDB7-B2CA-D542-89B6BC20BBC6}"/>
          </ac:picMkLst>
        </pc:picChg>
        <pc:picChg chg="add del mod ord">
          <ac:chgData name="Joran Floor" userId="5dc3cb7f-383d-4610-8b75-ba22e7abc4c2" providerId="ADAL" clId="{70ECD0CE-CE36-452E-AE1D-4B63EACD911E}" dt="2023-04-07T11:36:24.318" v="136" actId="21"/>
          <ac:picMkLst>
            <pc:docMk/>
            <pc:sldMk cId="590306228" sldId="270"/>
            <ac:picMk id="10242" creationId="{AF3B22FF-C561-691D-762A-EEBC217738A3}"/>
          </ac:picMkLst>
        </pc:picChg>
      </pc:sldChg>
      <pc:sldChg chg="del">
        <pc:chgData name="Joran Floor" userId="5dc3cb7f-383d-4610-8b75-ba22e7abc4c2" providerId="ADAL" clId="{70ECD0CE-CE36-452E-AE1D-4B63EACD911E}" dt="2023-04-07T11:28:51.940" v="8" actId="47"/>
        <pc:sldMkLst>
          <pc:docMk/>
          <pc:sldMk cId="1143833597" sldId="271"/>
        </pc:sldMkLst>
      </pc:sldChg>
      <pc:sldChg chg="addSp delSp modSp add mod ord">
        <pc:chgData name="Joran Floor" userId="5dc3cb7f-383d-4610-8b75-ba22e7abc4c2" providerId="ADAL" clId="{70ECD0CE-CE36-452E-AE1D-4B63EACD911E}" dt="2023-04-07T11:57:44.028" v="867" actId="14100"/>
        <pc:sldMkLst>
          <pc:docMk/>
          <pc:sldMk cId="1915861395" sldId="271"/>
        </pc:sldMkLst>
        <pc:spChg chg="mod">
          <ac:chgData name="Joran Floor" userId="5dc3cb7f-383d-4610-8b75-ba22e7abc4c2" providerId="ADAL" clId="{70ECD0CE-CE36-452E-AE1D-4B63EACD911E}" dt="2023-04-07T11:36:48.116" v="177" actId="20577"/>
          <ac:spMkLst>
            <pc:docMk/>
            <pc:sldMk cId="1915861395" sldId="271"/>
            <ac:spMk id="2" creationId="{FC084F6B-622D-407C-1FDE-C50D6711C35C}"/>
          </ac:spMkLst>
        </pc:spChg>
        <pc:spChg chg="mod">
          <ac:chgData name="Joran Floor" userId="5dc3cb7f-383d-4610-8b75-ba22e7abc4c2" providerId="ADAL" clId="{70ECD0CE-CE36-452E-AE1D-4B63EACD911E}" dt="2023-04-07T11:57:44.028" v="867" actId="14100"/>
          <ac:spMkLst>
            <pc:docMk/>
            <pc:sldMk cId="1915861395" sldId="271"/>
            <ac:spMk id="3" creationId="{77EB0816-01F9-9F39-45F4-79D501ABCA3E}"/>
          </ac:spMkLst>
        </pc:spChg>
        <pc:spChg chg="add">
          <ac:chgData name="Joran Floor" userId="5dc3cb7f-383d-4610-8b75-ba22e7abc4c2" providerId="ADAL" clId="{70ECD0CE-CE36-452E-AE1D-4B63EACD911E}" dt="2023-04-07T11:36:08.385" v="133" actId="26606"/>
          <ac:spMkLst>
            <pc:docMk/>
            <pc:sldMk cId="1915861395" sldId="271"/>
            <ac:spMk id="10247" creationId="{35BA068C-C98E-4DE8-B7D4-63454271CF76}"/>
          </ac:spMkLst>
        </pc:spChg>
        <pc:spChg chg="add">
          <ac:chgData name="Joran Floor" userId="5dc3cb7f-383d-4610-8b75-ba22e7abc4c2" providerId="ADAL" clId="{70ECD0CE-CE36-452E-AE1D-4B63EACD911E}" dt="2023-04-07T11:36:08.385" v="133" actId="26606"/>
          <ac:spMkLst>
            <pc:docMk/>
            <pc:sldMk cId="1915861395" sldId="271"/>
            <ac:spMk id="10249" creationId="{735F797E-E9D5-4B5D-B190-D092A376D8D7}"/>
          </ac:spMkLst>
        </pc:spChg>
        <pc:spChg chg="add">
          <ac:chgData name="Joran Floor" userId="5dc3cb7f-383d-4610-8b75-ba22e7abc4c2" providerId="ADAL" clId="{70ECD0CE-CE36-452E-AE1D-4B63EACD911E}" dt="2023-04-07T11:36:08.385" v="133" actId="26606"/>
          <ac:spMkLst>
            <pc:docMk/>
            <pc:sldMk cId="1915861395" sldId="271"/>
            <ac:spMk id="10251" creationId="{8CE24FE0-EDE0-4109-AD44-B7B715DFE1FA}"/>
          </ac:spMkLst>
        </pc:spChg>
        <pc:grpChg chg="add">
          <ac:chgData name="Joran Floor" userId="5dc3cb7f-383d-4610-8b75-ba22e7abc4c2" providerId="ADAL" clId="{70ECD0CE-CE36-452E-AE1D-4B63EACD911E}" dt="2023-04-07T11:36:08.385" v="133" actId="26606"/>
          <ac:grpSpMkLst>
            <pc:docMk/>
            <pc:sldMk cId="1915861395" sldId="271"/>
            <ac:grpSpMk id="10253" creationId="{9377FF41-1AA3-41D8-BB4F-F6AF92EEA342}"/>
          </ac:grpSpMkLst>
        </pc:grpChg>
        <pc:picChg chg="add del mod">
          <ac:chgData name="Joran Floor" userId="5dc3cb7f-383d-4610-8b75-ba22e7abc4c2" providerId="ADAL" clId="{70ECD0CE-CE36-452E-AE1D-4B63EACD911E}" dt="2023-04-07T11:37:46.573" v="240" actId="21"/>
          <ac:picMkLst>
            <pc:docMk/>
            <pc:sldMk cId="1915861395" sldId="271"/>
            <ac:picMk id="4" creationId="{5FFB9A12-F007-18C2-781B-7E44210E366B}"/>
          </ac:picMkLst>
        </pc:picChg>
        <pc:picChg chg="del mod">
          <ac:chgData name="Joran Floor" userId="5dc3cb7f-383d-4610-8b75-ba22e7abc4c2" providerId="ADAL" clId="{70ECD0CE-CE36-452E-AE1D-4B63EACD911E}" dt="2023-04-07T11:36:13.426" v="135" actId="478"/>
          <ac:picMkLst>
            <pc:docMk/>
            <pc:sldMk cId="1915861395" sldId="271"/>
            <ac:picMk id="5" creationId="{BA31D39D-FD53-0472-B692-0F43A95D1CE8}"/>
          </ac:picMkLst>
        </pc:picChg>
        <pc:picChg chg="del mod ord">
          <ac:chgData name="Joran Floor" userId="5dc3cb7f-383d-4610-8b75-ba22e7abc4c2" providerId="ADAL" clId="{70ECD0CE-CE36-452E-AE1D-4B63EACD911E}" dt="2023-04-07T11:36:10.641" v="134" actId="478"/>
          <ac:picMkLst>
            <pc:docMk/>
            <pc:sldMk cId="1915861395" sldId="271"/>
            <ac:picMk id="10242" creationId="{AF3B22FF-C561-691D-762A-EEBC217738A3}"/>
          </ac:picMkLst>
        </pc:picChg>
      </pc:sldChg>
      <pc:sldChg chg="delSp modSp add del">
        <pc:chgData name="Joran Floor" userId="5dc3cb7f-383d-4610-8b75-ba22e7abc4c2" providerId="ADAL" clId="{70ECD0CE-CE36-452E-AE1D-4B63EACD911E}" dt="2023-04-07T13:38:04.727" v="1489" actId="47"/>
        <pc:sldMkLst>
          <pc:docMk/>
          <pc:sldMk cId="1601987759" sldId="272"/>
        </pc:sldMkLst>
        <pc:picChg chg="del mod">
          <ac:chgData name="Joran Floor" userId="5dc3cb7f-383d-4610-8b75-ba22e7abc4c2" providerId="ADAL" clId="{70ECD0CE-CE36-452E-AE1D-4B63EACD911E}" dt="2023-04-07T13:12:13.025" v="1482" actId="21"/>
          <ac:picMkLst>
            <pc:docMk/>
            <pc:sldMk cId="1601987759" sldId="272"/>
            <ac:picMk id="6" creationId="{A20FC874-CDB7-B2CA-D542-89B6BC20BBC6}"/>
          </ac:picMkLst>
        </pc:picChg>
      </pc:sldChg>
      <pc:sldChg chg="del">
        <pc:chgData name="Joran Floor" userId="5dc3cb7f-383d-4610-8b75-ba22e7abc4c2" providerId="ADAL" clId="{70ECD0CE-CE36-452E-AE1D-4B63EACD911E}" dt="2023-04-07T11:28:52.745" v="9" actId="47"/>
        <pc:sldMkLst>
          <pc:docMk/>
          <pc:sldMk cId="2865112074" sldId="272"/>
        </pc:sldMkLst>
      </pc:sldChg>
      <pc:sldChg chg="del">
        <pc:chgData name="Joran Floor" userId="5dc3cb7f-383d-4610-8b75-ba22e7abc4c2" providerId="ADAL" clId="{70ECD0CE-CE36-452E-AE1D-4B63EACD911E}" dt="2023-04-07T11:28:53.697" v="10" actId="47"/>
        <pc:sldMkLst>
          <pc:docMk/>
          <pc:sldMk cId="4283427009" sldId="273"/>
        </pc:sldMkLst>
      </pc:sldChg>
      <pc:sldChg chg="addSp delSp modSp">
        <pc:chgData name="Joran Floor" userId="5dc3cb7f-383d-4610-8b75-ba22e7abc4c2" providerId="ADAL" clId="{70ECD0CE-CE36-452E-AE1D-4B63EACD911E}" dt="2023-04-07T13:12:35.727" v="1488" actId="1076"/>
        <pc:sldMkLst>
          <pc:docMk/>
          <pc:sldMk cId="1373626863" sldId="274"/>
        </pc:sldMkLst>
        <pc:picChg chg="add del">
          <ac:chgData name="Joran Floor" userId="5dc3cb7f-383d-4610-8b75-ba22e7abc4c2" providerId="ADAL" clId="{70ECD0CE-CE36-452E-AE1D-4B63EACD911E}" dt="2023-04-07T13:12:21.991" v="1484"/>
          <ac:picMkLst>
            <pc:docMk/>
            <pc:sldMk cId="1373626863" sldId="274"/>
            <ac:picMk id="3" creationId="{9DCB7B03-5164-23F0-927F-285A3F95292D}"/>
          </ac:picMkLst>
        </pc:picChg>
        <pc:picChg chg="add mod">
          <ac:chgData name="Joran Floor" userId="5dc3cb7f-383d-4610-8b75-ba22e7abc4c2" providerId="ADAL" clId="{70ECD0CE-CE36-452E-AE1D-4B63EACD911E}" dt="2023-04-07T13:12:35.727" v="1488" actId="1076"/>
          <ac:picMkLst>
            <pc:docMk/>
            <pc:sldMk cId="1373626863" sldId="274"/>
            <ac:picMk id="5" creationId="{FCFD9247-682C-16B5-8995-8A7FA869C3F5}"/>
          </ac:picMkLst>
        </pc:picChg>
      </pc:sldChg>
      <pc:sldChg chg="del">
        <pc:chgData name="Joran Floor" userId="5dc3cb7f-383d-4610-8b75-ba22e7abc4c2" providerId="ADAL" clId="{70ECD0CE-CE36-452E-AE1D-4B63EACD911E}" dt="2023-04-07T11:28:56.394" v="11" actId="47"/>
        <pc:sldMkLst>
          <pc:docMk/>
          <pc:sldMk cId="797362493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E8C2-D292-42F4-8D7D-B7BE380A1CF5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1EE01-0811-41B9-A8DB-0FC3F4F89B23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58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648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50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401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92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LID4096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141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182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781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807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855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229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303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2B9A4C-7EED-4F56-B82F-EE0C6F3EF172}" type="datetimeFigureOut">
              <a:rPr lang="LID4096" smtClean="0"/>
              <a:t>04/07/2023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LID4096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F2C53B3-549B-44B7-BEFF-F9D8A213DDA8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926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3947-3717-6754-3E5F-B11DE8866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2383" y="1493347"/>
            <a:ext cx="5032982" cy="2825221"/>
          </a:xfrm>
        </p:spPr>
        <p:txBody>
          <a:bodyPr anchor="b">
            <a:normAutofit/>
          </a:bodyPr>
          <a:lstStyle/>
          <a:p>
            <a:pPr algn="l"/>
            <a:r>
              <a:rPr lang="nl-NL"/>
              <a:t>Wikken &amp; Wegen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EBEE0-4DD6-A5FA-20F1-B615FB3E8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832" y="4478039"/>
            <a:ext cx="2901868" cy="1312657"/>
          </a:xfrm>
        </p:spPr>
        <p:txBody>
          <a:bodyPr anchor="t">
            <a:normAutofit/>
          </a:bodyPr>
          <a:lstStyle/>
          <a:p>
            <a:pPr algn="l"/>
            <a:r>
              <a:rPr lang="nl-NL"/>
              <a:t>Wie heeft er gelijk! </a:t>
            </a:r>
            <a:endParaRPr lang="LID4096"/>
          </a:p>
        </p:txBody>
      </p:sp>
      <p:pic>
        <p:nvPicPr>
          <p:cNvPr id="4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8C9B5147-F63D-DC78-2901-7B859247A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233" r="-258" b="33834"/>
          <a:stretch/>
        </p:blipFill>
        <p:spPr>
          <a:xfrm>
            <a:off x="927981" y="1333500"/>
            <a:ext cx="5168019" cy="3057525"/>
          </a:xfrm>
          <a:prstGeom prst="rect">
            <a:avLst/>
          </a:prstGeom>
        </p:spPr>
      </p:pic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A29BE8A9-3DBA-FC26-2B25-B87A81649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400" r="-258" b="75767"/>
          <a:stretch/>
        </p:blipFill>
        <p:spPr>
          <a:xfrm>
            <a:off x="918456" y="476251"/>
            <a:ext cx="5168019" cy="862844"/>
          </a:xfrm>
          <a:prstGeom prst="rect">
            <a:avLst/>
          </a:prstGeom>
        </p:spPr>
      </p:pic>
      <p:pic>
        <p:nvPicPr>
          <p:cNvPr id="6" name="Afbeelding 5" descr="Afbeelding met logo&#10;&#10;Automatisch gegenereerde beschrijving">
            <a:extLst>
              <a:ext uri="{FF2B5EF4-FFF2-40B4-BE49-F238E27FC236}">
                <a16:creationId xmlns:a16="http://schemas.microsoft.com/office/drawing/2014/main" id="{242B13A3-8CF1-CE9F-90D5-827FB6B50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166" r="-258" b="19465"/>
          <a:stretch/>
        </p:blipFill>
        <p:spPr>
          <a:xfrm>
            <a:off x="927981" y="4410075"/>
            <a:ext cx="5168019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1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35BA068C-C98E-4DE8-B7D4-63454271C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84F6B-622D-407C-1FDE-C50D6711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Wat </a:t>
            </a:r>
            <a:r>
              <a:rPr lang="en-US" sz="4400" b="1" err="1"/>
              <a:t>gaan</a:t>
            </a:r>
            <a:r>
              <a:rPr lang="en-US" sz="4400" b="1"/>
              <a:t> we </a:t>
            </a:r>
            <a:r>
              <a:rPr lang="en-US" sz="4400" b="1" err="1"/>
              <a:t>doen</a:t>
            </a:r>
            <a:r>
              <a:rPr lang="en-US" sz="4400" b="1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B0816-01F9-9F39-45F4-79D501ABCA3E}"/>
              </a:ext>
            </a:extLst>
          </p:cNvPr>
          <p:cNvSpPr txBox="1"/>
          <p:nvPr/>
        </p:nvSpPr>
        <p:spPr>
          <a:xfrm>
            <a:off x="321732" y="1725105"/>
            <a:ext cx="5774268" cy="437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err="1"/>
              <a:t>Jullie</a:t>
            </a:r>
            <a:r>
              <a:rPr lang="en-US"/>
              <a:t> </a:t>
            </a:r>
            <a:r>
              <a:rPr lang="en-US" err="1"/>
              <a:t>gaan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rechtszaak</a:t>
            </a:r>
            <a:r>
              <a:rPr lang="en-US"/>
              <a:t> </a:t>
            </a:r>
            <a:r>
              <a:rPr lang="en-US" err="1"/>
              <a:t>naspelen</a:t>
            </a:r>
            <a:endParaRPr lang="en-US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/>
              <a:t>De les </a:t>
            </a:r>
            <a:r>
              <a:rPr lang="nl-NL"/>
              <a:t>bestaat uit 5 delen:</a:t>
            </a:r>
            <a:br>
              <a:rPr lang="nl-NL"/>
            </a:br>
            <a:endParaRPr lang="nl-NL"/>
          </a:p>
          <a:p>
            <a:pPr marL="342900" indent="-342900" defTabSz="91440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nl-NL"/>
              <a:t>Lezen van de zaal</a:t>
            </a:r>
          </a:p>
          <a:p>
            <a:pPr marL="342900" indent="-342900" defTabSz="91440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/>
              <a:t>De </a:t>
            </a:r>
            <a:r>
              <a:rPr lang="en-US" err="1"/>
              <a:t>klas</a:t>
            </a:r>
            <a:r>
              <a:rPr lang="en-US"/>
              <a:t> </a:t>
            </a:r>
            <a:r>
              <a:rPr lang="en-US" err="1"/>
              <a:t>verdelen</a:t>
            </a:r>
            <a:r>
              <a:rPr lang="en-US"/>
              <a:t> in 3 </a:t>
            </a:r>
            <a:r>
              <a:rPr lang="en-US" err="1"/>
              <a:t>groepen</a:t>
            </a:r>
            <a:r>
              <a:rPr lang="en-US"/>
              <a:t>: </a:t>
            </a:r>
            <a:r>
              <a:rPr lang="en-US" err="1"/>
              <a:t>Rechters</a:t>
            </a:r>
            <a:r>
              <a:rPr lang="en-US"/>
              <a:t>, </a:t>
            </a:r>
            <a:r>
              <a:rPr lang="nl-NL"/>
              <a:t>Advocaten</a:t>
            </a:r>
            <a:r>
              <a:rPr lang="en-US"/>
              <a:t> en </a:t>
            </a:r>
            <a:r>
              <a:rPr lang="nl-NL"/>
              <a:t>Aanklagers. Vervolgens in tweetallen aan de slag.</a:t>
            </a:r>
          </a:p>
          <a:p>
            <a:pPr marL="342900" indent="-342900" defTabSz="91440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nl-NL"/>
              <a:t>De 3 groepen bespreken met elkaar de gevonden argumenten. En kiezen per groep 1 iemand uit die de rechtszaak gaat uitspelen. </a:t>
            </a:r>
          </a:p>
          <a:p>
            <a:pPr marL="342900" indent="-342900" defTabSz="91440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nl-NL"/>
              <a:t>Het uitspelen van de rechtszaak en het eindoordeel van de rechter. </a:t>
            </a:r>
          </a:p>
          <a:p>
            <a:pPr marL="342900" indent="-342900" defTabSz="91440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/>
              <a:t>Het </a:t>
            </a:r>
            <a:r>
              <a:rPr lang="en-US" err="1"/>
              <a:t>echte</a:t>
            </a:r>
            <a:r>
              <a:rPr lang="en-US"/>
              <a:t> </a:t>
            </a:r>
            <a:r>
              <a:rPr lang="en-US" err="1"/>
              <a:t>eindoordeel</a:t>
            </a:r>
            <a:r>
              <a:rPr lang="en-US"/>
              <a:t> </a:t>
            </a:r>
            <a:r>
              <a:rPr lang="en-US" err="1"/>
              <a:t>bespreken</a:t>
            </a:r>
            <a:r>
              <a:rPr lang="en-US"/>
              <a:t>.  </a:t>
            </a:r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735F797E-E9D5-4B5D-B190-D092A376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8CE24FE0-EDE0-4109-AD44-B7B715DF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grpSp>
        <p:nvGrpSpPr>
          <p:cNvPr id="10253" name="Group 10252">
            <a:extLst>
              <a:ext uri="{FF2B5EF4-FFF2-40B4-BE49-F238E27FC236}">
                <a16:creationId xmlns:a16="http://schemas.microsoft.com/office/drawing/2014/main" id="{9377FF41-1AA3-41D8-BB4F-F6AF92EEA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254" name="Oval 10253">
              <a:extLst>
                <a:ext uri="{FF2B5EF4-FFF2-40B4-BE49-F238E27FC236}">
                  <a16:creationId xmlns:a16="http://schemas.microsoft.com/office/drawing/2014/main" id="{49091991-97E8-4D0D-B5DA-D583688C6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255" name="Oval 10254">
              <a:extLst>
                <a:ext uri="{FF2B5EF4-FFF2-40B4-BE49-F238E27FC236}">
                  <a16:creationId xmlns:a16="http://schemas.microsoft.com/office/drawing/2014/main" id="{24E97B1E-7667-4E88-9A8E-F0A27215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CC742C08-775D-34FE-A552-0E5024E4EF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8053" b="51830"/>
          <a:stretch/>
        </p:blipFill>
        <p:spPr>
          <a:xfrm>
            <a:off x="6096000" y="21200"/>
            <a:ext cx="2680088" cy="3303478"/>
          </a:xfrm>
          <a:prstGeom prst="rect">
            <a:avLst/>
          </a:prstGeom>
        </p:spPr>
      </p:pic>
      <p:pic>
        <p:nvPicPr>
          <p:cNvPr id="5" name="Afbeelding 4" descr="Afbeelding met logo&#10;&#10;Automatisch gegenereerde beschrijving">
            <a:extLst>
              <a:ext uri="{FF2B5EF4-FFF2-40B4-BE49-F238E27FC236}">
                <a16:creationId xmlns:a16="http://schemas.microsoft.com/office/drawing/2014/main" id="{73DA7735-F248-733A-293A-FB12EBABFB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t="48170" r="80455"/>
          <a:stretch/>
        </p:blipFill>
        <p:spPr>
          <a:xfrm>
            <a:off x="6095999" y="3324678"/>
            <a:ext cx="154000" cy="3554522"/>
          </a:xfrm>
          <a:prstGeom prst="rect">
            <a:avLst/>
          </a:prstGeom>
        </p:spPr>
      </p:pic>
      <p:pic>
        <p:nvPicPr>
          <p:cNvPr id="6" name="Afbeelding 5" descr="Afbeelding met logo&#10;&#10;Automatisch gegenereerde beschrijving">
            <a:extLst>
              <a:ext uri="{FF2B5EF4-FFF2-40B4-BE49-F238E27FC236}">
                <a16:creationId xmlns:a16="http://schemas.microsoft.com/office/drawing/2014/main" id="{8EA60A2E-B669-C882-DB1E-2FC0830168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8" t="31583" r="1603" b="20137"/>
          <a:stretch/>
        </p:blipFill>
        <p:spPr>
          <a:xfrm>
            <a:off x="8776088" y="2165880"/>
            <a:ext cx="1282312" cy="3310994"/>
          </a:xfrm>
          <a:prstGeom prst="rect">
            <a:avLst/>
          </a:prstGeom>
        </p:spPr>
      </p:pic>
      <p:pic>
        <p:nvPicPr>
          <p:cNvPr id="7" name="Afbeelding 6" descr="Afbeelding met logo&#10;&#10;Automatisch gegenereerde beschrijving">
            <a:extLst>
              <a:ext uri="{FF2B5EF4-FFF2-40B4-BE49-F238E27FC236}">
                <a16:creationId xmlns:a16="http://schemas.microsoft.com/office/drawing/2014/main" id="{8EE0B559-802D-6D7D-83B5-7EDB0F5C68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3" t="48590" r="28052" b="20137"/>
          <a:stretch/>
        </p:blipFill>
        <p:spPr>
          <a:xfrm>
            <a:off x="8611497" y="3324678"/>
            <a:ext cx="164591" cy="21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6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BBF50100-4BD5-38CF-8042-1D27993A5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888"/>
          <a:stretch/>
        </p:blipFill>
        <p:spPr>
          <a:xfrm>
            <a:off x="1444753" y="581025"/>
            <a:ext cx="3205317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4C6A80A-C3F4-48DE-80ED-845C8B3E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84F6B-622D-407C-1FDE-C50D6711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8" y="324905"/>
            <a:ext cx="6730277" cy="111070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err="1"/>
              <a:t>Belangrijke</a:t>
            </a:r>
            <a:r>
              <a:rPr lang="en-US" sz="4800" b="1"/>
              <a:t> </a:t>
            </a:r>
            <a:r>
              <a:rPr lang="en-US" sz="4800" b="1" err="1"/>
              <a:t>begrippen</a:t>
            </a:r>
            <a:endParaRPr lang="en-US" sz="4800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2417C7-A82F-44F7-A96F-B751F330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41F7344-9C8B-4289-B22F-5A9BE386F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44D01D-A2CB-4AC9-9D70-A4DC027D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id="{D5D5A091-3C2F-604E-2A14-693174747F10}"/>
              </a:ext>
            </a:extLst>
          </p:cNvPr>
          <p:cNvSpPr txBox="1"/>
          <p:nvPr/>
        </p:nvSpPr>
        <p:spPr>
          <a:xfrm>
            <a:off x="4650070" y="1917569"/>
            <a:ext cx="7541930" cy="4940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nl-NL" sz="2400" i="0">
                <a:solidFill>
                  <a:srgbClr val="202122"/>
                </a:solidFill>
                <a:effectLst/>
              </a:rPr>
              <a:t>Zijn</a:t>
            </a:r>
            <a:r>
              <a:rPr lang="nl-NL" sz="2400" i="0">
                <a:effectLst/>
              </a:rPr>
              <a:t> </a:t>
            </a:r>
            <a:r>
              <a:rPr lang="nl-NL" sz="2400" i="0" u="none" strike="noStrike">
                <a:effectLst/>
              </a:rPr>
              <a:t>redenen</a:t>
            </a:r>
            <a:r>
              <a:rPr lang="nl-NL" sz="2400" i="0">
                <a:effectLst/>
              </a:rPr>
              <a:t> waarom iemand iets wel of niet vindt. Ze kunnen worden gebruikt om standpunten te </a:t>
            </a:r>
            <a:r>
              <a:rPr lang="nl-NL" sz="2400" i="0" u="none" strike="noStrike">
                <a:effectLst/>
              </a:rPr>
              <a:t>verdedigen</a:t>
            </a:r>
            <a:r>
              <a:rPr lang="nl-NL" sz="2400" i="0">
                <a:effectLst/>
              </a:rPr>
              <a:t> of </a:t>
            </a:r>
            <a:r>
              <a:rPr lang="nl-NL" sz="2400" i="0" u="none" strike="noStrike">
                <a:effectLst/>
              </a:rPr>
              <a:t>aan te vallen</a:t>
            </a:r>
            <a:r>
              <a:rPr lang="nl-NL" sz="2400" i="0">
                <a:effectLst/>
              </a:rPr>
              <a:t>.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nl-NL" sz="240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nl-NL" sz="2400"/>
              <a:t>H</a:t>
            </a:r>
            <a:r>
              <a:rPr lang="nl-NL" sz="2400" i="0">
                <a:effectLst/>
              </a:rPr>
              <a:t>et proberen iets tegen te houden. Verdedigen.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nl-NL" sz="2400" i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nl-NL" sz="2400">
                <a:solidFill>
                  <a:srgbClr val="202122"/>
                </a:solidFill>
              </a:rPr>
              <a:t>I</a:t>
            </a:r>
            <a:r>
              <a:rPr lang="nl-NL" sz="2400" i="0">
                <a:solidFill>
                  <a:srgbClr val="202122"/>
                </a:solidFill>
                <a:effectLst/>
              </a:rPr>
              <a:t>s iets ernstigs waarmee iemand de wet overtreedt.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nl-NL" sz="2400" i="0">
              <a:solidFill>
                <a:srgbClr val="202122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nl-NL" sz="2400"/>
              <a:t>Dat i</a:t>
            </a:r>
            <a:r>
              <a:rPr lang="nl-NL" sz="2400" i="0">
                <a:effectLst/>
              </a:rPr>
              <a:t>s de beslissing of het oordeel van de rechter.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Tx/>
              <a:buChar char="-"/>
            </a:pPr>
            <a:endParaRPr lang="en-US" sz="2400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D8CA449D-3B05-8F91-EEB6-3C586E67CD6D}"/>
              </a:ext>
            </a:extLst>
          </p:cNvPr>
          <p:cNvSpPr txBox="1"/>
          <p:nvPr/>
        </p:nvSpPr>
        <p:spPr>
          <a:xfrm>
            <a:off x="2261956" y="1967515"/>
            <a:ext cx="2708149" cy="66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/>
              <a:t>Argument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35FC359C-A0B4-CCD9-3DA3-B74502F53649}"/>
              </a:ext>
            </a:extLst>
          </p:cNvPr>
          <p:cNvSpPr txBox="1"/>
          <p:nvPr/>
        </p:nvSpPr>
        <p:spPr>
          <a:xfrm>
            <a:off x="2261954" y="4975338"/>
            <a:ext cx="2708149" cy="66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err="1"/>
              <a:t>Vonnis</a:t>
            </a:r>
            <a:endParaRPr lang="en-US" sz="320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E8AA5B1D-D372-EBBE-BF3C-BBF6DFEC32DD}"/>
              </a:ext>
            </a:extLst>
          </p:cNvPr>
          <p:cNvSpPr txBox="1"/>
          <p:nvPr/>
        </p:nvSpPr>
        <p:spPr>
          <a:xfrm>
            <a:off x="2261954" y="3308306"/>
            <a:ext cx="2708149" cy="80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err="1"/>
              <a:t>Verweer</a:t>
            </a:r>
            <a:endParaRPr lang="en-US" sz="320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/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BD13D7FC-2D8D-8471-9E6B-DC6E7F45075C}"/>
              </a:ext>
            </a:extLst>
          </p:cNvPr>
          <p:cNvSpPr txBox="1"/>
          <p:nvPr/>
        </p:nvSpPr>
        <p:spPr>
          <a:xfrm>
            <a:off x="2261954" y="4143643"/>
            <a:ext cx="2708149" cy="680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3200" err="1"/>
              <a:t>Misdrijf</a:t>
            </a:r>
            <a:endParaRPr lang="en-US" sz="320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0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7EEDB-EFF5-896E-B5BD-60C778A9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nl-NL" sz="4800">
                <a:solidFill>
                  <a:schemeClr val="tx1"/>
                </a:solidFill>
              </a:rPr>
              <a:t>De Rechter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CDCF57-C81A-BE86-6124-73BF39016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0" y="1642162"/>
            <a:ext cx="3573675" cy="35736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09C354-BA06-8B39-A860-12297E7B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7"/>
            <a:ext cx="4741962" cy="484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/>
              <a:t>Wat doet een rechter?</a:t>
            </a:r>
          </a:p>
          <a:p>
            <a:pPr marL="0" indent="0">
              <a:buNone/>
            </a:pPr>
            <a:endParaRPr lang="nl-N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8" name="Afbeelding 7" descr="Afbeelding met logo&#10;&#10;Automatisch gegenereerde beschrijving">
            <a:extLst>
              <a:ext uri="{FF2B5EF4-FFF2-40B4-BE49-F238E27FC236}">
                <a16:creationId xmlns:a16="http://schemas.microsoft.com/office/drawing/2014/main" id="{4AD84A65-9E57-D4AD-E77C-B23481FB27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888"/>
          <a:stretch/>
        </p:blipFill>
        <p:spPr>
          <a:xfrm>
            <a:off x="8986683" y="685801"/>
            <a:ext cx="3205317" cy="6858000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D001DF4-5E68-6964-A26C-03F9F7C1569D}"/>
              </a:ext>
            </a:extLst>
          </p:cNvPr>
          <p:cNvSpPr txBox="1">
            <a:spLocks/>
          </p:cNvSpPr>
          <p:nvPr/>
        </p:nvSpPr>
        <p:spPr>
          <a:xfrm>
            <a:off x="6386284" y="3449193"/>
            <a:ext cx="5805411" cy="272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2400"/>
              <a:t>Rechters hebben het laatste woord bij een conflict of misdrijf. De rechter beslist of iemand de wet heeft overtreden of schuldig is aan een misdrijf. In het </a:t>
            </a:r>
            <a:r>
              <a:rPr lang="nl-NL" sz="2400" u="sng"/>
              <a:t>vonnis</a:t>
            </a:r>
            <a:r>
              <a:rPr lang="nl-NL" sz="2400"/>
              <a:t> legt de rechter een passende maatregel of straf op. Het oordeel is bindend.</a:t>
            </a:r>
          </a:p>
          <a:p>
            <a:pPr marL="0" indent="0">
              <a:buFont typeface="Wingdings" pitchFamily="2" charset="2"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43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7EEDB-EFF5-896E-B5BD-60C778A9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nl-NL" sz="4800">
                <a:solidFill>
                  <a:schemeClr val="tx1"/>
                </a:solidFill>
              </a:rPr>
              <a:t>De aanklager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09C354-BA06-8B39-A860-12297E7B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/>
              <a:t>Wat doet een aanklager?</a:t>
            </a:r>
          </a:p>
          <a:p>
            <a:pPr marL="0" indent="0">
              <a:buNone/>
            </a:pPr>
            <a:endParaRPr lang="nl-N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B5510F-C045-15BD-7CCE-FDC9610A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939528"/>
            <a:ext cx="2978944" cy="2978944"/>
          </a:xfrm>
          <a:prstGeom prst="rect">
            <a:avLst/>
          </a:prstGeom>
        </p:spPr>
      </p:pic>
      <p:pic>
        <p:nvPicPr>
          <p:cNvPr id="7" name="Afbeelding 6" descr="Afbeelding met logo&#10;&#10;Automatisch gegenereerde beschrijving">
            <a:extLst>
              <a:ext uri="{FF2B5EF4-FFF2-40B4-BE49-F238E27FC236}">
                <a16:creationId xmlns:a16="http://schemas.microsoft.com/office/drawing/2014/main" id="{6A5820C6-C9A7-259A-67AF-6699B38F35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888"/>
          <a:stretch/>
        </p:blipFill>
        <p:spPr>
          <a:xfrm>
            <a:off x="8986683" y="685801"/>
            <a:ext cx="3205317" cy="685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A088BEC2-A8B4-5889-40A3-BA793E7D581E}"/>
              </a:ext>
            </a:extLst>
          </p:cNvPr>
          <p:cNvSpPr txBox="1">
            <a:spLocks/>
          </p:cNvSpPr>
          <p:nvPr/>
        </p:nvSpPr>
        <p:spPr>
          <a:xfrm>
            <a:off x="6386284" y="3449193"/>
            <a:ext cx="5805411" cy="272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2400"/>
              <a:t>De aanklager neemt het op voor een slachtoffer van onrecht in een rechtszaak. De aanklager zoekt argumenten bij elkaar waarom het slachtoffer de zaak moet winnen.</a:t>
            </a:r>
          </a:p>
          <a:p>
            <a:pPr marL="0" indent="0">
              <a:buFont typeface="Wingdings" pitchFamily="2" charset="2"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47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7EEDB-EFF5-896E-B5BD-60C778A9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nl-NL" sz="4800">
                <a:solidFill>
                  <a:schemeClr val="tx1"/>
                </a:solidFill>
              </a:rPr>
              <a:t>De advocaat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09C354-BA06-8B39-A860-12297E7B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/>
              <a:t>Wat doet een advocaat?</a:t>
            </a:r>
          </a:p>
          <a:p>
            <a:pPr marL="0" indent="0">
              <a:buNone/>
            </a:pPr>
            <a:endParaRPr lang="nl-N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A0AAA4-CB38-5744-887C-428EAE2A1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7" y="1556843"/>
            <a:ext cx="3652540" cy="3744313"/>
          </a:xfrm>
          <a:prstGeom prst="rect">
            <a:avLst/>
          </a:prstGeom>
        </p:spPr>
      </p:pic>
      <p:pic>
        <p:nvPicPr>
          <p:cNvPr id="6" name="Afbeelding 5" descr="Afbeelding met logo&#10;&#10;Automatisch gegenereerde beschrijving">
            <a:extLst>
              <a:ext uri="{FF2B5EF4-FFF2-40B4-BE49-F238E27FC236}">
                <a16:creationId xmlns:a16="http://schemas.microsoft.com/office/drawing/2014/main" id="{9CBB5782-B8A3-C4A7-CCB8-B9454349A4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888"/>
          <a:stretch/>
        </p:blipFill>
        <p:spPr>
          <a:xfrm>
            <a:off x="8986683" y="685801"/>
            <a:ext cx="3205317" cy="685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F06A07D-347D-0ED1-488E-D55749E6ABA4}"/>
              </a:ext>
            </a:extLst>
          </p:cNvPr>
          <p:cNvSpPr txBox="1">
            <a:spLocks/>
          </p:cNvSpPr>
          <p:nvPr/>
        </p:nvSpPr>
        <p:spPr>
          <a:xfrm>
            <a:off x="6386284" y="3449193"/>
            <a:ext cx="5805411" cy="272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2400"/>
              <a:t>De advocaat is diegene die de verdachte bijstaat in een rechtszaak. </a:t>
            </a:r>
          </a:p>
          <a:p>
            <a:pPr marL="0" indent="0">
              <a:buFont typeface="Wingdings" pitchFamily="2" charset="2"/>
              <a:buNone/>
            </a:pPr>
            <a:r>
              <a:rPr lang="nl-NL" sz="2400"/>
              <a:t>De advocaat probeert met goede argumenten de rechter te overtuigen dat de verdachte onschuldig is.</a:t>
            </a:r>
          </a:p>
          <a:p>
            <a:pPr marL="0" indent="0">
              <a:buFont typeface="Wingdings" pitchFamily="2" charset="2"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3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4C6A80A-C3F4-48DE-80ED-845C8B3E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2417C7-A82F-44F7-A96F-B751F330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41F7344-9C8B-4289-B22F-5A9BE386F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44D01D-A2CB-4AC9-9D70-A4DC027D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F3AEE34-6CE1-2664-BECA-48D070BF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De zaak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D35BCE0-D66B-FD6A-A1D6-E7460B2B76BE}"/>
              </a:ext>
            </a:extLst>
          </p:cNvPr>
          <p:cNvSpPr txBox="1"/>
          <p:nvPr/>
        </p:nvSpPr>
        <p:spPr>
          <a:xfrm>
            <a:off x="0" y="6458281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0" i="0">
                <a:effectLst/>
                <a:latin typeface="Inter"/>
              </a:rPr>
              <a:t>Lieshout van, T. et al. (2021). </a:t>
            </a:r>
            <a:r>
              <a:rPr lang="nl-NL" sz="1400" b="0" i="1">
                <a:effectLst/>
                <a:latin typeface="Inter"/>
              </a:rPr>
              <a:t>Wikken en wegen </a:t>
            </a:r>
            <a:r>
              <a:rPr lang="nl-NL" sz="1400" b="0" i="0" err="1">
                <a:effectLst/>
                <a:latin typeface="Inter"/>
              </a:rPr>
              <a:t>Leneon</a:t>
            </a:r>
            <a:r>
              <a:rPr lang="nl-NL" sz="1400" b="0" i="0">
                <a:effectLst/>
                <a:latin typeface="Inter"/>
              </a:rPr>
              <a:t> Media.</a:t>
            </a:r>
            <a:endParaRPr lang="nl-NL" sz="1400"/>
          </a:p>
        </p:txBody>
      </p:sp>
      <p:pic>
        <p:nvPicPr>
          <p:cNvPr id="15" name="Afbeelding 14" descr="Afbeelding met logo&#10;&#10;Automatisch gegenereerde beschrijving">
            <a:extLst>
              <a:ext uri="{FF2B5EF4-FFF2-40B4-BE49-F238E27FC236}">
                <a16:creationId xmlns:a16="http://schemas.microsoft.com/office/drawing/2014/main" id="{11D6B9E9-663F-914E-845F-009057BC21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888"/>
          <a:stretch/>
        </p:blipFill>
        <p:spPr>
          <a:xfrm>
            <a:off x="1444753" y="581025"/>
            <a:ext cx="3205317" cy="6858000"/>
          </a:xfrm>
          <a:prstGeom prst="rect">
            <a:avLst/>
          </a:prstGeom>
        </p:spPr>
      </p:pic>
      <p:pic>
        <p:nvPicPr>
          <p:cNvPr id="17" name="Afbeelding 16" descr="Afbeelding met tekst">
            <a:extLst>
              <a:ext uri="{FF2B5EF4-FFF2-40B4-BE49-F238E27FC236}">
                <a16:creationId xmlns:a16="http://schemas.microsoft.com/office/drawing/2014/main" id="{8213858A-185A-38E1-FF2D-3FCD03EB70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61" y="-2"/>
            <a:ext cx="5177864" cy="7078949"/>
          </a:xfrm>
          <a:prstGeom prst="rect">
            <a:avLst/>
          </a:prstGeom>
        </p:spPr>
      </p:pic>
      <p:pic>
        <p:nvPicPr>
          <p:cNvPr id="1026" name="Picture 2" descr="Wikken &amp; Wegen, Bibi Dumon Tak | 9789492618436 | Boeken | bol.com">
            <a:extLst>
              <a:ext uri="{FF2B5EF4-FFF2-40B4-BE49-F238E27FC236}">
                <a16:creationId xmlns:a16="http://schemas.microsoft.com/office/drawing/2014/main" id="{F5FD11B3-BBAE-064E-8ACD-911D1F36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9" y="2190369"/>
            <a:ext cx="2357822" cy="34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nd Drawn Curved Arrow PNG Image | Transparent PNG Free Download on SeekPNG">
            <a:extLst>
              <a:ext uri="{FF2B5EF4-FFF2-40B4-BE49-F238E27FC236}">
                <a16:creationId xmlns:a16="http://schemas.microsoft.com/office/drawing/2014/main" id="{7DC2D086-BE84-EB51-7467-2EE1362E3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0" r="33556"/>
          <a:stretch/>
        </p:blipFill>
        <p:spPr bwMode="auto">
          <a:xfrm rot="10257397">
            <a:off x="2710307" y="3891351"/>
            <a:ext cx="2337805" cy="10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2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ogo&#10;&#10;Automatisch gegenereerde beschrijving">
            <a:extLst>
              <a:ext uri="{FF2B5EF4-FFF2-40B4-BE49-F238E27FC236}">
                <a16:creationId xmlns:a16="http://schemas.microsoft.com/office/drawing/2014/main" id="{BBF50100-4BD5-38CF-8042-1D27993A5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888"/>
          <a:stretch/>
        </p:blipFill>
        <p:spPr>
          <a:xfrm>
            <a:off x="1444753" y="581025"/>
            <a:ext cx="3205317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4C6A80A-C3F4-48DE-80ED-845C8B3E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84F6B-622D-407C-1FDE-C50D6711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8" y="324905"/>
            <a:ext cx="6730277" cy="111070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/>
              <a:t>De </a:t>
            </a:r>
            <a:r>
              <a:rPr lang="nl-NL" sz="4800" b="1"/>
              <a:t>rechtszaak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2417C7-A82F-44F7-A96F-B751F330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41F7344-9C8B-4289-B22F-5A9BE386F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44D01D-A2CB-4AC9-9D70-A4DC027D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2">
            <a:extLst>
              <a:ext uri="{FF2B5EF4-FFF2-40B4-BE49-F238E27FC236}">
                <a16:creationId xmlns:a16="http://schemas.microsoft.com/office/drawing/2014/main" id="{D5D5A091-3C2F-604E-2A14-693174747F10}"/>
              </a:ext>
            </a:extLst>
          </p:cNvPr>
          <p:cNvSpPr txBox="1"/>
          <p:nvPr/>
        </p:nvSpPr>
        <p:spPr>
          <a:xfrm>
            <a:off x="4650070" y="1917569"/>
            <a:ext cx="7541930" cy="4940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nl-NL" sz="2000" b="0" i="0"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De rechtszaak wordt geopend door de rechter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nl-NL" sz="2000">
                <a:solidFill>
                  <a:srgbClr val="202122"/>
                </a:solidFill>
                <a:cs typeface="Arial" panose="020B0604020202020204" pitchFamily="34" charset="0"/>
              </a:rPr>
              <a:t>De aanklager mag het pleidooi brengen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nl-NL" sz="2000" b="0" i="0"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De advocaat mag in verweer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nl-NL" sz="2000">
                <a:solidFill>
                  <a:srgbClr val="202122"/>
                </a:solidFill>
                <a:cs typeface="Arial" panose="020B0604020202020204" pitchFamily="34" charset="0"/>
              </a:rPr>
              <a:t>De rechter vraagt of iemand nog iets wilt toevoegen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nl-NL" sz="2000" b="0" i="0"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De rechter gaat in overleg met de mede-rechters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r>
              <a:rPr lang="nl-NL" sz="2000">
                <a:solidFill>
                  <a:srgbClr val="202122"/>
                </a:solidFill>
                <a:cs typeface="Arial" panose="020B0604020202020204" pitchFamily="34" charset="0"/>
              </a:rPr>
              <a:t>De rechter komt met het vonnis.</a:t>
            </a:r>
            <a:endParaRPr lang="nl-NL" sz="2000" b="0" i="0">
              <a:solidFill>
                <a:srgbClr val="202122"/>
              </a:solidFill>
              <a:effectLst/>
              <a:cs typeface="Arial" panose="020B0604020202020204" pitchFamily="34" charset="0"/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AutoNum type="arabicPeriod"/>
            </a:pPr>
            <a:endParaRPr lang="nl-NL" sz="2000" b="0" i="0">
              <a:solidFill>
                <a:srgbClr val="202122"/>
              </a:solidFill>
              <a:effectLst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2000"/>
          </a:p>
        </p:txBody>
      </p:sp>
      <p:pic>
        <p:nvPicPr>
          <p:cNvPr id="4" name="Picture 2" descr="Police Icon | Design Bundles">
            <a:extLst>
              <a:ext uri="{FF2B5EF4-FFF2-40B4-BE49-F238E27FC236}">
                <a16:creationId xmlns:a16="http://schemas.microsoft.com/office/drawing/2014/main" id="{8064CDEB-64F6-1306-10C0-99B483934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r="62047" b="66953"/>
          <a:stretch/>
        </p:blipFill>
        <p:spPr bwMode="auto">
          <a:xfrm>
            <a:off x="314095" y="172882"/>
            <a:ext cx="2023140" cy="21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olice Icon | Design Bundles">
            <a:extLst>
              <a:ext uri="{FF2B5EF4-FFF2-40B4-BE49-F238E27FC236}">
                <a16:creationId xmlns:a16="http://schemas.microsoft.com/office/drawing/2014/main" id="{086166D4-CE24-9FE2-5525-E980A17E0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530" r="40445" b="63070"/>
          <a:stretch/>
        </p:blipFill>
        <p:spPr bwMode="auto">
          <a:xfrm>
            <a:off x="482507" y="3619830"/>
            <a:ext cx="1924492" cy="21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2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4C6A80A-C3F4-48DE-80ED-845C8B3E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2417C7-A82F-44F7-A96F-B751F330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41F7344-9C8B-4289-B22F-5A9BE386F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44D01D-A2CB-4AC9-9D70-A4DC027D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BD35BCE0-D66B-FD6A-A1D6-E7460B2B76BE}"/>
              </a:ext>
            </a:extLst>
          </p:cNvPr>
          <p:cNvSpPr txBox="1"/>
          <p:nvPr/>
        </p:nvSpPr>
        <p:spPr>
          <a:xfrm>
            <a:off x="0" y="6458281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0" i="0">
                <a:effectLst/>
                <a:latin typeface="Inter"/>
              </a:rPr>
              <a:t>Lieshout van, T. et al. (2021). </a:t>
            </a:r>
            <a:r>
              <a:rPr lang="nl-NL" sz="1400" b="0" i="1">
                <a:effectLst/>
                <a:latin typeface="Inter"/>
              </a:rPr>
              <a:t>Wikken en wegen </a:t>
            </a:r>
            <a:r>
              <a:rPr lang="nl-NL" sz="1400" b="0" i="0" err="1">
                <a:effectLst/>
                <a:latin typeface="Inter"/>
              </a:rPr>
              <a:t>Leneon</a:t>
            </a:r>
            <a:r>
              <a:rPr lang="nl-NL" sz="1400" b="0" i="0">
                <a:effectLst/>
                <a:latin typeface="Inter"/>
              </a:rPr>
              <a:t> Media.</a:t>
            </a:r>
            <a:endParaRPr lang="nl-NL" sz="1400"/>
          </a:p>
        </p:txBody>
      </p:sp>
      <p:pic>
        <p:nvPicPr>
          <p:cNvPr id="15" name="Afbeelding 14" descr="Afbeelding met logo&#10;&#10;Automatisch gegenereerde beschrijving">
            <a:extLst>
              <a:ext uri="{FF2B5EF4-FFF2-40B4-BE49-F238E27FC236}">
                <a16:creationId xmlns:a16="http://schemas.microsoft.com/office/drawing/2014/main" id="{11D6B9E9-663F-914E-845F-009057BC21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888"/>
          <a:stretch/>
        </p:blipFill>
        <p:spPr>
          <a:xfrm>
            <a:off x="1444753" y="581025"/>
            <a:ext cx="3205317" cy="6858000"/>
          </a:xfrm>
          <a:prstGeom prst="rect">
            <a:avLst/>
          </a:prstGeom>
        </p:spPr>
      </p:pic>
      <p:pic>
        <p:nvPicPr>
          <p:cNvPr id="1026" name="Picture 2" descr="Wikken &amp; Wegen, Bibi Dumon Tak | 9789492618436 | Boeken | bol.com">
            <a:extLst>
              <a:ext uri="{FF2B5EF4-FFF2-40B4-BE49-F238E27FC236}">
                <a16:creationId xmlns:a16="http://schemas.microsoft.com/office/drawing/2014/main" id="{F5FD11B3-BBAE-064E-8ACD-911D1F36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9" y="2190369"/>
            <a:ext cx="2357822" cy="34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nd Drawn Curved Arrow PNG Image | Transparent PNG Free Download on SeekPNG">
            <a:extLst>
              <a:ext uri="{FF2B5EF4-FFF2-40B4-BE49-F238E27FC236}">
                <a16:creationId xmlns:a16="http://schemas.microsoft.com/office/drawing/2014/main" id="{7DC2D086-BE84-EB51-7467-2EE1362E3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0" r="33556"/>
          <a:stretch/>
        </p:blipFill>
        <p:spPr bwMode="auto">
          <a:xfrm rot="10257397">
            <a:off x="2710307" y="3891351"/>
            <a:ext cx="2337805" cy="10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E8821067-411E-1BCC-4B6F-AA50876F6F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7067" r="7452" b="62916"/>
          <a:stretch/>
        </p:blipFill>
        <p:spPr>
          <a:xfrm>
            <a:off x="5114285" y="0"/>
            <a:ext cx="4705414" cy="2847975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DB6CB8D-1898-EC17-759C-46EE0DC4B5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5311" r="45553" b="34550"/>
          <a:stretch/>
        </p:blipFill>
        <p:spPr>
          <a:xfrm>
            <a:off x="8445292" y="510691"/>
            <a:ext cx="3677244" cy="5748183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29519BC-9903-593C-9BC6-7A67DA6646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9" t="54728" r="5339" b="2949"/>
          <a:stretch/>
        </p:blipFill>
        <p:spPr>
          <a:xfrm>
            <a:off x="5313716" y="2671316"/>
            <a:ext cx="3062112" cy="401556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F3AEE34-6CE1-2664-BECA-48D070BF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3" y="462847"/>
            <a:ext cx="10058400" cy="1609344"/>
          </a:xfrm>
        </p:spPr>
        <p:txBody>
          <a:bodyPr/>
          <a:lstStyle/>
          <a:p>
            <a:r>
              <a:rPr lang="nl-NL" b="1"/>
              <a:t>De zaak </a:t>
            </a:r>
            <a:r>
              <a:rPr lang="nl-NL"/>
              <a:t>(deel 2)</a:t>
            </a:r>
          </a:p>
        </p:txBody>
      </p:sp>
    </p:spTree>
    <p:extLst>
      <p:ext uri="{BB962C8B-B14F-4D97-AF65-F5344CB8AC3E}">
        <p14:creationId xmlns:p14="http://schemas.microsoft.com/office/powerpoint/2010/main" val="973449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5182d8-8f1a-4481-bfe2-f92bdecbe446" xsi:nil="true"/>
    <lcf76f155ced4ddcb4097134ff3c332f xmlns="021b465c-3b0b-4319-a321-a31d49da96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5CD4D2A79F347B10A92E10DEBD953" ma:contentTypeVersion="14" ma:contentTypeDescription="Een nieuw document maken." ma:contentTypeScope="" ma:versionID="0eb746548d3dfd5bbaa43a3006f6c9fb">
  <xsd:schema xmlns:xsd="http://www.w3.org/2001/XMLSchema" xmlns:xs="http://www.w3.org/2001/XMLSchema" xmlns:p="http://schemas.microsoft.com/office/2006/metadata/properties" xmlns:ns2="021b465c-3b0b-4319-a321-a31d49da96f4" xmlns:ns3="965182d8-8f1a-4481-bfe2-f92bdecbe446" targetNamespace="http://schemas.microsoft.com/office/2006/metadata/properties" ma:root="true" ma:fieldsID="4e84fc7dd8c56b28ad8a57ee1838bb51" ns2:_="" ns3:_="">
    <xsd:import namespace="021b465c-3b0b-4319-a321-a31d49da96f4"/>
    <xsd:import namespace="965182d8-8f1a-4481-bfe2-f92bdecbe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b465c-3b0b-4319-a321-a31d49da9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6ffcf93-f24d-4e2f-8f06-ae166e18d2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182d8-8f1a-4481-bfe2-f92bdecbe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fa7a63-9f62-4985-8620-0f9e1ff33e23}" ma:internalName="TaxCatchAll" ma:showField="CatchAllData" ma:web="965182d8-8f1a-4481-bfe2-f92bdecbe4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8295E-E112-4EC9-8B26-B4DA561B2C8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21b465c-3b0b-4319-a321-a31d49da96f4"/>
    <ds:schemaRef ds:uri="http://purl.org/dc/elements/1.1/"/>
    <ds:schemaRef ds:uri="http://schemas.microsoft.com/office/infopath/2007/PartnerControls"/>
    <ds:schemaRef ds:uri="965182d8-8f1a-4481-bfe2-f92bdecbe446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9A7D51-1D92-44E0-A53D-3C29BD155E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E860E-7184-4A81-B58F-2909B0FFFA6E}">
  <ds:schemaRefs>
    <ds:schemaRef ds:uri="021b465c-3b0b-4319-a321-a31d49da96f4"/>
    <ds:schemaRef ds:uri="965182d8-8f1a-4481-bfe2-f92bdecbe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TM03090434[[fn=Houttype]]</Template>
  <TotalTime>0</TotalTime>
  <Words>356</Words>
  <Application>Microsoft Office PowerPoint</Application>
  <PresentationFormat>Breedbeeld</PresentationFormat>
  <Paragraphs>43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Calibri</vt:lpstr>
      <vt:lpstr>Inter</vt:lpstr>
      <vt:lpstr>Rockwell</vt:lpstr>
      <vt:lpstr>Rockwell Condensed</vt:lpstr>
      <vt:lpstr>Rockwell Extra Bold</vt:lpstr>
      <vt:lpstr>Wingdings</vt:lpstr>
      <vt:lpstr>Houttype</vt:lpstr>
      <vt:lpstr>Wikken &amp; Wegen</vt:lpstr>
      <vt:lpstr>Wat gaan we doen?</vt:lpstr>
      <vt:lpstr>Belangrijke begrippen</vt:lpstr>
      <vt:lpstr>De Rechter</vt:lpstr>
      <vt:lpstr>De aanklager</vt:lpstr>
      <vt:lpstr>De advocaat</vt:lpstr>
      <vt:lpstr>De zaak</vt:lpstr>
      <vt:lpstr>De rechtszaak</vt:lpstr>
      <vt:lpstr>De zaak (deel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BiebBoys Boek</dc:title>
  <dc:creator>Kees Meulendijks</dc:creator>
  <cp:lastModifiedBy>Kees Meulendijks</cp:lastModifiedBy>
  <cp:revision>1</cp:revision>
  <dcterms:created xsi:type="dcterms:W3CDTF">2023-03-08T15:06:58Z</dcterms:created>
  <dcterms:modified xsi:type="dcterms:W3CDTF">2023-04-07T13:48:14Z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0x010100CC95CD4D2A79F347B10A92E10DEBD953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