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61" r:id="rId6"/>
    <p:sldId id="259" r:id="rId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EDC32-E77C-4504-827F-24BAA350DD79}" v="593" dt="2023-03-09T15:59:42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Meulendijks" userId="ed72235d-632d-4eda-95ef-1a60bcc8250b" providerId="ADAL" clId="{149EDC32-E77C-4504-827F-24BAA350DD79}"/>
    <pc:docChg chg="undo custSel addSld delSld modSld sldOrd addMainMaster delMainMaster modMainMaster">
      <pc:chgData name="Kees Meulendijks" userId="ed72235d-632d-4eda-95ef-1a60bcc8250b" providerId="ADAL" clId="{149EDC32-E77C-4504-827F-24BAA350DD79}" dt="2023-03-09T15:59:42.658" v="1239" actId="1076"/>
      <pc:docMkLst>
        <pc:docMk/>
      </pc:docMkLst>
      <pc:sldChg chg="addSp delSp modSp new mod ord setBg setClrOvrMap">
        <pc:chgData name="Kees Meulendijks" userId="ed72235d-632d-4eda-95ef-1a60bcc8250b" providerId="ADAL" clId="{149EDC32-E77C-4504-827F-24BAA350DD79}" dt="2023-03-09T14:50:44.426" v="424" actId="14100"/>
        <pc:sldMkLst>
          <pc:docMk/>
          <pc:sldMk cId="4102010703" sldId="256"/>
        </pc:sldMkLst>
        <pc:spChg chg="mod">
          <ac:chgData name="Kees Meulendijks" userId="ed72235d-632d-4eda-95ef-1a60bcc8250b" providerId="ADAL" clId="{149EDC32-E77C-4504-827F-24BAA350DD79}" dt="2023-03-09T14:50:06.594" v="412" actId="1076"/>
          <ac:spMkLst>
            <pc:docMk/>
            <pc:sldMk cId="4102010703" sldId="256"/>
            <ac:spMk id="2" creationId="{708E3947-3717-6754-3E5F-B11DE8866B3F}"/>
          </ac:spMkLst>
        </pc:spChg>
        <pc:spChg chg="mod">
          <ac:chgData name="Kees Meulendijks" userId="ed72235d-632d-4eda-95ef-1a60bcc8250b" providerId="ADAL" clId="{149EDC32-E77C-4504-827F-24BAA350DD79}" dt="2023-03-09T13:37:26.371" v="221" actId="1035"/>
          <ac:spMkLst>
            <pc:docMk/>
            <pc:sldMk cId="4102010703" sldId="256"/>
            <ac:spMk id="3" creationId="{074EBEE0-4DD6-A5FA-20F1-B615FB3E87A5}"/>
          </ac:spMkLst>
        </pc:spChg>
        <pc:spChg chg="add del">
          <ac:chgData name="Kees Meulendijks" userId="ed72235d-632d-4eda-95ef-1a60bcc8250b" providerId="ADAL" clId="{149EDC32-E77C-4504-827F-24BAA350DD79}" dt="2023-03-08T15:09:00.867" v="26" actId="26606"/>
          <ac:spMkLst>
            <pc:docMk/>
            <pc:sldMk cId="4102010703" sldId="256"/>
            <ac:spMk id="10" creationId="{71B2258F-86CA-4D4D-8270-BC05FCDEBFB3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15" creationId="{1C4FDBE2-32F7-4AC4-A40C-C51C65B1D474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16" creationId="{E2B33195-5BCA-4BB7-A82D-6739522687DD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17" creationId="{1C4FDBE2-32F7-4AC4-A40C-C51C65B1D474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18" creationId="{CF8AD9F3-9AF6-494F-83A3-2F677563935C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19" creationId="{E2B33195-5BCA-4BB7-A82D-6739522687DD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20" creationId="{11156773-3FB3-46D9-9F87-821287404830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21" creationId="{CF8AD9F3-9AF6-494F-83A3-2F677563935C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22" creationId="{E8EA24D0-C854-4AA8-B8FD-D252660D8840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23" creationId="{11156773-3FB3-46D9-9F87-821287404830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25" creationId="{E8EA24D0-C854-4AA8-B8FD-D252660D8840}"/>
          </ac:spMkLst>
        </pc:spChg>
        <pc:spChg chg="add del">
          <ac:chgData name="Kees Meulendijks" userId="ed72235d-632d-4eda-95ef-1a60bcc8250b" providerId="ADAL" clId="{149EDC32-E77C-4504-827F-24BAA350DD79}" dt="2023-03-09T13:28:03.766" v="139" actId="26606"/>
          <ac:spMkLst>
            <pc:docMk/>
            <pc:sldMk cId="4102010703" sldId="256"/>
            <ac:spMk id="26" creationId="{08373A3F-54E0-424E-A84D-3522122109F4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29" creationId="{70A21480-D93D-46BE-9A94-B5A80469DF68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31" creationId="{26B7664A-BE61-4A65-B937-A31E08B8B9AD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33" creationId="{279CAF82-0ECF-42BE-8F37-F71941E5D410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35" creationId="{A1A59942-B6FE-4CF6-8242-F6EE3231B8CB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37" creationId="{F2D9628C-9189-4868-B8AA-1727266FEF32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47" creationId="{3A397E3E-B90C-4D82-BAAA-36F7AC6A4565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55" creationId="{BE1E800F-93B7-4AB7-B63A-E4C4E9C2C392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56" creationId="{A2B5CBEA-F125-49B6-8335-227C325B112B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57" creationId="{1AF05241-2204-496E-AD1F-68B31922BB4A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59" creationId="{489B7BFD-8F45-4093-AD9C-91B15B0503D9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0" creationId="{64856DF8-E786-4A2B-BCE9-1D3AA7C5D0A9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1" creationId="{E646A872-7F34-4E27-B0A7-9720177E374D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2" creationId="{AE689860-A291-4B0F-AB65-421F8C20E2E1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3" creationId="{C82BEF57-041E-4DE3-B65C-CBE71211B3DE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4" creationId="{D9DFE8A5-DCEC-4A43-B613-D62AC8C5734F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5" creationId="{45E0BF71-78CD-4FD9-BB54-48CD14158971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6" creationId="{0AE773EE-DD7B-4F25-945A-3F59DEE680F9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70" creationId="{033BC44A-0661-43B4-9C14-FD5963C226AE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71" creationId="{2A7F3B2F-8A53-4176-8D77-ECA28FF4D6EB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72" creationId="{87045360-A428-4E4B-989C-E4EF4D92037A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4" creationId="{442DA8B8-94A2-45D6-976E-910B4828D25A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5" creationId="{07062BB1-E215-424E-80C4-7E1CF179A357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6" creationId="{6FD0FBFA-B43E-40C1-A6E4-B88234171E7A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7" creationId="{B368E167-B2D7-4904-BB6B-AE0486A2C6F8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8" creationId="{E5EBF8F5-ABE5-4029-A8FC-4E32622D70A6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9" creationId="{33E49524-66B4-4DB0-AD09-DC8B9874E1B3}"/>
          </ac:spMkLst>
        </pc:spChg>
        <pc:spChg chg="add del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31" creationId="{702208A3-5B42-4C64-96EC-BCB605D2D3AC}"/>
          </ac:spMkLst>
        </pc:spChg>
        <pc:spChg chg="add del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33" creationId="{158B3569-73B2-4D05-8E95-886A6EE17F1F}"/>
          </ac:spMkLst>
        </pc:spChg>
        <pc:spChg chg="add del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35" creationId="{B71758F4-3F46-45DA-8AC5-4E508DA080BA}"/>
          </ac:spMkLst>
        </pc:spChg>
        <pc:spChg chg="add del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39" creationId="{8D61482F-F3C5-4D66-8C5D-C6BBE3E1275C}"/>
          </ac:spMkLst>
        </pc:spChg>
        <pc:spChg chg="add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44" creationId="{B9D7E975-9161-4F2D-AC53-69E1912F6B5D}"/>
          </ac:spMkLst>
        </pc:spChg>
        <pc:spChg chg="add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46" creationId="{827DC2C4-B485-428A-BF4A-472D2967F47F}"/>
          </ac:spMkLst>
        </pc:spChg>
        <pc:spChg chg="add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48" creationId="{463E6235-1649-4B47-9862-4026FC473B6F}"/>
          </ac:spMkLst>
        </pc:spChg>
        <pc:grpChg chg="add del">
          <ac:chgData name="Kees Meulendijks" userId="ed72235d-632d-4eda-95ef-1a60bcc8250b" providerId="ADAL" clId="{149EDC32-E77C-4504-827F-24BAA350DD79}" dt="2023-03-09T13:28:03.766" v="139" actId="26606"/>
          <ac:grpSpMkLst>
            <pc:docMk/>
            <pc:sldMk cId="4102010703" sldId="256"/>
            <ac:grpSpMk id="27" creationId="{C9829185-6353-4E3C-B082-AA7F5193916F}"/>
          </ac:grpSpMkLst>
        </pc:grpChg>
        <pc:grpChg chg="add del">
          <ac:chgData name="Kees Meulendijks" userId="ed72235d-632d-4eda-95ef-1a60bcc8250b" providerId="ADAL" clId="{149EDC32-E77C-4504-827F-24BAA350DD79}" dt="2023-03-09T13:28:03.766" v="139" actId="26606"/>
          <ac:grpSpMkLst>
            <pc:docMk/>
            <pc:sldMk cId="4102010703" sldId="256"/>
            <ac:grpSpMk id="34" creationId="{B7BAEF06-AB74-442C-8C30-B88233FD836C}"/>
          </ac:grpSpMkLst>
        </pc:grpChg>
        <pc:grpChg chg="add del">
          <ac:chgData name="Kees Meulendijks" userId="ed72235d-632d-4eda-95ef-1a60bcc8250b" providerId="ADAL" clId="{149EDC32-E77C-4504-827F-24BAA350DD79}" dt="2023-03-09T13:28:07.416" v="141" actId="26606"/>
          <ac:grpSpMkLst>
            <pc:docMk/>
            <pc:sldMk cId="4102010703" sldId="256"/>
            <ac:grpSpMk id="41" creationId="{FB9739EB-7F66-433D-841F-AB3CD18700B7}"/>
          </ac:grpSpMkLst>
        </pc:grpChg>
        <pc:grpChg chg="add del">
          <ac:chgData name="Kees Meulendijks" userId="ed72235d-632d-4eda-95ef-1a60bcc8250b" providerId="ADAL" clId="{149EDC32-E77C-4504-827F-24BAA350DD79}" dt="2023-03-09T13:28:07.416" v="141" actId="26606"/>
          <ac:grpSpMkLst>
            <pc:docMk/>
            <pc:sldMk cId="4102010703" sldId="256"/>
            <ac:grpSpMk id="48" creationId="{A464D8F0-8ADF-41F0-B6EF-EDCB07786F02}"/>
          </ac:grpSpMkLst>
        </pc:grpChg>
        <pc:grpChg chg="add del">
          <ac:chgData name="Kees Meulendijks" userId="ed72235d-632d-4eda-95ef-1a60bcc8250b" providerId="ADAL" clId="{149EDC32-E77C-4504-827F-24BAA350DD79}" dt="2023-03-09T13:28:07.416" v="141" actId="26606"/>
          <ac:grpSpMkLst>
            <pc:docMk/>
            <pc:sldMk cId="4102010703" sldId="256"/>
            <ac:grpSpMk id="51" creationId="{E21147CC-0146-459F-AC50-3DE54A0E77C8}"/>
          </ac:grpSpMkLst>
        </pc:grpChg>
        <pc:grpChg chg="add del">
          <ac:chgData name="Kees Meulendijks" userId="ed72235d-632d-4eda-95ef-1a60bcc8250b" providerId="ADAL" clId="{149EDC32-E77C-4504-827F-24BAA350DD79}" dt="2023-03-09T13:28:07.416" v="141" actId="26606"/>
          <ac:grpSpMkLst>
            <pc:docMk/>
            <pc:sldMk cId="4102010703" sldId="256"/>
            <ac:grpSpMk id="54" creationId="{CE7D92DE-9334-4F12-AD6B-8548D4F9A181}"/>
          </ac:grpSpMkLst>
        </pc:grpChg>
        <pc:grpChg chg="add del">
          <ac:chgData name="Kees Meulendijks" userId="ed72235d-632d-4eda-95ef-1a60bcc8250b" providerId="ADAL" clId="{149EDC32-E77C-4504-827F-24BAA350DD79}" dt="2023-03-09T13:28:09.382" v="143" actId="26606"/>
          <ac:grpSpMkLst>
            <pc:docMk/>
            <pc:sldMk cId="4102010703" sldId="256"/>
            <ac:grpSpMk id="67" creationId="{FB9739EB-7F66-433D-841F-AB3CD18700B7}"/>
          </ac:grpSpMkLst>
        </pc:grpChg>
        <pc:picChg chg="add del mod">
          <ac:chgData name="Kees Meulendijks" userId="ed72235d-632d-4eda-95ef-1a60bcc8250b" providerId="ADAL" clId="{149EDC32-E77C-4504-827F-24BAA350DD79}" dt="2023-03-09T13:27:47.765" v="137" actId="478"/>
          <ac:picMkLst>
            <pc:docMk/>
            <pc:sldMk cId="4102010703" sldId="256"/>
            <ac:picMk id="4" creationId="{D402B30A-54C7-6C18-775A-9A9ACBC8DE1D}"/>
          </ac:picMkLst>
        </pc:picChg>
        <pc:picChg chg="add del mod">
          <ac:chgData name="Kees Meulendijks" userId="ed72235d-632d-4eda-95ef-1a60bcc8250b" providerId="ADAL" clId="{149EDC32-E77C-4504-827F-24BAA350DD79}" dt="2023-03-09T13:32:20.355" v="172" actId="478"/>
          <ac:picMkLst>
            <pc:docMk/>
            <pc:sldMk cId="4102010703" sldId="256"/>
            <ac:picMk id="5" creationId="{430338CC-78C4-017D-FDF2-D41DD65FA87A}"/>
          </ac:picMkLst>
        </pc:picChg>
        <pc:picChg chg="add del mod ord">
          <ac:chgData name="Kees Meulendijks" userId="ed72235d-632d-4eda-95ef-1a60bcc8250b" providerId="ADAL" clId="{149EDC32-E77C-4504-827F-24BAA350DD79}" dt="2023-03-08T15:16:39.133" v="37" actId="478"/>
          <ac:picMkLst>
            <pc:docMk/>
            <pc:sldMk cId="4102010703" sldId="256"/>
            <ac:picMk id="5" creationId="{95FF1A7C-63C5-1CF6-936C-54298C367C8A}"/>
          </ac:picMkLst>
        </pc:picChg>
        <pc:picChg chg="add del mod">
          <ac:chgData name="Kees Meulendijks" userId="ed72235d-632d-4eda-95ef-1a60bcc8250b" providerId="ADAL" clId="{149EDC32-E77C-4504-827F-24BAA350DD79}" dt="2023-03-09T13:36:00.116" v="188" actId="478"/>
          <ac:picMkLst>
            <pc:docMk/>
            <pc:sldMk cId="4102010703" sldId="256"/>
            <ac:picMk id="6" creationId="{E3135361-9D53-D16B-0948-67DEB204901F}"/>
          </ac:picMkLst>
        </pc:picChg>
        <pc:picChg chg="add mod ord">
          <ac:chgData name="Kees Meulendijks" userId="ed72235d-632d-4eda-95ef-1a60bcc8250b" providerId="ADAL" clId="{149EDC32-E77C-4504-827F-24BAA350DD79}" dt="2023-03-09T13:37:02.489" v="206" actId="1076"/>
          <ac:picMkLst>
            <pc:docMk/>
            <pc:sldMk cId="4102010703" sldId="256"/>
            <ac:picMk id="7" creationId="{5E3500E2-9479-E7DD-4A9B-853DEBF1B5E1}"/>
          </ac:picMkLst>
        </pc:picChg>
        <pc:picChg chg="add mod ord">
          <ac:chgData name="Kees Meulendijks" userId="ed72235d-632d-4eda-95ef-1a60bcc8250b" providerId="ADAL" clId="{149EDC32-E77C-4504-827F-24BAA350DD79}" dt="2023-03-09T14:50:44.426" v="424" actId="14100"/>
          <ac:picMkLst>
            <pc:docMk/>
            <pc:sldMk cId="4102010703" sldId="256"/>
            <ac:picMk id="9" creationId="{7A8E654F-F4DA-C502-0D86-9CFDBD761F53}"/>
          </ac:picMkLst>
        </pc:picChg>
        <pc:picChg chg="add del mod">
          <ac:chgData name="Kees Meulendijks" userId="ed72235d-632d-4eda-95ef-1a60bcc8250b" providerId="ADAL" clId="{149EDC32-E77C-4504-827F-24BAA350DD79}" dt="2023-03-08T15:32:22.566" v="107" actId="478"/>
          <ac:picMkLst>
            <pc:docMk/>
            <pc:sldMk cId="4102010703" sldId="256"/>
            <ac:picMk id="9" creationId="{9549B59C-73BA-1C08-C4B3-541A4FA21F24}"/>
          </ac:picMkLst>
        </pc:picChg>
        <pc:picChg chg="add mod ord">
          <ac:chgData name="Kees Meulendijks" userId="ed72235d-632d-4eda-95ef-1a60bcc8250b" providerId="ADAL" clId="{149EDC32-E77C-4504-827F-24BAA350DD79}" dt="2023-03-09T13:36:55.922" v="204" actId="1076"/>
          <ac:picMkLst>
            <pc:docMk/>
            <pc:sldMk cId="4102010703" sldId="256"/>
            <ac:picMk id="12" creationId="{1B0D6730-568B-764A-22DC-21E573785BF9}"/>
          </ac:picMkLst>
        </pc:picChg>
        <pc:picChg chg="add del mod">
          <ac:chgData name="Kees Meulendijks" userId="ed72235d-632d-4eda-95ef-1a60bcc8250b" providerId="ADAL" clId="{149EDC32-E77C-4504-827F-24BAA350DD79}" dt="2023-03-08T15:45:09.607" v="119" actId="478"/>
          <ac:picMkLst>
            <pc:docMk/>
            <pc:sldMk cId="4102010703" sldId="256"/>
            <ac:picMk id="14" creationId="{09B19443-3DA1-FDD7-1241-63CECE979824}"/>
          </ac:picMkLst>
        </pc:picChg>
        <pc:picChg chg="add mod">
          <ac:chgData name="Kees Meulendijks" userId="ed72235d-632d-4eda-95ef-1a60bcc8250b" providerId="ADAL" clId="{149EDC32-E77C-4504-827F-24BAA350DD79}" dt="2023-03-09T13:36:54.513" v="203" actId="1076"/>
          <ac:picMkLst>
            <pc:docMk/>
            <pc:sldMk cId="4102010703" sldId="256"/>
            <ac:picMk id="1026" creationId="{4F020E17-EF02-A05A-A198-1E254B2B9BE0}"/>
          </ac:picMkLst>
        </pc:picChg>
        <pc:picChg chg="add del mod">
          <ac:chgData name="Kees Meulendijks" userId="ed72235d-632d-4eda-95ef-1a60bcc8250b" providerId="ADAL" clId="{149EDC32-E77C-4504-827F-24BAA350DD79}" dt="2023-03-08T15:16:30.529" v="35"/>
          <ac:picMkLst>
            <pc:docMk/>
            <pc:sldMk cId="4102010703" sldId="256"/>
            <ac:picMk id="1026" creationId="{CCFDA791-E9BA-B67F-CDC6-76EB4C5036D4}"/>
          </ac:picMkLst>
        </pc:picChg>
        <pc:picChg chg="add del mod">
          <ac:chgData name="Kees Meulendijks" userId="ed72235d-632d-4eda-95ef-1a60bcc8250b" providerId="ADAL" clId="{149EDC32-E77C-4504-827F-24BAA350DD79}" dt="2023-03-08T15:19:10.906" v="47" actId="478"/>
          <ac:picMkLst>
            <pc:docMk/>
            <pc:sldMk cId="4102010703" sldId="256"/>
            <ac:picMk id="1028" creationId="{05EF97FC-6375-1847-0B6A-A925E258DF4C}"/>
          </ac:picMkLst>
        </pc:picChg>
        <pc:picChg chg="add del">
          <ac:chgData name="Kees Meulendijks" userId="ed72235d-632d-4eda-95ef-1a60bcc8250b" providerId="ADAL" clId="{149EDC32-E77C-4504-827F-24BAA350DD79}" dt="2023-03-08T15:24:22.451" v="99"/>
          <ac:picMkLst>
            <pc:docMk/>
            <pc:sldMk cId="4102010703" sldId="256"/>
            <ac:picMk id="1030" creationId="{7B6C7126-ABF1-57C1-DD0B-08BDC239AE09}"/>
          </ac:picMkLst>
        </pc:picChg>
        <pc:cxnChg chg="add del">
          <ac:chgData name="Kees Meulendijks" userId="ed72235d-632d-4eda-95ef-1a60bcc8250b" providerId="ADAL" clId="{149EDC32-E77C-4504-827F-24BAA350DD79}" dt="2023-03-09T13:36:20.148" v="189" actId="26606"/>
          <ac:cxnSpMkLst>
            <pc:docMk/>
            <pc:sldMk cId="4102010703" sldId="256"/>
            <ac:cxnSpMk id="1037" creationId="{56020367-4FD5-4596-8E10-C5F095CD8DBF}"/>
          </ac:cxnSpMkLst>
        </pc:cxnChg>
      </pc:sldChg>
      <pc:sldChg chg="addSp delSp modSp new del mod ord">
        <pc:chgData name="Kees Meulendijks" userId="ed72235d-632d-4eda-95ef-1a60bcc8250b" providerId="ADAL" clId="{149EDC32-E77C-4504-827F-24BAA350DD79}" dt="2023-03-09T14:46:19.724" v="358" actId="47"/>
        <pc:sldMkLst>
          <pc:docMk/>
          <pc:sldMk cId="2078381544" sldId="257"/>
        </pc:sldMkLst>
        <pc:spChg chg="del">
          <ac:chgData name="Kees Meulendijks" userId="ed72235d-632d-4eda-95ef-1a60bcc8250b" providerId="ADAL" clId="{149EDC32-E77C-4504-827F-24BAA350DD79}" dt="2023-03-08T15:54:07.252" v="130"/>
          <ac:spMkLst>
            <pc:docMk/>
            <pc:sldMk cId="2078381544" sldId="257"/>
            <ac:spMk id="3" creationId="{190EAA38-3249-7905-4192-9C166C1261DC}"/>
          </ac:spMkLst>
        </pc:spChg>
        <pc:graphicFrameChg chg="add mod modGraphic">
          <ac:chgData name="Kees Meulendijks" userId="ed72235d-632d-4eda-95ef-1a60bcc8250b" providerId="ADAL" clId="{149EDC32-E77C-4504-827F-24BAA350DD79}" dt="2023-03-09T13:37:59.810" v="227" actId="14734"/>
          <ac:graphicFrameMkLst>
            <pc:docMk/>
            <pc:sldMk cId="2078381544" sldId="257"/>
            <ac:graphicFrameMk id="4" creationId="{CAB4215E-3889-200B-940E-94574E750422}"/>
          </ac:graphicFrameMkLst>
        </pc:graphicFrameChg>
        <pc:picChg chg="add mod">
          <ac:chgData name="Kees Meulendijks" userId="ed72235d-632d-4eda-95ef-1a60bcc8250b" providerId="ADAL" clId="{149EDC32-E77C-4504-827F-24BAA350DD79}" dt="2023-03-08T15:54:17.683" v="133" actId="1076"/>
          <ac:picMkLst>
            <pc:docMk/>
            <pc:sldMk cId="2078381544" sldId="257"/>
            <ac:picMk id="2050" creationId="{78280FB1-5F79-6101-4E58-568CDEBD0A24}"/>
          </ac:picMkLst>
        </pc:picChg>
      </pc:sldChg>
      <pc:sldChg chg="addSp delSp modSp add del mod">
        <pc:chgData name="Kees Meulendijks" userId="ed72235d-632d-4eda-95ef-1a60bcc8250b" providerId="ADAL" clId="{149EDC32-E77C-4504-827F-24BAA350DD79}" dt="2023-03-09T14:46:04.988" v="357" actId="47"/>
        <pc:sldMkLst>
          <pc:docMk/>
          <pc:sldMk cId="2754578724" sldId="258"/>
        </pc:sldMkLst>
        <pc:graphicFrameChg chg="add mod modGraphic">
          <ac:chgData name="Kees Meulendijks" userId="ed72235d-632d-4eda-95ef-1a60bcc8250b" providerId="ADAL" clId="{149EDC32-E77C-4504-827F-24BAA350DD79}" dt="2023-03-09T13:39:18.168" v="260" actId="20577"/>
          <ac:graphicFrameMkLst>
            <pc:docMk/>
            <pc:sldMk cId="2754578724" sldId="258"/>
            <ac:graphicFrameMk id="4" creationId="{86FC1940-B77D-6E9D-D5FE-EEAAE1E4A9D1}"/>
          </ac:graphicFrameMkLst>
        </pc:graphicFrameChg>
        <pc:picChg chg="del">
          <ac:chgData name="Kees Meulendijks" userId="ed72235d-632d-4eda-95ef-1a60bcc8250b" providerId="ADAL" clId="{149EDC32-E77C-4504-827F-24BAA350DD79}" dt="2023-03-09T13:37:41.306" v="223" actId="478"/>
          <ac:picMkLst>
            <pc:docMk/>
            <pc:sldMk cId="2754578724" sldId="258"/>
            <ac:picMk id="7" creationId="{5E3500E2-9479-E7DD-4A9B-853DEBF1B5E1}"/>
          </ac:picMkLst>
        </pc:picChg>
        <pc:picChg chg="del">
          <ac:chgData name="Kees Meulendijks" userId="ed72235d-632d-4eda-95ef-1a60bcc8250b" providerId="ADAL" clId="{149EDC32-E77C-4504-827F-24BAA350DD79}" dt="2023-03-09T13:37:41.707" v="224" actId="478"/>
          <ac:picMkLst>
            <pc:docMk/>
            <pc:sldMk cId="2754578724" sldId="258"/>
            <ac:picMk id="12" creationId="{1B0D6730-568B-764A-22DC-21E573785BF9}"/>
          </ac:picMkLst>
        </pc:picChg>
        <pc:picChg chg="del">
          <ac:chgData name="Kees Meulendijks" userId="ed72235d-632d-4eda-95ef-1a60bcc8250b" providerId="ADAL" clId="{149EDC32-E77C-4504-827F-24BAA350DD79}" dt="2023-03-09T13:37:42.645" v="225" actId="478"/>
          <ac:picMkLst>
            <pc:docMk/>
            <pc:sldMk cId="2754578724" sldId="258"/>
            <ac:picMk id="1026" creationId="{4F020E17-EF02-A05A-A198-1E254B2B9BE0}"/>
          </ac:picMkLst>
        </pc:picChg>
      </pc:sldChg>
      <pc:sldChg chg="addSp delSp modSp new mod ord setBg delAnim modAnim">
        <pc:chgData name="Kees Meulendijks" userId="ed72235d-632d-4eda-95ef-1a60bcc8250b" providerId="ADAL" clId="{149EDC32-E77C-4504-827F-24BAA350DD79}" dt="2023-03-09T14:48:46.975" v="387"/>
        <pc:sldMkLst>
          <pc:docMk/>
          <pc:sldMk cId="3919064235" sldId="259"/>
        </pc:sldMkLst>
        <pc:spChg chg="mod">
          <ac:chgData name="Kees Meulendijks" userId="ed72235d-632d-4eda-95ef-1a60bcc8250b" providerId="ADAL" clId="{149EDC32-E77C-4504-827F-24BAA350DD79}" dt="2023-03-09T14:45:39.010" v="356" actId="14100"/>
          <ac:spMkLst>
            <pc:docMk/>
            <pc:sldMk cId="3919064235" sldId="259"/>
            <ac:spMk id="2" creationId="{FC084F6B-622D-407C-1FDE-C50D6711C35C}"/>
          </ac:spMkLst>
        </pc:spChg>
        <pc:spChg chg="del">
          <ac:chgData name="Kees Meulendijks" userId="ed72235d-632d-4eda-95ef-1a60bcc8250b" providerId="ADAL" clId="{149EDC32-E77C-4504-827F-24BAA350DD79}" dt="2023-03-09T14:08:40.641" v="262"/>
          <ac:spMkLst>
            <pc:docMk/>
            <pc:sldMk cId="3919064235" sldId="259"/>
            <ac:spMk id="3" creationId="{B54C74E0-880C-B12B-8257-57C13C0190B0}"/>
          </ac:spMkLst>
        </pc:spChg>
        <pc:spChg chg="add del mod">
          <ac:chgData name="Kees Meulendijks" userId="ed72235d-632d-4eda-95ef-1a60bcc8250b" providerId="ADAL" clId="{149EDC32-E77C-4504-827F-24BAA350DD79}" dt="2023-03-09T14:42:18.507" v="318" actId="478"/>
          <ac:spMkLst>
            <pc:docMk/>
            <pc:sldMk cId="3919064235" sldId="259"/>
            <ac:spMk id="6" creationId="{CD32E403-E2C8-A82B-1F48-D6EE53181E8A}"/>
          </ac:spMkLst>
        </pc:spChg>
        <pc:spChg chg="add del">
          <ac:chgData name="Kees Meulendijks" userId="ed72235d-632d-4eda-95ef-1a60bcc8250b" providerId="ADAL" clId="{149EDC32-E77C-4504-827F-24BAA350DD79}" dt="2023-03-09T14:41:59.663" v="314" actId="22"/>
          <ac:spMkLst>
            <pc:docMk/>
            <pc:sldMk cId="3919064235" sldId="259"/>
            <ac:spMk id="8" creationId="{0AA7CB19-0F9A-880D-8BF2-C86D32C69EBF}"/>
          </ac:spMkLst>
        </pc:spChg>
        <pc:spChg chg="add">
          <ac:chgData name="Kees Meulendijks" userId="ed72235d-632d-4eda-95ef-1a60bcc8250b" providerId="ADAL" clId="{149EDC32-E77C-4504-827F-24BAA350DD79}" dt="2023-03-09T14:19:25.385" v="267" actId="26606"/>
          <ac:spMkLst>
            <pc:docMk/>
            <pc:sldMk cId="3919064235" sldId="259"/>
            <ac:spMk id="11" creationId="{907EF6B7-1338-4443-8C46-6A318D952DFD}"/>
          </ac:spMkLst>
        </pc:spChg>
        <pc:spChg chg="add">
          <ac:chgData name="Kees Meulendijks" userId="ed72235d-632d-4eda-95ef-1a60bcc8250b" providerId="ADAL" clId="{149EDC32-E77C-4504-827F-24BAA350DD79}" dt="2023-03-09T14:19:25.385" v="267" actId="26606"/>
          <ac:spMkLst>
            <pc:docMk/>
            <pc:sldMk cId="3919064235" sldId="259"/>
            <ac:spMk id="13" creationId="{DAAE4CDD-124C-4DCF-9584-B6033B545DD5}"/>
          </ac:spMkLst>
        </pc:spChg>
        <pc:spChg chg="add">
          <ac:chgData name="Kees Meulendijks" userId="ed72235d-632d-4eda-95ef-1a60bcc8250b" providerId="ADAL" clId="{149EDC32-E77C-4504-827F-24BAA350DD79}" dt="2023-03-09T14:19:25.385" v="267" actId="26606"/>
          <ac:spMkLst>
            <pc:docMk/>
            <pc:sldMk cId="3919064235" sldId="259"/>
            <ac:spMk id="15" creationId="{081E4A58-353D-44AE-B2FC-2A74E2E400F7}"/>
          </ac:spMkLst>
        </pc:spChg>
        <pc:graphicFrameChg chg="add mod modGraphic">
          <ac:chgData name="Kees Meulendijks" userId="ed72235d-632d-4eda-95ef-1a60bcc8250b" providerId="ADAL" clId="{149EDC32-E77C-4504-827F-24BAA350DD79}" dt="2023-03-09T14:45:29.217" v="352" actId="1076"/>
          <ac:graphicFrameMkLst>
            <pc:docMk/>
            <pc:sldMk cId="3919064235" sldId="259"/>
            <ac:graphicFrameMk id="9" creationId="{80BF8158-25B8-D9DC-88E7-8871E927DAA0}"/>
          </ac:graphicFrameMkLst>
        </pc:graphicFrameChg>
        <pc:picChg chg="add del mod">
          <ac:chgData name="Kees Meulendijks" userId="ed72235d-632d-4eda-95ef-1a60bcc8250b" providerId="ADAL" clId="{149EDC32-E77C-4504-827F-24BAA350DD79}" dt="2023-03-09T14:09:08.943" v="266" actId="478"/>
          <ac:picMkLst>
            <pc:docMk/>
            <pc:sldMk cId="3919064235" sldId="259"/>
            <ac:picMk id="4" creationId="{2CC7986D-60A8-4A29-EE77-11D54266E5EA}"/>
          </ac:picMkLst>
        </pc:picChg>
        <pc:picChg chg="add del mod modCrop">
          <ac:chgData name="Kees Meulendijks" userId="ed72235d-632d-4eda-95ef-1a60bcc8250b" providerId="ADAL" clId="{149EDC32-E77C-4504-827F-24BAA350DD79}" dt="2023-03-09T14:48:46.722" v="386" actId="478"/>
          <ac:picMkLst>
            <pc:docMk/>
            <pc:sldMk cId="3919064235" sldId="259"/>
            <ac:picMk id="12" creationId="{5F98B7F6-2704-82DF-57A4-B6F68355B9EA}"/>
          </ac:picMkLst>
        </pc:picChg>
        <pc:picChg chg="add mod">
          <ac:chgData name="Kees Meulendijks" userId="ed72235d-632d-4eda-95ef-1a60bcc8250b" providerId="ADAL" clId="{149EDC32-E77C-4504-827F-24BAA350DD79}" dt="2023-03-09T14:48:46.975" v="387"/>
          <ac:picMkLst>
            <pc:docMk/>
            <pc:sldMk cId="3919064235" sldId="259"/>
            <ac:picMk id="14" creationId="{29B63DCE-3A3D-692A-A105-B2E35E41D227}"/>
          </ac:picMkLst>
        </pc:picChg>
      </pc:sldChg>
      <pc:sldChg chg="addSp delSp modSp new mod delAnim modAnim">
        <pc:chgData name="Kees Meulendijks" userId="ed72235d-632d-4eda-95ef-1a60bcc8250b" providerId="ADAL" clId="{149EDC32-E77C-4504-827F-24BAA350DD79}" dt="2023-03-09T15:13:44.623" v="704" actId="167"/>
        <pc:sldMkLst>
          <pc:docMk/>
          <pc:sldMk cId="632132219" sldId="260"/>
        </pc:sldMkLst>
        <pc:spChg chg="mod">
          <ac:chgData name="Kees Meulendijks" userId="ed72235d-632d-4eda-95ef-1a60bcc8250b" providerId="ADAL" clId="{149EDC32-E77C-4504-827F-24BAA350DD79}" dt="2023-03-09T14:59:16.162" v="528" actId="1076"/>
          <ac:spMkLst>
            <pc:docMk/>
            <pc:sldMk cId="632132219" sldId="260"/>
            <ac:spMk id="2" creationId="{A27FEC56-45BD-A5AF-5F37-F33E4BEC4D3C}"/>
          </ac:spMkLst>
        </pc:spChg>
        <pc:spChg chg="del">
          <ac:chgData name="Kees Meulendijks" userId="ed72235d-632d-4eda-95ef-1a60bcc8250b" providerId="ADAL" clId="{149EDC32-E77C-4504-827F-24BAA350DD79}" dt="2023-03-09T14:34:40.993" v="269"/>
          <ac:spMkLst>
            <pc:docMk/>
            <pc:sldMk cId="632132219" sldId="260"/>
            <ac:spMk id="3" creationId="{ED44F753-8952-71C5-7D35-533965A49A2E}"/>
          </ac:spMkLst>
        </pc:spChg>
        <pc:spChg chg="add del mod">
          <ac:chgData name="Kees Meulendijks" userId="ed72235d-632d-4eda-95ef-1a60bcc8250b" providerId="ADAL" clId="{149EDC32-E77C-4504-827F-24BAA350DD79}" dt="2023-03-09T14:59:35.034" v="529" actId="478"/>
          <ac:spMkLst>
            <pc:docMk/>
            <pc:sldMk cId="632132219" sldId="260"/>
            <ac:spMk id="6" creationId="{B7654B5B-F70C-A9A3-F1B4-2DB2422034A9}"/>
          </ac:spMkLst>
        </pc:spChg>
        <pc:picChg chg="add del mod">
          <ac:chgData name="Kees Meulendijks" userId="ed72235d-632d-4eda-95ef-1a60bcc8250b" providerId="ADAL" clId="{149EDC32-E77C-4504-827F-24BAA350DD79}" dt="2023-03-09T14:35:42.767" v="289" actId="478"/>
          <ac:picMkLst>
            <pc:docMk/>
            <pc:sldMk cId="632132219" sldId="260"/>
            <ac:picMk id="4" creationId="{D16EDA8F-1BFB-5EA9-6015-20DF4F44EED1}"/>
          </ac:picMkLst>
        </pc:picChg>
        <pc:picChg chg="add mod">
          <ac:chgData name="Kees Meulendijks" userId="ed72235d-632d-4eda-95ef-1a60bcc8250b" providerId="ADAL" clId="{149EDC32-E77C-4504-827F-24BAA350DD79}" dt="2023-03-09T14:57:48.349" v="510" actId="167"/>
          <ac:picMkLst>
            <pc:docMk/>
            <pc:sldMk cId="632132219" sldId="260"/>
            <ac:picMk id="7" creationId="{19694247-A577-7230-D295-7C657ED92881}"/>
          </ac:picMkLst>
        </pc:picChg>
        <pc:picChg chg="add del mod">
          <ac:chgData name="Kees Meulendijks" userId="ed72235d-632d-4eda-95ef-1a60bcc8250b" providerId="ADAL" clId="{149EDC32-E77C-4504-827F-24BAA350DD79}" dt="2023-03-09T15:03:57.394" v="598" actId="478"/>
          <ac:picMkLst>
            <pc:docMk/>
            <pc:sldMk cId="632132219" sldId="260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02:54.914" v="591" actId="1076"/>
          <ac:picMkLst>
            <pc:docMk/>
            <pc:sldMk cId="632132219" sldId="260"/>
            <ac:picMk id="9" creationId="{69876525-CE44-E907-9BAC-213E32E56CA1}"/>
          </ac:picMkLst>
        </pc:picChg>
        <pc:picChg chg="add del mod">
          <ac:chgData name="Kees Meulendijks" userId="ed72235d-632d-4eda-95ef-1a60bcc8250b" providerId="ADAL" clId="{149EDC32-E77C-4504-827F-24BAA350DD79}" dt="2023-03-09T15:12:29.922" v="687" actId="478"/>
          <ac:picMkLst>
            <pc:docMk/>
            <pc:sldMk cId="632132219" sldId="260"/>
            <ac:picMk id="10" creationId="{3CA08908-DCBF-53D8-A836-0F83E78902DD}"/>
          </ac:picMkLst>
        </pc:picChg>
        <pc:picChg chg="add mod">
          <ac:chgData name="Kees Meulendijks" userId="ed72235d-632d-4eda-95ef-1a60bcc8250b" providerId="ADAL" clId="{149EDC32-E77C-4504-827F-24BAA350DD79}" dt="2023-03-09T15:12:30.830" v="688"/>
          <ac:picMkLst>
            <pc:docMk/>
            <pc:sldMk cId="632132219" sldId="260"/>
            <ac:picMk id="11" creationId="{E6F16257-D2CB-F361-741B-51B2D3107F85}"/>
          </ac:picMkLst>
        </pc:picChg>
        <pc:picChg chg="add mod">
          <ac:chgData name="Kees Meulendijks" userId="ed72235d-632d-4eda-95ef-1a60bcc8250b" providerId="ADAL" clId="{149EDC32-E77C-4504-827F-24BAA350DD79}" dt="2023-03-09T15:13:44.623" v="704" actId="167"/>
          <ac:picMkLst>
            <pc:docMk/>
            <pc:sldMk cId="632132219" sldId="260"/>
            <ac:picMk id="4098" creationId="{47E4E45E-70F9-3A05-BB1C-118B88B0CB25}"/>
          </ac:picMkLst>
        </pc:picChg>
      </pc:sldChg>
      <pc:sldChg chg="addSp delSp modSp add mod">
        <pc:chgData name="Kees Meulendijks" userId="ed72235d-632d-4eda-95ef-1a60bcc8250b" providerId="ADAL" clId="{149EDC32-E77C-4504-827F-24BAA350DD79}" dt="2023-03-09T14:53:39.378" v="431" actId="1076"/>
        <pc:sldMkLst>
          <pc:docMk/>
          <pc:sldMk cId="611765166" sldId="261"/>
        </pc:sldMkLst>
        <pc:spChg chg="mod">
          <ac:chgData name="Kees Meulendijks" userId="ed72235d-632d-4eda-95ef-1a60bcc8250b" providerId="ADAL" clId="{149EDC32-E77C-4504-827F-24BAA350DD79}" dt="2023-03-09T14:47:47.107" v="377" actId="20577"/>
          <ac:spMkLst>
            <pc:docMk/>
            <pc:sldMk cId="611765166" sldId="261"/>
            <ac:spMk id="2" creationId="{FC084F6B-622D-407C-1FDE-C50D6711C35C}"/>
          </ac:spMkLst>
        </pc:spChg>
        <pc:graphicFrameChg chg="del">
          <ac:chgData name="Kees Meulendijks" userId="ed72235d-632d-4eda-95ef-1a60bcc8250b" providerId="ADAL" clId="{149EDC32-E77C-4504-827F-24BAA350DD79}" dt="2023-03-09T14:47:50.251" v="378" actId="478"/>
          <ac:graphicFrameMkLst>
            <pc:docMk/>
            <pc:sldMk cId="611765166" sldId="261"/>
            <ac:graphicFrameMk id="9" creationId="{80BF8158-25B8-D9DC-88E7-8871E927DAA0}"/>
          </ac:graphicFrameMkLst>
        </pc:graphicFrameChg>
        <pc:picChg chg="add mod modCrop">
          <ac:chgData name="Kees Meulendijks" userId="ed72235d-632d-4eda-95ef-1a60bcc8250b" providerId="ADAL" clId="{149EDC32-E77C-4504-827F-24BAA350DD79}" dt="2023-03-09T14:48:36.882" v="385" actId="1076"/>
          <ac:picMkLst>
            <pc:docMk/>
            <pc:sldMk cId="611765166" sldId="261"/>
            <ac:picMk id="4" creationId="{048C9E2F-6390-85B5-179F-C033ABDF8BD1}"/>
          </ac:picMkLst>
        </pc:picChg>
        <pc:picChg chg="add mod">
          <ac:chgData name="Kees Meulendijks" userId="ed72235d-632d-4eda-95ef-1a60bcc8250b" providerId="ADAL" clId="{149EDC32-E77C-4504-827F-24BAA350DD79}" dt="2023-03-09T14:53:39.378" v="431" actId="1076"/>
          <ac:picMkLst>
            <pc:docMk/>
            <pc:sldMk cId="611765166" sldId="261"/>
            <ac:picMk id="6" creationId="{3B5AA19D-A8D3-9889-8793-D59540894E73}"/>
          </ac:picMkLst>
        </pc:picChg>
        <pc:picChg chg="del">
          <ac:chgData name="Kees Meulendijks" userId="ed72235d-632d-4eda-95ef-1a60bcc8250b" providerId="ADAL" clId="{149EDC32-E77C-4504-827F-24BAA350DD79}" dt="2023-03-09T14:48:25.218" v="382" actId="478"/>
          <ac:picMkLst>
            <pc:docMk/>
            <pc:sldMk cId="611765166" sldId="261"/>
            <ac:picMk id="12" creationId="{5F98B7F6-2704-82DF-57A4-B6F68355B9EA}"/>
          </ac:picMkLst>
        </pc:picChg>
      </pc:sldChg>
      <pc:sldChg chg="new del">
        <pc:chgData name="Kees Meulendijks" userId="ed72235d-632d-4eda-95ef-1a60bcc8250b" providerId="ADAL" clId="{149EDC32-E77C-4504-827F-24BAA350DD79}" dt="2023-03-09T14:46:25.251" v="360" actId="680"/>
        <pc:sldMkLst>
          <pc:docMk/>
          <pc:sldMk cId="4277156276" sldId="261"/>
        </pc:sldMkLst>
      </pc:sldChg>
      <pc:sldChg chg="addSp delSp modSp add del mod">
        <pc:chgData name="Kees Meulendijks" userId="ed72235d-632d-4eda-95ef-1a60bcc8250b" providerId="ADAL" clId="{149EDC32-E77C-4504-827F-24BAA350DD79}" dt="2023-03-09T15:13:49.163" v="705" actId="47"/>
        <pc:sldMkLst>
          <pc:docMk/>
          <pc:sldMk cId="254407216" sldId="262"/>
        </pc:sldMkLst>
        <pc:spChg chg="mod">
          <ac:chgData name="Kees Meulendijks" userId="ed72235d-632d-4eda-95ef-1a60bcc8250b" providerId="ADAL" clId="{149EDC32-E77C-4504-827F-24BAA350DD79}" dt="2023-03-09T14:54:01.795" v="456" actId="20577"/>
          <ac:spMkLst>
            <pc:docMk/>
            <pc:sldMk cId="254407216" sldId="262"/>
            <ac:spMk id="2" creationId="{FC084F6B-622D-407C-1FDE-C50D6711C35C}"/>
          </ac:spMkLst>
        </pc:spChg>
        <pc:picChg chg="mod">
          <ac:chgData name="Kees Meulendijks" userId="ed72235d-632d-4eda-95ef-1a60bcc8250b" providerId="ADAL" clId="{149EDC32-E77C-4504-827F-24BAA350DD79}" dt="2023-03-09T14:54:23.946" v="460" actId="1076"/>
          <ac:picMkLst>
            <pc:docMk/>
            <pc:sldMk cId="254407216" sldId="262"/>
            <ac:picMk id="4" creationId="{048C9E2F-6390-85B5-179F-C033ABDF8BD1}"/>
          </ac:picMkLst>
        </pc:picChg>
        <pc:picChg chg="del">
          <ac:chgData name="Kees Meulendijks" userId="ed72235d-632d-4eda-95ef-1a60bcc8250b" providerId="ADAL" clId="{149EDC32-E77C-4504-827F-24BAA350DD79}" dt="2023-03-09T14:54:06.139" v="457" actId="478"/>
          <ac:picMkLst>
            <pc:docMk/>
            <pc:sldMk cId="254407216" sldId="262"/>
            <ac:picMk id="6" creationId="{3B5AA19D-A8D3-9889-8793-D59540894E73}"/>
          </ac:picMkLst>
        </pc:picChg>
        <pc:picChg chg="add mod">
          <ac:chgData name="Kees Meulendijks" userId="ed72235d-632d-4eda-95ef-1a60bcc8250b" providerId="ADAL" clId="{149EDC32-E77C-4504-827F-24BAA350DD79}" dt="2023-03-09T14:55:37.082" v="469" actId="732"/>
          <ac:picMkLst>
            <pc:docMk/>
            <pc:sldMk cId="254407216" sldId="262"/>
            <ac:picMk id="2050" creationId="{8FC389C2-BDDA-DD3B-5C43-AA9FB9A72479}"/>
          </ac:picMkLst>
        </pc:picChg>
      </pc:sldChg>
      <pc:sldChg chg="add del">
        <pc:chgData name="Kees Meulendijks" userId="ed72235d-632d-4eda-95ef-1a60bcc8250b" providerId="ADAL" clId="{149EDC32-E77C-4504-827F-24BAA350DD79}" dt="2023-03-09T14:47:32.486" v="364" actId="47"/>
        <pc:sldMkLst>
          <pc:docMk/>
          <pc:sldMk cId="2989669123" sldId="262"/>
        </pc:sldMkLst>
      </pc:sldChg>
      <pc:sldChg chg="addSp delSp modSp add mod modAnim">
        <pc:chgData name="Kees Meulendijks" userId="ed72235d-632d-4eda-95ef-1a60bcc8250b" providerId="ADAL" clId="{149EDC32-E77C-4504-827F-24BAA350DD79}" dt="2023-03-09T15:13:15.618" v="699" actId="1076"/>
        <pc:sldMkLst>
          <pc:docMk/>
          <pc:sldMk cId="2278954064" sldId="263"/>
        </pc:sldMkLst>
        <pc:spChg chg="mod">
          <ac:chgData name="Kees Meulendijks" userId="ed72235d-632d-4eda-95ef-1a60bcc8250b" providerId="ADAL" clId="{149EDC32-E77C-4504-827F-24BAA350DD79}" dt="2023-03-09T15:00:04.474" v="537" actId="20577"/>
          <ac:spMkLst>
            <pc:docMk/>
            <pc:sldMk cId="2278954064" sldId="263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3:17.241" v="596" actId="1076"/>
          <ac:picMkLst>
            <pc:docMk/>
            <pc:sldMk cId="2278954064" sldId="263"/>
            <ac:picMk id="3" creationId="{355E4C06-18A1-73A6-4DB9-A44CCD08F18E}"/>
          </ac:picMkLst>
        </pc:picChg>
        <pc:picChg chg="add mod">
          <ac:chgData name="Kees Meulendijks" userId="ed72235d-632d-4eda-95ef-1a60bcc8250b" providerId="ADAL" clId="{149EDC32-E77C-4504-827F-24BAA350DD79}" dt="2023-03-09T15:12:27.383" v="686"/>
          <ac:picMkLst>
            <pc:docMk/>
            <pc:sldMk cId="2278954064" sldId="263"/>
            <ac:picMk id="4" creationId="{001FD3C8-E07B-0847-9541-B319C54386AB}"/>
          </ac:picMkLst>
        </pc:picChg>
        <pc:picChg chg="add mod">
          <ac:chgData name="Kees Meulendijks" userId="ed72235d-632d-4eda-95ef-1a60bcc8250b" providerId="ADAL" clId="{149EDC32-E77C-4504-827F-24BAA350DD79}" dt="2023-03-09T15:13:15.618" v="699" actId="1076"/>
          <ac:picMkLst>
            <pc:docMk/>
            <pc:sldMk cId="2278954064" sldId="263"/>
            <ac:picMk id="6" creationId="{64F32B0E-5FBE-3B2B-800D-2DEBC0427DAD}"/>
          </ac:picMkLst>
        </pc:picChg>
        <pc:picChg chg="del mod">
          <ac:chgData name="Kees Meulendijks" userId="ed72235d-632d-4eda-95ef-1a60bcc8250b" providerId="ADAL" clId="{149EDC32-E77C-4504-827F-24BAA350DD79}" dt="2023-03-09T15:12:26.498" v="685" actId="478"/>
          <ac:picMkLst>
            <pc:docMk/>
            <pc:sldMk cId="2278954064" sldId="263"/>
            <ac:picMk id="8" creationId="{AD5DC586-F5B2-CB03-5CEE-6938B28FE51F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2:54.278" v="694" actId="167"/>
        <pc:sldMkLst>
          <pc:docMk/>
          <pc:sldMk cId="3354061388" sldId="264"/>
        </pc:sldMkLst>
        <pc:spChg chg="mod">
          <ac:chgData name="Kees Meulendijks" userId="ed72235d-632d-4eda-95ef-1a60bcc8250b" providerId="ADAL" clId="{149EDC32-E77C-4504-827F-24BAA350DD79}" dt="2023-03-09T15:00:32.754" v="546" actId="20577"/>
          <ac:spMkLst>
            <pc:docMk/>
            <pc:sldMk cId="3354061388" sldId="264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4:38.962" v="606" actId="1076"/>
          <ac:picMkLst>
            <pc:docMk/>
            <pc:sldMk cId="3354061388" sldId="264"/>
            <ac:picMk id="3" creationId="{1B099BC9-48EE-E0D9-71C0-7D26A2F1D92E}"/>
          </ac:picMkLst>
        </pc:picChg>
        <pc:picChg chg="add mod">
          <ac:chgData name="Kees Meulendijks" userId="ed72235d-632d-4eda-95ef-1a60bcc8250b" providerId="ADAL" clId="{149EDC32-E77C-4504-827F-24BAA350DD79}" dt="2023-03-09T15:12:23.887" v="684"/>
          <ac:picMkLst>
            <pc:docMk/>
            <pc:sldMk cId="3354061388" sldId="264"/>
            <ac:picMk id="4" creationId="{C4A74396-854E-9E0C-7D8E-E949AA341354}"/>
          </ac:picMkLst>
        </pc:picChg>
        <pc:picChg chg="add mod ord">
          <ac:chgData name="Kees Meulendijks" userId="ed72235d-632d-4eda-95ef-1a60bcc8250b" providerId="ADAL" clId="{149EDC32-E77C-4504-827F-24BAA350DD79}" dt="2023-03-09T15:12:54.278" v="694" actId="167"/>
          <ac:picMkLst>
            <pc:docMk/>
            <pc:sldMk cId="3354061388" sldId="264"/>
            <ac:picMk id="6" creationId="{42800BBA-8126-30C6-0F89-8D12D4EFC894}"/>
          </ac:picMkLst>
        </pc:picChg>
        <pc:picChg chg="del">
          <ac:chgData name="Kees Meulendijks" userId="ed72235d-632d-4eda-95ef-1a60bcc8250b" providerId="ADAL" clId="{149EDC32-E77C-4504-827F-24BAA350DD79}" dt="2023-03-09T15:12:22.978" v="683" actId="478"/>
          <ac:picMkLst>
            <pc:docMk/>
            <pc:sldMk cId="3354061388" sldId="264"/>
            <ac:picMk id="8" creationId="{AD5DC586-F5B2-CB03-5CEE-6938B28FE51F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2:18.970" v="682" actId="1076"/>
        <pc:sldMkLst>
          <pc:docMk/>
          <pc:sldMk cId="3761951274" sldId="265"/>
        </pc:sldMkLst>
        <pc:spChg chg="mod">
          <ac:chgData name="Kees Meulendijks" userId="ed72235d-632d-4eda-95ef-1a60bcc8250b" providerId="ADAL" clId="{149EDC32-E77C-4504-827F-24BAA350DD79}" dt="2023-03-09T15:00:46.626" v="558" actId="14100"/>
          <ac:spMkLst>
            <pc:docMk/>
            <pc:sldMk cId="3761951274" sldId="265"/>
            <ac:spMk id="2" creationId="{A27FEC56-45BD-A5AF-5F37-F33E4BEC4D3C}"/>
          </ac:spMkLst>
        </pc:spChg>
        <pc:picChg chg="add mod">
          <ac:chgData name="Kees Meulendijks" userId="ed72235d-632d-4eda-95ef-1a60bcc8250b" providerId="ADAL" clId="{149EDC32-E77C-4504-827F-24BAA350DD79}" dt="2023-03-09T15:05:43.897" v="613" actId="1076"/>
          <ac:picMkLst>
            <pc:docMk/>
            <pc:sldMk cId="3761951274" sldId="265"/>
            <ac:picMk id="3" creationId="{ECEE0F65-FAAD-DC9E-DA43-5CD6C3CD5F32}"/>
          </ac:picMkLst>
        </pc:picChg>
        <pc:picChg chg="add mod">
          <ac:chgData name="Kees Meulendijks" userId="ed72235d-632d-4eda-95ef-1a60bcc8250b" providerId="ADAL" clId="{149EDC32-E77C-4504-827F-24BAA350DD79}" dt="2023-03-09T15:12:14.192" v="680"/>
          <ac:picMkLst>
            <pc:docMk/>
            <pc:sldMk cId="3761951274" sldId="265"/>
            <ac:picMk id="4" creationId="{CAE01E7F-86C7-4256-D399-018B1D3AC152}"/>
          </ac:picMkLst>
        </pc:picChg>
        <pc:picChg chg="del">
          <ac:chgData name="Kees Meulendijks" userId="ed72235d-632d-4eda-95ef-1a60bcc8250b" providerId="ADAL" clId="{149EDC32-E77C-4504-827F-24BAA350DD79}" dt="2023-03-09T15:12:08.681" v="679" actId="478"/>
          <ac:picMkLst>
            <pc:docMk/>
            <pc:sldMk cId="3761951274" sldId="265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12:18.970" v="682" actId="1076"/>
          <ac:picMkLst>
            <pc:docMk/>
            <pc:sldMk cId="3761951274" sldId="265"/>
            <ac:picMk id="7170" creationId="{C719B7E2-498C-EC8A-2D27-C9B5F1A72728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1:41.607" v="674" actId="166"/>
        <pc:sldMkLst>
          <pc:docMk/>
          <pc:sldMk cId="1723868716" sldId="266"/>
        </pc:sldMkLst>
        <pc:spChg chg="mod">
          <ac:chgData name="Kees Meulendijks" userId="ed72235d-632d-4eda-95ef-1a60bcc8250b" providerId="ADAL" clId="{149EDC32-E77C-4504-827F-24BAA350DD79}" dt="2023-03-09T15:00:52.410" v="562" actId="20577"/>
          <ac:spMkLst>
            <pc:docMk/>
            <pc:sldMk cId="1723868716" sldId="266"/>
            <ac:spMk id="2" creationId="{A27FEC56-45BD-A5AF-5F37-F33E4BEC4D3C}"/>
          </ac:spMkLst>
        </pc:spChg>
        <pc:picChg chg="add mod">
          <ac:chgData name="Kees Meulendijks" userId="ed72235d-632d-4eda-95ef-1a60bcc8250b" providerId="ADAL" clId="{149EDC32-E77C-4504-827F-24BAA350DD79}" dt="2023-03-09T15:05:58.978" v="617" actId="1076"/>
          <ac:picMkLst>
            <pc:docMk/>
            <pc:sldMk cId="1723868716" sldId="266"/>
            <ac:picMk id="3" creationId="{EDE571D4-53EE-FDE3-7BC8-D719AA75E431}"/>
          </ac:picMkLst>
        </pc:picChg>
        <pc:picChg chg="add mod ord">
          <ac:chgData name="Kees Meulendijks" userId="ed72235d-632d-4eda-95ef-1a60bcc8250b" providerId="ADAL" clId="{149EDC32-E77C-4504-827F-24BAA350DD79}" dt="2023-03-09T15:11:41.607" v="674" actId="166"/>
          <ac:picMkLst>
            <pc:docMk/>
            <pc:sldMk cId="1723868716" sldId="266"/>
            <ac:picMk id="4" creationId="{EE2CEA61-CD19-36B5-4C0B-FBC929BF0317}"/>
          </ac:picMkLst>
        </pc:picChg>
        <pc:picChg chg="del">
          <ac:chgData name="Kees Meulendijks" userId="ed72235d-632d-4eda-95ef-1a60bcc8250b" providerId="ADAL" clId="{149EDC32-E77C-4504-827F-24BAA350DD79}" dt="2023-03-09T15:10:09.162" v="664" actId="478"/>
          <ac:picMkLst>
            <pc:docMk/>
            <pc:sldMk cId="1723868716" sldId="266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11:39.529" v="673" actId="14100"/>
          <ac:picMkLst>
            <pc:docMk/>
            <pc:sldMk cId="1723868716" sldId="266"/>
            <ac:picMk id="6146" creationId="{E2E8AC0A-E6D3-D555-867B-3A9483DE0B65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0:46.831" v="669" actId="166"/>
        <pc:sldMkLst>
          <pc:docMk/>
          <pc:sldMk cId="1517672699" sldId="267"/>
        </pc:sldMkLst>
        <pc:spChg chg="mod">
          <ac:chgData name="Kees Meulendijks" userId="ed72235d-632d-4eda-95ef-1a60bcc8250b" providerId="ADAL" clId="{149EDC32-E77C-4504-827F-24BAA350DD79}" dt="2023-03-09T15:01:04.466" v="570" actId="14100"/>
          <ac:spMkLst>
            <pc:docMk/>
            <pc:sldMk cId="1517672699" sldId="267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6:37.018" v="623" actId="1076"/>
          <ac:picMkLst>
            <pc:docMk/>
            <pc:sldMk cId="1517672699" sldId="267"/>
            <ac:picMk id="3" creationId="{B8A18662-678D-5927-9FFC-D56090EC5E84}"/>
          </ac:picMkLst>
        </pc:picChg>
        <pc:picChg chg="add mod ord">
          <ac:chgData name="Kees Meulendijks" userId="ed72235d-632d-4eda-95ef-1a60bcc8250b" providerId="ADAL" clId="{149EDC32-E77C-4504-827F-24BAA350DD79}" dt="2023-03-09T15:10:46.831" v="669" actId="166"/>
          <ac:picMkLst>
            <pc:docMk/>
            <pc:sldMk cId="1517672699" sldId="267"/>
            <ac:picMk id="4" creationId="{AF59FA42-C4EC-94E7-EBC8-91AC83AD5025}"/>
          </ac:picMkLst>
        </pc:picChg>
        <pc:picChg chg="del">
          <ac:chgData name="Kees Meulendijks" userId="ed72235d-632d-4eda-95ef-1a60bcc8250b" providerId="ADAL" clId="{149EDC32-E77C-4504-827F-24BAA350DD79}" dt="2023-03-09T15:10:03.546" v="662" actId="478"/>
          <ac:picMkLst>
            <pc:docMk/>
            <pc:sldMk cId="1517672699" sldId="267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10:44.305" v="668" actId="1076"/>
          <ac:picMkLst>
            <pc:docMk/>
            <pc:sldMk cId="1517672699" sldId="267"/>
            <ac:picMk id="5122" creationId="{08BCEB86-184B-4A0C-D361-B18B47B63B24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0:00.158" v="661"/>
        <pc:sldMkLst>
          <pc:docMk/>
          <pc:sldMk cId="159090077" sldId="268"/>
        </pc:sldMkLst>
        <pc:spChg chg="mod">
          <ac:chgData name="Kees Meulendijks" userId="ed72235d-632d-4eda-95ef-1a60bcc8250b" providerId="ADAL" clId="{149EDC32-E77C-4504-827F-24BAA350DD79}" dt="2023-03-09T15:01:19.026" v="579" actId="14100"/>
          <ac:spMkLst>
            <pc:docMk/>
            <pc:sldMk cId="159090077" sldId="268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6:59.385" v="629" actId="1076"/>
          <ac:picMkLst>
            <pc:docMk/>
            <pc:sldMk cId="159090077" sldId="268"/>
            <ac:picMk id="3" creationId="{BBCBADD5-5AB2-61C3-69E5-254829CCC81C}"/>
          </ac:picMkLst>
        </pc:picChg>
        <pc:picChg chg="add mod">
          <ac:chgData name="Kees Meulendijks" userId="ed72235d-632d-4eda-95ef-1a60bcc8250b" providerId="ADAL" clId="{149EDC32-E77C-4504-827F-24BAA350DD79}" dt="2023-03-09T15:10:00.158" v="661"/>
          <ac:picMkLst>
            <pc:docMk/>
            <pc:sldMk cId="159090077" sldId="268"/>
            <ac:picMk id="4" creationId="{79D3C982-B7AD-AD53-3791-C07833B2378E}"/>
          </ac:picMkLst>
        </pc:picChg>
        <pc:picChg chg="del">
          <ac:chgData name="Kees Meulendijks" userId="ed72235d-632d-4eda-95ef-1a60bcc8250b" providerId="ADAL" clId="{149EDC32-E77C-4504-827F-24BAA350DD79}" dt="2023-03-09T15:09:56.393" v="660" actId="478"/>
          <ac:picMkLst>
            <pc:docMk/>
            <pc:sldMk cId="159090077" sldId="268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09:49.170" v="659" actId="1076"/>
          <ac:picMkLst>
            <pc:docMk/>
            <pc:sldMk cId="159090077" sldId="268"/>
            <ac:picMk id="3074" creationId="{8563BB84-B33D-9940-E1AC-89C4FA51B2FF}"/>
          </ac:picMkLst>
        </pc:picChg>
      </pc:sldChg>
      <pc:sldChg chg="addSp modSp add mod modAnim">
        <pc:chgData name="Kees Meulendijks" userId="ed72235d-632d-4eda-95ef-1a60bcc8250b" providerId="ADAL" clId="{149EDC32-E77C-4504-827F-24BAA350DD79}" dt="2023-03-09T15:09:13.066" v="656" actId="14100"/>
        <pc:sldMkLst>
          <pc:docMk/>
          <pc:sldMk cId="2013959311" sldId="269"/>
        </pc:sldMkLst>
        <pc:spChg chg="mod">
          <ac:chgData name="Kees Meulendijks" userId="ed72235d-632d-4eda-95ef-1a60bcc8250b" providerId="ADAL" clId="{149EDC32-E77C-4504-827F-24BAA350DD79}" dt="2023-03-09T15:01:26.682" v="585" actId="14100"/>
          <ac:spMkLst>
            <pc:docMk/>
            <pc:sldMk cId="2013959311" sldId="269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7:23.329" v="636" actId="1076"/>
          <ac:picMkLst>
            <pc:docMk/>
            <pc:sldMk cId="2013959311" sldId="269"/>
            <ac:picMk id="3" creationId="{8161379B-B3B5-B9E6-79BA-0255266169C8}"/>
          </ac:picMkLst>
        </pc:picChg>
        <pc:picChg chg="add mod ord">
          <ac:chgData name="Kees Meulendijks" userId="ed72235d-632d-4eda-95ef-1a60bcc8250b" providerId="ADAL" clId="{149EDC32-E77C-4504-827F-24BAA350DD79}" dt="2023-03-09T15:09:13.066" v="656" actId="14100"/>
          <ac:picMkLst>
            <pc:docMk/>
            <pc:sldMk cId="2013959311" sldId="269"/>
            <ac:picMk id="5" creationId="{3E5942B4-3548-5BC6-0413-90AA28EBF477}"/>
          </ac:picMkLst>
        </pc:picChg>
        <pc:picChg chg="mod">
          <ac:chgData name="Kees Meulendijks" userId="ed72235d-632d-4eda-95ef-1a60bcc8250b" providerId="ADAL" clId="{149EDC32-E77C-4504-827F-24BAA350DD79}" dt="2023-03-09T15:08:58.191" v="651" actId="167"/>
          <ac:picMkLst>
            <pc:docMk/>
            <pc:sldMk cId="2013959311" sldId="269"/>
            <ac:picMk id="7" creationId="{19694247-A577-7230-D295-7C657ED92881}"/>
          </ac:picMkLst>
        </pc:picChg>
        <pc:picChg chg="mod ord">
          <ac:chgData name="Kees Meulendijks" userId="ed72235d-632d-4eda-95ef-1a60bcc8250b" providerId="ADAL" clId="{149EDC32-E77C-4504-827F-24BAA350DD79}" dt="2023-03-09T15:08:25.074" v="648" actId="14100"/>
          <ac:picMkLst>
            <pc:docMk/>
            <pc:sldMk cId="2013959311" sldId="269"/>
            <ac:picMk id="8" creationId="{AD5DC586-F5B2-CB03-5CEE-6938B28FE51F}"/>
          </ac:picMkLst>
        </pc:picChg>
      </pc:sldChg>
      <pc:sldChg chg="addSp delSp modSp add mod">
        <pc:chgData name="Kees Meulendijks" userId="ed72235d-632d-4eda-95ef-1a60bcc8250b" providerId="ADAL" clId="{149EDC32-E77C-4504-827F-24BAA350DD79}" dt="2023-03-09T15:17:45.729" v="956" actId="14100"/>
        <pc:sldMkLst>
          <pc:docMk/>
          <pc:sldMk cId="590306228" sldId="270"/>
        </pc:sldMkLst>
        <pc:spChg chg="mod">
          <ac:chgData name="Kees Meulendijks" userId="ed72235d-632d-4eda-95ef-1a60bcc8250b" providerId="ADAL" clId="{149EDC32-E77C-4504-827F-24BAA350DD79}" dt="2023-03-09T15:15:10.338" v="747" actId="20577"/>
          <ac:spMkLst>
            <pc:docMk/>
            <pc:sldMk cId="590306228" sldId="270"/>
            <ac:spMk id="2" creationId="{FC084F6B-622D-407C-1FDE-C50D6711C35C}"/>
          </ac:spMkLst>
        </pc:spChg>
        <pc:spChg chg="add mod">
          <ac:chgData name="Kees Meulendijks" userId="ed72235d-632d-4eda-95ef-1a60bcc8250b" providerId="ADAL" clId="{149EDC32-E77C-4504-827F-24BAA350DD79}" dt="2023-03-09T15:16:42.706" v="951" actId="1076"/>
          <ac:spMkLst>
            <pc:docMk/>
            <pc:sldMk cId="590306228" sldId="270"/>
            <ac:spMk id="3" creationId="{77EB0816-01F9-9F39-45F4-79D501ABCA3E}"/>
          </ac:spMkLst>
        </pc:spChg>
        <pc:picChg chg="del">
          <ac:chgData name="Kees Meulendijks" userId="ed72235d-632d-4eda-95ef-1a60bcc8250b" providerId="ADAL" clId="{149EDC32-E77C-4504-827F-24BAA350DD79}" dt="2023-03-09T15:14:54.130" v="707" actId="478"/>
          <ac:picMkLst>
            <pc:docMk/>
            <pc:sldMk cId="590306228" sldId="270"/>
            <ac:picMk id="6" creationId="{3B5AA19D-A8D3-9889-8793-D59540894E73}"/>
          </ac:picMkLst>
        </pc:picChg>
        <pc:picChg chg="add mod">
          <ac:chgData name="Kees Meulendijks" userId="ed72235d-632d-4eda-95ef-1a60bcc8250b" providerId="ADAL" clId="{149EDC32-E77C-4504-827F-24BAA350DD79}" dt="2023-03-09T15:17:45.729" v="956" actId="14100"/>
          <ac:picMkLst>
            <pc:docMk/>
            <pc:sldMk cId="590306228" sldId="270"/>
            <ac:picMk id="10242" creationId="{AF3B22FF-C561-691D-762A-EEBC217738A3}"/>
          </ac:picMkLst>
        </pc:picChg>
      </pc:sldChg>
      <pc:sldChg chg="addSp delSp modSp add mod ord">
        <pc:chgData name="Kees Meulendijks" userId="ed72235d-632d-4eda-95ef-1a60bcc8250b" providerId="ADAL" clId="{149EDC32-E77C-4504-827F-24BAA350DD79}" dt="2023-03-09T15:36:25.585" v="980" actId="14100"/>
        <pc:sldMkLst>
          <pc:docMk/>
          <pc:sldMk cId="1143833597" sldId="271"/>
        </pc:sldMkLst>
        <pc:spChg chg="mod">
          <ac:chgData name="Kees Meulendijks" userId="ed72235d-632d-4eda-95ef-1a60bcc8250b" providerId="ADAL" clId="{149EDC32-E77C-4504-827F-24BAA350DD79}" dt="2023-03-09T15:18:11.753" v="967" actId="20577"/>
          <ac:spMkLst>
            <pc:docMk/>
            <pc:sldMk cId="1143833597" sldId="271"/>
            <ac:spMk id="2" creationId="{FC084F6B-622D-407C-1FDE-C50D6711C35C}"/>
          </ac:spMkLst>
        </pc:spChg>
        <pc:spChg chg="del">
          <ac:chgData name="Kees Meulendijks" userId="ed72235d-632d-4eda-95ef-1a60bcc8250b" providerId="ADAL" clId="{149EDC32-E77C-4504-827F-24BAA350DD79}" dt="2023-03-09T15:18:14.130" v="968" actId="478"/>
          <ac:spMkLst>
            <pc:docMk/>
            <pc:sldMk cId="1143833597" sldId="271"/>
            <ac:spMk id="3" creationId="{77EB0816-01F9-9F39-45F4-79D501ABCA3E}"/>
          </ac:spMkLst>
        </pc:spChg>
        <pc:picChg chg="del">
          <ac:chgData name="Kees Meulendijks" userId="ed72235d-632d-4eda-95ef-1a60bcc8250b" providerId="ADAL" clId="{149EDC32-E77C-4504-827F-24BAA350DD79}" dt="2023-03-09T15:36:10.178" v="975" actId="478"/>
          <ac:picMkLst>
            <pc:docMk/>
            <pc:sldMk cId="1143833597" sldId="271"/>
            <ac:picMk id="4" creationId="{048C9E2F-6390-85B5-179F-C033ABDF8BD1}"/>
          </ac:picMkLst>
        </pc:picChg>
        <pc:picChg chg="add mod">
          <ac:chgData name="Kees Meulendijks" userId="ed72235d-632d-4eda-95ef-1a60bcc8250b" providerId="ADAL" clId="{149EDC32-E77C-4504-827F-24BAA350DD79}" dt="2023-03-09T15:36:25.585" v="980" actId="14100"/>
          <ac:picMkLst>
            <pc:docMk/>
            <pc:sldMk cId="1143833597" sldId="271"/>
            <ac:picMk id="6" creationId="{54600F03-B047-949A-D0EF-6049C7262331}"/>
          </ac:picMkLst>
        </pc:picChg>
        <pc:picChg chg="del">
          <ac:chgData name="Kees Meulendijks" userId="ed72235d-632d-4eda-95ef-1a60bcc8250b" providerId="ADAL" clId="{149EDC32-E77C-4504-827F-24BAA350DD79}" dt="2023-03-09T15:36:15.026" v="977" actId="478"/>
          <ac:picMkLst>
            <pc:docMk/>
            <pc:sldMk cId="1143833597" sldId="271"/>
            <ac:picMk id="10242" creationId="{AF3B22FF-C561-691D-762A-EEBC217738A3}"/>
          </ac:picMkLst>
        </pc:picChg>
      </pc:sldChg>
      <pc:sldChg chg="addSp delSp modSp add mod">
        <pc:chgData name="Kees Meulendijks" userId="ed72235d-632d-4eda-95ef-1a60bcc8250b" providerId="ADAL" clId="{149EDC32-E77C-4504-827F-24BAA350DD79}" dt="2023-03-09T15:47:39.201" v="1086" actId="1076"/>
        <pc:sldMkLst>
          <pc:docMk/>
          <pc:sldMk cId="2865112074" sldId="272"/>
        </pc:sldMkLst>
        <pc:spChg chg="mod">
          <ac:chgData name="Kees Meulendijks" userId="ed72235d-632d-4eda-95ef-1a60bcc8250b" providerId="ADAL" clId="{149EDC32-E77C-4504-827F-24BAA350DD79}" dt="2023-03-09T15:44:43.237" v="1001" actId="20577"/>
          <ac:spMkLst>
            <pc:docMk/>
            <pc:sldMk cId="2865112074" sldId="272"/>
            <ac:spMk id="2" creationId="{FC084F6B-622D-407C-1FDE-C50D6711C35C}"/>
          </ac:spMkLst>
        </pc:spChg>
        <pc:spChg chg="add mod">
          <ac:chgData name="Kees Meulendijks" userId="ed72235d-632d-4eda-95ef-1a60bcc8250b" providerId="ADAL" clId="{149EDC32-E77C-4504-827F-24BAA350DD79}" dt="2023-03-09T15:47:39.201" v="1086" actId="1076"/>
          <ac:spMkLst>
            <pc:docMk/>
            <pc:sldMk cId="2865112074" sldId="272"/>
            <ac:spMk id="4" creationId="{1D05EB18-6B19-49ED-9744-B165BB45AEA9}"/>
          </ac:spMkLst>
        </pc:spChg>
        <pc:picChg chg="del">
          <ac:chgData name="Kees Meulendijks" userId="ed72235d-632d-4eda-95ef-1a60bcc8250b" providerId="ADAL" clId="{149EDC32-E77C-4504-827F-24BAA350DD79}" dt="2023-03-09T15:36:45.314" v="994" actId="478"/>
          <ac:picMkLst>
            <pc:docMk/>
            <pc:sldMk cId="2865112074" sldId="272"/>
            <ac:picMk id="6" creationId="{54600F03-B047-949A-D0EF-6049C7262331}"/>
          </ac:picMkLst>
        </pc:picChg>
      </pc:sldChg>
      <pc:sldChg chg="modSp add mod">
        <pc:chgData name="Kees Meulendijks" userId="ed72235d-632d-4eda-95ef-1a60bcc8250b" providerId="ADAL" clId="{149EDC32-E77C-4504-827F-24BAA350DD79}" dt="2023-03-09T15:47:51.771" v="1092" actId="20577"/>
        <pc:sldMkLst>
          <pc:docMk/>
          <pc:sldMk cId="4283427009" sldId="273"/>
        </pc:sldMkLst>
        <pc:spChg chg="mod">
          <ac:chgData name="Kees Meulendijks" userId="ed72235d-632d-4eda-95ef-1a60bcc8250b" providerId="ADAL" clId="{149EDC32-E77C-4504-827F-24BAA350DD79}" dt="2023-03-09T15:47:51.771" v="1092" actId="20577"/>
          <ac:spMkLst>
            <pc:docMk/>
            <pc:sldMk cId="4283427009" sldId="273"/>
            <ac:spMk id="4" creationId="{1D05EB18-6B19-49ED-9744-B165BB45AEA9}"/>
          </ac:spMkLst>
        </pc:spChg>
      </pc:sldChg>
      <pc:sldChg chg="addSp delSp modSp add del mod">
        <pc:chgData name="Kees Meulendijks" userId="ed72235d-632d-4eda-95ef-1a60bcc8250b" providerId="ADAL" clId="{149EDC32-E77C-4504-827F-24BAA350DD79}" dt="2023-03-09T15:56:04.177" v="1198" actId="47"/>
        <pc:sldMkLst>
          <pc:docMk/>
          <pc:sldMk cId="407003427" sldId="274"/>
        </pc:sldMkLst>
        <pc:spChg chg="del">
          <ac:chgData name="Kees Meulendijks" userId="ed72235d-632d-4eda-95ef-1a60bcc8250b" providerId="ADAL" clId="{149EDC32-E77C-4504-827F-24BAA350DD79}" dt="2023-03-09T15:51:15.476" v="1101" actId="478"/>
          <ac:spMkLst>
            <pc:docMk/>
            <pc:sldMk cId="407003427" sldId="274"/>
            <ac:spMk id="2" creationId="{FC084F6B-622D-407C-1FDE-C50D6711C35C}"/>
          </ac:spMkLst>
        </pc:spChg>
        <pc:spChg chg="del">
          <ac:chgData name="Kees Meulendijks" userId="ed72235d-632d-4eda-95ef-1a60bcc8250b" providerId="ADAL" clId="{149EDC32-E77C-4504-827F-24BAA350DD79}" dt="2023-03-09T15:48:14.954" v="1094" actId="478"/>
          <ac:spMkLst>
            <pc:docMk/>
            <pc:sldMk cId="407003427" sldId="274"/>
            <ac:spMk id="4" creationId="{1D05EB18-6B19-49ED-9744-B165BB45AEA9}"/>
          </ac:spMkLst>
        </pc:spChg>
        <pc:spChg chg="add mod">
          <ac:chgData name="Kees Meulendijks" userId="ed72235d-632d-4eda-95ef-1a60bcc8250b" providerId="ADAL" clId="{149EDC32-E77C-4504-827F-24BAA350DD79}" dt="2023-03-09T15:51:15.476" v="1101" actId="478"/>
          <ac:spMkLst>
            <pc:docMk/>
            <pc:sldMk cId="407003427" sldId="274"/>
            <ac:spMk id="5" creationId="{9C5D2FF9-92B5-8012-EA26-88C57BC843CD}"/>
          </ac:spMkLst>
        </pc:spChg>
        <pc:picChg chg="add del mod">
          <ac:chgData name="Kees Meulendijks" userId="ed72235d-632d-4eda-95ef-1a60bcc8250b" providerId="ADAL" clId="{149EDC32-E77C-4504-827F-24BAA350DD79}" dt="2023-03-09T15:49:41.490" v="1097" actId="478"/>
          <ac:picMkLst>
            <pc:docMk/>
            <pc:sldMk cId="407003427" sldId="274"/>
            <ac:picMk id="11266" creationId="{8453F4F3-C2E2-5679-E299-E6DD39DCF349}"/>
          </ac:picMkLst>
        </pc:picChg>
        <pc:picChg chg="add del mod">
          <ac:chgData name="Kees Meulendijks" userId="ed72235d-632d-4eda-95ef-1a60bcc8250b" providerId="ADAL" clId="{149EDC32-E77C-4504-827F-24BAA350DD79}" dt="2023-03-09T15:50:47.682" v="1100" actId="478"/>
          <ac:picMkLst>
            <pc:docMk/>
            <pc:sldMk cId="407003427" sldId="274"/>
            <ac:picMk id="11268" creationId="{DA656207-54A3-0966-2917-E77C494377C0}"/>
          </ac:picMkLst>
        </pc:picChg>
      </pc:sldChg>
      <pc:sldChg chg="addSp delSp modSp new mod">
        <pc:chgData name="Kees Meulendijks" userId="ed72235d-632d-4eda-95ef-1a60bcc8250b" providerId="ADAL" clId="{149EDC32-E77C-4504-827F-24BAA350DD79}" dt="2023-03-09T15:59:42.658" v="1239" actId="1076"/>
        <pc:sldMkLst>
          <pc:docMk/>
          <pc:sldMk cId="797362493" sldId="275"/>
        </pc:sldMkLst>
        <pc:spChg chg="mod">
          <ac:chgData name="Kees Meulendijks" userId="ed72235d-632d-4eda-95ef-1a60bcc8250b" providerId="ADAL" clId="{149EDC32-E77C-4504-827F-24BAA350DD79}" dt="2023-03-09T15:54:19.090" v="1184" actId="1076"/>
          <ac:spMkLst>
            <pc:docMk/>
            <pc:sldMk cId="797362493" sldId="275"/>
            <ac:spMk id="2" creationId="{B40B226B-092F-35DC-E3B2-F6809CD0658B}"/>
          </ac:spMkLst>
        </pc:spChg>
        <pc:spChg chg="del">
          <ac:chgData name="Kees Meulendijks" userId="ed72235d-632d-4eda-95ef-1a60bcc8250b" providerId="ADAL" clId="{149EDC32-E77C-4504-827F-24BAA350DD79}" dt="2023-03-09T15:54:43.359" v="1185"/>
          <ac:spMkLst>
            <pc:docMk/>
            <pc:sldMk cId="797362493" sldId="275"/>
            <ac:spMk id="3" creationId="{089D2766-EA2D-B35A-7532-A8EA13FA916E}"/>
          </ac:spMkLst>
        </pc:spChg>
        <pc:picChg chg="add del mod">
          <ac:chgData name="Kees Meulendijks" userId="ed72235d-632d-4eda-95ef-1a60bcc8250b" providerId="ADAL" clId="{149EDC32-E77C-4504-827F-24BAA350DD79}" dt="2023-03-09T15:55:45.338" v="1192" actId="478"/>
          <ac:picMkLst>
            <pc:docMk/>
            <pc:sldMk cId="797362493" sldId="275"/>
            <ac:picMk id="4" creationId="{8E6FF729-1D6E-20D5-55E5-046E9AD46D74}"/>
          </ac:picMkLst>
        </pc:picChg>
        <pc:picChg chg="add mod">
          <ac:chgData name="Kees Meulendijks" userId="ed72235d-632d-4eda-95ef-1a60bcc8250b" providerId="ADAL" clId="{149EDC32-E77C-4504-827F-24BAA350DD79}" dt="2023-03-09T15:58:12.781" v="1218" actId="1076"/>
          <ac:picMkLst>
            <pc:docMk/>
            <pc:sldMk cId="797362493" sldId="275"/>
            <ac:picMk id="5" creationId="{14B9B41C-86BD-841D-3BD8-C4B849E449DD}"/>
          </ac:picMkLst>
        </pc:picChg>
        <pc:picChg chg="add mod modCrop">
          <ac:chgData name="Kees Meulendijks" userId="ed72235d-632d-4eda-95ef-1a60bcc8250b" providerId="ADAL" clId="{149EDC32-E77C-4504-827F-24BAA350DD79}" dt="2023-03-09T15:56:38.860" v="1206" actId="1076"/>
          <ac:picMkLst>
            <pc:docMk/>
            <pc:sldMk cId="797362493" sldId="275"/>
            <ac:picMk id="7" creationId="{EDFFCC96-AA14-9D33-A8D5-B97E0C5F28C1}"/>
          </ac:picMkLst>
        </pc:picChg>
        <pc:picChg chg="add del mod">
          <ac:chgData name="Kees Meulendijks" userId="ed72235d-632d-4eda-95ef-1a60bcc8250b" providerId="ADAL" clId="{149EDC32-E77C-4504-827F-24BAA350DD79}" dt="2023-03-09T15:56:58.682" v="1209" actId="478"/>
          <ac:picMkLst>
            <pc:docMk/>
            <pc:sldMk cId="797362493" sldId="275"/>
            <ac:picMk id="8" creationId="{74C36F9B-BE68-2270-875C-CF9A9C36868E}"/>
          </ac:picMkLst>
        </pc:picChg>
        <pc:picChg chg="add del mod">
          <ac:chgData name="Kees Meulendijks" userId="ed72235d-632d-4eda-95ef-1a60bcc8250b" providerId="ADAL" clId="{149EDC32-E77C-4504-827F-24BAA350DD79}" dt="2023-03-09T15:58:16.137" v="1220" actId="478"/>
          <ac:picMkLst>
            <pc:docMk/>
            <pc:sldMk cId="797362493" sldId="275"/>
            <ac:picMk id="9" creationId="{6DA8CD96-FA6E-F5B6-9F54-737C124AEB38}"/>
          </ac:picMkLst>
        </pc:picChg>
        <pc:picChg chg="add mod">
          <ac:chgData name="Kees Meulendijks" userId="ed72235d-632d-4eda-95ef-1a60bcc8250b" providerId="ADAL" clId="{149EDC32-E77C-4504-827F-24BAA350DD79}" dt="2023-03-09T15:59:01.380" v="1226"/>
          <ac:picMkLst>
            <pc:docMk/>
            <pc:sldMk cId="797362493" sldId="275"/>
            <ac:picMk id="10" creationId="{2111AFE6-BBC6-3194-507B-26BB1C7A7F3E}"/>
          </ac:picMkLst>
        </pc:picChg>
        <pc:picChg chg="add mod">
          <ac:chgData name="Kees Meulendijks" userId="ed72235d-632d-4eda-95ef-1a60bcc8250b" providerId="ADAL" clId="{149EDC32-E77C-4504-827F-24BAA350DD79}" dt="2023-03-09T15:59:28.986" v="1235" actId="1076"/>
          <ac:picMkLst>
            <pc:docMk/>
            <pc:sldMk cId="797362493" sldId="275"/>
            <ac:picMk id="11" creationId="{F6E31366-E6B8-B6B6-E479-42A7B153179D}"/>
          </ac:picMkLst>
        </pc:picChg>
        <pc:picChg chg="add mod">
          <ac:chgData name="Kees Meulendijks" userId="ed72235d-632d-4eda-95ef-1a60bcc8250b" providerId="ADAL" clId="{149EDC32-E77C-4504-827F-24BAA350DD79}" dt="2023-03-09T15:59:42.658" v="1239" actId="1076"/>
          <ac:picMkLst>
            <pc:docMk/>
            <pc:sldMk cId="797362493" sldId="275"/>
            <ac:picMk id="12" creationId="{BCA4D2A8-3AA5-08FD-35D9-556B64407D48}"/>
          </ac:picMkLst>
        </pc:picChg>
        <pc:picChg chg="add del mod">
          <ac:chgData name="Kees Meulendijks" userId="ed72235d-632d-4eda-95ef-1a60bcc8250b" providerId="ADAL" clId="{149EDC32-E77C-4504-827F-24BAA350DD79}" dt="2023-03-09T15:51:46.642" v="1107" actId="478"/>
          <ac:picMkLst>
            <pc:docMk/>
            <pc:sldMk cId="797362493" sldId="275"/>
            <ac:picMk id="12290" creationId="{1A3AE492-8974-9D0E-DCCF-9FD1759700C2}"/>
          </ac:picMkLst>
        </pc:picChg>
        <pc:picChg chg="add del mod">
          <ac:chgData name="Kees Meulendijks" userId="ed72235d-632d-4eda-95ef-1a60bcc8250b" providerId="ADAL" clId="{149EDC32-E77C-4504-827F-24BAA350DD79}" dt="2023-03-09T15:52:23.739" v="1112" actId="478"/>
          <ac:picMkLst>
            <pc:docMk/>
            <pc:sldMk cId="797362493" sldId="275"/>
            <ac:picMk id="12292" creationId="{A91585B0-705A-E70D-3F69-095A83ADB00D}"/>
          </ac:picMkLst>
        </pc:picChg>
        <pc:picChg chg="add mod">
          <ac:chgData name="Kees Meulendijks" userId="ed72235d-632d-4eda-95ef-1a60bcc8250b" providerId="ADAL" clId="{149EDC32-E77C-4504-827F-24BAA350DD79}" dt="2023-03-09T15:53:50.685" v="1168" actId="167"/>
          <ac:picMkLst>
            <pc:docMk/>
            <pc:sldMk cId="797362493" sldId="275"/>
            <ac:picMk id="12294" creationId="{6671BAB4-46A5-111A-A1C4-D894DC2F3E3F}"/>
          </ac:picMkLst>
        </pc:picChg>
        <pc:picChg chg="add mod">
          <ac:chgData name="Kees Meulendijks" userId="ed72235d-632d-4eda-95ef-1a60bcc8250b" providerId="ADAL" clId="{149EDC32-E77C-4504-827F-24BAA350DD79}" dt="2023-03-09T15:54:55.446" v="1189" actId="167"/>
          <ac:picMkLst>
            <pc:docMk/>
            <pc:sldMk cId="797362493" sldId="275"/>
            <ac:picMk id="12296" creationId="{E8BFAF39-7BDB-A731-5728-C1BE3C5230B6}"/>
          </ac:picMkLst>
        </pc:picChg>
        <pc:picChg chg="add mod">
          <ac:chgData name="Kees Meulendijks" userId="ed72235d-632d-4eda-95ef-1a60bcc8250b" providerId="ADAL" clId="{149EDC32-E77C-4504-827F-24BAA350DD79}" dt="2023-03-09T15:59:25.500" v="1233" actId="1076"/>
          <ac:picMkLst>
            <pc:docMk/>
            <pc:sldMk cId="797362493" sldId="275"/>
            <ac:picMk id="12298" creationId="{BB0EDF58-88C1-CD2F-C2EB-4F5010077578}"/>
          </ac:picMkLst>
        </pc:picChg>
      </pc:sldChg>
      <pc:sldMasterChg chg="add del addSldLayout delSldLayout">
        <pc:chgData name="Kees Meulendijks" userId="ed72235d-632d-4eda-95ef-1a60bcc8250b" providerId="ADAL" clId="{149EDC32-E77C-4504-827F-24BAA350DD79}" dt="2023-03-09T14:47:32.486" v="364" actId="47"/>
        <pc:sldMasterMkLst>
          <pc:docMk/>
          <pc:sldMasterMk cId="0" sldId="2147483648"/>
        </pc:sldMasterMkLst>
        <pc:sldLayoutChg chg="add del">
          <pc:chgData name="Kees Meulendijks" userId="ed72235d-632d-4eda-95ef-1a60bcc8250b" providerId="ADAL" clId="{149EDC32-E77C-4504-827F-24BAA350DD79}" dt="2023-03-09T14:47:32.486" v="364" actId="47"/>
          <pc:sldLayoutMkLst>
            <pc:docMk/>
            <pc:sldMasterMk cId="0" sldId="2147483648"/>
            <pc:sldLayoutMk cId="0" sldId="2147483650"/>
          </pc:sldLayoutMkLst>
        </pc:sldLayoutChg>
      </pc:sldMasterChg>
      <pc:sldMasterChg chg="replId modSldLayout">
        <pc:chgData name="Kees Meulendijks" userId="ed72235d-632d-4eda-95ef-1a60bcc8250b" providerId="ADAL" clId="{149EDC32-E77C-4504-827F-24BAA350DD79}" dt="2023-03-09T14:47:03.725" v="362" actId="27028"/>
        <pc:sldMasterMkLst>
          <pc:docMk/>
          <pc:sldMasterMk cId="2230844028" sldId="2147483660"/>
        </pc:sldMasterMkLst>
        <pc:sldLayoutChg chg="replId">
          <pc:chgData name="Kees Meulendijks" userId="ed72235d-632d-4eda-95ef-1a60bcc8250b" providerId="ADAL" clId="{149EDC32-E77C-4504-827F-24BAA350DD79}" dt="2023-03-09T14:47:03.725" v="362" actId="27028"/>
          <pc:sldLayoutMkLst>
            <pc:docMk/>
            <pc:sldMasterMk cId="2230844028" sldId="2147483660"/>
            <pc:sldLayoutMk cId="206735672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4E8C2-D292-42F4-8D7D-B7BE380A1CF5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1EE01-0811-41B9-A8DB-0FC3F4F89B23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589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D882-9996-E90D-CE29-0A1381C36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8470D-41D4-6875-B2EF-EAD61FD82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16F8E-160D-269F-4813-344B9E8F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7D18-A9B3-A52A-6561-C6CBE3A7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0C143-4E79-9661-F6E6-660DC0EC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743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4380-BB52-5742-3179-4CCD43BA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6F8D4-6997-A926-F97E-49FA4B8D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A32D2-FDC3-F9E4-6F7B-B904686D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778A0-E5BB-7D0A-D425-E217C116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FF3D-050E-426C-9B9F-BCF295E6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2499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26080-00AF-EF2A-66FD-349C31C78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F6CD8-8273-A518-A27E-F9C63B055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86C96-7C77-F883-81CE-01E1CDAA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3C0C6-C79D-BE4F-AF0A-9EF351C2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F95F3-CE9C-61D4-2002-EE8559DA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31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5D2F-E5A2-565B-39F1-6BBBAD74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95C2-6437-C32C-48AD-14628FC66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53DE5-2B65-13A7-0192-E2FEC3F0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B39B7-9E14-63A3-C6C7-0840C65E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0E354-0409-3438-ABAD-6F968D11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73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539F-08BA-C884-F455-03B93CD3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21CF3-0F42-280D-9660-7FCD89BF9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877AF-A420-6BDF-CA55-DB8418F8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F23B-E63F-CDC1-A90B-D6968D48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DB91C-DA36-407E-A697-E46A3AB9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927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FD81-F932-75F9-83AD-4AE693A4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4804E-877B-23C1-803D-EF5529107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994BB-8306-6AB7-159D-62E63087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18547-4B1F-5C85-D3AB-EEC02707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94FEA-4B97-E736-9830-7EAA3B4D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74E64-15B3-2B91-7472-A4CA2E3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839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C805-B8C4-0B29-59C1-513C6F56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67DFD-47C3-6DA0-3038-C62932F56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A7AA7-7399-A526-E296-2167B1146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D330A-5A9F-163C-BFBC-571DC7FF9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A061F-5256-D3E9-356B-130782370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25F4F-C496-EE6B-16DE-5D6DEDC1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2365B-3C9E-7190-3349-C0389981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97690-2E1E-921C-DE60-0EEC2477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4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F352-035D-B166-3AC2-CD41F126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CCB93-28DC-C24E-05B3-21CE3FEF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9B490-6C99-8BF3-B2D4-1B7634A8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381C5-CBC7-45F4-5ECC-F7DED85D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302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5D0D5-CB61-85DC-273D-6A162D06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09338-0833-AD24-7DAB-FC82E281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FE0ED-86A2-B2CA-22CE-442A773A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842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D32A-1449-AC01-C1A6-7F0D7B33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50DFD-C5CD-33EC-6FA9-872D8CE97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3A5F6-55FD-1B3B-3ED1-18C02C69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C4ECE-08A3-B494-3A65-93BEC90C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FE419-61C3-7390-9402-AB94ED60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F504-F84A-F6A4-0E3E-CDB75ABB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97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5548-BED1-D5BB-BF6B-FEBF7538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1D233-1179-E286-487A-3B3D270DF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3DDE6-56A2-B0CE-7A9F-D1136E576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DBE6F-AA24-2F1B-D432-4733AFEE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0FA99-C04C-8BCE-E5BC-35671B5F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DC1C2-9D26-F280-2487-87EF223C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367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ACB64-B206-353E-0992-E8B2A14F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A627C-B99C-6F6D-05CD-E8E270346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1ECAB-B0C3-4516-6269-D3A8BA935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9A4C-7EED-4F56-B82F-EE0C6F3EF172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B5FCF-BB79-7E42-C0DB-D83EC7EE1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26F44-E7D4-E58C-C7E5-36FB7B775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084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1069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2" name="Arc 107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95D16A4-6146-83EF-3F7D-2478931B0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FFFFFF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Leesbrillen</a:t>
            </a:r>
          </a:p>
        </p:txBody>
      </p:sp>
      <p:sp>
        <p:nvSpPr>
          <p:cNvPr id="1074" name="Oval 107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6" name="Freeform: Shape 1075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8" name="Freeform: Shape 1077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9883BC-CA75-2A6B-6BE2-24B74B7E5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83" y="406705"/>
            <a:ext cx="2799406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19" name="Afbeelding 18" descr="Afbeelding met tekst, donker&#10;&#10;Automatisch gegenereerde beschrijving">
            <a:extLst>
              <a:ext uri="{FF2B5EF4-FFF2-40B4-BE49-F238E27FC236}">
                <a16:creationId xmlns:a16="http://schemas.microsoft.com/office/drawing/2014/main" id="{C53E987C-372E-C268-96EE-70D0AAC3F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4" y="699558"/>
            <a:ext cx="3398015" cy="203880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35A267B-FBD2-0AAA-F05D-11C24F7BD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950">
            <a:off x="8215775" y="3610373"/>
            <a:ext cx="3680524" cy="3271577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C5C840CB-46C3-527B-5541-0A3A50A94F3A}"/>
              </a:ext>
            </a:extLst>
          </p:cNvPr>
          <p:cNvSpPr txBox="1"/>
          <p:nvPr/>
        </p:nvSpPr>
        <p:spPr>
          <a:xfrm>
            <a:off x="892816" y="3757771"/>
            <a:ext cx="3985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Door welke bril kijk jij tijdens het lezen? </a:t>
            </a:r>
          </a:p>
        </p:txBody>
      </p:sp>
    </p:spTree>
    <p:extLst>
      <p:ext uri="{BB962C8B-B14F-4D97-AF65-F5344CB8AC3E}">
        <p14:creationId xmlns:p14="http://schemas.microsoft.com/office/powerpoint/2010/main" val="410201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ook Frame Afbeelding door m.k.malchev · Creative Fabrica">
            <a:extLst>
              <a:ext uri="{FF2B5EF4-FFF2-40B4-BE49-F238E27FC236}">
                <a16:creationId xmlns:a16="http://schemas.microsoft.com/office/drawing/2014/main" id="{19694247-A577-7230-D295-7C657ED92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r="5821" b="11473"/>
          <a:stretch/>
        </p:blipFill>
        <p:spPr bwMode="auto">
          <a:xfrm>
            <a:off x="0" y="0"/>
            <a:ext cx="12192000" cy="68735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7DE3939-E250-3BE0-D9AA-2869EB6D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5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Iedere dag een andere   .   .</a:t>
            </a:r>
            <a:br>
              <a:rPr lang="nl-NL" sz="4400" dirty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</a:br>
            <a:r>
              <a:rPr lang="nl-NL" sz="4400" dirty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&amp; een andere leesvraag</a:t>
            </a:r>
            <a:endParaRPr lang="nl-NL" dirty="0"/>
          </a:p>
        </p:txBody>
      </p:sp>
      <p:pic>
        <p:nvPicPr>
          <p:cNvPr id="6" name="Afbeelding 5" descr="Afbeelding met tekst, wiel&#10;&#10;Automatisch gegenereerde beschrijving">
            <a:extLst>
              <a:ext uri="{FF2B5EF4-FFF2-40B4-BE49-F238E27FC236}">
                <a16:creationId xmlns:a16="http://schemas.microsoft.com/office/drawing/2014/main" id="{9B69CDDE-BE4C-10AC-B822-F43B25CCD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858">
            <a:off x="1715449" y="3171754"/>
            <a:ext cx="4644094" cy="1644783"/>
          </a:xfrm>
          <a:prstGeom prst="rect">
            <a:avLst/>
          </a:prstGeom>
        </p:spPr>
      </p:pic>
      <p:pic>
        <p:nvPicPr>
          <p:cNvPr id="9" name="Afbeelding 8" descr="Afbeelding met logo&#10;&#10;Automatisch gegenereerde beschrijving">
            <a:extLst>
              <a:ext uri="{FF2B5EF4-FFF2-40B4-BE49-F238E27FC236}">
                <a16:creationId xmlns:a16="http://schemas.microsoft.com/office/drawing/2014/main" id="{E18D1DC7-0F8D-101C-0873-672DFD2F7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083">
            <a:off x="5053886" y="3579333"/>
            <a:ext cx="4817000" cy="4817000"/>
          </a:xfrm>
          <a:prstGeom prst="rect">
            <a:avLst/>
          </a:prstGeom>
        </p:spPr>
      </p:pic>
      <p:pic>
        <p:nvPicPr>
          <p:cNvPr id="11" name="Afbeelding 10" descr="Afbeelding met boksbeugel, bril&#10;&#10;Automatisch gegenereerde beschrijving">
            <a:extLst>
              <a:ext uri="{FF2B5EF4-FFF2-40B4-BE49-F238E27FC236}">
                <a16:creationId xmlns:a16="http://schemas.microsoft.com/office/drawing/2014/main" id="{1271BAC4-B1E2-3237-7230-A08BCAF70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89" y="736082"/>
            <a:ext cx="1476589" cy="147658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7941B265-7513-9EB4-670D-1A57F3B86C2E}"/>
              </a:ext>
            </a:extLst>
          </p:cNvPr>
          <p:cNvSpPr txBox="1"/>
          <p:nvPr/>
        </p:nvSpPr>
        <p:spPr>
          <a:xfrm rot="901215">
            <a:off x="1774596" y="3141874"/>
            <a:ext cx="6169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Welk persoon uit het boek zou jij willen zijn?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1DF5526-28D3-D5B9-5C9C-F48935A457B1}"/>
              </a:ext>
            </a:extLst>
          </p:cNvPr>
          <p:cNvSpPr txBox="1"/>
          <p:nvPr/>
        </p:nvSpPr>
        <p:spPr>
          <a:xfrm rot="21206111">
            <a:off x="4801977" y="4918787"/>
            <a:ext cx="6169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Zijn de gebeurtenissen herkenbaar voor jou?</a:t>
            </a:r>
          </a:p>
        </p:txBody>
      </p:sp>
    </p:spTree>
    <p:extLst>
      <p:ext uri="{BB962C8B-B14F-4D97-AF65-F5344CB8AC3E}">
        <p14:creationId xmlns:p14="http://schemas.microsoft.com/office/powerpoint/2010/main" val="410354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84F6B-622D-407C-1FDE-C50D6711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72" y="2035935"/>
            <a:ext cx="3676727" cy="2786130"/>
          </a:xfrm>
        </p:spPr>
        <p:txBody>
          <a:bodyPr>
            <a:normAutofit/>
          </a:bodyPr>
          <a:lstStyle/>
          <a:p>
            <a:pPr algn="ctr"/>
            <a:r>
              <a:rPr lang="nl-NL" sz="6600" b="1" dirty="0">
                <a:solidFill>
                  <a:srgbClr val="FFFFFF"/>
                </a:solidFill>
              </a:rPr>
              <a:t>Lezen!</a:t>
            </a:r>
            <a:endParaRPr lang="LID4096" sz="6600" b="1" dirty="0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33173E-06A5-DB15-31E5-D967F63A6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791" y="190292"/>
            <a:ext cx="1751402" cy="169507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0CDC58D0-7EC5-8CA6-3140-1FDB0A46E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273">
            <a:off x="8325738" y="3287241"/>
            <a:ext cx="3069648" cy="306964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688C306-244B-B5D0-E7E4-3B1D73A7FEB0}"/>
              </a:ext>
            </a:extLst>
          </p:cNvPr>
          <p:cNvSpPr txBox="1"/>
          <p:nvPr/>
        </p:nvSpPr>
        <p:spPr>
          <a:xfrm>
            <a:off x="4270343" y="1428505"/>
            <a:ext cx="6410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- Gebruik de vraag als een leesbril, lees de tekst met de vraag in je achterhoofd. </a:t>
            </a:r>
            <a:b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</a:b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- Probeer een antwoord te bedenken aan de hand van het stuk dat je nu gelezen hebt. 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81DC017-6EB6-2BB9-BB0D-9B9F13754235}"/>
              </a:ext>
            </a:extLst>
          </p:cNvPr>
          <p:cNvSpPr txBox="1"/>
          <p:nvPr/>
        </p:nvSpPr>
        <p:spPr>
          <a:xfrm>
            <a:off x="4270343" y="853928"/>
            <a:ext cx="6410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chemeClr val="accent2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Tijdens</a:t>
            </a:r>
            <a:endParaRPr lang="nl-NL" sz="4000" dirty="0">
              <a:solidFill>
                <a:schemeClr val="accent2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52086EF-CC0B-8E43-1C0A-A71823B9E8E1}"/>
              </a:ext>
            </a:extLst>
          </p:cNvPr>
          <p:cNvSpPr txBox="1"/>
          <p:nvPr/>
        </p:nvSpPr>
        <p:spPr>
          <a:xfrm>
            <a:off x="4409496" y="3322836"/>
            <a:ext cx="64102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Na het lezen</a:t>
            </a:r>
            <a:endParaRPr lang="nl-NL" sz="4400" dirty="0">
              <a:solidFill>
                <a:schemeClr val="accent2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208D194-A8AD-DD15-82BF-BD08D00AFFFF}"/>
              </a:ext>
            </a:extLst>
          </p:cNvPr>
          <p:cNvSpPr txBox="1"/>
          <p:nvPr/>
        </p:nvSpPr>
        <p:spPr>
          <a:xfrm>
            <a:off x="4409496" y="3898232"/>
            <a:ext cx="6410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- Bespreek de vraag met je schoudermaatje.</a:t>
            </a:r>
            <a:b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</a:b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- Bespreek de vraag met de rest van klas.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6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5182d8-8f1a-4481-bfe2-f92bdecbe446" xsi:nil="true"/>
    <lcf76f155ced4ddcb4097134ff3c332f xmlns="021b465c-3b0b-4319-a321-a31d49da96f4">
      <Terms xmlns="http://schemas.microsoft.com/office/infopath/2007/PartnerControls"/>
    </lcf76f155ced4ddcb4097134ff3c332f>
    <Gebied xmlns="021b465c-3b0b-4319-a321-a31d49da96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5CD4D2A79F347B10A92E10DEBD953" ma:contentTypeVersion="15" ma:contentTypeDescription="Een nieuw document maken." ma:contentTypeScope="" ma:versionID="9bd6b9b070d937125584d5f37fc8a7cf">
  <xsd:schema xmlns:xsd="http://www.w3.org/2001/XMLSchema" xmlns:xs="http://www.w3.org/2001/XMLSchema" xmlns:p="http://schemas.microsoft.com/office/2006/metadata/properties" xmlns:ns2="021b465c-3b0b-4319-a321-a31d49da96f4" xmlns:ns3="965182d8-8f1a-4481-bfe2-f92bdecbe446" targetNamespace="http://schemas.microsoft.com/office/2006/metadata/properties" ma:root="true" ma:fieldsID="21ff7c5d304f5fc2046e5d19cf105c90" ns2:_="" ns3:_="">
    <xsd:import namespace="021b465c-3b0b-4319-a321-a31d49da96f4"/>
    <xsd:import namespace="965182d8-8f1a-4481-bfe2-f92bdecbe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Geb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b465c-3b0b-4319-a321-a31d49da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6ffcf93-f24d-4e2f-8f06-ae166e18d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Gebied" ma:index="22" nillable="true" ma:displayName="Gebied" ma:format="Dropdown" ma:internalName="Gebie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182d8-8f1a-4481-bfe2-f92bdecbe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fa7a63-9f62-4985-8620-0f9e1ff33e23}" ma:internalName="TaxCatchAll" ma:showField="CatchAllData" ma:web="965182d8-8f1a-4481-bfe2-f92bdecbe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D8295E-E112-4EC9-8B26-B4DA561B2C8E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965182d8-8f1a-4481-bfe2-f92bdecbe446"/>
    <ds:schemaRef ds:uri="021b465c-3b0b-4319-a321-a31d49da96f4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83BA983-CDE6-4EDB-B6E4-DECA57E92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b465c-3b0b-4319-a321-a31d49da96f4"/>
    <ds:schemaRef ds:uri="965182d8-8f1a-4481-bfe2-f92bdecbe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9A7D51-1D92-44E0-A53D-3C29BD155E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100</Words>
  <Application>Microsoft Office PowerPoint</Application>
  <PresentationFormat>Breedbeeld</PresentationFormat>
  <Paragraphs>10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 Headline</vt:lpstr>
      <vt:lpstr>Office Theme</vt:lpstr>
      <vt:lpstr>Leesbrillen</vt:lpstr>
      <vt:lpstr>Iedere dag een andere   .   . &amp; een andere leesvraag</vt:lpstr>
      <vt:lpstr>Lezen!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BiebBoys Boek</dc:title>
  <dc:creator>Kees Meulendijks</dc:creator>
  <cp:lastModifiedBy>Joran Floor</cp:lastModifiedBy>
  <cp:revision>2</cp:revision>
  <dcterms:created xsi:type="dcterms:W3CDTF">2023-03-08T15:06:58Z</dcterms:created>
  <dcterms:modified xsi:type="dcterms:W3CDTF">2023-04-25T12:32:21Z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