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2"/>
  </p:notesMasterIdLst>
  <p:sldIdLst>
    <p:sldId id="256" r:id="rId5"/>
    <p:sldId id="259" r:id="rId6"/>
    <p:sldId id="261" r:id="rId7"/>
    <p:sldId id="270" r:id="rId8"/>
    <p:sldId id="260" r:id="rId9"/>
    <p:sldId id="263" r:id="rId10"/>
    <p:sldId id="264" r:id="rId11"/>
    <p:sldId id="265" r:id="rId12"/>
    <p:sldId id="266" r:id="rId13"/>
    <p:sldId id="267" r:id="rId14"/>
    <p:sldId id="268" r:id="rId15"/>
    <p:sldId id="269" r:id="rId16"/>
    <p:sldId id="276" r:id="rId17"/>
    <p:sldId id="271" r:id="rId18"/>
    <p:sldId id="272" r:id="rId19"/>
    <p:sldId id="273" r:id="rId20"/>
    <p:sldId id="275" r:id="rId21"/>
  </p:sldIdLst>
  <p:sldSz cx="12192000" cy="6858000"/>
  <p:notesSz cx="6858000" cy="9144000"/>
  <p:defaultTex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9EDC32-E77C-4504-827F-24BAA350DD79}" v="593" dt="2023-03-09T15:59:42.6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es Meulendijks" userId="ed72235d-632d-4eda-95ef-1a60bcc8250b" providerId="ADAL" clId="{149EDC32-E77C-4504-827F-24BAA350DD79}"/>
    <pc:docChg chg="undo custSel addSld delSld modSld sldOrd addMainMaster delMainMaster modMainMaster">
      <pc:chgData name="Kees Meulendijks" userId="ed72235d-632d-4eda-95ef-1a60bcc8250b" providerId="ADAL" clId="{149EDC32-E77C-4504-827F-24BAA350DD79}" dt="2023-03-09T15:59:42.658" v="1239" actId="1076"/>
      <pc:docMkLst>
        <pc:docMk/>
      </pc:docMkLst>
      <pc:sldChg chg="addSp delSp modSp new mod ord setBg setClrOvrMap">
        <pc:chgData name="Kees Meulendijks" userId="ed72235d-632d-4eda-95ef-1a60bcc8250b" providerId="ADAL" clId="{149EDC32-E77C-4504-827F-24BAA350DD79}" dt="2023-03-09T14:50:44.426" v="424" actId="14100"/>
        <pc:sldMkLst>
          <pc:docMk/>
          <pc:sldMk cId="4102010703" sldId="256"/>
        </pc:sldMkLst>
        <pc:spChg chg="mod">
          <ac:chgData name="Kees Meulendijks" userId="ed72235d-632d-4eda-95ef-1a60bcc8250b" providerId="ADAL" clId="{149EDC32-E77C-4504-827F-24BAA350DD79}" dt="2023-03-09T14:50:06.594" v="412" actId="1076"/>
          <ac:spMkLst>
            <pc:docMk/>
            <pc:sldMk cId="4102010703" sldId="256"/>
            <ac:spMk id="2" creationId="{708E3947-3717-6754-3E5F-B11DE8866B3F}"/>
          </ac:spMkLst>
        </pc:spChg>
        <pc:spChg chg="mod">
          <ac:chgData name="Kees Meulendijks" userId="ed72235d-632d-4eda-95ef-1a60bcc8250b" providerId="ADAL" clId="{149EDC32-E77C-4504-827F-24BAA350DD79}" dt="2023-03-09T13:37:26.371" v="221" actId="1035"/>
          <ac:spMkLst>
            <pc:docMk/>
            <pc:sldMk cId="4102010703" sldId="256"/>
            <ac:spMk id="3" creationId="{074EBEE0-4DD6-A5FA-20F1-B615FB3E87A5}"/>
          </ac:spMkLst>
        </pc:spChg>
        <pc:spChg chg="add del">
          <ac:chgData name="Kees Meulendijks" userId="ed72235d-632d-4eda-95ef-1a60bcc8250b" providerId="ADAL" clId="{149EDC32-E77C-4504-827F-24BAA350DD79}" dt="2023-03-08T15:09:00.867" v="26" actId="26606"/>
          <ac:spMkLst>
            <pc:docMk/>
            <pc:sldMk cId="4102010703" sldId="256"/>
            <ac:spMk id="10" creationId="{71B2258F-86CA-4D4D-8270-BC05FCDEBFB3}"/>
          </ac:spMkLst>
        </pc:spChg>
        <pc:spChg chg="add del">
          <ac:chgData name="Kees Meulendijks" userId="ed72235d-632d-4eda-95ef-1a60bcc8250b" providerId="ADAL" clId="{149EDC32-E77C-4504-827F-24BAA350DD79}" dt="2023-03-08T15:47:41.930" v="129" actId="26606"/>
          <ac:spMkLst>
            <pc:docMk/>
            <pc:sldMk cId="4102010703" sldId="256"/>
            <ac:spMk id="15" creationId="{1C4FDBE2-32F7-4AC4-A40C-C51C65B1D474}"/>
          </ac:spMkLst>
        </pc:spChg>
        <pc:spChg chg="add del">
          <ac:chgData name="Kees Meulendijks" userId="ed72235d-632d-4eda-95ef-1a60bcc8250b" providerId="ADAL" clId="{149EDC32-E77C-4504-827F-24BAA350DD79}" dt="2023-03-08T15:47:41.930" v="129" actId="26606"/>
          <ac:spMkLst>
            <pc:docMk/>
            <pc:sldMk cId="4102010703" sldId="256"/>
            <ac:spMk id="16" creationId="{E2B33195-5BCA-4BB7-A82D-6739522687DD}"/>
          </ac:spMkLst>
        </pc:spChg>
        <pc:spChg chg="add del">
          <ac:chgData name="Kees Meulendijks" userId="ed72235d-632d-4eda-95ef-1a60bcc8250b" providerId="ADAL" clId="{149EDC32-E77C-4504-827F-24BAA350DD79}" dt="2023-03-08T15:46:49.405" v="123" actId="26606"/>
          <ac:spMkLst>
            <pc:docMk/>
            <pc:sldMk cId="4102010703" sldId="256"/>
            <ac:spMk id="17" creationId="{1C4FDBE2-32F7-4AC4-A40C-C51C65B1D474}"/>
          </ac:spMkLst>
        </pc:spChg>
        <pc:spChg chg="add del">
          <ac:chgData name="Kees Meulendijks" userId="ed72235d-632d-4eda-95ef-1a60bcc8250b" providerId="ADAL" clId="{149EDC32-E77C-4504-827F-24BAA350DD79}" dt="2023-03-08T15:47:41.930" v="129" actId="26606"/>
          <ac:spMkLst>
            <pc:docMk/>
            <pc:sldMk cId="4102010703" sldId="256"/>
            <ac:spMk id="18" creationId="{CF8AD9F3-9AF6-494F-83A3-2F677563935C}"/>
          </ac:spMkLst>
        </pc:spChg>
        <pc:spChg chg="add del">
          <ac:chgData name="Kees Meulendijks" userId="ed72235d-632d-4eda-95ef-1a60bcc8250b" providerId="ADAL" clId="{149EDC32-E77C-4504-827F-24BAA350DD79}" dt="2023-03-08T15:46:49.405" v="123" actId="26606"/>
          <ac:spMkLst>
            <pc:docMk/>
            <pc:sldMk cId="4102010703" sldId="256"/>
            <ac:spMk id="19" creationId="{E2B33195-5BCA-4BB7-A82D-6739522687DD}"/>
          </ac:spMkLst>
        </pc:spChg>
        <pc:spChg chg="add del">
          <ac:chgData name="Kees Meulendijks" userId="ed72235d-632d-4eda-95ef-1a60bcc8250b" providerId="ADAL" clId="{149EDC32-E77C-4504-827F-24BAA350DD79}" dt="2023-03-08T15:47:41.930" v="129" actId="26606"/>
          <ac:spMkLst>
            <pc:docMk/>
            <pc:sldMk cId="4102010703" sldId="256"/>
            <ac:spMk id="20" creationId="{11156773-3FB3-46D9-9F87-821287404830}"/>
          </ac:spMkLst>
        </pc:spChg>
        <pc:spChg chg="add del">
          <ac:chgData name="Kees Meulendijks" userId="ed72235d-632d-4eda-95ef-1a60bcc8250b" providerId="ADAL" clId="{149EDC32-E77C-4504-827F-24BAA350DD79}" dt="2023-03-08T15:46:49.405" v="123" actId="26606"/>
          <ac:spMkLst>
            <pc:docMk/>
            <pc:sldMk cId="4102010703" sldId="256"/>
            <ac:spMk id="21" creationId="{CF8AD9F3-9AF6-494F-83A3-2F677563935C}"/>
          </ac:spMkLst>
        </pc:spChg>
        <pc:spChg chg="add del">
          <ac:chgData name="Kees Meulendijks" userId="ed72235d-632d-4eda-95ef-1a60bcc8250b" providerId="ADAL" clId="{149EDC32-E77C-4504-827F-24BAA350DD79}" dt="2023-03-08T15:47:41.930" v="129" actId="26606"/>
          <ac:spMkLst>
            <pc:docMk/>
            <pc:sldMk cId="4102010703" sldId="256"/>
            <ac:spMk id="22" creationId="{E8EA24D0-C854-4AA8-B8FD-D252660D8840}"/>
          </ac:spMkLst>
        </pc:spChg>
        <pc:spChg chg="add del">
          <ac:chgData name="Kees Meulendijks" userId="ed72235d-632d-4eda-95ef-1a60bcc8250b" providerId="ADAL" clId="{149EDC32-E77C-4504-827F-24BAA350DD79}" dt="2023-03-08T15:46:49.405" v="123" actId="26606"/>
          <ac:spMkLst>
            <pc:docMk/>
            <pc:sldMk cId="4102010703" sldId="256"/>
            <ac:spMk id="23" creationId="{11156773-3FB3-46D9-9F87-821287404830}"/>
          </ac:spMkLst>
        </pc:spChg>
        <pc:spChg chg="add del">
          <ac:chgData name="Kees Meulendijks" userId="ed72235d-632d-4eda-95ef-1a60bcc8250b" providerId="ADAL" clId="{149EDC32-E77C-4504-827F-24BAA350DD79}" dt="2023-03-08T15:46:49.405" v="123" actId="26606"/>
          <ac:spMkLst>
            <pc:docMk/>
            <pc:sldMk cId="4102010703" sldId="256"/>
            <ac:spMk id="25" creationId="{E8EA24D0-C854-4AA8-B8FD-D252660D8840}"/>
          </ac:spMkLst>
        </pc:spChg>
        <pc:spChg chg="add del">
          <ac:chgData name="Kees Meulendijks" userId="ed72235d-632d-4eda-95ef-1a60bcc8250b" providerId="ADAL" clId="{149EDC32-E77C-4504-827F-24BAA350DD79}" dt="2023-03-09T13:28:03.766" v="139" actId="26606"/>
          <ac:spMkLst>
            <pc:docMk/>
            <pc:sldMk cId="4102010703" sldId="256"/>
            <ac:spMk id="26" creationId="{08373A3F-54E0-424E-A84D-3522122109F4}"/>
          </ac:spMkLst>
        </pc:spChg>
        <pc:spChg chg="add del">
          <ac:chgData name="Kees Meulendijks" userId="ed72235d-632d-4eda-95ef-1a60bcc8250b" providerId="ADAL" clId="{149EDC32-E77C-4504-827F-24BAA350DD79}" dt="2023-03-09T13:32:30.288" v="173" actId="26606"/>
          <ac:spMkLst>
            <pc:docMk/>
            <pc:sldMk cId="4102010703" sldId="256"/>
            <ac:spMk id="29" creationId="{70A21480-D93D-46BE-9A94-B5A80469DF68}"/>
          </ac:spMkLst>
        </pc:spChg>
        <pc:spChg chg="add del">
          <ac:chgData name="Kees Meulendijks" userId="ed72235d-632d-4eda-95ef-1a60bcc8250b" providerId="ADAL" clId="{149EDC32-E77C-4504-827F-24BAA350DD79}" dt="2023-03-09T13:28:09.382" v="143" actId="26606"/>
          <ac:spMkLst>
            <pc:docMk/>
            <pc:sldMk cId="4102010703" sldId="256"/>
            <ac:spMk id="31" creationId="{26B7664A-BE61-4A65-B937-A31E08B8B9AD}"/>
          </ac:spMkLst>
        </pc:spChg>
        <pc:spChg chg="add del">
          <ac:chgData name="Kees Meulendijks" userId="ed72235d-632d-4eda-95ef-1a60bcc8250b" providerId="ADAL" clId="{149EDC32-E77C-4504-827F-24BAA350DD79}" dt="2023-03-09T13:28:09.382" v="143" actId="26606"/>
          <ac:spMkLst>
            <pc:docMk/>
            <pc:sldMk cId="4102010703" sldId="256"/>
            <ac:spMk id="33" creationId="{279CAF82-0ECF-42BE-8F37-F71941E5D410}"/>
          </ac:spMkLst>
        </pc:spChg>
        <pc:spChg chg="add del">
          <ac:chgData name="Kees Meulendijks" userId="ed72235d-632d-4eda-95ef-1a60bcc8250b" providerId="ADAL" clId="{149EDC32-E77C-4504-827F-24BAA350DD79}" dt="2023-03-09T13:28:07.416" v="141" actId="26606"/>
          <ac:spMkLst>
            <pc:docMk/>
            <pc:sldMk cId="4102010703" sldId="256"/>
            <ac:spMk id="35" creationId="{A1A59942-B6FE-4CF6-8242-F6EE3231B8CB}"/>
          </ac:spMkLst>
        </pc:spChg>
        <pc:spChg chg="add del">
          <ac:chgData name="Kees Meulendijks" userId="ed72235d-632d-4eda-95ef-1a60bcc8250b" providerId="ADAL" clId="{149EDC32-E77C-4504-827F-24BAA350DD79}" dt="2023-03-09T13:28:07.416" v="141" actId="26606"/>
          <ac:spMkLst>
            <pc:docMk/>
            <pc:sldMk cId="4102010703" sldId="256"/>
            <ac:spMk id="37" creationId="{F2D9628C-9189-4868-B8AA-1727266FEF32}"/>
          </ac:spMkLst>
        </pc:spChg>
        <pc:spChg chg="add del">
          <ac:chgData name="Kees Meulendijks" userId="ed72235d-632d-4eda-95ef-1a60bcc8250b" providerId="ADAL" clId="{149EDC32-E77C-4504-827F-24BAA350DD79}" dt="2023-03-09T13:28:07.416" v="141" actId="26606"/>
          <ac:spMkLst>
            <pc:docMk/>
            <pc:sldMk cId="4102010703" sldId="256"/>
            <ac:spMk id="47" creationId="{3A397E3E-B90C-4D82-BAAA-36F7AC6A4565}"/>
          </ac:spMkLst>
        </pc:spChg>
        <pc:spChg chg="add del">
          <ac:chgData name="Kees Meulendijks" userId="ed72235d-632d-4eda-95ef-1a60bcc8250b" providerId="ADAL" clId="{149EDC32-E77C-4504-827F-24BAA350DD79}" dt="2023-03-09T13:28:07.416" v="141" actId="26606"/>
          <ac:spMkLst>
            <pc:docMk/>
            <pc:sldMk cId="4102010703" sldId="256"/>
            <ac:spMk id="55" creationId="{BE1E800F-93B7-4AB7-B63A-E4C4E9C2C392}"/>
          </ac:spMkLst>
        </pc:spChg>
        <pc:spChg chg="add del">
          <ac:chgData name="Kees Meulendijks" userId="ed72235d-632d-4eda-95ef-1a60bcc8250b" providerId="ADAL" clId="{149EDC32-E77C-4504-827F-24BAA350DD79}" dt="2023-03-09T13:28:07.416" v="141" actId="26606"/>
          <ac:spMkLst>
            <pc:docMk/>
            <pc:sldMk cId="4102010703" sldId="256"/>
            <ac:spMk id="56" creationId="{A2B5CBEA-F125-49B6-8335-227C325B112B}"/>
          </ac:spMkLst>
        </pc:spChg>
        <pc:spChg chg="add del">
          <ac:chgData name="Kees Meulendijks" userId="ed72235d-632d-4eda-95ef-1a60bcc8250b" providerId="ADAL" clId="{149EDC32-E77C-4504-827F-24BAA350DD79}" dt="2023-03-09T13:28:07.416" v="141" actId="26606"/>
          <ac:spMkLst>
            <pc:docMk/>
            <pc:sldMk cId="4102010703" sldId="256"/>
            <ac:spMk id="57" creationId="{1AF05241-2204-496E-AD1F-68B31922BB4A}"/>
          </ac:spMkLst>
        </pc:spChg>
        <pc:spChg chg="add del">
          <ac:chgData name="Kees Meulendijks" userId="ed72235d-632d-4eda-95ef-1a60bcc8250b" providerId="ADAL" clId="{149EDC32-E77C-4504-827F-24BAA350DD79}" dt="2023-03-09T13:28:09.382" v="143" actId="26606"/>
          <ac:spMkLst>
            <pc:docMk/>
            <pc:sldMk cId="4102010703" sldId="256"/>
            <ac:spMk id="59" creationId="{489B7BFD-8F45-4093-AD9C-91B15B0503D9}"/>
          </ac:spMkLst>
        </pc:spChg>
        <pc:spChg chg="add del">
          <ac:chgData name="Kees Meulendijks" userId="ed72235d-632d-4eda-95ef-1a60bcc8250b" providerId="ADAL" clId="{149EDC32-E77C-4504-827F-24BAA350DD79}" dt="2023-03-09T13:28:09.382" v="143" actId="26606"/>
          <ac:spMkLst>
            <pc:docMk/>
            <pc:sldMk cId="4102010703" sldId="256"/>
            <ac:spMk id="60" creationId="{64856DF8-E786-4A2B-BCE9-1D3AA7C5D0A9}"/>
          </ac:spMkLst>
        </pc:spChg>
        <pc:spChg chg="add del">
          <ac:chgData name="Kees Meulendijks" userId="ed72235d-632d-4eda-95ef-1a60bcc8250b" providerId="ADAL" clId="{149EDC32-E77C-4504-827F-24BAA350DD79}" dt="2023-03-09T13:28:09.382" v="143" actId="26606"/>
          <ac:spMkLst>
            <pc:docMk/>
            <pc:sldMk cId="4102010703" sldId="256"/>
            <ac:spMk id="61" creationId="{E646A872-7F34-4E27-B0A7-9720177E374D}"/>
          </ac:spMkLst>
        </pc:spChg>
        <pc:spChg chg="add del">
          <ac:chgData name="Kees Meulendijks" userId="ed72235d-632d-4eda-95ef-1a60bcc8250b" providerId="ADAL" clId="{149EDC32-E77C-4504-827F-24BAA350DD79}" dt="2023-03-09T13:28:09.382" v="143" actId="26606"/>
          <ac:spMkLst>
            <pc:docMk/>
            <pc:sldMk cId="4102010703" sldId="256"/>
            <ac:spMk id="62" creationId="{AE689860-A291-4B0F-AB65-421F8C20E2E1}"/>
          </ac:spMkLst>
        </pc:spChg>
        <pc:spChg chg="add del">
          <ac:chgData name="Kees Meulendijks" userId="ed72235d-632d-4eda-95ef-1a60bcc8250b" providerId="ADAL" clId="{149EDC32-E77C-4504-827F-24BAA350DD79}" dt="2023-03-09T13:28:09.382" v="143" actId="26606"/>
          <ac:spMkLst>
            <pc:docMk/>
            <pc:sldMk cId="4102010703" sldId="256"/>
            <ac:spMk id="63" creationId="{C82BEF57-041E-4DE3-B65C-CBE71211B3DE}"/>
          </ac:spMkLst>
        </pc:spChg>
        <pc:spChg chg="add del">
          <ac:chgData name="Kees Meulendijks" userId="ed72235d-632d-4eda-95ef-1a60bcc8250b" providerId="ADAL" clId="{149EDC32-E77C-4504-827F-24BAA350DD79}" dt="2023-03-09T13:28:09.382" v="143" actId="26606"/>
          <ac:spMkLst>
            <pc:docMk/>
            <pc:sldMk cId="4102010703" sldId="256"/>
            <ac:spMk id="64" creationId="{D9DFE8A5-DCEC-4A43-B613-D62AC8C5734F}"/>
          </ac:spMkLst>
        </pc:spChg>
        <pc:spChg chg="add del">
          <ac:chgData name="Kees Meulendijks" userId="ed72235d-632d-4eda-95ef-1a60bcc8250b" providerId="ADAL" clId="{149EDC32-E77C-4504-827F-24BAA350DD79}" dt="2023-03-09T13:28:09.382" v="143" actId="26606"/>
          <ac:spMkLst>
            <pc:docMk/>
            <pc:sldMk cId="4102010703" sldId="256"/>
            <ac:spMk id="65" creationId="{45E0BF71-78CD-4FD9-BB54-48CD14158971}"/>
          </ac:spMkLst>
        </pc:spChg>
        <pc:spChg chg="add del">
          <ac:chgData name="Kees Meulendijks" userId="ed72235d-632d-4eda-95ef-1a60bcc8250b" providerId="ADAL" clId="{149EDC32-E77C-4504-827F-24BAA350DD79}" dt="2023-03-09T13:28:09.382" v="143" actId="26606"/>
          <ac:spMkLst>
            <pc:docMk/>
            <pc:sldMk cId="4102010703" sldId="256"/>
            <ac:spMk id="66" creationId="{0AE773EE-DD7B-4F25-945A-3F59DEE680F9}"/>
          </ac:spMkLst>
        </pc:spChg>
        <pc:spChg chg="add del">
          <ac:chgData name="Kees Meulendijks" userId="ed72235d-632d-4eda-95ef-1a60bcc8250b" providerId="ADAL" clId="{149EDC32-E77C-4504-827F-24BAA350DD79}" dt="2023-03-09T13:28:09.382" v="143" actId="26606"/>
          <ac:spMkLst>
            <pc:docMk/>
            <pc:sldMk cId="4102010703" sldId="256"/>
            <ac:spMk id="70" creationId="{033BC44A-0661-43B4-9C14-FD5963C226AE}"/>
          </ac:spMkLst>
        </pc:spChg>
        <pc:spChg chg="add del">
          <ac:chgData name="Kees Meulendijks" userId="ed72235d-632d-4eda-95ef-1a60bcc8250b" providerId="ADAL" clId="{149EDC32-E77C-4504-827F-24BAA350DD79}" dt="2023-03-09T13:28:09.382" v="143" actId="26606"/>
          <ac:spMkLst>
            <pc:docMk/>
            <pc:sldMk cId="4102010703" sldId="256"/>
            <ac:spMk id="71" creationId="{2A7F3B2F-8A53-4176-8D77-ECA28FF4D6EB}"/>
          </ac:spMkLst>
        </pc:spChg>
        <pc:spChg chg="add del">
          <ac:chgData name="Kees Meulendijks" userId="ed72235d-632d-4eda-95ef-1a60bcc8250b" providerId="ADAL" clId="{149EDC32-E77C-4504-827F-24BAA350DD79}" dt="2023-03-09T13:28:09.382" v="143" actId="26606"/>
          <ac:spMkLst>
            <pc:docMk/>
            <pc:sldMk cId="4102010703" sldId="256"/>
            <ac:spMk id="72" creationId="{87045360-A428-4E4B-989C-E4EF4D92037A}"/>
          </ac:spMkLst>
        </pc:spChg>
        <pc:spChg chg="add del">
          <ac:chgData name="Kees Meulendijks" userId="ed72235d-632d-4eda-95ef-1a60bcc8250b" providerId="ADAL" clId="{149EDC32-E77C-4504-827F-24BAA350DD79}" dt="2023-03-09T13:32:30.288" v="173" actId="26606"/>
          <ac:spMkLst>
            <pc:docMk/>
            <pc:sldMk cId="4102010703" sldId="256"/>
            <ac:spMk id="74" creationId="{442DA8B8-94A2-45D6-976E-910B4828D25A}"/>
          </ac:spMkLst>
        </pc:spChg>
        <pc:spChg chg="add del">
          <ac:chgData name="Kees Meulendijks" userId="ed72235d-632d-4eda-95ef-1a60bcc8250b" providerId="ADAL" clId="{149EDC32-E77C-4504-827F-24BAA350DD79}" dt="2023-03-09T13:32:30.288" v="173" actId="26606"/>
          <ac:spMkLst>
            <pc:docMk/>
            <pc:sldMk cId="4102010703" sldId="256"/>
            <ac:spMk id="75" creationId="{07062BB1-E215-424E-80C4-7E1CF179A357}"/>
          </ac:spMkLst>
        </pc:spChg>
        <pc:spChg chg="add del">
          <ac:chgData name="Kees Meulendijks" userId="ed72235d-632d-4eda-95ef-1a60bcc8250b" providerId="ADAL" clId="{149EDC32-E77C-4504-827F-24BAA350DD79}" dt="2023-03-09T13:32:30.288" v="173" actId="26606"/>
          <ac:spMkLst>
            <pc:docMk/>
            <pc:sldMk cId="4102010703" sldId="256"/>
            <ac:spMk id="76" creationId="{6FD0FBFA-B43E-40C1-A6E4-B88234171E7A}"/>
          </ac:spMkLst>
        </pc:spChg>
        <pc:spChg chg="add del">
          <ac:chgData name="Kees Meulendijks" userId="ed72235d-632d-4eda-95ef-1a60bcc8250b" providerId="ADAL" clId="{149EDC32-E77C-4504-827F-24BAA350DD79}" dt="2023-03-09T13:32:30.288" v="173" actId="26606"/>
          <ac:spMkLst>
            <pc:docMk/>
            <pc:sldMk cId="4102010703" sldId="256"/>
            <ac:spMk id="77" creationId="{B368E167-B2D7-4904-BB6B-AE0486A2C6F8}"/>
          </ac:spMkLst>
        </pc:spChg>
        <pc:spChg chg="add del">
          <ac:chgData name="Kees Meulendijks" userId="ed72235d-632d-4eda-95ef-1a60bcc8250b" providerId="ADAL" clId="{149EDC32-E77C-4504-827F-24BAA350DD79}" dt="2023-03-09T13:32:30.288" v="173" actId="26606"/>
          <ac:spMkLst>
            <pc:docMk/>
            <pc:sldMk cId="4102010703" sldId="256"/>
            <ac:spMk id="78" creationId="{E5EBF8F5-ABE5-4029-A8FC-4E32622D70A6}"/>
          </ac:spMkLst>
        </pc:spChg>
        <pc:spChg chg="add del">
          <ac:chgData name="Kees Meulendijks" userId="ed72235d-632d-4eda-95ef-1a60bcc8250b" providerId="ADAL" clId="{149EDC32-E77C-4504-827F-24BAA350DD79}" dt="2023-03-09T13:32:30.288" v="173" actId="26606"/>
          <ac:spMkLst>
            <pc:docMk/>
            <pc:sldMk cId="4102010703" sldId="256"/>
            <ac:spMk id="79" creationId="{33E49524-66B4-4DB0-AD09-DC8B9874E1B3}"/>
          </ac:spMkLst>
        </pc:spChg>
        <pc:spChg chg="add del">
          <ac:chgData name="Kees Meulendijks" userId="ed72235d-632d-4eda-95ef-1a60bcc8250b" providerId="ADAL" clId="{149EDC32-E77C-4504-827F-24BAA350DD79}" dt="2023-03-09T13:36:20.148" v="189" actId="26606"/>
          <ac:spMkLst>
            <pc:docMk/>
            <pc:sldMk cId="4102010703" sldId="256"/>
            <ac:spMk id="1031" creationId="{702208A3-5B42-4C64-96EC-BCB605D2D3AC}"/>
          </ac:spMkLst>
        </pc:spChg>
        <pc:spChg chg="add del">
          <ac:chgData name="Kees Meulendijks" userId="ed72235d-632d-4eda-95ef-1a60bcc8250b" providerId="ADAL" clId="{149EDC32-E77C-4504-827F-24BAA350DD79}" dt="2023-03-09T13:36:20.148" v="189" actId="26606"/>
          <ac:spMkLst>
            <pc:docMk/>
            <pc:sldMk cId="4102010703" sldId="256"/>
            <ac:spMk id="1033" creationId="{158B3569-73B2-4D05-8E95-886A6EE17F1F}"/>
          </ac:spMkLst>
        </pc:spChg>
        <pc:spChg chg="add del">
          <ac:chgData name="Kees Meulendijks" userId="ed72235d-632d-4eda-95ef-1a60bcc8250b" providerId="ADAL" clId="{149EDC32-E77C-4504-827F-24BAA350DD79}" dt="2023-03-09T13:36:20.148" v="189" actId="26606"/>
          <ac:spMkLst>
            <pc:docMk/>
            <pc:sldMk cId="4102010703" sldId="256"/>
            <ac:spMk id="1035" creationId="{B71758F4-3F46-45DA-8AC5-4E508DA080BA}"/>
          </ac:spMkLst>
        </pc:spChg>
        <pc:spChg chg="add del">
          <ac:chgData name="Kees Meulendijks" userId="ed72235d-632d-4eda-95ef-1a60bcc8250b" providerId="ADAL" clId="{149EDC32-E77C-4504-827F-24BAA350DD79}" dt="2023-03-09T13:36:20.148" v="189" actId="26606"/>
          <ac:spMkLst>
            <pc:docMk/>
            <pc:sldMk cId="4102010703" sldId="256"/>
            <ac:spMk id="1039" creationId="{8D61482F-F3C5-4D66-8C5D-C6BBE3E1275C}"/>
          </ac:spMkLst>
        </pc:spChg>
        <pc:spChg chg="add">
          <ac:chgData name="Kees Meulendijks" userId="ed72235d-632d-4eda-95ef-1a60bcc8250b" providerId="ADAL" clId="{149EDC32-E77C-4504-827F-24BAA350DD79}" dt="2023-03-09T13:36:20.148" v="189" actId="26606"/>
          <ac:spMkLst>
            <pc:docMk/>
            <pc:sldMk cId="4102010703" sldId="256"/>
            <ac:spMk id="1044" creationId="{B9D7E975-9161-4F2D-AC53-69E1912F6B5D}"/>
          </ac:spMkLst>
        </pc:spChg>
        <pc:spChg chg="add">
          <ac:chgData name="Kees Meulendijks" userId="ed72235d-632d-4eda-95ef-1a60bcc8250b" providerId="ADAL" clId="{149EDC32-E77C-4504-827F-24BAA350DD79}" dt="2023-03-09T13:36:20.148" v="189" actId="26606"/>
          <ac:spMkLst>
            <pc:docMk/>
            <pc:sldMk cId="4102010703" sldId="256"/>
            <ac:spMk id="1046" creationId="{827DC2C4-B485-428A-BF4A-472D2967F47F}"/>
          </ac:spMkLst>
        </pc:spChg>
        <pc:spChg chg="add">
          <ac:chgData name="Kees Meulendijks" userId="ed72235d-632d-4eda-95ef-1a60bcc8250b" providerId="ADAL" clId="{149EDC32-E77C-4504-827F-24BAA350DD79}" dt="2023-03-09T13:36:20.148" v="189" actId="26606"/>
          <ac:spMkLst>
            <pc:docMk/>
            <pc:sldMk cId="4102010703" sldId="256"/>
            <ac:spMk id="1048" creationId="{463E6235-1649-4B47-9862-4026FC473B6F}"/>
          </ac:spMkLst>
        </pc:spChg>
        <pc:grpChg chg="add del">
          <ac:chgData name="Kees Meulendijks" userId="ed72235d-632d-4eda-95ef-1a60bcc8250b" providerId="ADAL" clId="{149EDC32-E77C-4504-827F-24BAA350DD79}" dt="2023-03-09T13:28:03.766" v="139" actId="26606"/>
          <ac:grpSpMkLst>
            <pc:docMk/>
            <pc:sldMk cId="4102010703" sldId="256"/>
            <ac:grpSpMk id="27" creationId="{C9829185-6353-4E3C-B082-AA7F5193916F}"/>
          </ac:grpSpMkLst>
        </pc:grpChg>
        <pc:grpChg chg="add del">
          <ac:chgData name="Kees Meulendijks" userId="ed72235d-632d-4eda-95ef-1a60bcc8250b" providerId="ADAL" clId="{149EDC32-E77C-4504-827F-24BAA350DD79}" dt="2023-03-09T13:28:03.766" v="139" actId="26606"/>
          <ac:grpSpMkLst>
            <pc:docMk/>
            <pc:sldMk cId="4102010703" sldId="256"/>
            <ac:grpSpMk id="34" creationId="{B7BAEF06-AB74-442C-8C30-B88233FD836C}"/>
          </ac:grpSpMkLst>
        </pc:grpChg>
        <pc:grpChg chg="add del">
          <ac:chgData name="Kees Meulendijks" userId="ed72235d-632d-4eda-95ef-1a60bcc8250b" providerId="ADAL" clId="{149EDC32-E77C-4504-827F-24BAA350DD79}" dt="2023-03-09T13:28:07.416" v="141" actId="26606"/>
          <ac:grpSpMkLst>
            <pc:docMk/>
            <pc:sldMk cId="4102010703" sldId="256"/>
            <ac:grpSpMk id="41" creationId="{FB9739EB-7F66-433D-841F-AB3CD18700B7}"/>
          </ac:grpSpMkLst>
        </pc:grpChg>
        <pc:grpChg chg="add del">
          <ac:chgData name="Kees Meulendijks" userId="ed72235d-632d-4eda-95ef-1a60bcc8250b" providerId="ADAL" clId="{149EDC32-E77C-4504-827F-24BAA350DD79}" dt="2023-03-09T13:28:07.416" v="141" actId="26606"/>
          <ac:grpSpMkLst>
            <pc:docMk/>
            <pc:sldMk cId="4102010703" sldId="256"/>
            <ac:grpSpMk id="48" creationId="{A464D8F0-8ADF-41F0-B6EF-EDCB07786F02}"/>
          </ac:grpSpMkLst>
        </pc:grpChg>
        <pc:grpChg chg="add del">
          <ac:chgData name="Kees Meulendijks" userId="ed72235d-632d-4eda-95ef-1a60bcc8250b" providerId="ADAL" clId="{149EDC32-E77C-4504-827F-24BAA350DD79}" dt="2023-03-09T13:28:07.416" v="141" actId="26606"/>
          <ac:grpSpMkLst>
            <pc:docMk/>
            <pc:sldMk cId="4102010703" sldId="256"/>
            <ac:grpSpMk id="51" creationId="{E21147CC-0146-459F-AC50-3DE54A0E77C8}"/>
          </ac:grpSpMkLst>
        </pc:grpChg>
        <pc:grpChg chg="add del">
          <ac:chgData name="Kees Meulendijks" userId="ed72235d-632d-4eda-95ef-1a60bcc8250b" providerId="ADAL" clId="{149EDC32-E77C-4504-827F-24BAA350DD79}" dt="2023-03-09T13:28:07.416" v="141" actId="26606"/>
          <ac:grpSpMkLst>
            <pc:docMk/>
            <pc:sldMk cId="4102010703" sldId="256"/>
            <ac:grpSpMk id="54" creationId="{CE7D92DE-9334-4F12-AD6B-8548D4F9A181}"/>
          </ac:grpSpMkLst>
        </pc:grpChg>
        <pc:grpChg chg="add del">
          <ac:chgData name="Kees Meulendijks" userId="ed72235d-632d-4eda-95ef-1a60bcc8250b" providerId="ADAL" clId="{149EDC32-E77C-4504-827F-24BAA350DD79}" dt="2023-03-09T13:28:09.382" v="143" actId="26606"/>
          <ac:grpSpMkLst>
            <pc:docMk/>
            <pc:sldMk cId="4102010703" sldId="256"/>
            <ac:grpSpMk id="67" creationId="{FB9739EB-7F66-433D-841F-AB3CD18700B7}"/>
          </ac:grpSpMkLst>
        </pc:grpChg>
        <pc:picChg chg="add del mod">
          <ac:chgData name="Kees Meulendijks" userId="ed72235d-632d-4eda-95ef-1a60bcc8250b" providerId="ADAL" clId="{149EDC32-E77C-4504-827F-24BAA350DD79}" dt="2023-03-09T13:27:47.765" v="137" actId="478"/>
          <ac:picMkLst>
            <pc:docMk/>
            <pc:sldMk cId="4102010703" sldId="256"/>
            <ac:picMk id="4" creationId="{D402B30A-54C7-6C18-775A-9A9ACBC8DE1D}"/>
          </ac:picMkLst>
        </pc:picChg>
        <pc:picChg chg="add del mod">
          <ac:chgData name="Kees Meulendijks" userId="ed72235d-632d-4eda-95ef-1a60bcc8250b" providerId="ADAL" clId="{149EDC32-E77C-4504-827F-24BAA350DD79}" dt="2023-03-09T13:32:20.355" v="172" actId="478"/>
          <ac:picMkLst>
            <pc:docMk/>
            <pc:sldMk cId="4102010703" sldId="256"/>
            <ac:picMk id="5" creationId="{430338CC-78C4-017D-FDF2-D41DD65FA87A}"/>
          </ac:picMkLst>
        </pc:picChg>
        <pc:picChg chg="add del mod ord">
          <ac:chgData name="Kees Meulendijks" userId="ed72235d-632d-4eda-95ef-1a60bcc8250b" providerId="ADAL" clId="{149EDC32-E77C-4504-827F-24BAA350DD79}" dt="2023-03-08T15:16:39.133" v="37" actId="478"/>
          <ac:picMkLst>
            <pc:docMk/>
            <pc:sldMk cId="4102010703" sldId="256"/>
            <ac:picMk id="5" creationId="{95FF1A7C-63C5-1CF6-936C-54298C367C8A}"/>
          </ac:picMkLst>
        </pc:picChg>
        <pc:picChg chg="add del mod">
          <ac:chgData name="Kees Meulendijks" userId="ed72235d-632d-4eda-95ef-1a60bcc8250b" providerId="ADAL" clId="{149EDC32-E77C-4504-827F-24BAA350DD79}" dt="2023-03-09T13:36:00.116" v="188" actId="478"/>
          <ac:picMkLst>
            <pc:docMk/>
            <pc:sldMk cId="4102010703" sldId="256"/>
            <ac:picMk id="6" creationId="{E3135361-9D53-D16B-0948-67DEB204901F}"/>
          </ac:picMkLst>
        </pc:picChg>
        <pc:picChg chg="add mod ord">
          <ac:chgData name="Kees Meulendijks" userId="ed72235d-632d-4eda-95ef-1a60bcc8250b" providerId="ADAL" clId="{149EDC32-E77C-4504-827F-24BAA350DD79}" dt="2023-03-09T13:37:02.489" v="206" actId="1076"/>
          <ac:picMkLst>
            <pc:docMk/>
            <pc:sldMk cId="4102010703" sldId="256"/>
            <ac:picMk id="7" creationId="{5E3500E2-9479-E7DD-4A9B-853DEBF1B5E1}"/>
          </ac:picMkLst>
        </pc:picChg>
        <pc:picChg chg="add mod ord">
          <ac:chgData name="Kees Meulendijks" userId="ed72235d-632d-4eda-95ef-1a60bcc8250b" providerId="ADAL" clId="{149EDC32-E77C-4504-827F-24BAA350DD79}" dt="2023-03-09T14:50:44.426" v="424" actId="14100"/>
          <ac:picMkLst>
            <pc:docMk/>
            <pc:sldMk cId="4102010703" sldId="256"/>
            <ac:picMk id="9" creationId="{7A8E654F-F4DA-C502-0D86-9CFDBD761F53}"/>
          </ac:picMkLst>
        </pc:picChg>
        <pc:picChg chg="add del mod">
          <ac:chgData name="Kees Meulendijks" userId="ed72235d-632d-4eda-95ef-1a60bcc8250b" providerId="ADAL" clId="{149EDC32-E77C-4504-827F-24BAA350DD79}" dt="2023-03-08T15:32:22.566" v="107" actId="478"/>
          <ac:picMkLst>
            <pc:docMk/>
            <pc:sldMk cId="4102010703" sldId="256"/>
            <ac:picMk id="9" creationId="{9549B59C-73BA-1C08-C4B3-541A4FA21F24}"/>
          </ac:picMkLst>
        </pc:picChg>
        <pc:picChg chg="add mod ord">
          <ac:chgData name="Kees Meulendijks" userId="ed72235d-632d-4eda-95ef-1a60bcc8250b" providerId="ADAL" clId="{149EDC32-E77C-4504-827F-24BAA350DD79}" dt="2023-03-09T13:36:55.922" v="204" actId="1076"/>
          <ac:picMkLst>
            <pc:docMk/>
            <pc:sldMk cId="4102010703" sldId="256"/>
            <ac:picMk id="12" creationId="{1B0D6730-568B-764A-22DC-21E573785BF9}"/>
          </ac:picMkLst>
        </pc:picChg>
        <pc:picChg chg="add del mod">
          <ac:chgData name="Kees Meulendijks" userId="ed72235d-632d-4eda-95ef-1a60bcc8250b" providerId="ADAL" clId="{149EDC32-E77C-4504-827F-24BAA350DD79}" dt="2023-03-08T15:45:09.607" v="119" actId="478"/>
          <ac:picMkLst>
            <pc:docMk/>
            <pc:sldMk cId="4102010703" sldId="256"/>
            <ac:picMk id="14" creationId="{09B19443-3DA1-FDD7-1241-63CECE979824}"/>
          </ac:picMkLst>
        </pc:picChg>
        <pc:picChg chg="add mod">
          <ac:chgData name="Kees Meulendijks" userId="ed72235d-632d-4eda-95ef-1a60bcc8250b" providerId="ADAL" clId="{149EDC32-E77C-4504-827F-24BAA350DD79}" dt="2023-03-09T13:36:54.513" v="203" actId="1076"/>
          <ac:picMkLst>
            <pc:docMk/>
            <pc:sldMk cId="4102010703" sldId="256"/>
            <ac:picMk id="1026" creationId="{4F020E17-EF02-A05A-A198-1E254B2B9BE0}"/>
          </ac:picMkLst>
        </pc:picChg>
        <pc:picChg chg="add del mod">
          <ac:chgData name="Kees Meulendijks" userId="ed72235d-632d-4eda-95ef-1a60bcc8250b" providerId="ADAL" clId="{149EDC32-E77C-4504-827F-24BAA350DD79}" dt="2023-03-08T15:16:30.529" v="35"/>
          <ac:picMkLst>
            <pc:docMk/>
            <pc:sldMk cId="4102010703" sldId="256"/>
            <ac:picMk id="1026" creationId="{CCFDA791-E9BA-B67F-CDC6-76EB4C5036D4}"/>
          </ac:picMkLst>
        </pc:picChg>
        <pc:picChg chg="add del mod">
          <ac:chgData name="Kees Meulendijks" userId="ed72235d-632d-4eda-95ef-1a60bcc8250b" providerId="ADAL" clId="{149EDC32-E77C-4504-827F-24BAA350DD79}" dt="2023-03-08T15:19:10.906" v="47" actId="478"/>
          <ac:picMkLst>
            <pc:docMk/>
            <pc:sldMk cId="4102010703" sldId="256"/>
            <ac:picMk id="1028" creationId="{05EF97FC-6375-1847-0B6A-A925E258DF4C}"/>
          </ac:picMkLst>
        </pc:picChg>
        <pc:picChg chg="add del">
          <ac:chgData name="Kees Meulendijks" userId="ed72235d-632d-4eda-95ef-1a60bcc8250b" providerId="ADAL" clId="{149EDC32-E77C-4504-827F-24BAA350DD79}" dt="2023-03-08T15:24:22.451" v="99"/>
          <ac:picMkLst>
            <pc:docMk/>
            <pc:sldMk cId="4102010703" sldId="256"/>
            <ac:picMk id="1030" creationId="{7B6C7126-ABF1-57C1-DD0B-08BDC239AE09}"/>
          </ac:picMkLst>
        </pc:picChg>
        <pc:cxnChg chg="add del">
          <ac:chgData name="Kees Meulendijks" userId="ed72235d-632d-4eda-95ef-1a60bcc8250b" providerId="ADAL" clId="{149EDC32-E77C-4504-827F-24BAA350DD79}" dt="2023-03-09T13:36:20.148" v="189" actId="26606"/>
          <ac:cxnSpMkLst>
            <pc:docMk/>
            <pc:sldMk cId="4102010703" sldId="256"/>
            <ac:cxnSpMk id="1037" creationId="{56020367-4FD5-4596-8E10-C5F095CD8DBF}"/>
          </ac:cxnSpMkLst>
        </pc:cxnChg>
      </pc:sldChg>
      <pc:sldChg chg="addSp delSp modSp new del mod ord">
        <pc:chgData name="Kees Meulendijks" userId="ed72235d-632d-4eda-95ef-1a60bcc8250b" providerId="ADAL" clId="{149EDC32-E77C-4504-827F-24BAA350DD79}" dt="2023-03-09T14:46:19.724" v="358" actId="47"/>
        <pc:sldMkLst>
          <pc:docMk/>
          <pc:sldMk cId="2078381544" sldId="257"/>
        </pc:sldMkLst>
        <pc:spChg chg="del">
          <ac:chgData name="Kees Meulendijks" userId="ed72235d-632d-4eda-95ef-1a60bcc8250b" providerId="ADAL" clId="{149EDC32-E77C-4504-827F-24BAA350DD79}" dt="2023-03-08T15:54:07.252" v="130"/>
          <ac:spMkLst>
            <pc:docMk/>
            <pc:sldMk cId="2078381544" sldId="257"/>
            <ac:spMk id="3" creationId="{190EAA38-3249-7905-4192-9C166C1261DC}"/>
          </ac:spMkLst>
        </pc:spChg>
        <pc:graphicFrameChg chg="add mod modGraphic">
          <ac:chgData name="Kees Meulendijks" userId="ed72235d-632d-4eda-95ef-1a60bcc8250b" providerId="ADAL" clId="{149EDC32-E77C-4504-827F-24BAA350DD79}" dt="2023-03-09T13:37:59.810" v="227" actId="14734"/>
          <ac:graphicFrameMkLst>
            <pc:docMk/>
            <pc:sldMk cId="2078381544" sldId="257"/>
            <ac:graphicFrameMk id="4" creationId="{CAB4215E-3889-200B-940E-94574E750422}"/>
          </ac:graphicFrameMkLst>
        </pc:graphicFrameChg>
        <pc:picChg chg="add mod">
          <ac:chgData name="Kees Meulendijks" userId="ed72235d-632d-4eda-95ef-1a60bcc8250b" providerId="ADAL" clId="{149EDC32-E77C-4504-827F-24BAA350DD79}" dt="2023-03-08T15:54:17.683" v="133" actId="1076"/>
          <ac:picMkLst>
            <pc:docMk/>
            <pc:sldMk cId="2078381544" sldId="257"/>
            <ac:picMk id="2050" creationId="{78280FB1-5F79-6101-4E58-568CDEBD0A24}"/>
          </ac:picMkLst>
        </pc:picChg>
      </pc:sldChg>
      <pc:sldChg chg="addSp delSp modSp add del mod">
        <pc:chgData name="Kees Meulendijks" userId="ed72235d-632d-4eda-95ef-1a60bcc8250b" providerId="ADAL" clId="{149EDC32-E77C-4504-827F-24BAA350DD79}" dt="2023-03-09T14:46:04.988" v="357" actId="47"/>
        <pc:sldMkLst>
          <pc:docMk/>
          <pc:sldMk cId="2754578724" sldId="258"/>
        </pc:sldMkLst>
        <pc:graphicFrameChg chg="add mod modGraphic">
          <ac:chgData name="Kees Meulendijks" userId="ed72235d-632d-4eda-95ef-1a60bcc8250b" providerId="ADAL" clId="{149EDC32-E77C-4504-827F-24BAA350DD79}" dt="2023-03-09T13:39:18.168" v="260" actId="20577"/>
          <ac:graphicFrameMkLst>
            <pc:docMk/>
            <pc:sldMk cId="2754578724" sldId="258"/>
            <ac:graphicFrameMk id="4" creationId="{86FC1940-B77D-6E9D-D5FE-EEAAE1E4A9D1}"/>
          </ac:graphicFrameMkLst>
        </pc:graphicFrameChg>
        <pc:picChg chg="del">
          <ac:chgData name="Kees Meulendijks" userId="ed72235d-632d-4eda-95ef-1a60bcc8250b" providerId="ADAL" clId="{149EDC32-E77C-4504-827F-24BAA350DD79}" dt="2023-03-09T13:37:41.306" v="223" actId="478"/>
          <ac:picMkLst>
            <pc:docMk/>
            <pc:sldMk cId="2754578724" sldId="258"/>
            <ac:picMk id="7" creationId="{5E3500E2-9479-E7DD-4A9B-853DEBF1B5E1}"/>
          </ac:picMkLst>
        </pc:picChg>
        <pc:picChg chg="del">
          <ac:chgData name="Kees Meulendijks" userId="ed72235d-632d-4eda-95ef-1a60bcc8250b" providerId="ADAL" clId="{149EDC32-E77C-4504-827F-24BAA350DD79}" dt="2023-03-09T13:37:41.707" v="224" actId="478"/>
          <ac:picMkLst>
            <pc:docMk/>
            <pc:sldMk cId="2754578724" sldId="258"/>
            <ac:picMk id="12" creationId="{1B0D6730-568B-764A-22DC-21E573785BF9}"/>
          </ac:picMkLst>
        </pc:picChg>
        <pc:picChg chg="del">
          <ac:chgData name="Kees Meulendijks" userId="ed72235d-632d-4eda-95ef-1a60bcc8250b" providerId="ADAL" clId="{149EDC32-E77C-4504-827F-24BAA350DD79}" dt="2023-03-09T13:37:42.645" v="225" actId="478"/>
          <ac:picMkLst>
            <pc:docMk/>
            <pc:sldMk cId="2754578724" sldId="258"/>
            <ac:picMk id="1026" creationId="{4F020E17-EF02-A05A-A198-1E254B2B9BE0}"/>
          </ac:picMkLst>
        </pc:picChg>
      </pc:sldChg>
      <pc:sldChg chg="addSp delSp modSp new mod ord setBg delAnim modAnim">
        <pc:chgData name="Kees Meulendijks" userId="ed72235d-632d-4eda-95ef-1a60bcc8250b" providerId="ADAL" clId="{149EDC32-E77C-4504-827F-24BAA350DD79}" dt="2023-03-09T14:48:46.975" v="387"/>
        <pc:sldMkLst>
          <pc:docMk/>
          <pc:sldMk cId="3919064235" sldId="259"/>
        </pc:sldMkLst>
        <pc:spChg chg="mod">
          <ac:chgData name="Kees Meulendijks" userId="ed72235d-632d-4eda-95ef-1a60bcc8250b" providerId="ADAL" clId="{149EDC32-E77C-4504-827F-24BAA350DD79}" dt="2023-03-09T14:45:39.010" v="356" actId="14100"/>
          <ac:spMkLst>
            <pc:docMk/>
            <pc:sldMk cId="3919064235" sldId="259"/>
            <ac:spMk id="2" creationId="{FC084F6B-622D-407C-1FDE-C50D6711C35C}"/>
          </ac:spMkLst>
        </pc:spChg>
        <pc:spChg chg="del">
          <ac:chgData name="Kees Meulendijks" userId="ed72235d-632d-4eda-95ef-1a60bcc8250b" providerId="ADAL" clId="{149EDC32-E77C-4504-827F-24BAA350DD79}" dt="2023-03-09T14:08:40.641" v="262"/>
          <ac:spMkLst>
            <pc:docMk/>
            <pc:sldMk cId="3919064235" sldId="259"/>
            <ac:spMk id="3" creationId="{B54C74E0-880C-B12B-8257-57C13C0190B0}"/>
          </ac:spMkLst>
        </pc:spChg>
        <pc:spChg chg="add del mod">
          <ac:chgData name="Kees Meulendijks" userId="ed72235d-632d-4eda-95ef-1a60bcc8250b" providerId="ADAL" clId="{149EDC32-E77C-4504-827F-24BAA350DD79}" dt="2023-03-09T14:42:18.507" v="318" actId="478"/>
          <ac:spMkLst>
            <pc:docMk/>
            <pc:sldMk cId="3919064235" sldId="259"/>
            <ac:spMk id="6" creationId="{CD32E403-E2C8-A82B-1F48-D6EE53181E8A}"/>
          </ac:spMkLst>
        </pc:spChg>
        <pc:spChg chg="add del">
          <ac:chgData name="Kees Meulendijks" userId="ed72235d-632d-4eda-95ef-1a60bcc8250b" providerId="ADAL" clId="{149EDC32-E77C-4504-827F-24BAA350DD79}" dt="2023-03-09T14:41:59.663" v="314" actId="22"/>
          <ac:spMkLst>
            <pc:docMk/>
            <pc:sldMk cId="3919064235" sldId="259"/>
            <ac:spMk id="8" creationId="{0AA7CB19-0F9A-880D-8BF2-C86D32C69EBF}"/>
          </ac:spMkLst>
        </pc:spChg>
        <pc:spChg chg="add">
          <ac:chgData name="Kees Meulendijks" userId="ed72235d-632d-4eda-95ef-1a60bcc8250b" providerId="ADAL" clId="{149EDC32-E77C-4504-827F-24BAA350DD79}" dt="2023-03-09T14:19:25.385" v="267" actId="26606"/>
          <ac:spMkLst>
            <pc:docMk/>
            <pc:sldMk cId="3919064235" sldId="259"/>
            <ac:spMk id="11" creationId="{907EF6B7-1338-4443-8C46-6A318D952DFD}"/>
          </ac:spMkLst>
        </pc:spChg>
        <pc:spChg chg="add">
          <ac:chgData name="Kees Meulendijks" userId="ed72235d-632d-4eda-95ef-1a60bcc8250b" providerId="ADAL" clId="{149EDC32-E77C-4504-827F-24BAA350DD79}" dt="2023-03-09T14:19:25.385" v="267" actId="26606"/>
          <ac:spMkLst>
            <pc:docMk/>
            <pc:sldMk cId="3919064235" sldId="259"/>
            <ac:spMk id="13" creationId="{DAAE4CDD-124C-4DCF-9584-B6033B545DD5}"/>
          </ac:spMkLst>
        </pc:spChg>
        <pc:spChg chg="add">
          <ac:chgData name="Kees Meulendijks" userId="ed72235d-632d-4eda-95ef-1a60bcc8250b" providerId="ADAL" clId="{149EDC32-E77C-4504-827F-24BAA350DD79}" dt="2023-03-09T14:19:25.385" v="267" actId="26606"/>
          <ac:spMkLst>
            <pc:docMk/>
            <pc:sldMk cId="3919064235" sldId="259"/>
            <ac:spMk id="15" creationId="{081E4A58-353D-44AE-B2FC-2A74E2E400F7}"/>
          </ac:spMkLst>
        </pc:spChg>
        <pc:graphicFrameChg chg="add mod modGraphic">
          <ac:chgData name="Kees Meulendijks" userId="ed72235d-632d-4eda-95ef-1a60bcc8250b" providerId="ADAL" clId="{149EDC32-E77C-4504-827F-24BAA350DD79}" dt="2023-03-09T14:45:29.217" v="352" actId="1076"/>
          <ac:graphicFrameMkLst>
            <pc:docMk/>
            <pc:sldMk cId="3919064235" sldId="259"/>
            <ac:graphicFrameMk id="9" creationId="{80BF8158-25B8-D9DC-88E7-8871E927DAA0}"/>
          </ac:graphicFrameMkLst>
        </pc:graphicFrameChg>
        <pc:picChg chg="add del mod">
          <ac:chgData name="Kees Meulendijks" userId="ed72235d-632d-4eda-95ef-1a60bcc8250b" providerId="ADAL" clId="{149EDC32-E77C-4504-827F-24BAA350DD79}" dt="2023-03-09T14:09:08.943" v="266" actId="478"/>
          <ac:picMkLst>
            <pc:docMk/>
            <pc:sldMk cId="3919064235" sldId="259"/>
            <ac:picMk id="4" creationId="{2CC7986D-60A8-4A29-EE77-11D54266E5EA}"/>
          </ac:picMkLst>
        </pc:picChg>
        <pc:picChg chg="add del mod modCrop">
          <ac:chgData name="Kees Meulendijks" userId="ed72235d-632d-4eda-95ef-1a60bcc8250b" providerId="ADAL" clId="{149EDC32-E77C-4504-827F-24BAA350DD79}" dt="2023-03-09T14:48:46.722" v="386" actId="478"/>
          <ac:picMkLst>
            <pc:docMk/>
            <pc:sldMk cId="3919064235" sldId="259"/>
            <ac:picMk id="12" creationId="{5F98B7F6-2704-82DF-57A4-B6F68355B9EA}"/>
          </ac:picMkLst>
        </pc:picChg>
        <pc:picChg chg="add mod">
          <ac:chgData name="Kees Meulendijks" userId="ed72235d-632d-4eda-95ef-1a60bcc8250b" providerId="ADAL" clId="{149EDC32-E77C-4504-827F-24BAA350DD79}" dt="2023-03-09T14:48:46.975" v="387"/>
          <ac:picMkLst>
            <pc:docMk/>
            <pc:sldMk cId="3919064235" sldId="259"/>
            <ac:picMk id="14" creationId="{29B63DCE-3A3D-692A-A105-B2E35E41D227}"/>
          </ac:picMkLst>
        </pc:picChg>
      </pc:sldChg>
      <pc:sldChg chg="addSp delSp modSp new mod delAnim modAnim">
        <pc:chgData name="Kees Meulendijks" userId="ed72235d-632d-4eda-95ef-1a60bcc8250b" providerId="ADAL" clId="{149EDC32-E77C-4504-827F-24BAA350DD79}" dt="2023-03-09T15:13:44.623" v="704" actId="167"/>
        <pc:sldMkLst>
          <pc:docMk/>
          <pc:sldMk cId="632132219" sldId="260"/>
        </pc:sldMkLst>
        <pc:spChg chg="mod">
          <ac:chgData name="Kees Meulendijks" userId="ed72235d-632d-4eda-95ef-1a60bcc8250b" providerId="ADAL" clId="{149EDC32-E77C-4504-827F-24BAA350DD79}" dt="2023-03-09T14:59:16.162" v="528" actId="1076"/>
          <ac:spMkLst>
            <pc:docMk/>
            <pc:sldMk cId="632132219" sldId="260"/>
            <ac:spMk id="2" creationId="{A27FEC56-45BD-A5AF-5F37-F33E4BEC4D3C}"/>
          </ac:spMkLst>
        </pc:spChg>
        <pc:spChg chg="del">
          <ac:chgData name="Kees Meulendijks" userId="ed72235d-632d-4eda-95ef-1a60bcc8250b" providerId="ADAL" clId="{149EDC32-E77C-4504-827F-24BAA350DD79}" dt="2023-03-09T14:34:40.993" v="269"/>
          <ac:spMkLst>
            <pc:docMk/>
            <pc:sldMk cId="632132219" sldId="260"/>
            <ac:spMk id="3" creationId="{ED44F753-8952-71C5-7D35-533965A49A2E}"/>
          </ac:spMkLst>
        </pc:spChg>
        <pc:spChg chg="add del mod">
          <ac:chgData name="Kees Meulendijks" userId="ed72235d-632d-4eda-95ef-1a60bcc8250b" providerId="ADAL" clId="{149EDC32-E77C-4504-827F-24BAA350DD79}" dt="2023-03-09T14:59:35.034" v="529" actId="478"/>
          <ac:spMkLst>
            <pc:docMk/>
            <pc:sldMk cId="632132219" sldId="260"/>
            <ac:spMk id="6" creationId="{B7654B5B-F70C-A9A3-F1B4-2DB2422034A9}"/>
          </ac:spMkLst>
        </pc:spChg>
        <pc:picChg chg="add del mod">
          <ac:chgData name="Kees Meulendijks" userId="ed72235d-632d-4eda-95ef-1a60bcc8250b" providerId="ADAL" clId="{149EDC32-E77C-4504-827F-24BAA350DD79}" dt="2023-03-09T14:35:42.767" v="289" actId="478"/>
          <ac:picMkLst>
            <pc:docMk/>
            <pc:sldMk cId="632132219" sldId="260"/>
            <ac:picMk id="4" creationId="{D16EDA8F-1BFB-5EA9-6015-20DF4F44EED1}"/>
          </ac:picMkLst>
        </pc:picChg>
        <pc:picChg chg="add mod">
          <ac:chgData name="Kees Meulendijks" userId="ed72235d-632d-4eda-95ef-1a60bcc8250b" providerId="ADAL" clId="{149EDC32-E77C-4504-827F-24BAA350DD79}" dt="2023-03-09T14:57:48.349" v="510" actId="167"/>
          <ac:picMkLst>
            <pc:docMk/>
            <pc:sldMk cId="632132219" sldId="260"/>
            <ac:picMk id="7" creationId="{19694247-A577-7230-D295-7C657ED92881}"/>
          </ac:picMkLst>
        </pc:picChg>
        <pc:picChg chg="add del mod">
          <ac:chgData name="Kees Meulendijks" userId="ed72235d-632d-4eda-95ef-1a60bcc8250b" providerId="ADAL" clId="{149EDC32-E77C-4504-827F-24BAA350DD79}" dt="2023-03-09T15:03:57.394" v="598" actId="478"/>
          <ac:picMkLst>
            <pc:docMk/>
            <pc:sldMk cId="632132219" sldId="260"/>
            <ac:picMk id="8" creationId="{AD5DC586-F5B2-CB03-5CEE-6938B28FE51F}"/>
          </ac:picMkLst>
        </pc:picChg>
        <pc:picChg chg="add mod">
          <ac:chgData name="Kees Meulendijks" userId="ed72235d-632d-4eda-95ef-1a60bcc8250b" providerId="ADAL" clId="{149EDC32-E77C-4504-827F-24BAA350DD79}" dt="2023-03-09T15:02:54.914" v="591" actId="1076"/>
          <ac:picMkLst>
            <pc:docMk/>
            <pc:sldMk cId="632132219" sldId="260"/>
            <ac:picMk id="9" creationId="{69876525-CE44-E907-9BAC-213E32E56CA1}"/>
          </ac:picMkLst>
        </pc:picChg>
        <pc:picChg chg="add del mod">
          <ac:chgData name="Kees Meulendijks" userId="ed72235d-632d-4eda-95ef-1a60bcc8250b" providerId="ADAL" clId="{149EDC32-E77C-4504-827F-24BAA350DD79}" dt="2023-03-09T15:12:29.922" v="687" actId="478"/>
          <ac:picMkLst>
            <pc:docMk/>
            <pc:sldMk cId="632132219" sldId="260"/>
            <ac:picMk id="10" creationId="{3CA08908-DCBF-53D8-A836-0F83E78902DD}"/>
          </ac:picMkLst>
        </pc:picChg>
        <pc:picChg chg="add mod">
          <ac:chgData name="Kees Meulendijks" userId="ed72235d-632d-4eda-95ef-1a60bcc8250b" providerId="ADAL" clId="{149EDC32-E77C-4504-827F-24BAA350DD79}" dt="2023-03-09T15:12:30.830" v="688"/>
          <ac:picMkLst>
            <pc:docMk/>
            <pc:sldMk cId="632132219" sldId="260"/>
            <ac:picMk id="11" creationId="{E6F16257-D2CB-F361-741B-51B2D3107F85}"/>
          </ac:picMkLst>
        </pc:picChg>
        <pc:picChg chg="add mod">
          <ac:chgData name="Kees Meulendijks" userId="ed72235d-632d-4eda-95ef-1a60bcc8250b" providerId="ADAL" clId="{149EDC32-E77C-4504-827F-24BAA350DD79}" dt="2023-03-09T15:13:44.623" v="704" actId="167"/>
          <ac:picMkLst>
            <pc:docMk/>
            <pc:sldMk cId="632132219" sldId="260"/>
            <ac:picMk id="4098" creationId="{47E4E45E-70F9-3A05-BB1C-118B88B0CB25}"/>
          </ac:picMkLst>
        </pc:picChg>
      </pc:sldChg>
      <pc:sldChg chg="addSp delSp modSp add mod">
        <pc:chgData name="Kees Meulendijks" userId="ed72235d-632d-4eda-95ef-1a60bcc8250b" providerId="ADAL" clId="{149EDC32-E77C-4504-827F-24BAA350DD79}" dt="2023-03-09T14:53:39.378" v="431" actId="1076"/>
        <pc:sldMkLst>
          <pc:docMk/>
          <pc:sldMk cId="611765166" sldId="261"/>
        </pc:sldMkLst>
        <pc:spChg chg="mod">
          <ac:chgData name="Kees Meulendijks" userId="ed72235d-632d-4eda-95ef-1a60bcc8250b" providerId="ADAL" clId="{149EDC32-E77C-4504-827F-24BAA350DD79}" dt="2023-03-09T14:47:47.107" v="377" actId="20577"/>
          <ac:spMkLst>
            <pc:docMk/>
            <pc:sldMk cId="611765166" sldId="261"/>
            <ac:spMk id="2" creationId="{FC084F6B-622D-407C-1FDE-C50D6711C35C}"/>
          </ac:spMkLst>
        </pc:spChg>
        <pc:graphicFrameChg chg="del">
          <ac:chgData name="Kees Meulendijks" userId="ed72235d-632d-4eda-95ef-1a60bcc8250b" providerId="ADAL" clId="{149EDC32-E77C-4504-827F-24BAA350DD79}" dt="2023-03-09T14:47:50.251" v="378" actId="478"/>
          <ac:graphicFrameMkLst>
            <pc:docMk/>
            <pc:sldMk cId="611765166" sldId="261"/>
            <ac:graphicFrameMk id="9" creationId="{80BF8158-25B8-D9DC-88E7-8871E927DAA0}"/>
          </ac:graphicFrameMkLst>
        </pc:graphicFrameChg>
        <pc:picChg chg="add mod modCrop">
          <ac:chgData name="Kees Meulendijks" userId="ed72235d-632d-4eda-95ef-1a60bcc8250b" providerId="ADAL" clId="{149EDC32-E77C-4504-827F-24BAA350DD79}" dt="2023-03-09T14:48:36.882" v="385" actId="1076"/>
          <ac:picMkLst>
            <pc:docMk/>
            <pc:sldMk cId="611765166" sldId="261"/>
            <ac:picMk id="4" creationId="{048C9E2F-6390-85B5-179F-C033ABDF8BD1}"/>
          </ac:picMkLst>
        </pc:picChg>
        <pc:picChg chg="add mod">
          <ac:chgData name="Kees Meulendijks" userId="ed72235d-632d-4eda-95ef-1a60bcc8250b" providerId="ADAL" clId="{149EDC32-E77C-4504-827F-24BAA350DD79}" dt="2023-03-09T14:53:39.378" v="431" actId="1076"/>
          <ac:picMkLst>
            <pc:docMk/>
            <pc:sldMk cId="611765166" sldId="261"/>
            <ac:picMk id="6" creationId="{3B5AA19D-A8D3-9889-8793-D59540894E73}"/>
          </ac:picMkLst>
        </pc:picChg>
        <pc:picChg chg="del">
          <ac:chgData name="Kees Meulendijks" userId="ed72235d-632d-4eda-95ef-1a60bcc8250b" providerId="ADAL" clId="{149EDC32-E77C-4504-827F-24BAA350DD79}" dt="2023-03-09T14:48:25.218" v="382" actId="478"/>
          <ac:picMkLst>
            <pc:docMk/>
            <pc:sldMk cId="611765166" sldId="261"/>
            <ac:picMk id="12" creationId="{5F98B7F6-2704-82DF-57A4-B6F68355B9EA}"/>
          </ac:picMkLst>
        </pc:picChg>
      </pc:sldChg>
      <pc:sldChg chg="new del">
        <pc:chgData name="Kees Meulendijks" userId="ed72235d-632d-4eda-95ef-1a60bcc8250b" providerId="ADAL" clId="{149EDC32-E77C-4504-827F-24BAA350DD79}" dt="2023-03-09T14:46:25.251" v="360" actId="680"/>
        <pc:sldMkLst>
          <pc:docMk/>
          <pc:sldMk cId="4277156276" sldId="261"/>
        </pc:sldMkLst>
      </pc:sldChg>
      <pc:sldChg chg="addSp delSp modSp add del mod">
        <pc:chgData name="Kees Meulendijks" userId="ed72235d-632d-4eda-95ef-1a60bcc8250b" providerId="ADAL" clId="{149EDC32-E77C-4504-827F-24BAA350DD79}" dt="2023-03-09T15:13:49.163" v="705" actId="47"/>
        <pc:sldMkLst>
          <pc:docMk/>
          <pc:sldMk cId="254407216" sldId="262"/>
        </pc:sldMkLst>
        <pc:spChg chg="mod">
          <ac:chgData name="Kees Meulendijks" userId="ed72235d-632d-4eda-95ef-1a60bcc8250b" providerId="ADAL" clId="{149EDC32-E77C-4504-827F-24BAA350DD79}" dt="2023-03-09T14:54:01.795" v="456" actId="20577"/>
          <ac:spMkLst>
            <pc:docMk/>
            <pc:sldMk cId="254407216" sldId="262"/>
            <ac:spMk id="2" creationId="{FC084F6B-622D-407C-1FDE-C50D6711C35C}"/>
          </ac:spMkLst>
        </pc:spChg>
        <pc:picChg chg="mod">
          <ac:chgData name="Kees Meulendijks" userId="ed72235d-632d-4eda-95ef-1a60bcc8250b" providerId="ADAL" clId="{149EDC32-E77C-4504-827F-24BAA350DD79}" dt="2023-03-09T14:54:23.946" v="460" actId="1076"/>
          <ac:picMkLst>
            <pc:docMk/>
            <pc:sldMk cId="254407216" sldId="262"/>
            <ac:picMk id="4" creationId="{048C9E2F-6390-85B5-179F-C033ABDF8BD1}"/>
          </ac:picMkLst>
        </pc:picChg>
        <pc:picChg chg="del">
          <ac:chgData name="Kees Meulendijks" userId="ed72235d-632d-4eda-95ef-1a60bcc8250b" providerId="ADAL" clId="{149EDC32-E77C-4504-827F-24BAA350DD79}" dt="2023-03-09T14:54:06.139" v="457" actId="478"/>
          <ac:picMkLst>
            <pc:docMk/>
            <pc:sldMk cId="254407216" sldId="262"/>
            <ac:picMk id="6" creationId="{3B5AA19D-A8D3-9889-8793-D59540894E73}"/>
          </ac:picMkLst>
        </pc:picChg>
        <pc:picChg chg="add mod">
          <ac:chgData name="Kees Meulendijks" userId="ed72235d-632d-4eda-95ef-1a60bcc8250b" providerId="ADAL" clId="{149EDC32-E77C-4504-827F-24BAA350DD79}" dt="2023-03-09T14:55:37.082" v="469" actId="732"/>
          <ac:picMkLst>
            <pc:docMk/>
            <pc:sldMk cId="254407216" sldId="262"/>
            <ac:picMk id="2050" creationId="{8FC389C2-BDDA-DD3B-5C43-AA9FB9A72479}"/>
          </ac:picMkLst>
        </pc:picChg>
      </pc:sldChg>
      <pc:sldChg chg="add del">
        <pc:chgData name="Kees Meulendijks" userId="ed72235d-632d-4eda-95ef-1a60bcc8250b" providerId="ADAL" clId="{149EDC32-E77C-4504-827F-24BAA350DD79}" dt="2023-03-09T14:47:32.486" v="364" actId="47"/>
        <pc:sldMkLst>
          <pc:docMk/>
          <pc:sldMk cId="2989669123" sldId="262"/>
        </pc:sldMkLst>
      </pc:sldChg>
      <pc:sldChg chg="addSp delSp modSp add mod modAnim">
        <pc:chgData name="Kees Meulendijks" userId="ed72235d-632d-4eda-95ef-1a60bcc8250b" providerId="ADAL" clId="{149EDC32-E77C-4504-827F-24BAA350DD79}" dt="2023-03-09T15:13:15.618" v="699" actId="1076"/>
        <pc:sldMkLst>
          <pc:docMk/>
          <pc:sldMk cId="2278954064" sldId="263"/>
        </pc:sldMkLst>
        <pc:spChg chg="mod">
          <ac:chgData name="Kees Meulendijks" userId="ed72235d-632d-4eda-95ef-1a60bcc8250b" providerId="ADAL" clId="{149EDC32-E77C-4504-827F-24BAA350DD79}" dt="2023-03-09T15:00:04.474" v="537" actId="20577"/>
          <ac:spMkLst>
            <pc:docMk/>
            <pc:sldMk cId="2278954064" sldId="263"/>
            <ac:spMk id="2" creationId="{A27FEC56-45BD-A5AF-5F37-F33E4BEC4D3C}"/>
          </ac:spMkLst>
        </pc:spChg>
        <pc:picChg chg="add mod modCrop">
          <ac:chgData name="Kees Meulendijks" userId="ed72235d-632d-4eda-95ef-1a60bcc8250b" providerId="ADAL" clId="{149EDC32-E77C-4504-827F-24BAA350DD79}" dt="2023-03-09T15:03:17.241" v="596" actId="1076"/>
          <ac:picMkLst>
            <pc:docMk/>
            <pc:sldMk cId="2278954064" sldId="263"/>
            <ac:picMk id="3" creationId="{355E4C06-18A1-73A6-4DB9-A44CCD08F18E}"/>
          </ac:picMkLst>
        </pc:picChg>
        <pc:picChg chg="add mod">
          <ac:chgData name="Kees Meulendijks" userId="ed72235d-632d-4eda-95ef-1a60bcc8250b" providerId="ADAL" clId="{149EDC32-E77C-4504-827F-24BAA350DD79}" dt="2023-03-09T15:12:27.383" v="686"/>
          <ac:picMkLst>
            <pc:docMk/>
            <pc:sldMk cId="2278954064" sldId="263"/>
            <ac:picMk id="4" creationId="{001FD3C8-E07B-0847-9541-B319C54386AB}"/>
          </ac:picMkLst>
        </pc:picChg>
        <pc:picChg chg="add mod">
          <ac:chgData name="Kees Meulendijks" userId="ed72235d-632d-4eda-95ef-1a60bcc8250b" providerId="ADAL" clId="{149EDC32-E77C-4504-827F-24BAA350DD79}" dt="2023-03-09T15:13:15.618" v="699" actId="1076"/>
          <ac:picMkLst>
            <pc:docMk/>
            <pc:sldMk cId="2278954064" sldId="263"/>
            <ac:picMk id="6" creationId="{64F32B0E-5FBE-3B2B-800D-2DEBC0427DAD}"/>
          </ac:picMkLst>
        </pc:picChg>
        <pc:picChg chg="del mod">
          <ac:chgData name="Kees Meulendijks" userId="ed72235d-632d-4eda-95ef-1a60bcc8250b" providerId="ADAL" clId="{149EDC32-E77C-4504-827F-24BAA350DD79}" dt="2023-03-09T15:12:26.498" v="685" actId="478"/>
          <ac:picMkLst>
            <pc:docMk/>
            <pc:sldMk cId="2278954064" sldId="263"/>
            <ac:picMk id="8" creationId="{AD5DC586-F5B2-CB03-5CEE-6938B28FE51F}"/>
          </ac:picMkLst>
        </pc:picChg>
      </pc:sldChg>
      <pc:sldChg chg="addSp delSp modSp add mod modAnim">
        <pc:chgData name="Kees Meulendijks" userId="ed72235d-632d-4eda-95ef-1a60bcc8250b" providerId="ADAL" clId="{149EDC32-E77C-4504-827F-24BAA350DD79}" dt="2023-03-09T15:12:54.278" v="694" actId="167"/>
        <pc:sldMkLst>
          <pc:docMk/>
          <pc:sldMk cId="3354061388" sldId="264"/>
        </pc:sldMkLst>
        <pc:spChg chg="mod">
          <ac:chgData name="Kees Meulendijks" userId="ed72235d-632d-4eda-95ef-1a60bcc8250b" providerId="ADAL" clId="{149EDC32-E77C-4504-827F-24BAA350DD79}" dt="2023-03-09T15:00:32.754" v="546" actId="20577"/>
          <ac:spMkLst>
            <pc:docMk/>
            <pc:sldMk cId="3354061388" sldId="264"/>
            <ac:spMk id="2" creationId="{A27FEC56-45BD-A5AF-5F37-F33E4BEC4D3C}"/>
          </ac:spMkLst>
        </pc:spChg>
        <pc:picChg chg="add mod modCrop">
          <ac:chgData name="Kees Meulendijks" userId="ed72235d-632d-4eda-95ef-1a60bcc8250b" providerId="ADAL" clId="{149EDC32-E77C-4504-827F-24BAA350DD79}" dt="2023-03-09T15:04:38.962" v="606" actId="1076"/>
          <ac:picMkLst>
            <pc:docMk/>
            <pc:sldMk cId="3354061388" sldId="264"/>
            <ac:picMk id="3" creationId="{1B099BC9-48EE-E0D9-71C0-7D26A2F1D92E}"/>
          </ac:picMkLst>
        </pc:picChg>
        <pc:picChg chg="add mod">
          <ac:chgData name="Kees Meulendijks" userId="ed72235d-632d-4eda-95ef-1a60bcc8250b" providerId="ADAL" clId="{149EDC32-E77C-4504-827F-24BAA350DD79}" dt="2023-03-09T15:12:23.887" v="684"/>
          <ac:picMkLst>
            <pc:docMk/>
            <pc:sldMk cId="3354061388" sldId="264"/>
            <ac:picMk id="4" creationId="{C4A74396-854E-9E0C-7D8E-E949AA341354}"/>
          </ac:picMkLst>
        </pc:picChg>
        <pc:picChg chg="add mod ord">
          <ac:chgData name="Kees Meulendijks" userId="ed72235d-632d-4eda-95ef-1a60bcc8250b" providerId="ADAL" clId="{149EDC32-E77C-4504-827F-24BAA350DD79}" dt="2023-03-09T15:12:54.278" v="694" actId="167"/>
          <ac:picMkLst>
            <pc:docMk/>
            <pc:sldMk cId="3354061388" sldId="264"/>
            <ac:picMk id="6" creationId="{42800BBA-8126-30C6-0F89-8D12D4EFC894}"/>
          </ac:picMkLst>
        </pc:picChg>
        <pc:picChg chg="del">
          <ac:chgData name="Kees Meulendijks" userId="ed72235d-632d-4eda-95ef-1a60bcc8250b" providerId="ADAL" clId="{149EDC32-E77C-4504-827F-24BAA350DD79}" dt="2023-03-09T15:12:22.978" v="683" actId="478"/>
          <ac:picMkLst>
            <pc:docMk/>
            <pc:sldMk cId="3354061388" sldId="264"/>
            <ac:picMk id="8" creationId="{AD5DC586-F5B2-CB03-5CEE-6938B28FE51F}"/>
          </ac:picMkLst>
        </pc:picChg>
      </pc:sldChg>
      <pc:sldChg chg="addSp delSp modSp add mod modAnim">
        <pc:chgData name="Kees Meulendijks" userId="ed72235d-632d-4eda-95ef-1a60bcc8250b" providerId="ADAL" clId="{149EDC32-E77C-4504-827F-24BAA350DD79}" dt="2023-03-09T15:12:18.970" v="682" actId="1076"/>
        <pc:sldMkLst>
          <pc:docMk/>
          <pc:sldMk cId="3761951274" sldId="265"/>
        </pc:sldMkLst>
        <pc:spChg chg="mod">
          <ac:chgData name="Kees Meulendijks" userId="ed72235d-632d-4eda-95ef-1a60bcc8250b" providerId="ADAL" clId="{149EDC32-E77C-4504-827F-24BAA350DD79}" dt="2023-03-09T15:00:46.626" v="558" actId="14100"/>
          <ac:spMkLst>
            <pc:docMk/>
            <pc:sldMk cId="3761951274" sldId="265"/>
            <ac:spMk id="2" creationId="{A27FEC56-45BD-A5AF-5F37-F33E4BEC4D3C}"/>
          </ac:spMkLst>
        </pc:spChg>
        <pc:picChg chg="add mod">
          <ac:chgData name="Kees Meulendijks" userId="ed72235d-632d-4eda-95ef-1a60bcc8250b" providerId="ADAL" clId="{149EDC32-E77C-4504-827F-24BAA350DD79}" dt="2023-03-09T15:05:43.897" v="613" actId="1076"/>
          <ac:picMkLst>
            <pc:docMk/>
            <pc:sldMk cId="3761951274" sldId="265"/>
            <ac:picMk id="3" creationId="{ECEE0F65-FAAD-DC9E-DA43-5CD6C3CD5F32}"/>
          </ac:picMkLst>
        </pc:picChg>
        <pc:picChg chg="add mod">
          <ac:chgData name="Kees Meulendijks" userId="ed72235d-632d-4eda-95ef-1a60bcc8250b" providerId="ADAL" clId="{149EDC32-E77C-4504-827F-24BAA350DD79}" dt="2023-03-09T15:12:14.192" v="680"/>
          <ac:picMkLst>
            <pc:docMk/>
            <pc:sldMk cId="3761951274" sldId="265"/>
            <ac:picMk id="4" creationId="{CAE01E7F-86C7-4256-D399-018B1D3AC152}"/>
          </ac:picMkLst>
        </pc:picChg>
        <pc:picChg chg="del">
          <ac:chgData name="Kees Meulendijks" userId="ed72235d-632d-4eda-95ef-1a60bcc8250b" providerId="ADAL" clId="{149EDC32-E77C-4504-827F-24BAA350DD79}" dt="2023-03-09T15:12:08.681" v="679" actId="478"/>
          <ac:picMkLst>
            <pc:docMk/>
            <pc:sldMk cId="3761951274" sldId="265"/>
            <ac:picMk id="8" creationId="{AD5DC586-F5B2-CB03-5CEE-6938B28FE51F}"/>
          </ac:picMkLst>
        </pc:picChg>
        <pc:picChg chg="add mod">
          <ac:chgData name="Kees Meulendijks" userId="ed72235d-632d-4eda-95ef-1a60bcc8250b" providerId="ADAL" clId="{149EDC32-E77C-4504-827F-24BAA350DD79}" dt="2023-03-09T15:12:18.970" v="682" actId="1076"/>
          <ac:picMkLst>
            <pc:docMk/>
            <pc:sldMk cId="3761951274" sldId="265"/>
            <ac:picMk id="7170" creationId="{C719B7E2-498C-EC8A-2D27-C9B5F1A72728}"/>
          </ac:picMkLst>
        </pc:picChg>
      </pc:sldChg>
      <pc:sldChg chg="addSp delSp modSp add mod modAnim">
        <pc:chgData name="Kees Meulendijks" userId="ed72235d-632d-4eda-95ef-1a60bcc8250b" providerId="ADAL" clId="{149EDC32-E77C-4504-827F-24BAA350DD79}" dt="2023-03-09T15:11:41.607" v="674" actId="166"/>
        <pc:sldMkLst>
          <pc:docMk/>
          <pc:sldMk cId="1723868716" sldId="266"/>
        </pc:sldMkLst>
        <pc:spChg chg="mod">
          <ac:chgData name="Kees Meulendijks" userId="ed72235d-632d-4eda-95ef-1a60bcc8250b" providerId="ADAL" clId="{149EDC32-E77C-4504-827F-24BAA350DD79}" dt="2023-03-09T15:00:52.410" v="562" actId="20577"/>
          <ac:spMkLst>
            <pc:docMk/>
            <pc:sldMk cId="1723868716" sldId="266"/>
            <ac:spMk id="2" creationId="{A27FEC56-45BD-A5AF-5F37-F33E4BEC4D3C}"/>
          </ac:spMkLst>
        </pc:spChg>
        <pc:picChg chg="add mod">
          <ac:chgData name="Kees Meulendijks" userId="ed72235d-632d-4eda-95ef-1a60bcc8250b" providerId="ADAL" clId="{149EDC32-E77C-4504-827F-24BAA350DD79}" dt="2023-03-09T15:05:58.978" v="617" actId="1076"/>
          <ac:picMkLst>
            <pc:docMk/>
            <pc:sldMk cId="1723868716" sldId="266"/>
            <ac:picMk id="3" creationId="{EDE571D4-53EE-FDE3-7BC8-D719AA75E431}"/>
          </ac:picMkLst>
        </pc:picChg>
        <pc:picChg chg="add mod ord">
          <ac:chgData name="Kees Meulendijks" userId="ed72235d-632d-4eda-95ef-1a60bcc8250b" providerId="ADAL" clId="{149EDC32-E77C-4504-827F-24BAA350DD79}" dt="2023-03-09T15:11:41.607" v="674" actId="166"/>
          <ac:picMkLst>
            <pc:docMk/>
            <pc:sldMk cId="1723868716" sldId="266"/>
            <ac:picMk id="4" creationId="{EE2CEA61-CD19-36B5-4C0B-FBC929BF0317}"/>
          </ac:picMkLst>
        </pc:picChg>
        <pc:picChg chg="del">
          <ac:chgData name="Kees Meulendijks" userId="ed72235d-632d-4eda-95ef-1a60bcc8250b" providerId="ADAL" clId="{149EDC32-E77C-4504-827F-24BAA350DD79}" dt="2023-03-09T15:10:09.162" v="664" actId="478"/>
          <ac:picMkLst>
            <pc:docMk/>
            <pc:sldMk cId="1723868716" sldId="266"/>
            <ac:picMk id="8" creationId="{AD5DC586-F5B2-CB03-5CEE-6938B28FE51F}"/>
          </ac:picMkLst>
        </pc:picChg>
        <pc:picChg chg="add mod">
          <ac:chgData name="Kees Meulendijks" userId="ed72235d-632d-4eda-95ef-1a60bcc8250b" providerId="ADAL" clId="{149EDC32-E77C-4504-827F-24BAA350DD79}" dt="2023-03-09T15:11:39.529" v="673" actId="14100"/>
          <ac:picMkLst>
            <pc:docMk/>
            <pc:sldMk cId="1723868716" sldId="266"/>
            <ac:picMk id="6146" creationId="{E2E8AC0A-E6D3-D555-867B-3A9483DE0B65}"/>
          </ac:picMkLst>
        </pc:picChg>
      </pc:sldChg>
      <pc:sldChg chg="addSp delSp modSp add mod modAnim">
        <pc:chgData name="Kees Meulendijks" userId="ed72235d-632d-4eda-95ef-1a60bcc8250b" providerId="ADAL" clId="{149EDC32-E77C-4504-827F-24BAA350DD79}" dt="2023-03-09T15:10:46.831" v="669" actId="166"/>
        <pc:sldMkLst>
          <pc:docMk/>
          <pc:sldMk cId="1517672699" sldId="267"/>
        </pc:sldMkLst>
        <pc:spChg chg="mod">
          <ac:chgData name="Kees Meulendijks" userId="ed72235d-632d-4eda-95ef-1a60bcc8250b" providerId="ADAL" clId="{149EDC32-E77C-4504-827F-24BAA350DD79}" dt="2023-03-09T15:01:04.466" v="570" actId="14100"/>
          <ac:spMkLst>
            <pc:docMk/>
            <pc:sldMk cId="1517672699" sldId="267"/>
            <ac:spMk id="2" creationId="{A27FEC56-45BD-A5AF-5F37-F33E4BEC4D3C}"/>
          </ac:spMkLst>
        </pc:spChg>
        <pc:picChg chg="add mod modCrop">
          <ac:chgData name="Kees Meulendijks" userId="ed72235d-632d-4eda-95ef-1a60bcc8250b" providerId="ADAL" clId="{149EDC32-E77C-4504-827F-24BAA350DD79}" dt="2023-03-09T15:06:37.018" v="623" actId="1076"/>
          <ac:picMkLst>
            <pc:docMk/>
            <pc:sldMk cId="1517672699" sldId="267"/>
            <ac:picMk id="3" creationId="{B8A18662-678D-5927-9FFC-D56090EC5E84}"/>
          </ac:picMkLst>
        </pc:picChg>
        <pc:picChg chg="add mod ord">
          <ac:chgData name="Kees Meulendijks" userId="ed72235d-632d-4eda-95ef-1a60bcc8250b" providerId="ADAL" clId="{149EDC32-E77C-4504-827F-24BAA350DD79}" dt="2023-03-09T15:10:46.831" v="669" actId="166"/>
          <ac:picMkLst>
            <pc:docMk/>
            <pc:sldMk cId="1517672699" sldId="267"/>
            <ac:picMk id="4" creationId="{AF59FA42-C4EC-94E7-EBC8-91AC83AD5025}"/>
          </ac:picMkLst>
        </pc:picChg>
        <pc:picChg chg="del">
          <ac:chgData name="Kees Meulendijks" userId="ed72235d-632d-4eda-95ef-1a60bcc8250b" providerId="ADAL" clId="{149EDC32-E77C-4504-827F-24BAA350DD79}" dt="2023-03-09T15:10:03.546" v="662" actId="478"/>
          <ac:picMkLst>
            <pc:docMk/>
            <pc:sldMk cId="1517672699" sldId="267"/>
            <ac:picMk id="8" creationId="{AD5DC586-F5B2-CB03-5CEE-6938B28FE51F}"/>
          </ac:picMkLst>
        </pc:picChg>
        <pc:picChg chg="add mod">
          <ac:chgData name="Kees Meulendijks" userId="ed72235d-632d-4eda-95ef-1a60bcc8250b" providerId="ADAL" clId="{149EDC32-E77C-4504-827F-24BAA350DD79}" dt="2023-03-09T15:10:44.305" v="668" actId="1076"/>
          <ac:picMkLst>
            <pc:docMk/>
            <pc:sldMk cId="1517672699" sldId="267"/>
            <ac:picMk id="5122" creationId="{08BCEB86-184B-4A0C-D361-B18B47B63B24}"/>
          </ac:picMkLst>
        </pc:picChg>
      </pc:sldChg>
      <pc:sldChg chg="addSp delSp modSp add mod modAnim">
        <pc:chgData name="Kees Meulendijks" userId="ed72235d-632d-4eda-95ef-1a60bcc8250b" providerId="ADAL" clId="{149EDC32-E77C-4504-827F-24BAA350DD79}" dt="2023-03-09T15:10:00.158" v="661"/>
        <pc:sldMkLst>
          <pc:docMk/>
          <pc:sldMk cId="159090077" sldId="268"/>
        </pc:sldMkLst>
        <pc:spChg chg="mod">
          <ac:chgData name="Kees Meulendijks" userId="ed72235d-632d-4eda-95ef-1a60bcc8250b" providerId="ADAL" clId="{149EDC32-E77C-4504-827F-24BAA350DD79}" dt="2023-03-09T15:01:19.026" v="579" actId="14100"/>
          <ac:spMkLst>
            <pc:docMk/>
            <pc:sldMk cId="159090077" sldId="268"/>
            <ac:spMk id="2" creationId="{A27FEC56-45BD-A5AF-5F37-F33E4BEC4D3C}"/>
          </ac:spMkLst>
        </pc:spChg>
        <pc:picChg chg="add mod modCrop">
          <ac:chgData name="Kees Meulendijks" userId="ed72235d-632d-4eda-95ef-1a60bcc8250b" providerId="ADAL" clId="{149EDC32-E77C-4504-827F-24BAA350DD79}" dt="2023-03-09T15:06:59.385" v="629" actId="1076"/>
          <ac:picMkLst>
            <pc:docMk/>
            <pc:sldMk cId="159090077" sldId="268"/>
            <ac:picMk id="3" creationId="{BBCBADD5-5AB2-61C3-69E5-254829CCC81C}"/>
          </ac:picMkLst>
        </pc:picChg>
        <pc:picChg chg="add mod">
          <ac:chgData name="Kees Meulendijks" userId="ed72235d-632d-4eda-95ef-1a60bcc8250b" providerId="ADAL" clId="{149EDC32-E77C-4504-827F-24BAA350DD79}" dt="2023-03-09T15:10:00.158" v="661"/>
          <ac:picMkLst>
            <pc:docMk/>
            <pc:sldMk cId="159090077" sldId="268"/>
            <ac:picMk id="4" creationId="{79D3C982-B7AD-AD53-3791-C07833B2378E}"/>
          </ac:picMkLst>
        </pc:picChg>
        <pc:picChg chg="del">
          <ac:chgData name="Kees Meulendijks" userId="ed72235d-632d-4eda-95ef-1a60bcc8250b" providerId="ADAL" clId="{149EDC32-E77C-4504-827F-24BAA350DD79}" dt="2023-03-09T15:09:56.393" v="660" actId="478"/>
          <ac:picMkLst>
            <pc:docMk/>
            <pc:sldMk cId="159090077" sldId="268"/>
            <ac:picMk id="8" creationId="{AD5DC586-F5B2-CB03-5CEE-6938B28FE51F}"/>
          </ac:picMkLst>
        </pc:picChg>
        <pc:picChg chg="add mod">
          <ac:chgData name="Kees Meulendijks" userId="ed72235d-632d-4eda-95ef-1a60bcc8250b" providerId="ADAL" clId="{149EDC32-E77C-4504-827F-24BAA350DD79}" dt="2023-03-09T15:09:49.170" v="659" actId="1076"/>
          <ac:picMkLst>
            <pc:docMk/>
            <pc:sldMk cId="159090077" sldId="268"/>
            <ac:picMk id="3074" creationId="{8563BB84-B33D-9940-E1AC-89C4FA51B2FF}"/>
          </ac:picMkLst>
        </pc:picChg>
      </pc:sldChg>
      <pc:sldChg chg="addSp modSp add mod modAnim">
        <pc:chgData name="Kees Meulendijks" userId="ed72235d-632d-4eda-95ef-1a60bcc8250b" providerId="ADAL" clId="{149EDC32-E77C-4504-827F-24BAA350DD79}" dt="2023-03-09T15:09:13.066" v="656" actId="14100"/>
        <pc:sldMkLst>
          <pc:docMk/>
          <pc:sldMk cId="2013959311" sldId="269"/>
        </pc:sldMkLst>
        <pc:spChg chg="mod">
          <ac:chgData name="Kees Meulendijks" userId="ed72235d-632d-4eda-95ef-1a60bcc8250b" providerId="ADAL" clId="{149EDC32-E77C-4504-827F-24BAA350DD79}" dt="2023-03-09T15:01:26.682" v="585" actId="14100"/>
          <ac:spMkLst>
            <pc:docMk/>
            <pc:sldMk cId="2013959311" sldId="269"/>
            <ac:spMk id="2" creationId="{A27FEC56-45BD-A5AF-5F37-F33E4BEC4D3C}"/>
          </ac:spMkLst>
        </pc:spChg>
        <pc:picChg chg="add mod modCrop">
          <ac:chgData name="Kees Meulendijks" userId="ed72235d-632d-4eda-95ef-1a60bcc8250b" providerId="ADAL" clId="{149EDC32-E77C-4504-827F-24BAA350DD79}" dt="2023-03-09T15:07:23.329" v="636" actId="1076"/>
          <ac:picMkLst>
            <pc:docMk/>
            <pc:sldMk cId="2013959311" sldId="269"/>
            <ac:picMk id="3" creationId="{8161379B-B3B5-B9E6-79BA-0255266169C8}"/>
          </ac:picMkLst>
        </pc:picChg>
        <pc:picChg chg="add mod ord">
          <ac:chgData name="Kees Meulendijks" userId="ed72235d-632d-4eda-95ef-1a60bcc8250b" providerId="ADAL" clId="{149EDC32-E77C-4504-827F-24BAA350DD79}" dt="2023-03-09T15:09:13.066" v="656" actId="14100"/>
          <ac:picMkLst>
            <pc:docMk/>
            <pc:sldMk cId="2013959311" sldId="269"/>
            <ac:picMk id="5" creationId="{3E5942B4-3548-5BC6-0413-90AA28EBF477}"/>
          </ac:picMkLst>
        </pc:picChg>
        <pc:picChg chg="mod">
          <ac:chgData name="Kees Meulendijks" userId="ed72235d-632d-4eda-95ef-1a60bcc8250b" providerId="ADAL" clId="{149EDC32-E77C-4504-827F-24BAA350DD79}" dt="2023-03-09T15:08:58.191" v="651" actId="167"/>
          <ac:picMkLst>
            <pc:docMk/>
            <pc:sldMk cId="2013959311" sldId="269"/>
            <ac:picMk id="7" creationId="{19694247-A577-7230-D295-7C657ED92881}"/>
          </ac:picMkLst>
        </pc:picChg>
        <pc:picChg chg="mod ord">
          <ac:chgData name="Kees Meulendijks" userId="ed72235d-632d-4eda-95ef-1a60bcc8250b" providerId="ADAL" clId="{149EDC32-E77C-4504-827F-24BAA350DD79}" dt="2023-03-09T15:08:25.074" v="648" actId="14100"/>
          <ac:picMkLst>
            <pc:docMk/>
            <pc:sldMk cId="2013959311" sldId="269"/>
            <ac:picMk id="8" creationId="{AD5DC586-F5B2-CB03-5CEE-6938B28FE51F}"/>
          </ac:picMkLst>
        </pc:picChg>
      </pc:sldChg>
      <pc:sldChg chg="addSp delSp modSp add mod">
        <pc:chgData name="Kees Meulendijks" userId="ed72235d-632d-4eda-95ef-1a60bcc8250b" providerId="ADAL" clId="{149EDC32-E77C-4504-827F-24BAA350DD79}" dt="2023-03-09T15:17:45.729" v="956" actId="14100"/>
        <pc:sldMkLst>
          <pc:docMk/>
          <pc:sldMk cId="590306228" sldId="270"/>
        </pc:sldMkLst>
        <pc:spChg chg="mod">
          <ac:chgData name="Kees Meulendijks" userId="ed72235d-632d-4eda-95ef-1a60bcc8250b" providerId="ADAL" clId="{149EDC32-E77C-4504-827F-24BAA350DD79}" dt="2023-03-09T15:15:10.338" v="747" actId="20577"/>
          <ac:spMkLst>
            <pc:docMk/>
            <pc:sldMk cId="590306228" sldId="270"/>
            <ac:spMk id="2" creationId="{FC084F6B-622D-407C-1FDE-C50D6711C35C}"/>
          </ac:spMkLst>
        </pc:spChg>
        <pc:spChg chg="add mod">
          <ac:chgData name="Kees Meulendijks" userId="ed72235d-632d-4eda-95ef-1a60bcc8250b" providerId="ADAL" clId="{149EDC32-E77C-4504-827F-24BAA350DD79}" dt="2023-03-09T15:16:42.706" v="951" actId="1076"/>
          <ac:spMkLst>
            <pc:docMk/>
            <pc:sldMk cId="590306228" sldId="270"/>
            <ac:spMk id="3" creationId="{77EB0816-01F9-9F39-45F4-79D501ABCA3E}"/>
          </ac:spMkLst>
        </pc:spChg>
        <pc:picChg chg="del">
          <ac:chgData name="Kees Meulendijks" userId="ed72235d-632d-4eda-95ef-1a60bcc8250b" providerId="ADAL" clId="{149EDC32-E77C-4504-827F-24BAA350DD79}" dt="2023-03-09T15:14:54.130" v="707" actId="478"/>
          <ac:picMkLst>
            <pc:docMk/>
            <pc:sldMk cId="590306228" sldId="270"/>
            <ac:picMk id="6" creationId="{3B5AA19D-A8D3-9889-8793-D59540894E73}"/>
          </ac:picMkLst>
        </pc:picChg>
        <pc:picChg chg="add mod">
          <ac:chgData name="Kees Meulendijks" userId="ed72235d-632d-4eda-95ef-1a60bcc8250b" providerId="ADAL" clId="{149EDC32-E77C-4504-827F-24BAA350DD79}" dt="2023-03-09T15:17:45.729" v="956" actId="14100"/>
          <ac:picMkLst>
            <pc:docMk/>
            <pc:sldMk cId="590306228" sldId="270"/>
            <ac:picMk id="10242" creationId="{AF3B22FF-C561-691D-762A-EEBC217738A3}"/>
          </ac:picMkLst>
        </pc:picChg>
      </pc:sldChg>
      <pc:sldChg chg="addSp delSp modSp add mod ord">
        <pc:chgData name="Kees Meulendijks" userId="ed72235d-632d-4eda-95ef-1a60bcc8250b" providerId="ADAL" clId="{149EDC32-E77C-4504-827F-24BAA350DD79}" dt="2023-03-09T15:36:25.585" v="980" actId="14100"/>
        <pc:sldMkLst>
          <pc:docMk/>
          <pc:sldMk cId="1143833597" sldId="271"/>
        </pc:sldMkLst>
        <pc:spChg chg="mod">
          <ac:chgData name="Kees Meulendijks" userId="ed72235d-632d-4eda-95ef-1a60bcc8250b" providerId="ADAL" clId="{149EDC32-E77C-4504-827F-24BAA350DD79}" dt="2023-03-09T15:18:11.753" v="967" actId="20577"/>
          <ac:spMkLst>
            <pc:docMk/>
            <pc:sldMk cId="1143833597" sldId="271"/>
            <ac:spMk id="2" creationId="{FC084F6B-622D-407C-1FDE-C50D6711C35C}"/>
          </ac:spMkLst>
        </pc:spChg>
        <pc:spChg chg="del">
          <ac:chgData name="Kees Meulendijks" userId="ed72235d-632d-4eda-95ef-1a60bcc8250b" providerId="ADAL" clId="{149EDC32-E77C-4504-827F-24BAA350DD79}" dt="2023-03-09T15:18:14.130" v="968" actId="478"/>
          <ac:spMkLst>
            <pc:docMk/>
            <pc:sldMk cId="1143833597" sldId="271"/>
            <ac:spMk id="3" creationId="{77EB0816-01F9-9F39-45F4-79D501ABCA3E}"/>
          </ac:spMkLst>
        </pc:spChg>
        <pc:picChg chg="del">
          <ac:chgData name="Kees Meulendijks" userId="ed72235d-632d-4eda-95ef-1a60bcc8250b" providerId="ADAL" clId="{149EDC32-E77C-4504-827F-24BAA350DD79}" dt="2023-03-09T15:36:10.178" v="975" actId="478"/>
          <ac:picMkLst>
            <pc:docMk/>
            <pc:sldMk cId="1143833597" sldId="271"/>
            <ac:picMk id="4" creationId="{048C9E2F-6390-85B5-179F-C033ABDF8BD1}"/>
          </ac:picMkLst>
        </pc:picChg>
        <pc:picChg chg="add mod">
          <ac:chgData name="Kees Meulendijks" userId="ed72235d-632d-4eda-95ef-1a60bcc8250b" providerId="ADAL" clId="{149EDC32-E77C-4504-827F-24BAA350DD79}" dt="2023-03-09T15:36:25.585" v="980" actId="14100"/>
          <ac:picMkLst>
            <pc:docMk/>
            <pc:sldMk cId="1143833597" sldId="271"/>
            <ac:picMk id="6" creationId="{54600F03-B047-949A-D0EF-6049C7262331}"/>
          </ac:picMkLst>
        </pc:picChg>
        <pc:picChg chg="del">
          <ac:chgData name="Kees Meulendijks" userId="ed72235d-632d-4eda-95ef-1a60bcc8250b" providerId="ADAL" clId="{149EDC32-E77C-4504-827F-24BAA350DD79}" dt="2023-03-09T15:36:15.026" v="977" actId="478"/>
          <ac:picMkLst>
            <pc:docMk/>
            <pc:sldMk cId="1143833597" sldId="271"/>
            <ac:picMk id="10242" creationId="{AF3B22FF-C561-691D-762A-EEBC217738A3}"/>
          </ac:picMkLst>
        </pc:picChg>
      </pc:sldChg>
      <pc:sldChg chg="addSp delSp modSp add mod">
        <pc:chgData name="Kees Meulendijks" userId="ed72235d-632d-4eda-95ef-1a60bcc8250b" providerId="ADAL" clId="{149EDC32-E77C-4504-827F-24BAA350DD79}" dt="2023-03-09T15:47:39.201" v="1086" actId="1076"/>
        <pc:sldMkLst>
          <pc:docMk/>
          <pc:sldMk cId="2865112074" sldId="272"/>
        </pc:sldMkLst>
        <pc:spChg chg="mod">
          <ac:chgData name="Kees Meulendijks" userId="ed72235d-632d-4eda-95ef-1a60bcc8250b" providerId="ADAL" clId="{149EDC32-E77C-4504-827F-24BAA350DD79}" dt="2023-03-09T15:44:43.237" v="1001" actId="20577"/>
          <ac:spMkLst>
            <pc:docMk/>
            <pc:sldMk cId="2865112074" sldId="272"/>
            <ac:spMk id="2" creationId="{FC084F6B-622D-407C-1FDE-C50D6711C35C}"/>
          </ac:spMkLst>
        </pc:spChg>
        <pc:spChg chg="add mod">
          <ac:chgData name="Kees Meulendijks" userId="ed72235d-632d-4eda-95ef-1a60bcc8250b" providerId="ADAL" clId="{149EDC32-E77C-4504-827F-24BAA350DD79}" dt="2023-03-09T15:47:39.201" v="1086" actId="1076"/>
          <ac:spMkLst>
            <pc:docMk/>
            <pc:sldMk cId="2865112074" sldId="272"/>
            <ac:spMk id="4" creationId="{1D05EB18-6B19-49ED-9744-B165BB45AEA9}"/>
          </ac:spMkLst>
        </pc:spChg>
        <pc:picChg chg="del">
          <ac:chgData name="Kees Meulendijks" userId="ed72235d-632d-4eda-95ef-1a60bcc8250b" providerId="ADAL" clId="{149EDC32-E77C-4504-827F-24BAA350DD79}" dt="2023-03-09T15:36:45.314" v="994" actId="478"/>
          <ac:picMkLst>
            <pc:docMk/>
            <pc:sldMk cId="2865112074" sldId="272"/>
            <ac:picMk id="6" creationId="{54600F03-B047-949A-D0EF-6049C7262331}"/>
          </ac:picMkLst>
        </pc:picChg>
      </pc:sldChg>
      <pc:sldChg chg="modSp add mod">
        <pc:chgData name="Kees Meulendijks" userId="ed72235d-632d-4eda-95ef-1a60bcc8250b" providerId="ADAL" clId="{149EDC32-E77C-4504-827F-24BAA350DD79}" dt="2023-03-09T15:47:51.771" v="1092" actId="20577"/>
        <pc:sldMkLst>
          <pc:docMk/>
          <pc:sldMk cId="4283427009" sldId="273"/>
        </pc:sldMkLst>
        <pc:spChg chg="mod">
          <ac:chgData name="Kees Meulendijks" userId="ed72235d-632d-4eda-95ef-1a60bcc8250b" providerId="ADAL" clId="{149EDC32-E77C-4504-827F-24BAA350DD79}" dt="2023-03-09T15:47:51.771" v="1092" actId="20577"/>
          <ac:spMkLst>
            <pc:docMk/>
            <pc:sldMk cId="4283427009" sldId="273"/>
            <ac:spMk id="4" creationId="{1D05EB18-6B19-49ED-9744-B165BB45AEA9}"/>
          </ac:spMkLst>
        </pc:spChg>
      </pc:sldChg>
      <pc:sldChg chg="addSp delSp modSp add del mod">
        <pc:chgData name="Kees Meulendijks" userId="ed72235d-632d-4eda-95ef-1a60bcc8250b" providerId="ADAL" clId="{149EDC32-E77C-4504-827F-24BAA350DD79}" dt="2023-03-09T15:56:04.177" v="1198" actId="47"/>
        <pc:sldMkLst>
          <pc:docMk/>
          <pc:sldMk cId="407003427" sldId="274"/>
        </pc:sldMkLst>
        <pc:spChg chg="del">
          <ac:chgData name="Kees Meulendijks" userId="ed72235d-632d-4eda-95ef-1a60bcc8250b" providerId="ADAL" clId="{149EDC32-E77C-4504-827F-24BAA350DD79}" dt="2023-03-09T15:51:15.476" v="1101" actId="478"/>
          <ac:spMkLst>
            <pc:docMk/>
            <pc:sldMk cId="407003427" sldId="274"/>
            <ac:spMk id="2" creationId="{FC084F6B-622D-407C-1FDE-C50D6711C35C}"/>
          </ac:spMkLst>
        </pc:spChg>
        <pc:spChg chg="del">
          <ac:chgData name="Kees Meulendijks" userId="ed72235d-632d-4eda-95ef-1a60bcc8250b" providerId="ADAL" clId="{149EDC32-E77C-4504-827F-24BAA350DD79}" dt="2023-03-09T15:48:14.954" v="1094" actId="478"/>
          <ac:spMkLst>
            <pc:docMk/>
            <pc:sldMk cId="407003427" sldId="274"/>
            <ac:spMk id="4" creationId="{1D05EB18-6B19-49ED-9744-B165BB45AEA9}"/>
          </ac:spMkLst>
        </pc:spChg>
        <pc:spChg chg="add mod">
          <ac:chgData name="Kees Meulendijks" userId="ed72235d-632d-4eda-95ef-1a60bcc8250b" providerId="ADAL" clId="{149EDC32-E77C-4504-827F-24BAA350DD79}" dt="2023-03-09T15:51:15.476" v="1101" actId="478"/>
          <ac:spMkLst>
            <pc:docMk/>
            <pc:sldMk cId="407003427" sldId="274"/>
            <ac:spMk id="5" creationId="{9C5D2FF9-92B5-8012-EA26-88C57BC843CD}"/>
          </ac:spMkLst>
        </pc:spChg>
        <pc:picChg chg="add del mod">
          <ac:chgData name="Kees Meulendijks" userId="ed72235d-632d-4eda-95ef-1a60bcc8250b" providerId="ADAL" clId="{149EDC32-E77C-4504-827F-24BAA350DD79}" dt="2023-03-09T15:49:41.490" v="1097" actId="478"/>
          <ac:picMkLst>
            <pc:docMk/>
            <pc:sldMk cId="407003427" sldId="274"/>
            <ac:picMk id="11266" creationId="{8453F4F3-C2E2-5679-E299-E6DD39DCF349}"/>
          </ac:picMkLst>
        </pc:picChg>
        <pc:picChg chg="add del mod">
          <ac:chgData name="Kees Meulendijks" userId="ed72235d-632d-4eda-95ef-1a60bcc8250b" providerId="ADAL" clId="{149EDC32-E77C-4504-827F-24BAA350DD79}" dt="2023-03-09T15:50:47.682" v="1100" actId="478"/>
          <ac:picMkLst>
            <pc:docMk/>
            <pc:sldMk cId="407003427" sldId="274"/>
            <ac:picMk id="11268" creationId="{DA656207-54A3-0966-2917-E77C494377C0}"/>
          </ac:picMkLst>
        </pc:picChg>
      </pc:sldChg>
      <pc:sldChg chg="addSp delSp modSp new mod">
        <pc:chgData name="Kees Meulendijks" userId="ed72235d-632d-4eda-95ef-1a60bcc8250b" providerId="ADAL" clId="{149EDC32-E77C-4504-827F-24BAA350DD79}" dt="2023-03-09T15:59:42.658" v="1239" actId="1076"/>
        <pc:sldMkLst>
          <pc:docMk/>
          <pc:sldMk cId="797362493" sldId="275"/>
        </pc:sldMkLst>
        <pc:spChg chg="mod">
          <ac:chgData name="Kees Meulendijks" userId="ed72235d-632d-4eda-95ef-1a60bcc8250b" providerId="ADAL" clId="{149EDC32-E77C-4504-827F-24BAA350DD79}" dt="2023-03-09T15:54:19.090" v="1184" actId="1076"/>
          <ac:spMkLst>
            <pc:docMk/>
            <pc:sldMk cId="797362493" sldId="275"/>
            <ac:spMk id="2" creationId="{B40B226B-092F-35DC-E3B2-F6809CD0658B}"/>
          </ac:spMkLst>
        </pc:spChg>
        <pc:spChg chg="del">
          <ac:chgData name="Kees Meulendijks" userId="ed72235d-632d-4eda-95ef-1a60bcc8250b" providerId="ADAL" clId="{149EDC32-E77C-4504-827F-24BAA350DD79}" dt="2023-03-09T15:54:43.359" v="1185"/>
          <ac:spMkLst>
            <pc:docMk/>
            <pc:sldMk cId="797362493" sldId="275"/>
            <ac:spMk id="3" creationId="{089D2766-EA2D-B35A-7532-A8EA13FA916E}"/>
          </ac:spMkLst>
        </pc:spChg>
        <pc:picChg chg="add del mod">
          <ac:chgData name="Kees Meulendijks" userId="ed72235d-632d-4eda-95ef-1a60bcc8250b" providerId="ADAL" clId="{149EDC32-E77C-4504-827F-24BAA350DD79}" dt="2023-03-09T15:55:45.338" v="1192" actId="478"/>
          <ac:picMkLst>
            <pc:docMk/>
            <pc:sldMk cId="797362493" sldId="275"/>
            <ac:picMk id="4" creationId="{8E6FF729-1D6E-20D5-55E5-046E9AD46D74}"/>
          </ac:picMkLst>
        </pc:picChg>
        <pc:picChg chg="add mod">
          <ac:chgData name="Kees Meulendijks" userId="ed72235d-632d-4eda-95ef-1a60bcc8250b" providerId="ADAL" clId="{149EDC32-E77C-4504-827F-24BAA350DD79}" dt="2023-03-09T15:58:12.781" v="1218" actId="1076"/>
          <ac:picMkLst>
            <pc:docMk/>
            <pc:sldMk cId="797362493" sldId="275"/>
            <ac:picMk id="5" creationId="{14B9B41C-86BD-841D-3BD8-C4B849E449DD}"/>
          </ac:picMkLst>
        </pc:picChg>
        <pc:picChg chg="add mod modCrop">
          <ac:chgData name="Kees Meulendijks" userId="ed72235d-632d-4eda-95ef-1a60bcc8250b" providerId="ADAL" clId="{149EDC32-E77C-4504-827F-24BAA350DD79}" dt="2023-03-09T15:56:38.860" v="1206" actId="1076"/>
          <ac:picMkLst>
            <pc:docMk/>
            <pc:sldMk cId="797362493" sldId="275"/>
            <ac:picMk id="7" creationId="{EDFFCC96-AA14-9D33-A8D5-B97E0C5F28C1}"/>
          </ac:picMkLst>
        </pc:picChg>
        <pc:picChg chg="add del mod">
          <ac:chgData name="Kees Meulendijks" userId="ed72235d-632d-4eda-95ef-1a60bcc8250b" providerId="ADAL" clId="{149EDC32-E77C-4504-827F-24BAA350DD79}" dt="2023-03-09T15:56:58.682" v="1209" actId="478"/>
          <ac:picMkLst>
            <pc:docMk/>
            <pc:sldMk cId="797362493" sldId="275"/>
            <ac:picMk id="8" creationId="{74C36F9B-BE68-2270-875C-CF9A9C36868E}"/>
          </ac:picMkLst>
        </pc:picChg>
        <pc:picChg chg="add del mod">
          <ac:chgData name="Kees Meulendijks" userId="ed72235d-632d-4eda-95ef-1a60bcc8250b" providerId="ADAL" clId="{149EDC32-E77C-4504-827F-24BAA350DD79}" dt="2023-03-09T15:58:16.137" v="1220" actId="478"/>
          <ac:picMkLst>
            <pc:docMk/>
            <pc:sldMk cId="797362493" sldId="275"/>
            <ac:picMk id="9" creationId="{6DA8CD96-FA6E-F5B6-9F54-737C124AEB38}"/>
          </ac:picMkLst>
        </pc:picChg>
        <pc:picChg chg="add mod">
          <ac:chgData name="Kees Meulendijks" userId="ed72235d-632d-4eda-95ef-1a60bcc8250b" providerId="ADAL" clId="{149EDC32-E77C-4504-827F-24BAA350DD79}" dt="2023-03-09T15:59:01.380" v="1226"/>
          <ac:picMkLst>
            <pc:docMk/>
            <pc:sldMk cId="797362493" sldId="275"/>
            <ac:picMk id="10" creationId="{2111AFE6-BBC6-3194-507B-26BB1C7A7F3E}"/>
          </ac:picMkLst>
        </pc:picChg>
        <pc:picChg chg="add mod">
          <ac:chgData name="Kees Meulendijks" userId="ed72235d-632d-4eda-95ef-1a60bcc8250b" providerId="ADAL" clId="{149EDC32-E77C-4504-827F-24BAA350DD79}" dt="2023-03-09T15:59:28.986" v="1235" actId="1076"/>
          <ac:picMkLst>
            <pc:docMk/>
            <pc:sldMk cId="797362493" sldId="275"/>
            <ac:picMk id="11" creationId="{F6E31366-E6B8-B6B6-E479-42A7B153179D}"/>
          </ac:picMkLst>
        </pc:picChg>
        <pc:picChg chg="add mod">
          <ac:chgData name="Kees Meulendijks" userId="ed72235d-632d-4eda-95ef-1a60bcc8250b" providerId="ADAL" clId="{149EDC32-E77C-4504-827F-24BAA350DD79}" dt="2023-03-09T15:59:42.658" v="1239" actId="1076"/>
          <ac:picMkLst>
            <pc:docMk/>
            <pc:sldMk cId="797362493" sldId="275"/>
            <ac:picMk id="12" creationId="{BCA4D2A8-3AA5-08FD-35D9-556B64407D48}"/>
          </ac:picMkLst>
        </pc:picChg>
        <pc:picChg chg="add del mod">
          <ac:chgData name="Kees Meulendijks" userId="ed72235d-632d-4eda-95ef-1a60bcc8250b" providerId="ADAL" clId="{149EDC32-E77C-4504-827F-24BAA350DD79}" dt="2023-03-09T15:51:46.642" v="1107" actId="478"/>
          <ac:picMkLst>
            <pc:docMk/>
            <pc:sldMk cId="797362493" sldId="275"/>
            <ac:picMk id="12290" creationId="{1A3AE492-8974-9D0E-DCCF-9FD1759700C2}"/>
          </ac:picMkLst>
        </pc:picChg>
        <pc:picChg chg="add del mod">
          <ac:chgData name="Kees Meulendijks" userId="ed72235d-632d-4eda-95ef-1a60bcc8250b" providerId="ADAL" clId="{149EDC32-E77C-4504-827F-24BAA350DD79}" dt="2023-03-09T15:52:23.739" v="1112" actId="478"/>
          <ac:picMkLst>
            <pc:docMk/>
            <pc:sldMk cId="797362493" sldId="275"/>
            <ac:picMk id="12292" creationId="{A91585B0-705A-E70D-3F69-095A83ADB00D}"/>
          </ac:picMkLst>
        </pc:picChg>
        <pc:picChg chg="add mod">
          <ac:chgData name="Kees Meulendijks" userId="ed72235d-632d-4eda-95ef-1a60bcc8250b" providerId="ADAL" clId="{149EDC32-E77C-4504-827F-24BAA350DD79}" dt="2023-03-09T15:53:50.685" v="1168" actId="167"/>
          <ac:picMkLst>
            <pc:docMk/>
            <pc:sldMk cId="797362493" sldId="275"/>
            <ac:picMk id="12294" creationId="{6671BAB4-46A5-111A-A1C4-D894DC2F3E3F}"/>
          </ac:picMkLst>
        </pc:picChg>
        <pc:picChg chg="add mod">
          <ac:chgData name="Kees Meulendijks" userId="ed72235d-632d-4eda-95ef-1a60bcc8250b" providerId="ADAL" clId="{149EDC32-E77C-4504-827F-24BAA350DD79}" dt="2023-03-09T15:54:55.446" v="1189" actId="167"/>
          <ac:picMkLst>
            <pc:docMk/>
            <pc:sldMk cId="797362493" sldId="275"/>
            <ac:picMk id="12296" creationId="{E8BFAF39-7BDB-A731-5728-C1BE3C5230B6}"/>
          </ac:picMkLst>
        </pc:picChg>
        <pc:picChg chg="add mod">
          <ac:chgData name="Kees Meulendijks" userId="ed72235d-632d-4eda-95ef-1a60bcc8250b" providerId="ADAL" clId="{149EDC32-E77C-4504-827F-24BAA350DD79}" dt="2023-03-09T15:59:25.500" v="1233" actId="1076"/>
          <ac:picMkLst>
            <pc:docMk/>
            <pc:sldMk cId="797362493" sldId="275"/>
            <ac:picMk id="12298" creationId="{BB0EDF58-88C1-CD2F-C2EB-4F5010077578}"/>
          </ac:picMkLst>
        </pc:picChg>
      </pc:sldChg>
      <pc:sldMasterChg chg="add del addSldLayout delSldLayout">
        <pc:chgData name="Kees Meulendijks" userId="ed72235d-632d-4eda-95ef-1a60bcc8250b" providerId="ADAL" clId="{149EDC32-E77C-4504-827F-24BAA350DD79}" dt="2023-03-09T14:47:32.486" v="364" actId="47"/>
        <pc:sldMasterMkLst>
          <pc:docMk/>
          <pc:sldMasterMk cId="0" sldId="2147483648"/>
        </pc:sldMasterMkLst>
        <pc:sldLayoutChg chg="add del">
          <pc:chgData name="Kees Meulendijks" userId="ed72235d-632d-4eda-95ef-1a60bcc8250b" providerId="ADAL" clId="{149EDC32-E77C-4504-827F-24BAA350DD79}" dt="2023-03-09T14:47:32.486" v="364" actId="47"/>
          <pc:sldLayoutMkLst>
            <pc:docMk/>
            <pc:sldMasterMk cId="0" sldId="2147483648"/>
            <pc:sldLayoutMk cId="0" sldId="2147483650"/>
          </pc:sldLayoutMkLst>
        </pc:sldLayoutChg>
      </pc:sldMasterChg>
      <pc:sldMasterChg chg="replId modSldLayout">
        <pc:chgData name="Kees Meulendijks" userId="ed72235d-632d-4eda-95ef-1a60bcc8250b" providerId="ADAL" clId="{149EDC32-E77C-4504-827F-24BAA350DD79}" dt="2023-03-09T14:47:03.725" v="362" actId="27028"/>
        <pc:sldMasterMkLst>
          <pc:docMk/>
          <pc:sldMasterMk cId="2230844028" sldId="2147483660"/>
        </pc:sldMasterMkLst>
        <pc:sldLayoutChg chg="replId">
          <pc:chgData name="Kees Meulendijks" userId="ed72235d-632d-4eda-95ef-1a60bcc8250b" providerId="ADAL" clId="{149EDC32-E77C-4504-827F-24BAA350DD79}" dt="2023-03-09T14:47:03.725" v="362" actId="27028"/>
          <pc:sldLayoutMkLst>
            <pc:docMk/>
            <pc:sldMasterMk cId="2230844028" sldId="2147483660"/>
            <pc:sldLayoutMk cId="206735672" sldId="214748366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ID4096"/>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84E8C2-D292-42F4-8D7D-B7BE380A1CF5}" type="datetimeFigureOut">
              <a:rPr lang="LID4096" smtClean="0"/>
              <a:t>03/14/2023</a:t>
            </a:fld>
            <a:endParaRPr lang="LID4096"/>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ID4096"/>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ID4096"/>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11EE01-0811-41B9-A8DB-0FC3F4F89B23}" type="slidenum">
              <a:rPr lang="LID4096" smtClean="0"/>
              <a:t>‹nr.›</a:t>
            </a:fld>
            <a:endParaRPr lang="LID4096"/>
          </a:p>
        </p:txBody>
      </p:sp>
    </p:spTree>
    <p:extLst>
      <p:ext uri="{BB962C8B-B14F-4D97-AF65-F5344CB8AC3E}">
        <p14:creationId xmlns:p14="http://schemas.microsoft.com/office/powerpoint/2010/main" val="2965894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0D882-9996-E90D-CE29-0A1381C363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ID4096"/>
          </a:p>
        </p:txBody>
      </p:sp>
      <p:sp>
        <p:nvSpPr>
          <p:cNvPr id="3" name="Subtitle 2">
            <a:extLst>
              <a:ext uri="{FF2B5EF4-FFF2-40B4-BE49-F238E27FC236}">
                <a16:creationId xmlns:a16="http://schemas.microsoft.com/office/drawing/2014/main" id="{9FD8470D-41D4-6875-B2EF-EAD61FD824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ID4096"/>
          </a:p>
        </p:txBody>
      </p:sp>
      <p:sp>
        <p:nvSpPr>
          <p:cNvPr id="4" name="Date Placeholder 3">
            <a:extLst>
              <a:ext uri="{FF2B5EF4-FFF2-40B4-BE49-F238E27FC236}">
                <a16:creationId xmlns:a16="http://schemas.microsoft.com/office/drawing/2014/main" id="{73B16F8E-160D-269F-4813-344B9E8F58F0}"/>
              </a:ext>
            </a:extLst>
          </p:cNvPr>
          <p:cNvSpPr>
            <a:spLocks noGrp="1"/>
          </p:cNvSpPr>
          <p:nvPr>
            <p:ph type="dt" sz="half" idx="10"/>
          </p:nvPr>
        </p:nvSpPr>
        <p:spPr/>
        <p:txBody>
          <a:bodyPr/>
          <a:lstStyle/>
          <a:p>
            <a:fld id="{552B9A4C-7EED-4F56-B82F-EE0C6F3EF172}" type="datetimeFigureOut">
              <a:rPr lang="LID4096" smtClean="0"/>
              <a:t>03/14/2023</a:t>
            </a:fld>
            <a:endParaRPr lang="LID4096"/>
          </a:p>
        </p:txBody>
      </p:sp>
      <p:sp>
        <p:nvSpPr>
          <p:cNvPr id="5" name="Footer Placeholder 4">
            <a:extLst>
              <a:ext uri="{FF2B5EF4-FFF2-40B4-BE49-F238E27FC236}">
                <a16:creationId xmlns:a16="http://schemas.microsoft.com/office/drawing/2014/main" id="{FF367D18-A9B3-A52A-6561-C6CBE3A72C75}"/>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A360C143-4E79-9661-F6E6-660DC0EC4076}"/>
              </a:ext>
            </a:extLst>
          </p:cNvPr>
          <p:cNvSpPr>
            <a:spLocks noGrp="1"/>
          </p:cNvSpPr>
          <p:nvPr>
            <p:ph type="sldNum" sz="quarter" idx="12"/>
          </p:nvPr>
        </p:nvSpPr>
        <p:spPr/>
        <p:txBody>
          <a:bodyPr/>
          <a:lstStyle/>
          <a:p>
            <a:fld id="{3F2C53B3-549B-44B7-BEFF-F9D8A213DDA8}" type="slidenum">
              <a:rPr lang="LID4096" smtClean="0"/>
              <a:t>‹nr.›</a:t>
            </a:fld>
            <a:endParaRPr lang="LID4096"/>
          </a:p>
        </p:txBody>
      </p:sp>
    </p:spTree>
    <p:extLst>
      <p:ext uri="{BB962C8B-B14F-4D97-AF65-F5344CB8AC3E}">
        <p14:creationId xmlns:p14="http://schemas.microsoft.com/office/powerpoint/2010/main" val="37474309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04380-BB52-5742-3179-4CCD43BA8947}"/>
              </a:ext>
            </a:extLst>
          </p:cNvPr>
          <p:cNvSpPr>
            <a:spLocks noGrp="1"/>
          </p:cNvSpPr>
          <p:nvPr>
            <p:ph type="title"/>
          </p:nvPr>
        </p:nvSpPr>
        <p:spPr/>
        <p:txBody>
          <a:bodyPr/>
          <a:lstStyle/>
          <a:p>
            <a:r>
              <a:rPr lang="en-US"/>
              <a:t>Click to edit Master title style</a:t>
            </a:r>
            <a:endParaRPr lang="LID4096"/>
          </a:p>
        </p:txBody>
      </p:sp>
      <p:sp>
        <p:nvSpPr>
          <p:cNvPr id="3" name="Vertical Text Placeholder 2">
            <a:extLst>
              <a:ext uri="{FF2B5EF4-FFF2-40B4-BE49-F238E27FC236}">
                <a16:creationId xmlns:a16="http://schemas.microsoft.com/office/drawing/2014/main" id="{7636F8D4-6997-A926-F97E-49FA4B8D33E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6B1A32D2-FDC3-F9E4-6F7B-B904686D498E}"/>
              </a:ext>
            </a:extLst>
          </p:cNvPr>
          <p:cNvSpPr>
            <a:spLocks noGrp="1"/>
          </p:cNvSpPr>
          <p:nvPr>
            <p:ph type="dt" sz="half" idx="10"/>
          </p:nvPr>
        </p:nvSpPr>
        <p:spPr/>
        <p:txBody>
          <a:bodyPr/>
          <a:lstStyle/>
          <a:p>
            <a:fld id="{552B9A4C-7EED-4F56-B82F-EE0C6F3EF172}" type="datetimeFigureOut">
              <a:rPr lang="LID4096" smtClean="0"/>
              <a:t>03/14/2023</a:t>
            </a:fld>
            <a:endParaRPr lang="LID4096"/>
          </a:p>
        </p:txBody>
      </p:sp>
      <p:sp>
        <p:nvSpPr>
          <p:cNvPr id="5" name="Footer Placeholder 4">
            <a:extLst>
              <a:ext uri="{FF2B5EF4-FFF2-40B4-BE49-F238E27FC236}">
                <a16:creationId xmlns:a16="http://schemas.microsoft.com/office/drawing/2014/main" id="{1BD778A0-E5BB-7D0A-D425-E217C1168F97}"/>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935FFF3D-050E-426C-9B9F-BCF295E69886}"/>
              </a:ext>
            </a:extLst>
          </p:cNvPr>
          <p:cNvSpPr>
            <a:spLocks noGrp="1"/>
          </p:cNvSpPr>
          <p:nvPr>
            <p:ph type="sldNum" sz="quarter" idx="12"/>
          </p:nvPr>
        </p:nvSpPr>
        <p:spPr/>
        <p:txBody>
          <a:bodyPr/>
          <a:lstStyle/>
          <a:p>
            <a:fld id="{3F2C53B3-549B-44B7-BEFF-F9D8A213DDA8}" type="slidenum">
              <a:rPr lang="LID4096" smtClean="0"/>
              <a:t>‹nr.›</a:t>
            </a:fld>
            <a:endParaRPr lang="LID4096"/>
          </a:p>
        </p:txBody>
      </p:sp>
    </p:spTree>
    <p:extLst>
      <p:ext uri="{BB962C8B-B14F-4D97-AF65-F5344CB8AC3E}">
        <p14:creationId xmlns:p14="http://schemas.microsoft.com/office/powerpoint/2010/main" val="3524998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26080-00AF-EF2A-66FD-349C31C780E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ID4096"/>
          </a:p>
        </p:txBody>
      </p:sp>
      <p:sp>
        <p:nvSpPr>
          <p:cNvPr id="3" name="Vertical Text Placeholder 2">
            <a:extLst>
              <a:ext uri="{FF2B5EF4-FFF2-40B4-BE49-F238E27FC236}">
                <a16:creationId xmlns:a16="http://schemas.microsoft.com/office/drawing/2014/main" id="{5E7F6CD8-8273-A518-A27E-F9C63B0555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50A86C96-7C77-F883-81CE-01E1CDAAB093}"/>
              </a:ext>
            </a:extLst>
          </p:cNvPr>
          <p:cNvSpPr>
            <a:spLocks noGrp="1"/>
          </p:cNvSpPr>
          <p:nvPr>
            <p:ph type="dt" sz="half" idx="10"/>
          </p:nvPr>
        </p:nvSpPr>
        <p:spPr/>
        <p:txBody>
          <a:bodyPr/>
          <a:lstStyle/>
          <a:p>
            <a:fld id="{552B9A4C-7EED-4F56-B82F-EE0C6F3EF172}" type="datetimeFigureOut">
              <a:rPr lang="LID4096" smtClean="0"/>
              <a:t>03/14/2023</a:t>
            </a:fld>
            <a:endParaRPr lang="LID4096"/>
          </a:p>
        </p:txBody>
      </p:sp>
      <p:sp>
        <p:nvSpPr>
          <p:cNvPr id="5" name="Footer Placeholder 4">
            <a:extLst>
              <a:ext uri="{FF2B5EF4-FFF2-40B4-BE49-F238E27FC236}">
                <a16:creationId xmlns:a16="http://schemas.microsoft.com/office/drawing/2014/main" id="{CFD3C0C6-C79D-BE4F-AF0A-9EF351C24D75}"/>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C08F95F3-CE9C-61D4-2002-EE8559DA125C}"/>
              </a:ext>
            </a:extLst>
          </p:cNvPr>
          <p:cNvSpPr>
            <a:spLocks noGrp="1"/>
          </p:cNvSpPr>
          <p:nvPr>
            <p:ph type="sldNum" sz="quarter" idx="12"/>
          </p:nvPr>
        </p:nvSpPr>
        <p:spPr/>
        <p:txBody>
          <a:bodyPr/>
          <a:lstStyle/>
          <a:p>
            <a:fld id="{3F2C53B3-549B-44B7-BEFF-F9D8A213DDA8}" type="slidenum">
              <a:rPr lang="LID4096" smtClean="0"/>
              <a:t>‹nr.›</a:t>
            </a:fld>
            <a:endParaRPr lang="LID4096"/>
          </a:p>
        </p:txBody>
      </p:sp>
    </p:spTree>
    <p:extLst>
      <p:ext uri="{BB962C8B-B14F-4D97-AF65-F5344CB8AC3E}">
        <p14:creationId xmlns:p14="http://schemas.microsoft.com/office/powerpoint/2010/main" val="2853102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95D2F-E5A2-565B-39F1-6BBBAD74C69E}"/>
              </a:ext>
            </a:extLst>
          </p:cNvPr>
          <p:cNvSpPr>
            <a:spLocks noGrp="1"/>
          </p:cNvSpPr>
          <p:nvPr>
            <p:ph type="title"/>
          </p:nvPr>
        </p:nvSpPr>
        <p:spPr/>
        <p:txBody>
          <a:bodyPr/>
          <a:lstStyle/>
          <a:p>
            <a:r>
              <a:rPr lang="en-US"/>
              <a:t>Click to edit Master title style</a:t>
            </a:r>
            <a:endParaRPr lang="LID4096"/>
          </a:p>
        </p:txBody>
      </p:sp>
      <p:sp>
        <p:nvSpPr>
          <p:cNvPr id="3" name="Content Placeholder 2">
            <a:extLst>
              <a:ext uri="{FF2B5EF4-FFF2-40B4-BE49-F238E27FC236}">
                <a16:creationId xmlns:a16="http://schemas.microsoft.com/office/drawing/2014/main" id="{9DB095C2-6437-C32C-48AD-14628FC66B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AF753DE5-2B65-13A7-0192-E2FEC3F05431}"/>
              </a:ext>
            </a:extLst>
          </p:cNvPr>
          <p:cNvSpPr>
            <a:spLocks noGrp="1"/>
          </p:cNvSpPr>
          <p:nvPr>
            <p:ph type="dt" sz="half" idx="10"/>
          </p:nvPr>
        </p:nvSpPr>
        <p:spPr/>
        <p:txBody>
          <a:bodyPr/>
          <a:lstStyle/>
          <a:p>
            <a:fld id="{552B9A4C-7EED-4F56-B82F-EE0C6F3EF172}" type="datetimeFigureOut">
              <a:rPr lang="LID4096" smtClean="0"/>
              <a:t>03/14/2023</a:t>
            </a:fld>
            <a:endParaRPr lang="LID4096"/>
          </a:p>
        </p:txBody>
      </p:sp>
      <p:sp>
        <p:nvSpPr>
          <p:cNvPr id="5" name="Footer Placeholder 4">
            <a:extLst>
              <a:ext uri="{FF2B5EF4-FFF2-40B4-BE49-F238E27FC236}">
                <a16:creationId xmlns:a16="http://schemas.microsoft.com/office/drawing/2014/main" id="{28FB39B7-9E14-63A3-C6C7-0840C65ED996}"/>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EFA0E354-0409-3438-ABAD-6F968D110BFD}"/>
              </a:ext>
            </a:extLst>
          </p:cNvPr>
          <p:cNvSpPr>
            <a:spLocks noGrp="1"/>
          </p:cNvSpPr>
          <p:nvPr>
            <p:ph type="sldNum" sz="quarter" idx="12"/>
          </p:nvPr>
        </p:nvSpPr>
        <p:spPr/>
        <p:txBody>
          <a:bodyPr/>
          <a:lstStyle/>
          <a:p>
            <a:fld id="{3F2C53B3-549B-44B7-BEFF-F9D8A213DDA8}" type="slidenum">
              <a:rPr lang="LID4096" smtClean="0"/>
              <a:t>‹nr.›</a:t>
            </a:fld>
            <a:endParaRPr lang="LID4096"/>
          </a:p>
        </p:txBody>
      </p:sp>
    </p:spTree>
    <p:extLst>
      <p:ext uri="{BB962C8B-B14F-4D97-AF65-F5344CB8AC3E}">
        <p14:creationId xmlns:p14="http://schemas.microsoft.com/office/powerpoint/2010/main" val="206735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1539F-08BA-C884-F455-03B93CD322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ID4096"/>
          </a:p>
        </p:txBody>
      </p:sp>
      <p:sp>
        <p:nvSpPr>
          <p:cNvPr id="3" name="Text Placeholder 2">
            <a:extLst>
              <a:ext uri="{FF2B5EF4-FFF2-40B4-BE49-F238E27FC236}">
                <a16:creationId xmlns:a16="http://schemas.microsoft.com/office/drawing/2014/main" id="{BF521CF3-0F42-280D-9660-7FCD89BF9C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5877AF-A420-6BDF-CA55-DB8418F89B3F}"/>
              </a:ext>
            </a:extLst>
          </p:cNvPr>
          <p:cNvSpPr>
            <a:spLocks noGrp="1"/>
          </p:cNvSpPr>
          <p:nvPr>
            <p:ph type="dt" sz="half" idx="10"/>
          </p:nvPr>
        </p:nvSpPr>
        <p:spPr/>
        <p:txBody>
          <a:bodyPr/>
          <a:lstStyle/>
          <a:p>
            <a:fld id="{552B9A4C-7EED-4F56-B82F-EE0C6F3EF172}" type="datetimeFigureOut">
              <a:rPr lang="LID4096" smtClean="0"/>
              <a:t>03/14/2023</a:t>
            </a:fld>
            <a:endParaRPr lang="LID4096"/>
          </a:p>
        </p:txBody>
      </p:sp>
      <p:sp>
        <p:nvSpPr>
          <p:cNvPr id="5" name="Footer Placeholder 4">
            <a:extLst>
              <a:ext uri="{FF2B5EF4-FFF2-40B4-BE49-F238E27FC236}">
                <a16:creationId xmlns:a16="http://schemas.microsoft.com/office/drawing/2014/main" id="{8583F23B-E63F-CDC1-A90B-D6968D48FA80}"/>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58FDB91C-DA36-407E-A697-E46A3AB93982}"/>
              </a:ext>
            </a:extLst>
          </p:cNvPr>
          <p:cNvSpPr>
            <a:spLocks noGrp="1"/>
          </p:cNvSpPr>
          <p:nvPr>
            <p:ph type="sldNum" sz="quarter" idx="12"/>
          </p:nvPr>
        </p:nvSpPr>
        <p:spPr/>
        <p:txBody>
          <a:bodyPr/>
          <a:lstStyle/>
          <a:p>
            <a:fld id="{3F2C53B3-549B-44B7-BEFF-F9D8A213DDA8}" type="slidenum">
              <a:rPr lang="LID4096" smtClean="0"/>
              <a:t>‹nr.›</a:t>
            </a:fld>
            <a:endParaRPr lang="LID4096"/>
          </a:p>
        </p:txBody>
      </p:sp>
    </p:spTree>
    <p:extLst>
      <p:ext uri="{BB962C8B-B14F-4D97-AF65-F5344CB8AC3E}">
        <p14:creationId xmlns:p14="http://schemas.microsoft.com/office/powerpoint/2010/main" val="2329278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9FD81-F932-75F9-83AD-4AE693A4D32A}"/>
              </a:ext>
            </a:extLst>
          </p:cNvPr>
          <p:cNvSpPr>
            <a:spLocks noGrp="1"/>
          </p:cNvSpPr>
          <p:nvPr>
            <p:ph type="title"/>
          </p:nvPr>
        </p:nvSpPr>
        <p:spPr/>
        <p:txBody>
          <a:bodyPr/>
          <a:lstStyle/>
          <a:p>
            <a:r>
              <a:rPr lang="en-US"/>
              <a:t>Click to edit Master title style</a:t>
            </a:r>
            <a:endParaRPr lang="LID4096"/>
          </a:p>
        </p:txBody>
      </p:sp>
      <p:sp>
        <p:nvSpPr>
          <p:cNvPr id="3" name="Content Placeholder 2">
            <a:extLst>
              <a:ext uri="{FF2B5EF4-FFF2-40B4-BE49-F238E27FC236}">
                <a16:creationId xmlns:a16="http://schemas.microsoft.com/office/drawing/2014/main" id="{B834804E-877B-23C1-803D-EF5529107D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Content Placeholder 3">
            <a:extLst>
              <a:ext uri="{FF2B5EF4-FFF2-40B4-BE49-F238E27FC236}">
                <a16:creationId xmlns:a16="http://schemas.microsoft.com/office/drawing/2014/main" id="{FC3994BB-8306-6AB7-159D-62E6308784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5" name="Date Placeholder 4">
            <a:extLst>
              <a:ext uri="{FF2B5EF4-FFF2-40B4-BE49-F238E27FC236}">
                <a16:creationId xmlns:a16="http://schemas.microsoft.com/office/drawing/2014/main" id="{89D18547-4B1F-5C85-D3AB-EEC02707DB4C}"/>
              </a:ext>
            </a:extLst>
          </p:cNvPr>
          <p:cNvSpPr>
            <a:spLocks noGrp="1"/>
          </p:cNvSpPr>
          <p:nvPr>
            <p:ph type="dt" sz="half" idx="10"/>
          </p:nvPr>
        </p:nvSpPr>
        <p:spPr/>
        <p:txBody>
          <a:bodyPr/>
          <a:lstStyle/>
          <a:p>
            <a:fld id="{552B9A4C-7EED-4F56-B82F-EE0C6F3EF172}" type="datetimeFigureOut">
              <a:rPr lang="LID4096" smtClean="0"/>
              <a:t>03/14/2023</a:t>
            </a:fld>
            <a:endParaRPr lang="LID4096"/>
          </a:p>
        </p:txBody>
      </p:sp>
      <p:sp>
        <p:nvSpPr>
          <p:cNvPr id="6" name="Footer Placeholder 5">
            <a:extLst>
              <a:ext uri="{FF2B5EF4-FFF2-40B4-BE49-F238E27FC236}">
                <a16:creationId xmlns:a16="http://schemas.microsoft.com/office/drawing/2014/main" id="{F4394FEA-4B97-E736-9830-7EAA3B4DC035}"/>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11A74E64-15B3-2B91-7472-A4CA2E386FA1}"/>
              </a:ext>
            </a:extLst>
          </p:cNvPr>
          <p:cNvSpPr>
            <a:spLocks noGrp="1"/>
          </p:cNvSpPr>
          <p:nvPr>
            <p:ph type="sldNum" sz="quarter" idx="12"/>
          </p:nvPr>
        </p:nvSpPr>
        <p:spPr/>
        <p:txBody>
          <a:bodyPr/>
          <a:lstStyle/>
          <a:p>
            <a:fld id="{3F2C53B3-549B-44B7-BEFF-F9D8A213DDA8}" type="slidenum">
              <a:rPr lang="LID4096" smtClean="0"/>
              <a:t>‹nr.›</a:t>
            </a:fld>
            <a:endParaRPr lang="LID4096"/>
          </a:p>
        </p:txBody>
      </p:sp>
    </p:spTree>
    <p:extLst>
      <p:ext uri="{BB962C8B-B14F-4D97-AF65-F5344CB8AC3E}">
        <p14:creationId xmlns:p14="http://schemas.microsoft.com/office/powerpoint/2010/main" val="198397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C805-B8C4-0B29-59C1-513C6F5664A5}"/>
              </a:ext>
            </a:extLst>
          </p:cNvPr>
          <p:cNvSpPr>
            <a:spLocks noGrp="1"/>
          </p:cNvSpPr>
          <p:nvPr>
            <p:ph type="title"/>
          </p:nvPr>
        </p:nvSpPr>
        <p:spPr>
          <a:xfrm>
            <a:off x="839788" y="365125"/>
            <a:ext cx="10515600" cy="1325563"/>
          </a:xfrm>
        </p:spPr>
        <p:txBody>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C2267DFD-47C3-6DA0-3038-C62932F568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DA7AA7-7399-A526-E296-2167B1146B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5" name="Text Placeholder 4">
            <a:extLst>
              <a:ext uri="{FF2B5EF4-FFF2-40B4-BE49-F238E27FC236}">
                <a16:creationId xmlns:a16="http://schemas.microsoft.com/office/drawing/2014/main" id="{A2FD330A-5A9F-163C-BFBC-571DC7FF91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9A061F-5256-D3E9-356B-13078237099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7" name="Date Placeholder 6">
            <a:extLst>
              <a:ext uri="{FF2B5EF4-FFF2-40B4-BE49-F238E27FC236}">
                <a16:creationId xmlns:a16="http://schemas.microsoft.com/office/drawing/2014/main" id="{1EE25F4F-C496-EE6B-16DE-5D6DEDC126A1}"/>
              </a:ext>
            </a:extLst>
          </p:cNvPr>
          <p:cNvSpPr>
            <a:spLocks noGrp="1"/>
          </p:cNvSpPr>
          <p:nvPr>
            <p:ph type="dt" sz="half" idx="10"/>
          </p:nvPr>
        </p:nvSpPr>
        <p:spPr/>
        <p:txBody>
          <a:bodyPr/>
          <a:lstStyle/>
          <a:p>
            <a:fld id="{552B9A4C-7EED-4F56-B82F-EE0C6F3EF172}" type="datetimeFigureOut">
              <a:rPr lang="LID4096" smtClean="0"/>
              <a:t>03/14/2023</a:t>
            </a:fld>
            <a:endParaRPr lang="LID4096"/>
          </a:p>
        </p:txBody>
      </p:sp>
      <p:sp>
        <p:nvSpPr>
          <p:cNvPr id="8" name="Footer Placeholder 7">
            <a:extLst>
              <a:ext uri="{FF2B5EF4-FFF2-40B4-BE49-F238E27FC236}">
                <a16:creationId xmlns:a16="http://schemas.microsoft.com/office/drawing/2014/main" id="{F8C2365B-3C9E-7190-3349-C0389981F72B}"/>
              </a:ext>
            </a:extLst>
          </p:cNvPr>
          <p:cNvSpPr>
            <a:spLocks noGrp="1"/>
          </p:cNvSpPr>
          <p:nvPr>
            <p:ph type="ftr" sz="quarter" idx="11"/>
          </p:nvPr>
        </p:nvSpPr>
        <p:spPr/>
        <p:txBody>
          <a:bodyPr/>
          <a:lstStyle/>
          <a:p>
            <a:endParaRPr lang="LID4096"/>
          </a:p>
        </p:txBody>
      </p:sp>
      <p:sp>
        <p:nvSpPr>
          <p:cNvPr id="9" name="Slide Number Placeholder 8">
            <a:extLst>
              <a:ext uri="{FF2B5EF4-FFF2-40B4-BE49-F238E27FC236}">
                <a16:creationId xmlns:a16="http://schemas.microsoft.com/office/drawing/2014/main" id="{3CA97690-2E1E-921C-DE60-0EEC2477DB02}"/>
              </a:ext>
            </a:extLst>
          </p:cNvPr>
          <p:cNvSpPr>
            <a:spLocks noGrp="1"/>
          </p:cNvSpPr>
          <p:nvPr>
            <p:ph type="sldNum" sz="quarter" idx="12"/>
          </p:nvPr>
        </p:nvSpPr>
        <p:spPr/>
        <p:txBody>
          <a:bodyPr/>
          <a:lstStyle/>
          <a:p>
            <a:fld id="{3F2C53B3-549B-44B7-BEFF-F9D8A213DDA8}" type="slidenum">
              <a:rPr lang="LID4096" smtClean="0"/>
              <a:t>‹nr.›</a:t>
            </a:fld>
            <a:endParaRPr lang="LID4096"/>
          </a:p>
        </p:txBody>
      </p:sp>
    </p:spTree>
    <p:extLst>
      <p:ext uri="{BB962C8B-B14F-4D97-AF65-F5344CB8AC3E}">
        <p14:creationId xmlns:p14="http://schemas.microsoft.com/office/powerpoint/2010/main" val="180437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AF352-035D-B166-3AC2-CD41F1269BEF}"/>
              </a:ext>
            </a:extLst>
          </p:cNvPr>
          <p:cNvSpPr>
            <a:spLocks noGrp="1"/>
          </p:cNvSpPr>
          <p:nvPr>
            <p:ph type="title"/>
          </p:nvPr>
        </p:nvSpPr>
        <p:spPr/>
        <p:txBody>
          <a:bodyPr/>
          <a:lstStyle/>
          <a:p>
            <a:r>
              <a:rPr lang="en-US"/>
              <a:t>Click to edit Master title style</a:t>
            </a:r>
            <a:endParaRPr lang="LID4096"/>
          </a:p>
        </p:txBody>
      </p:sp>
      <p:sp>
        <p:nvSpPr>
          <p:cNvPr id="3" name="Date Placeholder 2">
            <a:extLst>
              <a:ext uri="{FF2B5EF4-FFF2-40B4-BE49-F238E27FC236}">
                <a16:creationId xmlns:a16="http://schemas.microsoft.com/office/drawing/2014/main" id="{51ACCB93-28DC-C24E-05B3-21CE3FEF2954}"/>
              </a:ext>
            </a:extLst>
          </p:cNvPr>
          <p:cNvSpPr>
            <a:spLocks noGrp="1"/>
          </p:cNvSpPr>
          <p:nvPr>
            <p:ph type="dt" sz="half" idx="10"/>
          </p:nvPr>
        </p:nvSpPr>
        <p:spPr/>
        <p:txBody>
          <a:bodyPr/>
          <a:lstStyle/>
          <a:p>
            <a:fld id="{552B9A4C-7EED-4F56-B82F-EE0C6F3EF172}" type="datetimeFigureOut">
              <a:rPr lang="LID4096" smtClean="0"/>
              <a:t>03/14/2023</a:t>
            </a:fld>
            <a:endParaRPr lang="LID4096"/>
          </a:p>
        </p:txBody>
      </p:sp>
      <p:sp>
        <p:nvSpPr>
          <p:cNvPr id="4" name="Footer Placeholder 3">
            <a:extLst>
              <a:ext uri="{FF2B5EF4-FFF2-40B4-BE49-F238E27FC236}">
                <a16:creationId xmlns:a16="http://schemas.microsoft.com/office/drawing/2014/main" id="{52B9B490-6C99-8BF3-B2D4-1B7634A85EDB}"/>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780381C5-CBC7-45F4-5ECC-F7DED85DF542}"/>
              </a:ext>
            </a:extLst>
          </p:cNvPr>
          <p:cNvSpPr>
            <a:spLocks noGrp="1"/>
          </p:cNvSpPr>
          <p:nvPr>
            <p:ph type="sldNum" sz="quarter" idx="12"/>
          </p:nvPr>
        </p:nvSpPr>
        <p:spPr/>
        <p:txBody>
          <a:bodyPr/>
          <a:lstStyle/>
          <a:p>
            <a:fld id="{3F2C53B3-549B-44B7-BEFF-F9D8A213DDA8}" type="slidenum">
              <a:rPr lang="LID4096" smtClean="0"/>
              <a:t>‹nr.›</a:t>
            </a:fld>
            <a:endParaRPr lang="LID4096"/>
          </a:p>
        </p:txBody>
      </p:sp>
    </p:spTree>
    <p:extLst>
      <p:ext uri="{BB962C8B-B14F-4D97-AF65-F5344CB8AC3E}">
        <p14:creationId xmlns:p14="http://schemas.microsoft.com/office/powerpoint/2010/main" val="3763026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95D0D5-CB61-85DC-273D-6A162D062F58}"/>
              </a:ext>
            </a:extLst>
          </p:cNvPr>
          <p:cNvSpPr>
            <a:spLocks noGrp="1"/>
          </p:cNvSpPr>
          <p:nvPr>
            <p:ph type="dt" sz="half" idx="10"/>
          </p:nvPr>
        </p:nvSpPr>
        <p:spPr/>
        <p:txBody>
          <a:bodyPr/>
          <a:lstStyle/>
          <a:p>
            <a:fld id="{552B9A4C-7EED-4F56-B82F-EE0C6F3EF172}" type="datetimeFigureOut">
              <a:rPr lang="LID4096" smtClean="0"/>
              <a:t>03/14/2023</a:t>
            </a:fld>
            <a:endParaRPr lang="LID4096"/>
          </a:p>
        </p:txBody>
      </p:sp>
      <p:sp>
        <p:nvSpPr>
          <p:cNvPr id="3" name="Footer Placeholder 2">
            <a:extLst>
              <a:ext uri="{FF2B5EF4-FFF2-40B4-BE49-F238E27FC236}">
                <a16:creationId xmlns:a16="http://schemas.microsoft.com/office/drawing/2014/main" id="{DF509338-0833-AD24-7DAB-FC82E2816CB2}"/>
              </a:ext>
            </a:extLst>
          </p:cNvPr>
          <p:cNvSpPr>
            <a:spLocks noGrp="1"/>
          </p:cNvSpPr>
          <p:nvPr>
            <p:ph type="ftr" sz="quarter" idx="11"/>
          </p:nvPr>
        </p:nvSpPr>
        <p:spPr/>
        <p:txBody>
          <a:bodyPr/>
          <a:lstStyle/>
          <a:p>
            <a:endParaRPr lang="LID4096"/>
          </a:p>
        </p:txBody>
      </p:sp>
      <p:sp>
        <p:nvSpPr>
          <p:cNvPr id="4" name="Slide Number Placeholder 3">
            <a:extLst>
              <a:ext uri="{FF2B5EF4-FFF2-40B4-BE49-F238E27FC236}">
                <a16:creationId xmlns:a16="http://schemas.microsoft.com/office/drawing/2014/main" id="{70DFE0ED-86A2-B2CA-22CE-442A773A7CB1}"/>
              </a:ext>
            </a:extLst>
          </p:cNvPr>
          <p:cNvSpPr>
            <a:spLocks noGrp="1"/>
          </p:cNvSpPr>
          <p:nvPr>
            <p:ph type="sldNum" sz="quarter" idx="12"/>
          </p:nvPr>
        </p:nvSpPr>
        <p:spPr/>
        <p:txBody>
          <a:bodyPr/>
          <a:lstStyle/>
          <a:p>
            <a:fld id="{3F2C53B3-549B-44B7-BEFF-F9D8A213DDA8}" type="slidenum">
              <a:rPr lang="LID4096" smtClean="0"/>
              <a:t>‹nr.›</a:t>
            </a:fld>
            <a:endParaRPr lang="LID4096"/>
          </a:p>
        </p:txBody>
      </p:sp>
    </p:spTree>
    <p:extLst>
      <p:ext uri="{BB962C8B-B14F-4D97-AF65-F5344CB8AC3E}">
        <p14:creationId xmlns:p14="http://schemas.microsoft.com/office/powerpoint/2010/main" val="1978424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ED32A-1449-AC01-C1A6-7F0D7B336E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ID4096"/>
          </a:p>
        </p:txBody>
      </p:sp>
      <p:sp>
        <p:nvSpPr>
          <p:cNvPr id="3" name="Content Placeholder 2">
            <a:extLst>
              <a:ext uri="{FF2B5EF4-FFF2-40B4-BE49-F238E27FC236}">
                <a16:creationId xmlns:a16="http://schemas.microsoft.com/office/drawing/2014/main" id="{A0E50DFD-C5CD-33EC-6FA9-872D8CE97B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Text Placeholder 3">
            <a:extLst>
              <a:ext uri="{FF2B5EF4-FFF2-40B4-BE49-F238E27FC236}">
                <a16:creationId xmlns:a16="http://schemas.microsoft.com/office/drawing/2014/main" id="{E9A3A5F6-55FD-1B3B-3ED1-18C02C69F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DC4ECE-08A3-B494-3A65-93BEC90CA29F}"/>
              </a:ext>
            </a:extLst>
          </p:cNvPr>
          <p:cNvSpPr>
            <a:spLocks noGrp="1"/>
          </p:cNvSpPr>
          <p:nvPr>
            <p:ph type="dt" sz="half" idx="10"/>
          </p:nvPr>
        </p:nvSpPr>
        <p:spPr/>
        <p:txBody>
          <a:bodyPr/>
          <a:lstStyle/>
          <a:p>
            <a:fld id="{552B9A4C-7EED-4F56-B82F-EE0C6F3EF172}" type="datetimeFigureOut">
              <a:rPr lang="LID4096" smtClean="0"/>
              <a:t>03/14/2023</a:t>
            </a:fld>
            <a:endParaRPr lang="LID4096"/>
          </a:p>
        </p:txBody>
      </p:sp>
      <p:sp>
        <p:nvSpPr>
          <p:cNvPr id="6" name="Footer Placeholder 5">
            <a:extLst>
              <a:ext uri="{FF2B5EF4-FFF2-40B4-BE49-F238E27FC236}">
                <a16:creationId xmlns:a16="http://schemas.microsoft.com/office/drawing/2014/main" id="{9A5FE419-61C3-7390-9402-AB94ED60A7D5}"/>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A125F504-F84A-F6A4-0E3E-CDB75ABB709B}"/>
              </a:ext>
            </a:extLst>
          </p:cNvPr>
          <p:cNvSpPr>
            <a:spLocks noGrp="1"/>
          </p:cNvSpPr>
          <p:nvPr>
            <p:ph type="sldNum" sz="quarter" idx="12"/>
          </p:nvPr>
        </p:nvSpPr>
        <p:spPr/>
        <p:txBody>
          <a:bodyPr/>
          <a:lstStyle/>
          <a:p>
            <a:fld id="{3F2C53B3-549B-44B7-BEFF-F9D8A213DDA8}" type="slidenum">
              <a:rPr lang="LID4096" smtClean="0"/>
              <a:t>‹nr.›</a:t>
            </a:fld>
            <a:endParaRPr lang="LID4096"/>
          </a:p>
        </p:txBody>
      </p:sp>
    </p:spTree>
    <p:extLst>
      <p:ext uri="{BB962C8B-B14F-4D97-AF65-F5344CB8AC3E}">
        <p14:creationId xmlns:p14="http://schemas.microsoft.com/office/powerpoint/2010/main" val="425972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95548-BED1-D5BB-BF6B-FEBF7538EF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ID4096"/>
          </a:p>
        </p:txBody>
      </p:sp>
      <p:sp>
        <p:nvSpPr>
          <p:cNvPr id="3" name="Picture Placeholder 2">
            <a:extLst>
              <a:ext uri="{FF2B5EF4-FFF2-40B4-BE49-F238E27FC236}">
                <a16:creationId xmlns:a16="http://schemas.microsoft.com/office/drawing/2014/main" id="{4581D233-1179-E286-487A-3B3D270DF7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ID4096"/>
          </a:p>
        </p:txBody>
      </p:sp>
      <p:sp>
        <p:nvSpPr>
          <p:cNvPr id="4" name="Text Placeholder 3">
            <a:extLst>
              <a:ext uri="{FF2B5EF4-FFF2-40B4-BE49-F238E27FC236}">
                <a16:creationId xmlns:a16="http://schemas.microsoft.com/office/drawing/2014/main" id="{55E3DDE6-56A2-B0CE-7A9F-D1136E5764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CDBE6F-AA24-2F1B-D432-4733AFEE6FDE}"/>
              </a:ext>
            </a:extLst>
          </p:cNvPr>
          <p:cNvSpPr>
            <a:spLocks noGrp="1"/>
          </p:cNvSpPr>
          <p:nvPr>
            <p:ph type="dt" sz="half" idx="10"/>
          </p:nvPr>
        </p:nvSpPr>
        <p:spPr/>
        <p:txBody>
          <a:bodyPr/>
          <a:lstStyle/>
          <a:p>
            <a:fld id="{552B9A4C-7EED-4F56-B82F-EE0C6F3EF172}" type="datetimeFigureOut">
              <a:rPr lang="LID4096" smtClean="0"/>
              <a:t>03/14/2023</a:t>
            </a:fld>
            <a:endParaRPr lang="LID4096"/>
          </a:p>
        </p:txBody>
      </p:sp>
      <p:sp>
        <p:nvSpPr>
          <p:cNvPr id="6" name="Footer Placeholder 5">
            <a:extLst>
              <a:ext uri="{FF2B5EF4-FFF2-40B4-BE49-F238E27FC236}">
                <a16:creationId xmlns:a16="http://schemas.microsoft.com/office/drawing/2014/main" id="{F1D0FA99-C04C-8BCE-E5BC-35671B5F45C3}"/>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405DC1C2-9D26-F280-2487-87EF223C1D20}"/>
              </a:ext>
            </a:extLst>
          </p:cNvPr>
          <p:cNvSpPr>
            <a:spLocks noGrp="1"/>
          </p:cNvSpPr>
          <p:nvPr>
            <p:ph type="sldNum" sz="quarter" idx="12"/>
          </p:nvPr>
        </p:nvSpPr>
        <p:spPr/>
        <p:txBody>
          <a:bodyPr/>
          <a:lstStyle/>
          <a:p>
            <a:fld id="{3F2C53B3-549B-44B7-BEFF-F9D8A213DDA8}" type="slidenum">
              <a:rPr lang="LID4096" smtClean="0"/>
              <a:t>‹nr.›</a:t>
            </a:fld>
            <a:endParaRPr lang="LID4096"/>
          </a:p>
        </p:txBody>
      </p:sp>
    </p:spTree>
    <p:extLst>
      <p:ext uri="{BB962C8B-B14F-4D97-AF65-F5344CB8AC3E}">
        <p14:creationId xmlns:p14="http://schemas.microsoft.com/office/powerpoint/2010/main" val="1793676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7ACB64-B206-353E-0992-E8B2A14FB9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922A627C-B99C-6F6D-05CD-E8E270346B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F061ECAB-B0C3-4516-6269-D3A8BA935A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2B9A4C-7EED-4F56-B82F-EE0C6F3EF172}" type="datetimeFigureOut">
              <a:rPr lang="LID4096" smtClean="0"/>
              <a:t>03/14/2023</a:t>
            </a:fld>
            <a:endParaRPr lang="LID4096"/>
          </a:p>
        </p:txBody>
      </p:sp>
      <p:sp>
        <p:nvSpPr>
          <p:cNvPr id="5" name="Footer Placeholder 4">
            <a:extLst>
              <a:ext uri="{FF2B5EF4-FFF2-40B4-BE49-F238E27FC236}">
                <a16:creationId xmlns:a16="http://schemas.microsoft.com/office/drawing/2014/main" id="{8D9B5FCF-BB79-7E42-C0DB-D83EC7EE1A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ID4096"/>
          </a:p>
        </p:txBody>
      </p:sp>
      <p:sp>
        <p:nvSpPr>
          <p:cNvPr id="6" name="Slide Number Placeholder 5">
            <a:extLst>
              <a:ext uri="{FF2B5EF4-FFF2-40B4-BE49-F238E27FC236}">
                <a16:creationId xmlns:a16="http://schemas.microsoft.com/office/drawing/2014/main" id="{D6026F44-E7D4-E58C-C7E5-36FB7B7757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2C53B3-549B-44B7-BEFF-F9D8A213DDA8}" type="slidenum">
              <a:rPr lang="LID4096" smtClean="0"/>
              <a:t>‹nr.›</a:t>
            </a:fld>
            <a:endParaRPr lang="LID4096"/>
          </a:p>
        </p:txBody>
      </p:sp>
    </p:spTree>
    <p:extLst>
      <p:ext uri="{BB962C8B-B14F-4D97-AF65-F5344CB8AC3E}">
        <p14:creationId xmlns:p14="http://schemas.microsoft.com/office/powerpoint/2010/main" val="2230844028"/>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hyperlink" Target="https://youtube.com/shorts/0QmRMqDpFgk" TargetMode="Externa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hyperlink" Target="https://youtube.com/shorts/c-vu2JHEjn0" TargetMode="External"/><Relationship Id="rId5" Type="http://schemas.openxmlformats.org/officeDocument/2006/relationships/image" Target="../media/image22.pn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hyperlink" Target="https://youtube.com/shorts/rgJnDTXAPXE" TargetMode="External"/><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s://youtu.be/T87qeJopSrI" TargetMode="Externa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s://youtu.be/i6hHs0QUCyw" TargetMode="Externa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hyperlink" Target="https://youtube.com/shorts/nCWdkZGl6Qs" TargetMode="Externa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hyperlink" Target="https://youtube.com/shorts/sgedxTlNMH8" TargetMode="External"/><Relationship Id="rId5" Type="http://schemas.openxmlformats.org/officeDocument/2006/relationships/image" Target="../media/image16.pn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hyperlink" Target="https://youtube.com/shorts/iRyJIXziY3w" TargetMode="Externa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4" name="Rectangle 1043">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E3500E2-9479-E7DD-4A9B-853DEBF1B5E1}"/>
              </a:ext>
            </a:extLst>
          </p:cNvPr>
          <p:cNvPicPr>
            <a:picLocks noChangeAspect="1"/>
          </p:cNvPicPr>
          <p:nvPr/>
        </p:nvPicPr>
        <p:blipFill>
          <a:blip r:embed="rId2"/>
          <a:stretch>
            <a:fillRect/>
          </a:stretch>
        </p:blipFill>
        <p:spPr>
          <a:xfrm>
            <a:off x="683412" y="847154"/>
            <a:ext cx="3495596" cy="4977425"/>
          </a:xfrm>
          <a:prstGeom prst="rect">
            <a:avLst/>
          </a:prstGeom>
        </p:spPr>
      </p:pic>
      <p:pic>
        <p:nvPicPr>
          <p:cNvPr id="12" name="Picture 11" descr="A picture containing text, case&#10;&#10;Description automatically generated">
            <a:extLst>
              <a:ext uri="{FF2B5EF4-FFF2-40B4-BE49-F238E27FC236}">
                <a16:creationId xmlns:a16="http://schemas.microsoft.com/office/drawing/2014/main" id="{1B0D6730-568B-764A-22DC-21E573785B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0728" y="4908974"/>
            <a:ext cx="1741033" cy="1435734"/>
          </a:xfrm>
          <a:prstGeom prst="rect">
            <a:avLst/>
          </a:prstGeom>
        </p:spPr>
      </p:pic>
      <p:sp>
        <p:nvSpPr>
          <p:cNvPr id="1046" name="Right Triangle 1045">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8" name="Rectangle 1047">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201" y="623275"/>
            <a:ext cx="5141626"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8E3947-3717-6754-3E5F-B11DE8866B3F}"/>
              </a:ext>
            </a:extLst>
          </p:cNvPr>
          <p:cNvSpPr>
            <a:spLocks noGrp="1"/>
          </p:cNvSpPr>
          <p:nvPr>
            <p:ph type="ctrTitle"/>
          </p:nvPr>
        </p:nvSpPr>
        <p:spPr>
          <a:xfrm>
            <a:off x="6795852" y="2135885"/>
            <a:ext cx="4360324" cy="2279227"/>
          </a:xfrm>
        </p:spPr>
        <p:txBody>
          <a:bodyPr anchor="b">
            <a:normAutofit/>
          </a:bodyPr>
          <a:lstStyle/>
          <a:p>
            <a:pPr algn="l"/>
            <a:r>
              <a:rPr lang="nl-NL" sz="7200" dirty="0"/>
              <a:t>BiebBoys Boek</a:t>
            </a:r>
            <a:endParaRPr lang="LID4096" sz="7200" dirty="0"/>
          </a:p>
        </p:txBody>
      </p:sp>
      <p:pic>
        <p:nvPicPr>
          <p:cNvPr id="9" name="Picture 8" descr="A picture containing text, tool&#10;&#10;Description automatically generated">
            <a:extLst>
              <a:ext uri="{FF2B5EF4-FFF2-40B4-BE49-F238E27FC236}">
                <a16:creationId xmlns:a16="http://schemas.microsoft.com/office/drawing/2014/main" id="{7A8E654F-F4DA-C502-0D86-9CFDBD761F53}"/>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14581" y="-388099"/>
            <a:ext cx="4569627" cy="3220200"/>
          </a:xfrm>
          <a:prstGeom prst="rect">
            <a:avLst/>
          </a:prstGeom>
        </p:spPr>
      </p:pic>
      <p:sp>
        <p:nvSpPr>
          <p:cNvPr id="3" name="Subtitle 2">
            <a:extLst>
              <a:ext uri="{FF2B5EF4-FFF2-40B4-BE49-F238E27FC236}">
                <a16:creationId xmlns:a16="http://schemas.microsoft.com/office/drawing/2014/main" id="{074EBEE0-4DD6-A5FA-20F1-B615FB3E87A5}"/>
              </a:ext>
            </a:extLst>
          </p:cNvPr>
          <p:cNvSpPr>
            <a:spLocks noGrp="1"/>
          </p:cNvSpPr>
          <p:nvPr>
            <p:ph type="subTitle" idx="1"/>
          </p:nvPr>
        </p:nvSpPr>
        <p:spPr>
          <a:xfrm>
            <a:off x="6889832" y="4478039"/>
            <a:ext cx="2901868" cy="1312657"/>
          </a:xfrm>
        </p:spPr>
        <p:txBody>
          <a:bodyPr anchor="t">
            <a:normAutofit/>
          </a:bodyPr>
          <a:lstStyle/>
          <a:p>
            <a:pPr algn="l"/>
            <a:r>
              <a:rPr lang="nl-NL" dirty="0"/>
              <a:t>Hoe gaat jouw verhaal?</a:t>
            </a:r>
            <a:endParaRPr lang="LID4096" dirty="0"/>
          </a:p>
        </p:txBody>
      </p:sp>
      <p:pic>
        <p:nvPicPr>
          <p:cNvPr id="1026" name="Picture 2" descr="Hand Drawn Curved Arrow PNG Image | Transparent PNG Free Download on SeekPNG">
            <a:extLst>
              <a:ext uri="{FF2B5EF4-FFF2-40B4-BE49-F238E27FC236}">
                <a16:creationId xmlns:a16="http://schemas.microsoft.com/office/drawing/2014/main" id="{4F020E17-EF02-A05A-A198-1E254B2B9BE0}"/>
              </a:ext>
            </a:extLst>
          </p:cNvPr>
          <p:cNvPicPr>
            <a:picLocks noChangeAspect="1" noChangeArrowheads="1"/>
          </p:cNvPicPr>
          <p:nvPr/>
        </p:nvPicPr>
        <p:blipFill>
          <a:blip r:embed="rId5">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bwMode="auto">
          <a:xfrm rot="1031314">
            <a:off x="6241573" y="5012715"/>
            <a:ext cx="1726867" cy="1765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010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Book Frame Afbeelding door m.k.malchev · Creative Fabrica">
            <a:extLst>
              <a:ext uri="{FF2B5EF4-FFF2-40B4-BE49-F238E27FC236}">
                <a16:creationId xmlns:a16="http://schemas.microsoft.com/office/drawing/2014/main" id="{19694247-A577-7230-D295-7C657ED92881}"/>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851" r="5821" b="11473"/>
          <a:stretch/>
        </p:blipFill>
        <p:spPr bwMode="auto">
          <a:xfrm>
            <a:off x="0" y="-15500"/>
            <a:ext cx="12192000" cy="687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27FEC56-45BD-A5AF-5F37-F33E4BEC4D3C}"/>
              </a:ext>
            </a:extLst>
          </p:cNvPr>
          <p:cNvSpPr>
            <a:spLocks noGrp="1"/>
          </p:cNvSpPr>
          <p:nvPr>
            <p:ph type="title"/>
          </p:nvPr>
        </p:nvSpPr>
        <p:spPr>
          <a:xfrm>
            <a:off x="4429578" y="0"/>
            <a:ext cx="3814536" cy="1325563"/>
          </a:xfrm>
        </p:spPr>
        <p:txBody>
          <a:bodyPr/>
          <a:lstStyle/>
          <a:p>
            <a:r>
              <a:rPr lang="nl-NL" dirty="0"/>
              <a:t>Tip van Michael</a:t>
            </a:r>
            <a:endParaRPr lang="LID4096" dirty="0"/>
          </a:p>
        </p:txBody>
      </p:sp>
      <p:pic>
        <p:nvPicPr>
          <p:cNvPr id="5122" name="Picture 2" descr="De Tempeljagers 1 - Het verdwenen eiland Kivamba, Michael Reefs |  9789463850230 | Boeken | bol.com">
            <a:extLst>
              <a:ext uri="{FF2B5EF4-FFF2-40B4-BE49-F238E27FC236}">
                <a16:creationId xmlns:a16="http://schemas.microsoft.com/office/drawing/2014/main" id="{08BCEB86-184B-4A0C-D361-B18B47B63B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2149" y="1240478"/>
            <a:ext cx="2714858" cy="43615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Diagram&#10;&#10;Description automatically generated">
            <a:extLst>
              <a:ext uri="{FF2B5EF4-FFF2-40B4-BE49-F238E27FC236}">
                <a16:creationId xmlns:a16="http://schemas.microsoft.com/office/drawing/2014/main" id="{AF59FA42-C4EC-94E7-EBC8-91AC83AD5025}"/>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80249" b="68848"/>
          <a:stretch/>
        </p:blipFill>
        <p:spPr>
          <a:xfrm>
            <a:off x="2248353" y="4995183"/>
            <a:ext cx="1874501" cy="2090579"/>
          </a:xfrm>
          <a:prstGeom prst="rect">
            <a:avLst/>
          </a:prstGeom>
        </p:spPr>
      </p:pic>
      <p:sp>
        <p:nvSpPr>
          <p:cNvPr id="5" name="Tekstvak 4">
            <a:extLst>
              <a:ext uri="{FF2B5EF4-FFF2-40B4-BE49-F238E27FC236}">
                <a16:creationId xmlns:a16="http://schemas.microsoft.com/office/drawing/2014/main" id="{DD97BE32-2646-414D-4A89-271F66DC7F3D}"/>
              </a:ext>
            </a:extLst>
          </p:cNvPr>
          <p:cNvSpPr txBox="1"/>
          <p:nvPr/>
        </p:nvSpPr>
        <p:spPr>
          <a:xfrm>
            <a:off x="6859585" y="4682798"/>
            <a:ext cx="2868877" cy="707886"/>
          </a:xfrm>
          <a:prstGeom prst="rect">
            <a:avLst/>
          </a:prstGeom>
          <a:noFill/>
        </p:spPr>
        <p:txBody>
          <a:bodyPr wrap="square" rtlCol="0">
            <a:spAutoFit/>
          </a:bodyPr>
          <a:lstStyle/>
          <a:p>
            <a:r>
              <a:rPr lang="nl-NL" sz="4000" dirty="0">
                <a:hlinkClick r:id="rId5"/>
              </a:rPr>
              <a:t>Mijn tip!</a:t>
            </a:r>
            <a:endParaRPr lang="nl-NL" sz="4000" dirty="0"/>
          </a:p>
        </p:txBody>
      </p:sp>
      <p:pic>
        <p:nvPicPr>
          <p:cNvPr id="6" name="Afbeelding 5">
            <a:extLst>
              <a:ext uri="{FF2B5EF4-FFF2-40B4-BE49-F238E27FC236}">
                <a16:creationId xmlns:a16="http://schemas.microsoft.com/office/drawing/2014/main" id="{97ABE456-849F-E5D1-DD74-401E437D6E4E}"/>
              </a:ext>
            </a:extLst>
          </p:cNvPr>
          <p:cNvPicPr>
            <a:picLocks noChangeAspect="1"/>
          </p:cNvPicPr>
          <p:nvPr/>
        </p:nvPicPr>
        <p:blipFill>
          <a:blip r:embed="rId6"/>
          <a:stretch>
            <a:fillRect/>
          </a:stretch>
        </p:blipFill>
        <p:spPr>
          <a:xfrm>
            <a:off x="6404995" y="1501257"/>
            <a:ext cx="3005847" cy="3005847"/>
          </a:xfrm>
          <a:prstGeom prst="rect">
            <a:avLst/>
          </a:prstGeom>
        </p:spPr>
      </p:pic>
    </p:spTree>
    <p:extLst>
      <p:ext uri="{BB962C8B-B14F-4D97-AF65-F5344CB8AC3E}">
        <p14:creationId xmlns:p14="http://schemas.microsoft.com/office/powerpoint/2010/main" val="15176726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Book Frame Afbeelding door m.k.malchev · Creative Fabrica">
            <a:extLst>
              <a:ext uri="{FF2B5EF4-FFF2-40B4-BE49-F238E27FC236}">
                <a16:creationId xmlns:a16="http://schemas.microsoft.com/office/drawing/2014/main" id="{19694247-A577-7230-D295-7C657ED92881}"/>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851" r="5821" b="11473"/>
          <a:stretch/>
        </p:blipFill>
        <p:spPr bwMode="auto">
          <a:xfrm>
            <a:off x="0" y="-15500"/>
            <a:ext cx="12192000" cy="687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27FEC56-45BD-A5AF-5F37-F33E4BEC4D3C}"/>
              </a:ext>
            </a:extLst>
          </p:cNvPr>
          <p:cNvSpPr>
            <a:spLocks noGrp="1"/>
          </p:cNvSpPr>
          <p:nvPr>
            <p:ph type="title"/>
          </p:nvPr>
        </p:nvSpPr>
        <p:spPr>
          <a:xfrm>
            <a:off x="4429578" y="0"/>
            <a:ext cx="3596822" cy="1325563"/>
          </a:xfrm>
        </p:spPr>
        <p:txBody>
          <a:bodyPr/>
          <a:lstStyle/>
          <a:p>
            <a:r>
              <a:rPr lang="nl-NL" dirty="0"/>
              <a:t>Tip van Pieter</a:t>
            </a:r>
            <a:endParaRPr lang="LID4096" dirty="0"/>
          </a:p>
        </p:txBody>
      </p:sp>
      <p:pic>
        <p:nvPicPr>
          <p:cNvPr id="3074" name="Picture 2" descr="Gozert, Pieter Koolwijk | 9789047710370 | Boeken | bol.com">
            <a:extLst>
              <a:ext uri="{FF2B5EF4-FFF2-40B4-BE49-F238E27FC236}">
                <a16:creationId xmlns:a16="http://schemas.microsoft.com/office/drawing/2014/main" id="{8563BB84-B33D-9940-E1AC-89C4FA51B2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4183" y="1567543"/>
            <a:ext cx="2649129" cy="37229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Diagram&#10;&#10;Description automatically generated">
            <a:extLst>
              <a:ext uri="{FF2B5EF4-FFF2-40B4-BE49-F238E27FC236}">
                <a16:creationId xmlns:a16="http://schemas.microsoft.com/office/drawing/2014/main" id="{79D3C982-B7AD-AD53-3791-C07833B2378E}"/>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80249" b="68848"/>
          <a:stretch/>
        </p:blipFill>
        <p:spPr>
          <a:xfrm>
            <a:off x="2248353" y="4995183"/>
            <a:ext cx="1874501" cy="2090579"/>
          </a:xfrm>
          <a:prstGeom prst="rect">
            <a:avLst/>
          </a:prstGeom>
        </p:spPr>
      </p:pic>
      <p:pic>
        <p:nvPicPr>
          <p:cNvPr id="8" name="Afbeelding 7">
            <a:extLst>
              <a:ext uri="{FF2B5EF4-FFF2-40B4-BE49-F238E27FC236}">
                <a16:creationId xmlns:a16="http://schemas.microsoft.com/office/drawing/2014/main" id="{34946CE7-122E-E942-A612-428452915B99}"/>
              </a:ext>
            </a:extLst>
          </p:cNvPr>
          <p:cNvPicPr>
            <a:picLocks noChangeAspect="1"/>
          </p:cNvPicPr>
          <p:nvPr/>
        </p:nvPicPr>
        <p:blipFill>
          <a:blip r:embed="rId5"/>
          <a:stretch>
            <a:fillRect/>
          </a:stretch>
        </p:blipFill>
        <p:spPr>
          <a:xfrm>
            <a:off x="6206497" y="1567543"/>
            <a:ext cx="3063711" cy="3063711"/>
          </a:xfrm>
          <a:prstGeom prst="rect">
            <a:avLst/>
          </a:prstGeom>
        </p:spPr>
      </p:pic>
      <p:sp>
        <p:nvSpPr>
          <p:cNvPr id="9" name="Tekstvak 8">
            <a:extLst>
              <a:ext uri="{FF2B5EF4-FFF2-40B4-BE49-F238E27FC236}">
                <a16:creationId xmlns:a16="http://schemas.microsoft.com/office/drawing/2014/main" id="{3F39D21E-4223-57FD-CDEB-179D0EFDEE24}"/>
              </a:ext>
            </a:extLst>
          </p:cNvPr>
          <p:cNvSpPr txBox="1"/>
          <p:nvPr/>
        </p:nvSpPr>
        <p:spPr>
          <a:xfrm>
            <a:off x="6859585" y="4682798"/>
            <a:ext cx="2868877" cy="707886"/>
          </a:xfrm>
          <a:prstGeom prst="rect">
            <a:avLst/>
          </a:prstGeom>
          <a:noFill/>
        </p:spPr>
        <p:txBody>
          <a:bodyPr wrap="square" rtlCol="0">
            <a:spAutoFit/>
          </a:bodyPr>
          <a:lstStyle/>
          <a:p>
            <a:r>
              <a:rPr lang="nl-NL" sz="4000" dirty="0">
                <a:hlinkClick r:id="rId6"/>
              </a:rPr>
              <a:t>Mijn tip!</a:t>
            </a:r>
            <a:endParaRPr lang="nl-NL" sz="4000" dirty="0"/>
          </a:p>
        </p:txBody>
      </p:sp>
    </p:spTree>
    <p:extLst>
      <p:ext uri="{BB962C8B-B14F-4D97-AF65-F5344CB8AC3E}">
        <p14:creationId xmlns:p14="http://schemas.microsoft.com/office/powerpoint/2010/main" val="159090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Book Frame Afbeelding door m.k.malchev · Creative Fabrica">
            <a:extLst>
              <a:ext uri="{FF2B5EF4-FFF2-40B4-BE49-F238E27FC236}">
                <a16:creationId xmlns:a16="http://schemas.microsoft.com/office/drawing/2014/main" id="{19694247-A577-7230-D295-7C657ED92881}"/>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851" r="5821" b="11473"/>
          <a:stretch/>
        </p:blipFill>
        <p:spPr bwMode="auto">
          <a:xfrm>
            <a:off x="0" y="-15500"/>
            <a:ext cx="12192000" cy="687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alendar&#10;&#10;Description automatically generated">
            <a:extLst>
              <a:ext uri="{FF2B5EF4-FFF2-40B4-BE49-F238E27FC236}">
                <a16:creationId xmlns:a16="http://schemas.microsoft.com/office/drawing/2014/main" id="{3E5942B4-3548-5BC6-0413-90AA28EBF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2171" y="1279475"/>
            <a:ext cx="2680043" cy="4165870"/>
          </a:xfrm>
          <a:prstGeom prst="rect">
            <a:avLst/>
          </a:prstGeom>
        </p:spPr>
      </p:pic>
      <p:sp>
        <p:nvSpPr>
          <p:cNvPr id="2" name="Title 1">
            <a:extLst>
              <a:ext uri="{FF2B5EF4-FFF2-40B4-BE49-F238E27FC236}">
                <a16:creationId xmlns:a16="http://schemas.microsoft.com/office/drawing/2014/main" id="{A27FEC56-45BD-A5AF-5F37-F33E4BEC4D3C}"/>
              </a:ext>
            </a:extLst>
          </p:cNvPr>
          <p:cNvSpPr>
            <a:spLocks noGrp="1"/>
          </p:cNvSpPr>
          <p:nvPr>
            <p:ph type="title"/>
          </p:nvPr>
        </p:nvSpPr>
        <p:spPr>
          <a:xfrm>
            <a:off x="4429578" y="0"/>
            <a:ext cx="3146879" cy="1325563"/>
          </a:xfrm>
        </p:spPr>
        <p:txBody>
          <a:bodyPr/>
          <a:lstStyle/>
          <a:p>
            <a:r>
              <a:rPr lang="nl-NL" dirty="0"/>
              <a:t>Tip van Tjerk</a:t>
            </a:r>
            <a:endParaRPr lang="LID4096" dirty="0"/>
          </a:p>
        </p:txBody>
      </p:sp>
      <p:pic>
        <p:nvPicPr>
          <p:cNvPr id="8" name="Picture 7" descr="Diagram&#10;&#10;Description automatically generated">
            <a:extLst>
              <a:ext uri="{FF2B5EF4-FFF2-40B4-BE49-F238E27FC236}">
                <a16:creationId xmlns:a16="http://schemas.microsoft.com/office/drawing/2014/main" id="{AD5DC586-F5B2-CB03-5CEE-6938B28FE51F}"/>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80249" b="68848"/>
          <a:stretch/>
        </p:blipFill>
        <p:spPr>
          <a:xfrm>
            <a:off x="2248353" y="4995183"/>
            <a:ext cx="1874501" cy="2090579"/>
          </a:xfrm>
          <a:prstGeom prst="rect">
            <a:avLst/>
          </a:prstGeom>
        </p:spPr>
      </p:pic>
      <p:sp>
        <p:nvSpPr>
          <p:cNvPr id="9" name="Tekstvak 8">
            <a:extLst>
              <a:ext uri="{FF2B5EF4-FFF2-40B4-BE49-F238E27FC236}">
                <a16:creationId xmlns:a16="http://schemas.microsoft.com/office/drawing/2014/main" id="{E951FA53-2115-E6EF-15B4-ED3828847ACC}"/>
              </a:ext>
            </a:extLst>
          </p:cNvPr>
          <p:cNvSpPr txBox="1"/>
          <p:nvPr/>
        </p:nvSpPr>
        <p:spPr>
          <a:xfrm>
            <a:off x="6859585" y="4682798"/>
            <a:ext cx="2868877" cy="707886"/>
          </a:xfrm>
          <a:prstGeom prst="rect">
            <a:avLst/>
          </a:prstGeom>
          <a:noFill/>
        </p:spPr>
        <p:txBody>
          <a:bodyPr wrap="square" rtlCol="0">
            <a:spAutoFit/>
          </a:bodyPr>
          <a:lstStyle/>
          <a:p>
            <a:r>
              <a:rPr lang="nl-NL" sz="4000" dirty="0">
                <a:hlinkClick r:id="rId5"/>
              </a:rPr>
              <a:t>Mijn tip!</a:t>
            </a:r>
            <a:endParaRPr lang="nl-NL" sz="4000" dirty="0"/>
          </a:p>
        </p:txBody>
      </p:sp>
      <p:pic>
        <p:nvPicPr>
          <p:cNvPr id="10" name="Afbeelding 9">
            <a:extLst>
              <a:ext uri="{FF2B5EF4-FFF2-40B4-BE49-F238E27FC236}">
                <a16:creationId xmlns:a16="http://schemas.microsoft.com/office/drawing/2014/main" id="{7BB64FA3-932E-C6FF-CA8D-59437299EA2F}"/>
              </a:ext>
            </a:extLst>
          </p:cNvPr>
          <p:cNvPicPr>
            <a:picLocks noChangeAspect="1"/>
          </p:cNvPicPr>
          <p:nvPr/>
        </p:nvPicPr>
        <p:blipFill>
          <a:blip r:embed="rId6"/>
          <a:stretch>
            <a:fillRect/>
          </a:stretch>
        </p:blipFill>
        <p:spPr>
          <a:xfrm>
            <a:off x="6392000" y="1534830"/>
            <a:ext cx="3147968" cy="3147968"/>
          </a:xfrm>
          <a:prstGeom prst="rect">
            <a:avLst/>
          </a:prstGeom>
        </p:spPr>
      </p:pic>
    </p:spTree>
    <p:extLst>
      <p:ext uri="{BB962C8B-B14F-4D97-AF65-F5344CB8AC3E}">
        <p14:creationId xmlns:p14="http://schemas.microsoft.com/office/powerpoint/2010/main" val="20139593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084F6B-622D-407C-1FDE-C50D6711C35C}"/>
              </a:ext>
            </a:extLst>
          </p:cNvPr>
          <p:cNvSpPr>
            <a:spLocks noGrp="1"/>
          </p:cNvSpPr>
          <p:nvPr>
            <p:ph type="title"/>
          </p:nvPr>
        </p:nvSpPr>
        <p:spPr>
          <a:xfrm>
            <a:off x="423933" y="1153572"/>
            <a:ext cx="3463301" cy="4461163"/>
          </a:xfrm>
        </p:spPr>
        <p:txBody>
          <a:bodyPr>
            <a:normAutofit/>
          </a:bodyPr>
          <a:lstStyle/>
          <a:p>
            <a:r>
              <a:rPr lang="nl-NL" sz="5400" b="1" dirty="0">
                <a:solidFill>
                  <a:srgbClr val="FFFFFF"/>
                </a:solidFill>
              </a:rPr>
              <a:t>Schrijven maar</a:t>
            </a:r>
            <a:endParaRPr lang="LID4096" b="1" dirty="0">
              <a:solidFill>
                <a:srgbClr val="FFFFFF"/>
              </a:solidFill>
            </a:endParaRPr>
          </a:p>
        </p:txBody>
      </p:sp>
      <p:sp>
        <p:nvSpPr>
          <p:cNvPr id="15" name="Arc 1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4" name="Picture 3" descr="Diagram&#10;&#10;Description automatically generated">
            <a:extLst>
              <a:ext uri="{FF2B5EF4-FFF2-40B4-BE49-F238E27FC236}">
                <a16:creationId xmlns:a16="http://schemas.microsoft.com/office/drawing/2014/main" id="{048C9E2F-6390-85B5-179F-C033ABDF8BD1}"/>
              </a:ext>
            </a:extLst>
          </p:cNvPr>
          <p:cNvPicPr>
            <a:picLocks noChangeAspect="1"/>
          </p:cNvPicPr>
          <p:nvPr/>
        </p:nvPicPr>
        <p:blipFill rotWithShape="1">
          <a:blip r:embed="rId2">
            <a:extLst>
              <a:ext uri="{28A0092B-C50C-407E-A947-70E740481C1C}">
                <a14:useLocalDpi xmlns:a14="http://schemas.microsoft.com/office/drawing/2010/main" val="0"/>
              </a:ext>
            </a:extLst>
          </a:blip>
          <a:srcRect l="80249" b="68848"/>
          <a:stretch/>
        </p:blipFill>
        <p:spPr>
          <a:xfrm>
            <a:off x="10144125" y="0"/>
            <a:ext cx="1915578" cy="2136391"/>
          </a:xfrm>
          <a:prstGeom prst="rect">
            <a:avLst/>
          </a:prstGeom>
        </p:spPr>
      </p:pic>
      <p:sp>
        <p:nvSpPr>
          <p:cNvPr id="3" name="TextBox 2">
            <a:extLst>
              <a:ext uri="{FF2B5EF4-FFF2-40B4-BE49-F238E27FC236}">
                <a16:creationId xmlns:a16="http://schemas.microsoft.com/office/drawing/2014/main" id="{77EB0816-01F9-9F39-45F4-79D501ABCA3E}"/>
              </a:ext>
            </a:extLst>
          </p:cNvPr>
          <p:cNvSpPr txBox="1"/>
          <p:nvPr/>
        </p:nvSpPr>
        <p:spPr>
          <a:xfrm>
            <a:off x="4188591" y="1720840"/>
            <a:ext cx="8003409" cy="3416320"/>
          </a:xfrm>
          <a:prstGeom prst="rect">
            <a:avLst/>
          </a:prstGeom>
          <a:noFill/>
        </p:spPr>
        <p:txBody>
          <a:bodyPr wrap="none" rtlCol="0">
            <a:spAutoFit/>
          </a:bodyPr>
          <a:lstStyle/>
          <a:p>
            <a:r>
              <a:rPr lang="nl-NL" sz="2400" dirty="0"/>
              <a:t>Jullie gaan zelf een theaterleestekst schrijven.</a:t>
            </a:r>
          </a:p>
          <a:p>
            <a:br>
              <a:rPr lang="nl-NL" sz="2400" dirty="0"/>
            </a:br>
            <a:r>
              <a:rPr lang="nl-NL" sz="2400" dirty="0"/>
              <a:t>Stap 1: Bedenk </a:t>
            </a:r>
            <a:r>
              <a:rPr lang="nl-NL" sz="2400" b="1" dirty="0"/>
              <a:t>wie</a:t>
            </a:r>
            <a:r>
              <a:rPr lang="nl-NL" sz="2400" dirty="0"/>
              <a:t> er in het verhaal voorkomen.</a:t>
            </a:r>
            <a:br>
              <a:rPr lang="nl-NL" sz="2400" dirty="0"/>
            </a:br>
            <a:r>
              <a:rPr lang="nl-NL" sz="2400" dirty="0"/>
              <a:t>Bedenk naast jullie twee nog 1 of 2 andere personages.</a:t>
            </a:r>
            <a:br>
              <a:rPr lang="nl-NL" sz="2400" dirty="0"/>
            </a:br>
            <a:endParaRPr lang="nl-NL" sz="2400" dirty="0"/>
          </a:p>
          <a:p>
            <a:r>
              <a:rPr lang="nl-NL" sz="2400" dirty="0"/>
              <a:t>Stap 2: </a:t>
            </a:r>
            <a:r>
              <a:rPr lang="nl-NL" sz="2400" b="1" dirty="0"/>
              <a:t>Wat</a:t>
            </a:r>
            <a:r>
              <a:rPr lang="nl-NL" sz="2400" dirty="0"/>
              <a:t> gaan jullie meemaken? Bedenk een kort avontuur. </a:t>
            </a:r>
            <a:br>
              <a:rPr lang="nl-NL" sz="2400" dirty="0"/>
            </a:br>
            <a:br>
              <a:rPr lang="nl-NL" sz="2400" dirty="0"/>
            </a:br>
            <a:r>
              <a:rPr lang="nl-NL" sz="2400" dirty="0"/>
              <a:t>Stap 3: Neem de lezer/ luisteraar mee naar </a:t>
            </a:r>
            <a:r>
              <a:rPr lang="nl-NL" sz="2400" b="1" dirty="0"/>
              <a:t>waar </a:t>
            </a:r>
            <a:r>
              <a:rPr lang="nl-NL" sz="2400" dirty="0"/>
              <a:t>jullie </a:t>
            </a:r>
            <a:br>
              <a:rPr lang="nl-NL" sz="2400" dirty="0"/>
            </a:br>
            <a:r>
              <a:rPr lang="nl-NL" sz="2400" dirty="0"/>
              <a:t>avontuur zich afspeelt. </a:t>
            </a:r>
          </a:p>
        </p:txBody>
      </p:sp>
      <p:pic>
        <p:nvPicPr>
          <p:cNvPr id="10242" name="Picture 2" descr="Book-turning-pages GIFs - Get the best GIF on GIPHY">
            <a:extLst>
              <a:ext uri="{FF2B5EF4-FFF2-40B4-BE49-F238E27FC236}">
                <a16:creationId xmlns:a16="http://schemas.microsoft.com/office/drawing/2014/main" id="{AF3B22FF-C561-691D-762A-EEBC217738A3}"/>
              </a:ext>
            </a:extLst>
          </p:cNvPr>
          <p:cNvPicPr>
            <a:picLocks noChangeAspect="1" noChangeArrowheads="1"/>
          </p:cNvPicPr>
          <p:nvPr/>
        </p:nvPicPr>
        <p:blipFill>
          <a:blip r:embed="rId3">
            <a:clrChange>
              <a:clrFrom>
                <a:srgbClr val="BFAC83"/>
              </a:clrFrom>
              <a:clrTo>
                <a:srgbClr val="BFAC83">
                  <a:alpha val="0"/>
                </a:srgbClr>
              </a:clrTo>
            </a:clrChange>
            <a:extLst>
              <a:ext uri="{28A0092B-C50C-407E-A947-70E740481C1C}">
                <a14:useLocalDpi xmlns:a14="http://schemas.microsoft.com/office/drawing/2010/main" val="0"/>
              </a:ext>
            </a:extLst>
          </a:blip>
          <a:srcRect/>
          <a:stretch>
            <a:fillRect/>
          </a:stretch>
        </p:blipFill>
        <p:spPr bwMode="auto">
          <a:xfrm>
            <a:off x="105978" y="3759371"/>
            <a:ext cx="3366806" cy="3366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630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084F6B-622D-407C-1FDE-C50D6711C35C}"/>
              </a:ext>
            </a:extLst>
          </p:cNvPr>
          <p:cNvSpPr>
            <a:spLocks noGrp="1"/>
          </p:cNvSpPr>
          <p:nvPr>
            <p:ph type="title"/>
          </p:nvPr>
        </p:nvSpPr>
        <p:spPr>
          <a:xfrm>
            <a:off x="423933" y="1153572"/>
            <a:ext cx="3463301" cy="4461163"/>
          </a:xfrm>
        </p:spPr>
        <p:txBody>
          <a:bodyPr>
            <a:normAutofit/>
          </a:bodyPr>
          <a:lstStyle/>
          <a:p>
            <a:r>
              <a:rPr lang="nl-NL" sz="5400" b="1" dirty="0">
                <a:solidFill>
                  <a:srgbClr val="FFFFFF"/>
                </a:solidFill>
              </a:rPr>
              <a:t>Werkblad</a:t>
            </a:r>
            <a:endParaRPr lang="LID4096" b="1" dirty="0">
              <a:solidFill>
                <a:srgbClr val="FFFFFF"/>
              </a:solidFill>
            </a:endParaRPr>
          </a:p>
        </p:txBody>
      </p:sp>
      <p:sp>
        <p:nvSpPr>
          <p:cNvPr id="15" name="Arc 1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6" name="Picture 5" descr="Diagram&#10;&#10;Description automatically generated">
            <a:extLst>
              <a:ext uri="{FF2B5EF4-FFF2-40B4-BE49-F238E27FC236}">
                <a16:creationId xmlns:a16="http://schemas.microsoft.com/office/drawing/2014/main" id="{54600F03-B047-949A-D0EF-6049C7262331}"/>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34970" y="490383"/>
            <a:ext cx="8153981" cy="5877234"/>
          </a:xfrm>
          <a:prstGeom prst="rect">
            <a:avLst/>
          </a:prstGeom>
        </p:spPr>
      </p:pic>
    </p:spTree>
    <p:extLst>
      <p:ext uri="{BB962C8B-B14F-4D97-AF65-F5344CB8AC3E}">
        <p14:creationId xmlns:p14="http://schemas.microsoft.com/office/powerpoint/2010/main" val="11438335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084F6B-622D-407C-1FDE-C50D6711C35C}"/>
              </a:ext>
            </a:extLst>
          </p:cNvPr>
          <p:cNvSpPr>
            <a:spLocks noGrp="1"/>
          </p:cNvSpPr>
          <p:nvPr>
            <p:ph type="title"/>
          </p:nvPr>
        </p:nvSpPr>
        <p:spPr>
          <a:xfrm>
            <a:off x="423933" y="1153572"/>
            <a:ext cx="3463301" cy="4461163"/>
          </a:xfrm>
        </p:spPr>
        <p:txBody>
          <a:bodyPr>
            <a:normAutofit/>
          </a:bodyPr>
          <a:lstStyle/>
          <a:p>
            <a:r>
              <a:rPr lang="nl-NL" sz="5400" dirty="0">
                <a:solidFill>
                  <a:schemeClr val="bg1"/>
                </a:solidFill>
                <a:latin typeface="Calibri" panose="020F0502020204030204" pitchFamily="34" charset="0"/>
                <a:ea typeface="Cambria" panose="02040503050406030204" pitchFamily="18" charset="0"/>
                <a:cs typeface="Times New Roman" panose="02020603050405020304" pitchFamily="18" charset="0"/>
              </a:rPr>
              <a:t>De presentatie</a:t>
            </a:r>
            <a:br>
              <a:rPr lang="nl-NL" sz="5400" dirty="0">
                <a:solidFill>
                  <a:schemeClr val="bg1"/>
                </a:solidFill>
                <a:latin typeface="Cambria" panose="02040503050406030204" pitchFamily="18" charset="0"/>
                <a:ea typeface="Cambria" panose="02040503050406030204" pitchFamily="18" charset="0"/>
                <a:cs typeface="Times New Roman" panose="02020603050405020304" pitchFamily="18" charset="0"/>
              </a:rPr>
            </a:br>
            <a:endParaRPr lang="LID4096" dirty="0">
              <a:solidFill>
                <a:schemeClr val="bg1"/>
              </a:solidFill>
            </a:endParaRPr>
          </a:p>
        </p:txBody>
      </p:sp>
      <p:sp>
        <p:nvSpPr>
          <p:cNvPr id="15" name="Arc 1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TextBox 3">
            <a:extLst>
              <a:ext uri="{FF2B5EF4-FFF2-40B4-BE49-F238E27FC236}">
                <a16:creationId xmlns:a16="http://schemas.microsoft.com/office/drawing/2014/main" id="{1D05EB18-6B19-49ED-9744-B165BB45AEA9}"/>
              </a:ext>
            </a:extLst>
          </p:cNvPr>
          <p:cNvSpPr txBox="1"/>
          <p:nvPr/>
        </p:nvSpPr>
        <p:spPr>
          <a:xfrm>
            <a:off x="4170868" y="1519751"/>
            <a:ext cx="8021132" cy="4426853"/>
          </a:xfrm>
          <a:prstGeom prst="rect">
            <a:avLst/>
          </a:prstGeom>
          <a:noFill/>
        </p:spPr>
        <p:txBody>
          <a:bodyPr wrap="square">
            <a:spAutoFit/>
          </a:bodyPr>
          <a:lstStyle/>
          <a:p>
            <a:pPr>
              <a:spcAft>
                <a:spcPts val="1000"/>
              </a:spcAft>
            </a:pPr>
            <a:r>
              <a:rPr lang="nl-NL" sz="2800" dirty="0">
                <a:solidFill>
                  <a:srgbClr val="595959"/>
                </a:solidFill>
                <a:effectLst/>
                <a:latin typeface="Calibri" panose="020F0502020204030204" pitchFamily="34" charset="0"/>
                <a:ea typeface="Cambria" panose="02040503050406030204" pitchFamily="18" charset="0"/>
                <a:cs typeface="Times New Roman" panose="02020603050405020304" pitchFamily="18" charset="0"/>
              </a:rPr>
              <a:t>Denk nog even na over de volgende dingen:</a:t>
            </a:r>
          </a:p>
          <a:p>
            <a:pPr>
              <a:spcAft>
                <a:spcPts val="1000"/>
              </a:spcAft>
            </a:pPr>
            <a:endParaRPr lang="nl-NL" sz="2400" dirty="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Font typeface="Symbol" panose="05050102010706020507" pitchFamily="18" charset="2"/>
              <a:buChar char=""/>
            </a:pPr>
            <a:r>
              <a:rPr lang="nl-NL" sz="2400" dirty="0">
                <a:solidFill>
                  <a:srgbClr val="595959"/>
                </a:solidFill>
                <a:effectLst/>
                <a:latin typeface="Calibri" panose="020F0502020204030204" pitchFamily="34" charset="0"/>
                <a:ea typeface="Cambria" panose="02040503050406030204" pitchFamily="18" charset="0"/>
                <a:cs typeface="Times New Roman" panose="02020603050405020304" pitchFamily="18" charset="0"/>
              </a:rPr>
              <a:t>Opkomst: hoe kom je op? Achter elkaar, in een rij, in welke volgorde?</a:t>
            </a:r>
            <a:endParaRPr lang="nl-NL" sz="2400" dirty="0">
              <a:solidFill>
                <a:srgbClr val="595959"/>
              </a:solidFill>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Font typeface="Symbol" panose="05050102010706020507" pitchFamily="18" charset="2"/>
              <a:buChar char=""/>
            </a:pPr>
            <a:r>
              <a:rPr lang="nl-NL" sz="2400" dirty="0">
                <a:solidFill>
                  <a:srgbClr val="595959"/>
                </a:solidFill>
                <a:effectLst/>
                <a:latin typeface="Calibri" panose="020F0502020204030204" pitchFamily="34" charset="0"/>
                <a:ea typeface="Cambria" panose="02040503050406030204" pitchFamily="18" charset="0"/>
                <a:cs typeface="Times New Roman" panose="02020603050405020304" pitchFamily="18" charset="0"/>
              </a:rPr>
              <a:t>Wie doet de introductie? Diegene stelt jullie voor, vertelt hoe het verhaal heet, waar het zich afspeelt en welke rol iedereen speelt. Iedereen kan ook zichzelf voorstellen en over hun personage vertellen.</a:t>
            </a:r>
            <a:endParaRPr lang="nl-NL" sz="2400" dirty="0">
              <a:solidFill>
                <a:srgbClr val="595959"/>
              </a:solidFill>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Font typeface="Symbol" panose="05050102010706020507" pitchFamily="18" charset="2"/>
              <a:buChar char=""/>
            </a:pPr>
            <a:r>
              <a:rPr lang="nl-NL" sz="2400" dirty="0">
                <a:solidFill>
                  <a:srgbClr val="595959"/>
                </a:solidFill>
                <a:effectLst/>
                <a:latin typeface="Calibri" panose="020F0502020204030204" pitchFamily="34" charset="0"/>
                <a:ea typeface="Cambria" panose="02040503050406030204" pitchFamily="18" charset="0"/>
                <a:cs typeface="Times New Roman" panose="02020603050405020304" pitchFamily="18" charset="0"/>
              </a:rPr>
              <a:t>Hoe neem je het applaus in ontvangst? Oefen je buiging.</a:t>
            </a:r>
            <a:endParaRPr lang="nl-NL" sz="2400" dirty="0">
              <a:solidFill>
                <a:srgbClr val="595959"/>
              </a:solidFill>
              <a:effectLst/>
              <a:latin typeface="Cambria" panose="02040503050406030204" pitchFamily="18" charset="0"/>
              <a:ea typeface="Cambria" panose="02040503050406030204" pitchFamily="18" charset="0"/>
              <a:cs typeface="Times New Roman" panose="02020603050405020304" pitchFamily="18" charset="0"/>
            </a:endParaRPr>
          </a:p>
          <a:p>
            <a:pPr marL="228600">
              <a:spcAft>
                <a:spcPts val="1000"/>
              </a:spcAft>
              <a:tabLst>
                <a:tab pos="4400550" algn="l"/>
              </a:tabLst>
            </a:pPr>
            <a:r>
              <a:rPr lang="nl-NL" sz="2000" dirty="0">
                <a:solidFill>
                  <a:srgbClr val="595959"/>
                </a:solidFill>
                <a:effectLst/>
                <a:latin typeface="Calibri" panose="020F0502020204030204" pitchFamily="34" charset="0"/>
                <a:ea typeface="Cambria" panose="02040503050406030204" pitchFamily="18" charset="0"/>
                <a:cs typeface="Times New Roman" panose="02020603050405020304" pitchFamily="18" charset="0"/>
              </a:rPr>
              <a:t> </a:t>
            </a:r>
            <a:endParaRPr lang="nl-NL" sz="20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651120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084F6B-622D-407C-1FDE-C50D6711C35C}"/>
              </a:ext>
            </a:extLst>
          </p:cNvPr>
          <p:cNvSpPr>
            <a:spLocks noGrp="1"/>
          </p:cNvSpPr>
          <p:nvPr>
            <p:ph type="title"/>
          </p:nvPr>
        </p:nvSpPr>
        <p:spPr>
          <a:xfrm>
            <a:off x="423933" y="1153572"/>
            <a:ext cx="3463301" cy="4461163"/>
          </a:xfrm>
        </p:spPr>
        <p:txBody>
          <a:bodyPr>
            <a:normAutofit/>
          </a:bodyPr>
          <a:lstStyle/>
          <a:p>
            <a:r>
              <a:rPr lang="nl-NL" sz="5400" dirty="0">
                <a:solidFill>
                  <a:schemeClr val="bg1"/>
                </a:solidFill>
                <a:latin typeface="Calibri" panose="020F0502020204030204" pitchFamily="34" charset="0"/>
                <a:ea typeface="Cambria" panose="02040503050406030204" pitchFamily="18" charset="0"/>
                <a:cs typeface="Times New Roman" panose="02020603050405020304" pitchFamily="18" charset="0"/>
              </a:rPr>
              <a:t>De presentatie</a:t>
            </a:r>
            <a:br>
              <a:rPr lang="nl-NL" sz="5400" dirty="0">
                <a:solidFill>
                  <a:schemeClr val="bg1"/>
                </a:solidFill>
                <a:latin typeface="Cambria" panose="02040503050406030204" pitchFamily="18" charset="0"/>
                <a:ea typeface="Cambria" panose="02040503050406030204" pitchFamily="18" charset="0"/>
                <a:cs typeface="Times New Roman" panose="02020603050405020304" pitchFamily="18" charset="0"/>
              </a:rPr>
            </a:br>
            <a:endParaRPr lang="LID4096" dirty="0">
              <a:solidFill>
                <a:schemeClr val="bg1"/>
              </a:solidFill>
            </a:endParaRPr>
          </a:p>
        </p:txBody>
      </p:sp>
      <p:sp>
        <p:nvSpPr>
          <p:cNvPr id="15" name="Arc 1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TextBox 3">
            <a:extLst>
              <a:ext uri="{FF2B5EF4-FFF2-40B4-BE49-F238E27FC236}">
                <a16:creationId xmlns:a16="http://schemas.microsoft.com/office/drawing/2014/main" id="{1D05EB18-6B19-49ED-9744-B165BB45AEA9}"/>
              </a:ext>
            </a:extLst>
          </p:cNvPr>
          <p:cNvSpPr txBox="1"/>
          <p:nvPr/>
        </p:nvSpPr>
        <p:spPr>
          <a:xfrm>
            <a:off x="4011211" y="319088"/>
            <a:ext cx="8021132" cy="5663089"/>
          </a:xfrm>
          <a:prstGeom prst="rect">
            <a:avLst/>
          </a:prstGeom>
          <a:noFill/>
        </p:spPr>
        <p:txBody>
          <a:bodyPr wrap="square">
            <a:spAutoFit/>
          </a:bodyPr>
          <a:lstStyle/>
          <a:p>
            <a:pPr marL="228600">
              <a:spcAft>
                <a:spcPts val="1000"/>
              </a:spcAft>
              <a:tabLst>
                <a:tab pos="4400550" algn="l"/>
              </a:tabLst>
            </a:pPr>
            <a:r>
              <a:rPr lang="nl-NL" sz="3600" dirty="0">
                <a:solidFill>
                  <a:srgbClr val="595959"/>
                </a:solidFill>
                <a:effectLst/>
                <a:latin typeface="Calibri" panose="020F0502020204030204" pitchFamily="34" charset="0"/>
                <a:ea typeface="Cambria" panose="02040503050406030204" pitchFamily="18" charset="0"/>
                <a:cs typeface="Times New Roman" panose="02020603050405020304" pitchFamily="18" charset="0"/>
              </a:rPr>
              <a:t>Tips voor de presentatie:</a:t>
            </a:r>
          </a:p>
          <a:p>
            <a:pPr marL="228600">
              <a:spcAft>
                <a:spcPts val="1000"/>
              </a:spcAft>
              <a:tabLst>
                <a:tab pos="4400550" algn="l"/>
              </a:tabLst>
            </a:pPr>
            <a:endParaRPr lang="nl-NL" sz="3600" dirty="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Font typeface="Symbol" panose="05050102010706020507" pitchFamily="18" charset="2"/>
              <a:buChar char=""/>
            </a:pPr>
            <a:r>
              <a:rPr lang="nl-NL" sz="2400" dirty="0">
                <a:solidFill>
                  <a:srgbClr val="595959"/>
                </a:solidFill>
                <a:effectLst/>
                <a:latin typeface="Calibri" panose="020F0502020204030204" pitchFamily="34" charset="0"/>
                <a:ea typeface="Cambria" panose="02040503050406030204" pitchFamily="18" charset="0"/>
                <a:cs typeface="Times New Roman" panose="02020603050405020304" pitchFamily="18" charset="0"/>
              </a:rPr>
              <a:t>Als je opkomt met het boek, houd dan je vinger tussen de bladzijde waar je moet beginnen, dan hoef je niet de juiste bladzijde te zoeken.</a:t>
            </a:r>
            <a:endParaRPr lang="nl-NL" sz="2400" dirty="0">
              <a:solidFill>
                <a:srgbClr val="595959"/>
              </a:solidFill>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Font typeface="Symbol" panose="05050102010706020507" pitchFamily="18" charset="2"/>
              <a:buChar char=""/>
            </a:pPr>
            <a:r>
              <a:rPr lang="nl-NL" sz="2400" dirty="0">
                <a:solidFill>
                  <a:srgbClr val="595959"/>
                </a:solidFill>
                <a:effectLst/>
                <a:latin typeface="Calibri" panose="020F0502020204030204" pitchFamily="34" charset="0"/>
                <a:ea typeface="Cambria" panose="02040503050406030204" pitchFamily="18" charset="0"/>
                <a:cs typeface="Times New Roman" panose="02020603050405020304" pitchFamily="18" charset="0"/>
              </a:rPr>
              <a:t>Ga stevig staan, met je benen iets uit elkaar.</a:t>
            </a:r>
            <a:endParaRPr lang="nl-NL" sz="2400" dirty="0">
              <a:solidFill>
                <a:srgbClr val="595959"/>
              </a:solidFill>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Font typeface="Symbol" panose="05050102010706020507" pitchFamily="18" charset="2"/>
              <a:buChar char=""/>
            </a:pPr>
            <a:r>
              <a:rPr lang="nl-NL" sz="2400" dirty="0">
                <a:solidFill>
                  <a:srgbClr val="595959"/>
                </a:solidFill>
                <a:effectLst/>
                <a:latin typeface="Calibri" panose="020F0502020204030204" pitchFamily="34" charset="0"/>
                <a:ea typeface="Cambria" panose="02040503050406030204" pitchFamily="18" charset="0"/>
                <a:cs typeface="Times New Roman" panose="02020603050405020304" pitchFamily="18" charset="0"/>
              </a:rPr>
              <a:t>Houd het boek niet voor je gezicht en probeer af en toe het publiek in te kijken.</a:t>
            </a:r>
            <a:endParaRPr lang="nl-NL" sz="2400" dirty="0">
              <a:solidFill>
                <a:srgbClr val="595959"/>
              </a:solidFill>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Font typeface="Symbol" panose="05050102010706020507" pitchFamily="18" charset="2"/>
              <a:buChar char=""/>
            </a:pPr>
            <a:r>
              <a:rPr lang="nl-NL" sz="2400" dirty="0">
                <a:solidFill>
                  <a:srgbClr val="595959"/>
                </a:solidFill>
                <a:effectLst/>
                <a:latin typeface="Calibri" panose="020F0502020204030204" pitchFamily="34" charset="0"/>
                <a:ea typeface="Cambria" panose="02040503050406030204" pitchFamily="18" charset="0"/>
                <a:cs typeface="Times New Roman" panose="02020603050405020304" pitchFamily="18" charset="0"/>
              </a:rPr>
              <a:t>Lees niet te snel. Als het publiek moet lachen, wacht dan even.</a:t>
            </a:r>
            <a:endParaRPr lang="nl-NL" sz="2400" dirty="0">
              <a:solidFill>
                <a:srgbClr val="595959"/>
              </a:solidFill>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Font typeface="Symbol" panose="05050102010706020507" pitchFamily="18" charset="2"/>
              <a:buChar char=""/>
            </a:pPr>
            <a:r>
              <a:rPr lang="nl-NL" sz="2400" dirty="0">
                <a:solidFill>
                  <a:srgbClr val="595959"/>
                </a:solidFill>
                <a:effectLst/>
                <a:latin typeface="Calibri" panose="020F0502020204030204" pitchFamily="34" charset="0"/>
                <a:ea typeface="Cambria" panose="02040503050406030204" pitchFamily="18" charset="0"/>
                <a:cs typeface="Times New Roman" panose="02020603050405020304" pitchFamily="18" charset="0"/>
              </a:rPr>
              <a:t>Maak je een foutje, geen probleem, doe of het erbij hoort en ga gewoon verder.</a:t>
            </a:r>
            <a:endParaRPr lang="nl-NL" sz="2400" dirty="0">
              <a:solidFill>
                <a:srgbClr val="595959"/>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83427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6" name="Picture 8" descr="Premium Vector | Rows of theater movie or cinema seats isolated on white">
            <a:extLst>
              <a:ext uri="{FF2B5EF4-FFF2-40B4-BE49-F238E27FC236}">
                <a16:creationId xmlns:a16="http://schemas.microsoft.com/office/drawing/2014/main" id="{E8BFAF39-7BDB-A731-5728-C1BE3C5230B6}"/>
              </a:ext>
            </a:extLst>
          </p:cNvPr>
          <p:cNvPicPr>
            <a:picLocks noGrp="1" noChangeAspect="1" noChangeArrowheads="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2770" y="3832405"/>
            <a:ext cx="11484429" cy="3445329"/>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Stage Curtains Png Clipart by clipartcotttage on DeviantArt">
            <a:extLst>
              <a:ext uri="{FF2B5EF4-FFF2-40B4-BE49-F238E27FC236}">
                <a16:creationId xmlns:a16="http://schemas.microsoft.com/office/drawing/2014/main" id="{6671BAB4-46A5-111A-A1C4-D894DC2F3E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539"/>
            <a:ext cx="12192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40B226B-092F-35DC-E3B2-F6809CD0658B}"/>
              </a:ext>
            </a:extLst>
          </p:cNvPr>
          <p:cNvSpPr>
            <a:spLocks noGrp="1"/>
          </p:cNvSpPr>
          <p:nvPr>
            <p:ph type="title"/>
          </p:nvPr>
        </p:nvSpPr>
        <p:spPr>
          <a:xfrm>
            <a:off x="4982028" y="785472"/>
            <a:ext cx="2227944" cy="1325563"/>
          </a:xfrm>
        </p:spPr>
        <p:txBody>
          <a:bodyPr>
            <a:normAutofit/>
          </a:bodyPr>
          <a:lstStyle/>
          <a:p>
            <a:r>
              <a:rPr lang="nl-NL" sz="5400" b="1" dirty="0"/>
              <a:t>Succes!</a:t>
            </a:r>
            <a:endParaRPr lang="LID4096" sz="5400" b="1" dirty="0"/>
          </a:p>
        </p:txBody>
      </p:sp>
      <p:pic>
        <p:nvPicPr>
          <p:cNvPr id="5" name="Picture 4" descr="A picture containing text, tool&#10;&#10;Description automatically generated">
            <a:extLst>
              <a:ext uri="{FF2B5EF4-FFF2-40B4-BE49-F238E27FC236}">
                <a16:creationId xmlns:a16="http://schemas.microsoft.com/office/drawing/2014/main" id="{14B9B41C-86BD-841D-3BD8-C4B849E449DD}"/>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45919" y="1680420"/>
            <a:ext cx="5500161" cy="3875944"/>
          </a:xfrm>
          <a:prstGeom prst="rect">
            <a:avLst/>
          </a:prstGeom>
        </p:spPr>
      </p:pic>
      <p:pic>
        <p:nvPicPr>
          <p:cNvPr id="7" name="Picture 6" descr="Logo&#10;&#10;Description automatically generated">
            <a:extLst>
              <a:ext uri="{FF2B5EF4-FFF2-40B4-BE49-F238E27FC236}">
                <a16:creationId xmlns:a16="http://schemas.microsoft.com/office/drawing/2014/main" id="{EDFFCC96-AA14-9D33-A8D5-B97E0C5F28C1}"/>
              </a:ext>
            </a:extLst>
          </p:cNvPr>
          <p:cNvPicPr>
            <a:picLocks noChangeAspect="1"/>
          </p:cNvPicPr>
          <p:nvPr/>
        </p:nvPicPr>
        <p:blipFill rotWithShape="1">
          <a:blip r:embed="rId5">
            <a:extLst>
              <a:ext uri="{28A0092B-C50C-407E-A947-70E740481C1C}">
                <a14:useLocalDpi xmlns:a14="http://schemas.microsoft.com/office/drawing/2010/main" val="0"/>
              </a:ext>
            </a:extLst>
          </a:blip>
          <a:srcRect b="12265"/>
          <a:stretch/>
        </p:blipFill>
        <p:spPr>
          <a:xfrm>
            <a:off x="1261460" y="3429000"/>
            <a:ext cx="2084459" cy="2014538"/>
          </a:xfrm>
          <a:prstGeom prst="rect">
            <a:avLst/>
          </a:prstGeom>
        </p:spPr>
      </p:pic>
      <p:pic>
        <p:nvPicPr>
          <p:cNvPr id="12298" name="Picture 10" descr="Transparent Beautiful Red Rose PNG Picture​ | Gallery Yopriceville -  High-Quality Free Images and Transparent PNG Clipart">
            <a:extLst>
              <a:ext uri="{FF2B5EF4-FFF2-40B4-BE49-F238E27FC236}">
                <a16:creationId xmlns:a16="http://schemas.microsoft.com/office/drawing/2014/main" id="{BB0EDF58-88C1-CD2F-C2EB-4F5010077578}"/>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80146" y="4621052"/>
            <a:ext cx="789668" cy="5786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Transparent Beautiful Red Rose PNG Picture​ | Gallery Yopriceville -  High-Quality Free Images and Transparent PNG Clipart">
            <a:extLst>
              <a:ext uri="{FF2B5EF4-FFF2-40B4-BE49-F238E27FC236}">
                <a16:creationId xmlns:a16="http://schemas.microsoft.com/office/drawing/2014/main" id="{2111AFE6-BBC6-3194-507B-26BB1C7A7F3E}"/>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366051">
            <a:off x="9635465" y="4839530"/>
            <a:ext cx="789668" cy="5786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Transparent Beautiful Red Rose PNG Picture​ | Gallery Yopriceville -  High-Quality Free Images and Transparent PNG Clipart">
            <a:extLst>
              <a:ext uri="{FF2B5EF4-FFF2-40B4-BE49-F238E27FC236}">
                <a16:creationId xmlns:a16="http://schemas.microsoft.com/office/drawing/2014/main" id="{F6E31366-E6B8-B6B6-E479-42A7B153179D}"/>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747483">
            <a:off x="8940954" y="4540058"/>
            <a:ext cx="592582" cy="43425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Transparent Beautiful Red Rose PNG Picture​ | Gallery Yopriceville -  High-Quality Free Images and Transparent PNG Clipart">
            <a:extLst>
              <a:ext uri="{FF2B5EF4-FFF2-40B4-BE49-F238E27FC236}">
                <a16:creationId xmlns:a16="http://schemas.microsoft.com/office/drawing/2014/main" id="{BCA4D2A8-3AA5-08FD-35D9-556B64407D48}"/>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1527">
            <a:off x="9216338" y="4718004"/>
            <a:ext cx="592582" cy="434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7362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084F6B-622D-407C-1FDE-C50D6711C35C}"/>
              </a:ext>
            </a:extLst>
          </p:cNvPr>
          <p:cNvSpPr>
            <a:spLocks noGrp="1"/>
          </p:cNvSpPr>
          <p:nvPr>
            <p:ph type="title"/>
          </p:nvPr>
        </p:nvSpPr>
        <p:spPr>
          <a:xfrm>
            <a:off x="423933" y="1153572"/>
            <a:ext cx="3463301" cy="4461163"/>
          </a:xfrm>
        </p:spPr>
        <p:txBody>
          <a:bodyPr>
            <a:normAutofit/>
          </a:bodyPr>
          <a:lstStyle/>
          <a:p>
            <a:r>
              <a:rPr lang="nl-NL" sz="5400" b="1" dirty="0">
                <a:solidFill>
                  <a:srgbClr val="FFFFFF"/>
                </a:solidFill>
              </a:rPr>
              <a:t>Toneellezen</a:t>
            </a:r>
            <a:endParaRPr lang="LID4096" b="1" dirty="0">
              <a:solidFill>
                <a:srgbClr val="FFFFFF"/>
              </a:solidFill>
            </a:endParaRPr>
          </a:p>
        </p:txBody>
      </p:sp>
      <p:sp>
        <p:nvSpPr>
          <p:cNvPr id="15" name="Arc 1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aphicFrame>
        <p:nvGraphicFramePr>
          <p:cNvPr id="9" name="Content Placeholder 3">
            <a:extLst>
              <a:ext uri="{FF2B5EF4-FFF2-40B4-BE49-F238E27FC236}">
                <a16:creationId xmlns:a16="http://schemas.microsoft.com/office/drawing/2014/main" id="{80BF8158-25B8-D9DC-88E7-8871E927DAA0}"/>
              </a:ext>
            </a:extLst>
          </p:cNvPr>
          <p:cNvGraphicFramePr>
            <a:graphicFrameLocks/>
          </p:cNvGraphicFramePr>
          <p:nvPr>
            <p:extLst>
              <p:ext uri="{D42A27DB-BD31-4B8C-83A1-F6EECF244321}">
                <p14:modId xmlns:p14="http://schemas.microsoft.com/office/powerpoint/2010/main" val="4203820974"/>
              </p:ext>
            </p:extLst>
          </p:nvPr>
        </p:nvGraphicFramePr>
        <p:xfrm>
          <a:off x="4434957" y="796131"/>
          <a:ext cx="6702535" cy="6186363"/>
        </p:xfrm>
        <a:graphic>
          <a:graphicData uri="http://schemas.openxmlformats.org/drawingml/2006/table">
            <a:tbl>
              <a:tblPr firstRow="1" firstCol="1" bandRow="1">
                <a:tableStyleId>{2D5ABB26-0587-4C30-8999-92F81FD0307C}</a:tableStyleId>
              </a:tblPr>
              <a:tblGrid>
                <a:gridCol w="1206751">
                  <a:extLst>
                    <a:ext uri="{9D8B030D-6E8A-4147-A177-3AD203B41FA5}">
                      <a16:colId xmlns:a16="http://schemas.microsoft.com/office/drawing/2014/main" val="481672209"/>
                    </a:ext>
                  </a:extLst>
                </a:gridCol>
                <a:gridCol w="5495784">
                  <a:extLst>
                    <a:ext uri="{9D8B030D-6E8A-4147-A177-3AD203B41FA5}">
                      <a16:colId xmlns:a16="http://schemas.microsoft.com/office/drawing/2014/main" val="2124274820"/>
                    </a:ext>
                  </a:extLst>
                </a:gridCol>
              </a:tblGrid>
              <a:tr h="518394">
                <a:tc>
                  <a:txBody>
                    <a:bodyPr/>
                    <a:lstStyle/>
                    <a:p>
                      <a:pPr>
                        <a:lnSpc>
                          <a:spcPct val="75000"/>
                        </a:lnSpc>
                        <a:spcAft>
                          <a:spcPts val="1000"/>
                        </a:spcAft>
                      </a:pPr>
                      <a:r>
                        <a:rPr lang="nl-NL" sz="4800" dirty="0">
                          <a:effectLst/>
                        </a:rPr>
                        <a:t>,</a:t>
                      </a:r>
                      <a:endParaRPr lang="nl-NL" sz="1000" dirty="0">
                        <a:effectLst/>
                        <a:latin typeface="Cambria" panose="02040503050406030204" pitchFamily="18" charset="0"/>
                        <a:ea typeface="Cambria" panose="02040503050406030204" pitchFamily="18" charset="0"/>
                        <a:cs typeface="Times New Roman" panose="02020603050405020304" pitchFamily="18" charset="0"/>
                      </a:endParaRPr>
                    </a:p>
                  </a:txBody>
                  <a:tcPr marL="29535" marR="29535" marT="0" marB="0"/>
                </a:tc>
                <a:tc>
                  <a:txBody>
                    <a:bodyPr/>
                    <a:lstStyle/>
                    <a:p>
                      <a:pPr>
                        <a:lnSpc>
                          <a:spcPct val="75000"/>
                        </a:lnSpc>
                        <a:spcAft>
                          <a:spcPts val="1000"/>
                        </a:spcAft>
                      </a:pPr>
                      <a:r>
                        <a:rPr lang="nl-NL" sz="1800" dirty="0">
                          <a:effectLst/>
                        </a:rPr>
                        <a:t>Bij een komma neem je even pauze in je zin.</a:t>
                      </a:r>
                      <a:endParaRPr lang="nl-NL" sz="1400" dirty="0">
                        <a:effectLst/>
                        <a:latin typeface="Cambria" panose="02040503050406030204" pitchFamily="18" charset="0"/>
                        <a:ea typeface="Cambria" panose="02040503050406030204" pitchFamily="18" charset="0"/>
                        <a:cs typeface="Times New Roman" panose="02020603050405020304" pitchFamily="18" charset="0"/>
                      </a:endParaRPr>
                    </a:p>
                  </a:txBody>
                  <a:tcPr marL="29535" marR="29535" marT="0" marB="0"/>
                </a:tc>
                <a:extLst>
                  <a:ext uri="{0D108BD9-81ED-4DB2-BD59-A6C34878D82A}">
                    <a16:rowId xmlns:a16="http://schemas.microsoft.com/office/drawing/2014/main" val="511588315"/>
                  </a:ext>
                </a:extLst>
              </a:tr>
              <a:tr h="510873">
                <a:tc>
                  <a:txBody>
                    <a:bodyPr/>
                    <a:lstStyle/>
                    <a:p>
                      <a:pPr>
                        <a:lnSpc>
                          <a:spcPct val="75000"/>
                        </a:lnSpc>
                        <a:spcAft>
                          <a:spcPts val="1000"/>
                        </a:spcAft>
                      </a:pPr>
                      <a:r>
                        <a:rPr lang="nl-NL" sz="4800" dirty="0">
                          <a:effectLst/>
                        </a:rPr>
                        <a:t>.</a:t>
                      </a:r>
                      <a:endParaRPr lang="nl-NL" sz="1000" dirty="0">
                        <a:effectLst/>
                        <a:latin typeface="Cambria" panose="02040503050406030204" pitchFamily="18" charset="0"/>
                        <a:ea typeface="Cambria" panose="02040503050406030204" pitchFamily="18" charset="0"/>
                        <a:cs typeface="Times New Roman" panose="02020603050405020304" pitchFamily="18" charset="0"/>
                      </a:endParaRPr>
                    </a:p>
                  </a:txBody>
                  <a:tcPr marL="29535" marR="29535" marT="0" marB="0"/>
                </a:tc>
                <a:tc>
                  <a:txBody>
                    <a:bodyPr/>
                    <a:lstStyle/>
                    <a:p>
                      <a:pPr>
                        <a:lnSpc>
                          <a:spcPct val="75000"/>
                        </a:lnSpc>
                        <a:spcAft>
                          <a:spcPts val="1000"/>
                        </a:spcAft>
                      </a:pPr>
                      <a:r>
                        <a:rPr lang="nl-NL" sz="1800" dirty="0">
                          <a:effectLst/>
                        </a:rPr>
                        <a:t>Bij een punt stop je even.</a:t>
                      </a:r>
                      <a:endParaRPr lang="nl-NL" sz="1400" dirty="0">
                        <a:effectLst/>
                        <a:latin typeface="Cambria" panose="02040503050406030204" pitchFamily="18" charset="0"/>
                        <a:ea typeface="Cambria" panose="02040503050406030204" pitchFamily="18" charset="0"/>
                        <a:cs typeface="Times New Roman" panose="02020603050405020304" pitchFamily="18" charset="0"/>
                      </a:endParaRPr>
                    </a:p>
                  </a:txBody>
                  <a:tcPr marL="29535" marR="29535" marT="0" marB="0"/>
                </a:tc>
                <a:extLst>
                  <a:ext uri="{0D108BD9-81ED-4DB2-BD59-A6C34878D82A}">
                    <a16:rowId xmlns:a16="http://schemas.microsoft.com/office/drawing/2014/main" val="4173565143"/>
                  </a:ext>
                </a:extLst>
              </a:tr>
              <a:tr h="518394">
                <a:tc>
                  <a:txBody>
                    <a:bodyPr/>
                    <a:lstStyle/>
                    <a:p>
                      <a:pPr>
                        <a:lnSpc>
                          <a:spcPct val="75000"/>
                        </a:lnSpc>
                        <a:spcAft>
                          <a:spcPts val="1000"/>
                        </a:spcAft>
                      </a:pPr>
                      <a:r>
                        <a:rPr lang="nl-NL" sz="4800" dirty="0">
                          <a:effectLst/>
                        </a:rPr>
                        <a:t>?</a:t>
                      </a:r>
                      <a:endParaRPr lang="nl-NL" sz="1000" dirty="0">
                        <a:effectLst/>
                        <a:latin typeface="Cambria" panose="02040503050406030204" pitchFamily="18" charset="0"/>
                        <a:ea typeface="Cambria" panose="02040503050406030204" pitchFamily="18" charset="0"/>
                        <a:cs typeface="Times New Roman" panose="02020603050405020304" pitchFamily="18" charset="0"/>
                      </a:endParaRPr>
                    </a:p>
                  </a:txBody>
                  <a:tcPr marL="29535" marR="29535" marT="0" marB="0"/>
                </a:tc>
                <a:tc>
                  <a:txBody>
                    <a:bodyPr/>
                    <a:lstStyle/>
                    <a:p>
                      <a:pPr>
                        <a:lnSpc>
                          <a:spcPct val="75000"/>
                        </a:lnSpc>
                        <a:spcAft>
                          <a:spcPts val="1000"/>
                        </a:spcAft>
                      </a:pPr>
                      <a:r>
                        <a:rPr lang="nl-NL" sz="1800">
                          <a:effectLst/>
                        </a:rPr>
                        <a:t>Dit is een vraagteken. Je stem gaat op het einde van de zin omhoog.</a:t>
                      </a:r>
                      <a:endParaRPr lang="nl-NL" sz="1400">
                        <a:effectLst/>
                        <a:latin typeface="Cambria" panose="02040503050406030204" pitchFamily="18" charset="0"/>
                        <a:ea typeface="Cambria" panose="02040503050406030204" pitchFamily="18" charset="0"/>
                        <a:cs typeface="Times New Roman" panose="02020603050405020304" pitchFamily="18" charset="0"/>
                      </a:endParaRPr>
                    </a:p>
                  </a:txBody>
                  <a:tcPr marL="29535" marR="29535" marT="0" marB="0"/>
                </a:tc>
                <a:extLst>
                  <a:ext uri="{0D108BD9-81ED-4DB2-BD59-A6C34878D82A}">
                    <a16:rowId xmlns:a16="http://schemas.microsoft.com/office/drawing/2014/main" val="4022047877"/>
                  </a:ext>
                </a:extLst>
              </a:tr>
              <a:tr h="520606">
                <a:tc>
                  <a:txBody>
                    <a:bodyPr/>
                    <a:lstStyle/>
                    <a:p>
                      <a:pPr>
                        <a:lnSpc>
                          <a:spcPct val="75000"/>
                        </a:lnSpc>
                        <a:spcAft>
                          <a:spcPts val="1000"/>
                        </a:spcAft>
                      </a:pPr>
                      <a:r>
                        <a:rPr lang="nl-NL" sz="4800" dirty="0">
                          <a:effectLst/>
                        </a:rPr>
                        <a:t>!</a:t>
                      </a:r>
                      <a:endParaRPr lang="nl-NL" sz="1000" dirty="0">
                        <a:effectLst/>
                        <a:latin typeface="Cambria" panose="02040503050406030204" pitchFamily="18" charset="0"/>
                        <a:ea typeface="Cambria" panose="02040503050406030204" pitchFamily="18" charset="0"/>
                        <a:cs typeface="Times New Roman" panose="02020603050405020304" pitchFamily="18" charset="0"/>
                      </a:endParaRPr>
                    </a:p>
                  </a:txBody>
                  <a:tcPr marL="29535" marR="29535" marT="0" marB="0"/>
                </a:tc>
                <a:tc>
                  <a:txBody>
                    <a:bodyPr/>
                    <a:lstStyle/>
                    <a:p>
                      <a:pPr>
                        <a:lnSpc>
                          <a:spcPct val="75000"/>
                        </a:lnSpc>
                        <a:spcAft>
                          <a:spcPts val="1000"/>
                        </a:spcAft>
                      </a:pPr>
                      <a:r>
                        <a:rPr lang="nl-NL" sz="1800" dirty="0">
                          <a:effectLst/>
                        </a:rPr>
                        <a:t>Dit is een uitroep teken. Je mag wat harder voorlezen.</a:t>
                      </a:r>
                      <a:endParaRPr lang="nl-NL" sz="1400" dirty="0">
                        <a:effectLst/>
                      </a:endParaRPr>
                    </a:p>
                  </a:txBody>
                  <a:tcPr marL="29535" marR="29535" marT="0" marB="0"/>
                </a:tc>
                <a:extLst>
                  <a:ext uri="{0D108BD9-81ED-4DB2-BD59-A6C34878D82A}">
                    <a16:rowId xmlns:a16="http://schemas.microsoft.com/office/drawing/2014/main" val="2163640942"/>
                  </a:ext>
                </a:extLst>
              </a:tr>
              <a:tr h="518394">
                <a:tc>
                  <a:txBody>
                    <a:bodyPr/>
                    <a:lstStyle/>
                    <a:p>
                      <a:pPr>
                        <a:lnSpc>
                          <a:spcPct val="75000"/>
                        </a:lnSpc>
                        <a:spcAft>
                          <a:spcPts val="1000"/>
                        </a:spcAft>
                      </a:pPr>
                      <a:r>
                        <a:rPr lang="nl-NL" sz="4800" dirty="0">
                          <a:effectLst/>
                        </a:rPr>
                        <a:t>...</a:t>
                      </a:r>
                      <a:endParaRPr lang="nl-NL" sz="1000" dirty="0">
                        <a:effectLst/>
                        <a:latin typeface="Cambria" panose="02040503050406030204" pitchFamily="18" charset="0"/>
                        <a:ea typeface="Cambria" panose="02040503050406030204" pitchFamily="18" charset="0"/>
                        <a:cs typeface="Times New Roman" panose="02020603050405020304" pitchFamily="18" charset="0"/>
                      </a:endParaRPr>
                    </a:p>
                  </a:txBody>
                  <a:tcPr marL="29535" marR="29535" marT="0" marB="0"/>
                </a:tc>
                <a:tc>
                  <a:txBody>
                    <a:bodyPr/>
                    <a:lstStyle/>
                    <a:p>
                      <a:pPr>
                        <a:lnSpc>
                          <a:spcPct val="75000"/>
                        </a:lnSpc>
                        <a:spcAft>
                          <a:spcPts val="1000"/>
                        </a:spcAft>
                      </a:pPr>
                      <a:r>
                        <a:rPr lang="nl-NL" sz="1800" dirty="0">
                          <a:effectLst/>
                        </a:rPr>
                        <a:t>Je neemt even pauze, alsof je aan het nadenken bent.</a:t>
                      </a:r>
                      <a:endParaRPr lang="nl-NL" sz="1400" dirty="0">
                        <a:effectLst/>
                        <a:latin typeface="Cambria" panose="02040503050406030204" pitchFamily="18" charset="0"/>
                        <a:ea typeface="Cambria" panose="02040503050406030204" pitchFamily="18" charset="0"/>
                        <a:cs typeface="Times New Roman" panose="02020603050405020304" pitchFamily="18" charset="0"/>
                      </a:endParaRPr>
                    </a:p>
                  </a:txBody>
                  <a:tcPr marL="29535" marR="29535" marT="0" marB="0"/>
                </a:tc>
                <a:extLst>
                  <a:ext uri="{0D108BD9-81ED-4DB2-BD59-A6C34878D82A}">
                    <a16:rowId xmlns:a16="http://schemas.microsoft.com/office/drawing/2014/main" val="2828566205"/>
                  </a:ext>
                </a:extLst>
              </a:tr>
              <a:tr h="518394">
                <a:tc>
                  <a:txBody>
                    <a:bodyPr/>
                    <a:lstStyle/>
                    <a:p>
                      <a:pPr>
                        <a:lnSpc>
                          <a:spcPct val="75000"/>
                        </a:lnSpc>
                        <a:spcAft>
                          <a:spcPts val="1000"/>
                        </a:spcAft>
                      </a:pPr>
                      <a:r>
                        <a:rPr lang="nl-NL" sz="4800">
                          <a:effectLst/>
                        </a:rPr>
                        <a:t>:</a:t>
                      </a:r>
                      <a:endParaRPr lang="nl-NL" sz="1000">
                        <a:effectLst/>
                        <a:latin typeface="Cambria" panose="02040503050406030204" pitchFamily="18" charset="0"/>
                        <a:ea typeface="Cambria" panose="02040503050406030204" pitchFamily="18" charset="0"/>
                        <a:cs typeface="Times New Roman" panose="02020603050405020304" pitchFamily="18" charset="0"/>
                      </a:endParaRPr>
                    </a:p>
                  </a:txBody>
                  <a:tcPr marL="29535" marR="29535" marT="0" marB="0"/>
                </a:tc>
                <a:tc>
                  <a:txBody>
                    <a:bodyPr/>
                    <a:lstStyle/>
                    <a:p>
                      <a:pPr>
                        <a:lnSpc>
                          <a:spcPct val="75000"/>
                        </a:lnSpc>
                        <a:spcAft>
                          <a:spcPts val="1000"/>
                        </a:spcAft>
                      </a:pPr>
                      <a:r>
                        <a:rPr lang="nl-NL" sz="1800" dirty="0">
                          <a:effectLst/>
                        </a:rPr>
                        <a:t>Je wacht even en daarna som je iets op of leg je iets uit.</a:t>
                      </a:r>
                      <a:endParaRPr lang="nl-NL" sz="1400" dirty="0">
                        <a:effectLst/>
                        <a:latin typeface="Cambria" panose="02040503050406030204" pitchFamily="18" charset="0"/>
                        <a:ea typeface="Cambria" panose="02040503050406030204" pitchFamily="18" charset="0"/>
                        <a:cs typeface="Times New Roman" panose="02020603050405020304" pitchFamily="18" charset="0"/>
                      </a:endParaRPr>
                    </a:p>
                  </a:txBody>
                  <a:tcPr marL="29535" marR="29535" marT="0" marB="0"/>
                </a:tc>
                <a:extLst>
                  <a:ext uri="{0D108BD9-81ED-4DB2-BD59-A6C34878D82A}">
                    <a16:rowId xmlns:a16="http://schemas.microsoft.com/office/drawing/2014/main" val="474834024"/>
                  </a:ext>
                </a:extLst>
              </a:tr>
              <a:tr h="1019269">
                <a:tc>
                  <a:txBody>
                    <a:bodyPr/>
                    <a:lstStyle/>
                    <a:p>
                      <a:pPr>
                        <a:lnSpc>
                          <a:spcPct val="75000"/>
                        </a:lnSpc>
                        <a:spcAft>
                          <a:spcPts val="1000"/>
                        </a:spcAft>
                      </a:pPr>
                      <a:r>
                        <a:rPr lang="nl-NL" sz="3600" dirty="0">
                          <a:effectLst/>
                        </a:rPr>
                        <a:t>Hé</a:t>
                      </a:r>
                      <a:endParaRPr lang="nl-NL" sz="700" dirty="0">
                        <a:effectLst/>
                        <a:latin typeface="Cambria" panose="02040503050406030204" pitchFamily="18" charset="0"/>
                        <a:ea typeface="Cambria" panose="02040503050406030204" pitchFamily="18" charset="0"/>
                        <a:cs typeface="Times New Roman" panose="02020603050405020304" pitchFamily="18" charset="0"/>
                      </a:endParaRPr>
                    </a:p>
                  </a:txBody>
                  <a:tcPr marL="29535" marR="29535" marT="0" marB="0"/>
                </a:tc>
                <a:tc>
                  <a:txBody>
                    <a:bodyPr/>
                    <a:lstStyle/>
                    <a:p>
                      <a:pPr>
                        <a:spcAft>
                          <a:spcPts val="1000"/>
                        </a:spcAft>
                      </a:pPr>
                      <a:r>
                        <a:rPr lang="nl-NL" sz="1800" dirty="0">
                          <a:effectLst/>
                        </a:rPr>
                        <a:t>Er staat een streepje op de e, een accent, dit woord lees je met extra nadruk.</a:t>
                      </a:r>
                      <a:endParaRPr lang="nl-NL" sz="1400" dirty="0">
                        <a:effectLst/>
                        <a:latin typeface="Cambria" panose="02040503050406030204" pitchFamily="18" charset="0"/>
                        <a:ea typeface="Cambria" panose="02040503050406030204" pitchFamily="18" charset="0"/>
                        <a:cs typeface="Times New Roman" panose="02020603050405020304" pitchFamily="18" charset="0"/>
                      </a:endParaRPr>
                    </a:p>
                  </a:txBody>
                  <a:tcPr marL="29535" marR="29535" marT="0" marB="0"/>
                </a:tc>
                <a:extLst>
                  <a:ext uri="{0D108BD9-81ED-4DB2-BD59-A6C34878D82A}">
                    <a16:rowId xmlns:a16="http://schemas.microsoft.com/office/drawing/2014/main" val="2892449335"/>
                  </a:ext>
                </a:extLst>
              </a:tr>
              <a:tr h="1761332">
                <a:tc>
                  <a:txBody>
                    <a:bodyPr/>
                    <a:lstStyle/>
                    <a:p>
                      <a:pPr>
                        <a:lnSpc>
                          <a:spcPct val="75000"/>
                        </a:lnSpc>
                        <a:spcAft>
                          <a:spcPts val="1000"/>
                        </a:spcAft>
                      </a:pPr>
                      <a:r>
                        <a:rPr lang="nl-NL" sz="3600" dirty="0">
                          <a:effectLst/>
                        </a:rPr>
                        <a:t>HARD</a:t>
                      </a:r>
                      <a:endParaRPr lang="nl-NL" sz="700" dirty="0">
                        <a:effectLst/>
                        <a:latin typeface="Cambria" panose="02040503050406030204" pitchFamily="18" charset="0"/>
                        <a:ea typeface="Cambria" panose="02040503050406030204" pitchFamily="18" charset="0"/>
                        <a:cs typeface="Times New Roman" panose="02020603050405020304" pitchFamily="18" charset="0"/>
                      </a:endParaRPr>
                    </a:p>
                  </a:txBody>
                  <a:tcPr marL="29535" marR="29535" marT="0" marB="0"/>
                </a:tc>
                <a:tc>
                  <a:txBody>
                    <a:bodyPr/>
                    <a:lstStyle/>
                    <a:p>
                      <a:pPr>
                        <a:spcAft>
                          <a:spcPts val="1000"/>
                        </a:spcAft>
                      </a:pPr>
                      <a:r>
                        <a:rPr lang="nl-NL" sz="1800" dirty="0">
                          <a:effectLst/>
                        </a:rPr>
                        <a:t>Staat een woord in hoofdletters dan mag je dit lekker hard lezen.</a:t>
                      </a:r>
                      <a:endParaRPr lang="nl-NL" sz="1400" dirty="0">
                        <a:effectLst/>
                      </a:endParaRPr>
                    </a:p>
                  </a:txBody>
                  <a:tcPr marL="29535" marR="29535" marT="0" marB="0"/>
                </a:tc>
                <a:extLst>
                  <a:ext uri="{0D108BD9-81ED-4DB2-BD59-A6C34878D82A}">
                    <a16:rowId xmlns:a16="http://schemas.microsoft.com/office/drawing/2014/main" val="1381108137"/>
                  </a:ext>
                </a:extLst>
              </a:tr>
            </a:tbl>
          </a:graphicData>
        </a:graphic>
      </p:graphicFrame>
      <p:pic>
        <p:nvPicPr>
          <p:cNvPr id="14" name="Picture 13" descr="Diagram&#10;&#10;Description automatically generated">
            <a:extLst>
              <a:ext uri="{FF2B5EF4-FFF2-40B4-BE49-F238E27FC236}">
                <a16:creationId xmlns:a16="http://schemas.microsoft.com/office/drawing/2014/main" id="{29B63DCE-3A3D-692A-A105-B2E35E41D227}"/>
              </a:ext>
            </a:extLst>
          </p:cNvPr>
          <p:cNvPicPr>
            <a:picLocks noChangeAspect="1"/>
          </p:cNvPicPr>
          <p:nvPr/>
        </p:nvPicPr>
        <p:blipFill rotWithShape="1">
          <a:blip r:embed="rId2">
            <a:extLst>
              <a:ext uri="{28A0092B-C50C-407E-A947-70E740481C1C}">
                <a14:useLocalDpi xmlns:a14="http://schemas.microsoft.com/office/drawing/2010/main" val="0"/>
              </a:ext>
            </a:extLst>
          </a:blip>
          <a:srcRect l="80249" b="68848"/>
          <a:stretch/>
        </p:blipFill>
        <p:spPr>
          <a:xfrm>
            <a:off x="10144125" y="0"/>
            <a:ext cx="1915578" cy="2136391"/>
          </a:xfrm>
          <a:prstGeom prst="rect">
            <a:avLst/>
          </a:prstGeom>
        </p:spPr>
      </p:pic>
    </p:spTree>
    <p:extLst>
      <p:ext uri="{BB962C8B-B14F-4D97-AF65-F5344CB8AC3E}">
        <p14:creationId xmlns:p14="http://schemas.microsoft.com/office/powerpoint/2010/main" val="3919064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084F6B-622D-407C-1FDE-C50D6711C35C}"/>
              </a:ext>
            </a:extLst>
          </p:cNvPr>
          <p:cNvSpPr>
            <a:spLocks noGrp="1"/>
          </p:cNvSpPr>
          <p:nvPr>
            <p:ph type="title"/>
          </p:nvPr>
        </p:nvSpPr>
        <p:spPr>
          <a:xfrm>
            <a:off x="423933" y="1153572"/>
            <a:ext cx="3463301" cy="4461163"/>
          </a:xfrm>
        </p:spPr>
        <p:txBody>
          <a:bodyPr>
            <a:normAutofit/>
          </a:bodyPr>
          <a:lstStyle/>
          <a:p>
            <a:r>
              <a:rPr lang="nl-NL" sz="5400" b="1" dirty="0">
                <a:solidFill>
                  <a:srgbClr val="FFFFFF"/>
                </a:solidFill>
              </a:rPr>
              <a:t>Probeer maar!</a:t>
            </a:r>
            <a:endParaRPr lang="LID4096" b="1" dirty="0">
              <a:solidFill>
                <a:srgbClr val="FFFFFF"/>
              </a:solidFill>
            </a:endParaRPr>
          </a:p>
        </p:txBody>
      </p:sp>
      <p:sp>
        <p:nvSpPr>
          <p:cNvPr id="15" name="Arc 1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4" name="Picture 3" descr="Diagram&#10;&#10;Description automatically generated">
            <a:extLst>
              <a:ext uri="{FF2B5EF4-FFF2-40B4-BE49-F238E27FC236}">
                <a16:creationId xmlns:a16="http://schemas.microsoft.com/office/drawing/2014/main" id="{048C9E2F-6390-85B5-179F-C033ABDF8BD1}"/>
              </a:ext>
            </a:extLst>
          </p:cNvPr>
          <p:cNvPicPr>
            <a:picLocks noChangeAspect="1"/>
          </p:cNvPicPr>
          <p:nvPr/>
        </p:nvPicPr>
        <p:blipFill rotWithShape="1">
          <a:blip r:embed="rId2">
            <a:extLst>
              <a:ext uri="{28A0092B-C50C-407E-A947-70E740481C1C}">
                <a14:useLocalDpi xmlns:a14="http://schemas.microsoft.com/office/drawing/2010/main" val="0"/>
              </a:ext>
            </a:extLst>
          </a:blip>
          <a:srcRect l="80249" b="68848"/>
          <a:stretch/>
        </p:blipFill>
        <p:spPr>
          <a:xfrm>
            <a:off x="10144125" y="0"/>
            <a:ext cx="1915578" cy="2136391"/>
          </a:xfrm>
          <a:prstGeom prst="rect">
            <a:avLst/>
          </a:prstGeom>
        </p:spPr>
      </p:pic>
      <p:pic>
        <p:nvPicPr>
          <p:cNvPr id="6" name="Picture 5">
            <a:extLst>
              <a:ext uri="{FF2B5EF4-FFF2-40B4-BE49-F238E27FC236}">
                <a16:creationId xmlns:a16="http://schemas.microsoft.com/office/drawing/2014/main" id="{3B5AA19D-A8D3-9889-8793-D59540894E7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984446" y="1445256"/>
            <a:ext cx="7935139" cy="5572288"/>
          </a:xfrm>
          <a:prstGeom prst="rect">
            <a:avLst/>
          </a:prstGeom>
        </p:spPr>
      </p:pic>
    </p:spTree>
    <p:extLst>
      <p:ext uri="{BB962C8B-B14F-4D97-AF65-F5344CB8AC3E}">
        <p14:creationId xmlns:p14="http://schemas.microsoft.com/office/powerpoint/2010/main" val="611765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084F6B-622D-407C-1FDE-C50D6711C35C}"/>
              </a:ext>
            </a:extLst>
          </p:cNvPr>
          <p:cNvSpPr>
            <a:spLocks noGrp="1"/>
          </p:cNvSpPr>
          <p:nvPr>
            <p:ph type="title"/>
          </p:nvPr>
        </p:nvSpPr>
        <p:spPr>
          <a:xfrm>
            <a:off x="423933" y="1153572"/>
            <a:ext cx="3463301" cy="4461163"/>
          </a:xfrm>
        </p:spPr>
        <p:txBody>
          <a:bodyPr>
            <a:normAutofit/>
          </a:bodyPr>
          <a:lstStyle/>
          <a:p>
            <a:r>
              <a:rPr lang="nl-NL" sz="5400" b="1" dirty="0">
                <a:solidFill>
                  <a:srgbClr val="FFFFFF"/>
                </a:solidFill>
              </a:rPr>
              <a:t>Schrijven maar</a:t>
            </a:r>
            <a:endParaRPr lang="LID4096" b="1" dirty="0">
              <a:solidFill>
                <a:srgbClr val="FFFFFF"/>
              </a:solidFill>
            </a:endParaRPr>
          </a:p>
        </p:txBody>
      </p:sp>
      <p:sp>
        <p:nvSpPr>
          <p:cNvPr id="15" name="Arc 1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4" name="Picture 3" descr="Diagram&#10;&#10;Description automatically generated">
            <a:extLst>
              <a:ext uri="{FF2B5EF4-FFF2-40B4-BE49-F238E27FC236}">
                <a16:creationId xmlns:a16="http://schemas.microsoft.com/office/drawing/2014/main" id="{048C9E2F-6390-85B5-179F-C033ABDF8BD1}"/>
              </a:ext>
            </a:extLst>
          </p:cNvPr>
          <p:cNvPicPr>
            <a:picLocks noChangeAspect="1"/>
          </p:cNvPicPr>
          <p:nvPr/>
        </p:nvPicPr>
        <p:blipFill rotWithShape="1">
          <a:blip r:embed="rId2">
            <a:extLst>
              <a:ext uri="{28A0092B-C50C-407E-A947-70E740481C1C}">
                <a14:useLocalDpi xmlns:a14="http://schemas.microsoft.com/office/drawing/2010/main" val="0"/>
              </a:ext>
            </a:extLst>
          </a:blip>
          <a:srcRect l="80249" b="68848"/>
          <a:stretch/>
        </p:blipFill>
        <p:spPr>
          <a:xfrm>
            <a:off x="10144125" y="0"/>
            <a:ext cx="1915578" cy="2136391"/>
          </a:xfrm>
          <a:prstGeom prst="rect">
            <a:avLst/>
          </a:prstGeom>
        </p:spPr>
      </p:pic>
      <p:sp>
        <p:nvSpPr>
          <p:cNvPr id="3" name="TextBox 2">
            <a:extLst>
              <a:ext uri="{FF2B5EF4-FFF2-40B4-BE49-F238E27FC236}">
                <a16:creationId xmlns:a16="http://schemas.microsoft.com/office/drawing/2014/main" id="{77EB0816-01F9-9F39-45F4-79D501ABCA3E}"/>
              </a:ext>
            </a:extLst>
          </p:cNvPr>
          <p:cNvSpPr txBox="1"/>
          <p:nvPr/>
        </p:nvSpPr>
        <p:spPr>
          <a:xfrm>
            <a:off x="4485227" y="2455479"/>
            <a:ext cx="7388818" cy="1569660"/>
          </a:xfrm>
          <a:prstGeom prst="rect">
            <a:avLst/>
          </a:prstGeom>
          <a:noFill/>
        </p:spPr>
        <p:txBody>
          <a:bodyPr wrap="none" rtlCol="0">
            <a:spAutoFit/>
          </a:bodyPr>
          <a:lstStyle/>
          <a:p>
            <a:r>
              <a:rPr lang="nl-NL" sz="2400" dirty="0"/>
              <a:t>Jullie gaan zelf een theaterleestekst schrijven.</a:t>
            </a:r>
          </a:p>
          <a:p>
            <a:endParaRPr lang="nl-NL" sz="2400" dirty="0"/>
          </a:p>
          <a:p>
            <a:r>
              <a:rPr lang="nl-NL" sz="2400" dirty="0"/>
              <a:t>We laten jullie natuurlijk niet zomaar beginnen.</a:t>
            </a:r>
          </a:p>
          <a:p>
            <a:r>
              <a:rPr lang="nl-NL" sz="2400" dirty="0"/>
              <a:t>Kijk eerst naar schrijftips van Nederlands grootste auteurs</a:t>
            </a:r>
            <a:endParaRPr lang="LID4096" sz="2400" dirty="0"/>
          </a:p>
        </p:txBody>
      </p:sp>
      <p:pic>
        <p:nvPicPr>
          <p:cNvPr id="10242" name="Picture 2" descr="Book-turning-pages GIFs - Get the best GIF on GIPHY">
            <a:extLst>
              <a:ext uri="{FF2B5EF4-FFF2-40B4-BE49-F238E27FC236}">
                <a16:creationId xmlns:a16="http://schemas.microsoft.com/office/drawing/2014/main" id="{AF3B22FF-C561-691D-762A-EEBC217738A3}"/>
              </a:ext>
            </a:extLst>
          </p:cNvPr>
          <p:cNvPicPr>
            <a:picLocks noChangeAspect="1" noChangeArrowheads="1"/>
          </p:cNvPicPr>
          <p:nvPr/>
        </p:nvPicPr>
        <p:blipFill>
          <a:blip r:embed="rId3">
            <a:clrChange>
              <a:clrFrom>
                <a:srgbClr val="BFAC83"/>
              </a:clrFrom>
              <a:clrTo>
                <a:srgbClr val="BFAC83">
                  <a:alpha val="0"/>
                </a:srgbClr>
              </a:clrTo>
            </a:clrChange>
            <a:extLst>
              <a:ext uri="{28A0092B-C50C-407E-A947-70E740481C1C}">
                <a14:useLocalDpi xmlns:a14="http://schemas.microsoft.com/office/drawing/2010/main" val="0"/>
              </a:ext>
            </a:extLst>
          </a:blip>
          <a:srcRect/>
          <a:stretch>
            <a:fillRect/>
          </a:stretch>
        </p:blipFill>
        <p:spPr bwMode="auto">
          <a:xfrm>
            <a:off x="5022451" y="3768798"/>
            <a:ext cx="3366806" cy="3366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0306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aaientanden (ebook), Anna Woltz | 9789059654990 | Boeken | bol.com">
            <a:extLst>
              <a:ext uri="{FF2B5EF4-FFF2-40B4-BE49-F238E27FC236}">
                <a16:creationId xmlns:a16="http://schemas.microsoft.com/office/drawing/2014/main" id="{47E4E45E-70F9-3A05-BB1C-118B88B0CB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3324" y="1016000"/>
            <a:ext cx="2695191" cy="44558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Book Frame Afbeelding door m.k.malchev · Creative Fabrica">
            <a:extLst>
              <a:ext uri="{FF2B5EF4-FFF2-40B4-BE49-F238E27FC236}">
                <a16:creationId xmlns:a16="http://schemas.microsoft.com/office/drawing/2014/main" id="{19694247-A577-7230-D295-7C657ED92881}"/>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851" r="5821" b="11473"/>
          <a:stretch/>
        </p:blipFill>
        <p:spPr bwMode="auto">
          <a:xfrm>
            <a:off x="0" y="-15500"/>
            <a:ext cx="12192000" cy="687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27FEC56-45BD-A5AF-5F37-F33E4BEC4D3C}"/>
              </a:ext>
            </a:extLst>
          </p:cNvPr>
          <p:cNvSpPr>
            <a:spLocks noGrp="1"/>
          </p:cNvSpPr>
          <p:nvPr>
            <p:ph type="title"/>
          </p:nvPr>
        </p:nvSpPr>
        <p:spPr>
          <a:xfrm>
            <a:off x="4429578" y="0"/>
            <a:ext cx="3332843" cy="1325563"/>
          </a:xfrm>
        </p:spPr>
        <p:txBody>
          <a:bodyPr/>
          <a:lstStyle/>
          <a:p>
            <a:r>
              <a:rPr lang="nl-NL" dirty="0"/>
              <a:t>Tip van Anna</a:t>
            </a:r>
            <a:endParaRPr lang="LID4096" dirty="0"/>
          </a:p>
        </p:txBody>
      </p:sp>
      <p:pic>
        <p:nvPicPr>
          <p:cNvPr id="11" name="Picture 10" descr="Diagram&#10;&#10;Description automatically generated">
            <a:extLst>
              <a:ext uri="{FF2B5EF4-FFF2-40B4-BE49-F238E27FC236}">
                <a16:creationId xmlns:a16="http://schemas.microsoft.com/office/drawing/2014/main" id="{E6F16257-D2CB-F361-741B-51B2D3107F85}"/>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80249" b="68848"/>
          <a:stretch/>
        </p:blipFill>
        <p:spPr>
          <a:xfrm>
            <a:off x="2248353" y="4995183"/>
            <a:ext cx="1874501" cy="2090579"/>
          </a:xfrm>
          <a:prstGeom prst="rect">
            <a:avLst/>
          </a:prstGeom>
        </p:spPr>
      </p:pic>
      <p:sp>
        <p:nvSpPr>
          <p:cNvPr id="3" name="Tekstvak 2">
            <a:extLst>
              <a:ext uri="{FF2B5EF4-FFF2-40B4-BE49-F238E27FC236}">
                <a16:creationId xmlns:a16="http://schemas.microsoft.com/office/drawing/2014/main" id="{0A751CE9-E48E-0820-B537-1B7E8CE08C97}"/>
              </a:ext>
            </a:extLst>
          </p:cNvPr>
          <p:cNvSpPr txBox="1"/>
          <p:nvPr/>
        </p:nvSpPr>
        <p:spPr>
          <a:xfrm>
            <a:off x="6859585" y="4682798"/>
            <a:ext cx="2868877" cy="707886"/>
          </a:xfrm>
          <a:prstGeom prst="rect">
            <a:avLst/>
          </a:prstGeom>
          <a:noFill/>
        </p:spPr>
        <p:txBody>
          <a:bodyPr wrap="square" rtlCol="0">
            <a:spAutoFit/>
          </a:bodyPr>
          <a:lstStyle/>
          <a:p>
            <a:r>
              <a:rPr lang="nl-NL" sz="4000" dirty="0">
                <a:hlinkClick r:id="rId5"/>
              </a:rPr>
              <a:t>Mijn tip!</a:t>
            </a:r>
            <a:endParaRPr lang="nl-NL" sz="4000" dirty="0"/>
          </a:p>
        </p:txBody>
      </p:sp>
      <p:pic>
        <p:nvPicPr>
          <p:cNvPr id="4" name="Afbeelding 3">
            <a:extLst>
              <a:ext uri="{FF2B5EF4-FFF2-40B4-BE49-F238E27FC236}">
                <a16:creationId xmlns:a16="http://schemas.microsoft.com/office/drawing/2014/main" id="{3FCCE4BD-A2AC-FF12-2079-8CEE48A161DA}"/>
              </a:ext>
            </a:extLst>
          </p:cNvPr>
          <p:cNvPicPr>
            <a:picLocks noChangeAspect="1"/>
          </p:cNvPicPr>
          <p:nvPr/>
        </p:nvPicPr>
        <p:blipFill rotWithShape="1">
          <a:blip r:embed="rId6"/>
          <a:srcRect l="14762" r="27261"/>
          <a:stretch/>
        </p:blipFill>
        <p:spPr>
          <a:xfrm>
            <a:off x="6195833" y="1524339"/>
            <a:ext cx="3332843" cy="3158459"/>
          </a:xfrm>
          <a:prstGeom prst="rect">
            <a:avLst/>
          </a:prstGeom>
        </p:spPr>
      </p:pic>
    </p:spTree>
    <p:extLst>
      <p:ext uri="{BB962C8B-B14F-4D97-AF65-F5344CB8AC3E}">
        <p14:creationId xmlns:p14="http://schemas.microsoft.com/office/powerpoint/2010/main" val="632132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Book Frame Afbeelding door m.k.malchev · Creative Fabrica">
            <a:extLst>
              <a:ext uri="{FF2B5EF4-FFF2-40B4-BE49-F238E27FC236}">
                <a16:creationId xmlns:a16="http://schemas.microsoft.com/office/drawing/2014/main" id="{19694247-A577-7230-D295-7C657ED92881}"/>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851" r="5821" b="11473"/>
          <a:stretch/>
        </p:blipFill>
        <p:spPr bwMode="auto">
          <a:xfrm>
            <a:off x="0" y="-15500"/>
            <a:ext cx="12192000" cy="687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27FEC56-45BD-A5AF-5F37-F33E4BEC4D3C}"/>
              </a:ext>
            </a:extLst>
          </p:cNvPr>
          <p:cNvSpPr>
            <a:spLocks noGrp="1"/>
          </p:cNvSpPr>
          <p:nvPr>
            <p:ph type="title"/>
          </p:nvPr>
        </p:nvSpPr>
        <p:spPr>
          <a:xfrm>
            <a:off x="4429578" y="0"/>
            <a:ext cx="3332843" cy="1325563"/>
          </a:xfrm>
        </p:spPr>
        <p:txBody>
          <a:bodyPr/>
          <a:lstStyle/>
          <a:p>
            <a:r>
              <a:rPr lang="nl-NL" dirty="0"/>
              <a:t>Tip van Carry</a:t>
            </a:r>
            <a:endParaRPr lang="LID4096" dirty="0"/>
          </a:p>
        </p:txBody>
      </p:sp>
      <p:pic>
        <p:nvPicPr>
          <p:cNvPr id="4" name="Picture 3" descr="Diagram&#10;&#10;Description automatically generated">
            <a:extLst>
              <a:ext uri="{FF2B5EF4-FFF2-40B4-BE49-F238E27FC236}">
                <a16:creationId xmlns:a16="http://schemas.microsoft.com/office/drawing/2014/main" id="{001FD3C8-E07B-0847-9541-B319C54386AB}"/>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80249" b="68848"/>
          <a:stretch/>
        </p:blipFill>
        <p:spPr>
          <a:xfrm>
            <a:off x="2248353" y="4995183"/>
            <a:ext cx="1874501" cy="2090579"/>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64F32B0E-5FBE-3B2B-800D-2DEBC0427D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8353" y="1082374"/>
            <a:ext cx="2729138" cy="4150780"/>
          </a:xfrm>
          <a:prstGeom prst="rect">
            <a:avLst/>
          </a:prstGeom>
        </p:spPr>
      </p:pic>
      <p:sp>
        <p:nvSpPr>
          <p:cNvPr id="5" name="Tekstvak 4">
            <a:extLst>
              <a:ext uri="{FF2B5EF4-FFF2-40B4-BE49-F238E27FC236}">
                <a16:creationId xmlns:a16="http://schemas.microsoft.com/office/drawing/2014/main" id="{BF219CBC-AD82-B19A-E7D8-066B01B5B8F8}"/>
              </a:ext>
            </a:extLst>
          </p:cNvPr>
          <p:cNvSpPr txBox="1"/>
          <p:nvPr/>
        </p:nvSpPr>
        <p:spPr>
          <a:xfrm>
            <a:off x="6859585" y="4682798"/>
            <a:ext cx="2868877" cy="707886"/>
          </a:xfrm>
          <a:prstGeom prst="rect">
            <a:avLst/>
          </a:prstGeom>
          <a:noFill/>
        </p:spPr>
        <p:txBody>
          <a:bodyPr wrap="square" rtlCol="0">
            <a:spAutoFit/>
          </a:bodyPr>
          <a:lstStyle/>
          <a:p>
            <a:r>
              <a:rPr lang="nl-NL" sz="4000" dirty="0">
                <a:hlinkClick r:id="rId5"/>
              </a:rPr>
              <a:t>Mijn tip!</a:t>
            </a:r>
            <a:endParaRPr lang="nl-NL" sz="4000" dirty="0"/>
          </a:p>
        </p:txBody>
      </p:sp>
      <p:pic>
        <p:nvPicPr>
          <p:cNvPr id="8" name="Afbeelding 7">
            <a:extLst>
              <a:ext uri="{FF2B5EF4-FFF2-40B4-BE49-F238E27FC236}">
                <a16:creationId xmlns:a16="http://schemas.microsoft.com/office/drawing/2014/main" id="{F6CF6F0A-B8A8-51EA-8B2C-C2980418B018}"/>
              </a:ext>
            </a:extLst>
          </p:cNvPr>
          <p:cNvPicPr>
            <a:picLocks noChangeAspect="1"/>
          </p:cNvPicPr>
          <p:nvPr/>
        </p:nvPicPr>
        <p:blipFill>
          <a:blip r:embed="rId6"/>
          <a:stretch>
            <a:fillRect/>
          </a:stretch>
        </p:blipFill>
        <p:spPr>
          <a:xfrm>
            <a:off x="6047921" y="1261053"/>
            <a:ext cx="3429000" cy="3429000"/>
          </a:xfrm>
          <a:prstGeom prst="rect">
            <a:avLst/>
          </a:prstGeom>
        </p:spPr>
      </p:pic>
    </p:spTree>
    <p:extLst>
      <p:ext uri="{BB962C8B-B14F-4D97-AF65-F5344CB8AC3E}">
        <p14:creationId xmlns:p14="http://schemas.microsoft.com/office/powerpoint/2010/main" val="2278954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42800BBA-8126-30C6-0F89-8D12D4EFC8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1551" y="1341063"/>
            <a:ext cx="2756053" cy="4230914"/>
          </a:xfrm>
          <a:prstGeom prst="rect">
            <a:avLst/>
          </a:prstGeom>
        </p:spPr>
      </p:pic>
      <p:pic>
        <p:nvPicPr>
          <p:cNvPr id="7" name="Picture 2" descr="Book Frame Afbeelding door m.k.malchev · Creative Fabrica">
            <a:extLst>
              <a:ext uri="{FF2B5EF4-FFF2-40B4-BE49-F238E27FC236}">
                <a16:creationId xmlns:a16="http://schemas.microsoft.com/office/drawing/2014/main" id="{19694247-A577-7230-D295-7C657ED92881}"/>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851" r="5821" b="11473"/>
          <a:stretch/>
        </p:blipFill>
        <p:spPr bwMode="auto">
          <a:xfrm>
            <a:off x="0" y="-15500"/>
            <a:ext cx="12192000" cy="687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27FEC56-45BD-A5AF-5F37-F33E4BEC4D3C}"/>
              </a:ext>
            </a:extLst>
          </p:cNvPr>
          <p:cNvSpPr>
            <a:spLocks noGrp="1"/>
          </p:cNvSpPr>
          <p:nvPr>
            <p:ph type="title"/>
          </p:nvPr>
        </p:nvSpPr>
        <p:spPr>
          <a:xfrm>
            <a:off x="4429578" y="0"/>
            <a:ext cx="3332843" cy="1325563"/>
          </a:xfrm>
        </p:spPr>
        <p:txBody>
          <a:bodyPr/>
          <a:lstStyle/>
          <a:p>
            <a:r>
              <a:rPr lang="nl-NL" dirty="0"/>
              <a:t>Tip van Jozua</a:t>
            </a:r>
            <a:endParaRPr lang="LID4096" dirty="0"/>
          </a:p>
        </p:txBody>
      </p:sp>
      <p:pic>
        <p:nvPicPr>
          <p:cNvPr id="4" name="Picture 3" descr="Diagram&#10;&#10;Description automatically generated">
            <a:extLst>
              <a:ext uri="{FF2B5EF4-FFF2-40B4-BE49-F238E27FC236}">
                <a16:creationId xmlns:a16="http://schemas.microsoft.com/office/drawing/2014/main" id="{C4A74396-854E-9E0C-7D8E-E949AA341354}"/>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80249" b="68848"/>
          <a:stretch/>
        </p:blipFill>
        <p:spPr>
          <a:xfrm>
            <a:off x="2248353" y="4995183"/>
            <a:ext cx="1874501" cy="2090579"/>
          </a:xfrm>
          <a:prstGeom prst="rect">
            <a:avLst/>
          </a:prstGeom>
        </p:spPr>
      </p:pic>
      <p:sp>
        <p:nvSpPr>
          <p:cNvPr id="8" name="Tekstvak 7">
            <a:extLst>
              <a:ext uri="{FF2B5EF4-FFF2-40B4-BE49-F238E27FC236}">
                <a16:creationId xmlns:a16="http://schemas.microsoft.com/office/drawing/2014/main" id="{58B44B16-865A-9B74-8C5C-F5464E936CF8}"/>
              </a:ext>
            </a:extLst>
          </p:cNvPr>
          <p:cNvSpPr txBox="1"/>
          <p:nvPr/>
        </p:nvSpPr>
        <p:spPr>
          <a:xfrm>
            <a:off x="6859585" y="4682798"/>
            <a:ext cx="2868877" cy="707886"/>
          </a:xfrm>
          <a:prstGeom prst="rect">
            <a:avLst/>
          </a:prstGeom>
          <a:noFill/>
        </p:spPr>
        <p:txBody>
          <a:bodyPr wrap="square" rtlCol="0">
            <a:spAutoFit/>
          </a:bodyPr>
          <a:lstStyle/>
          <a:p>
            <a:r>
              <a:rPr lang="nl-NL" sz="4000" dirty="0">
                <a:hlinkClick r:id="rId5"/>
              </a:rPr>
              <a:t>Mijn tip!</a:t>
            </a:r>
            <a:endParaRPr lang="nl-NL" sz="4000" dirty="0"/>
          </a:p>
        </p:txBody>
      </p:sp>
      <p:pic>
        <p:nvPicPr>
          <p:cNvPr id="9" name="Afbeelding 8">
            <a:extLst>
              <a:ext uri="{FF2B5EF4-FFF2-40B4-BE49-F238E27FC236}">
                <a16:creationId xmlns:a16="http://schemas.microsoft.com/office/drawing/2014/main" id="{F684B79D-0EDE-060F-2B17-BF75803392D3}"/>
              </a:ext>
            </a:extLst>
          </p:cNvPr>
          <p:cNvPicPr>
            <a:picLocks noChangeAspect="1"/>
          </p:cNvPicPr>
          <p:nvPr/>
        </p:nvPicPr>
        <p:blipFill>
          <a:blip r:embed="rId6"/>
          <a:stretch>
            <a:fillRect/>
          </a:stretch>
        </p:blipFill>
        <p:spPr>
          <a:xfrm>
            <a:off x="6305980" y="1659117"/>
            <a:ext cx="2912882" cy="2912882"/>
          </a:xfrm>
          <a:prstGeom prst="rect">
            <a:avLst/>
          </a:prstGeom>
        </p:spPr>
      </p:pic>
    </p:spTree>
    <p:extLst>
      <p:ext uri="{BB962C8B-B14F-4D97-AF65-F5344CB8AC3E}">
        <p14:creationId xmlns:p14="http://schemas.microsoft.com/office/powerpoint/2010/main" val="3354061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Book Frame Afbeelding door m.k.malchev · Creative Fabrica">
            <a:extLst>
              <a:ext uri="{FF2B5EF4-FFF2-40B4-BE49-F238E27FC236}">
                <a16:creationId xmlns:a16="http://schemas.microsoft.com/office/drawing/2014/main" id="{19694247-A577-7230-D295-7C657ED92881}"/>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851" r="5821" b="11473"/>
          <a:stretch/>
        </p:blipFill>
        <p:spPr bwMode="auto">
          <a:xfrm>
            <a:off x="0" y="-15500"/>
            <a:ext cx="12192000" cy="687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27FEC56-45BD-A5AF-5F37-F33E4BEC4D3C}"/>
              </a:ext>
            </a:extLst>
          </p:cNvPr>
          <p:cNvSpPr>
            <a:spLocks noGrp="1"/>
          </p:cNvSpPr>
          <p:nvPr>
            <p:ph type="title"/>
          </p:nvPr>
        </p:nvSpPr>
        <p:spPr>
          <a:xfrm>
            <a:off x="4429578" y="0"/>
            <a:ext cx="4133851" cy="1325563"/>
          </a:xfrm>
        </p:spPr>
        <p:txBody>
          <a:bodyPr/>
          <a:lstStyle/>
          <a:p>
            <a:r>
              <a:rPr lang="nl-NL" dirty="0"/>
              <a:t>Tip van </a:t>
            </a:r>
            <a:r>
              <a:rPr lang="nl-NL" dirty="0" err="1"/>
              <a:t>Marancke</a:t>
            </a:r>
            <a:endParaRPr lang="LID4096" dirty="0"/>
          </a:p>
        </p:txBody>
      </p:sp>
      <p:pic>
        <p:nvPicPr>
          <p:cNvPr id="7170" name="Picture 2" descr="Bob Popcorn - Meesterkok, Maranke Rinck | Boek | 9789045127873 | Bruna">
            <a:extLst>
              <a:ext uri="{FF2B5EF4-FFF2-40B4-BE49-F238E27FC236}">
                <a16:creationId xmlns:a16="http://schemas.microsoft.com/office/drawing/2014/main" id="{C719B7E2-498C-EC8A-2D27-C9B5F1A72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0509" y="1068196"/>
            <a:ext cx="3162989" cy="447879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Diagram&#10;&#10;Description automatically generated">
            <a:extLst>
              <a:ext uri="{FF2B5EF4-FFF2-40B4-BE49-F238E27FC236}">
                <a16:creationId xmlns:a16="http://schemas.microsoft.com/office/drawing/2014/main" id="{CAE01E7F-86C7-4256-D399-018B1D3AC152}"/>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80249" b="68848"/>
          <a:stretch/>
        </p:blipFill>
        <p:spPr>
          <a:xfrm>
            <a:off x="2248353" y="4995183"/>
            <a:ext cx="1874501" cy="2090579"/>
          </a:xfrm>
          <a:prstGeom prst="rect">
            <a:avLst/>
          </a:prstGeom>
        </p:spPr>
      </p:pic>
      <p:pic>
        <p:nvPicPr>
          <p:cNvPr id="5" name="Afbeelding 4">
            <a:extLst>
              <a:ext uri="{FF2B5EF4-FFF2-40B4-BE49-F238E27FC236}">
                <a16:creationId xmlns:a16="http://schemas.microsoft.com/office/drawing/2014/main" id="{35AA93A6-188B-1B36-25CB-E56722A7826A}"/>
              </a:ext>
            </a:extLst>
          </p:cNvPr>
          <p:cNvPicPr>
            <a:picLocks noChangeAspect="1"/>
          </p:cNvPicPr>
          <p:nvPr/>
        </p:nvPicPr>
        <p:blipFill>
          <a:blip r:embed="rId5"/>
          <a:stretch>
            <a:fillRect/>
          </a:stretch>
        </p:blipFill>
        <p:spPr>
          <a:xfrm>
            <a:off x="6871354" y="1545996"/>
            <a:ext cx="2705493" cy="2705493"/>
          </a:xfrm>
          <a:prstGeom prst="rect">
            <a:avLst/>
          </a:prstGeom>
        </p:spPr>
      </p:pic>
      <p:sp>
        <p:nvSpPr>
          <p:cNvPr id="6" name="Tekstvak 5">
            <a:extLst>
              <a:ext uri="{FF2B5EF4-FFF2-40B4-BE49-F238E27FC236}">
                <a16:creationId xmlns:a16="http://schemas.microsoft.com/office/drawing/2014/main" id="{23BC8F69-3BA0-9EDD-D072-CD161D1FB2F9}"/>
              </a:ext>
            </a:extLst>
          </p:cNvPr>
          <p:cNvSpPr txBox="1"/>
          <p:nvPr/>
        </p:nvSpPr>
        <p:spPr>
          <a:xfrm>
            <a:off x="6859585" y="4682798"/>
            <a:ext cx="2868877" cy="707886"/>
          </a:xfrm>
          <a:prstGeom prst="rect">
            <a:avLst/>
          </a:prstGeom>
          <a:noFill/>
        </p:spPr>
        <p:txBody>
          <a:bodyPr wrap="square" rtlCol="0">
            <a:spAutoFit/>
          </a:bodyPr>
          <a:lstStyle/>
          <a:p>
            <a:r>
              <a:rPr lang="nl-NL" sz="4000" dirty="0">
                <a:hlinkClick r:id="rId6"/>
              </a:rPr>
              <a:t>Mijn tip!</a:t>
            </a:r>
            <a:endParaRPr lang="nl-NL" sz="4000" dirty="0"/>
          </a:p>
        </p:txBody>
      </p:sp>
    </p:spTree>
    <p:extLst>
      <p:ext uri="{BB962C8B-B14F-4D97-AF65-F5344CB8AC3E}">
        <p14:creationId xmlns:p14="http://schemas.microsoft.com/office/powerpoint/2010/main" val="3761951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Book Frame Afbeelding door m.k.malchev · Creative Fabrica">
            <a:extLst>
              <a:ext uri="{FF2B5EF4-FFF2-40B4-BE49-F238E27FC236}">
                <a16:creationId xmlns:a16="http://schemas.microsoft.com/office/drawing/2014/main" id="{19694247-A577-7230-D295-7C657ED92881}"/>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851" r="5821" b="11473"/>
          <a:stretch/>
        </p:blipFill>
        <p:spPr bwMode="auto">
          <a:xfrm>
            <a:off x="0" y="-15500"/>
            <a:ext cx="12192000" cy="687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27FEC56-45BD-A5AF-5F37-F33E4BEC4D3C}"/>
              </a:ext>
            </a:extLst>
          </p:cNvPr>
          <p:cNvSpPr>
            <a:spLocks noGrp="1"/>
          </p:cNvSpPr>
          <p:nvPr>
            <p:ph type="title"/>
          </p:nvPr>
        </p:nvSpPr>
        <p:spPr>
          <a:xfrm>
            <a:off x="4429578" y="0"/>
            <a:ext cx="3332843" cy="1325563"/>
          </a:xfrm>
        </p:spPr>
        <p:txBody>
          <a:bodyPr/>
          <a:lstStyle/>
          <a:p>
            <a:r>
              <a:rPr lang="nl-NL" dirty="0"/>
              <a:t>Tip van Marc</a:t>
            </a:r>
            <a:endParaRPr lang="LID4096" dirty="0"/>
          </a:p>
        </p:txBody>
      </p:sp>
      <p:pic>
        <p:nvPicPr>
          <p:cNvPr id="6146" name="Picture 2" descr="Palmen op de Noordpool, Marc Ter Horst | 9789025768171 | Boeken | bol.com">
            <a:extLst>
              <a:ext uri="{FF2B5EF4-FFF2-40B4-BE49-F238E27FC236}">
                <a16:creationId xmlns:a16="http://schemas.microsoft.com/office/drawing/2014/main" id="{E2E8AC0A-E6D3-D555-867B-3A9483DE0B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4127" y="1269246"/>
            <a:ext cx="3332843" cy="41751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Diagram&#10;&#10;Description automatically generated">
            <a:extLst>
              <a:ext uri="{FF2B5EF4-FFF2-40B4-BE49-F238E27FC236}">
                <a16:creationId xmlns:a16="http://schemas.microsoft.com/office/drawing/2014/main" id="{EE2CEA61-CD19-36B5-4C0B-FBC929BF0317}"/>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80249" b="68848"/>
          <a:stretch/>
        </p:blipFill>
        <p:spPr>
          <a:xfrm>
            <a:off x="2248353" y="4995183"/>
            <a:ext cx="1874501" cy="2090579"/>
          </a:xfrm>
          <a:prstGeom prst="rect">
            <a:avLst/>
          </a:prstGeom>
        </p:spPr>
      </p:pic>
      <p:sp>
        <p:nvSpPr>
          <p:cNvPr id="10" name="Tekstvak 9">
            <a:extLst>
              <a:ext uri="{FF2B5EF4-FFF2-40B4-BE49-F238E27FC236}">
                <a16:creationId xmlns:a16="http://schemas.microsoft.com/office/drawing/2014/main" id="{3A80D839-0957-C1F9-1652-3C202EE80D37}"/>
              </a:ext>
            </a:extLst>
          </p:cNvPr>
          <p:cNvSpPr txBox="1"/>
          <p:nvPr/>
        </p:nvSpPr>
        <p:spPr>
          <a:xfrm>
            <a:off x="6859585" y="4682798"/>
            <a:ext cx="2868877" cy="707886"/>
          </a:xfrm>
          <a:prstGeom prst="rect">
            <a:avLst/>
          </a:prstGeom>
          <a:noFill/>
        </p:spPr>
        <p:txBody>
          <a:bodyPr wrap="square" rtlCol="0">
            <a:spAutoFit/>
          </a:bodyPr>
          <a:lstStyle/>
          <a:p>
            <a:r>
              <a:rPr lang="nl-NL" sz="4000" dirty="0">
                <a:hlinkClick r:id="rId5"/>
              </a:rPr>
              <a:t>Mijn tip!</a:t>
            </a:r>
            <a:endParaRPr lang="nl-NL" sz="4000" dirty="0"/>
          </a:p>
        </p:txBody>
      </p:sp>
      <p:pic>
        <p:nvPicPr>
          <p:cNvPr id="11" name="Afbeelding 10">
            <a:extLst>
              <a:ext uri="{FF2B5EF4-FFF2-40B4-BE49-F238E27FC236}">
                <a16:creationId xmlns:a16="http://schemas.microsoft.com/office/drawing/2014/main" id="{795BFBBE-6E2E-1715-C82B-EE1F0819BAA0}"/>
              </a:ext>
            </a:extLst>
          </p:cNvPr>
          <p:cNvPicPr>
            <a:picLocks noChangeAspect="1"/>
          </p:cNvPicPr>
          <p:nvPr/>
        </p:nvPicPr>
        <p:blipFill>
          <a:blip r:embed="rId6"/>
          <a:stretch>
            <a:fillRect/>
          </a:stretch>
        </p:blipFill>
        <p:spPr>
          <a:xfrm>
            <a:off x="6550844" y="1792034"/>
            <a:ext cx="2846895" cy="2846895"/>
          </a:xfrm>
          <a:prstGeom prst="rect">
            <a:avLst/>
          </a:prstGeom>
        </p:spPr>
      </p:pic>
    </p:spTree>
    <p:extLst>
      <p:ext uri="{BB962C8B-B14F-4D97-AF65-F5344CB8AC3E}">
        <p14:creationId xmlns:p14="http://schemas.microsoft.com/office/powerpoint/2010/main" val="17238687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65182d8-8f1a-4481-bfe2-f92bdecbe446" xsi:nil="true"/>
    <lcf76f155ced4ddcb4097134ff3c332f xmlns="021b465c-3b0b-4319-a321-a31d49da96f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C95CD4D2A79F347B10A92E10DEBD953" ma:contentTypeVersion="14" ma:contentTypeDescription="Een nieuw document maken." ma:contentTypeScope="" ma:versionID="0eb746548d3dfd5bbaa43a3006f6c9fb">
  <xsd:schema xmlns:xsd="http://www.w3.org/2001/XMLSchema" xmlns:xs="http://www.w3.org/2001/XMLSchema" xmlns:p="http://schemas.microsoft.com/office/2006/metadata/properties" xmlns:ns2="021b465c-3b0b-4319-a321-a31d49da96f4" xmlns:ns3="965182d8-8f1a-4481-bfe2-f92bdecbe446" targetNamespace="http://schemas.microsoft.com/office/2006/metadata/properties" ma:root="true" ma:fieldsID="4e84fc7dd8c56b28ad8a57ee1838bb51" ns2:_="" ns3:_="">
    <xsd:import namespace="021b465c-3b0b-4319-a321-a31d49da96f4"/>
    <xsd:import namespace="965182d8-8f1a-4481-bfe2-f92bdecbe44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1b465c-3b0b-4319-a321-a31d49da96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76ffcf93-f24d-4e2f-8f06-ae166e18d2c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65182d8-8f1a-4481-bfe2-f92bdecbe446" elementFormDefault="qualified">
    <xsd:import namespace="http://schemas.microsoft.com/office/2006/documentManagement/types"/>
    <xsd:import namespace="http://schemas.microsoft.com/office/infopath/2007/PartnerControls"/>
    <xsd:element name="SharedWithUsers" ma:index="17"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Gedeeld met details" ma:internalName="SharedWithDetails" ma:readOnly="true">
      <xsd:simpleType>
        <xsd:restriction base="dms:Note">
          <xsd:maxLength value="255"/>
        </xsd:restriction>
      </xsd:simpleType>
    </xsd:element>
    <xsd:element name="TaxCatchAll" ma:index="21" nillable="true" ma:displayName="Taxonomy Catch All Column" ma:hidden="true" ma:list="{69fa7a63-9f62-4985-8620-0f9e1ff33e23}" ma:internalName="TaxCatchAll" ma:showField="CatchAllData" ma:web="965182d8-8f1a-4481-bfe2-f92bdecbe4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ED8295E-E112-4EC9-8B26-B4DA561B2C8E}">
  <ds:schemaRefs>
    <ds:schemaRef ds:uri="http://schemas.microsoft.com/office/infopath/2007/PartnerControls"/>
    <ds:schemaRef ds:uri="http://purl.org/dc/terms/"/>
    <ds:schemaRef ds:uri="http://www.w3.org/XML/1998/namespace"/>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965182d8-8f1a-4481-bfe2-f92bdecbe446"/>
    <ds:schemaRef ds:uri="021b465c-3b0b-4319-a321-a31d49da96f4"/>
    <ds:schemaRef ds:uri="http://purl.org/dc/dcmitype/"/>
  </ds:schemaRefs>
</ds:datastoreItem>
</file>

<file path=customXml/itemProps2.xml><?xml version="1.0" encoding="utf-8"?>
<ds:datastoreItem xmlns:ds="http://schemas.openxmlformats.org/officeDocument/2006/customXml" ds:itemID="{075E860E-7184-4A81-B58F-2909B0FFFA6E}">
  <ds:schemaRefs>
    <ds:schemaRef ds:uri="021b465c-3b0b-4319-a321-a31d49da96f4"/>
    <ds:schemaRef ds:uri="965182d8-8f1a-4481-bfe2-f92bdecbe44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09A7D51-1D92-44E0-A53D-3C29BD155ED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30</TotalTime>
  <Words>445</Words>
  <Application>Microsoft Office PowerPoint</Application>
  <PresentationFormat>Breedbeeld</PresentationFormat>
  <Paragraphs>62</Paragraphs>
  <Slides>17</Slides>
  <Notes>0</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17</vt:i4>
      </vt:variant>
    </vt:vector>
  </HeadingPairs>
  <TitlesOfParts>
    <vt:vector size="23" baseType="lpstr">
      <vt:lpstr>Arial</vt:lpstr>
      <vt:lpstr>Calibri</vt:lpstr>
      <vt:lpstr>Calibri Light</vt:lpstr>
      <vt:lpstr>Cambria</vt:lpstr>
      <vt:lpstr>Symbol</vt:lpstr>
      <vt:lpstr>Office Theme</vt:lpstr>
      <vt:lpstr>BiebBoys Boek</vt:lpstr>
      <vt:lpstr>Toneellezen</vt:lpstr>
      <vt:lpstr>Probeer maar!</vt:lpstr>
      <vt:lpstr>Schrijven maar</vt:lpstr>
      <vt:lpstr>Tip van Anna</vt:lpstr>
      <vt:lpstr>Tip van Carry</vt:lpstr>
      <vt:lpstr>Tip van Jozua</vt:lpstr>
      <vt:lpstr>Tip van Marancke</vt:lpstr>
      <vt:lpstr>Tip van Marc</vt:lpstr>
      <vt:lpstr>Tip van Michael</vt:lpstr>
      <vt:lpstr>Tip van Pieter</vt:lpstr>
      <vt:lpstr>Tip van Tjerk</vt:lpstr>
      <vt:lpstr>Schrijven maar</vt:lpstr>
      <vt:lpstr>Werkblad</vt:lpstr>
      <vt:lpstr>De presentatie </vt:lpstr>
      <vt:lpstr>De presentatie </vt:lpstr>
      <vt:lpstr>Succes!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BiebBoys Boek</dc:title>
  <dc:creator>Kees Meulendijks</dc:creator>
  <cp:lastModifiedBy>Joran Floor</cp:lastModifiedBy>
  <cp:revision>2</cp:revision>
  <dcterms:created xsi:type="dcterms:W3CDTF">2023-03-08T15:06:58Z</dcterms:created>
  <dcterms:modified xsi:type="dcterms:W3CDTF">2023-03-14T11:23:06Z</dcterms:modified>
  <cp:contentStatus>Definitief</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0x010100CC95CD4D2A79F347B10A92E10DEBD953</vt:lpwstr>
  </property>
  <property fmtid="{D5CDD505-2E9C-101B-9397-08002B2CF9AE}" pid="3" name="MediaServiceImageTags">
    <vt:lpwstr/>
  </property>
  <property fmtid="{D5CDD505-2E9C-101B-9397-08002B2CF9AE}" pid="4" name="_MarkAsFinal">
    <vt:bool>true</vt:bool>
  </property>
</Properties>
</file>