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3"/>
  </p:sldMasterIdLst>
  <p:notesMasterIdLst>
    <p:notesMasterId r:id="rId65"/>
  </p:notesMasterIdLst>
  <p:handoutMasterIdLst>
    <p:handoutMasterId r:id="rId66"/>
  </p:handoutMasterIdLst>
  <p:sldIdLst>
    <p:sldId id="256" r:id="rId4"/>
    <p:sldId id="257" r:id="rId5"/>
    <p:sldId id="258" r:id="rId6"/>
    <p:sldId id="281" r:id="rId7"/>
    <p:sldId id="260" r:id="rId8"/>
    <p:sldId id="259" r:id="rId9"/>
    <p:sldId id="282" r:id="rId10"/>
    <p:sldId id="283" r:id="rId11"/>
    <p:sldId id="284" r:id="rId12"/>
    <p:sldId id="285" r:id="rId13"/>
    <p:sldId id="286" r:id="rId14"/>
    <p:sldId id="287" r:id="rId15"/>
    <p:sldId id="288" r:id="rId16"/>
    <p:sldId id="289" r:id="rId17"/>
    <p:sldId id="290" r:id="rId18"/>
    <p:sldId id="291" r:id="rId19"/>
    <p:sldId id="292" r:id="rId20"/>
    <p:sldId id="261" r:id="rId21"/>
    <p:sldId id="295" r:id="rId22"/>
    <p:sldId id="296" r:id="rId23"/>
    <p:sldId id="298" r:id="rId24"/>
    <p:sldId id="297" r:id="rId25"/>
    <p:sldId id="299" r:id="rId26"/>
    <p:sldId id="300" r:id="rId27"/>
    <p:sldId id="301" r:id="rId28"/>
    <p:sldId id="302" r:id="rId29"/>
    <p:sldId id="303" r:id="rId30"/>
    <p:sldId id="304" r:id="rId31"/>
    <p:sldId id="305" r:id="rId32"/>
    <p:sldId id="308" r:id="rId33"/>
    <p:sldId id="307" r:id="rId34"/>
    <p:sldId id="306" r:id="rId35"/>
    <p:sldId id="309" r:id="rId36"/>
    <p:sldId id="310" r:id="rId37"/>
    <p:sldId id="311" r:id="rId38"/>
    <p:sldId id="312" r:id="rId39"/>
    <p:sldId id="313" r:id="rId40"/>
    <p:sldId id="314" r:id="rId41"/>
    <p:sldId id="315" r:id="rId42"/>
    <p:sldId id="319" r:id="rId43"/>
    <p:sldId id="323" r:id="rId44"/>
    <p:sldId id="327" r:id="rId45"/>
    <p:sldId id="324" r:id="rId46"/>
    <p:sldId id="328" r:id="rId47"/>
    <p:sldId id="325" r:id="rId48"/>
    <p:sldId id="329" r:id="rId49"/>
    <p:sldId id="326" r:id="rId50"/>
    <p:sldId id="330" r:id="rId51"/>
    <p:sldId id="338" r:id="rId52"/>
    <p:sldId id="318" r:id="rId53"/>
    <p:sldId id="316" r:id="rId54"/>
    <p:sldId id="317" r:id="rId55"/>
    <p:sldId id="331" r:id="rId56"/>
    <p:sldId id="332" r:id="rId57"/>
    <p:sldId id="333" r:id="rId58"/>
    <p:sldId id="334" r:id="rId59"/>
    <p:sldId id="335" r:id="rId60"/>
    <p:sldId id="336" r:id="rId61"/>
    <p:sldId id="337" r:id="rId62"/>
    <p:sldId id="339" r:id="rId63"/>
    <p:sldId id="280" r:id="rId64"/>
  </p:sldIdLst>
  <p:sldSz cx="12190413" cy="6859588"/>
  <p:notesSz cx="6858000" cy="9144000"/>
  <p:embeddedFontLst>
    <p:embeddedFont>
      <p:font typeface="等线" panose="02010600030101010101" pitchFamily="2" charset="-122"/>
      <p:regular r:id="rId67"/>
      <p:bold r:id="rId68"/>
    </p:embeddedFont>
    <p:embeddedFont>
      <p:font typeface="华文楷体" panose="02010600040101010101" pitchFamily="2" charset="-122"/>
      <p:regular r:id="rId69"/>
    </p:embeddedFont>
    <p:embeddedFont>
      <p:font typeface="Calibri" panose="020F0502020204030204" pitchFamily="34" charset="0"/>
      <p:regular r:id="rId70"/>
      <p:bold r:id="rId71"/>
      <p:italic r:id="rId72"/>
      <p:boldItalic r:id="rId73"/>
    </p:embeddedFont>
  </p:embeddedFontLst>
  <p:defaultTex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p15:clr>
            <a:srgbClr val="A4A3A4"/>
          </p15:clr>
        </p15:guide>
        <p15:guide id="2" pos="10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F1"/>
    <a:srgbClr val="FAF188"/>
    <a:srgbClr val="EEE5CC"/>
    <a:srgbClr val="F9DE85"/>
    <a:srgbClr val="4A4A4A"/>
    <a:srgbClr val="FF9900"/>
    <a:srgbClr val="886CB5"/>
    <a:srgbClr val="953735"/>
    <a:srgbClr val="F0F0F0"/>
    <a:srgbClr val="FFE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E9A77-3906-4911-A46B-A4605D8D1A66}" v="493" dt="2023-01-20T15:13:22.143"/>
    <p1510:client id="{AAAE3C9D-E342-4FC1-9142-0322CC92EB2B}" v="2352" dt="2023-01-20T15:12:08.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8" autoAdjust="0"/>
    <p:restoredTop sz="94660"/>
  </p:normalViewPr>
  <p:slideViewPr>
    <p:cSldViewPr>
      <p:cViewPr varScale="1">
        <p:scale>
          <a:sx n="114" d="100"/>
          <a:sy n="114" d="100"/>
        </p:scale>
        <p:origin x="1254" y="108"/>
      </p:cViewPr>
      <p:guideLst>
        <p:guide orient="horz" pos="754"/>
        <p:guide pos="10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2.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3.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6.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4.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‹nr.›</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3C1BF-BF0B-4D87-9667-88AD113E5ADC}" type="datetimeFigureOut">
              <a:rPr lang="zh-CN" altLang="en-US" smtClean="0"/>
              <a:t>2023/1/20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02057-0C73-4DA3-BFF5-7490FE2BA8BA}" type="slidenum">
              <a:rPr lang="zh-CN" altLang="en-US" smtClean="0"/>
              <a:t>‹nr.›</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602057-0C73-4DA3-BFF5-7490FE2BA8BA}"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602057-0C73-4DA3-BFF5-7490FE2BA8BA}"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t>
            </a:r>
            <a:r>
              <a:rPr lang="nl-NL" altLang="zh-CN" dirty="0"/>
              <a:t>Kaftje raden</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602057-0C73-4DA3-BFF5-7490FE2BA8BA}" type="slidenum">
              <a:rPr lang="zh-CN" altLang="en-US" smtClean="0"/>
              <a:t>4</a:t>
            </a:fld>
            <a:endParaRPr lang="zh-CN" altLang="en-US"/>
          </a:p>
        </p:txBody>
      </p:sp>
    </p:spTree>
    <p:extLst>
      <p:ext uri="{BB962C8B-B14F-4D97-AF65-F5344CB8AC3E}">
        <p14:creationId xmlns:p14="http://schemas.microsoft.com/office/powerpoint/2010/main" val="3169028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altLang="zh-CN" dirty="0"/>
              <a:t>Boeken </a:t>
            </a:r>
            <a:r>
              <a:rPr lang="nl-NL" altLang="zh-CN" dirty="0" err="1"/>
              <a:t>emoticons</a:t>
            </a:r>
            <a:r>
              <a:rPr lang="zh-CN" altLang="en-US" dirty="0"/>
              <a:t>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602057-0C73-4DA3-BFF5-7490FE2BA8BA}" type="slidenum">
              <a:rPr lang="zh-CN" altLang="en-US" smtClean="0"/>
              <a:t>17</a:t>
            </a:fld>
            <a:endParaRPr lang="zh-CN" altLang="en-US"/>
          </a:p>
        </p:txBody>
      </p:sp>
    </p:spTree>
    <p:extLst>
      <p:ext uri="{BB962C8B-B14F-4D97-AF65-F5344CB8AC3E}">
        <p14:creationId xmlns:p14="http://schemas.microsoft.com/office/powerpoint/2010/main" val="37530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t>
            </a:r>
            <a:r>
              <a:rPr lang="nl-NL" altLang="zh-CN" dirty="0"/>
              <a:t>Titel puzzelen</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602057-0C73-4DA3-BFF5-7490FE2BA8BA}" type="slidenum">
              <a:rPr lang="zh-CN" altLang="en-US" smtClean="0"/>
              <a:t>28</a:t>
            </a:fld>
            <a:endParaRPr lang="zh-CN" altLang="en-US"/>
          </a:p>
        </p:txBody>
      </p:sp>
    </p:spTree>
    <p:extLst>
      <p:ext uri="{BB962C8B-B14F-4D97-AF65-F5344CB8AC3E}">
        <p14:creationId xmlns:p14="http://schemas.microsoft.com/office/powerpoint/2010/main" val="152486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altLang="zh-CN" dirty="0"/>
              <a:t>Zin zoekt kaft</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602057-0C73-4DA3-BFF5-7490FE2BA8BA}" type="slidenum">
              <a:rPr lang="zh-CN" altLang="en-US" smtClean="0"/>
              <a:t>39</a:t>
            </a:fld>
            <a:endParaRPr lang="zh-CN" altLang="en-US"/>
          </a:p>
        </p:txBody>
      </p:sp>
    </p:spTree>
    <p:extLst>
      <p:ext uri="{BB962C8B-B14F-4D97-AF65-F5344CB8AC3E}">
        <p14:creationId xmlns:p14="http://schemas.microsoft.com/office/powerpoint/2010/main" val="3003907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altLang="zh-CN" dirty="0"/>
              <a:t>Serie titels knallen</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7602057-0C73-4DA3-BFF5-7490FE2BA8BA}" type="slidenum">
              <a:rPr lang="zh-CN" altLang="en-US" smtClean="0"/>
              <a:t>50</a:t>
            </a:fld>
            <a:endParaRPr lang="zh-CN" altLang="en-US"/>
          </a:p>
        </p:txBody>
      </p:sp>
    </p:spTree>
    <p:extLst>
      <p:ext uri="{BB962C8B-B14F-4D97-AF65-F5344CB8AC3E}">
        <p14:creationId xmlns:p14="http://schemas.microsoft.com/office/powerpoint/2010/main" val="3820171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t>
            </a:r>
            <a:endParaRPr lang="en-US" altLang="zh-CN"/>
          </a:p>
          <a:p>
            <a:endParaRPr lang="zh-CN" altLang="en-US"/>
          </a:p>
        </p:txBody>
      </p:sp>
      <p:sp>
        <p:nvSpPr>
          <p:cNvPr id="4" name="灯片编号占位符 3"/>
          <p:cNvSpPr>
            <a:spLocks noGrp="1"/>
          </p:cNvSpPr>
          <p:nvPr>
            <p:ph type="sldNum" sz="quarter" idx="10"/>
          </p:nvPr>
        </p:nvSpPr>
        <p:spPr/>
        <p:txBody>
          <a:bodyPr/>
          <a:lstStyle/>
          <a:p>
            <a:fld id="{A7602057-0C73-4DA3-BFF5-7490FE2BA8BA}" type="slidenum">
              <a:rPr lang="zh-CN" altLang="en-US" smtClean="0"/>
              <a:t>61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919"/>
            <a:ext cx="10361851" cy="1470365"/>
          </a:xfrm>
        </p:spPr>
        <p:txBody>
          <a:bodyPr/>
          <a:lstStyle/>
          <a:p>
            <a:r>
              <a:rPr lang="zh-CN" altLang="en-US"/>
              <a:t>单击此处编辑母版标题样式</a:t>
            </a:r>
          </a:p>
        </p:txBody>
      </p:sp>
      <p:sp>
        <p:nvSpPr>
          <p:cNvPr id="3" name="副标题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544195" indent="0" algn="ctr">
              <a:buNone/>
              <a:defRPr>
                <a:solidFill>
                  <a:schemeClr val="tx1">
                    <a:tint val="75000"/>
                  </a:schemeClr>
                </a:solidFill>
              </a:defRPr>
            </a:lvl2pPr>
            <a:lvl3pPr marL="1088390" indent="0" algn="ctr">
              <a:buNone/>
              <a:defRPr>
                <a:solidFill>
                  <a:schemeClr val="tx1">
                    <a:tint val="75000"/>
                  </a:schemeClr>
                </a:solidFill>
              </a:defRPr>
            </a:lvl3pPr>
            <a:lvl4pPr marL="1632585" indent="0" algn="ctr">
              <a:buNone/>
              <a:defRPr>
                <a:solidFill>
                  <a:schemeClr val="tx1">
                    <a:tint val="75000"/>
                  </a:schemeClr>
                </a:solidFill>
              </a:defRPr>
            </a:lvl4pPr>
            <a:lvl5pPr marL="2176780" indent="0" algn="ctr">
              <a:buNone/>
              <a:defRPr>
                <a:solidFill>
                  <a:schemeClr val="tx1">
                    <a:tint val="75000"/>
                  </a:schemeClr>
                </a:solidFill>
              </a:defRPr>
            </a:lvl5pPr>
            <a:lvl6pPr marL="2720975" indent="0" algn="ctr">
              <a:buNone/>
              <a:defRPr>
                <a:solidFill>
                  <a:schemeClr val="tx1">
                    <a:tint val="75000"/>
                  </a:schemeClr>
                </a:solidFill>
              </a:defRPr>
            </a:lvl6pPr>
            <a:lvl7pPr marL="3265805" indent="0" algn="ctr">
              <a:buNone/>
              <a:defRPr>
                <a:solidFill>
                  <a:schemeClr val="tx1">
                    <a:tint val="75000"/>
                  </a:schemeClr>
                </a:solidFill>
              </a:defRPr>
            </a:lvl7pPr>
            <a:lvl8pPr marL="3810000" indent="0" algn="ctr">
              <a:buNone/>
              <a:defRPr>
                <a:solidFill>
                  <a:schemeClr val="tx1">
                    <a:tint val="75000"/>
                  </a:schemeClr>
                </a:solidFill>
              </a:defRPr>
            </a:lvl8pPr>
            <a:lvl9pPr marL="435419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113"/>
            <a:ext cx="4010562" cy="1162319"/>
          </a:xfrm>
        </p:spPr>
        <p:txBody>
          <a:bodyPr anchor="b"/>
          <a:lstStyle>
            <a:lvl1pPr algn="l">
              <a:defRPr sz="2400" b="1"/>
            </a:lvl1pPr>
          </a:lstStyle>
          <a:p>
            <a:r>
              <a:rPr lang="zh-CN" altLang="en-US"/>
              <a:t>单击此处编辑母版标题样式</a:t>
            </a:r>
          </a:p>
        </p:txBody>
      </p:sp>
      <p:sp>
        <p:nvSpPr>
          <p:cNvPr id="3" name="内容占位符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433"/>
            <a:ext cx="4010562" cy="4692149"/>
          </a:xfrm>
        </p:spPr>
        <p:txBody>
          <a:bodyPr/>
          <a:lstStyle>
            <a:lvl1pPr marL="0" indent="0">
              <a:buNone/>
              <a:defRPr sz="1700"/>
            </a:lvl1pPr>
            <a:lvl2pPr marL="544195" indent="0">
              <a:buNone/>
              <a:defRPr sz="1400"/>
            </a:lvl2pPr>
            <a:lvl3pPr marL="1088390" indent="0">
              <a:buNone/>
              <a:defRPr sz="1200"/>
            </a:lvl3pPr>
            <a:lvl4pPr marL="1632585" indent="0">
              <a:buNone/>
              <a:defRPr sz="1100"/>
            </a:lvl4pPr>
            <a:lvl5pPr marL="2176780" indent="0">
              <a:buNone/>
              <a:defRPr sz="1100"/>
            </a:lvl5pPr>
            <a:lvl6pPr marL="2720975" indent="0">
              <a:buNone/>
              <a:defRPr sz="1100"/>
            </a:lvl6pPr>
            <a:lvl7pPr marL="3265805" indent="0">
              <a:buNone/>
              <a:defRPr sz="1100"/>
            </a:lvl7pPr>
            <a:lvl8pPr marL="3810000" indent="0">
              <a:buNone/>
              <a:defRPr sz="1100"/>
            </a:lvl8pPr>
            <a:lvl9pPr marL="435419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2"/>
            <a:ext cx="7314248" cy="566869"/>
          </a:xfrm>
        </p:spPr>
        <p:txBody>
          <a:bodyPr anchor="b"/>
          <a:lstStyle>
            <a:lvl1pPr algn="l">
              <a:defRPr sz="2400" b="1"/>
            </a:lvl1pPr>
          </a:lstStyle>
          <a:p>
            <a:r>
              <a:rPr lang="zh-CN" altLang="en-US"/>
              <a:t>单击此处编辑母版标题样式</a:t>
            </a:r>
          </a:p>
        </p:txBody>
      </p:sp>
      <p:sp>
        <p:nvSpPr>
          <p:cNvPr id="3" name="图片占位符 2"/>
          <p:cNvSpPr>
            <a:spLocks noGrp="1"/>
          </p:cNvSpPr>
          <p:nvPr>
            <p:ph type="pic" idx="1"/>
          </p:nvPr>
        </p:nvSpPr>
        <p:spPr>
          <a:xfrm>
            <a:off x="2389406" y="612917"/>
            <a:ext cx="7314248" cy="4115753"/>
          </a:xfrm>
        </p:spPr>
        <p:txBody>
          <a:bodyPr/>
          <a:lstStyle>
            <a:lvl1pPr marL="0" indent="0">
              <a:buNone/>
              <a:defRPr sz="3800"/>
            </a:lvl1pPr>
            <a:lvl2pPr marL="544195" indent="0">
              <a:buNone/>
              <a:defRPr sz="3300"/>
            </a:lvl2pPr>
            <a:lvl3pPr marL="1088390" indent="0">
              <a:buNone/>
              <a:defRPr sz="2900"/>
            </a:lvl3pPr>
            <a:lvl4pPr marL="1632585" indent="0">
              <a:buNone/>
              <a:defRPr sz="2400"/>
            </a:lvl4pPr>
            <a:lvl5pPr marL="2176780" indent="0">
              <a:buNone/>
              <a:defRPr sz="2400"/>
            </a:lvl5pPr>
            <a:lvl6pPr marL="2720975" indent="0">
              <a:buNone/>
              <a:defRPr sz="2400"/>
            </a:lvl6pPr>
            <a:lvl7pPr marL="3265805" indent="0">
              <a:buNone/>
              <a:defRPr sz="2400"/>
            </a:lvl7pPr>
            <a:lvl8pPr marL="3810000" indent="0">
              <a:buNone/>
              <a:defRPr sz="2400"/>
            </a:lvl8pPr>
            <a:lvl9pPr marL="4354195" indent="0">
              <a:buNone/>
              <a:defRPr sz="2400"/>
            </a:lvl9pPr>
          </a:lstStyle>
          <a:p>
            <a:endParaRPr lang="zh-CN" altLang="en-US"/>
          </a:p>
        </p:txBody>
      </p:sp>
      <p:sp>
        <p:nvSpPr>
          <p:cNvPr id="4" name="文本占位符 3"/>
          <p:cNvSpPr>
            <a:spLocks noGrp="1"/>
          </p:cNvSpPr>
          <p:nvPr>
            <p:ph type="body" sz="half" idx="2"/>
          </p:nvPr>
        </p:nvSpPr>
        <p:spPr>
          <a:xfrm>
            <a:off x="2389406" y="5368581"/>
            <a:ext cx="7314248" cy="805048"/>
          </a:xfrm>
        </p:spPr>
        <p:txBody>
          <a:bodyPr/>
          <a:lstStyle>
            <a:lvl1pPr marL="0" indent="0">
              <a:buNone/>
              <a:defRPr sz="1700"/>
            </a:lvl1pPr>
            <a:lvl2pPr marL="544195" indent="0">
              <a:buNone/>
              <a:defRPr sz="1400"/>
            </a:lvl2pPr>
            <a:lvl3pPr marL="1088390" indent="0">
              <a:buNone/>
              <a:defRPr sz="1200"/>
            </a:lvl3pPr>
            <a:lvl4pPr marL="1632585" indent="0">
              <a:buNone/>
              <a:defRPr sz="1100"/>
            </a:lvl4pPr>
            <a:lvl5pPr marL="2176780" indent="0">
              <a:buNone/>
              <a:defRPr sz="1100"/>
            </a:lvl5pPr>
            <a:lvl6pPr marL="2720975" indent="0">
              <a:buNone/>
              <a:defRPr sz="1100"/>
            </a:lvl6pPr>
            <a:lvl7pPr marL="3265805" indent="0">
              <a:buNone/>
              <a:defRPr sz="1100"/>
            </a:lvl7pPr>
            <a:lvl8pPr marL="3810000" indent="0">
              <a:buNone/>
              <a:defRPr sz="1100"/>
            </a:lvl8pPr>
            <a:lvl9pPr marL="435419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702"/>
            <a:ext cx="3655008" cy="585446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702"/>
            <a:ext cx="10768198" cy="585446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7921"/>
            <a:ext cx="10361851" cy="1362390"/>
          </a:xfrm>
        </p:spPr>
        <p:txBody>
          <a:bodyPr anchor="t"/>
          <a:lstStyle>
            <a:lvl1pPr algn="l">
              <a:defRPr sz="4800" b="1" cap="all"/>
            </a:lvl1pPr>
          </a:lstStyle>
          <a:p>
            <a:r>
              <a:rPr lang="zh-CN" altLang="en-US"/>
              <a:t>单击此处编辑母版标题样式</a:t>
            </a:r>
          </a:p>
        </p:txBody>
      </p:sp>
      <p:sp>
        <p:nvSpPr>
          <p:cNvPr id="3" name="文本占位符 2"/>
          <p:cNvSpPr>
            <a:spLocks noGrp="1"/>
          </p:cNvSpPr>
          <p:nvPr>
            <p:ph type="body" idx="1"/>
          </p:nvPr>
        </p:nvSpPr>
        <p:spPr>
          <a:xfrm>
            <a:off x="962959" y="2907387"/>
            <a:ext cx="10361851" cy="1500534"/>
          </a:xfrm>
        </p:spPr>
        <p:txBody>
          <a:bodyPr anchor="b"/>
          <a:lstStyle>
            <a:lvl1pPr marL="0" indent="0">
              <a:buNone/>
              <a:defRPr sz="2400">
                <a:solidFill>
                  <a:schemeClr val="tx1">
                    <a:tint val="75000"/>
                  </a:schemeClr>
                </a:solidFill>
              </a:defRPr>
            </a:lvl1pPr>
            <a:lvl2pPr marL="544195" indent="0">
              <a:buNone/>
              <a:defRPr sz="2100">
                <a:solidFill>
                  <a:schemeClr val="tx1">
                    <a:tint val="75000"/>
                  </a:schemeClr>
                </a:solidFill>
              </a:defRPr>
            </a:lvl2pPr>
            <a:lvl3pPr marL="1088390" indent="0">
              <a:buNone/>
              <a:defRPr sz="1900">
                <a:solidFill>
                  <a:schemeClr val="tx1">
                    <a:tint val="75000"/>
                  </a:schemeClr>
                </a:solidFill>
              </a:defRPr>
            </a:lvl3pPr>
            <a:lvl4pPr marL="1632585" indent="0">
              <a:buNone/>
              <a:defRPr sz="1700">
                <a:solidFill>
                  <a:schemeClr val="tx1">
                    <a:tint val="75000"/>
                  </a:schemeClr>
                </a:solidFill>
              </a:defRPr>
            </a:lvl4pPr>
            <a:lvl5pPr marL="2176780" indent="0">
              <a:buNone/>
              <a:defRPr sz="1700">
                <a:solidFill>
                  <a:schemeClr val="tx1">
                    <a:tint val="75000"/>
                  </a:schemeClr>
                </a:solidFill>
              </a:defRPr>
            </a:lvl5pPr>
            <a:lvl6pPr marL="2720975" indent="0">
              <a:buNone/>
              <a:defRPr sz="1700">
                <a:solidFill>
                  <a:schemeClr val="tx1">
                    <a:tint val="75000"/>
                  </a:schemeClr>
                </a:solidFill>
              </a:defRPr>
            </a:lvl6pPr>
            <a:lvl7pPr marL="3265805" indent="0">
              <a:buNone/>
              <a:defRPr sz="1700">
                <a:solidFill>
                  <a:schemeClr val="tx1">
                    <a:tint val="75000"/>
                  </a:schemeClr>
                </a:solidFill>
              </a:defRPr>
            </a:lvl7pPr>
            <a:lvl8pPr marL="3810000" indent="0">
              <a:buNone/>
              <a:defRPr sz="1700">
                <a:solidFill>
                  <a:schemeClr val="tx1">
                    <a:tint val="75000"/>
                  </a:schemeClr>
                </a:solidFill>
              </a:defRPr>
            </a:lvl8pPr>
            <a:lvl9pPr marL="4354195" indent="0">
              <a:buNone/>
              <a:defRPr sz="17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695" y="1600571"/>
            <a:ext cx="7210545"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571"/>
            <a:ext cx="7212661"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469"/>
            <a:ext cx="5386216" cy="639910"/>
          </a:xfrm>
        </p:spPr>
        <p:txBody>
          <a:bodyPr anchor="b"/>
          <a:lstStyle>
            <a:lvl1pPr marL="0" indent="0">
              <a:buNone/>
              <a:defRPr sz="2900" b="1"/>
            </a:lvl1pPr>
            <a:lvl2pPr marL="544195" indent="0">
              <a:buNone/>
              <a:defRPr sz="2400" b="1"/>
            </a:lvl2pPr>
            <a:lvl3pPr marL="1088390" indent="0">
              <a:buNone/>
              <a:defRPr sz="2100" b="1"/>
            </a:lvl3pPr>
            <a:lvl4pPr marL="1632585" indent="0">
              <a:buNone/>
              <a:defRPr sz="1900" b="1"/>
            </a:lvl4pPr>
            <a:lvl5pPr marL="2176780" indent="0">
              <a:buNone/>
              <a:defRPr sz="1900" b="1"/>
            </a:lvl5pPr>
            <a:lvl6pPr marL="2720975" indent="0">
              <a:buNone/>
              <a:defRPr sz="1900" b="1"/>
            </a:lvl6pPr>
            <a:lvl7pPr marL="3265805" indent="0">
              <a:buNone/>
              <a:defRPr sz="1900" b="1"/>
            </a:lvl7pPr>
            <a:lvl8pPr marL="3810000" indent="0">
              <a:buNone/>
              <a:defRPr sz="1900" b="1"/>
            </a:lvl8pPr>
            <a:lvl9pPr marL="4354195" indent="0">
              <a:buNone/>
              <a:defRPr sz="1900" b="1"/>
            </a:lvl9pPr>
          </a:lstStyle>
          <a:p>
            <a:pPr lvl="0"/>
            <a:r>
              <a:rPr lang="zh-CN" altLang="en-US"/>
              <a:t>单击此处编辑母版文本样式</a:t>
            </a:r>
          </a:p>
        </p:txBody>
      </p:sp>
      <p:sp>
        <p:nvSpPr>
          <p:cNvPr id="4" name="内容占位符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469"/>
            <a:ext cx="5388332" cy="639910"/>
          </a:xfrm>
        </p:spPr>
        <p:txBody>
          <a:bodyPr anchor="b"/>
          <a:lstStyle>
            <a:lvl1pPr marL="0" indent="0">
              <a:buNone/>
              <a:defRPr sz="2900" b="1"/>
            </a:lvl1pPr>
            <a:lvl2pPr marL="544195" indent="0">
              <a:buNone/>
              <a:defRPr sz="2400" b="1"/>
            </a:lvl2pPr>
            <a:lvl3pPr marL="1088390" indent="0">
              <a:buNone/>
              <a:defRPr sz="2100" b="1"/>
            </a:lvl3pPr>
            <a:lvl4pPr marL="1632585" indent="0">
              <a:buNone/>
              <a:defRPr sz="1900" b="1"/>
            </a:lvl4pPr>
            <a:lvl5pPr marL="2176780" indent="0">
              <a:buNone/>
              <a:defRPr sz="1900" b="1"/>
            </a:lvl5pPr>
            <a:lvl6pPr marL="2720975" indent="0">
              <a:buNone/>
              <a:defRPr sz="1900" b="1"/>
            </a:lvl6pPr>
            <a:lvl7pPr marL="3265805" indent="0">
              <a:buNone/>
              <a:defRPr sz="1900" b="1"/>
            </a:lvl7pPr>
            <a:lvl8pPr marL="3810000" indent="0">
              <a:buNone/>
              <a:defRPr sz="1900" b="1"/>
            </a:lvl8pPr>
            <a:lvl9pPr marL="4354195" indent="0">
              <a:buNone/>
              <a:defRPr sz="1900" b="1"/>
            </a:lvl9pPr>
          </a:lstStyle>
          <a:p>
            <a:pPr lvl="0"/>
            <a:r>
              <a:rPr lang="zh-CN" altLang="en-US"/>
              <a:t>单击此处编辑母版文本样式</a:t>
            </a:r>
          </a:p>
        </p:txBody>
      </p:sp>
      <p:sp>
        <p:nvSpPr>
          <p:cNvPr id="6" name="内容占位符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D0075AA6-069F-43C0-B466-BF25D0F2A52A}"/>
              </a:ext>
            </a:extLst>
          </p:cNvPr>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6" name="页脚占位符 5">
            <a:extLst>
              <a:ext uri="{FF2B5EF4-FFF2-40B4-BE49-F238E27FC236}">
                <a16:creationId xmlns:a16="http://schemas.microsoft.com/office/drawing/2014/main" id="{003E7B46-FE58-4EDA-9824-86EAB92133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FF2954-4E06-471A-AD71-7892468F7F0E}"/>
              </a:ext>
            </a:extLst>
          </p:cNvPr>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1A5F3C-B41B-4CDB-82DE-A99C62645AA7}" type="slidenum">
              <a:rPr lang="zh-CN" altLang="en-US" smtClean="0"/>
              <a:t>‹nr.›</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6E7E6"/>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2D68B-DAA1-4860-AA63-CF92291D746E}" type="datetimeFigureOut">
              <a:rPr lang="zh-CN" altLang="en-US" smtClean="0"/>
              <a:t>2023/1/20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1A5F3C-B41B-4CDB-82DE-A99C62645AA7}" type="slidenum">
              <a:rPr lang="zh-CN" altLang="en-US" smtClean="0"/>
              <a:t>‹nr.›</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701"/>
            <a:ext cx="10971372" cy="1143265"/>
          </a:xfrm>
          <a:prstGeom prst="rect">
            <a:avLst/>
          </a:prstGeom>
        </p:spPr>
        <p:txBody>
          <a:bodyPr vert="horz" lIns="108850" tIns="54425" rIns="108850" bIns="54425"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21" y="1600571"/>
            <a:ext cx="10971372" cy="4527011"/>
          </a:xfrm>
          <a:prstGeom prst="rect">
            <a:avLst/>
          </a:prstGeom>
        </p:spPr>
        <p:txBody>
          <a:bodyPr vert="horz" lIns="108850" tIns="54425" rIns="108850" bIns="5442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21" y="6357822"/>
            <a:ext cx="2844430"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F862D68B-DAA1-4860-AA63-CF92291D746E}" type="datetimeFigureOut">
              <a:rPr lang="zh-CN" altLang="en-US" smtClean="0"/>
              <a:t>2023/1/20</a:t>
            </a:fld>
            <a:endParaRPr lang="zh-CN" altLang="en-US"/>
          </a:p>
        </p:txBody>
      </p:sp>
      <p:sp>
        <p:nvSpPr>
          <p:cNvPr id="5" name="页脚占位符 4"/>
          <p:cNvSpPr>
            <a:spLocks noGrp="1"/>
          </p:cNvSpPr>
          <p:nvPr>
            <p:ph type="ftr" sz="quarter" idx="3"/>
          </p:nvPr>
        </p:nvSpPr>
        <p:spPr>
          <a:xfrm>
            <a:off x="4165058" y="6357822"/>
            <a:ext cx="3860297"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7822"/>
            <a:ext cx="2844430"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FB1A5F3C-B41B-4CDB-82DE-A99C62645AA7}" type="slidenum">
              <a:rPr lang="zh-CN" altLang="en-US" smtClean="0"/>
              <a:t>‹nr.›</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1088390" rtl="0" eaLnBrk="1" latinLnBrk="0" hangingPunct="1">
        <a:spcBef>
          <a:spcPct val="0"/>
        </a:spcBef>
        <a:buNone/>
        <a:defRPr sz="5200" kern="1200">
          <a:solidFill>
            <a:schemeClr val="tx1"/>
          </a:solidFill>
          <a:latin typeface="+mj-lt"/>
          <a:ea typeface="+mj-ea"/>
          <a:cs typeface="+mj-cs"/>
        </a:defRPr>
      </a:lvl1pPr>
    </p:titleStyle>
    <p:body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8.jpeg"/><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bibliotheek.nl/catalogus/titel.424443341.html/de-brief-voor-de-koning/" TargetMode="Externa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4.gif"/><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bibliotheek.nl/catalogus/titel.421324058.html/dolfje-weerwolfje/" TargetMode="Externa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1.jpeg"/><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bibliotheek.nl/catalogus/titel.423069837.html/lampje/" TargetMode="Externa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5.jpe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5.jpe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3.jpeg"/><Relationship Id="rId5" Type="http://schemas.openxmlformats.org/officeDocument/2006/relationships/image" Target="../media/image26.png"/><Relationship Id="rId10" Type="http://schemas.openxmlformats.org/officeDocument/2006/relationships/hyperlink" Target="https://www.bibliotheek.nl/catalogus/titel.428654282.html/pluk-van-de-petteflet/" TargetMode="External"/><Relationship Id="rId4" Type="http://schemas.openxmlformats.org/officeDocument/2006/relationships/image" Target="../media/image25.gif"/><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8" Type="http://schemas.openxmlformats.org/officeDocument/2006/relationships/hyperlink" Target="https://www.bibliotheek.nl/catalogus/titel.802543561.html/koning-van-katoren/" TargetMode="External"/><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25.gif"/><Relationship Id="rId4" Type="http://schemas.openxmlformats.org/officeDocument/2006/relationships/image" Target="../media/image15.jpeg"/><Relationship Id="rId9"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jpe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5.gif"/><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jpe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47.jpeg"/><Relationship Id="rId5" Type="http://schemas.openxmlformats.org/officeDocument/2006/relationships/image" Target="../media/image43.png"/><Relationship Id="rId10" Type="http://schemas.openxmlformats.org/officeDocument/2006/relationships/hyperlink" Target="https://www.bibliotheek.nl/catalogus/titel.430321414.html/de-zoete-zusjes-gaan-op-vakantie/" TargetMode="External"/><Relationship Id="rId4" Type="http://schemas.openxmlformats.org/officeDocument/2006/relationships/image" Target="../media/image25.gif"/><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25.gif"/><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8" Type="http://schemas.openxmlformats.org/officeDocument/2006/relationships/hyperlink" Target="https://www.bibliotheek.nl/catalogus/titel.435666169.html/mot-en-de-metaalvissers/" TargetMode="External"/><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25.gif"/><Relationship Id="rId4" Type="http://schemas.openxmlformats.org/officeDocument/2006/relationships/image" Target="../media/image15.jpeg"/><Relationship Id="rId9"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54.gif"/></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hyperlink" Target="https://www.bibliotheek.nl/catalogus/titel.43223201X.html/films-die-nergens-draaien/" TargetMode="External"/><Relationship Id="rId4" Type="http://schemas.openxmlformats.org/officeDocument/2006/relationships/image" Target="../media/image54.gif"/></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54.gif"/></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6.jpeg"/><Relationship Id="rId5" Type="http://schemas.openxmlformats.org/officeDocument/2006/relationships/hyperlink" Target="https://www.bibliotheek.nl/catalogus/titel.435379208.html/het-weeshuis-in-de-azuurblauwe-zee/" TargetMode="External"/><Relationship Id="rId4" Type="http://schemas.openxmlformats.org/officeDocument/2006/relationships/image" Target="../media/image54.gif"/></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54.gif"/></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7.jpeg"/><Relationship Id="rId5" Type="http://schemas.openxmlformats.org/officeDocument/2006/relationships/hyperlink" Target="https://www.bibliotheek.nl/catalogus/titel.437062570.html/de-schoen-van-tien-miljoen/" TargetMode="External"/><Relationship Id="rId4" Type="http://schemas.openxmlformats.org/officeDocument/2006/relationships/image" Target="../media/image54.gif"/></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54.gif"/></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hyperlink" Target="https://www.bibliotheek.nl/catalogus/titel.433368721.html/de-griezelbus/" TargetMode="External"/><Relationship Id="rId4" Type="http://schemas.openxmlformats.org/officeDocument/2006/relationships/image" Target="../media/image54.gif"/></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59.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5.jpeg"/><Relationship Id="rId7" Type="http://schemas.openxmlformats.org/officeDocument/2006/relationships/hyperlink" Target="https://www.bibliotheek.nl/catalogus/titel.403928370.html/de-wonderlinge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1.jpeg"/><Relationship Id="rId5" Type="http://schemas.openxmlformats.org/officeDocument/2006/relationships/hyperlink" Target="https://www.bibliotheek.nl/catalogus/titel.38376534X.html/het-grote-de-geit-van-dokter-sanders-dierenvoorleesboek/" TargetMode="External"/><Relationship Id="rId10" Type="http://schemas.openxmlformats.org/officeDocument/2006/relationships/image" Target="../media/image63.jpeg"/><Relationship Id="rId4" Type="http://schemas.openxmlformats.org/officeDocument/2006/relationships/image" Target="../media/image60.gif"/><Relationship Id="rId9" Type="http://schemas.openxmlformats.org/officeDocument/2006/relationships/hyperlink" Target="https://www.bibliotheek.nl/catalogus/titel.435352504.html/kinderen-van-het-drijfzan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5.png"/><Relationship Id="rId2" Type="http://schemas.openxmlformats.org/officeDocument/2006/relationships/hyperlink" Target="https://www.bibliotheek.nl/catalogus/titel.435352504.html/kinderen-van-het-drijfzand/" TargetMode="External"/><Relationship Id="rId1" Type="http://schemas.openxmlformats.org/officeDocument/2006/relationships/slideLayout" Target="../slideLayouts/slideLayout9.xml"/><Relationship Id="rId6" Type="http://schemas.openxmlformats.org/officeDocument/2006/relationships/image" Target="../media/image60.gif"/><Relationship Id="rId5" Type="http://schemas.openxmlformats.org/officeDocument/2006/relationships/image" Target="../media/image15.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5.jpeg"/><Relationship Id="rId7" Type="http://schemas.openxmlformats.org/officeDocument/2006/relationships/hyperlink" Target="https://www.bibliotheek.nl/catalogus/titel.435622900.html/de-geheime-tui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6.jpeg"/><Relationship Id="rId5" Type="http://schemas.openxmlformats.org/officeDocument/2006/relationships/hyperlink" Target="https://www.bibliotheek.nl/catalogus/titel.433351896.html/de-fantastische-meneer-vos/" TargetMode="External"/><Relationship Id="rId10" Type="http://schemas.openxmlformats.org/officeDocument/2006/relationships/image" Target="../media/image68.jpeg"/><Relationship Id="rId4" Type="http://schemas.openxmlformats.org/officeDocument/2006/relationships/image" Target="../media/image60.gif"/><Relationship Id="rId9" Type="http://schemas.openxmlformats.org/officeDocument/2006/relationships/hyperlink" Target="https://www.bibliotheek.nl/catalogus/titel.435416588.html/de-trollen-van-lei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69.png"/><Relationship Id="rId2" Type="http://schemas.openxmlformats.org/officeDocument/2006/relationships/hyperlink" Target="https://www.bibliotheek.nl/catalogus/titel.435416588.html/de-trollen-van-leif/" TargetMode="External"/><Relationship Id="rId1" Type="http://schemas.openxmlformats.org/officeDocument/2006/relationships/slideLayout" Target="../slideLayouts/slideLayout9.xml"/><Relationship Id="rId6" Type="http://schemas.openxmlformats.org/officeDocument/2006/relationships/image" Target="../media/image60.gif"/><Relationship Id="rId5" Type="http://schemas.openxmlformats.org/officeDocument/2006/relationships/image" Target="../media/image15.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5.jpeg"/><Relationship Id="rId7" Type="http://schemas.openxmlformats.org/officeDocument/2006/relationships/hyperlink" Target="https://www.bibliotheek.nl/catalogus/titel.427782554.html/de-gebroeders-leeuwenhart/"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70.jpeg"/><Relationship Id="rId5" Type="http://schemas.openxmlformats.org/officeDocument/2006/relationships/hyperlink" Target="https://www.bibliotheek.nl/catalogus/titel.436805294.html/jefferson/" TargetMode="External"/><Relationship Id="rId10" Type="http://schemas.openxmlformats.org/officeDocument/2006/relationships/image" Target="../media/image72.jpeg"/><Relationship Id="rId4" Type="http://schemas.openxmlformats.org/officeDocument/2006/relationships/image" Target="../media/image60.gif"/><Relationship Id="rId9" Type="http://schemas.openxmlformats.org/officeDocument/2006/relationships/hyperlink" Target="https://www.bibliotheek.nl/catalogus/titel.435621556.html/ghos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65.png"/><Relationship Id="rId2" Type="http://schemas.openxmlformats.org/officeDocument/2006/relationships/hyperlink" Target="https://www.bibliotheek.nl/catalogus/titel.435621556.html/ghost/" TargetMode="External"/><Relationship Id="rId1" Type="http://schemas.openxmlformats.org/officeDocument/2006/relationships/slideLayout" Target="../slideLayouts/slideLayout9.xml"/><Relationship Id="rId6" Type="http://schemas.openxmlformats.org/officeDocument/2006/relationships/image" Target="../media/image60.gif"/><Relationship Id="rId5" Type="http://schemas.openxmlformats.org/officeDocument/2006/relationships/image" Target="../media/image15.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5.jpeg"/><Relationship Id="rId7" Type="http://schemas.openxmlformats.org/officeDocument/2006/relationships/hyperlink" Target="https://www.bibliotheek.nl/catalogus/titel.435656562.html/misjka/"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73.jpeg"/><Relationship Id="rId5" Type="http://schemas.openxmlformats.org/officeDocument/2006/relationships/hyperlink" Target="https://www.bibliotheek.nl/catalogus/titel.436627698.html/kinderen-van-ver/" TargetMode="External"/><Relationship Id="rId10" Type="http://schemas.openxmlformats.org/officeDocument/2006/relationships/image" Target="../media/image75.jpeg"/><Relationship Id="rId4" Type="http://schemas.openxmlformats.org/officeDocument/2006/relationships/image" Target="../media/image60.gif"/><Relationship Id="rId9" Type="http://schemas.openxmlformats.org/officeDocument/2006/relationships/hyperlink" Target="https://www.bibliotheek.nl/catalogus/titel.436720248.html/klein-in-de-grote-sta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69.png"/><Relationship Id="rId2" Type="http://schemas.openxmlformats.org/officeDocument/2006/relationships/hyperlink" Target="https://www.bibliotheek.nl/catalogus/titel.436627698.html/kinderen-van-ver/" TargetMode="External"/><Relationship Id="rId1" Type="http://schemas.openxmlformats.org/officeDocument/2006/relationships/slideLayout" Target="../slideLayouts/slideLayout9.xml"/><Relationship Id="rId6" Type="http://schemas.openxmlformats.org/officeDocument/2006/relationships/image" Target="../media/image60.gif"/><Relationship Id="rId5" Type="http://schemas.openxmlformats.org/officeDocument/2006/relationships/image" Target="../media/image15.jpe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gif"/></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gif"/></Relationships>
</file>

<file path=ppt/slides/_rels/slide5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15.jpe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15.jpe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image" Target="../media/image77.gif"/><Relationship Id="rId5" Type="http://schemas.openxmlformats.org/officeDocument/2006/relationships/image" Target="../media/image80.jpeg"/><Relationship Id="rId4" Type="http://schemas.openxmlformats.org/officeDocument/2006/relationships/hyperlink" Target="http://detempeljagers.n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image" Target="../media/image77.gif"/><Relationship Id="rId5" Type="http://schemas.openxmlformats.org/officeDocument/2006/relationships/image" Target="../media/image81.jpeg"/><Relationship Id="rId4" Type="http://schemas.openxmlformats.org/officeDocument/2006/relationships/hyperlink" Target="http://detempeljagers.n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15.jpeg"/><Relationship Id="rId1" Type="http://schemas.openxmlformats.org/officeDocument/2006/relationships/slideLayout" Target="../slideLayouts/slideLayout9.xml"/><Relationship Id="rId5" Type="http://schemas.openxmlformats.org/officeDocument/2006/relationships/image" Target="../media/image82.jpe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15.jpe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9.xml"/><Relationship Id="rId6" Type="http://schemas.openxmlformats.org/officeDocument/2006/relationships/image" Target="../media/image14.gif"/><Relationship Id="rId5" Type="http://schemas.openxmlformats.org/officeDocument/2006/relationships/image" Target="../media/image4.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jpeg"/><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instagram.com/debiebboys/" TargetMode="External"/><Relationship Id="rId5" Type="http://schemas.openxmlformats.org/officeDocument/2006/relationships/image" Target="../media/image83.png"/><Relationship Id="rId10" Type="http://schemas.openxmlformats.org/officeDocument/2006/relationships/image" Target="../media/image4.png"/><Relationship Id="rId4" Type="http://schemas.openxmlformats.org/officeDocument/2006/relationships/hyperlink" Target="http://www.youtube.com/channel/UC8acZy6dRgD4oBD7D-MyZlw?sub_confirmation=1" TargetMode="External"/><Relationship Id="rId9"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bibliotheek.nl/catalogus/titel.27731223X.html/matilda/" TargetMode="Externa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image" Target="../media/image14.gif"/><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gif"/><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hyperlink" Target="https://www.bibliotheek.nl/catalogus/titel.424160757.html/de-waanzinnige-boomhut-van-13-verdiepingen/"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8159"/>
            <a:ext cx="12187784" cy="5343271"/>
          </a:xfrm>
          <a:prstGeom prst="rect">
            <a:avLst/>
          </a:prstGeom>
        </p:spPr>
      </p:pic>
      <p:sp>
        <p:nvSpPr>
          <p:cNvPr id="8" name="矩形 7"/>
          <p:cNvSpPr/>
          <p:nvPr/>
        </p:nvSpPr>
        <p:spPr>
          <a:xfrm rot="5400000">
            <a:off x="4335510" y="2660209"/>
            <a:ext cx="3537393" cy="1170131"/>
          </a:xfrm>
          <a:prstGeom prst="rect">
            <a:avLst/>
          </a:prstGeom>
          <a:solidFill>
            <a:srgbClr val="F6E7E6"/>
          </a:solidFill>
          <a:ln w="152400">
            <a:solidFill>
              <a:schemeClr val="accent2">
                <a:lumMod val="75000"/>
              </a:schemeClr>
            </a:solidFill>
            <a:miter lim="800000"/>
          </a:ln>
          <a:effectLst>
            <a:outerShdw blurRad="101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00"/>
          </a:p>
        </p:txBody>
      </p:sp>
      <p:sp>
        <p:nvSpPr>
          <p:cNvPr id="9" name="TextBox 8"/>
          <p:cNvSpPr txBox="1"/>
          <p:nvPr/>
        </p:nvSpPr>
        <p:spPr>
          <a:xfrm>
            <a:off x="5768612" y="1751901"/>
            <a:ext cx="677108" cy="2986745"/>
          </a:xfrm>
          <a:prstGeom prst="rect">
            <a:avLst/>
          </a:prstGeom>
          <a:noFill/>
        </p:spPr>
        <p:txBody>
          <a:bodyPr vert="eaVert" wrap="square" rtlCol="0">
            <a:spAutoFit/>
          </a:bodyPr>
          <a:lstStyle/>
          <a:p>
            <a:pPr algn="ctr"/>
            <a:r>
              <a:rPr lang="ja-JP" altLang="en-US" sz="3200" dirty="0">
                <a:solidFill>
                  <a:schemeClr val="accent2">
                    <a:lumMod val="75000"/>
                  </a:schemeClr>
                </a:solidFill>
                <a:latin typeface="TypeLand 康熙字典體試用版" pitchFamily="50" charset="-120"/>
                <a:ea typeface="TypeLand 康熙字典體試用版" pitchFamily="50" charset="-120"/>
              </a:rPr>
              <a:t>ビーブボーイズ</a:t>
            </a:r>
            <a:endParaRPr lang="zh-CN" altLang="en-US" sz="3200" dirty="0">
              <a:solidFill>
                <a:schemeClr val="accent2">
                  <a:lumMod val="75000"/>
                </a:schemeClr>
              </a:solidFill>
              <a:latin typeface="TypeLand 康熙字典體試用版" pitchFamily="50" charset="-120"/>
              <a:ea typeface="TypeLand 康熙字典體試用版" pitchFamily="50" charset="-120"/>
            </a:endParaRPr>
          </a:p>
        </p:txBody>
      </p:sp>
      <p:pic>
        <p:nvPicPr>
          <p:cNvPr id="6" name="图片 5"/>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rot="17225259" flipH="1">
            <a:off x="352438" y="-1035776"/>
            <a:ext cx="3062047" cy="4572014"/>
          </a:xfrm>
          <a:prstGeom prst="rect">
            <a:avLst/>
          </a:prstGeom>
          <a:effectLst/>
        </p:spPr>
      </p:pic>
      <p:pic>
        <p:nvPicPr>
          <p:cNvPr id="7" name="图片 6"/>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rot="10345854" flipH="1">
            <a:off x="2138311" y="2021557"/>
            <a:ext cx="2711681" cy="4048875"/>
          </a:xfrm>
          <a:prstGeom prst="rect">
            <a:avLst/>
          </a:prstGeom>
          <a:effectLst/>
        </p:spPr>
      </p:pic>
      <p:pic>
        <p:nvPicPr>
          <p:cNvPr id="10" name="图片 9"/>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rot="10345854" flipH="1">
            <a:off x="1738281" y="1847358"/>
            <a:ext cx="2578810" cy="3850482"/>
          </a:xfrm>
          <a:prstGeom prst="rect">
            <a:avLst/>
          </a:prstGeom>
          <a:effectLst/>
        </p:spPr>
      </p:pic>
      <p:pic>
        <p:nvPicPr>
          <p:cNvPr id="12" name="图片 1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rot="10218897" flipH="1">
            <a:off x="-526829" y="2195148"/>
            <a:ext cx="2711681" cy="4048875"/>
          </a:xfrm>
          <a:prstGeom prst="rect">
            <a:avLst/>
          </a:prstGeom>
          <a:effectLst/>
        </p:spPr>
      </p:pic>
      <p:pic>
        <p:nvPicPr>
          <p:cNvPr id="14" name="Picture 13" descr="Logo&#10;&#10;Description automatically generated">
            <a:extLst>
              <a:ext uri="{FF2B5EF4-FFF2-40B4-BE49-F238E27FC236}">
                <a16:creationId xmlns:a16="http://schemas.microsoft.com/office/drawing/2014/main" id="{9F16AF32-7CA6-EABF-CB24-7F894C580E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204"/>
          <a:stretch/>
        </p:blipFill>
        <p:spPr>
          <a:xfrm>
            <a:off x="10490276" y="5425944"/>
            <a:ext cx="1396877" cy="1350969"/>
          </a:xfrm>
          <a:prstGeom prst="rect">
            <a:avLst/>
          </a:prstGeom>
        </p:spPr>
      </p:pic>
      <p:pic>
        <p:nvPicPr>
          <p:cNvPr id="1026" name="Picture 2" descr="974 White Arrow Png Illustrations &amp; Clip Art - iStock">
            <a:extLst>
              <a:ext uri="{FF2B5EF4-FFF2-40B4-BE49-F238E27FC236}">
                <a16:creationId xmlns:a16="http://schemas.microsoft.com/office/drawing/2014/main" id="{71A78A60-6BB4-D92D-E76C-72C0F39FD0CC}"/>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0264" y="4509913"/>
            <a:ext cx="2098248" cy="22669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 clipart">
            <a:extLst>
              <a:ext uri="{FF2B5EF4-FFF2-40B4-BE49-F238E27FC236}">
                <a16:creationId xmlns:a16="http://schemas.microsoft.com/office/drawing/2014/main" id="{2FB8C172-37D2-B564-0E59-1984D97DB7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8886" y="6194081"/>
            <a:ext cx="3790640" cy="856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fltVal val="0"/>
                                          </p:val>
                                        </p:tav>
                                        <p:tav tm="100000">
                                          <p:val>
                                            <p:strVal val="#ppt_w"/>
                                          </p:val>
                                        </p:tav>
                                      </p:tavLst>
                                    </p:anim>
                                    <p:anim calcmode="lin" valueType="num">
                                      <p:cBhvr>
                                        <p:cTn id="8" dur="1250" fill="hold"/>
                                        <p:tgtEl>
                                          <p:spTgt spid="8"/>
                                        </p:tgtEl>
                                        <p:attrNameLst>
                                          <p:attrName>ppt_h</p:attrName>
                                        </p:attrNameLst>
                                      </p:cBhvr>
                                      <p:tavLst>
                                        <p:tav tm="0">
                                          <p:val>
                                            <p:fltVal val="0"/>
                                          </p:val>
                                        </p:tav>
                                        <p:tav tm="100000">
                                          <p:val>
                                            <p:strVal val="#ppt_h"/>
                                          </p:val>
                                        </p:tav>
                                      </p:tavLst>
                                    </p:anim>
                                    <p:animEffect transition="in" filter="fade">
                                      <p:cBhvr>
                                        <p:cTn id="9" dur="1250"/>
                                        <p:tgtEl>
                                          <p:spTgt spid="8"/>
                                        </p:tgtEl>
                                      </p:cBhvr>
                                    </p:animEffect>
                                  </p:childTnLst>
                                </p:cTn>
                              </p:par>
                            </p:childTnLst>
                          </p:cTn>
                        </p:par>
                        <p:par>
                          <p:cTn id="10" fill="hold">
                            <p:stCondLst>
                              <p:cond delay="125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by="(-#ppt_w*2)" calcmode="lin" valueType="num">
                                      <p:cBhvr rctx="PPT">
                                        <p:cTn id="13" dur="625" autoRev="1" fill="hold">
                                          <p:stCondLst>
                                            <p:cond delay="0"/>
                                          </p:stCondLst>
                                        </p:cTn>
                                        <p:tgtEl>
                                          <p:spTgt spid="9"/>
                                        </p:tgtEl>
                                        <p:attrNameLst>
                                          <p:attrName>ppt_w</p:attrName>
                                        </p:attrNameLst>
                                      </p:cBhvr>
                                    </p:anim>
                                    <p:anim by="(#ppt_w*0.50)" calcmode="lin" valueType="num">
                                      <p:cBhvr>
                                        <p:cTn id="14" dur="625" decel="50000" autoRev="1" fill="hold">
                                          <p:stCondLst>
                                            <p:cond delay="0"/>
                                          </p:stCondLst>
                                        </p:cTn>
                                        <p:tgtEl>
                                          <p:spTgt spid="9"/>
                                        </p:tgtEl>
                                        <p:attrNameLst>
                                          <p:attrName>ppt_x</p:attrName>
                                        </p:attrNameLst>
                                      </p:cBhvr>
                                    </p:anim>
                                    <p:anim from="(-#ppt_h/2)" to="(#ppt_y)" calcmode="lin" valueType="num">
                                      <p:cBhvr>
                                        <p:cTn id="15" dur="1250" fill="hold">
                                          <p:stCondLst>
                                            <p:cond delay="0"/>
                                          </p:stCondLst>
                                        </p:cTn>
                                        <p:tgtEl>
                                          <p:spTgt spid="9"/>
                                        </p:tgtEl>
                                        <p:attrNameLst>
                                          <p:attrName>ppt_y</p:attrName>
                                        </p:attrNameLst>
                                      </p:cBhvr>
                                    </p:anim>
                                    <p:animRot by="21600000">
                                      <p:cBhvr>
                                        <p:cTn id="16" dur="1250" fill="hold">
                                          <p:stCondLst>
                                            <p:cond delay="0"/>
                                          </p:stCondLst>
                                        </p:cTn>
                                        <p:tgtEl>
                                          <p:spTgt spid="9"/>
                                        </p:tgtEl>
                                        <p:attrNameLst>
                                          <p:attrName>r</p:attrName>
                                        </p:attrNameLst>
                                      </p:cBhvr>
                                    </p:animRot>
                                  </p:childTnLst>
                                </p:cTn>
                              </p:par>
                            </p:childTnLst>
                          </p:cTn>
                        </p:par>
                        <p:par>
                          <p:cTn id="17" fill="hold">
                            <p:stCondLst>
                              <p:cond delay="3250"/>
                            </p:stCondLst>
                            <p:childTnLst>
                              <p:par>
                                <p:cTn id="18" presetID="10" presetClass="entr" presetSubtype="0" fill="hold" nodeType="after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par>
                          <p:cTn id="21" fill="hold">
                            <p:stCondLst>
                              <p:cond delay="475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575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par>
                          <p:cTn id="29" fill="hold">
                            <p:stCondLst>
                              <p:cond delay="675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839166" y="621482"/>
            <a:ext cx="1610569" cy="646331"/>
          </a:xfrm>
          <a:prstGeom prst="rect">
            <a:avLst/>
          </a:prstGeom>
          <a:noFill/>
        </p:spPr>
        <p:txBody>
          <a:bodyPr wrap="none" rtlCol="0">
            <a:spAutoFit/>
          </a:bodyPr>
          <a:lstStyle/>
          <a:p>
            <a:r>
              <a:rPr lang="nl-NL" sz="3600" b="1" dirty="0">
                <a:solidFill>
                  <a:srgbClr val="953735"/>
                </a:solidFill>
              </a:rPr>
              <a:t>Vraag 2</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5122" name="Picture 2" descr="2. De brief voor de koning">
            <a:extLst>
              <a:ext uri="{FF2B5EF4-FFF2-40B4-BE49-F238E27FC236}">
                <a16:creationId xmlns:a16="http://schemas.microsoft.com/office/drawing/2014/main" id="{50C2CBBC-42A6-5905-04E6-65A46E7D1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79" y="0"/>
            <a:ext cx="4451350" cy="688617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5F0FF46-7A30-65D5-8FAB-BF30E0A951E4}"/>
              </a:ext>
            </a:extLst>
          </p:cNvPr>
          <p:cNvSpPr/>
          <p:nvPr/>
        </p:nvSpPr>
        <p:spPr>
          <a:xfrm>
            <a:off x="8687494" y="1125537"/>
            <a:ext cx="2664296" cy="37444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 name="Picture 2" descr="Umai-Yoo GIF - Find &amp; Share on GIPHY">
            <a:extLst>
              <a:ext uri="{FF2B5EF4-FFF2-40B4-BE49-F238E27FC236}">
                <a16:creationId xmlns:a16="http://schemas.microsoft.com/office/drawing/2014/main" id="{A058C1C3-F815-850B-EB00-80C0AEF29D51}"/>
              </a:ext>
            </a:extLst>
          </p:cNvPr>
          <p:cNvPicPr>
            <a:picLocks noChangeAspect="1" noChangeArrowheads="1"/>
          </p:cNvPicPr>
          <p:nvPr/>
        </p:nvPicPr>
        <p:blipFill rotWithShape="1">
          <a:blip r:embed="rId3">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E25C87BE-C01B-F280-A3C6-F60D02B400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5" name="Picture 2" descr="Korean Style Cherry Blossom Cartoon Transparent - Cherry Blossom -  1024x1024 PNG Download - PNGkit">
            <a:extLst>
              <a:ext uri="{FF2B5EF4-FFF2-40B4-BE49-F238E27FC236}">
                <a16:creationId xmlns:a16="http://schemas.microsoft.com/office/drawing/2014/main" id="{51BDB557-0117-F807-33E6-E0F74C64DCAF}"/>
              </a:ext>
            </a:extLst>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3722F4EC-9ED4-40E6-3F76-F5017B3A3C7C}"/>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Freeform: Shape 6">
            <a:extLst>
              <a:ext uri="{FF2B5EF4-FFF2-40B4-BE49-F238E27FC236}">
                <a16:creationId xmlns:a16="http://schemas.microsoft.com/office/drawing/2014/main" id="{2BD72E10-E860-3D2B-0E00-0AAC9ECA53C0}"/>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84005324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839166" y="621482"/>
            <a:ext cx="1610569" cy="646331"/>
          </a:xfrm>
          <a:prstGeom prst="rect">
            <a:avLst/>
          </a:prstGeom>
          <a:noFill/>
        </p:spPr>
        <p:txBody>
          <a:bodyPr wrap="none" rtlCol="0">
            <a:spAutoFit/>
          </a:bodyPr>
          <a:lstStyle/>
          <a:p>
            <a:r>
              <a:rPr lang="nl-NL" sz="3600" b="1" dirty="0">
                <a:solidFill>
                  <a:srgbClr val="953735"/>
                </a:solidFill>
              </a:rPr>
              <a:t>Vraag 2</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5122" name="Picture 2" descr="2. De brief voor de koning">
            <a:hlinkClick r:id="rId2"/>
            <a:extLst>
              <a:ext uri="{FF2B5EF4-FFF2-40B4-BE49-F238E27FC236}">
                <a16:creationId xmlns:a16="http://schemas.microsoft.com/office/drawing/2014/main" id="{50C2CBBC-42A6-5905-04E6-65A46E7D1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79" y="0"/>
            <a:ext cx="4451350" cy="68861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mai-Yoo GIF - Find &amp; Share on GIPHY">
            <a:extLst>
              <a:ext uri="{FF2B5EF4-FFF2-40B4-BE49-F238E27FC236}">
                <a16:creationId xmlns:a16="http://schemas.microsoft.com/office/drawing/2014/main" id="{B18171E3-FF9B-6EEB-CE38-44FDF29E1939}"/>
              </a:ext>
            </a:extLst>
          </p:cNvPr>
          <p:cNvPicPr>
            <a:picLocks noChangeAspect="1" noChangeArrowheads="1"/>
          </p:cNvPicPr>
          <p:nvPr/>
        </p:nvPicPr>
        <p:blipFill rotWithShape="1">
          <a:blip r:embed="rId4">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53D30843-CA58-EEAE-6205-4083B76556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12290" name="Picture 2" descr="Korean Style Cherry Blossom Cartoon Transparent - Cherry Blossom -  1024x1024 PNG Download - PNGkit">
            <a:extLst>
              <a:ext uri="{FF2B5EF4-FFF2-40B4-BE49-F238E27FC236}">
                <a16:creationId xmlns:a16="http://schemas.microsoft.com/office/drawing/2014/main" id="{F47619B1-22DC-7DB0-BE13-2148DFDD6BE8}"/>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E3BC093C-878D-C418-2653-66E3F6024042}"/>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Freeform: Shape 4">
            <a:extLst>
              <a:ext uri="{FF2B5EF4-FFF2-40B4-BE49-F238E27FC236}">
                <a16:creationId xmlns:a16="http://schemas.microsoft.com/office/drawing/2014/main" id="{54479622-16A2-4E33-53BB-F3C297954A88}"/>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74408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839166" y="621482"/>
            <a:ext cx="1610569" cy="646331"/>
          </a:xfrm>
          <a:prstGeom prst="rect">
            <a:avLst/>
          </a:prstGeom>
          <a:noFill/>
        </p:spPr>
        <p:txBody>
          <a:bodyPr wrap="none" rtlCol="0">
            <a:spAutoFit/>
          </a:bodyPr>
          <a:lstStyle/>
          <a:p>
            <a:r>
              <a:rPr lang="nl-NL" sz="3600" b="1" dirty="0">
                <a:solidFill>
                  <a:srgbClr val="953735"/>
                </a:solidFill>
              </a:rPr>
              <a:t>Vraag 3</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7170" name="Picture 2" descr="Dolfje Weerwolfje 1 - Dolfje Weerwolfje, Paul van Loon | 9789025864842 |  Boeken | bol.com">
            <a:extLst>
              <a:ext uri="{FF2B5EF4-FFF2-40B4-BE49-F238E27FC236}">
                <a16:creationId xmlns:a16="http://schemas.microsoft.com/office/drawing/2014/main" id="{A8FC0FCA-584E-5D9D-7E77-4DE3E684E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9423" y="0"/>
            <a:ext cx="4716463" cy="68595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olfje Weerwolfje 1 - Dolfje Weerwolfje, Paul van Loon | 9789025864842 |  Boeken | bol.com">
            <a:extLst>
              <a:ext uri="{FF2B5EF4-FFF2-40B4-BE49-F238E27FC236}">
                <a16:creationId xmlns:a16="http://schemas.microsoft.com/office/drawing/2014/main" id="{040632BB-7375-34C8-C555-99B8637D9A0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29"/>
                    </a14:imgEffect>
                  </a14:imgLayer>
                </a14:imgProps>
              </a:ext>
              <a:ext uri="{28A0092B-C50C-407E-A947-70E740481C1C}">
                <a14:useLocalDpi xmlns:a14="http://schemas.microsoft.com/office/drawing/2010/main" val="0"/>
              </a:ext>
            </a:extLst>
          </a:blip>
          <a:srcRect/>
          <a:stretch>
            <a:fillRect/>
          </a:stretch>
        </p:blipFill>
        <p:spPr bwMode="auto">
          <a:xfrm>
            <a:off x="7499423" y="-25598"/>
            <a:ext cx="4716463" cy="6859588"/>
          </a:xfrm>
          <a:prstGeom prst="flowChartMerge">
            <a:avLst/>
          </a:prstGeom>
          <a:noFill/>
          <a:extLst>
            <a:ext uri="{909E8E84-426E-40DD-AFC4-6F175D3DCCD1}">
              <a14:hiddenFill xmlns:a14="http://schemas.microsoft.com/office/drawing/2010/main">
                <a:solidFill>
                  <a:srgbClr val="FFFFFF"/>
                </a:solidFill>
              </a14:hiddenFill>
            </a:ext>
          </a:extLst>
        </p:spPr>
      </p:pic>
      <p:pic>
        <p:nvPicPr>
          <p:cNvPr id="4" name="Picture 2" descr="Umai-Yoo GIF - Find &amp; Share on GIPHY">
            <a:extLst>
              <a:ext uri="{FF2B5EF4-FFF2-40B4-BE49-F238E27FC236}">
                <a16:creationId xmlns:a16="http://schemas.microsoft.com/office/drawing/2014/main" id="{9AD07051-FA92-A197-338E-FDF958659D78}"/>
              </a:ext>
            </a:extLst>
          </p:cNvPr>
          <p:cNvPicPr>
            <a:picLocks noChangeAspect="1" noChangeArrowheads="1"/>
          </p:cNvPicPr>
          <p:nvPr/>
        </p:nvPicPr>
        <p:blipFill rotWithShape="1">
          <a:blip r:embed="rId5">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98B49B5B-FA24-A558-900F-5E0BC5FD36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6" name="Picture 2" descr="Korean Style Cherry Blossom Cartoon Transparent - Cherry Blossom -  1024x1024 PNG Download - PNGkit">
            <a:extLst>
              <a:ext uri="{FF2B5EF4-FFF2-40B4-BE49-F238E27FC236}">
                <a16:creationId xmlns:a16="http://schemas.microsoft.com/office/drawing/2014/main" id="{F27FBA75-FD2C-0101-7293-9AAA5D2100C4}"/>
              </a:ext>
            </a:extLst>
          </p:cNvPr>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DF84DFA1-3129-DB3C-215D-2E175CC3B5DA}"/>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Freeform: Shape 7">
            <a:extLst>
              <a:ext uri="{FF2B5EF4-FFF2-40B4-BE49-F238E27FC236}">
                <a16:creationId xmlns:a16="http://schemas.microsoft.com/office/drawing/2014/main" id="{E8F15CBE-4132-EA3A-F07D-7F3E2274A23C}"/>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53484836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839166" y="621482"/>
            <a:ext cx="1610569" cy="646331"/>
          </a:xfrm>
          <a:prstGeom prst="rect">
            <a:avLst/>
          </a:prstGeom>
          <a:noFill/>
        </p:spPr>
        <p:txBody>
          <a:bodyPr wrap="none" rtlCol="0">
            <a:spAutoFit/>
          </a:bodyPr>
          <a:lstStyle/>
          <a:p>
            <a:r>
              <a:rPr lang="nl-NL" sz="3600" b="1" dirty="0">
                <a:solidFill>
                  <a:srgbClr val="953735"/>
                </a:solidFill>
              </a:rPr>
              <a:t>Vraag 3</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7170" name="Picture 2" descr="Dolfje Weerwolfje 1 - Dolfje Weerwolfje, Paul van Loon | 9789025864842 |  Boeken | bol.com">
            <a:hlinkClick r:id="rId2"/>
            <a:extLst>
              <a:ext uri="{FF2B5EF4-FFF2-40B4-BE49-F238E27FC236}">
                <a16:creationId xmlns:a16="http://schemas.microsoft.com/office/drawing/2014/main" id="{A8FC0FCA-584E-5D9D-7E77-4DE3E684E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423" y="0"/>
            <a:ext cx="4716463"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mai-Yoo GIF - Find &amp; Share on GIPHY">
            <a:extLst>
              <a:ext uri="{FF2B5EF4-FFF2-40B4-BE49-F238E27FC236}">
                <a16:creationId xmlns:a16="http://schemas.microsoft.com/office/drawing/2014/main" id="{D2115DA3-6089-2036-DA91-8C5DF2D38E00}"/>
              </a:ext>
            </a:extLst>
          </p:cNvPr>
          <p:cNvPicPr>
            <a:picLocks noChangeAspect="1" noChangeArrowheads="1"/>
          </p:cNvPicPr>
          <p:nvPr/>
        </p:nvPicPr>
        <p:blipFill rotWithShape="1">
          <a:blip r:embed="rId4">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FA88EABB-1CAD-FD6F-DF48-7521F65194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4" name="Picture 2" descr="Korean Style Cherry Blossom Cartoon Transparent - Cherry Blossom -  1024x1024 PNG Download - PNGkit">
            <a:extLst>
              <a:ext uri="{FF2B5EF4-FFF2-40B4-BE49-F238E27FC236}">
                <a16:creationId xmlns:a16="http://schemas.microsoft.com/office/drawing/2014/main" id="{1D986676-8E31-3009-837E-DD4CDCA3CD46}"/>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38307D92-2DD2-2C47-A2E0-45A66F8EC59A}"/>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Freeform: Shape 5">
            <a:extLst>
              <a:ext uri="{FF2B5EF4-FFF2-40B4-BE49-F238E27FC236}">
                <a16:creationId xmlns:a16="http://schemas.microsoft.com/office/drawing/2014/main" id="{DA230D49-1523-0A85-CE78-AA6B5AF54A71}"/>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805866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839166" y="621482"/>
            <a:ext cx="1610569" cy="646331"/>
          </a:xfrm>
          <a:prstGeom prst="rect">
            <a:avLst/>
          </a:prstGeom>
          <a:noFill/>
        </p:spPr>
        <p:txBody>
          <a:bodyPr wrap="none" rtlCol="0">
            <a:spAutoFit/>
          </a:bodyPr>
          <a:lstStyle/>
          <a:p>
            <a:r>
              <a:rPr lang="nl-NL" sz="3600" b="1" dirty="0">
                <a:solidFill>
                  <a:srgbClr val="953735"/>
                </a:solidFill>
              </a:rPr>
              <a:t>Vraag 4</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8194" name="Picture 2" descr="Lampje, Annet Schaap | 9789045120379 | Boeken | bol.com">
            <a:extLst>
              <a:ext uri="{FF2B5EF4-FFF2-40B4-BE49-F238E27FC236}">
                <a16:creationId xmlns:a16="http://schemas.microsoft.com/office/drawing/2014/main" id="{D5A066A0-7A02-4365-923F-18AC5FEE2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213" y="-3894"/>
            <a:ext cx="47752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DFBFF01-6CB3-431F-4324-CF45193F5E2E}"/>
              </a:ext>
            </a:extLst>
          </p:cNvPr>
          <p:cNvSpPr/>
          <p:nvPr/>
        </p:nvSpPr>
        <p:spPr>
          <a:xfrm>
            <a:off x="7740679" y="2421682"/>
            <a:ext cx="2170951" cy="1384995"/>
          </a:xfrm>
          <a:prstGeom prst="rect">
            <a:avLst/>
          </a:prstGeom>
          <a:solidFill>
            <a:srgbClr val="FDDAB2"/>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 name="Picture 2" descr="Umai-Yoo GIF - Find &amp; Share on GIPHY">
            <a:extLst>
              <a:ext uri="{FF2B5EF4-FFF2-40B4-BE49-F238E27FC236}">
                <a16:creationId xmlns:a16="http://schemas.microsoft.com/office/drawing/2014/main" id="{85F247EB-53FA-6E61-6942-43A923DDB2E6}"/>
              </a:ext>
            </a:extLst>
          </p:cNvPr>
          <p:cNvPicPr>
            <a:picLocks noChangeAspect="1" noChangeArrowheads="1"/>
          </p:cNvPicPr>
          <p:nvPr/>
        </p:nvPicPr>
        <p:blipFill rotWithShape="1">
          <a:blip r:embed="rId3">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44EA730F-89AE-45B3-BBA0-B7E3352554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6" name="Picture 2" descr="Korean Style Cherry Blossom Cartoon Transparent - Cherry Blossom -  1024x1024 PNG Download - PNGkit">
            <a:extLst>
              <a:ext uri="{FF2B5EF4-FFF2-40B4-BE49-F238E27FC236}">
                <a16:creationId xmlns:a16="http://schemas.microsoft.com/office/drawing/2014/main" id="{D9563866-206E-B37D-2479-6700E4765480}"/>
              </a:ext>
            </a:extLst>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E789EA9E-A27B-87B7-8E36-2CBCE033CB8E}"/>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Freeform: Shape 7">
            <a:extLst>
              <a:ext uri="{FF2B5EF4-FFF2-40B4-BE49-F238E27FC236}">
                <a16:creationId xmlns:a16="http://schemas.microsoft.com/office/drawing/2014/main" id="{4F121539-EB71-0B13-1EBC-840050151B57}"/>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7222520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839166" y="621482"/>
            <a:ext cx="1610569" cy="646331"/>
          </a:xfrm>
          <a:prstGeom prst="rect">
            <a:avLst/>
          </a:prstGeom>
          <a:noFill/>
        </p:spPr>
        <p:txBody>
          <a:bodyPr wrap="none" rtlCol="0">
            <a:spAutoFit/>
          </a:bodyPr>
          <a:lstStyle/>
          <a:p>
            <a:r>
              <a:rPr lang="nl-NL" sz="3600" b="1" dirty="0">
                <a:solidFill>
                  <a:srgbClr val="953735"/>
                </a:solidFill>
              </a:rPr>
              <a:t>Vraag 4</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8194" name="Picture 2" descr="Lampje, Annet Schaap | 9789045120379 | Boeken | bol.com">
            <a:hlinkClick r:id="rId2"/>
            <a:extLst>
              <a:ext uri="{FF2B5EF4-FFF2-40B4-BE49-F238E27FC236}">
                <a16:creationId xmlns:a16="http://schemas.microsoft.com/office/drawing/2014/main" id="{D5A066A0-7A02-4365-923F-18AC5FEE2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213" y="-3894"/>
            <a:ext cx="47752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mai-Yoo GIF - Find &amp; Share on GIPHY">
            <a:extLst>
              <a:ext uri="{FF2B5EF4-FFF2-40B4-BE49-F238E27FC236}">
                <a16:creationId xmlns:a16="http://schemas.microsoft.com/office/drawing/2014/main" id="{AE798E77-FDB1-050D-9D22-EE68B2CAAC24}"/>
              </a:ext>
            </a:extLst>
          </p:cNvPr>
          <p:cNvPicPr>
            <a:picLocks noChangeAspect="1" noChangeArrowheads="1"/>
          </p:cNvPicPr>
          <p:nvPr/>
        </p:nvPicPr>
        <p:blipFill rotWithShape="1">
          <a:blip r:embed="rId4">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AA6CE9B2-6469-5839-9445-B1A9D2FF16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4" name="Picture 2" descr="Korean Style Cherry Blossom Cartoon Transparent - Cherry Blossom -  1024x1024 PNG Download - PNGkit">
            <a:extLst>
              <a:ext uri="{FF2B5EF4-FFF2-40B4-BE49-F238E27FC236}">
                <a16:creationId xmlns:a16="http://schemas.microsoft.com/office/drawing/2014/main" id="{C97266FF-3071-7E27-D21E-0ECFCEE49C19}"/>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2CDC5F35-B0E8-EA69-94C8-06B232F16E85}"/>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Freeform: Shape 5">
            <a:extLst>
              <a:ext uri="{FF2B5EF4-FFF2-40B4-BE49-F238E27FC236}">
                <a16:creationId xmlns:a16="http://schemas.microsoft.com/office/drawing/2014/main" id="{054F8DE1-D0C5-E4D1-804D-B1F071872430}"/>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116597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1236619" flipH="1">
            <a:off x="1225000" y="3078806"/>
            <a:ext cx="2578810" cy="3850482"/>
          </a:xfrm>
          <a:prstGeom prst="rect">
            <a:avLst/>
          </a:prstGeom>
          <a:effectLst/>
        </p:spPr>
      </p:pic>
      <p:pic>
        <p:nvPicPr>
          <p:cNvPr id="17" name="图片 1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7225259" flipH="1">
            <a:off x="275338" y="-819471"/>
            <a:ext cx="3062047" cy="4572014"/>
          </a:xfrm>
          <a:prstGeom prst="rect">
            <a:avLst/>
          </a:prstGeom>
          <a:effectLst/>
        </p:spPr>
      </p:pic>
      <p:pic>
        <p:nvPicPr>
          <p:cNvPr id="25" name="图片 2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1585039" y="774550"/>
            <a:ext cx="2578810" cy="3850482"/>
          </a:xfrm>
          <a:prstGeom prst="rect">
            <a:avLst/>
          </a:prstGeom>
          <a:effectLst/>
        </p:spPr>
      </p:pic>
      <p:grpSp>
        <p:nvGrpSpPr>
          <p:cNvPr id="2" name="组合 1"/>
          <p:cNvGrpSpPr/>
          <p:nvPr/>
        </p:nvGrpSpPr>
        <p:grpSpPr>
          <a:xfrm>
            <a:off x="10847734" y="0"/>
            <a:ext cx="792088" cy="6859588"/>
            <a:chOff x="10847734" y="0"/>
            <a:chExt cx="792088"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0919742" y="1629594"/>
              <a:ext cx="677108" cy="2808312"/>
            </a:xfrm>
            <a:prstGeom prst="rect">
              <a:avLst/>
            </a:prstGeom>
            <a:noFill/>
          </p:spPr>
          <p:txBody>
            <a:bodyPr vert="eaVert" wrap="square" rtlCol="0">
              <a:spAutoFit/>
            </a:bodyPr>
            <a:lstStyle/>
            <a:p>
              <a:pPr algn="dist"/>
              <a:r>
                <a:rPr lang="nl-NL" altLang="zh-CN" sz="3200" b="1" dirty="0">
                  <a:solidFill>
                    <a:schemeClr val="bg1"/>
                  </a:solidFill>
                  <a:latin typeface="TypeLand 康熙字典體試用版" pitchFamily="50" charset="-120"/>
                  <a:ea typeface="TypeLand 康熙字典體試用版" pitchFamily="50" charset="-120"/>
                </a:rPr>
                <a:t>Kaftje raden</a:t>
              </a:r>
              <a:endParaRPr lang="zh-CN" altLang="en-US" sz="3200" b="1" dirty="0">
                <a:solidFill>
                  <a:schemeClr val="bg1"/>
                </a:solidFill>
                <a:latin typeface="TypeLand 康熙字典體試用版" pitchFamily="50" charset="-120"/>
                <a:ea typeface="TypeLand 康熙字典體試用版" pitchFamily="50" charset="-120"/>
              </a:endParaRPr>
            </a:p>
          </p:txBody>
        </p:sp>
      </p:grpSp>
      <p:pic>
        <p:nvPicPr>
          <p:cNvPr id="18" name="图片 1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3469736" y="3086693"/>
            <a:ext cx="2711681" cy="4048875"/>
          </a:xfrm>
          <a:prstGeom prst="rect">
            <a:avLst/>
          </a:prstGeom>
          <a:effectLst/>
        </p:spPr>
      </p:pic>
      <p:pic>
        <p:nvPicPr>
          <p:cNvPr id="20" name="图片 19"/>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056348" flipH="1">
            <a:off x="-1371228" y="2017913"/>
            <a:ext cx="3058462" cy="4566662"/>
          </a:xfrm>
          <a:prstGeom prst="rect">
            <a:avLst/>
          </a:prstGeom>
          <a:effectLst/>
        </p:spPr>
      </p:pic>
      <p:pic>
        <p:nvPicPr>
          <p:cNvPr id="24" name="图片 4">
            <a:extLst>
              <a:ext uri="{FF2B5EF4-FFF2-40B4-BE49-F238E27FC236}">
                <a16:creationId xmlns:a16="http://schemas.microsoft.com/office/drawing/2014/main" id="{2032CFBE-B0E1-C732-E3E5-C9B38F00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08311" y="-98598"/>
            <a:ext cx="2979583" cy="2808312"/>
          </a:xfrm>
          <a:prstGeom prst="rect">
            <a:avLst/>
          </a:prstGeom>
        </p:spPr>
      </p:pic>
      <p:sp>
        <p:nvSpPr>
          <p:cNvPr id="23" name="TextBox 22">
            <a:extLst>
              <a:ext uri="{FF2B5EF4-FFF2-40B4-BE49-F238E27FC236}">
                <a16:creationId xmlns:a16="http://schemas.microsoft.com/office/drawing/2014/main" id="{09066BC3-A36B-6C0A-6137-9E16A6BDBA8C}"/>
              </a:ext>
            </a:extLst>
          </p:cNvPr>
          <p:cNvSpPr txBox="1"/>
          <p:nvPr/>
        </p:nvSpPr>
        <p:spPr>
          <a:xfrm>
            <a:off x="1439205" y="1841867"/>
            <a:ext cx="8434998" cy="2308324"/>
          </a:xfrm>
          <a:prstGeom prst="rect">
            <a:avLst/>
          </a:prstGeom>
          <a:noFill/>
        </p:spPr>
        <p:txBody>
          <a:bodyPr wrap="square">
            <a:spAutoFit/>
          </a:bodyPr>
          <a:lstStyle/>
          <a:p>
            <a:pPr algn="ctr"/>
            <a:r>
              <a:rPr lang="nl-NL" altLang="zh-CN" sz="4800" dirty="0"/>
              <a:t>Wie heeft de meeste punten? </a:t>
            </a:r>
          </a:p>
          <a:p>
            <a:pPr algn="ctr"/>
            <a:r>
              <a:rPr lang="nl-NL" altLang="zh-CN" sz="4800" dirty="0">
                <a:solidFill>
                  <a:schemeClr val="tx1"/>
                </a:solidFill>
              </a:rPr>
              <a:t>Hou de score bij!</a:t>
            </a:r>
          </a:p>
          <a:p>
            <a:pPr algn="ctr"/>
            <a:endParaRPr lang="nl-NL" altLang="zh-CN" sz="2400" dirty="0"/>
          </a:p>
          <a:p>
            <a:pPr marL="457200" indent="-457200" algn="ctr">
              <a:buFont typeface="Arial" panose="020B0604020202020204" pitchFamily="34" charset="0"/>
              <a:buChar char="•"/>
            </a:pPr>
            <a:endParaRPr lang="zh-CN" altLang="en-US" sz="2400"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D915D876-A1DA-51B5-0CE1-434813F710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903621" y="4516672"/>
            <a:ext cx="1942343" cy="1834593"/>
          </a:xfrm>
          <a:prstGeom prst="rect">
            <a:avLst/>
          </a:prstGeom>
        </p:spPr>
      </p:pic>
    </p:spTree>
    <p:extLst>
      <p:ext uri="{BB962C8B-B14F-4D97-AF65-F5344CB8AC3E}">
        <p14:creationId xmlns:p14="http://schemas.microsoft.com/office/powerpoint/2010/main" val="47681709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2578" y="369454"/>
            <a:ext cx="11305256" cy="6120680"/>
          </a:xfrm>
          <a:prstGeom prst="rect">
            <a:avLst/>
          </a:prstGeom>
          <a:solidFill>
            <a:srgbClr val="F6E7E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1918742" y="369454"/>
            <a:ext cx="615553" cy="2149252"/>
            <a:chOff x="1918742" y="369454"/>
            <a:chExt cx="615553" cy="2149252"/>
          </a:xfrm>
        </p:grpSpPr>
        <p:sp>
          <p:nvSpPr>
            <p:cNvPr id="10" name="矩形 9"/>
            <p:cNvSpPr/>
            <p:nvPr/>
          </p:nvSpPr>
          <p:spPr>
            <a:xfrm>
              <a:off x="1918742" y="369454"/>
              <a:ext cx="576064" cy="21492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1918742" y="549474"/>
              <a:ext cx="615553" cy="1800200"/>
            </a:xfrm>
            <a:prstGeom prst="rect">
              <a:avLst/>
            </a:prstGeom>
            <a:noFill/>
          </p:spPr>
          <p:txBody>
            <a:bodyPr vert="eaVert" wrap="square" rtlCol="0">
              <a:spAutoFit/>
            </a:bodyPr>
            <a:lstStyle/>
            <a:p>
              <a:pPr algn="dist"/>
              <a:r>
                <a:rPr lang="zh-CN" altLang="en-US" sz="2800" dirty="0">
                  <a:solidFill>
                    <a:schemeClr val="bg1"/>
                  </a:solidFill>
                  <a:latin typeface="TypeLand 康熙字典體試用版" pitchFamily="50" charset="-120"/>
                  <a:ea typeface="TypeLand 康熙字典體試用版" pitchFamily="50" charset="-120"/>
                </a:rPr>
                <a:t>晨月夕</a:t>
              </a:r>
            </a:p>
          </p:txBody>
        </p:sp>
      </p:grpSp>
      <p:pic>
        <p:nvPicPr>
          <p:cNvPr id="3" name="Bumper_boekenemoticons">
            <a:hlinkClick r:id="" action="ppaction://media"/>
            <a:extLst>
              <a:ext uri="{FF2B5EF4-FFF2-40B4-BE49-F238E27FC236}">
                <a16:creationId xmlns:a16="http://schemas.microsoft.com/office/drawing/2014/main" id="{694DEF4C-F892-886B-36DE-766A5FE197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176"/>
            <a:ext cx="12190412" cy="6856412"/>
          </a:xfrm>
          <a:prstGeom prst="rect">
            <a:avLst/>
          </a:prstGeom>
        </p:spPr>
      </p:pic>
    </p:spTree>
    <p:extLst>
      <p:ext uri="{BB962C8B-B14F-4D97-AF65-F5344CB8AC3E}">
        <p14:creationId xmlns:p14="http://schemas.microsoft.com/office/powerpoint/2010/main" val="220499787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44581" y="0"/>
            <a:ext cx="1476029" cy="6859588"/>
            <a:chOff x="10444581" y="0"/>
            <a:chExt cx="1476029"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42390" flipH="1">
              <a:off x="10444581" y="428134"/>
              <a:ext cx="1476029" cy="1002470"/>
            </a:xfrm>
            <a:prstGeom prst="rect">
              <a:avLst/>
            </a:prstGeom>
          </p:spPr>
        </p:pic>
      </p:grpSp>
      <p:grpSp>
        <p:nvGrpSpPr>
          <p:cNvPr id="10" name="组合 9"/>
          <p:cNvGrpSpPr/>
          <p:nvPr/>
        </p:nvGrpSpPr>
        <p:grpSpPr>
          <a:xfrm>
            <a:off x="8627344" y="1485578"/>
            <a:ext cx="1190346" cy="3960440"/>
            <a:chOff x="5366525" y="1341562"/>
            <a:chExt cx="1190346" cy="3960440"/>
          </a:xfrm>
        </p:grpSpPr>
        <p:grpSp>
          <p:nvGrpSpPr>
            <p:cNvPr id="9" name="组合 8"/>
            <p:cNvGrpSpPr/>
            <p:nvPr/>
          </p:nvGrpSpPr>
          <p:grpSpPr>
            <a:xfrm>
              <a:off x="6095206" y="1413570"/>
              <a:ext cx="461665" cy="1945481"/>
              <a:chOff x="6167214" y="1413570"/>
              <a:chExt cx="461665" cy="1945481"/>
            </a:xfrm>
          </p:grpSpPr>
          <p:sp>
            <p:nvSpPr>
              <p:cNvPr id="8" name="矩形 7"/>
              <p:cNvSpPr/>
              <p:nvPr/>
            </p:nvSpPr>
            <p:spPr>
              <a:xfrm>
                <a:off x="6167214" y="1413570"/>
                <a:ext cx="432048" cy="1945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167214" y="1413571"/>
                <a:ext cx="461665" cy="1008112"/>
              </a:xfrm>
              <a:prstGeom prst="rect">
                <a:avLst/>
              </a:prstGeom>
              <a:noFill/>
            </p:spPr>
            <p:txBody>
              <a:bodyPr vert="eaVert" wrap="square" rtlCol="0">
                <a:spAutoFit/>
              </a:bodyPr>
              <a:lstStyle/>
              <a:p>
                <a:pPr algn="dist"/>
                <a:r>
                  <a:rPr lang="nl-NL" altLang="zh-CN" sz="1800" dirty="0">
                    <a:solidFill>
                      <a:schemeClr val="bg1"/>
                    </a:solidFill>
                    <a:latin typeface="TypeLand 康熙字典體試用版" pitchFamily="50" charset="-120"/>
                    <a:ea typeface="TypeLand 康熙字典體試用版" pitchFamily="50" charset="-120"/>
                  </a:rPr>
                  <a:t>Boeken</a:t>
                </a:r>
                <a:endParaRPr lang="zh-CN" altLang="en-US" sz="1800" dirty="0">
                  <a:solidFill>
                    <a:schemeClr val="bg1"/>
                  </a:solidFill>
                  <a:latin typeface="TypeLand 康熙字典體試用版" pitchFamily="50" charset="-120"/>
                  <a:ea typeface="TypeLand 康熙字典體試用版" pitchFamily="50" charset="-120"/>
                </a:endParaRPr>
              </a:p>
            </p:txBody>
          </p:sp>
        </p:grpSp>
        <p:sp>
          <p:nvSpPr>
            <p:cNvPr id="7" name="矩形 6"/>
            <p:cNvSpPr/>
            <p:nvPr/>
          </p:nvSpPr>
          <p:spPr>
            <a:xfrm>
              <a:off x="5366525" y="1341562"/>
              <a:ext cx="579005" cy="3960440"/>
            </a:xfrm>
            <a:prstGeom prst="rect">
              <a:avLst/>
            </a:prstGeom>
          </p:spPr>
          <p:txBody>
            <a:bodyPr vert="eaVert" wrap="square">
              <a:spAutoFit/>
            </a:bodyPr>
            <a:lstStyle/>
            <a:p>
              <a:pPr>
                <a:lnSpc>
                  <a:spcPts val="2500"/>
                </a:lnSpc>
              </a:pPr>
              <a:r>
                <a:rPr lang="ja-JP" altLang="en-US" sz="4000" dirty="0">
                  <a:solidFill>
                    <a:schemeClr val="tx1">
                      <a:lumMod val="75000"/>
                      <a:lumOff val="25000"/>
                    </a:schemeClr>
                  </a:solidFill>
                  <a:latin typeface="华文楷体" panose="02010600040101010101" pitchFamily="2" charset="-122"/>
                  <a:ea typeface="华文楷体" panose="02010600040101010101" pitchFamily="2" charset="-122"/>
                </a:rPr>
                <a:t>最高の本</a:t>
              </a:r>
              <a:endParaRPr lang="en-US" altLang="zh-CN" sz="4000"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11" name="组合 10"/>
          <p:cNvGrpSpPr/>
          <p:nvPr/>
        </p:nvGrpSpPr>
        <p:grpSpPr>
          <a:xfrm>
            <a:off x="6561044" y="1485578"/>
            <a:ext cx="1190346" cy="3960440"/>
            <a:chOff x="5366525" y="1341562"/>
            <a:chExt cx="1190346" cy="3960440"/>
          </a:xfrm>
        </p:grpSpPr>
        <p:grpSp>
          <p:nvGrpSpPr>
            <p:cNvPr id="12" name="组合 11"/>
            <p:cNvGrpSpPr/>
            <p:nvPr/>
          </p:nvGrpSpPr>
          <p:grpSpPr>
            <a:xfrm>
              <a:off x="6095206" y="1413570"/>
              <a:ext cx="461665" cy="1945481"/>
              <a:chOff x="6167214" y="1413570"/>
              <a:chExt cx="461665" cy="1945481"/>
            </a:xfrm>
          </p:grpSpPr>
          <p:sp>
            <p:nvSpPr>
              <p:cNvPr id="14" name="矩形 13"/>
              <p:cNvSpPr/>
              <p:nvPr/>
            </p:nvSpPr>
            <p:spPr>
              <a:xfrm>
                <a:off x="6167214" y="1413570"/>
                <a:ext cx="432048" cy="1945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167214" y="1413570"/>
                <a:ext cx="461665" cy="1872207"/>
              </a:xfrm>
              <a:prstGeom prst="rect">
                <a:avLst/>
              </a:prstGeom>
              <a:noFill/>
            </p:spPr>
            <p:txBody>
              <a:bodyPr vert="eaVert" wrap="square" rtlCol="0">
                <a:spAutoFit/>
              </a:bodyPr>
              <a:lstStyle/>
              <a:p>
                <a:pPr algn="dist"/>
                <a:r>
                  <a:rPr lang="nl-NL" altLang="zh-CN" sz="1800" dirty="0" err="1">
                    <a:solidFill>
                      <a:schemeClr val="bg1"/>
                    </a:solidFill>
                    <a:latin typeface="TypeLand 康熙字典體試用版" pitchFamily="50" charset="-120"/>
                    <a:ea typeface="TypeLand 康熙字典體試用版" pitchFamily="50" charset="-120"/>
                  </a:rPr>
                  <a:t>emoticons</a:t>
                </a:r>
                <a:endParaRPr lang="zh-CN" altLang="en-US" sz="1800" dirty="0">
                  <a:solidFill>
                    <a:schemeClr val="bg1"/>
                  </a:solidFill>
                  <a:latin typeface="TypeLand 康熙字典體試用版" pitchFamily="50" charset="-120"/>
                  <a:ea typeface="TypeLand 康熙字典體試用版" pitchFamily="50" charset="-120"/>
                </a:endParaRPr>
              </a:p>
            </p:txBody>
          </p:sp>
        </p:grpSp>
        <p:sp>
          <p:nvSpPr>
            <p:cNvPr id="13" name="矩形 12"/>
            <p:cNvSpPr/>
            <p:nvPr/>
          </p:nvSpPr>
          <p:spPr>
            <a:xfrm>
              <a:off x="5366525" y="1341562"/>
              <a:ext cx="579005" cy="3960440"/>
            </a:xfrm>
            <a:prstGeom prst="rect">
              <a:avLst/>
            </a:prstGeom>
          </p:spPr>
          <p:txBody>
            <a:bodyPr vert="eaVert" wrap="square">
              <a:spAutoFit/>
            </a:bodyPr>
            <a:lstStyle/>
            <a:p>
              <a:pPr>
                <a:lnSpc>
                  <a:spcPts val="2500"/>
                </a:lnSpc>
              </a:pPr>
              <a:r>
                <a:rPr lang="ja-JP" altLang="en-US" sz="4000" dirty="0">
                  <a:solidFill>
                    <a:schemeClr val="tx1">
                      <a:lumMod val="75000"/>
                      <a:lumOff val="25000"/>
                    </a:schemeClr>
                  </a:solidFill>
                  <a:latin typeface="华文楷体" panose="02010600040101010101" pitchFamily="2" charset="-122"/>
                  <a:ea typeface="华文楷体" panose="02010600040101010101" pitchFamily="2" charset="-122"/>
                </a:rPr>
                <a:t>絵文字</a:t>
              </a:r>
              <a:endParaRPr lang="en-US" altLang="zh-CN" sz="4000"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535302" y="3675948"/>
            <a:ext cx="2648337" cy="3718942"/>
          </a:xfrm>
          <a:prstGeom prst="rect">
            <a:avLst/>
          </a:prstGeom>
        </p:spPr>
      </p:pic>
      <p:pic>
        <p:nvPicPr>
          <p:cNvPr id="9220" name="Picture 4" descr="Apple Emoji Faces, Emoji Pictures [Download PNG] | Emoji Island">
            <a:extLst>
              <a:ext uri="{FF2B5EF4-FFF2-40B4-BE49-F238E27FC236}">
                <a16:creationId xmlns:a16="http://schemas.microsoft.com/office/drawing/2014/main" id="{7093012B-7F1D-0955-F43F-9CD175033C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3243" y="2027363"/>
            <a:ext cx="1061070" cy="106107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75BEE33-E7B8-6DFD-B3D6-E8BFF04717FD}"/>
              </a:ext>
            </a:extLst>
          </p:cNvPr>
          <p:cNvSpPr txBox="1"/>
          <p:nvPr/>
        </p:nvSpPr>
        <p:spPr>
          <a:xfrm>
            <a:off x="46534" y="1955840"/>
            <a:ext cx="8046715" cy="1384995"/>
          </a:xfrm>
          <a:prstGeom prst="rect">
            <a:avLst/>
          </a:prstGeom>
          <a:noFill/>
        </p:spPr>
        <p:txBody>
          <a:bodyPr wrap="square">
            <a:spAutoFit/>
          </a:bodyPr>
          <a:lstStyle/>
          <a:p>
            <a:pPr marL="457200" indent="-457200">
              <a:buAutoNum type="arabicPeriod"/>
            </a:pPr>
            <a:r>
              <a:rPr lang="nl-NL" altLang="zh-CN" sz="2800" dirty="0">
                <a:solidFill>
                  <a:schemeClr val="tx1"/>
                </a:solidFill>
              </a:rPr>
              <a:t>Bekijk de </a:t>
            </a:r>
            <a:r>
              <a:rPr lang="nl-NL" altLang="zh-CN" sz="2800" dirty="0" err="1">
                <a:solidFill>
                  <a:schemeClr val="tx1"/>
                </a:solidFill>
              </a:rPr>
              <a:t>emoticons</a:t>
            </a:r>
            <a:endParaRPr lang="nl-NL" altLang="zh-CN" sz="2800" dirty="0">
              <a:solidFill>
                <a:schemeClr val="tx1"/>
              </a:solidFill>
            </a:endParaRPr>
          </a:p>
          <a:p>
            <a:pPr marL="457200" indent="-457200">
              <a:buAutoNum type="arabicPeriod"/>
            </a:pPr>
            <a:r>
              <a:rPr lang="nl-NL" altLang="zh-CN" sz="2800" dirty="0">
                <a:solidFill>
                  <a:schemeClr val="tx1"/>
                </a:solidFill>
              </a:rPr>
              <a:t>Weet je welke boek het is? Ga staan. </a:t>
            </a:r>
          </a:p>
          <a:p>
            <a:pPr marL="457200" indent="-457200">
              <a:buAutoNum type="arabicPeriod"/>
            </a:pPr>
            <a:r>
              <a:rPr lang="nl-NL" altLang="zh-CN" sz="2800" dirty="0">
                <a:solidFill>
                  <a:schemeClr val="tx1"/>
                </a:solidFill>
              </a:rPr>
              <a:t>De eerste die staat mag antwoord geven.</a:t>
            </a:r>
          </a:p>
        </p:txBody>
      </p:sp>
      <p:pic>
        <p:nvPicPr>
          <p:cNvPr id="5" name="Picture 4" descr="Logo&#10;&#10;Description automatically generated">
            <a:extLst>
              <a:ext uri="{FF2B5EF4-FFF2-40B4-BE49-F238E27FC236}">
                <a16:creationId xmlns:a16="http://schemas.microsoft.com/office/drawing/2014/main" id="{3A4339E2-7760-81CD-3806-217624712D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3287394" y="5302002"/>
            <a:ext cx="1524745" cy="14401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ppt_w*1.125000"/>
                                          </p:val>
                                        </p:tav>
                                        <p:tav tm="100000">
                                          <p:val>
                                            <p:strVal val="#ppt_x"/>
                                          </p:val>
                                        </p:tav>
                                      </p:tavLst>
                                    </p:anim>
                                    <p:animEffect transition="in" filter="wipe(left)">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08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1</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5591150" y="4725938"/>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791906" y="5229994"/>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ushi Friends | Motion design animation, Cute gif, J birds">
            <a:extLst>
              <a:ext uri="{FF2B5EF4-FFF2-40B4-BE49-F238E27FC236}">
                <a16:creationId xmlns:a16="http://schemas.microsoft.com/office/drawing/2014/main" id="{F5898951-2745-0C0A-901B-3B55E6F82D99}"/>
              </a:ext>
            </a:extLst>
          </p:cNvPr>
          <p:cNvPicPr>
            <a:picLocks noChangeAspect="1" noChangeArrowheads="1"/>
          </p:cNvPicPr>
          <p:nvPr/>
        </p:nvPicPr>
        <p:blipFill>
          <a:blip r:embed="rId4" cstate="print">
            <a:clrChange>
              <a:clrFrom>
                <a:srgbClr val="FFE082"/>
              </a:clrFrom>
              <a:clrTo>
                <a:srgbClr val="FFE082">
                  <a:alpha val="0"/>
                </a:srgbClr>
              </a:clrTo>
            </a:clrChange>
            <a:extLst>
              <a:ext uri="{28A0092B-C50C-407E-A947-70E740481C1C}">
                <a14:useLocalDpi xmlns:a14="http://schemas.microsoft.com/office/drawing/2010/main" val="0"/>
              </a:ext>
            </a:extLst>
          </a:blip>
          <a:srcRect/>
          <a:stretch>
            <a:fillRect/>
          </a:stretch>
        </p:blipFill>
        <p:spPr bwMode="auto">
          <a:xfrm>
            <a:off x="-316361" y="4869954"/>
            <a:ext cx="3136867" cy="235265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 Billed Cap Emoji">
            <a:extLst>
              <a:ext uri="{FF2B5EF4-FFF2-40B4-BE49-F238E27FC236}">
                <a16:creationId xmlns:a16="http://schemas.microsoft.com/office/drawing/2014/main" id="{FB6C0DA0-A3C2-6490-2DDF-EC8A77321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246" y="1701602"/>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emoji® – The Official Brand | Skyscraper">
            <a:extLst>
              <a:ext uri="{FF2B5EF4-FFF2-40B4-BE49-F238E27FC236}">
                <a16:creationId xmlns:a16="http://schemas.microsoft.com/office/drawing/2014/main" id="{5005F8D2-816D-C4A4-9AF8-DEEF1D4350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3003" y="1269554"/>
            <a:ext cx="2438401" cy="24384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 Person Emoji | Adult Emoji">
            <a:extLst>
              <a:ext uri="{FF2B5EF4-FFF2-40B4-BE49-F238E27FC236}">
                <a16:creationId xmlns:a16="http://schemas.microsoft.com/office/drawing/2014/main" id="{2426E847-CBC8-C5CE-3EB0-7218400186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6894" y="2535027"/>
            <a:ext cx="1789534" cy="178953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and gesture emoji Vectors &amp; Illustrations for Free Download | Freepik">
            <a:extLst>
              <a:ext uri="{FF2B5EF4-FFF2-40B4-BE49-F238E27FC236}">
                <a16:creationId xmlns:a16="http://schemas.microsoft.com/office/drawing/2014/main" id="{B4086F4A-2AA9-F2CA-EEA0-AE5668AF17F6}"/>
              </a:ext>
            </a:extLst>
          </p:cNvPr>
          <p:cNvPicPr>
            <a:picLocks noChangeAspect="1" noChangeArrowheads="1"/>
          </p:cNvPicPr>
          <p:nvPr/>
        </p:nvPicPr>
        <p:blipFill rotWithShape="1">
          <a:blip r:embed="rId8">
            <a:clrChange>
              <a:clrFrom>
                <a:srgbClr val="FFFBEF"/>
              </a:clrFrom>
              <a:clrTo>
                <a:srgbClr val="FFFBEF">
                  <a:alpha val="0"/>
                </a:srgbClr>
              </a:clrTo>
            </a:clrChange>
            <a:extLst>
              <a:ext uri="{28A0092B-C50C-407E-A947-70E740481C1C}">
                <a14:useLocalDpi xmlns:a14="http://schemas.microsoft.com/office/drawing/2010/main" val="0"/>
              </a:ext>
            </a:extLst>
          </a:blip>
          <a:srcRect l="67004" t="41481" r="21056" b="41459"/>
          <a:stretch/>
        </p:blipFill>
        <p:spPr bwMode="auto">
          <a:xfrm rot="4557537">
            <a:off x="2834290" y="1559904"/>
            <a:ext cx="145554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Arrow PNG Free Images with Transparent Background - (12,685 Free Downloads)">
            <a:extLst>
              <a:ext uri="{FF2B5EF4-FFF2-40B4-BE49-F238E27FC236}">
                <a16:creationId xmlns:a16="http://schemas.microsoft.com/office/drawing/2014/main" id="{2743C0A0-B6AC-44A4-D7BD-7AF822BB16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501864">
            <a:off x="2753128" y="2411264"/>
            <a:ext cx="785291" cy="34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90276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4" name="矩形 3"/>
          <p:cNvSpPr/>
          <p:nvPr/>
        </p:nvSpPr>
        <p:spPr>
          <a:xfrm>
            <a:off x="442578" y="369454"/>
            <a:ext cx="11305256" cy="6120680"/>
          </a:xfrm>
          <a:prstGeom prst="rect">
            <a:avLst/>
          </a:prstGeom>
          <a:solidFill>
            <a:srgbClr val="F6E7E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1918742" y="369454"/>
            <a:ext cx="615553" cy="2149252"/>
            <a:chOff x="1918742" y="369454"/>
            <a:chExt cx="615553" cy="2149252"/>
          </a:xfrm>
        </p:grpSpPr>
        <p:sp>
          <p:nvSpPr>
            <p:cNvPr id="10" name="矩形 9"/>
            <p:cNvSpPr/>
            <p:nvPr/>
          </p:nvSpPr>
          <p:spPr>
            <a:xfrm>
              <a:off x="1918742" y="369454"/>
              <a:ext cx="576064" cy="21492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1918742" y="549474"/>
              <a:ext cx="615553" cy="1800200"/>
            </a:xfrm>
            <a:prstGeom prst="rect">
              <a:avLst/>
            </a:prstGeom>
            <a:noFill/>
          </p:spPr>
          <p:txBody>
            <a:bodyPr vert="eaVert" wrap="square" rtlCol="0">
              <a:spAutoFit/>
            </a:bodyPr>
            <a:lstStyle/>
            <a:p>
              <a:pPr algn="dist"/>
              <a:r>
                <a:rPr lang="zh-CN" altLang="en-US" sz="2800" dirty="0">
                  <a:solidFill>
                    <a:schemeClr val="bg1"/>
                  </a:solidFill>
                  <a:latin typeface="TypeLand 康熙字典體試用版" pitchFamily="50" charset="-120"/>
                  <a:ea typeface="TypeLand 康熙字典體試用版" pitchFamily="50" charset="-120"/>
                </a:rPr>
                <a:t>晨月夕</a:t>
              </a:r>
            </a:p>
          </p:txBody>
        </p:sp>
      </p:grpSp>
      <p:pic>
        <p:nvPicPr>
          <p:cNvPr id="13" name="Bumper_boekensushiquiz">
            <a:hlinkClick r:id="" action="ppaction://media"/>
            <a:extLst>
              <a:ext uri="{FF2B5EF4-FFF2-40B4-BE49-F238E27FC236}">
                <a16:creationId xmlns:a16="http://schemas.microsoft.com/office/drawing/2014/main" id="{E3B84423-20B7-9A2D-5BA8-96BA5E3412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3519"/>
            <a:ext cx="12190413" cy="6856413"/>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08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1</a:t>
            </a:r>
            <a:endParaRPr lang="LID4096"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791906" y="5229994"/>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150" y="-249262"/>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ushi Friends | Motion design animation, Cute gif, J birds">
            <a:extLst>
              <a:ext uri="{FF2B5EF4-FFF2-40B4-BE49-F238E27FC236}">
                <a16:creationId xmlns:a16="http://schemas.microsoft.com/office/drawing/2014/main" id="{F5898951-2745-0C0A-901B-3B55E6F82D99}"/>
              </a:ext>
            </a:extLst>
          </p:cNvPr>
          <p:cNvPicPr>
            <a:picLocks noChangeAspect="1" noChangeArrowheads="1"/>
          </p:cNvPicPr>
          <p:nvPr/>
        </p:nvPicPr>
        <p:blipFill>
          <a:blip r:embed="rId4" cstate="print">
            <a:clrChange>
              <a:clrFrom>
                <a:srgbClr val="FFE082"/>
              </a:clrFrom>
              <a:clrTo>
                <a:srgbClr val="FFE082">
                  <a:alpha val="0"/>
                </a:srgbClr>
              </a:clrTo>
            </a:clrChange>
            <a:extLst>
              <a:ext uri="{28A0092B-C50C-407E-A947-70E740481C1C}">
                <a14:useLocalDpi xmlns:a14="http://schemas.microsoft.com/office/drawing/2010/main" val="0"/>
              </a:ext>
            </a:extLst>
          </a:blip>
          <a:srcRect/>
          <a:stretch>
            <a:fillRect/>
          </a:stretch>
        </p:blipFill>
        <p:spPr bwMode="auto">
          <a:xfrm>
            <a:off x="-316361" y="4869954"/>
            <a:ext cx="3136867" cy="235265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 Billed Cap Emoji">
            <a:extLst>
              <a:ext uri="{FF2B5EF4-FFF2-40B4-BE49-F238E27FC236}">
                <a16:creationId xmlns:a16="http://schemas.microsoft.com/office/drawing/2014/main" id="{FB6C0DA0-A3C2-6490-2DDF-EC8A77321E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6510" y="1709732"/>
            <a:ext cx="1060998" cy="106099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emoji® – The Official Brand | Skyscraper">
            <a:extLst>
              <a:ext uri="{FF2B5EF4-FFF2-40B4-BE49-F238E27FC236}">
                <a16:creationId xmlns:a16="http://schemas.microsoft.com/office/drawing/2014/main" id="{5005F8D2-816D-C4A4-9AF8-DEEF1D4350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4310" y="2061187"/>
            <a:ext cx="187220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 Person Emoji | Adult Emoji">
            <a:extLst>
              <a:ext uri="{FF2B5EF4-FFF2-40B4-BE49-F238E27FC236}">
                <a16:creationId xmlns:a16="http://schemas.microsoft.com/office/drawing/2014/main" id="{2426E847-CBC8-C5CE-3EB0-7218400186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1194" y="2366946"/>
            <a:ext cx="948426" cy="94842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and gesture emoji Vectors &amp; Illustrations for Free Download | Freepik">
            <a:extLst>
              <a:ext uri="{FF2B5EF4-FFF2-40B4-BE49-F238E27FC236}">
                <a16:creationId xmlns:a16="http://schemas.microsoft.com/office/drawing/2014/main" id="{B4086F4A-2AA9-F2CA-EEA0-AE5668AF17F6}"/>
              </a:ext>
            </a:extLst>
          </p:cNvPr>
          <p:cNvPicPr>
            <a:picLocks noChangeAspect="1" noChangeArrowheads="1"/>
          </p:cNvPicPr>
          <p:nvPr/>
        </p:nvPicPr>
        <p:blipFill rotWithShape="1">
          <a:blip r:embed="rId8" cstate="print">
            <a:clrChange>
              <a:clrFrom>
                <a:srgbClr val="FFFBEF"/>
              </a:clrFrom>
              <a:clrTo>
                <a:srgbClr val="FFFBEF">
                  <a:alpha val="0"/>
                </a:srgbClr>
              </a:clrTo>
            </a:clrChange>
            <a:extLst>
              <a:ext uri="{28A0092B-C50C-407E-A947-70E740481C1C}">
                <a14:useLocalDpi xmlns:a14="http://schemas.microsoft.com/office/drawing/2010/main" val="0"/>
              </a:ext>
            </a:extLst>
          </a:blip>
          <a:srcRect l="67004" t="41481" r="21056" b="41459"/>
          <a:stretch/>
        </p:blipFill>
        <p:spPr bwMode="auto">
          <a:xfrm rot="4557537">
            <a:off x="979245" y="1675441"/>
            <a:ext cx="957994" cy="758293"/>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Arrow PNG Free Images with Transparent Background - (12,685 Free Downloads)">
            <a:extLst>
              <a:ext uri="{FF2B5EF4-FFF2-40B4-BE49-F238E27FC236}">
                <a16:creationId xmlns:a16="http://schemas.microsoft.com/office/drawing/2014/main" id="{2743C0A0-B6AC-44A4-D7BD-7AF822BB16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501864">
            <a:off x="995951" y="2316791"/>
            <a:ext cx="502008" cy="22212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Pluk van de Petteflet, Annie M.G. Schmidt | 9789045110950 | Boeken | bol.com">
            <a:hlinkClick r:id="rId10"/>
            <a:extLst>
              <a:ext uri="{FF2B5EF4-FFF2-40B4-BE49-F238E27FC236}">
                <a16:creationId xmlns:a16="http://schemas.microsoft.com/office/drawing/2014/main" id="{9AAA5AF7-01FB-C93E-7254-1AA81D0AC2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2290" y="0"/>
            <a:ext cx="5127625"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52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08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2</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5591150" y="4725938"/>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791906" y="5229994"/>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ushi Friends | Motion design animation, Cute gif, J birds">
            <a:extLst>
              <a:ext uri="{FF2B5EF4-FFF2-40B4-BE49-F238E27FC236}">
                <a16:creationId xmlns:a16="http://schemas.microsoft.com/office/drawing/2014/main" id="{F5898951-2745-0C0A-901B-3B55E6F82D99}"/>
              </a:ext>
            </a:extLst>
          </p:cNvPr>
          <p:cNvPicPr>
            <a:picLocks noChangeAspect="1" noChangeArrowheads="1"/>
          </p:cNvPicPr>
          <p:nvPr/>
        </p:nvPicPr>
        <p:blipFill>
          <a:blip r:embed="rId4" cstate="print">
            <a:clrChange>
              <a:clrFrom>
                <a:srgbClr val="FFE082"/>
              </a:clrFrom>
              <a:clrTo>
                <a:srgbClr val="FFE082">
                  <a:alpha val="0"/>
                </a:srgbClr>
              </a:clrTo>
            </a:clrChange>
            <a:extLst>
              <a:ext uri="{28A0092B-C50C-407E-A947-70E740481C1C}">
                <a14:useLocalDpi xmlns:a14="http://schemas.microsoft.com/office/drawing/2010/main" val="0"/>
              </a:ext>
            </a:extLst>
          </a:blip>
          <a:srcRect/>
          <a:stretch>
            <a:fillRect/>
          </a:stretch>
        </p:blipFill>
        <p:spPr bwMode="auto">
          <a:xfrm>
            <a:off x="-316361" y="4869954"/>
            <a:ext cx="3136867" cy="235265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 Crown Emoji">
            <a:extLst>
              <a:ext uri="{FF2B5EF4-FFF2-40B4-BE49-F238E27FC236}">
                <a16:creationId xmlns:a16="http://schemas.microsoft.com/office/drawing/2014/main" id="{D343CED3-7B20-1D10-12D4-FE8CF7F73EBF}"/>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22717" y="1991372"/>
            <a:ext cx="2324894" cy="23248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 Crown Emoji">
            <a:extLst>
              <a:ext uri="{FF2B5EF4-FFF2-40B4-BE49-F238E27FC236}">
                <a16:creationId xmlns:a16="http://schemas.microsoft.com/office/drawing/2014/main" id="{408B5910-D62D-125F-5324-038D4BAF7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2280" y="2041004"/>
            <a:ext cx="2324894" cy="232489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emoji® – The Official Brand | Medieval tower with fleur de lys flag">
            <a:extLst>
              <a:ext uri="{FF2B5EF4-FFF2-40B4-BE49-F238E27FC236}">
                <a16:creationId xmlns:a16="http://schemas.microsoft.com/office/drawing/2014/main" id="{02062D94-E540-E2F6-466C-13E287DAFC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145"/>
          <a:stretch/>
        </p:blipFill>
        <p:spPr bwMode="auto">
          <a:xfrm>
            <a:off x="6808362" y="149809"/>
            <a:ext cx="4968552" cy="421608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Zwarte grote hoofdletter alfabet letters-K | Fruugo NL">
            <a:extLst>
              <a:ext uri="{FF2B5EF4-FFF2-40B4-BE49-F238E27FC236}">
                <a16:creationId xmlns:a16="http://schemas.microsoft.com/office/drawing/2014/main" id="{7C3D870B-BB09-0126-5D6C-D1B4DBB0AB4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1880" y="1582435"/>
            <a:ext cx="2133650" cy="21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91634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082"/>
        </a:solidFill>
        <a:effectLst/>
      </p:bgPr>
    </p:bg>
    <p:spTree>
      <p:nvGrpSpPr>
        <p:cNvPr id="1" name=""/>
        <p:cNvGrpSpPr/>
        <p:nvPr/>
      </p:nvGrpSpPr>
      <p:grpSpPr>
        <a:xfrm>
          <a:off x="0" y="0"/>
          <a:ext cx="0" cy="0"/>
          <a:chOff x="0" y="0"/>
          <a:chExt cx="0" cy="0"/>
        </a:xfrm>
      </p:grpSpPr>
      <p:pic>
        <p:nvPicPr>
          <p:cNvPr id="5" name="Picture 2" descr="👑 Crown Emoji">
            <a:extLst>
              <a:ext uri="{FF2B5EF4-FFF2-40B4-BE49-F238E27FC236}">
                <a16:creationId xmlns:a16="http://schemas.microsoft.com/office/drawing/2014/main" id="{A46B5E68-3351-E2A3-A1FA-C089CDEB5A14}"/>
              </a:ext>
            </a:extLst>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83088" y="2096992"/>
            <a:ext cx="2324894" cy="232489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2</a:t>
            </a:r>
            <a:endParaRPr lang="LID4096"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56"/>
          <a:stretch/>
        </p:blipFill>
        <p:spPr>
          <a:xfrm>
            <a:off x="2791906" y="5229994"/>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150" y="-249262"/>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ushi Friends | Motion design animation, Cute gif, J birds">
            <a:extLst>
              <a:ext uri="{FF2B5EF4-FFF2-40B4-BE49-F238E27FC236}">
                <a16:creationId xmlns:a16="http://schemas.microsoft.com/office/drawing/2014/main" id="{F5898951-2745-0C0A-901B-3B55E6F82D99}"/>
              </a:ext>
            </a:extLst>
          </p:cNvPr>
          <p:cNvPicPr>
            <a:picLocks noChangeAspect="1" noChangeArrowheads="1"/>
          </p:cNvPicPr>
          <p:nvPr/>
        </p:nvPicPr>
        <p:blipFill>
          <a:blip r:embed="rId5" cstate="print">
            <a:clrChange>
              <a:clrFrom>
                <a:srgbClr val="FFE082"/>
              </a:clrFrom>
              <a:clrTo>
                <a:srgbClr val="FFE082">
                  <a:alpha val="0"/>
                </a:srgbClr>
              </a:clrTo>
            </a:clrChange>
            <a:extLst>
              <a:ext uri="{28A0092B-C50C-407E-A947-70E740481C1C}">
                <a14:useLocalDpi xmlns:a14="http://schemas.microsoft.com/office/drawing/2010/main" val="0"/>
              </a:ext>
            </a:extLst>
          </a:blip>
          <a:srcRect/>
          <a:stretch>
            <a:fillRect/>
          </a:stretch>
        </p:blipFill>
        <p:spPr bwMode="auto">
          <a:xfrm>
            <a:off x="-316361" y="4869954"/>
            <a:ext cx="3136867" cy="235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 Crown Emoji">
            <a:extLst>
              <a:ext uri="{FF2B5EF4-FFF2-40B4-BE49-F238E27FC236}">
                <a16:creationId xmlns:a16="http://schemas.microsoft.com/office/drawing/2014/main" id="{BC9CB14A-C518-1E9F-7B5E-B58BD866C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29" y="2165118"/>
            <a:ext cx="2324894" cy="23248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moji® – The Official Brand | Medieval tower with fleur de lys flag">
            <a:extLst>
              <a:ext uri="{FF2B5EF4-FFF2-40B4-BE49-F238E27FC236}">
                <a16:creationId xmlns:a16="http://schemas.microsoft.com/office/drawing/2014/main" id="{2A504B7C-A2D9-91B8-AED7-29C73F13CB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145"/>
          <a:stretch/>
        </p:blipFill>
        <p:spPr bwMode="auto">
          <a:xfrm>
            <a:off x="3516632" y="183753"/>
            <a:ext cx="4968552" cy="4216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Zwarte grote hoofdletter alfabet letters-K | Fruugo NL">
            <a:extLst>
              <a:ext uri="{FF2B5EF4-FFF2-40B4-BE49-F238E27FC236}">
                <a16:creationId xmlns:a16="http://schemas.microsoft.com/office/drawing/2014/main" id="{AC639568-EE36-C37D-EA90-12C215B25E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0150" y="1616379"/>
            <a:ext cx="2133650" cy="213365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Koning van Katoren - Mediasmarties">
            <a:hlinkClick r:id="rId8"/>
            <a:extLst>
              <a:ext uri="{FF2B5EF4-FFF2-40B4-BE49-F238E27FC236}">
                <a16:creationId xmlns:a16="http://schemas.microsoft.com/office/drawing/2014/main" id="{7C9136E4-C02C-95AB-648C-A224AAA819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5929" y="0"/>
            <a:ext cx="4573587"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0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08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3</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5591150" y="4725938"/>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791906" y="5229994"/>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ushi Friends | Motion design animation, Cute gif, J birds">
            <a:extLst>
              <a:ext uri="{FF2B5EF4-FFF2-40B4-BE49-F238E27FC236}">
                <a16:creationId xmlns:a16="http://schemas.microsoft.com/office/drawing/2014/main" id="{F5898951-2745-0C0A-901B-3B55E6F82D99}"/>
              </a:ext>
            </a:extLst>
          </p:cNvPr>
          <p:cNvPicPr>
            <a:picLocks noChangeAspect="1" noChangeArrowheads="1"/>
          </p:cNvPicPr>
          <p:nvPr/>
        </p:nvPicPr>
        <p:blipFill>
          <a:blip r:embed="rId4" cstate="print">
            <a:clrChange>
              <a:clrFrom>
                <a:srgbClr val="FFE082"/>
              </a:clrFrom>
              <a:clrTo>
                <a:srgbClr val="FFE082">
                  <a:alpha val="0"/>
                </a:srgbClr>
              </a:clrTo>
            </a:clrChange>
            <a:extLst>
              <a:ext uri="{28A0092B-C50C-407E-A947-70E740481C1C}">
                <a14:useLocalDpi xmlns:a14="http://schemas.microsoft.com/office/drawing/2010/main" val="0"/>
              </a:ext>
            </a:extLst>
          </a:blip>
          <a:srcRect/>
          <a:stretch>
            <a:fillRect/>
          </a:stretch>
        </p:blipFill>
        <p:spPr bwMode="auto">
          <a:xfrm>
            <a:off x="-316361" y="4869954"/>
            <a:ext cx="3136867" cy="235265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 Lollipop Emoji">
            <a:extLst>
              <a:ext uri="{FF2B5EF4-FFF2-40B4-BE49-F238E27FC236}">
                <a16:creationId xmlns:a16="http://schemas.microsoft.com/office/drawing/2014/main" id="{3C23671A-FC72-154D-C240-C2F412A781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235" y="2078529"/>
            <a:ext cx="1861542" cy="186154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Bunny Ears Emoji Png, Transparent Png , Transparent Png Image - PNGitem">
            <a:extLst>
              <a:ext uri="{FF2B5EF4-FFF2-40B4-BE49-F238E27FC236}">
                <a16:creationId xmlns:a16="http://schemas.microsoft.com/office/drawing/2014/main" id="{248114C8-16DF-7742-DED0-72B038FBD258}"/>
              </a:ext>
            </a:extLst>
          </p:cNvPr>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886851" y="2162550"/>
            <a:ext cx="2141215" cy="179758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 Luggage Emoji">
            <a:extLst>
              <a:ext uri="{FF2B5EF4-FFF2-40B4-BE49-F238E27FC236}">
                <a16:creationId xmlns:a16="http://schemas.microsoft.com/office/drawing/2014/main" id="{D7DBD0CF-E01A-E9E8-CB62-B0DC735226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1070" y="2257598"/>
            <a:ext cx="1682473" cy="168247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 Airplane Emoji | Plane Emoji">
            <a:extLst>
              <a:ext uri="{FF2B5EF4-FFF2-40B4-BE49-F238E27FC236}">
                <a16:creationId xmlns:a16="http://schemas.microsoft.com/office/drawing/2014/main" id="{7C2D103B-C8A8-966A-AB74-FD4AA628DB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58420">
            <a:off x="6705742" y="1303967"/>
            <a:ext cx="1907261" cy="1907261"/>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 Desert Island Emoji | Island Emoji">
            <a:extLst>
              <a:ext uri="{FF2B5EF4-FFF2-40B4-BE49-F238E27FC236}">
                <a16:creationId xmlns:a16="http://schemas.microsoft.com/office/drawing/2014/main" id="{4F108590-7980-6A88-F31D-DF95E82C44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3003" y="574551"/>
            <a:ext cx="3818907" cy="381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0533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08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3</a:t>
            </a:r>
            <a:endParaRPr lang="LID4096"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791906" y="5229994"/>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ushi Friends | Motion design animation, Cute gif, J birds">
            <a:extLst>
              <a:ext uri="{FF2B5EF4-FFF2-40B4-BE49-F238E27FC236}">
                <a16:creationId xmlns:a16="http://schemas.microsoft.com/office/drawing/2014/main" id="{F5898951-2745-0C0A-901B-3B55E6F82D99}"/>
              </a:ext>
            </a:extLst>
          </p:cNvPr>
          <p:cNvPicPr>
            <a:picLocks noChangeAspect="1" noChangeArrowheads="1"/>
          </p:cNvPicPr>
          <p:nvPr/>
        </p:nvPicPr>
        <p:blipFill>
          <a:blip r:embed="rId4" cstate="print">
            <a:clrChange>
              <a:clrFrom>
                <a:srgbClr val="FFE082"/>
              </a:clrFrom>
              <a:clrTo>
                <a:srgbClr val="FFE082">
                  <a:alpha val="0"/>
                </a:srgbClr>
              </a:clrTo>
            </a:clrChange>
            <a:extLst>
              <a:ext uri="{28A0092B-C50C-407E-A947-70E740481C1C}">
                <a14:useLocalDpi xmlns:a14="http://schemas.microsoft.com/office/drawing/2010/main" val="0"/>
              </a:ext>
            </a:extLst>
          </a:blip>
          <a:srcRect/>
          <a:stretch>
            <a:fillRect/>
          </a:stretch>
        </p:blipFill>
        <p:spPr bwMode="auto">
          <a:xfrm>
            <a:off x="-316361" y="4869954"/>
            <a:ext cx="3136867" cy="235265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 Lollipop Emoji">
            <a:extLst>
              <a:ext uri="{FF2B5EF4-FFF2-40B4-BE49-F238E27FC236}">
                <a16:creationId xmlns:a16="http://schemas.microsoft.com/office/drawing/2014/main" id="{3C23671A-FC72-154D-C240-C2F412A781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590" y="1989634"/>
            <a:ext cx="775201" cy="77520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Bunny Ears Emoji Png, Transparent Png , Transparent Png Image - PNGitem">
            <a:extLst>
              <a:ext uri="{FF2B5EF4-FFF2-40B4-BE49-F238E27FC236}">
                <a16:creationId xmlns:a16="http://schemas.microsoft.com/office/drawing/2014/main" id="{248114C8-16DF-7742-DED0-72B038FBD258}"/>
              </a:ext>
            </a:extLst>
          </p:cNvPr>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89970" y="2832176"/>
            <a:ext cx="1423715" cy="119523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 Luggage Emoji">
            <a:extLst>
              <a:ext uri="{FF2B5EF4-FFF2-40B4-BE49-F238E27FC236}">
                <a16:creationId xmlns:a16="http://schemas.microsoft.com/office/drawing/2014/main" id="{D7DBD0CF-E01A-E9E8-CB62-B0DC735226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8698" y="1720645"/>
            <a:ext cx="1239116" cy="123911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 Airplane Emoji | Plane Emoji">
            <a:extLst>
              <a:ext uri="{FF2B5EF4-FFF2-40B4-BE49-F238E27FC236}">
                <a16:creationId xmlns:a16="http://schemas.microsoft.com/office/drawing/2014/main" id="{7C2D103B-C8A8-966A-AB74-FD4AA628DB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58420">
            <a:off x="2198838" y="3106116"/>
            <a:ext cx="1378692" cy="137869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 Desert Island Emoji | Island Emoji">
            <a:extLst>
              <a:ext uri="{FF2B5EF4-FFF2-40B4-BE49-F238E27FC236}">
                <a16:creationId xmlns:a16="http://schemas.microsoft.com/office/drawing/2014/main" id="{4F108590-7980-6A88-F31D-DF95E82C44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111" y="1559030"/>
            <a:ext cx="1860956" cy="186095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De Zoete Zusjes gaan op vakantie, Hanneke de Zoete | 9789043922760 | Boeken  | bol.com">
            <a:hlinkClick r:id="rId10"/>
            <a:extLst>
              <a:ext uri="{FF2B5EF4-FFF2-40B4-BE49-F238E27FC236}">
                <a16:creationId xmlns:a16="http://schemas.microsoft.com/office/drawing/2014/main" id="{8B01BD74-CF00-EDA1-C736-E26AE50ACF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3613" y="-9808"/>
            <a:ext cx="48768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021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082"/>
        </a:solidFill>
        <a:effectLst/>
      </p:bgPr>
    </p:bg>
    <p:spTree>
      <p:nvGrpSpPr>
        <p:cNvPr id="1" name=""/>
        <p:cNvGrpSpPr/>
        <p:nvPr/>
      </p:nvGrpSpPr>
      <p:grpSpPr>
        <a:xfrm>
          <a:off x="0" y="0"/>
          <a:ext cx="0" cy="0"/>
          <a:chOff x="0" y="0"/>
          <a:chExt cx="0" cy="0"/>
        </a:xfrm>
      </p:grpSpPr>
      <p:pic>
        <p:nvPicPr>
          <p:cNvPr id="1032" name="Picture 8" descr="Vishengel Emoji 🎣">
            <a:extLst>
              <a:ext uri="{FF2B5EF4-FFF2-40B4-BE49-F238E27FC236}">
                <a16:creationId xmlns:a16="http://schemas.microsoft.com/office/drawing/2014/main" id="{0B678AEF-4468-AF6D-7A37-A2C51894C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567" y="99065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714765" cy="646331"/>
          </a:xfrm>
          <a:prstGeom prst="rect">
            <a:avLst/>
          </a:prstGeom>
          <a:noFill/>
        </p:spPr>
        <p:txBody>
          <a:bodyPr wrap="none" rtlCol="0">
            <a:spAutoFit/>
          </a:bodyPr>
          <a:lstStyle/>
          <a:p>
            <a:r>
              <a:rPr lang="nl-NL" sz="3600" b="1" dirty="0">
                <a:solidFill>
                  <a:srgbClr val="953735"/>
                </a:solidFill>
              </a:rPr>
              <a:t>Vraag 4 </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5591150" y="4725938"/>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56"/>
          <a:stretch/>
        </p:blipFill>
        <p:spPr>
          <a:xfrm>
            <a:off x="2791906" y="5229994"/>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ushi Friends | Motion design animation, Cute gif, J birds">
            <a:extLst>
              <a:ext uri="{FF2B5EF4-FFF2-40B4-BE49-F238E27FC236}">
                <a16:creationId xmlns:a16="http://schemas.microsoft.com/office/drawing/2014/main" id="{F5898951-2745-0C0A-901B-3B55E6F82D99}"/>
              </a:ext>
            </a:extLst>
          </p:cNvPr>
          <p:cNvPicPr>
            <a:picLocks noChangeAspect="1" noChangeArrowheads="1"/>
          </p:cNvPicPr>
          <p:nvPr/>
        </p:nvPicPr>
        <p:blipFill>
          <a:blip r:embed="rId5" cstate="print">
            <a:clrChange>
              <a:clrFrom>
                <a:srgbClr val="FFE082"/>
              </a:clrFrom>
              <a:clrTo>
                <a:srgbClr val="FFE082">
                  <a:alpha val="0"/>
                </a:srgbClr>
              </a:clrTo>
            </a:clrChange>
            <a:extLst>
              <a:ext uri="{28A0092B-C50C-407E-A947-70E740481C1C}">
                <a14:useLocalDpi xmlns:a14="http://schemas.microsoft.com/office/drawing/2010/main" val="0"/>
              </a:ext>
            </a:extLst>
          </a:blip>
          <a:srcRect/>
          <a:stretch>
            <a:fillRect/>
          </a:stretch>
        </p:blipFill>
        <p:spPr bwMode="auto">
          <a:xfrm>
            <a:off x="-316361" y="4869954"/>
            <a:ext cx="3136867" cy="235265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3F859FFF-929B-EE56-BEA1-3CD1DAB3FE88}"/>
              </a:ext>
            </a:extLst>
          </p:cNvPr>
          <p:cNvSpPr/>
          <p:nvPr/>
        </p:nvSpPr>
        <p:spPr>
          <a:xfrm>
            <a:off x="4914900" y="1762125"/>
            <a:ext cx="1609725" cy="1660506"/>
          </a:xfrm>
          <a:custGeom>
            <a:avLst/>
            <a:gdLst>
              <a:gd name="connsiteX0" fmla="*/ 600075 w 1609725"/>
              <a:gd name="connsiteY0" fmla="*/ 0 h 1660506"/>
              <a:gd name="connsiteX1" fmla="*/ 1200150 w 1609725"/>
              <a:gd name="connsiteY1" fmla="*/ 19050 h 1660506"/>
              <a:gd name="connsiteX2" fmla="*/ 1447800 w 1609725"/>
              <a:gd name="connsiteY2" fmla="*/ 200025 h 1660506"/>
              <a:gd name="connsiteX3" fmla="*/ 1600200 w 1609725"/>
              <a:gd name="connsiteY3" fmla="*/ 514350 h 1660506"/>
              <a:gd name="connsiteX4" fmla="*/ 1609725 w 1609725"/>
              <a:gd name="connsiteY4" fmla="*/ 1028700 h 1660506"/>
              <a:gd name="connsiteX5" fmla="*/ 1181100 w 1609725"/>
              <a:gd name="connsiteY5" fmla="*/ 1638300 h 1660506"/>
              <a:gd name="connsiteX6" fmla="*/ 800100 w 1609725"/>
              <a:gd name="connsiteY6" fmla="*/ 1657350 h 1660506"/>
              <a:gd name="connsiteX7" fmla="*/ 219075 w 1609725"/>
              <a:gd name="connsiteY7" fmla="*/ 1600200 h 1660506"/>
              <a:gd name="connsiteX8" fmla="*/ 152400 w 1609725"/>
              <a:gd name="connsiteY8" fmla="*/ 1495425 h 1660506"/>
              <a:gd name="connsiteX9" fmla="*/ 0 w 1609725"/>
              <a:gd name="connsiteY9" fmla="*/ 962025 h 1660506"/>
              <a:gd name="connsiteX10" fmla="*/ 85725 w 1609725"/>
              <a:gd name="connsiteY10" fmla="*/ 581025 h 1660506"/>
              <a:gd name="connsiteX11" fmla="*/ 600075 w 1609725"/>
              <a:gd name="connsiteY11" fmla="*/ 0 h 166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9725" h="1660506">
                <a:moveTo>
                  <a:pt x="600075" y="0"/>
                </a:moveTo>
                <a:lnTo>
                  <a:pt x="1200150" y="19050"/>
                </a:lnTo>
                <a:lnTo>
                  <a:pt x="1447800" y="200025"/>
                </a:lnTo>
                <a:lnTo>
                  <a:pt x="1600200" y="514350"/>
                </a:lnTo>
                <a:lnTo>
                  <a:pt x="1609725" y="1028700"/>
                </a:lnTo>
                <a:lnTo>
                  <a:pt x="1181100" y="1638300"/>
                </a:lnTo>
                <a:cubicBezTo>
                  <a:pt x="979110" y="1671965"/>
                  <a:pt x="1105426" y="1657350"/>
                  <a:pt x="800100" y="1657350"/>
                </a:cubicBezTo>
                <a:lnTo>
                  <a:pt x="219075" y="1600200"/>
                </a:lnTo>
                <a:lnTo>
                  <a:pt x="152400" y="1495425"/>
                </a:lnTo>
                <a:lnTo>
                  <a:pt x="0" y="962025"/>
                </a:lnTo>
                <a:cubicBezTo>
                  <a:pt x="36714" y="692786"/>
                  <a:pt x="6282" y="819354"/>
                  <a:pt x="85725" y="581025"/>
                </a:cubicBezTo>
                <a:lnTo>
                  <a:pt x="600075" y="0"/>
                </a:lnTo>
                <a:close/>
              </a:path>
            </a:pathLst>
          </a:cu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3554" name="Picture 2" descr="🔗 Link Emoji">
            <a:extLst>
              <a:ext uri="{FF2B5EF4-FFF2-40B4-BE49-F238E27FC236}">
                <a16:creationId xmlns:a16="http://schemas.microsoft.com/office/drawing/2014/main" id="{03645996-FED9-01B4-29E6-000617428D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3779" y="1629594"/>
            <a:ext cx="1194742" cy="11947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tterfly&quot; Emoji - Download for free – Iconduck">
            <a:extLst>
              <a:ext uri="{FF2B5EF4-FFF2-40B4-BE49-F238E27FC236}">
                <a16:creationId xmlns:a16="http://schemas.microsoft.com/office/drawing/2014/main" id="{95C88054-7703-60ED-D35A-6A3520ED8B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9863" y="2122443"/>
            <a:ext cx="2583209" cy="207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1845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082"/>
        </a:solidFill>
        <a:effectLst/>
      </p:bgPr>
    </p:bg>
    <p:spTree>
      <p:nvGrpSpPr>
        <p:cNvPr id="1" name=""/>
        <p:cNvGrpSpPr/>
        <p:nvPr/>
      </p:nvGrpSpPr>
      <p:grpSpPr>
        <a:xfrm>
          <a:off x="0" y="0"/>
          <a:ext cx="0" cy="0"/>
          <a:chOff x="0" y="0"/>
          <a:chExt cx="0" cy="0"/>
        </a:xfrm>
      </p:grpSpPr>
      <p:pic>
        <p:nvPicPr>
          <p:cNvPr id="1032" name="Picture 8" descr="Vishengel Emoji 🎣">
            <a:extLst>
              <a:ext uri="{FF2B5EF4-FFF2-40B4-BE49-F238E27FC236}">
                <a16:creationId xmlns:a16="http://schemas.microsoft.com/office/drawing/2014/main" id="{0B678AEF-4468-AF6D-7A37-A2C51894C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551" y="1791135"/>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714765" cy="646331"/>
          </a:xfrm>
          <a:prstGeom prst="rect">
            <a:avLst/>
          </a:prstGeom>
          <a:noFill/>
        </p:spPr>
        <p:txBody>
          <a:bodyPr wrap="none" rtlCol="0">
            <a:spAutoFit/>
          </a:bodyPr>
          <a:lstStyle/>
          <a:p>
            <a:r>
              <a:rPr lang="nl-NL" sz="3600" b="1" dirty="0">
                <a:solidFill>
                  <a:srgbClr val="953735"/>
                </a:solidFill>
              </a:rPr>
              <a:t>Vraag 4 </a:t>
            </a:r>
            <a:endParaRPr lang="LID4096"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56"/>
          <a:stretch/>
        </p:blipFill>
        <p:spPr>
          <a:xfrm>
            <a:off x="2791906" y="5229994"/>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ushi Friends | Motion design animation, Cute gif, J birds">
            <a:extLst>
              <a:ext uri="{FF2B5EF4-FFF2-40B4-BE49-F238E27FC236}">
                <a16:creationId xmlns:a16="http://schemas.microsoft.com/office/drawing/2014/main" id="{F5898951-2745-0C0A-901B-3B55E6F82D99}"/>
              </a:ext>
            </a:extLst>
          </p:cNvPr>
          <p:cNvPicPr>
            <a:picLocks noChangeAspect="1" noChangeArrowheads="1"/>
          </p:cNvPicPr>
          <p:nvPr/>
        </p:nvPicPr>
        <p:blipFill>
          <a:blip r:embed="rId5" cstate="print">
            <a:clrChange>
              <a:clrFrom>
                <a:srgbClr val="FFE082"/>
              </a:clrFrom>
              <a:clrTo>
                <a:srgbClr val="FFE082">
                  <a:alpha val="0"/>
                </a:srgbClr>
              </a:clrTo>
            </a:clrChange>
            <a:extLst>
              <a:ext uri="{28A0092B-C50C-407E-A947-70E740481C1C}">
                <a14:useLocalDpi xmlns:a14="http://schemas.microsoft.com/office/drawing/2010/main" val="0"/>
              </a:ext>
            </a:extLst>
          </a:blip>
          <a:srcRect/>
          <a:stretch>
            <a:fillRect/>
          </a:stretch>
        </p:blipFill>
        <p:spPr bwMode="auto">
          <a:xfrm>
            <a:off x="-316361" y="4869954"/>
            <a:ext cx="3136867" cy="235265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3F859FFF-929B-EE56-BEA1-3CD1DAB3FE88}"/>
              </a:ext>
            </a:extLst>
          </p:cNvPr>
          <p:cNvSpPr/>
          <p:nvPr/>
        </p:nvSpPr>
        <p:spPr>
          <a:xfrm>
            <a:off x="1891310" y="2549823"/>
            <a:ext cx="1609725" cy="1660506"/>
          </a:xfrm>
          <a:custGeom>
            <a:avLst/>
            <a:gdLst>
              <a:gd name="connsiteX0" fmla="*/ 600075 w 1609725"/>
              <a:gd name="connsiteY0" fmla="*/ 0 h 1660506"/>
              <a:gd name="connsiteX1" fmla="*/ 1200150 w 1609725"/>
              <a:gd name="connsiteY1" fmla="*/ 19050 h 1660506"/>
              <a:gd name="connsiteX2" fmla="*/ 1447800 w 1609725"/>
              <a:gd name="connsiteY2" fmla="*/ 200025 h 1660506"/>
              <a:gd name="connsiteX3" fmla="*/ 1600200 w 1609725"/>
              <a:gd name="connsiteY3" fmla="*/ 514350 h 1660506"/>
              <a:gd name="connsiteX4" fmla="*/ 1609725 w 1609725"/>
              <a:gd name="connsiteY4" fmla="*/ 1028700 h 1660506"/>
              <a:gd name="connsiteX5" fmla="*/ 1181100 w 1609725"/>
              <a:gd name="connsiteY5" fmla="*/ 1638300 h 1660506"/>
              <a:gd name="connsiteX6" fmla="*/ 800100 w 1609725"/>
              <a:gd name="connsiteY6" fmla="*/ 1657350 h 1660506"/>
              <a:gd name="connsiteX7" fmla="*/ 219075 w 1609725"/>
              <a:gd name="connsiteY7" fmla="*/ 1600200 h 1660506"/>
              <a:gd name="connsiteX8" fmla="*/ 152400 w 1609725"/>
              <a:gd name="connsiteY8" fmla="*/ 1495425 h 1660506"/>
              <a:gd name="connsiteX9" fmla="*/ 0 w 1609725"/>
              <a:gd name="connsiteY9" fmla="*/ 962025 h 1660506"/>
              <a:gd name="connsiteX10" fmla="*/ 85725 w 1609725"/>
              <a:gd name="connsiteY10" fmla="*/ 581025 h 1660506"/>
              <a:gd name="connsiteX11" fmla="*/ 600075 w 1609725"/>
              <a:gd name="connsiteY11" fmla="*/ 0 h 166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9725" h="1660506">
                <a:moveTo>
                  <a:pt x="600075" y="0"/>
                </a:moveTo>
                <a:lnTo>
                  <a:pt x="1200150" y="19050"/>
                </a:lnTo>
                <a:lnTo>
                  <a:pt x="1447800" y="200025"/>
                </a:lnTo>
                <a:lnTo>
                  <a:pt x="1600200" y="514350"/>
                </a:lnTo>
                <a:lnTo>
                  <a:pt x="1609725" y="1028700"/>
                </a:lnTo>
                <a:lnTo>
                  <a:pt x="1181100" y="1638300"/>
                </a:lnTo>
                <a:cubicBezTo>
                  <a:pt x="979110" y="1671965"/>
                  <a:pt x="1105426" y="1657350"/>
                  <a:pt x="800100" y="1657350"/>
                </a:cubicBezTo>
                <a:lnTo>
                  <a:pt x="219075" y="1600200"/>
                </a:lnTo>
                <a:lnTo>
                  <a:pt x="152400" y="1495425"/>
                </a:lnTo>
                <a:lnTo>
                  <a:pt x="0" y="962025"/>
                </a:lnTo>
                <a:cubicBezTo>
                  <a:pt x="36714" y="692786"/>
                  <a:pt x="6282" y="819354"/>
                  <a:pt x="85725" y="581025"/>
                </a:cubicBezTo>
                <a:lnTo>
                  <a:pt x="600075" y="0"/>
                </a:lnTo>
                <a:close/>
              </a:path>
            </a:pathLst>
          </a:cu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3554" name="Picture 2" descr="🔗 Link Emoji">
            <a:extLst>
              <a:ext uri="{FF2B5EF4-FFF2-40B4-BE49-F238E27FC236}">
                <a16:creationId xmlns:a16="http://schemas.microsoft.com/office/drawing/2014/main" id="{03645996-FED9-01B4-29E6-000617428D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8711" y="2411929"/>
            <a:ext cx="1194742" cy="11947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tterfly&quot; Emoji - Download for free – Iconduck">
            <a:extLst>
              <a:ext uri="{FF2B5EF4-FFF2-40B4-BE49-F238E27FC236}">
                <a16:creationId xmlns:a16="http://schemas.microsoft.com/office/drawing/2014/main" id="{95C88054-7703-60ED-D35A-6A3520ED8B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373" y="3029660"/>
            <a:ext cx="1521257" cy="12241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t en de metaalvissers, Sanne Rooseboom | 9789000381371 | Boeken | bol.com">
            <a:hlinkClick r:id="rId8"/>
            <a:extLst>
              <a:ext uri="{FF2B5EF4-FFF2-40B4-BE49-F238E27FC236}">
                <a16:creationId xmlns:a16="http://schemas.microsoft.com/office/drawing/2014/main" id="{794AF98C-9ADC-DD80-DC1B-31D97BDA5F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5428" y="-26590"/>
            <a:ext cx="4481354" cy="6886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09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1236619" flipH="1">
            <a:off x="1225000" y="3078806"/>
            <a:ext cx="2578810" cy="3850482"/>
          </a:xfrm>
          <a:prstGeom prst="rect">
            <a:avLst/>
          </a:prstGeom>
          <a:effectLst/>
        </p:spPr>
      </p:pic>
      <p:pic>
        <p:nvPicPr>
          <p:cNvPr id="17" name="图片 1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7225259" flipH="1">
            <a:off x="275338" y="-819471"/>
            <a:ext cx="3062047" cy="4572014"/>
          </a:xfrm>
          <a:prstGeom prst="rect">
            <a:avLst/>
          </a:prstGeom>
          <a:effectLst/>
        </p:spPr>
      </p:pic>
      <p:pic>
        <p:nvPicPr>
          <p:cNvPr id="25" name="图片 2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1585039" y="774550"/>
            <a:ext cx="2578810" cy="3850482"/>
          </a:xfrm>
          <a:prstGeom prst="rect">
            <a:avLst/>
          </a:prstGeom>
          <a:effectLst/>
        </p:spPr>
      </p:pic>
      <p:grpSp>
        <p:nvGrpSpPr>
          <p:cNvPr id="2" name="组合 1"/>
          <p:cNvGrpSpPr/>
          <p:nvPr/>
        </p:nvGrpSpPr>
        <p:grpSpPr>
          <a:xfrm>
            <a:off x="10847734" y="0"/>
            <a:ext cx="792088" cy="6859588"/>
            <a:chOff x="10847734" y="0"/>
            <a:chExt cx="792088"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0919742" y="1629594"/>
              <a:ext cx="677108" cy="4176464"/>
            </a:xfrm>
            <a:prstGeom prst="rect">
              <a:avLst/>
            </a:prstGeom>
            <a:noFill/>
          </p:spPr>
          <p:txBody>
            <a:bodyPr vert="eaVert" wrap="square" rtlCol="0">
              <a:spAutoFit/>
            </a:bodyPr>
            <a:lstStyle/>
            <a:p>
              <a:pPr algn="dist"/>
              <a:r>
                <a:rPr lang="nl-NL" altLang="zh-CN" sz="3200" b="1" dirty="0">
                  <a:solidFill>
                    <a:schemeClr val="bg1"/>
                  </a:solidFill>
                  <a:latin typeface="TypeLand 康熙字典體試用版" pitchFamily="50" charset="-120"/>
                  <a:ea typeface="TypeLand 康熙字典體試用版" pitchFamily="50" charset="-120"/>
                </a:rPr>
                <a:t>Boeken </a:t>
              </a:r>
              <a:r>
                <a:rPr lang="nl-NL" altLang="zh-CN" sz="3200" b="1" dirty="0" err="1">
                  <a:solidFill>
                    <a:schemeClr val="bg1"/>
                  </a:solidFill>
                  <a:latin typeface="TypeLand 康熙字典體試用版" pitchFamily="50" charset="-120"/>
                  <a:ea typeface="TypeLand 康熙字典體試用版" pitchFamily="50" charset="-120"/>
                </a:rPr>
                <a:t>emoticons</a:t>
              </a:r>
              <a:endParaRPr lang="zh-CN" altLang="en-US" sz="3200" b="1" dirty="0">
                <a:solidFill>
                  <a:schemeClr val="bg1"/>
                </a:solidFill>
                <a:latin typeface="TypeLand 康熙字典體試用版" pitchFamily="50" charset="-120"/>
                <a:ea typeface="TypeLand 康熙字典體試用版" pitchFamily="50" charset="-120"/>
              </a:endParaRPr>
            </a:p>
          </p:txBody>
        </p:sp>
      </p:grpSp>
      <p:pic>
        <p:nvPicPr>
          <p:cNvPr id="18" name="图片 1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3469736" y="3086693"/>
            <a:ext cx="2711681" cy="4048875"/>
          </a:xfrm>
          <a:prstGeom prst="rect">
            <a:avLst/>
          </a:prstGeom>
          <a:effectLst/>
        </p:spPr>
      </p:pic>
      <p:pic>
        <p:nvPicPr>
          <p:cNvPr id="20" name="图片 19"/>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056348" flipH="1">
            <a:off x="-1371228" y="2017913"/>
            <a:ext cx="3058462" cy="4566662"/>
          </a:xfrm>
          <a:prstGeom prst="rect">
            <a:avLst/>
          </a:prstGeom>
          <a:effectLst/>
        </p:spPr>
      </p:pic>
      <p:pic>
        <p:nvPicPr>
          <p:cNvPr id="24" name="图片 4">
            <a:extLst>
              <a:ext uri="{FF2B5EF4-FFF2-40B4-BE49-F238E27FC236}">
                <a16:creationId xmlns:a16="http://schemas.microsoft.com/office/drawing/2014/main" id="{2032CFBE-B0E1-C732-E3E5-C9B38F00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08311" y="-98598"/>
            <a:ext cx="2979583" cy="2808312"/>
          </a:xfrm>
          <a:prstGeom prst="rect">
            <a:avLst/>
          </a:prstGeom>
        </p:spPr>
      </p:pic>
      <p:sp>
        <p:nvSpPr>
          <p:cNvPr id="23" name="TextBox 22">
            <a:extLst>
              <a:ext uri="{FF2B5EF4-FFF2-40B4-BE49-F238E27FC236}">
                <a16:creationId xmlns:a16="http://schemas.microsoft.com/office/drawing/2014/main" id="{09066BC3-A36B-6C0A-6137-9E16A6BDBA8C}"/>
              </a:ext>
            </a:extLst>
          </p:cNvPr>
          <p:cNvSpPr txBox="1"/>
          <p:nvPr/>
        </p:nvSpPr>
        <p:spPr>
          <a:xfrm>
            <a:off x="1439205" y="1841867"/>
            <a:ext cx="8434998" cy="2308324"/>
          </a:xfrm>
          <a:prstGeom prst="rect">
            <a:avLst/>
          </a:prstGeom>
          <a:noFill/>
        </p:spPr>
        <p:txBody>
          <a:bodyPr wrap="square">
            <a:spAutoFit/>
          </a:bodyPr>
          <a:lstStyle/>
          <a:p>
            <a:pPr algn="ctr"/>
            <a:r>
              <a:rPr lang="nl-NL" altLang="zh-CN" sz="4800" dirty="0"/>
              <a:t>Wie heeft de meeste punten? </a:t>
            </a:r>
          </a:p>
          <a:p>
            <a:pPr algn="ctr"/>
            <a:r>
              <a:rPr lang="nl-NL" altLang="zh-CN" sz="4800" dirty="0">
                <a:solidFill>
                  <a:schemeClr val="tx1"/>
                </a:solidFill>
              </a:rPr>
              <a:t>Hou de score bij!</a:t>
            </a:r>
          </a:p>
          <a:p>
            <a:pPr algn="ctr"/>
            <a:endParaRPr lang="nl-NL" altLang="zh-CN" sz="2400" dirty="0"/>
          </a:p>
          <a:p>
            <a:pPr marL="457200" indent="-457200" algn="ctr">
              <a:buFont typeface="Arial" panose="020B0604020202020204" pitchFamily="34" charset="0"/>
              <a:buChar char="•"/>
            </a:pPr>
            <a:endParaRPr lang="zh-CN" altLang="en-US" sz="2400"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3BA6A6B9-A701-83B8-A082-9B75CAF993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spTree>
    <p:extLst>
      <p:ext uri="{BB962C8B-B14F-4D97-AF65-F5344CB8AC3E}">
        <p14:creationId xmlns:p14="http://schemas.microsoft.com/office/powerpoint/2010/main" val="383635419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2578" y="369454"/>
            <a:ext cx="11305256" cy="6120680"/>
          </a:xfrm>
          <a:prstGeom prst="rect">
            <a:avLst/>
          </a:prstGeom>
          <a:solidFill>
            <a:srgbClr val="F6E7E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1918742" y="369454"/>
            <a:ext cx="615553" cy="2149252"/>
            <a:chOff x="1918742" y="369454"/>
            <a:chExt cx="615553" cy="2149252"/>
          </a:xfrm>
        </p:grpSpPr>
        <p:sp>
          <p:nvSpPr>
            <p:cNvPr id="10" name="矩形 9"/>
            <p:cNvSpPr/>
            <p:nvPr/>
          </p:nvSpPr>
          <p:spPr>
            <a:xfrm>
              <a:off x="1918742" y="369454"/>
              <a:ext cx="576064" cy="21492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1918742" y="549474"/>
              <a:ext cx="615553" cy="1800200"/>
            </a:xfrm>
            <a:prstGeom prst="rect">
              <a:avLst/>
            </a:prstGeom>
            <a:noFill/>
          </p:spPr>
          <p:txBody>
            <a:bodyPr vert="eaVert" wrap="square" rtlCol="0">
              <a:spAutoFit/>
            </a:bodyPr>
            <a:lstStyle/>
            <a:p>
              <a:pPr algn="dist"/>
              <a:r>
                <a:rPr lang="zh-CN" altLang="en-US" sz="2800" dirty="0">
                  <a:solidFill>
                    <a:schemeClr val="bg1"/>
                  </a:solidFill>
                  <a:latin typeface="TypeLand 康熙字典體試用版" pitchFamily="50" charset="-120"/>
                  <a:ea typeface="TypeLand 康熙字典體試用版" pitchFamily="50" charset="-120"/>
                </a:rPr>
                <a:t>晨月夕</a:t>
              </a:r>
            </a:p>
          </p:txBody>
        </p:sp>
      </p:grpSp>
      <p:pic>
        <p:nvPicPr>
          <p:cNvPr id="2" name="Bumper_titel puzzelen">
            <a:hlinkClick r:id="" action="ppaction://media"/>
            <a:extLst>
              <a:ext uri="{FF2B5EF4-FFF2-40B4-BE49-F238E27FC236}">
                <a16:creationId xmlns:a16="http://schemas.microsoft.com/office/drawing/2014/main" id="{32293777-5478-5915-B7FB-98400269B8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79" y="3175"/>
            <a:ext cx="12190413" cy="6856413"/>
          </a:xfrm>
          <a:prstGeom prst="rect">
            <a:avLst/>
          </a:prstGeom>
        </p:spPr>
      </p:pic>
    </p:spTree>
    <p:extLst>
      <p:ext uri="{BB962C8B-B14F-4D97-AF65-F5344CB8AC3E}">
        <p14:creationId xmlns:p14="http://schemas.microsoft.com/office/powerpoint/2010/main" val="194317943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44581" y="0"/>
            <a:ext cx="1476029" cy="6859588"/>
            <a:chOff x="10444581" y="0"/>
            <a:chExt cx="1476029"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42390" flipH="1">
              <a:off x="10444581" y="428134"/>
              <a:ext cx="1476029" cy="1002470"/>
            </a:xfrm>
            <a:prstGeom prst="rect">
              <a:avLst/>
            </a:prstGeom>
          </p:spPr>
        </p:pic>
      </p:grpSp>
      <p:grpSp>
        <p:nvGrpSpPr>
          <p:cNvPr id="10" name="组合 9"/>
          <p:cNvGrpSpPr/>
          <p:nvPr/>
        </p:nvGrpSpPr>
        <p:grpSpPr>
          <a:xfrm>
            <a:off x="8627344" y="1485578"/>
            <a:ext cx="1190346" cy="3960440"/>
            <a:chOff x="5366525" y="1341562"/>
            <a:chExt cx="1190346" cy="3960440"/>
          </a:xfrm>
        </p:grpSpPr>
        <p:grpSp>
          <p:nvGrpSpPr>
            <p:cNvPr id="9" name="组合 8"/>
            <p:cNvGrpSpPr/>
            <p:nvPr/>
          </p:nvGrpSpPr>
          <p:grpSpPr>
            <a:xfrm>
              <a:off x="6095206" y="1413570"/>
              <a:ext cx="461665" cy="1945481"/>
              <a:chOff x="6167214" y="1413570"/>
              <a:chExt cx="461665" cy="1945481"/>
            </a:xfrm>
          </p:grpSpPr>
          <p:sp>
            <p:nvSpPr>
              <p:cNvPr id="8" name="矩形 7"/>
              <p:cNvSpPr/>
              <p:nvPr/>
            </p:nvSpPr>
            <p:spPr>
              <a:xfrm>
                <a:off x="6167214" y="1413570"/>
                <a:ext cx="432048" cy="1945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167214" y="1413571"/>
                <a:ext cx="461665" cy="1008112"/>
              </a:xfrm>
              <a:prstGeom prst="rect">
                <a:avLst/>
              </a:prstGeom>
              <a:noFill/>
            </p:spPr>
            <p:txBody>
              <a:bodyPr vert="eaVert" wrap="square" rtlCol="0">
                <a:spAutoFit/>
              </a:bodyPr>
              <a:lstStyle/>
              <a:p>
                <a:pPr algn="dist"/>
                <a:r>
                  <a:rPr lang="nl-NL" altLang="zh-CN" sz="1800" dirty="0">
                    <a:solidFill>
                      <a:schemeClr val="bg1"/>
                    </a:solidFill>
                    <a:latin typeface="TypeLand 康熙字典體試用版" pitchFamily="50" charset="-120"/>
                    <a:ea typeface="TypeLand 康熙字典體試用版" pitchFamily="50" charset="-120"/>
                  </a:rPr>
                  <a:t>Titel</a:t>
                </a:r>
                <a:endParaRPr lang="zh-CN" altLang="en-US" sz="1800" dirty="0">
                  <a:solidFill>
                    <a:schemeClr val="bg1"/>
                  </a:solidFill>
                  <a:latin typeface="TypeLand 康熙字典體試用版" pitchFamily="50" charset="-120"/>
                  <a:ea typeface="TypeLand 康熙字典體試用版" pitchFamily="50" charset="-120"/>
                </a:endParaRPr>
              </a:p>
            </p:txBody>
          </p:sp>
        </p:grpSp>
        <p:sp>
          <p:nvSpPr>
            <p:cNvPr id="7" name="矩形 6"/>
            <p:cNvSpPr/>
            <p:nvPr/>
          </p:nvSpPr>
          <p:spPr>
            <a:xfrm>
              <a:off x="5366525" y="1341562"/>
              <a:ext cx="579005" cy="3960440"/>
            </a:xfrm>
            <a:prstGeom prst="rect">
              <a:avLst/>
            </a:prstGeom>
          </p:spPr>
          <p:txBody>
            <a:bodyPr vert="eaVert" wrap="square">
              <a:spAutoFit/>
            </a:bodyPr>
            <a:lstStyle/>
            <a:p>
              <a:pPr>
                <a:lnSpc>
                  <a:spcPts val="2500"/>
                </a:lnSpc>
              </a:pPr>
              <a:r>
                <a:rPr lang="ja-JP" altLang="en-US" sz="4000" dirty="0">
                  <a:solidFill>
                    <a:schemeClr val="tx1">
                      <a:lumMod val="75000"/>
                      <a:lumOff val="25000"/>
                    </a:schemeClr>
                  </a:solidFill>
                  <a:latin typeface="华文楷体" panose="02010600040101010101" pitchFamily="2" charset="-122"/>
                  <a:ea typeface="华文楷体" panose="02010600040101010101" pitchFamily="2" charset="-122"/>
                </a:rPr>
                <a:t> 題名</a:t>
              </a:r>
              <a:endParaRPr lang="en-US" altLang="zh-CN" sz="4000"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11" name="组合 10"/>
          <p:cNvGrpSpPr/>
          <p:nvPr/>
        </p:nvGrpSpPr>
        <p:grpSpPr>
          <a:xfrm>
            <a:off x="6561044" y="1485578"/>
            <a:ext cx="1190346" cy="3960440"/>
            <a:chOff x="5366525" y="1341562"/>
            <a:chExt cx="1190346" cy="3960440"/>
          </a:xfrm>
        </p:grpSpPr>
        <p:grpSp>
          <p:nvGrpSpPr>
            <p:cNvPr id="12" name="组合 11"/>
            <p:cNvGrpSpPr/>
            <p:nvPr/>
          </p:nvGrpSpPr>
          <p:grpSpPr>
            <a:xfrm>
              <a:off x="6095206" y="1413570"/>
              <a:ext cx="461665" cy="1945481"/>
              <a:chOff x="6167214" y="1413570"/>
              <a:chExt cx="461665" cy="1945481"/>
            </a:xfrm>
          </p:grpSpPr>
          <p:sp>
            <p:nvSpPr>
              <p:cNvPr id="14" name="矩形 13"/>
              <p:cNvSpPr/>
              <p:nvPr/>
            </p:nvSpPr>
            <p:spPr>
              <a:xfrm>
                <a:off x="6167214" y="1413570"/>
                <a:ext cx="432048" cy="1945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167214" y="1413570"/>
                <a:ext cx="461665" cy="1530847"/>
              </a:xfrm>
              <a:prstGeom prst="rect">
                <a:avLst/>
              </a:prstGeom>
              <a:noFill/>
            </p:spPr>
            <p:txBody>
              <a:bodyPr vert="eaVert" wrap="square" rtlCol="0">
                <a:spAutoFit/>
              </a:bodyPr>
              <a:lstStyle/>
              <a:p>
                <a:pPr algn="dist"/>
                <a:r>
                  <a:rPr lang="nl-NL" altLang="zh-CN" sz="1800" dirty="0">
                    <a:solidFill>
                      <a:schemeClr val="bg1"/>
                    </a:solidFill>
                    <a:latin typeface="TypeLand 康熙字典體試用版" pitchFamily="50" charset="-120"/>
                    <a:ea typeface="TypeLand 康熙字典體試用版" pitchFamily="50" charset="-120"/>
                  </a:rPr>
                  <a:t>puzzelen</a:t>
                </a:r>
                <a:endParaRPr lang="zh-CN" altLang="en-US" sz="1800" dirty="0">
                  <a:solidFill>
                    <a:schemeClr val="bg1"/>
                  </a:solidFill>
                  <a:latin typeface="TypeLand 康熙字典體試用版" pitchFamily="50" charset="-120"/>
                  <a:ea typeface="TypeLand 康熙字典體試用版" pitchFamily="50" charset="-120"/>
                </a:endParaRPr>
              </a:p>
            </p:txBody>
          </p:sp>
        </p:grpSp>
        <p:sp>
          <p:nvSpPr>
            <p:cNvPr id="13" name="矩形 12"/>
            <p:cNvSpPr/>
            <p:nvPr/>
          </p:nvSpPr>
          <p:spPr>
            <a:xfrm>
              <a:off x="5366525" y="1341562"/>
              <a:ext cx="579005" cy="3960440"/>
            </a:xfrm>
            <a:prstGeom prst="rect">
              <a:avLst/>
            </a:prstGeom>
          </p:spPr>
          <p:txBody>
            <a:bodyPr vert="eaVert" wrap="square">
              <a:spAutoFit/>
            </a:bodyPr>
            <a:lstStyle/>
            <a:p>
              <a:pPr>
                <a:lnSpc>
                  <a:spcPts val="2500"/>
                </a:lnSpc>
              </a:pPr>
              <a:r>
                <a:rPr lang="ja-JP" altLang="en-US" sz="4000" dirty="0">
                  <a:solidFill>
                    <a:schemeClr val="tx1">
                      <a:lumMod val="75000"/>
                      <a:lumOff val="25000"/>
                    </a:schemeClr>
                  </a:solidFill>
                  <a:latin typeface="华文楷体" panose="02010600040101010101" pitchFamily="2" charset="-122"/>
                  <a:ea typeface="华文楷体" panose="02010600040101010101" pitchFamily="2" charset="-122"/>
                </a:rPr>
                <a:t>パズル</a:t>
              </a:r>
              <a:endParaRPr lang="en-US" altLang="zh-CN" sz="4000"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535302" y="3675948"/>
            <a:ext cx="2648337" cy="3718942"/>
          </a:xfrm>
          <a:prstGeom prst="rect">
            <a:avLst/>
          </a:prstGeom>
        </p:spPr>
      </p:pic>
      <p:sp>
        <p:nvSpPr>
          <p:cNvPr id="33" name="TextBox 32">
            <a:extLst>
              <a:ext uri="{FF2B5EF4-FFF2-40B4-BE49-F238E27FC236}">
                <a16:creationId xmlns:a16="http://schemas.microsoft.com/office/drawing/2014/main" id="{E75BEE33-E7B8-6DFD-B3D6-E8BFF04717FD}"/>
              </a:ext>
            </a:extLst>
          </p:cNvPr>
          <p:cNvSpPr txBox="1"/>
          <p:nvPr/>
        </p:nvSpPr>
        <p:spPr>
          <a:xfrm>
            <a:off x="118542" y="1955840"/>
            <a:ext cx="7717630" cy="1384995"/>
          </a:xfrm>
          <a:prstGeom prst="rect">
            <a:avLst/>
          </a:prstGeom>
          <a:noFill/>
        </p:spPr>
        <p:txBody>
          <a:bodyPr wrap="square">
            <a:spAutoFit/>
          </a:bodyPr>
          <a:lstStyle/>
          <a:p>
            <a:pPr marL="457200" indent="-457200">
              <a:buAutoNum type="arabicPeriod"/>
            </a:pPr>
            <a:r>
              <a:rPr lang="nl-NL" altLang="zh-CN" sz="2800" dirty="0">
                <a:solidFill>
                  <a:schemeClr val="tx1"/>
                </a:solidFill>
              </a:rPr>
              <a:t>Bekijk de woorden en puzzel de titel.</a:t>
            </a:r>
          </a:p>
          <a:p>
            <a:pPr marL="457200" indent="-457200">
              <a:buAutoNum type="arabicPeriod"/>
            </a:pPr>
            <a:r>
              <a:rPr lang="nl-NL" altLang="zh-CN" sz="2800" dirty="0">
                <a:solidFill>
                  <a:schemeClr val="tx1"/>
                </a:solidFill>
              </a:rPr>
              <a:t>Weet je </a:t>
            </a:r>
            <a:r>
              <a:rPr lang="nl-NL" altLang="zh-CN" sz="2800">
                <a:solidFill>
                  <a:schemeClr val="tx1"/>
                </a:solidFill>
              </a:rPr>
              <a:t>welk</a:t>
            </a:r>
            <a:r>
              <a:rPr lang="nl-NL" altLang="zh-CN" sz="2800" dirty="0">
                <a:solidFill>
                  <a:schemeClr val="tx1"/>
                </a:solidFill>
              </a:rPr>
              <a:t> boek het is? Ga staan. </a:t>
            </a:r>
          </a:p>
          <a:p>
            <a:pPr marL="457200" indent="-457200">
              <a:buAutoNum type="arabicPeriod"/>
            </a:pPr>
            <a:r>
              <a:rPr lang="nl-NL" altLang="zh-CN" sz="2800" dirty="0">
                <a:solidFill>
                  <a:schemeClr val="tx1"/>
                </a:solidFill>
              </a:rPr>
              <a:t>De eerste die staat mag antwoord geven.</a:t>
            </a:r>
          </a:p>
        </p:txBody>
      </p:sp>
      <p:pic>
        <p:nvPicPr>
          <p:cNvPr id="3076" name="Picture 4">
            <a:extLst>
              <a:ext uri="{FF2B5EF4-FFF2-40B4-BE49-F238E27FC236}">
                <a16:creationId xmlns:a16="http://schemas.microsoft.com/office/drawing/2014/main" id="{5FFEE0E1-084D-4B57-A487-C1DD1025B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228" y="1747374"/>
            <a:ext cx="1767100" cy="17435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852E2BA1-D6A1-B590-03BA-4F23A7E0F8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3777262" y="5157986"/>
            <a:ext cx="1524745" cy="1440161"/>
          </a:xfrm>
          <a:prstGeom prst="rect">
            <a:avLst/>
          </a:prstGeom>
        </p:spPr>
      </p:pic>
    </p:spTree>
    <p:extLst>
      <p:ext uri="{BB962C8B-B14F-4D97-AF65-F5344CB8AC3E}">
        <p14:creationId xmlns:p14="http://schemas.microsoft.com/office/powerpoint/2010/main" val="415816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ppt_w*1.125000"/>
                                          </p:val>
                                        </p:tav>
                                        <p:tav tm="100000">
                                          <p:val>
                                            <p:strVal val="#ppt_x"/>
                                          </p:val>
                                        </p:tav>
                                      </p:tavLst>
                                    </p:anim>
                                    <p:animEffect transition="in" filter="wipe(left)">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277666"/>
            <a:ext cx="12190413" cy="4581922"/>
          </a:xfrm>
          <a:prstGeom prst="rect">
            <a:avLst/>
          </a:prstGeom>
          <a:solidFill>
            <a:srgbClr val="F6E7E6"/>
          </a:solidFill>
          <a:ln>
            <a:noFill/>
          </a:ln>
          <a:effectLst>
            <a:outerShdw blurRad="1524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zh-CN" sz="4000" dirty="0">
                <a:solidFill>
                  <a:schemeClr val="tx1"/>
                </a:solidFill>
              </a:rPr>
              <a:t>Welkom bij de Boeken                 quiz!</a:t>
            </a:r>
          </a:p>
          <a:p>
            <a:pPr algn="ctr"/>
            <a:endParaRPr lang="nl-NL" altLang="zh-CN" sz="4000" dirty="0">
              <a:solidFill>
                <a:schemeClr val="tx1"/>
              </a:solidFill>
            </a:endParaRPr>
          </a:p>
          <a:p>
            <a:pPr marL="457200" indent="-457200" algn="ctr">
              <a:buFont typeface="Arial" panose="020B0604020202020204" pitchFamily="34" charset="0"/>
              <a:buChar char="•"/>
            </a:pPr>
            <a:r>
              <a:rPr lang="nl-NL" altLang="zh-CN" sz="4000" dirty="0">
                <a:solidFill>
                  <a:schemeClr val="tx1"/>
                </a:solidFill>
              </a:rPr>
              <a:t>De klas tegen de juf of meester</a:t>
            </a:r>
          </a:p>
          <a:p>
            <a:pPr marL="457200" indent="-457200" algn="ctr">
              <a:buFont typeface="Arial" panose="020B0604020202020204" pitchFamily="34" charset="0"/>
              <a:buChar char="•"/>
            </a:pPr>
            <a:r>
              <a:rPr lang="nl-NL" altLang="zh-CN" sz="4000" dirty="0">
                <a:solidFill>
                  <a:schemeClr val="tx1"/>
                </a:solidFill>
              </a:rPr>
              <a:t>Vijf rondes</a:t>
            </a:r>
          </a:p>
          <a:p>
            <a:pPr marL="457200" indent="-457200" algn="ctr">
              <a:buFont typeface="Arial" panose="020B0604020202020204" pitchFamily="34" charset="0"/>
              <a:buChar char="•"/>
            </a:pPr>
            <a:r>
              <a:rPr lang="nl-NL" altLang="zh-CN" sz="4000" dirty="0">
                <a:solidFill>
                  <a:schemeClr val="tx1"/>
                </a:solidFill>
              </a:rPr>
              <a:t>Winnaar krijgt??</a:t>
            </a:r>
          </a:p>
          <a:p>
            <a:pPr marL="457200" indent="-457200" algn="ctr">
              <a:buFont typeface="Arial" panose="020B0604020202020204" pitchFamily="34" charset="0"/>
              <a:buChar char="•"/>
            </a:pPr>
            <a:endParaRPr lang="nl-NL" altLang="zh-CN" sz="4000" dirty="0">
              <a:solidFill>
                <a:schemeClr val="tx1"/>
              </a:solidFill>
            </a:endParaRPr>
          </a:p>
          <a:p>
            <a:pPr algn="ctr"/>
            <a:r>
              <a:rPr lang="nl-NL" altLang="zh-CN" sz="4000" dirty="0">
                <a:solidFill>
                  <a:schemeClr val="tx1"/>
                </a:solidFill>
              </a:rPr>
              <a:t>Laten we snel naar ronde 1</a:t>
            </a:r>
            <a:endParaRPr lang="zh-CN" altLang="en-US" sz="4000" dirty="0">
              <a:solidFill>
                <a:schemeClr val="tx1"/>
              </a:solidFill>
            </a:endParaRPr>
          </a:p>
        </p:txBody>
      </p:sp>
      <p:sp>
        <p:nvSpPr>
          <p:cNvPr id="3" name="矩形 2"/>
          <p:cNvSpPr/>
          <p:nvPr/>
        </p:nvSpPr>
        <p:spPr>
          <a:xfrm>
            <a:off x="1054646"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41499" y="-98598"/>
            <a:ext cx="2979583" cy="2808312"/>
          </a:xfrm>
          <a:prstGeom prst="rect">
            <a:avLst/>
          </a:prstGeom>
        </p:spPr>
      </p:pic>
      <p:pic>
        <p:nvPicPr>
          <p:cNvPr id="4" name="Picture 3" descr="Icon&#10;&#10;Description automatically generated">
            <a:extLst>
              <a:ext uri="{FF2B5EF4-FFF2-40B4-BE49-F238E27FC236}">
                <a16:creationId xmlns:a16="http://schemas.microsoft.com/office/drawing/2014/main" id="{CAC434CA-CD7A-675E-9492-14D073126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9935" y="1968234"/>
            <a:ext cx="2019977" cy="1482959"/>
          </a:xfrm>
          <a:prstGeom prst="rect">
            <a:avLst/>
          </a:prstGeom>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CAC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1</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5591150" y="4725938"/>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350790" y="5266162"/>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imated Sushi by Amy Cheong on Dribbble">
            <a:extLst>
              <a:ext uri="{FF2B5EF4-FFF2-40B4-BE49-F238E27FC236}">
                <a16:creationId xmlns:a16="http://schemas.microsoft.com/office/drawing/2014/main" id="{07F8E287-D09A-ED3C-44EF-4A22D4B3E02E}"/>
              </a:ext>
            </a:extLst>
          </p:cNvPr>
          <p:cNvPicPr>
            <a:picLocks noChangeAspect="1" noChangeArrowheads="1"/>
          </p:cNvPicPr>
          <p:nvPr/>
        </p:nvPicPr>
        <p:blipFill>
          <a:blip r:embed="rId4">
            <a:clrChange>
              <a:clrFrom>
                <a:srgbClr val="FBCACB"/>
              </a:clrFrom>
              <a:clrTo>
                <a:srgbClr val="FBCACB">
                  <a:alpha val="0"/>
                </a:srgbClr>
              </a:clrTo>
            </a:clrChange>
            <a:extLst>
              <a:ext uri="{28A0092B-C50C-407E-A947-70E740481C1C}">
                <a14:useLocalDpi xmlns:a14="http://schemas.microsoft.com/office/drawing/2010/main" val="0"/>
              </a:ext>
            </a:extLst>
          </a:blip>
          <a:srcRect/>
          <a:stretch>
            <a:fillRect/>
          </a:stretch>
        </p:blipFill>
        <p:spPr bwMode="auto">
          <a:xfrm>
            <a:off x="-601538" y="4790592"/>
            <a:ext cx="3520909" cy="26406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8D945E-A7A5-2348-18A4-6F5C4C76FE3E}"/>
              </a:ext>
            </a:extLst>
          </p:cNvPr>
          <p:cNvSpPr/>
          <p:nvPr/>
        </p:nvSpPr>
        <p:spPr>
          <a:xfrm>
            <a:off x="1958752" y="1627413"/>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nergens</a:t>
            </a:r>
            <a:endParaRPr lang="LID4096" b="1" dirty="0"/>
          </a:p>
        </p:txBody>
      </p:sp>
      <p:sp>
        <p:nvSpPr>
          <p:cNvPr id="3" name="Rectangle 2">
            <a:extLst>
              <a:ext uri="{FF2B5EF4-FFF2-40B4-BE49-F238E27FC236}">
                <a16:creationId xmlns:a16="http://schemas.microsoft.com/office/drawing/2014/main" id="{6B344345-35B8-71F2-D1C6-6BFA63B7EFFF}"/>
              </a:ext>
            </a:extLst>
          </p:cNvPr>
          <p:cNvSpPr/>
          <p:nvPr/>
        </p:nvSpPr>
        <p:spPr>
          <a:xfrm>
            <a:off x="3142506" y="3389083"/>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die</a:t>
            </a:r>
            <a:endParaRPr lang="LID4096" b="1" dirty="0"/>
          </a:p>
        </p:txBody>
      </p:sp>
      <p:sp>
        <p:nvSpPr>
          <p:cNvPr id="4" name="Rectangle 3">
            <a:extLst>
              <a:ext uri="{FF2B5EF4-FFF2-40B4-BE49-F238E27FC236}">
                <a16:creationId xmlns:a16="http://schemas.microsoft.com/office/drawing/2014/main" id="{1C74149D-A3A8-A744-C242-FE3D93989A71}"/>
              </a:ext>
            </a:extLst>
          </p:cNvPr>
          <p:cNvSpPr/>
          <p:nvPr/>
        </p:nvSpPr>
        <p:spPr>
          <a:xfrm>
            <a:off x="5895877" y="1269554"/>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draaien</a:t>
            </a:r>
            <a:endParaRPr lang="LID4096" b="1" dirty="0"/>
          </a:p>
        </p:txBody>
      </p:sp>
      <p:sp>
        <p:nvSpPr>
          <p:cNvPr id="5" name="Rectangle 4">
            <a:extLst>
              <a:ext uri="{FF2B5EF4-FFF2-40B4-BE49-F238E27FC236}">
                <a16:creationId xmlns:a16="http://schemas.microsoft.com/office/drawing/2014/main" id="{1C664680-B70C-931F-1A34-01D2D8285640}"/>
              </a:ext>
            </a:extLst>
          </p:cNvPr>
          <p:cNvSpPr/>
          <p:nvPr/>
        </p:nvSpPr>
        <p:spPr>
          <a:xfrm>
            <a:off x="8642669" y="3141762"/>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films</a:t>
            </a:r>
            <a:endParaRPr lang="LID4096" b="1" dirty="0"/>
          </a:p>
        </p:txBody>
      </p:sp>
    </p:spTree>
    <p:extLst>
      <p:ext uri="{BB962C8B-B14F-4D97-AF65-F5344CB8AC3E}">
        <p14:creationId xmlns:p14="http://schemas.microsoft.com/office/powerpoint/2010/main" val="33875993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CAC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1</a:t>
            </a:r>
            <a:endParaRPr lang="LID4096"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350790" y="5266162"/>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imated Sushi by Amy Cheong on Dribbble">
            <a:extLst>
              <a:ext uri="{FF2B5EF4-FFF2-40B4-BE49-F238E27FC236}">
                <a16:creationId xmlns:a16="http://schemas.microsoft.com/office/drawing/2014/main" id="{07F8E287-D09A-ED3C-44EF-4A22D4B3E02E}"/>
              </a:ext>
            </a:extLst>
          </p:cNvPr>
          <p:cNvPicPr>
            <a:picLocks noChangeAspect="1" noChangeArrowheads="1"/>
          </p:cNvPicPr>
          <p:nvPr/>
        </p:nvPicPr>
        <p:blipFill>
          <a:blip r:embed="rId4">
            <a:clrChange>
              <a:clrFrom>
                <a:srgbClr val="FBCACB"/>
              </a:clrFrom>
              <a:clrTo>
                <a:srgbClr val="FBCACB">
                  <a:alpha val="0"/>
                </a:srgbClr>
              </a:clrTo>
            </a:clrChange>
            <a:extLst>
              <a:ext uri="{28A0092B-C50C-407E-A947-70E740481C1C}">
                <a14:useLocalDpi xmlns:a14="http://schemas.microsoft.com/office/drawing/2010/main" val="0"/>
              </a:ext>
            </a:extLst>
          </a:blip>
          <a:srcRect/>
          <a:stretch>
            <a:fillRect/>
          </a:stretch>
        </p:blipFill>
        <p:spPr bwMode="auto">
          <a:xfrm>
            <a:off x="-601538" y="4790592"/>
            <a:ext cx="3520909" cy="26406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8D945E-A7A5-2348-18A4-6F5C4C76FE3E}"/>
              </a:ext>
            </a:extLst>
          </p:cNvPr>
          <p:cNvSpPr/>
          <p:nvPr/>
        </p:nvSpPr>
        <p:spPr>
          <a:xfrm>
            <a:off x="266316" y="3382079"/>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nergens</a:t>
            </a:r>
            <a:endParaRPr lang="LID4096" b="1" dirty="0"/>
          </a:p>
        </p:txBody>
      </p:sp>
      <p:sp>
        <p:nvSpPr>
          <p:cNvPr id="3" name="Rectangle 2">
            <a:extLst>
              <a:ext uri="{FF2B5EF4-FFF2-40B4-BE49-F238E27FC236}">
                <a16:creationId xmlns:a16="http://schemas.microsoft.com/office/drawing/2014/main" id="{6B344345-35B8-71F2-D1C6-6BFA63B7EFFF}"/>
              </a:ext>
            </a:extLst>
          </p:cNvPr>
          <p:cNvSpPr/>
          <p:nvPr/>
        </p:nvSpPr>
        <p:spPr>
          <a:xfrm>
            <a:off x="2813939" y="1989889"/>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die</a:t>
            </a:r>
            <a:endParaRPr lang="LID4096" b="1" dirty="0"/>
          </a:p>
        </p:txBody>
      </p:sp>
      <p:sp>
        <p:nvSpPr>
          <p:cNvPr id="4" name="Rectangle 3">
            <a:extLst>
              <a:ext uri="{FF2B5EF4-FFF2-40B4-BE49-F238E27FC236}">
                <a16:creationId xmlns:a16="http://schemas.microsoft.com/office/drawing/2014/main" id="{1C74149D-A3A8-A744-C242-FE3D93989A71}"/>
              </a:ext>
            </a:extLst>
          </p:cNvPr>
          <p:cNvSpPr/>
          <p:nvPr/>
        </p:nvSpPr>
        <p:spPr>
          <a:xfrm>
            <a:off x="2813939" y="3382079"/>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draaien</a:t>
            </a:r>
            <a:endParaRPr lang="LID4096" b="1" dirty="0"/>
          </a:p>
        </p:txBody>
      </p:sp>
      <p:sp>
        <p:nvSpPr>
          <p:cNvPr id="5" name="Rectangle 4">
            <a:extLst>
              <a:ext uri="{FF2B5EF4-FFF2-40B4-BE49-F238E27FC236}">
                <a16:creationId xmlns:a16="http://schemas.microsoft.com/office/drawing/2014/main" id="{1C664680-B70C-931F-1A34-01D2D8285640}"/>
              </a:ext>
            </a:extLst>
          </p:cNvPr>
          <p:cNvSpPr/>
          <p:nvPr/>
        </p:nvSpPr>
        <p:spPr>
          <a:xfrm>
            <a:off x="266316" y="1989889"/>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films</a:t>
            </a:r>
            <a:endParaRPr lang="LID4096" b="1" dirty="0"/>
          </a:p>
        </p:txBody>
      </p:sp>
      <p:pic>
        <p:nvPicPr>
          <p:cNvPr id="5122" name="Picture 2" descr="Films die nergens draaien, Yorick Goldewijk | 9789021681825 | Boeken |  bol.com">
            <a:hlinkClick r:id="rId5"/>
            <a:extLst>
              <a:ext uri="{FF2B5EF4-FFF2-40B4-BE49-F238E27FC236}">
                <a16:creationId xmlns:a16="http://schemas.microsoft.com/office/drawing/2014/main" id="{F5AE4320-F8DD-1640-FC2E-77821AA3C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685" y="0"/>
            <a:ext cx="4467225"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50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CAC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2</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5591150" y="4725938"/>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350790" y="5266162"/>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imated Sushi by Amy Cheong on Dribbble">
            <a:extLst>
              <a:ext uri="{FF2B5EF4-FFF2-40B4-BE49-F238E27FC236}">
                <a16:creationId xmlns:a16="http://schemas.microsoft.com/office/drawing/2014/main" id="{07F8E287-D09A-ED3C-44EF-4A22D4B3E02E}"/>
              </a:ext>
            </a:extLst>
          </p:cNvPr>
          <p:cNvPicPr>
            <a:picLocks noChangeAspect="1" noChangeArrowheads="1"/>
          </p:cNvPicPr>
          <p:nvPr/>
        </p:nvPicPr>
        <p:blipFill>
          <a:blip r:embed="rId4">
            <a:clrChange>
              <a:clrFrom>
                <a:srgbClr val="FBCACB"/>
              </a:clrFrom>
              <a:clrTo>
                <a:srgbClr val="FBCACB">
                  <a:alpha val="0"/>
                </a:srgbClr>
              </a:clrTo>
            </a:clrChange>
            <a:extLst>
              <a:ext uri="{28A0092B-C50C-407E-A947-70E740481C1C}">
                <a14:useLocalDpi xmlns:a14="http://schemas.microsoft.com/office/drawing/2010/main" val="0"/>
              </a:ext>
            </a:extLst>
          </a:blip>
          <a:srcRect/>
          <a:stretch>
            <a:fillRect/>
          </a:stretch>
        </p:blipFill>
        <p:spPr bwMode="auto">
          <a:xfrm>
            <a:off x="-601538" y="4790592"/>
            <a:ext cx="3520909" cy="26406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8D945E-A7A5-2348-18A4-6F5C4C76FE3E}"/>
              </a:ext>
            </a:extLst>
          </p:cNvPr>
          <p:cNvSpPr/>
          <p:nvPr/>
        </p:nvSpPr>
        <p:spPr>
          <a:xfrm>
            <a:off x="7607374" y="597773"/>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weeshuis</a:t>
            </a:r>
            <a:endParaRPr lang="LID4096" b="1" dirty="0"/>
          </a:p>
        </p:txBody>
      </p:sp>
      <p:sp>
        <p:nvSpPr>
          <p:cNvPr id="3" name="Rectangle 2">
            <a:extLst>
              <a:ext uri="{FF2B5EF4-FFF2-40B4-BE49-F238E27FC236}">
                <a16:creationId xmlns:a16="http://schemas.microsoft.com/office/drawing/2014/main" id="{6B344345-35B8-71F2-D1C6-6BFA63B7EFFF}"/>
              </a:ext>
            </a:extLst>
          </p:cNvPr>
          <p:cNvSpPr/>
          <p:nvPr/>
        </p:nvSpPr>
        <p:spPr>
          <a:xfrm>
            <a:off x="9047534" y="3334352"/>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in</a:t>
            </a:r>
            <a:endParaRPr lang="LID4096" b="1" dirty="0"/>
          </a:p>
        </p:txBody>
      </p:sp>
      <p:sp>
        <p:nvSpPr>
          <p:cNvPr id="4" name="Rectangle 3">
            <a:extLst>
              <a:ext uri="{FF2B5EF4-FFF2-40B4-BE49-F238E27FC236}">
                <a16:creationId xmlns:a16="http://schemas.microsoft.com/office/drawing/2014/main" id="{1C74149D-A3A8-A744-C242-FE3D93989A71}"/>
              </a:ext>
            </a:extLst>
          </p:cNvPr>
          <p:cNvSpPr/>
          <p:nvPr/>
        </p:nvSpPr>
        <p:spPr>
          <a:xfrm>
            <a:off x="3410027" y="1673186"/>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de</a:t>
            </a:r>
            <a:endParaRPr lang="LID4096" b="1" dirty="0"/>
          </a:p>
        </p:txBody>
      </p:sp>
      <p:sp>
        <p:nvSpPr>
          <p:cNvPr id="5" name="Rectangle 4">
            <a:extLst>
              <a:ext uri="{FF2B5EF4-FFF2-40B4-BE49-F238E27FC236}">
                <a16:creationId xmlns:a16="http://schemas.microsoft.com/office/drawing/2014/main" id="{1C664680-B70C-931F-1A34-01D2D8285640}"/>
              </a:ext>
            </a:extLst>
          </p:cNvPr>
          <p:cNvSpPr/>
          <p:nvPr/>
        </p:nvSpPr>
        <p:spPr>
          <a:xfrm>
            <a:off x="721084" y="1687622"/>
            <a:ext cx="1135433"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zee</a:t>
            </a:r>
            <a:endParaRPr lang="LID4096" b="1" dirty="0"/>
          </a:p>
        </p:txBody>
      </p:sp>
      <p:sp>
        <p:nvSpPr>
          <p:cNvPr id="6" name="Rectangle 5">
            <a:extLst>
              <a:ext uri="{FF2B5EF4-FFF2-40B4-BE49-F238E27FC236}">
                <a16:creationId xmlns:a16="http://schemas.microsoft.com/office/drawing/2014/main" id="{335D8597-4E23-D77A-A939-D69543F8F5AC}"/>
              </a:ext>
            </a:extLst>
          </p:cNvPr>
          <p:cNvSpPr/>
          <p:nvPr/>
        </p:nvSpPr>
        <p:spPr>
          <a:xfrm>
            <a:off x="307384" y="3334352"/>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het</a:t>
            </a:r>
            <a:endParaRPr lang="LID4096" b="1" dirty="0"/>
          </a:p>
        </p:txBody>
      </p:sp>
      <p:sp>
        <p:nvSpPr>
          <p:cNvPr id="7" name="Rectangle 6">
            <a:extLst>
              <a:ext uri="{FF2B5EF4-FFF2-40B4-BE49-F238E27FC236}">
                <a16:creationId xmlns:a16="http://schemas.microsoft.com/office/drawing/2014/main" id="{474FEF08-1A4A-8029-8232-5473E8295A57}"/>
              </a:ext>
            </a:extLst>
          </p:cNvPr>
          <p:cNvSpPr/>
          <p:nvPr/>
        </p:nvSpPr>
        <p:spPr>
          <a:xfrm>
            <a:off x="4038050" y="3636105"/>
            <a:ext cx="274679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azuurblauwe</a:t>
            </a:r>
            <a:endParaRPr lang="LID4096" b="1" dirty="0"/>
          </a:p>
        </p:txBody>
      </p:sp>
    </p:spTree>
    <p:extLst>
      <p:ext uri="{BB962C8B-B14F-4D97-AF65-F5344CB8AC3E}">
        <p14:creationId xmlns:p14="http://schemas.microsoft.com/office/powerpoint/2010/main" val="354201692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CAC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2</a:t>
            </a:r>
            <a:endParaRPr lang="LID4096"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350790" y="5266162"/>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imated Sushi by Amy Cheong on Dribbble">
            <a:extLst>
              <a:ext uri="{FF2B5EF4-FFF2-40B4-BE49-F238E27FC236}">
                <a16:creationId xmlns:a16="http://schemas.microsoft.com/office/drawing/2014/main" id="{07F8E287-D09A-ED3C-44EF-4A22D4B3E02E}"/>
              </a:ext>
            </a:extLst>
          </p:cNvPr>
          <p:cNvPicPr>
            <a:picLocks noChangeAspect="1" noChangeArrowheads="1"/>
          </p:cNvPicPr>
          <p:nvPr/>
        </p:nvPicPr>
        <p:blipFill>
          <a:blip r:embed="rId4">
            <a:clrChange>
              <a:clrFrom>
                <a:srgbClr val="FBCACB"/>
              </a:clrFrom>
              <a:clrTo>
                <a:srgbClr val="FBCACB">
                  <a:alpha val="0"/>
                </a:srgbClr>
              </a:clrTo>
            </a:clrChange>
            <a:extLst>
              <a:ext uri="{28A0092B-C50C-407E-A947-70E740481C1C}">
                <a14:useLocalDpi xmlns:a14="http://schemas.microsoft.com/office/drawing/2010/main" val="0"/>
              </a:ext>
            </a:extLst>
          </a:blip>
          <a:srcRect/>
          <a:stretch>
            <a:fillRect/>
          </a:stretch>
        </p:blipFill>
        <p:spPr bwMode="auto">
          <a:xfrm>
            <a:off x="-601538" y="4790592"/>
            <a:ext cx="3520909" cy="26406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8D945E-A7A5-2348-18A4-6F5C4C76FE3E}"/>
              </a:ext>
            </a:extLst>
          </p:cNvPr>
          <p:cNvSpPr/>
          <p:nvPr/>
        </p:nvSpPr>
        <p:spPr>
          <a:xfrm>
            <a:off x="2431246" y="1673186"/>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weeshuis</a:t>
            </a:r>
            <a:endParaRPr lang="LID4096" b="1" dirty="0"/>
          </a:p>
        </p:txBody>
      </p:sp>
      <p:sp>
        <p:nvSpPr>
          <p:cNvPr id="3" name="Rectangle 2">
            <a:extLst>
              <a:ext uri="{FF2B5EF4-FFF2-40B4-BE49-F238E27FC236}">
                <a16:creationId xmlns:a16="http://schemas.microsoft.com/office/drawing/2014/main" id="{6B344345-35B8-71F2-D1C6-6BFA63B7EFFF}"/>
              </a:ext>
            </a:extLst>
          </p:cNvPr>
          <p:cNvSpPr/>
          <p:nvPr/>
        </p:nvSpPr>
        <p:spPr>
          <a:xfrm>
            <a:off x="4871070" y="1673186"/>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in</a:t>
            </a:r>
            <a:endParaRPr lang="LID4096" b="1" dirty="0"/>
          </a:p>
        </p:txBody>
      </p:sp>
      <p:sp>
        <p:nvSpPr>
          <p:cNvPr id="4" name="Rectangle 3">
            <a:extLst>
              <a:ext uri="{FF2B5EF4-FFF2-40B4-BE49-F238E27FC236}">
                <a16:creationId xmlns:a16="http://schemas.microsoft.com/office/drawing/2014/main" id="{1C74149D-A3A8-A744-C242-FE3D93989A71}"/>
              </a:ext>
            </a:extLst>
          </p:cNvPr>
          <p:cNvSpPr/>
          <p:nvPr/>
        </p:nvSpPr>
        <p:spPr>
          <a:xfrm>
            <a:off x="78796" y="3429794"/>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de</a:t>
            </a:r>
            <a:endParaRPr lang="LID4096" b="1" dirty="0"/>
          </a:p>
        </p:txBody>
      </p:sp>
      <p:sp>
        <p:nvSpPr>
          <p:cNvPr id="5" name="Rectangle 4">
            <a:extLst>
              <a:ext uri="{FF2B5EF4-FFF2-40B4-BE49-F238E27FC236}">
                <a16:creationId xmlns:a16="http://schemas.microsoft.com/office/drawing/2014/main" id="{1C664680-B70C-931F-1A34-01D2D8285640}"/>
              </a:ext>
            </a:extLst>
          </p:cNvPr>
          <p:cNvSpPr/>
          <p:nvPr/>
        </p:nvSpPr>
        <p:spPr>
          <a:xfrm>
            <a:off x="5895877" y="3429794"/>
            <a:ext cx="1135433"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zee</a:t>
            </a:r>
            <a:endParaRPr lang="LID4096" b="1" dirty="0"/>
          </a:p>
        </p:txBody>
      </p:sp>
      <p:sp>
        <p:nvSpPr>
          <p:cNvPr id="6" name="Rectangle 5">
            <a:extLst>
              <a:ext uri="{FF2B5EF4-FFF2-40B4-BE49-F238E27FC236}">
                <a16:creationId xmlns:a16="http://schemas.microsoft.com/office/drawing/2014/main" id="{335D8597-4E23-D77A-A939-D69543F8F5AC}"/>
              </a:ext>
            </a:extLst>
          </p:cNvPr>
          <p:cNvSpPr/>
          <p:nvPr/>
        </p:nvSpPr>
        <p:spPr>
          <a:xfrm>
            <a:off x="78796" y="1673186"/>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het</a:t>
            </a:r>
            <a:endParaRPr lang="LID4096" b="1" dirty="0"/>
          </a:p>
        </p:txBody>
      </p:sp>
      <p:sp>
        <p:nvSpPr>
          <p:cNvPr id="7" name="Rectangle 6">
            <a:extLst>
              <a:ext uri="{FF2B5EF4-FFF2-40B4-BE49-F238E27FC236}">
                <a16:creationId xmlns:a16="http://schemas.microsoft.com/office/drawing/2014/main" id="{474FEF08-1A4A-8029-8232-5473E8295A57}"/>
              </a:ext>
            </a:extLst>
          </p:cNvPr>
          <p:cNvSpPr/>
          <p:nvPr/>
        </p:nvSpPr>
        <p:spPr>
          <a:xfrm>
            <a:off x="2428939" y="3429794"/>
            <a:ext cx="274679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azuurblauwe</a:t>
            </a:r>
            <a:endParaRPr lang="LID4096" b="1" dirty="0"/>
          </a:p>
        </p:txBody>
      </p:sp>
      <p:pic>
        <p:nvPicPr>
          <p:cNvPr id="6146" name="Picture 2" descr="Het weeshuis in de azuurblauwe zee, T.J. Klune | 9789021462684 | Boeken |  bol.com">
            <a:hlinkClick r:id="rId5"/>
            <a:extLst>
              <a:ext uri="{FF2B5EF4-FFF2-40B4-BE49-F238E27FC236}">
                <a16:creationId xmlns:a16="http://schemas.microsoft.com/office/drawing/2014/main" id="{BE45F9C5-EF40-17B5-53DC-49DE11534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3763" y="0"/>
            <a:ext cx="4319587"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53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CAC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3</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5591150" y="4725938"/>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350790" y="5266162"/>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imated Sushi by Amy Cheong on Dribbble">
            <a:extLst>
              <a:ext uri="{FF2B5EF4-FFF2-40B4-BE49-F238E27FC236}">
                <a16:creationId xmlns:a16="http://schemas.microsoft.com/office/drawing/2014/main" id="{07F8E287-D09A-ED3C-44EF-4A22D4B3E02E}"/>
              </a:ext>
            </a:extLst>
          </p:cNvPr>
          <p:cNvPicPr>
            <a:picLocks noChangeAspect="1" noChangeArrowheads="1"/>
          </p:cNvPicPr>
          <p:nvPr/>
        </p:nvPicPr>
        <p:blipFill>
          <a:blip r:embed="rId4">
            <a:clrChange>
              <a:clrFrom>
                <a:srgbClr val="FBCACB"/>
              </a:clrFrom>
              <a:clrTo>
                <a:srgbClr val="FBCACB">
                  <a:alpha val="0"/>
                </a:srgbClr>
              </a:clrTo>
            </a:clrChange>
            <a:extLst>
              <a:ext uri="{28A0092B-C50C-407E-A947-70E740481C1C}">
                <a14:useLocalDpi xmlns:a14="http://schemas.microsoft.com/office/drawing/2010/main" val="0"/>
              </a:ext>
            </a:extLst>
          </a:blip>
          <a:srcRect/>
          <a:stretch>
            <a:fillRect/>
          </a:stretch>
        </p:blipFill>
        <p:spPr bwMode="auto">
          <a:xfrm>
            <a:off x="-601538" y="4790592"/>
            <a:ext cx="3520909" cy="26406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DC19D1-09D7-CB8C-C107-A333955F9B8D}"/>
              </a:ext>
            </a:extLst>
          </p:cNvPr>
          <p:cNvSpPr/>
          <p:nvPr/>
        </p:nvSpPr>
        <p:spPr>
          <a:xfrm>
            <a:off x="7780547" y="2277666"/>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schoen</a:t>
            </a:r>
            <a:endParaRPr lang="LID4096" b="1" dirty="0"/>
          </a:p>
        </p:txBody>
      </p:sp>
      <p:sp>
        <p:nvSpPr>
          <p:cNvPr id="7" name="Rectangle 6">
            <a:extLst>
              <a:ext uri="{FF2B5EF4-FFF2-40B4-BE49-F238E27FC236}">
                <a16:creationId xmlns:a16="http://schemas.microsoft.com/office/drawing/2014/main" id="{94E0F57A-5BA9-7090-59CB-082A0CF43E08}"/>
              </a:ext>
            </a:extLst>
          </p:cNvPr>
          <p:cNvSpPr/>
          <p:nvPr/>
        </p:nvSpPr>
        <p:spPr>
          <a:xfrm>
            <a:off x="190550" y="2464809"/>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tien</a:t>
            </a:r>
            <a:endParaRPr lang="LID4096" b="1" dirty="0"/>
          </a:p>
        </p:txBody>
      </p:sp>
      <p:sp>
        <p:nvSpPr>
          <p:cNvPr id="8" name="Rectangle 7">
            <a:extLst>
              <a:ext uri="{FF2B5EF4-FFF2-40B4-BE49-F238E27FC236}">
                <a16:creationId xmlns:a16="http://schemas.microsoft.com/office/drawing/2014/main" id="{2E6BC59B-FAF2-DFF0-DD42-22D4218222BE}"/>
              </a:ext>
            </a:extLst>
          </p:cNvPr>
          <p:cNvSpPr/>
          <p:nvPr/>
        </p:nvSpPr>
        <p:spPr>
          <a:xfrm>
            <a:off x="10609309" y="2277666"/>
            <a:ext cx="1135433"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de</a:t>
            </a:r>
            <a:endParaRPr lang="LID4096" b="1" dirty="0"/>
          </a:p>
        </p:txBody>
      </p:sp>
      <p:sp>
        <p:nvSpPr>
          <p:cNvPr id="9" name="Rectangle 8">
            <a:extLst>
              <a:ext uri="{FF2B5EF4-FFF2-40B4-BE49-F238E27FC236}">
                <a16:creationId xmlns:a16="http://schemas.microsoft.com/office/drawing/2014/main" id="{E316A8C9-2396-48EF-0C94-952E4E51C553}"/>
              </a:ext>
            </a:extLst>
          </p:cNvPr>
          <p:cNvSpPr/>
          <p:nvPr/>
        </p:nvSpPr>
        <p:spPr>
          <a:xfrm>
            <a:off x="5087094" y="562973"/>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miljoen</a:t>
            </a:r>
            <a:endParaRPr lang="LID4096" b="1" dirty="0"/>
          </a:p>
        </p:txBody>
      </p:sp>
      <p:sp>
        <p:nvSpPr>
          <p:cNvPr id="10" name="Rectangle 9">
            <a:extLst>
              <a:ext uri="{FF2B5EF4-FFF2-40B4-BE49-F238E27FC236}">
                <a16:creationId xmlns:a16="http://schemas.microsoft.com/office/drawing/2014/main" id="{3BABF7AD-304A-0FD7-739C-DFAB479D1488}"/>
              </a:ext>
            </a:extLst>
          </p:cNvPr>
          <p:cNvSpPr/>
          <p:nvPr/>
        </p:nvSpPr>
        <p:spPr>
          <a:xfrm>
            <a:off x="4044007" y="1976592"/>
            <a:ext cx="1135433"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van</a:t>
            </a:r>
            <a:endParaRPr lang="LID4096" b="1" dirty="0"/>
          </a:p>
        </p:txBody>
      </p:sp>
    </p:spTree>
    <p:extLst>
      <p:ext uri="{BB962C8B-B14F-4D97-AF65-F5344CB8AC3E}">
        <p14:creationId xmlns:p14="http://schemas.microsoft.com/office/powerpoint/2010/main" val="389360809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CAC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3</a:t>
            </a:r>
            <a:endParaRPr lang="LID4096"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350790" y="5266162"/>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imated Sushi by Amy Cheong on Dribbble">
            <a:extLst>
              <a:ext uri="{FF2B5EF4-FFF2-40B4-BE49-F238E27FC236}">
                <a16:creationId xmlns:a16="http://schemas.microsoft.com/office/drawing/2014/main" id="{07F8E287-D09A-ED3C-44EF-4A22D4B3E02E}"/>
              </a:ext>
            </a:extLst>
          </p:cNvPr>
          <p:cNvPicPr>
            <a:picLocks noChangeAspect="1" noChangeArrowheads="1"/>
          </p:cNvPicPr>
          <p:nvPr/>
        </p:nvPicPr>
        <p:blipFill>
          <a:blip r:embed="rId4">
            <a:clrChange>
              <a:clrFrom>
                <a:srgbClr val="FBCACB"/>
              </a:clrFrom>
              <a:clrTo>
                <a:srgbClr val="FBCACB">
                  <a:alpha val="0"/>
                </a:srgbClr>
              </a:clrTo>
            </a:clrChange>
            <a:extLst>
              <a:ext uri="{28A0092B-C50C-407E-A947-70E740481C1C}">
                <a14:useLocalDpi xmlns:a14="http://schemas.microsoft.com/office/drawing/2010/main" val="0"/>
              </a:ext>
            </a:extLst>
          </a:blip>
          <a:srcRect/>
          <a:stretch>
            <a:fillRect/>
          </a:stretch>
        </p:blipFill>
        <p:spPr bwMode="auto">
          <a:xfrm>
            <a:off x="-601538" y="4790592"/>
            <a:ext cx="3520909" cy="26406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B344345-35B8-71F2-D1C6-6BFA63B7EFFF}"/>
              </a:ext>
            </a:extLst>
          </p:cNvPr>
          <p:cNvSpPr/>
          <p:nvPr/>
        </p:nvSpPr>
        <p:spPr>
          <a:xfrm>
            <a:off x="1414686" y="1874843"/>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schoen</a:t>
            </a:r>
            <a:endParaRPr lang="LID4096" b="1" dirty="0"/>
          </a:p>
        </p:txBody>
      </p:sp>
      <p:sp>
        <p:nvSpPr>
          <p:cNvPr id="4" name="Rectangle 3">
            <a:extLst>
              <a:ext uri="{FF2B5EF4-FFF2-40B4-BE49-F238E27FC236}">
                <a16:creationId xmlns:a16="http://schemas.microsoft.com/office/drawing/2014/main" id="{1C74149D-A3A8-A744-C242-FE3D93989A71}"/>
              </a:ext>
            </a:extLst>
          </p:cNvPr>
          <p:cNvSpPr/>
          <p:nvPr/>
        </p:nvSpPr>
        <p:spPr>
          <a:xfrm>
            <a:off x="334566" y="3124830"/>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tien</a:t>
            </a:r>
            <a:endParaRPr lang="LID4096" b="1" dirty="0"/>
          </a:p>
        </p:txBody>
      </p:sp>
      <p:sp>
        <p:nvSpPr>
          <p:cNvPr id="5" name="Rectangle 4">
            <a:extLst>
              <a:ext uri="{FF2B5EF4-FFF2-40B4-BE49-F238E27FC236}">
                <a16:creationId xmlns:a16="http://schemas.microsoft.com/office/drawing/2014/main" id="{1C664680-B70C-931F-1A34-01D2D8285640}"/>
              </a:ext>
            </a:extLst>
          </p:cNvPr>
          <p:cNvSpPr/>
          <p:nvPr/>
        </p:nvSpPr>
        <p:spPr>
          <a:xfrm>
            <a:off x="166589" y="1844855"/>
            <a:ext cx="1135433"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de</a:t>
            </a:r>
            <a:endParaRPr lang="LID4096" b="1" dirty="0"/>
          </a:p>
        </p:txBody>
      </p:sp>
      <p:sp>
        <p:nvSpPr>
          <p:cNvPr id="6" name="Rectangle 5">
            <a:extLst>
              <a:ext uri="{FF2B5EF4-FFF2-40B4-BE49-F238E27FC236}">
                <a16:creationId xmlns:a16="http://schemas.microsoft.com/office/drawing/2014/main" id="{335D8597-4E23-D77A-A939-D69543F8F5AC}"/>
              </a:ext>
            </a:extLst>
          </p:cNvPr>
          <p:cNvSpPr/>
          <p:nvPr/>
        </p:nvSpPr>
        <p:spPr>
          <a:xfrm>
            <a:off x="2795415" y="3146724"/>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miljoen</a:t>
            </a:r>
            <a:endParaRPr lang="LID4096" b="1" dirty="0"/>
          </a:p>
        </p:txBody>
      </p:sp>
      <p:sp>
        <p:nvSpPr>
          <p:cNvPr id="2" name="Rectangle 1">
            <a:extLst>
              <a:ext uri="{FF2B5EF4-FFF2-40B4-BE49-F238E27FC236}">
                <a16:creationId xmlns:a16="http://schemas.microsoft.com/office/drawing/2014/main" id="{5C6F72DA-75B2-7A25-89B0-55A63178B004}"/>
              </a:ext>
            </a:extLst>
          </p:cNvPr>
          <p:cNvSpPr/>
          <p:nvPr/>
        </p:nvSpPr>
        <p:spPr>
          <a:xfrm>
            <a:off x="3934966" y="1878733"/>
            <a:ext cx="1135433"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van</a:t>
            </a:r>
            <a:endParaRPr lang="LID4096" b="1" dirty="0"/>
          </a:p>
        </p:txBody>
      </p:sp>
      <p:pic>
        <p:nvPicPr>
          <p:cNvPr id="6146" name="Picture 2" descr="De schoen van tien miljoen, Annet Schaap | Boek | 9789083260372 | Bruna">
            <a:hlinkClick r:id="rId5"/>
            <a:extLst>
              <a:ext uri="{FF2B5EF4-FFF2-40B4-BE49-F238E27FC236}">
                <a16:creationId xmlns:a16="http://schemas.microsoft.com/office/drawing/2014/main" id="{995F6C62-6351-18D6-3C1B-94FFA2AF56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015" y="0"/>
            <a:ext cx="46990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0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CAC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4</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5591150" y="4725938"/>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350790" y="5266162"/>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imated Sushi by Amy Cheong on Dribbble">
            <a:extLst>
              <a:ext uri="{FF2B5EF4-FFF2-40B4-BE49-F238E27FC236}">
                <a16:creationId xmlns:a16="http://schemas.microsoft.com/office/drawing/2014/main" id="{07F8E287-D09A-ED3C-44EF-4A22D4B3E02E}"/>
              </a:ext>
            </a:extLst>
          </p:cNvPr>
          <p:cNvPicPr>
            <a:picLocks noChangeAspect="1" noChangeArrowheads="1"/>
          </p:cNvPicPr>
          <p:nvPr/>
        </p:nvPicPr>
        <p:blipFill>
          <a:blip r:embed="rId4">
            <a:clrChange>
              <a:clrFrom>
                <a:srgbClr val="FBCACB"/>
              </a:clrFrom>
              <a:clrTo>
                <a:srgbClr val="FBCACB">
                  <a:alpha val="0"/>
                </a:srgbClr>
              </a:clrTo>
            </a:clrChange>
            <a:extLst>
              <a:ext uri="{28A0092B-C50C-407E-A947-70E740481C1C}">
                <a14:useLocalDpi xmlns:a14="http://schemas.microsoft.com/office/drawing/2010/main" val="0"/>
              </a:ext>
            </a:extLst>
          </a:blip>
          <a:srcRect/>
          <a:stretch>
            <a:fillRect/>
          </a:stretch>
        </p:blipFill>
        <p:spPr bwMode="auto">
          <a:xfrm>
            <a:off x="-601538" y="4790592"/>
            <a:ext cx="3520909" cy="26406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B344345-35B8-71F2-D1C6-6BFA63B7EFFF}"/>
              </a:ext>
            </a:extLst>
          </p:cNvPr>
          <p:cNvSpPr/>
          <p:nvPr/>
        </p:nvSpPr>
        <p:spPr>
          <a:xfrm>
            <a:off x="5015086" y="916868"/>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De</a:t>
            </a:r>
            <a:endParaRPr lang="LID4096" b="1" dirty="0"/>
          </a:p>
        </p:txBody>
      </p:sp>
      <p:sp>
        <p:nvSpPr>
          <p:cNvPr id="5" name="Rectangle 4">
            <a:extLst>
              <a:ext uri="{FF2B5EF4-FFF2-40B4-BE49-F238E27FC236}">
                <a16:creationId xmlns:a16="http://schemas.microsoft.com/office/drawing/2014/main" id="{1C664680-B70C-931F-1A34-01D2D8285640}"/>
              </a:ext>
            </a:extLst>
          </p:cNvPr>
          <p:cNvSpPr/>
          <p:nvPr/>
        </p:nvSpPr>
        <p:spPr>
          <a:xfrm>
            <a:off x="5556961" y="2459931"/>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g</a:t>
            </a:r>
            <a:endParaRPr lang="LID4096" b="1" dirty="0"/>
          </a:p>
        </p:txBody>
      </p:sp>
      <p:sp>
        <p:nvSpPr>
          <p:cNvPr id="2" name="Rectangle 1">
            <a:extLst>
              <a:ext uri="{FF2B5EF4-FFF2-40B4-BE49-F238E27FC236}">
                <a16:creationId xmlns:a16="http://schemas.microsoft.com/office/drawing/2014/main" id="{1EE9454A-DD55-5663-B923-46E731EFCEB1}"/>
              </a:ext>
            </a:extLst>
          </p:cNvPr>
          <p:cNvSpPr/>
          <p:nvPr/>
        </p:nvSpPr>
        <p:spPr>
          <a:xfrm>
            <a:off x="3866310" y="2555113"/>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r</a:t>
            </a:r>
            <a:endParaRPr lang="LID4096" b="1" dirty="0"/>
          </a:p>
        </p:txBody>
      </p:sp>
      <p:sp>
        <p:nvSpPr>
          <p:cNvPr id="7" name="Rectangle 6">
            <a:extLst>
              <a:ext uri="{FF2B5EF4-FFF2-40B4-BE49-F238E27FC236}">
                <a16:creationId xmlns:a16="http://schemas.microsoft.com/office/drawing/2014/main" id="{AD9631DB-571A-62C1-521D-3E5D6FF265A3}"/>
              </a:ext>
            </a:extLst>
          </p:cNvPr>
          <p:cNvSpPr/>
          <p:nvPr/>
        </p:nvSpPr>
        <p:spPr>
          <a:xfrm>
            <a:off x="2042305" y="2579388"/>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i</a:t>
            </a:r>
            <a:endParaRPr lang="LID4096" b="1" dirty="0"/>
          </a:p>
        </p:txBody>
      </p:sp>
      <p:sp>
        <p:nvSpPr>
          <p:cNvPr id="8" name="Rectangle 7">
            <a:extLst>
              <a:ext uri="{FF2B5EF4-FFF2-40B4-BE49-F238E27FC236}">
                <a16:creationId xmlns:a16="http://schemas.microsoft.com/office/drawing/2014/main" id="{5403AB7B-7B51-BF4D-92BB-4CBCFCE0AA92}"/>
              </a:ext>
            </a:extLst>
          </p:cNvPr>
          <p:cNvSpPr/>
          <p:nvPr/>
        </p:nvSpPr>
        <p:spPr>
          <a:xfrm>
            <a:off x="1050886" y="1410688"/>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e</a:t>
            </a:r>
            <a:endParaRPr lang="LID4096" b="1" dirty="0"/>
          </a:p>
        </p:txBody>
      </p:sp>
      <p:sp>
        <p:nvSpPr>
          <p:cNvPr id="9" name="Rectangle 8">
            <a:extLst>
              <a:ext uri="{FF2B5EF4-FFF2-40B4-BE49-F238E27FC236}">
                <a16:creationId xmlns:a16="http://schemas.microsoft.com/office/drawing/2014/main" id="{8EE25051-9763-325C-F7C1-0F29640D959D}"/>
              </a:ext>
            </a:extLst>
          </p:cNvPr>
          <p:cNvSpPr/>
          <p:nvPr/>
        </p:nvSpPr>
        <p:spPr>
          <a:xfrm>
            <a:off x="7895406" y="2280079"/>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e</a:t>
            </a:r>
            <a:endParaRPr lang="LID4096" b="1" dirty="0"/>
          </a:p>
        </p:txBody>
      </p:sp>
      <p:sp>
        <p:nvSpPr>
          <p:cNvPr id="10" name="Rectangle 9">
            <a:extLst>
              <a:ext uri="{FF2B5EF4-FFF2-40B4-BE49-F238E27FC236}">
                <a16:creationId xmlns:a16="http://schemas.microsoft.com/office/drawing/2014/main" id="{025B4C4B-480F-0156-AC68-BA13A4A7C08F}"/>
              </a:ext>
            </a:extLst>
          </p:cNvPr>
          <p:cNvSpPr/>
          <p:nvPr/>
        </p:nvSpPr>
        <p:spPr>
          <a:xfrm>
            <a:off x="4385158" y="4177358"/>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b</a:t>
            </a:r>
            <a:endParaRPr lang="LID4096" b="1" dirty="0"/>
          </a:p>
        </p:txBody>
      </p:sp>
      <p:sp>
        <p:nvSpPr>
          <p:cNvPr id="11" name="Rectangle 10">
            <a:extLst>
              <a:ext uri="{FF2B5EF4-FFF2-40B4-BE49-F238E27FC236}">
                <a16:creationId xmlns:a16="http://schemas.microsoft.com/office/drawing/2014/main" id="{3FD93883-F303-61BF-1A67-F9E550BAAFC8}"/>
              </a:ext>
            </a:extLst>
          </p:cNvPr>
          <p:cNvSpPr/>
          <p:nvPr/>
        </p:nvSpPr>
        <p:spPr>
          <a:xfrm>
            <a:off x="1708884" y="3725102"/>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u</a:t>
            </a:r>
            <a:endParaRPr lang="LID4096" b="1" dirty="0"/>
          </a:p>
        </p:txBody>
      </p:sp>
      <p:sp>
        <p:nvSpPr>
          <p:cNvPr id="12" name="Rectangle 11">
            <a:extLst>
              <a:ext uri="{FF2B5EF4-FFF2-40B4-BE49-F238E27FC236}">
                <a16:creationId xmlns:a16="http://schemas.microsoft.com/office/drawing/2014/main" id="{EEF12DAA-84F6-7E64-3428-17982BB62009}"/>
              </a:ext>
            </a:extLst>
          </p:cNvPr>
          <p:cNvSpPr/>
          <p:nvPr/>
        </p:nvSpPr>
        <p:spPr>
          <a:xfrm>
            <a:off x="374730" y="3241767"/>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s</a:t>
            </a:r>
            <a:endParaRPr lang="LID4096" b="1" dirty="0"/>
          </a:p>
        </p:txBody>
      </p:sp>
      <p:sp>
        <p:nvSpPr>
          <p:cNvPr id="13" name="Rectangle 12">
            <a:extLst>
              <a:ext uri="{FF2B5EF4-FFF2-40B4-BE49-F238E27FC236}">
                <a16:creationId xmlns:a16="http://schemas.microsoft.com/office/drawing/2014/main" id="{18C0BF45-90A4-FCD6-8057-F4167421DDFA}"/>
              </a:ext>
            </a:extLst>
          </p:cNvPr>
          <p:cNvSpPr/>
          <p:nvPr/>
        </p:nvSpPr>
        <p:spPr>
          <a:xfrm>
            <a:off x="3106930" y="3939345"/>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err="1"/>
              <a:t>z</a:t>
            </a:r>
            <a:endParaRPr lang="LID4096" b="1" dirty="0"/>
          </a:p>
        </p:txBody>
      </p:sp>
      <p:sp>
        <p:nvSpPr>
          <p:cNvPr id="14" name="Rectangle 13">
            <a:extLst>
              <a:ext uri="{FF2B5EF4-FFF2-40B4-BE49-F238E27FC236}">
                <a16:creationId xmlns:a16="http://schemas.microsoft.com/office/drawing/2014/main" id="{8AC7E57B-2C47-6DD8-8C69-6F7ABBB010E4}"/>
              </a:ext>
            </a:extLst>
          </p:cNvPr>
          <p:cNvSpPr/>
          <p:nvPr/>
        </p:nvSpPr>
        <p:spPr>
          <a:xfrm>
            <a:off x="5850945" y="4214528"/>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l</a:t>
            </a:r>
            <a:endParaRPr lang="LID4096" b="1" dirty="0"/>
          </a:p>
        </p:txBody>
      </p:sp>
    </p:spTree>
    <p:extLst>
      <p:ext uri="{BB962C8B-B14F-4D97-AF65-F5344CB8AC3E}">
        <p14:creationId xmlns:p14="http://schemas.microsoft.com/office/powerpoint/2010/main" val="120928700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CACB"/>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706082" y="807278"/>
            <a:ext cx="1610569" cy="646331"/>
          </a:xfrm>
          <a:prstGeom prst="rect">
            <a:avLst/>
          </a:prstGeom>
          <a:noFill/>
        </p:spPr>
        <p:txBody>
          <a:bodyPr wrap="none" rtlCol="0">
            <a:spAutoFit/>
          </a:bodyPr>
          <a:lstStyle/>
          <a:p>
            <a:r>
              <a:rPr lang="nl-NL" sz="3600" b="1" dirty="0">
                <a:solidFill>
                  <a:srgbClr val="953735"/>
                </a:solidFill>
              </a:rPr>
              <a:t>Vraag 4</a:t>
            </a:r>
            <a:endParaRPr lang="LID4096"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350790" y="5266162"/>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imated Sushi by Amy Cheong on Dribbble">
            <a:extLst>
              <a:ext uri="{FF2B5EF4-FFF2-40B4-BE49-F238E27FC236}">
                <a16:creationId xmlns:a16="http://schemas.microsoft.com/office/drawing/2014/main" id="{07F8E287-D09A-ED3C-44EF-4A22D4B3E02E}"/>
              </a:ext>
            </a:extLst>
          </p:cNvPr>
          <p:cNvPicPr>
            <a:picLocks noChangeAspect="1" noChangeArrowheads="1"/>
          </p:cNvPicPr>
          <p:nvPr/>
        </p:nvPicPr>
        <p:blipFill>
          <a:blip r:embed="rId4">
            <a:clrChange>
              <a:clrFrom>
                <a:srgbClr val="FBCACB"/>
              </a:clrFrom>
              <a:clrTo>
                <a:srgbClr val="FBCACB">
                  <a:alpha val="0"/>
                </a:srgbClr>
              </a:clrTo>
            </a:clrChange>
            <a:extLst>
              <a:ext uri="{28A0092B-C50C-407E-A947-70E740481C1C}">
                <a14:useLocalDpi xmlns:a14="http://schemas.microsoft.com/office/drawing/2010/main" val="0"/>
              </a:ext>
            </a:extLst>
          </a:blip>
          <a:srcRect/>
          <a:stretch>
            <a:fillRect/>
          </a:stretch>
        </p:blipFill>
        <p:spPr bwMode="auto">
          <a:xfrm>
            <a:off x="-601538" y="4790592"/>
            <a:ext cx="3520909" cy="26406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B344345-35B8-71F2-D1C6-6BFA63B7EFFF}"/>
              </a:ext>
            </a:extLst>
          </p:cNvPr>
          <p:cNvSpPr/>
          <p:nvPr/>
        </p:nvSpPr>
        <p:spPr>
          <a:xfrm>
            <a:off x="2696532" y="1634344"/>
            <a:ext cx="2160240"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De</a:t>
            </a:r>
            <a:endParaRPr lang="LID4096" b="1" dirty="0"/>
          </a:p>
        </p:txBody>
      </p:sp>
      <p:sp>
        <p:nvSpPr>
          <p:cNvPr id="5" name="Rectangle 4">
            <a:extLst>
              <a:ext uri="{FF2B5EF4-FFF2-40B4-BE49-F238E27FC236}">
                <a16:creationId xmlns:a16="http://schemas.microsoft.com/office/drawing/2014/main" id="{1C664680-B70C-931F-1A34-01D2D8285640}"/>
              </a:ext>
            </a:extLst>
          </p:cNvPr>
          <p:cNvSpPr/>
          <p:nvPr/>
        </p:nvSpPr>
        <p:spPr>
          <a:xfrm>
            <a:off x="25768" y="2075975"/>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g</a:t>
            </a:r>
            <a:endParaRPr lang="LID4096" b="1" dirty="0"/>
          </a:p>
        </p:txBody>
      </p:sp>
      <p:sp>
        <p:nvSpPr>
          <p:cNvPr id="2" name="Rectangle 1">
            <a:extLst>
              <a:ext uri="{FF2B5EF4-FFF2-40B4-BE49-F238E27FC236}">
                <a16:creationId xmlns:a16="http://schemas.microsoft.com/office/drawing/2014/main" id="{1EE9454A-DD55-5663-B923-46E731EFCEB1}"/>
              </a:ext>
            </a:extLst>
          </p:cNvPr>
          <p:cNvSpPr/>
          <p:nvPr/>
        </p:nvSpPr>
        <p:spPr>
          <a:xfrm>
            <a:off x="648319" y="2552123"/>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r</a:t>
            </a:r>
            <a:endParaRPr lang="LID4096" b="1" dirty="0"/>
          </a:p>
        </p:txBody>
      </p:sp>
      <p:sp>
        <p:nvSpPr>
          <p:cNvPr id="7" name="Rectangle 6">
            <a:extLst>
              <a:ext uri="{FF2B5EF4-FFF2-40B4-BE49-F238E27FC236}">
                <a16:creationId xmlns:a16="http://schemas.microsoft.com/office/drawing/2014/main" id="{AD9631DB-571A-62C1-521D-3E5D6FF265A3}"/>
              </a:ext>
            </a:extLst>
          </p:cNvPr>
          <p:cNvSpPr/>
          <p:nvPr/>
        </p:nvSpPr>
        <p:spPr>
          <a:xfrm>
            <a:off x="1288166" y="2760106"/>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i</a:t>
            </a:r>
            <a:endParaRPr lang="LID4096" b="1" dirty="0"/>
          </a:p>
        </p:txBody>
      </p:sp>
      <p:sp>
        <p:nvSpPr>
          <p:cNvPr id="8" name="Rectangle 7">
            <a:extLst>
              <a:ext uri="{FF2B5EF4-FFF2-40B4-BE49-F238E27FC236}">
                <a16:creationId xmlns:a16="http://schemas.microsoft.com/office/drawing/2014/main" id="{5403AB7B-7B51-BF4D-92BB-4CBCFCE0AA92}"/>
              </a:ext>
            </a:extLst>
          </p:cNvPr>
          <p:cNvSpPr/>
          <p:nvPr/>
        </p:nvSpPr>
        <p:spPr>
          <a:xfrm>
            <a:off x="1910717" y="3122582"/>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e</a:t>
            </a:r>
            <a:endParaRPr lang="LID4096" b="1" dirty="0"/>
          </a:p>
        </p:txBody>
      </p:sp>
      <p:sp>
        <p:nvSpPr>
          <p:cNvPr id="9" name="Rectangle 8">
            <a:extLst>
              <a:ext uri="{FF2B5EF4-FFF2-40B4-BE49-F238E27FC236}">
                <a16:creationId xmlns:a16="http://schemas.microsoft.com/office/drawing/2014/main" id="{8EE25051-9763-325C-F7C1-0F29640D959D}"/>
              </a:ext>
            </a:extLst>
          </p:cNvPr>
          <p:cNvSpPr/>
          <p:nvPr/>
        </p:nvSpPr>
        <p:spPr>
          <a:xfrm>
            <a:off x="3070577" y="3532887"/>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e</a:t>
            </a:r>
            <a:endParaRPr lang="LID4096" b="1" dirty="0"/>
          </a:p>
        </p:txBody>
      </p:sp>
      <p:sp>
        <p:nvSpPr>
          <p:cNvPr id="10" name="Rectangle 9">
            <a:extLst>
              <a:ext uri="{FF2B5EF4-FFF2-40B4-BE49-F238E27FC236}">
                <a16:creationId xmlns:a16="http://schemas.microsoft.com/office/drawing/2014/main" id="{025B4C4B-480F-0156-AC68-BA13A4A7C08F}"/>
              </a:ext>
            </a:extLst>
          </p:cNvPr>
          <p:cNvSpPr/>
          <p:nvPr/>
        </p:nvSpPr>
        <p:spPr>
          <a:xfrm>
            <a:off x="4278438" y="3638464"/>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b</a:t>
            </a:r>
            <a:endParaRPr lang="LID4096" b="1" dirty="0"/>
          </a:p>
        </p:txBody>
      </p:sp>
      <p:sp>
        <p:nvSpPr>
          <p:cNvPr id="11" name="Rectangle 10">
            <a:extLst>
              <a:ext uri="{FF2B5EF4-FFF2-40B4-BE49-F238E27FC236}">
                <a16:creationId xmlns:a16="http://schemas.microsoft.com/office/drawing/2014/main" id="{3FD93883-F303-61BF-1A67-F9E550BAAFC8}"/>
              </a:ext>
            </a:extLst>
          </p:cNvPr>
          <p:cNvSpPr/>
          <p:nvPr/>
        </p:nvSpPr>
        <p:spPr>
          <a:xfrm>
            <a:off x="4932512" y="3167022"/>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u</a:t>
            </a:r>
            <a:endParaRPr lang="LID4096" b="1" dirty="0"/>
          </a:p>
        </p:txBody>
      </p:sp>
      <p:sp>
        <p:nvSpPr>
          <p:cNvPr id="12" name="Rectangle 11">
            <a:extLst>
              <a:ext uri="{FF2B5EF4-FFF2-40B4-BE49-F238E27FC236}">
                <a16:creationId xmlns:a16="http://schemas.microsoft.com/office/drawing/2014/main" id="{EEF12DAA-84F6-7E64-3428-17982BB62009}"/>
              </a:ext>
            </a:extLst>
          </p:cNvPr>
          <p:cNvSpPr/>
          <p:nvPr/>
        </p:nvSpPr>
        <p:spPr>
          <a:xfrm>
            <a:off x="5527454" y="2809681"/>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s</a:t>
            </a:r>
            <a:endParaRPr lang="LID4096" b="1" dirty="0"/>
          </a:p>
        </p:txBody>
      </p:sp>
      <p:sp>
        <p:nvSpPr>
          <p:cNvPr id="13" name="Rectangle 12">
            <a:extLst>
              <a:ext uri="{FF2B5EF4-FFF2-40B4-BE49-F238E27FC236}">
                <a16:creationId xmlns:a16="http://schemas.microsoft.com/office/drawing/2014/main" id="{18C0BF45-90A4-FCD6-8057-F4167421DDFA}"/>
              </a:ext>
            </a:extLst>
          </p:cNvPr>
          <p:cNvSpPr/>
          <p:nvPr/>
        </p:nvSpPr>
        <p:spPr>
          <a:xfrm>
            <a:off x="2487329" y="3264059"/>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err="1"/>
              <a:t>z</a:t>
            </a:r>
            <a:endParaRPr lang="LID4096" b="1" dirty="0"/>
          </a:p>
        </p:txBody>
      </p:sp>
      <p:sp>
        <p:nvSpPr>
          <p:cNvPr id="14" name="Rectangle 13">
            <a:extLst>
              <a:ext uri="{FF2B5EF4-FFF2-40B4-BE49-F238E27FC236}">
                <a16:creationId xmlns:a16="http://schemas.microsoft.com/office/drawing/2014/main" id="{8AC7E57B-2C47-6DD8-8C69-6F7ABBB010E4}"/>
              </a:ext>
            </a:extLst>
          </p:cNvPr>
          <p:cNvSpPr/>
          <p:nvPr/>
        </p:nvSpPr>
        <p:spPr>
          <a:xfrm>
            <a:off x="3665519" y="3801715"/>
            <a:ext cx="900682" cy="1152128"/>
          </a:xfrm>
          <a:prstGeom prst="rect">
            <a:avLst/>
          </a:prstGeom>
          <a:solidFill>
            <a:srgbClr val="FFE082"/>
          </a:solidFill>
          <a:ln>
            <a:solidFill>
              <a:srgbClr val="FFE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t>l</a:t>
            </a:r>
            <a:endParaRPr lang="LID4096" b="1" dirty="0"/>
          </a:p>
        </p:txBody>
      </p:sp>
      <p:pic>
        <p:nvPicPr>
          <p:cNvPr id="8196" name="Picture 4" descr="De Griezelbus door Paul van Loon - Managementboek.nl">
            <a:hlinkClick r:id="rId5"/>
            <a:extLst>
              <a:ext uri="{FF2B5EF4-FFF2-40B4-BE49-F238E27FC236}">
                <a16:creationId xmlns:a16="http://schemas.microsoft.com/office/drawing/2014/main" id="{73FC9A6D-24D3-8ACB-F463-A261222D11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9434" y="0"/>
            <a:ext cx="4816475"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594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1236619" flipH="1">
            <a:off x="1225000" y="3078806"/>
            <a:ext cx="2578810" cy="3850482"/>
          </a:xfrm>
          <a:prstGeom prst="rect">
            <a:avLst/>
          </a:prstGeom>
          <a:effectLst/>
        </p:spPr>
      </p:pic>
      <p:pic>
        <p:nvPicPr>
          <p:cNvPr id="17" name="图片 1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7225259" flipH="1">
            <a:off x="275338" y="-819471"/>
            <a:ext cx="3062047" cy="4572014"/>
          </a:xfrm>
          <a:prstGeom prst="rect">
            <a:avLst/>
          </a:prstGeom>
          <a:effectLst/>
        </p:spPr>
      </p:pic>
      <p:pic>
        <p:nvPicPr>
          <p:cNvPr id="25" name="图片 2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1585039" y="774550"/>
            <a:ext cx="2578810" cy="3850482"/>
          </a:xfrm>
          <a:prstGeom prst="rect">
            <a:avLst/>
          </a:prstGeom>
          <a:effectLst/>
        </p:spPr>
      </p:pic>
      <p:grpSp>
        <p:nvGrpSpPr>
          <p:cNvPr id="2" name="组合 1"/>
          <p:cNvGrpSpPr/>
          <p:nvPr/>
        </p:nvGrpSpPr>
        <p:grpSpPr>
          <a:xfrm>
            <a:off x="10847734" y="0"/>
            <a:ext cx="792088" cy="6859588"/>
            <a:chOff x="10847734" y="0"/>
            <a:chExt cx="792088"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0919742" y="1629594"/>
              <a:ext cx="677108" cy="4176464"/>
            </a:xfrm>
            <a:prstGeom prst="rect">
              <a:avLst/>
            </a:prstGeom>
            <a:noFill/>
          </p:spPr>
          <p:txBody>
            <a:bodyPr vert="eaVert" wrap="square" rtlCol="0">
              <a:spAutoFit/>
            </a:bodyPr>
            <a:lstStyle/>
            <a:p>
              <a:pPr algn="dist"/>
              <a:r>
                <a:rPr lang="nl-NL" altLang="zh-CN" sz="3200" b="1" dirty="0">
                  <a:solidFill>
                    <a:schemeClr val="bg1"/>
                  </a:solidFill>
                  <a:latin typeface="TypeLand 康熙字典體試用版" pitchFamily="50" charset="-120"/>
                  <a:ea typeface="TypeLand 康熙字典體試用版" pitchFamily="50" charset="-120"/>
                </a:rPr>
                <a:t>Titel puzzelen</a:t>
              </a:r>
              <a:endParaRPr lang="zh-CN" altLang="en-US" sz="3200" b="1" dirty="0">
                <a:solidFill>
                  <a:schemeClr val="bg1"/>
                </a:solidFill>
                <a:latin typeface="TypeLand 康熙字典體試用版" pitchFamily="50" charset="-120"/>
                <a:ea typeface="TypeLand 康熙字典體試用版" pitchFamily="50" charset="-120"/>
              </a:endParaRPr>
            </a:p>
          </p:txBody>
        </p:sp>
      </p:grpSp>
      <p:pic>
        <p:nvPicPr>
          <p:cNvPr id="18" name="图片 1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3469736" y="3086693"/>
            <a:ext cx="2711681" cy="4048875"/>
          </a:xfrm>
          <a:prstGeom prst="rect">
            <a:avLst/>
          </a:prstGeom>
          <a:effectLst/>
        </p:spPr>
      </p:pic>
      <p:pic>
        <p:nvPicPr>
          <p:cNvPr id="20" name="图片 19"/>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056348" flipH="1">
            <a:off x="-1371228" y="2017913"/>
            <a:ext cx="3058462" cy="4566662"/>
          </a:xfrm>
          <a:prstGeom prst="rect">
            <a:avLst/>
          </a:prstGeom>
          <a:effectLst/>
        </p:spPr>
      </p:pic>
      <p:pic>
        <p:nvPicPr>
          <p:cNvPr id="24" name="图片 4">
            <a:extLst>
              <a:ext uri="{FF2B5EF4-FFF2-40B4-BE49-F238E27FC236}">
                <a16:creationId xmlns:a16="http://schemas.microsoft.com/office/drawing/2014/main" id="{2032CFBE-B0E1-C732-E3E5-C9B38F00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08311" y="-98598"/>
            <a:ext cx="2979583" cy="2808312"/>
          </a:xfrm>
          <a:prstGeom prst="rect">
            <a:avLst/>
          </a:prstGeom>
        </p:spPr>
      </p:pic>
      <p:sp>
        <p:nvSpPr>
          <p:cNvPr id="23" name="TextBox 22">
            <a:extLst>
              <a:ext uri="{FF2B5EF4-FFF2-40B4-BE49-F238E27FC236}">
                <a16:creationId xmlns:a16="http://schemas.microsoft.com/office/drawing/2014/main" id="{09066BC3-A36B-6C0A-6137-9E16A6BDBA8C}"/>
              </a:ext>
            </a:extLst>
          </p:cNvPr>
          <p:cNvSpPr txBox="1"/>
          <p:nvPr/>
        </p:nvSpPr>
        <p:spPr>
          <a:xfrm>
            <a:off x="1439205" y="1841867"/>
            <a:ext cx="8434998" cy="1938992"/>
          </a:xfrm>
          <a:prstGeom prst="rect">
            <a:avLst/>
          </a:prstGeom>
          <a:noFill/>
        </p:spPr>
        <p:txBody>
          <a:bodyPr wrap="square">
            <a:spAutoFit/>
          </a:bodyPr>
          <a:lstStyle/>
          <a:p>
            <a:pPr algn="ctr"/>
            <a:r>
              <a:rPr lang="nl-NL" altLang="zh-CN" sz="3600" dirty="0"/>
              <a:t>Wie heeft de meeste punten? </a:t>
            </a:r>
          </a:p>
          <a:p>
            <a:pPr algn="ctr"/>
            <a:r>
              <a:rPr lang="nl-NL" altLang="zh-CN" sz="3600" dirty="0">
                <a:solidFill>
                  <a:schemeClr val="tx1"/>
                </a:solidFill>
              </a:rPr>
              <a:t>Hou de </a:t>
            </a:r>
            <a:r>
              <a:rPr lang="nl-NL" altLang="zh-CN" sz="3600">
                <a:solidFill>
                  <a:schemeClr val="tx1"/>
                </a:solidFill>
              </a:rPr>
              <a:t>score</a:t>
            </a:r>
            <a:r>
              <a:rPr lang="nl-NL" altLang="zh-CN" sz="3600" dirty="0">
                <a:solidFill>
                  <a:schemeClr val="tx1"/>
                </a:solidFill>
              </a:rPr>
              <a:t> bij!</a:t>
            </a:r>
          </a:p>
          <a:p>
            <a:pPr algn="ctr"/>
            <a:endParaRPr lang="nl-NL" altLang="zh-CN" sz="2400" dirty="0"/>
          </a:p>
          <a:p>
            <a:pPr marL="457200" indent="-457200" algn="ctr">
              <a:buFont typeface="Arial" panose="020B0604020202020204" pitchFamily="34" charset="0"/>
              <a:buChar char="•"/>
            </a:pPr>
            <a:endParaRPr lang="zh-CN" altLang="en-US" sz="2400"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3BA6A6B9-A701-83B8-A082-9B75CAF993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spTree>
    <p:extLst>
      <p:ext uri="{BB962C8B-B14F-4D97-AF65-F5344CB8AC3E}">
        <p14:creationId xmlns:p14="http://schemas.microsoft.com/office/powerpoint/2010/main" val="332230210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2578" y="369454"/>
            <a:ext cx="11305256" cy="6120680"/>
          </a:xfrm>
          <a:prstGeom prst="rect">
            <a:avLst/>
          </a:prstGeom>
          <a:solidFill>
            <a:srgbClr val="F6E7E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1918742" y="369454"/>
            <a:ext cx="615553" cy="2149252"/>
            <a:chOff x="1918742" y="369454"/>
            <a:chExt cx="615553" cy="2149252"/>
          </a:xfrm>
        </p:grpSpPr>
        <p:sp>
          <p:nvSpPr>
            <p:cNvPr id="10" name="矩形 9"/>
            <p:cNvSpPr/>
            <p:nvPr/>
          </p:nvSpPr>
          <p:spPr>
            <a:xfrm>
              <a:off x="1918742" y="369454"/>
              <a:ext cx="576064" cy="21492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1918742" y="549474"/>
              <a:ext cx="615553" cy="1800200"/>
            </a:xfrm>
            <a:prstGeom prst="rect">
              <a:avLst/>
            </a:prstGeom>
            <a:noFill/>
          </p:spPr>
          <p:txBody>
            <a:bodyPr vert="eaVert" wrap="square" rtlCol="0">
              <a:spAutoFit/>
            </a:bodyPr>
            <a:lstStyle/>
            <a:p>
              <a:pPr algn="dist"/>
              <a:r>
                <a:rPr lang="zh-CN" altLang="en-US" sz="2800" dirty="0">
                  <a:solidFill>
                    <a:schemeClr val="bg1"/>
                  </a:solidFill>
                  <a:latin typeface="TypeLand 康熙字典體試用版" pitchFamily="50" charset="-120"/>
                  <a:ea typeface="TypeLand 康熙字典體試用版" pitchFamily="50" charset="-120"/>
                </a:rPr>
                <a:t>晨月夕</a:t>
              </a:r>
            </a:p>
          </p:txBody>
        </p:sp>
      </p:grpSp>
      <p:pic>
        <p:nvPicPr>
          <p:cNvPr id="2" name="Bumper_zinzoektkaft">
            <a:hlinkClick r:id="" action="ppaction://media"/>
            <a:extLst>
              <a:ext uri="{FF2B5EF4-FFF2-40B4-BE49-F238E27FC236}">
                <a16:creationId xmlns:a16="http://schemas.microsoft.com/office/drawing/2014/main" id="{488725D7-CAFE-FB3B-5508-31C7DD00EA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3175"/>
            <a:ext cx="12190413" cy="6856413"/>
          </a:xfrm>
          <a:prstGeom prst="rect">
            <a:avLst/>
          </a:prstGeom>
        </p:spPr>
      </p:pic>
    </p:spTree>
    <p:extLst>
      <p:ext uri="{BB962C8B-B14F-4D97-AF65-F5344CB8AC3E}">
        <p14:creationId xmlns:p14="http://schemas.microsoft.com/office/powerpoint/2010/main" val="289814031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2578" y="369454"/>
            <a:ext cx="11305256" cy="6120680"/>
          </a:xfrm>
          <a:prstGeom prst="rect">
            <a:avLst/>
          </a:prstGeom>
          <a:solidFill>
            <a:srgbClr val="F6E7E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1918742" y="369454"/>
            <a:ext cx="615553" cy="2149252"/>
            <a:chOff x="1918742" y="369454"/>
            <a:chExt cx="615553" cy="2149252"/>
          </a:xfrm>
        </p:grpSpPr>
        <p:sp>
          <p:nvSpPr>
            <p:cNvPr id="10" name="矩形 9"/>
            <p:cNvSpPr/>
            <p:nvPr/>
          </p:nvSpPr>
          <p:spPr>
            <a:xfrm>
              <a:off x="1918742" y="369454"/>
              <a:ext cx="576064" cy="21492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1918742" y="549474"/>
              <a:ext cx="615553" cy="1800200"/>
            </a:xfrm>
            <a:prstGeom prst="rect">
              <a:avLst/>
            </a:prstGeom>
            <a:noFill/>
          </p:spPr>
          <p:txBody>
            <a:bodyPr vert="eaVert" wrap="square" rtlCol="0">
              <a:spAutoFit/>
            </a:bodyPr>
            <a:lstStyle/>
            <a:p>
              <a:pPr algn="dist"/>
              <a:r>
                <a:rPr lang="zh-CN" altLang="en-US" sz="2800" dirty="0">
                  <a:solidFill>
                    <a:schemeClr val="bg1"/>
                  </a:solidFill>
                  <a:latin typeface="TypeLand 康熙字典體試用版" pitchFamily="50" charset="-120"/>
                  <a:ea typeface="TypeLand 康熙字典體試用版" pitchFamily="50" charset="-120"/>
                </a:rPr>
                <a:t>晨月夕</a:t>
              </a:r>
            </a:p>
          </p:txBody>
        </p:sp>
      </p:grpSp>
      <p:pic>
        <p:nvPicPr>
          <p:cNvPr id="2" name="Bumper_kaftjeraden">
            <a:hlinkClick r:id="" action="ppaction://media"/>
            <a:extLst>
              <a:ext uri="{FF2B5EF4-FFF2-40B4-BE49-F238E27FC236}">
                <a16:creationId xmlns:a16="http://schemas.microsoft.com/office/drawing/2014/main" id="{C2203537-674F-ED14-DDA4-8AAD723089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81" y="0"/>
            <a:ext cx="12190413" cy="6856412"/>
          </a:xfrm>
          <a:prstGeom prst="rect">
            <a:avLst/>
          </a:prstGeom>
        </p:spPr>
      </p:pic>
    </p:spTree>
    <p:extLst>
      <p:ext uri="{BB962C8B-B14F-4D97-AF65-F5344CB8AC3E}">
        <p14:creationId xmlns:p14="http://schemas.microsoft.com/office/powerpoint/2010/main" val="411038113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44581" y="0"/>
            <a:ext cx="1476029" cy="6859588"/>
            <a:chOff x="10444581" y="0"/>
            <a:chExt cx="1476029"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42390" flipH="1">
              <a:off x="10444581" y="428134"/>
              <a:ext cx="1476029" cy="1002470"/>
            </a:xfrm>
            <a:prstGeom prst="rect">
              <a:avLst/>
            </a:prstGeom>
          </p:spPr>
        </p:pic>
      </p:grpSp>
      <p:grpSp>
        <p:nvGrpSpPr>
          <p:cNvPr id="10" name="组合 9"/>
          <p:cNvGrpSpPr/>
          <p:nvPr/>
        </p:nvGrpSpPr>
        <p:grpSpPr>
          <a:xfrm>
            <a:off x="8627344" y="1485578"/>
            <a:ext cx="1190346" cy="4104456"/>
            <a:chOff x="5366525" y="1341562"/>
            <a:chExt cx="1190346" cy="4104456"/>
          </a:xfrm>
        </p:grpSpPr>
        <p:grpSp>
          <p:nvGrpSpPr>
            <p:cNvPr id="9" name="组合 8"/>
            <p:cNvGrpSpPr/>
            <p:nvPr/>
          </p:nvGrpSpPr>
          <p:grpSpPr>
            <a:xfrm>
              <a:off x="6095206" y="1413570"/>
              <a:ext cx="461665" cy="1945481"/>
              <a:chOff x="6167214" y="1413570"/>
              <a:chExt cx="461665" cy="1945481"/>
            </a:xfrm>
          </p:grpSpPr>
          <p:sp>
            <p:nvSpPr>
              <p:cNvPr id="8" name="矩形 7"/>
              <p:cNvSpPr/>
              <p:nvPr/>
            </p:nvSpPr>
            <p:spPr>
              <a:xfrm>
                <a:off x="6167214" y="1413570"/>
                <a:ext cx="432048" cy="1945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167214" y="1413570"/>
                <a:ext cx="461665" cy="1335853"/>
              </a:xfrm>
              <a:prstGeom prst="rect">
                <a:avLst/>
              </a:prstGeom>
              <a:noFill/>
            </p:spPr>
            <p:txBody>
              <a:bodyPr vert="eaVert" wrap="square" rtlCol="0">
                <a:spAutoFit/>
              </a:bodyPr>
              <a:lstStyle/>
              <a:p>
                <a:pPr algn="dist"/>
                <a:r>
                  <a:rPr lang="nl-NL" altLang="zh-CN" sz="1800" dirty="0">
                    <a:solidFill>
                      <a:schemeClr val="bg1"/>
                    </a:solidFill>
                    <a:latin typeface="TypeLand 康熙字典體試用版" pitchFamily="50" charset="-120"/>
                    <a:ea typeface="TypeLand 康熙字典體試用版" pitchFamily="50" charset="-120"/>
                  </a:rPr>
                  <a:t>Zin zoekt</a:t>
                </a:r>
                <a:endParaRPr lang="zh-CN" altLang="en-US" sz="1800" dirty="0">
                  <a:solidFill>
                    <a:schemeClr val="bg1"/>
                  </a:solidFill>
                  <a:latin typeface="TypeLand 康熙字典體試用版" pitchFamily="50" charset="-120"/>
                  <a:ea typeface="TypeLand 康熙字典體試用版" pitchFamily="50" charset="-120"/>
                </a:endParaRPr>
              </a:p>
            </p:txBody>
          </p:sp>
        </p:grpSp>
        <p:sp>
          <p:nvSpPr>
            <p:cNvPr id="7" name="矩形 6"/>
            <p:cNvSpPr/>
            <p:nvPr/>
          </p:nvSpPr>
          <p:spPr>
            <a:xfrm>
              <a:off x="5366525" y="1341562"/>
              <a:ext cx="579005" cy="4104456"/>
            </a:xfrm>
            <a:prstGeom prst="rect">
              <a:avLst/>
            </a:prstGeom>
          </p:spPr>
          <p:txBody>
            <a:bodyPr vert="eaVert" wrap="square">
              <a:spAutoFit/>
            </a:bodyPr>
            <a:lstStyle/>
            <a:p>
              <a:pPr>
                <a:lnSpc>
                  <a:spcPts val="2500"/>
                </a:lnSpc>
              </a:pPr>
              <a:r>
                <a:rPr lang="ja-JP" altLang="en-US" sz="4000" dirty="0">
                  <a:solidFill>
                    <a:schemeClr val="tx1">
                      <a:lumMod val="75000"/>
                      <a:lumOff val="25000"/>
                    </a:schemeClr>
                  </a:solidFill>
                  <a:latin typeface="华文楷体" panose="02010600040101010101" pitchFamily="2" charset="-122"/>
                  <a:ea typeface="华文楷体" panose="02010600040101010101" pitchFamily="2" charset="-122"/>
                </a:rPr>
                <a:t>意味を探して</a:t>
              </a:r>
              <a:endParaRPr lang="en-US" altLang="zh-CN" sz="4000"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11" name="组合 10"/>
          <p:cNvGrpSpPr/>
          <p:nvPr/>
        </p:nvGrpSpPr>
        <p:grpSpPr>
          <a:xfrm>
            <a:off x="6561044" y="1485578"/>
            <a:ext cx="1190346" cy="3960440"/>
            <a:chOff x="5366525" y="1341562"/>
            <a:chExt cx="1190346" cy="3960440"/>
          </a:xfrm>
        </p:grpSpPr>
        <p:grpSp>
          <p:nvGrpSpPr>
            <p:cNvPr id="12" name="组合 11"/>
            <p:cNvGrpSpPr/>
            <p:nvPr/>
          </p:nvGrpSpPr>
          <p:grpSpPr>
            <a:xfrm>
              <a:off x="6095206" y="1413570"/>
              <a:ext cx="461665" cy="1945481"/>
              <a:chOff x="6167214" y="1413570"/>
              <a:chExt cx="461665" cy="1945481"/>
            </a:xfrm>
          </p:grpSpPr>
          <p:sp>
            <p:nvSpPr>
              <p:cNvPr id="14" name="矩形 13"/>
              <p:cNvSpPr/>
              <p:nvPr/>
            </p:nvSpPr>
            <p:spPr>
              <a:xfrm>
                <a:off x="6167214" y="1413570"/>
                <a:ext cx="432048" cy="1945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167214" y="1413571"/>
                <a:ext cx="461665" cy="720080"/>
              </a:xfrm>
              <a:prstGeom prst="rect">
                <a:avLst/>
              </a:prstGeom>
              <a:noFill/>
            </p:spPr>
            <p:txBody>
              <a:bodyPr vert="eaVert" wrap="square" rtlCol="0">
                <a:spAutoFit/>
              </a:bodyPr>
              <a:lstStyle/>
              <a:p>
                <a:pPr algn="dist"/>
                <a:r>
                  <a:rPr lang="nl-NL" altLang="zh-CN" sz="1800" dirty="0">
                    <a:solidFill>
                      <a:schemeClr val="bg1"/>
                    </a:solidFill>
                    <a:latin typeface="TypeLand 康熙字典體試用版" pitchFamily="50" charset="-120"/>
                    <a:ea typeface="TypeLand 康熙字典體試用版" pitchFamily="50" charset="-120"/>
                  </a:rPr>
                  <a:t>kaft</a:t>
                </a:r>
                <a:endParaRPr lang="zh-CN" altLang="en-US" sz="1800" dirty="0">
                  <a:solidFill>
                    <a:schemeClr val="bg1"/>
                  </a:solidFill>
                  <a:latin typeface="TypeLand 康熙字典體試用版" pitchFamily="50" charset="-120"/>
                  <a:ea typeface="TypeLand 康熙字典體試用版" pitchFamily="50" charset="-120"/>
                </a:endParaRPr>
              </a:p>
            </p:txBody>
          </p:sp>
        </p:grpSp>
        <p:sp>
          <p:nvSpPr>
            <p:cNvPr id="13" name="矩形 12"/>
            <p:cNvSpPr/>
            <p:nvPr/>
          </p:nvSpPr>
          <p:spPr>
            <a:xfrm>
              <a:off x="5366525" y="1341562"/>
              <a:ext cx="579005" cy="3960440"/>
            </a:xfrm>
            <a:prstGeom prst="rect">
              <a:avLst/>
            </a:prstGeom>
          </p:spPr>
          <p:txBody>
            <a:bodyPr vert="eaVert" wrap="square">
              <a:spAutoFit/>
            </a:bodyPr>
            <a:lstStyle/>
            <a:p>
              <a:pPr>
                <a:lnSpc>
                  <a:spcPts val="2500"/>
                </a:lnSpc>
              </a:pPr>
              <a:r>
                <a:rPr lang="ja-JP" altLang="en-US" sz="4000" dirty="0">
                  <a:solidFill>
                    <a:schemeClr val="tx1">
                      <a:lumMod val="75000"/>
                      <a:lumOff val="25000"/>
                    </a:schemeClr>
                  </a:solidFill>
                  <a:latin typeface="华文楷体" panose="02010600040101010101" pitchFamily="2" charset="-122"/>
                  <a:ea typeface="华文楷体" panose="02010600040101010101" pitchFamily="2" charset="-122"/>
                </a:rPr>
                <a:t>カバー</a:t>
              </a:r>
              <a:endParaRPr lang="en-US" altLang="zh-CN" sz="4000"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535302" y="3675948"/>
            <a:ext cx="2648337" cy="3718942"/>
          </a:xfrm>
          <a:prstGeom prst="rect">
            <a:avLst/>
          </a:prstGeom>
        </p:spPr>
      </p:pic>
      <p:sp>
        <p:nvSpPr>
          <p:cNvPr id="33" name="TextBox 32">
            <a:extLst>
              <a:ext uri="{FF2B5EF4-FFF2-40B4-BE49-F238E27FC236}">
                <a16:creationId xmlns:a16="http://schemas.microsoft.com/office/drawing/2014/main" id="{E75BEE33-E7B8-6DFD-B3D6-E8BFF04717FD}"/>
              </a:ext>
            </a:extLst>
          </p:cNvPr>
          <p:cNvSpPr txBox="1"/>
          <p:nvPr/>
        </p:nvSpPr>
        <p:spPr>
          <a:xfrm>
            <a:off x="168899" y="1597296"/>
            <a:ext cx="6590996" cy="1815882"/>
          </a:xfrm>
          <a:prstGeom prst="rect">
            <a:avLst/>
          </a:prstGeom>
          <a:noFill/>
        </p:spPr>
        <p:txBody>
          <a:bodyPr wrap="square">
            <a:spAutoFit/>
          </a:bodyPr>
          <a:lstStyle/>
          <a:p>
            <a:pPr marL="457200" indent="-457200">
              <a:buAutoNum type="arabicPeriod"/>
            </a:pPr>
            <a:r>
              <a:rPr lang="nl-NL" altLang="zh-CN" sz="2800" dirty="0">
                <a:solidFill>
                  <a:schemeClr val="tx1"/>
                </a:solidFill>
              </a:rPr>
              <a:t>Lees de zin</a:t>
            </a:r>
          </a:p>
          <a:p>
            <a:pPr marL="457200" indent="-457200">
              <a:buAutoNum type="arabicPeriod"/>
            </a:pPr>
            <a:r>
              <a:rPr lang="nl-NL" altLang="zh-CN" sz="2800" dirty="0">
                <a:solidFill>
                  <a:schemeClr val="tx1"/>
                </a:solidFill>
              </a:rPr>
              <a:t>Bij welk van de drie kaftjes past deze zin?</a:t>
            </a:r>
          </a:p>
          <a:p>
            <a:pPr marL="457200" indent="-457200">
              <a:buAutoNum type="arabicPeriod"/>
            </a:pPr>
            <a:r>
              <a:rPr lang="nl-NL" altLang="zh-CN" sz="2800" dirty="0"/>
              <a:t>Weet je het antwoord? Ga staan!</a:t>
            </a:r>
          </a:p>
          <a:p>
            <a:pPr marL="457200" indent="-457200">
              <a:buAutoNum type="arabicPeriod"/>
            </a:pPr>
            <a:r>
              <a:rPr lang="nl-NL" altLang="zh-CN" sz="2800" dirty="0"/>
              <a:t>De eerste die staat mag antwoord geven.</a:t>
            </a:r>
            <a:endParaRPr lang="nl-NL" altLang="zh-CN" sz="2800"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852E2BA1-D6A1-B590-03BA-4F23A7E0F8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3777262" y="5157986"/>
            <a:ext cx="1524745" cy="1440161"/>
          </a:xfrm>
          <a:prstGeom prst="rect">
            <a:avLst/>
          </a:prstGeom>
        </p:spPr>
      </p:pic>
      <p:pic>
        <p:nvPicPr>
          <p:cNvPr id="16386" name="Picture 2" descr="Simple Book Clipart PNG Images, Book Cartoon Books Simple, Book, Reading,  Education PNG Image For Free Download | Cartoon books, Book wallpaper, Book  clip art">
            <a:extLst>
              <a:ext uri="{FF2B5EF4-FFF2-40B4-BE49-F238E27FC236}">
                <a16:creationId xmlns:a16="http://schemas.microsoft.com/office/drawing/2014/main" id="{477A50CC-28C3-00AC-6F28-185177B9658E}"/>
              </a:ext>
            </a:extLst>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866184" y="2997746"/>
            <a:ext cx="1751062" cy="175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571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ppt_w*1.125000"/>
                                          </p:val>
                                        </p:tav>
                                        <p:tav tm="100000">
                                          <p:val>
                                            <p:strVal val="#ppt_x"/>
                                          </p:val>
                                        </p:tav>
                                      </p:tavLst>
                                    </p:anim>
                                    <p:animEffect transition="in" filter="wipe(left)">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9DE85">
            <a:alpha val="72000"/>
          </a:srgbClr>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7257D353-EF7D-3237-CCFB-11A495B3A6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10187085" y="189433"/>
            <a:ext cx="1524745" cy="1440161"/>
          </a:xfrm>
          <a:prstGeom prst="rect">
            <a:avLst/>
          </a:prstGeom>
        </p:spPr>
      </p:pic>
      <p:sp>
        <p:nvSpPr>
          <p:cNvPr id="16" name="TextBox 15">
            <a:extLst>
              <a:ext uri="{FF2B5EF4-FFF2-40B4-BE49-F238E27FC236}">
                <a16:creationId xmlns:a16="http://schemas.microsoft.com/office/drawing/2014/main" id="{5BA21DBB-8505-F878-E483-0C786E377291}"/>
              </a:ext>
            </a:extLst>
          </p:cNvPr>
          <p:cNvSpPr txBox="1"/>
          <p:nvPr/>
        </p:nvSpPr>
        <p:spPr>
          <a:xfrm>
            <a:off x="5559669" y="194643"/>
            <a:ext cx="1106393" cy="646331"/>
          </a:xfrm>
          <a:prstGeom prst="rect">
            <a:avLst/>
          </a:prstGeom>
          <a:noFill/>
        </p:spPr>
        <p:txBody>
          <a:bodyPr wrap="none" rtlCol="0">
            <a:spAutoFit/>
          </a:bodyPr>
          <a:lstStyle/>
          <a:p>
            <a:r>
              <a:rPr lang="nl-NL" sz="3600" b="1" dirty="0"/>
              <a:t>Zin 1</a:t>
            </a:r>
            <a:endParaRPr lang="LID4096" b="1" dirty="0"/>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dance sushi gif | Novelty lamp, Sushi, Novelty">
            <a:extLst>
              <a:ext uri="{FF2B5EF4-FFF2-40B4-BE49-F238E27FC236}">
                <a16:creationId xmlns:a16="http://schemas.microsoft.com/office/drawing/2014/main" id="{2658A8FD-1A49-5BC1-5D6B-BF02270B2025}"/>
              </a:ext>
            </a:extLst>
          </p:cNvPr>
          <p:cNvPicPr>
            <a:picLocks noChangeAspect="1" noChangeArrowheads="1"/>
          </p:cNvPicPr>
          <p:nvPr/>
        </p:nvPicPr>
        <p:blipFill>
          <a:blip r:embed="rId4">
            <a:clrChange>
              <a:clrFrom>
                <a:srgbClr val="FF9900"/>
              </a:clrFrom>
              <a:clrTo>
                <a:srgbClr val="FF9900">
                  <a:alpha val="0"/>
                </a:srgbClr>
              </a:clrTo>
            </a:clrChange>
            <a:extLst>
              <a:ext uri="{28A0092B-C50C-407E-A947-70E740481C1C}">
                <a14:useLocalDpi xmlns:a14="http://schemas.microsoft.com/office/drawing/2010/main" val="0"/>
              </a:ext>
            </a:extLst>
          </a:blip>
          <a:srcRect/>
          <a:stretch>
            <a:fillRect/>
          </a:stretch>
        </p:blipFill>
        <p:spPr bwMode="auto">
          <a:xfrm>
            <a:off x="10305578" y="670953"/>
            <a:ext cx="2380457" cy="23804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ECA8F6-1F4D-2AD3-249F-696B31168D1F}"/>
              </a:ext>
            </a:extLst>
          </p:cNvPr>
          <p:cNvSpPr txBox="1"/>
          <p:nvPr/>
        </p:nvSpPr>
        <p:spPr>
          <a:xfrm>
            <a:off x="694606" y="1261018"/>
            <a:ext cx="10477067" cy="1200329"/>
          </a:xfrm>
          <a:prstGeom prst="rect">
            <a:avLst/>
          </a:prstGeom>
          <a:noFill/>
        </p:spPr>
        <p:txBody>
          <a:bodyPr wrap="square" rtlCol="0">
            <a:spAutoFit/>
          </a:bodyPr>
          <a:lstStyle/>
          <a:p>
            <a:pPr algn="ctr"/>
            <a:r>
              <a:rPr lang="nl-NL" sz="2400" dirty="0"/>
              <a:t>“Simi stapte met tegenzin in de taxi. De stoelen waren versleten en het rook alsof de vorige passagiers geiten waren geweest. Ze trok haar neus op en vocht tegen een nieuwe golf van woede en tranen.”</a:t>
            </a:r>
            <a:endParaRPr lang="LID4096" sz="1600" dirty="0"/>
          </a:p>
        </p:txBody>
      </p:sp>
      <p:pic>
        <p:nvPicPr>
          <p:cNvPr id="2052" name="Picture 4" descr="De geit van dokter Sanders, Annie M.G. Schmidt | 9789045117799 | Boeken |  bol.com">
            <a:hlinkClick r:id="rId5"/>
            <a:extLst>
              <a:ext uri="{FF2B5EF4-FFF2-40B4-BE49-F238E27FC236}">
                <a16:creationId xmlns:a16="http://schemas.microsoft.com/office/drawing/2014/main" id="{A5EB945C-EFA3-2C82-0CF1-494D7298A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331" y="2461439"/>
            <a:ext cx="3648325" cy="4285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 wonderlingen, Brian Selznick | 9789401433815 | Boeken | bol.com">
            <a:hlinkClick r:id="rId7"/>
            <a:extLst>
              <a:ext uri="{FF2B5EF4-FFF2-40B4-BE49-F238E27FC236}">
                <a16:creationId xmlns:a16="http://schemas.microsoft.com/office/drawing/2014/main" id="{610DD1B7-BCC5-7940-975A-19E6811FCC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8434" y="2461973"/>
            <a:ext cx="2817229" cy="42924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inderen van het drijfzand - Efua Traoré - Kinderboeken.nl">
            <a:hlinkClick r:id="rId9"/>
            <a:extLst>
              <a:ext uri="{FF2B5EF4-FFF2-40B4-BE49-F238E27FC236}">
                <a16:creationId xmlns:a16="http://schemas.microsoft.com/office/drawing/2014/main" id="{67298984-F8AE-1FBC-F02E-0211F0E6527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542" y="2454162"/>
            <a:ext cx="2952328" cy="42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123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0909E-6 1.91622E-6 L 0.33376 0.00787 " pathEditMode="relative" rAng="0" ptsTypes="AA">
                                      <p:cBhvr>
                                        <p:cTn id="6" dur="2000" fill="hold"/>
                                        <p:tgtEl>
                                          <p:spTgt spid="2050"/>
                                        </p:tgtEl>
                                        <p:attrNameLst>
                                          <p:attrName>ppt_x</p:attrName>
                                          <p:attrName>ppt_y</p:attrName>
                                        </p:attrNameLst>
                                      </p:cBhvr>
                                      <p:rCtr x="16682" y="393"/>
                                    </p:animMotion>
                                  </p:childTnLst>
                                </p:cTn>
                              </p:par>
                              <p:par>
                                <p:cTn id="7" presetID="42" presetClass="path" presetSubtype="0" accel="50000" decel="50000" fill="hold" nodeType="withEffect">
                                  <p:stCondLst>
                                    <p:cond delay="0"/>
                                  </p:stCondLst>
                                  <p:childTnLst>
                                    <p:animMotion origin="layout" path="M 3.44055E-6 -9.39597E-7 L -0.00808 0.64777 " pathEditMode="relative" rAng="0" ptsTypes="AA">
                                      <p:cBhvr>
                                        <p:cTn id="8" dur="2000" fill="hold"/>
                                        <p:tgtEl>
                                          <p:spTgt spid="2052"/>
                                        </p:tgtEl>
                                        <p:attrNameLst>
                                          <p:attrName>ppt_x</p:attrName>
                                          <p:attrName>ppt_y</p:attrName>
                                        </p:attrNameLst>
                                      </p:cBhvr>
                                      <p:rCtr x="-404" y="32377"/>
                                    </p:animMotion>
                                  </p:childTnLst>
                                </p:cTn>
                              </p:par>
                              <p:par>
                                <p:cTn id="9" presetID="42" presetClass="path" presetSubtype="0" accel="50000" decel="50000" fill="hold" nodeType="withEffect">
                                  <p:stCondLst>
                                    <p:cond delay="0"/>
                                  </p:stCondLst>
                                  <p:childTnLst>
                                    <p:animMotion origin="layout" path="M 2.75947E-6 4.77667E-6 L -0.00274 0.64707 " pathEditMode="relative" rAng="0" ptsTypes="AA">
                                      <p:cBhvr>
                                        <p:cTn id="10" dur="2000" fill="hold"/>
                                        <p:tgtEl>
                                          <p:spTgt spid="2054"/>
                                        </p:tgtEl>
                                        <p:attrNameLst>
                                          <p:attrName>ppt_x</p:attrName>
                                          <p:attrName>ppt_y</p:attrName>
                                        </p:attrNameLst>
                                      </p:cBhvr>
                                      <p:rCtr x="-143" y="323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DE85">
            <a:alpha val="72000"/>
          </a:srgbClr>
        </a:solidFill>
        <a:effectLst/>
      </p:bgPr>
    </p:bg>
    <p:spTree>
      <p:nvGrpSpPr>
        <p:cNvPr id="1" name=""/>
        <p:cNvGrpSpPr/>
        <p:nvPr/>
      </p:nvGrpSpPr>
      <p:grpSpPr>
        <a:xfrm>
          <a:off x="0" y="0"/>
          <a:ext cx="0" cy="0"/>
          <a:chOff x="0" y="0"/>
          <a:chExt cx="0" cy="0"/>
        </a:xfrm>
      </p:grpSpPr>
      <p:pic>
        <p:nvPicPr>
          <p:cNvPr id="2050" name="Picture 2" descr="Kinderen van het drijfzand - Efua Traoré - Kinderboeken.nl">
            <a:hlinkClick r:id="rId2"/>
            <a:extLst>
              <a:ext uri="{FF2B5EF4-FFF2-40B4-BE49-F238E27FC236}">
                <a16:creationId xmlns:a16="http://schemas.microsoft.com/office/drawing/2014/main" id="{67298984-F8AE-1FBC-F02E-0211F0E652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67" y="393706"/>
            <a:ext cx="4176464" cy="6072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7257D353-EF7D-3237-CCFB-11A495B3A6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10187085" y="189433"/>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dance sushi gif | Novelty lamp, Sushi, Novelty">
            <a:extLst>
              <a:ext uri="{FF2B5EF4-FFF2-40B4-BE49-F238E27FC236}">
                <a16:creationId xmlns:a16="http://schemas.microsoft.com/office/drawing/2014/main" id="{2658A8FD-1A49-5BC1-5D6B-BF02270B2025}"/>
              </a:ext>
            </a:extLst>
          </p:cNvPr>
          <p:cNvPicPr>
            <a:picLocks noChangeAspect="1" noChangeArrowheads="1"/>
          </p:cNvPicPr>
          <p:nvPr/>
        </p:nvPicPr>
        <p:blipFill>
          <a:blip r:embed="rId6">
            <a:clrChange>
              <a:clrFrom>
                <a:srgbClr val="FF9900"/>
              </a:clrFrom>
              <a:clrTo>
                <a:srgbClr val="FF9900">
                  <a:alpha val="0"/>
                </a:srgbClr>
              </a:clrTo>
            </a:clrChange>
            <a:extLst>
              <a:ext uri="{28A0092B-C50C-407E-A947-70E740481C1C}">
                <a14:useLocalDpi xmlns:a14="http://schemas.microsoft.com/office/drawing/2010/main" val="0"/>
              </a:ext>
            </a:extLst>
          </a:blip>
          <a:srcRect/>
          <a:stretch>
            <a:fillRect/>
          </a:stretch>
        </p:blipFill>
        <p:spPr bwMode="auto">
          <a:xfrm>
            <a:off x="10305578" y="670953"/>
            <a:ext cx="2380457" cy="23804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circle&#10;&#10;Description automatically generated">
            <a:extLst>
              <a:ext uri="{FF2B5EF4-FFF2-40B4-BE49-F238E27FC236}">
                <a16:creationId xmlns:a16="http://schemas.microsoft.com/office/drawing/2014/main" id="{55884050-B5A0-3B6E-C1F8-2A00A963C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8796" y="4509914"/>
            <a:ext cx="2668059" cy="2196000"/>
          </a:xfrm>
          <a:prstGeom prst="rect">
            <a:avLst/>
          </a:prstGeom>
        </p:spPr>
      </p:pic>
      <p:sp>
        <p:nvSpPr>
          <p:cNvPr id="3" name="TextBox 32">
            <a:extLst>
              <a:ext uri="{FF2B5EF4-FFF2-40B4-BE49-F238E27FC236}">
                <a16:creationId xmlns:a16="http://schemas.microsoft.com/office/drawing/2014/main" id="{5AC3180C-5A2B-C847-478A-C290F2DC5D48}"/>
              </a:ext>
            </a:extLst>
          </p:cNvPr>
          <p:cNvSpPr txBox="1"/>
          <p:nvPr/>
        </p:nvSpPr>
        <p:spPr>
          <a:xfrm>
            <a:off x="5015086" y="3285778"/>
            <a:ext cx="6925542" cy="1015663"/>
          </a:xfrm>
          <a:prstGeom prst="rect">
            <a:avLst/>
          </a:prstGeom>
          <a:noFill/>
        </p:spPr>
        <p:txBody>
          <a:bodyPr wrap="square">
            <a:spAutoFit/>
          </a:bodyPr>
          <a:lstStyle/>
          <a:p>
            <a:pPr algn="ctr"/>
            <a:r>
              <a:rPr lang="nl-NL" sz="2000" b="0" i="0" dirty="0">
                <a:solidFill>
                  <a:srgbClr val="39373A"/>
                </a:solidFill>
                <a:effectLst/>
                <a:latin typeface="Arial" panose="020B0604020202020204" pitchFamily="34" charset="0"/>
              </a:rPr>
              <a:t>Simi gaat op bezoek bij haar oma in Nigeria en ontdekt een verborgen, magische wereld in het oerwoud.</a:t>
            </a:r>
            <a:r>
              <a:rPr lang="nl-NL" sz="1600" b="0" i="0" dirty="0">
                <a:solidFill>
                  <a:srgbClr val="39373A"/>
                </a:solidFill>
                <a:effectLst/>
                <a:latin typeface="Arial" panose="020B0604020202020204" pitchFamily="34" charset="0"/>
              </a:rPr>
              <a:t> </a:t>
            </a:r>
            <a:br>
              <a:rPr lang="nl-NL" sz="1600" b="0" i="0" dirty="0">
                <a:solidFill>
                  <a:srgbClr val="39373A"/>
                </a:solidFill>
                <a:effectLst/>
                <a:latin typeface="Arial" panose="020B0604020202020204" pitchFamily="34" charset="0"/>
              </a:rPr>
            </a:br>
            <a:r>
              <a:rPr lang="nl-NL" sz="1600" b="0" i="0" dirty="0">
                <a:solidFill>
                  <a:srgbClr val="39373A"/>
                </a:solidFill>
                <a:effectLst/>
                <a:latin typeface="Arial" panose="020B0604020202020204" pitchFamily="34" charset="0"/>
              </a:rPr>
              <a:t>Voor kinderen van groep 7 en 8.</a:t>
            </a:r>
            <a:r>
              <a:rPr lang="nl-NL" sz="2000" b="0" i="0" dirty="0">
                <a:solidFill>
                  <a:srgbClr val="39373A"/>
                </a:solidFill>
                <a:effectLst/>
                <a:latin typeface="Arial" panose="020B0604020202020204" pitchFamily="34" charset="0"/>
              </a:rPr>
              <a:t> </a:t>
            </a:r>
            <a:endParaRPr lang="nl-NL" altLang="zh-CN" sz="2800" dirty="0">
              <a:solidFill>
                <a:schemeClr val="tx1"/>
              </a:solidFill>
            </a:endParaRPr>
          </a:p>
        </p:txBody>
      </p:sp>
    </p:spTree>
    <p:extLst>
      <p:ext uri="{BB962C8B-B14F-4D97-AF65-F5344CB8AC3E}">
        <p14:creationId xmlns:p14="http://schemas.microsoft.com/office/powerpoint/2010/main" val="365908116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DE85">
            <a:alpha val="72000"/>
          </a:srgbClr>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7257D353-EF7D-3237-CCFB-11A495B3A6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10187085" y="189433"/>
            <a:ext cx="1524745" cy="1440161"/>
          </a:xfrm>
          <a:prstGeom prst="rect">
            <a:avLst/>
          </a:prstGeom>
        </p:spPr>
      </p:pic>
      <p:sp>
        <p:nvSpPr>
          <p:cNvPr id="16" name="TextBox 15">
            <a:extLst>
              <a:ext uri="{FF2B5EF4-FFF2-40B4-BE49-F238E27FC236}">
                <a16:creationId xmlns:a16="http://schemas.microsoft.com/office/drawing/2014/main" id="{5BA21DBB-8505-F878-E483-0C786E377291}"/>
              </a:ext>
            </a:extLst>
          </p:cNvPr>
          <p:cNvSpPr txBox="1"/>
          <p:nvPr/>
        </p:nvSpPr>
        <p:spPr>
          <a:xfrm>
            <a:off x="5542009" y="484113"/>
            <a:ext cx="1106393" cy="646331"/>
          </a:xfrm>
          <a:prstGeom prst="rect">
            <a:avLst/>
          </a:prstGeom>
          <a:noFill/>
        </p:spPr>
        <p:txBody>
          <a:bodyPr wrap="none" rtlCol="0">
            <a:spAutoFit/>
          </a:bodyPr>
          <a:lstStyle/>
          <a:p>
            <a:r>
              <a:rPr lang="nl-NL" sz="3600" b="1" dirty="0"/>
              <a:t>Zin 2</a:t>
            </a:r>
            <a:endParaRPr lang="LID4096" b="1" dirty="0"/>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dance sushi gif | Novelty lamp, Sushi, Novelty">
            <a:extLst>
              <a:ext uri="{FF2B5EF4-FFF2-40B4-BE49-F238E27FC236}">
                <a16:creationId xmlns:a16="http://schemas.microsoft.com/office/drawing/2014/main" id="{2658A8FD-1A49-5BC1-5D6B-BF02270B2025}"/>
              </a:ext>
            </a:extLst>
          </p:cNvPr>
          <p:cNvPicPr>
            <a:picLocks noChangeAspect="1" noChangeArrowheads="1"/>
          </p:cNvPicPr>
          <p:nvPr/>
        </p:nvPicPr>
        <p:blipFill>
          <a:blip r:embed="rId4">
            <a:clrChange>
              <a:clrFrom>
                <a:srgbClr val="FF9900"/>
              </a:clrFrom>
              <a:clrTo>
                <a:srgbClr val="FF9900">
                  <a:alpha val="0"/>
                </a:srgbClr>
              </a:clrTo>
            </a:clrChange>
            <a:extLst>
              <a:ext uri="{28A0092B-C50C-407E-A947-70E740481C1C}">
                <a14:useLocalDpi xmlns:a14="http://schemas.microsoft.com/office/drawing/2010/main" val="0"/>
              </a:ext>
            </a:extLst>
          </a:blip>
          <a:srcRect/>
          <a:stretch>
            <a:fillRect/>
          </a:stretch>
        </p:blipFill>
        <p:spPr bwMode="auto">
          <a:xfrm>
            <a:off x="10187085" y="594717"/>
            <a:ext cx="2380457" cy="23804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ECA8F6-1F4D-2AD3-249F-696B31168D1F}"/>
              </a:ext>
            </a:extLst>
          </p:cNvPr>
          <p:cNvSpPr txBox="1"/>
          <p:nvPr/>
        </p:nvSpPr>
        <p:spPr>
          <a:xfrm>
            <a:off x="622598" y="1184782"/>
            <a:ext cx="10477067" cy="1200329"/>
          </a:xfrm>
          <a:prstGeom prst="rect">
            <a:avLst/>
          </a:prstGeom>
          <a:noFill/>
        </p:spPr>
        <p:txBody>
          <a:bodyPr wrap="square" rtlCol="0">
            <a:spAutoFit/>
          </a:bodyPr>
          <a:lstStyle/>
          <a:p>
            <a:pPr algn="ctr"/>
            <a:r>
              <a:rPr lang="nl-NL" sz="2400" dirty="0"/>
              <a:t>“</a:t>
            </a:r>
            <a:r>
              <a:rPr lang="nl-NL" sz="2400" dirty="0" err="1"/>
              <a:t>Ravna</a:t>
            </a:r>
            <a:r>
              <a:rPr lang="nl-NL" sz="2400" dirty="0"/>
              <a:t> was een sterke meid. Ze was zo sterk en stoer dat het iedereen opviel.</a:t>
            </a:r>
          </a:p>
          <a:p>
            <a:pPr algn="ctr"/>
            <a:r>
              <a:rPr lang="nl-NL" sz="2400" dirty="0"/>
              <a:t>En dat laatste was best bijzonder. </a:t>
            </a:r>
            <a:r>
              <a:rPr lang="nl-NL" sz="2400" dirty="0" err="1"/>
              <a:t>Ravna</a:t>
            </a:r>
            <a:r>
              <a:rPr lang="nl-NL" sz="2400" dirty="0"/>
              <a:t> was pas acht. Op die leeftijd ben je misschien al ontzettend stoer, maar zeker niet op je sterkst.”</a:t>
            </a:r>
            <a:endParaRPr lang="LID4096" sz="1600" dirty="0"/>
          </a:p>
        </p:txBody>
      </p:sp>
      <p:pic>
        <p:nvPicPr>
          <p:cNvPr id="3076" name="Picture 4" descr="De fantastische meneer Vos, Roald Dahl | Boek | 9789026158117 | Bruna">
            <a:hlinkClick r:id="rId5"/>
            <a:extLst>
              <a:ext uri="{FF2B5EF4-FFF2-40B4-BE49-F238E27FC236}">
                <a16:creationId xmlns:a16="http://schemas.microsoft.com/office/drawing/2014/main" id="{63CBBA6D-5AC7-02E2-9E9F-1B976538E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014" y="2349674"/>
            <a:ext cx="3348040" cy="45265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 geheime tuin - Frances Hodgson Burnett - Kinderboeken.nl">
            <a:hlinkClick r:id="rId7"/>
            <a:extLst>
              <a:ext uri="{FF2B5EF4-FFF2-40B4-BE49-F238E27FC236}">
                <a16:creationId xmlns:a16="http://schemas.microsoft.com/office/drawing/2014/main" id="{42C8F160-8295-C424-D997-C6A41792F0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155" y="2349674"/>
            <a:ext cx="3388503" cy="452421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e trollen van Leif, Pieter Koolwijk | 9789047713784 | Boeken | bol.com">
            <a:hlinkClick r:id="rId9"/>
            <a:extLst>
              <a:ext uri="{FF2B5EF4-FFF2-40B4-BE49-F238E27FC236}">
                <a16:creationId xmlns:a16="http://schemas.microsoft.com/office/drawing/2014/main" id="{D22E67DE-1E03-82DE-C54B-A1C10F7CD7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0563" y="2349674"/>
            <a:ext cx="2987171" cy="452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232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12267E-7 1.92085E-6 L -0.00326 0.65957 " pathEditMode="relative" rAng="0" ptsTypes="AA">
                                      <p:cBhvr>
                                        <p:cTn id="6" dur="2000" fill="hold"/>
                                        <p:tgtEl>
                                          <p:spTgt spid="3078"/>
                                        </p:tgtEl>
                                        <p:attrNameLst>
                                          <p:attrName>ppt_x</p:attrName>
                                          <p:attrName>ppt_y</p:attrName>
                                        </p:attrNameLst>
                                      </p:cBhvr>
                                      <p:rCtr x="-169" y="32978"/>
                                    </p:animMotion>
                                  </p:childTnLst>
                                </p:cTn>
                              </p:par>
                              <p:par>
                                <p:cTn id="7" presetID="42" presetClass="path" presetSubtype="0" accel="50000" decel="50000" fill="hold" nodeType="withEffect">
                                  <p:stCondLst>
                                    <p:cond delay="0"/>
                                  </p:stCondLst>
                                  <p:childTnLst>
                                    <p:animMotion origin="layout" path="M 2.7725E-6 1.92085E-6 L 0.00442 0.65957 " pathEditMode="relative" rAng="0" ptsTypes="AA">
                                      <p:cBhvr>
                                        <p:cTn id="8" dur="2000" fill="hold"/>
                                        <p:tgtEl>
                                          <p:spTgt spid="3076"/>
                                        </p:tgtEl>
                                        <p:attrNameLst>
                                          <p:attrName>ppt_x</p:attrName>
                                          <p:attrName>ppt_y</p:attrName>
                                        </p:attrNameLst>
                                      </p:cBhvr>
                                      <p:rCtr x="221" y="32978"/>
                                    </p:animMotion>
                                  </p:childTnLst>
                                </p:cTn>
                              </p:par>
                              <p:par>
                                <p:cTn id="9" presetID="42" presetClass="path" presetSubtype="0" accel="50000" decel="50000" fill="hold" nodeType="withEffect">
                                  <p:stCondLst>
                                    <p:cond delay="0"/>
                                  </p:stCondLst>
                                  <p:childTnLst>
                                    <p:animMotion origin="layout" path="M 2.59279E-6 1.92085E-6 L -0.27178 -9.48854E-7 " pathEditMode="relative" rAng="0" ptsTypes="AA">
                                      <p:cBhvr>
                                        <p:cTn id="10" dur="2000" fill="hold"/>
                                        <p:tgtEl>
                                          <p:spTgt spid="3074"/>
                                        </p:tgtEl>
                                        <p:attrNameLst>
                                          <p:attrName>ppt_x</p:attrName>
                                          <p:attrName>ppt_y</p:attrName>
                                        </p:attrNameLst>
                                      </p:cBhvr>
                                      <p:rCtr x="-14260"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DE85">
            <a:alpha val="72000"/>
          </a:srgbClr>
        </a:solidFill>
        <a:effectLst/>
      </p:bgPr>
    </p:bg>
    <p:spTree>
      <p:nvGrpSpPr>
        <p:cNvPr id="1" name=""/>
        <p:cNvGrpSpPr/>
        <p:nvPr/>
      </p:nvGrpSpPr>
      <p:grpSpPr>
        <a:xfrm>
          <a:off x="0" y="0"/>
          <a:ext cx="0" cy="0"/>
          <a:chOff x="0" y="0"/>
          <a:chExt cx="0" cy="0"/>
        </a:xfrm>
      </p:grpSpPr>
      <p:pic>
        <p:nvPicPr>
          <p:cNvPr id="3074" name="Picture 2" descr="De trollen van Leif, Pieter Koolwijk | 9789047713784 | Boeken | bol.com">
            <a:hlinkClick r:id="rId2"/>
            <a:extLst>
              <a:ext uri="{FF2B5EF4-FFF2-40B4-BE49-F238E27FC236}">
                <a16:creationId xmlns:a16="http://schemas.microsoft.com/office/drawing/2014/main" id="{D22E67DE-1E03-82DE-C54B-A1C10F7CD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1" y="222749"/>
            <a:ext cx="4248471" cy="64345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7257D353-EF7D-3237-CCFB-11A495B3A6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10187085" y="189433"/>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dance sushi gif | Novelty lamp, Sushi, Novelty">
            <a:extLst>
              <a:ext uri="{FF2B5EF4-FFF2-40B4-BE49-F238E27FC236}">
                <a16:creationId xmlns:a16="http://schemas.microsoft.com/office/drawing/2014/main" id="{2658A8FD-1A49-5BC1-5D6B-BF02270B2025}"/>
              </a:ext>
            </a:extLst>
          </p:cNvPr>
          <p:cNvPicPr>
            <a:picLocks noChangeAspect="1" noChangeArrowheads="1"/>
          </p:cNvPicPr>
          <p:nvPr/>
        </p:nvPicPr>
        <p:blipFill>
          <a:blip r:embed="rId6">
            <a:clrChange>
              <a:clrFrom>
                <a:srgbClr val="FF9900"/>
              </a:clrFrom>
              <a:clrTo>
                <a:srgbClr val="FF9900">
                  <a:alpha val="0"/>
                </a:srgbClr>
              </a:clrTo>
            </a:clrChange>
            <a:extLst>
              <a:ext uri="{28A0092B-C50C-407E-A947-70E740481C1C}">
                <a14:useLocalDpi xmlns:a14="http://schemas.microsoft.com/office/drawing/2010/main" val="0"/>
              </a:ext>
            </a:extLst>
          </a:blip>
          <a:srcRect/>
          <a:stretch>
            <a:fillRect/>
          </a:stretch>
        </p:blipFill>
        <p:spPr bwMode="auto">
          <a:xfrm>
            <a:off x="10187085" y="594717"/>
            <a:ext cx="2380457" cy="23804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logo&#10;&#10;Description automatically generated">
            <a:extLst>
              <a:ext uri="{FF2B5EF4-FFF2-40B4-BE49-F238E27FC236}">
                <a16:creationId xmlns:a16="http://schemas.microsoft.com/office/drawing/2014/main" id="{FDFD0CAE-DA57-1DCE-D04F-E02590CF1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8942" y="4663588"/>
            <a:ext cx="2668059" cy="2196000"/>
          </a:xfrm>
          <a:prstGeom prst="rect">
            <a:avLst/>
          </a:prstGeom>
        </p:spPr>
      </p:pic>
      <p:sp>
        <p:nvSpPr>
          <p:cNvPr id="3" name="TextBox 32">
            <a:extLst>
              <a:ext uri="{FF2B5EF4-FFF2-40B4-BE49-F238E27FC236}">
                <a16:creationId xmlns:a16="http://schemas.microsoft.com/office/drawing/2014/main" id="{E9FB7AFB-F9C6-2183-D9F3-8B50DFC76035}"/>
              </a:ext>
            </a:extLst>
          </p:cNvPr>
          <p:cNvSpPr txBox="1"/>
          <p:nvPr/>
        </p:nvSpPr>
        <p:spPr>
          <a:xfrm>
            <a:off x="5015086" y="3285778"/>
            <a:ext cx="6925542" cy="1323439"/>
          </a:xfrm>
          <a:prstGeom prst="rect">
            <a:avLst/>
          </a:prstGeom>
          <a:noFill/>
        </p:spPr>
        <p:txBody>
          <a:bodyPr wrap="square">
            <a:spAutoFit/>
          </a:bodyPr>
          <a:lstStyle/>
          <a:p>
            <a:pPr algn="ctr"/>
            <a:r>
              <a:rPr lang="nl-NL" sz="2000" b="0" i="0" dirty="0">
                <a:solidFill>
                  <a:srgbClr val="39373A"/>
                </a:solidFill>
                <a:effectLst/>
                <a:latin typeface="Arial" panose="020B0604020202020204" pitchFamily="34" charset="0"/>
              </a:rPr>
              <a:t>Als de ouders van </a:t>
            </a:r>
            <a:r>
              <a:rPr lang="nl-NL" sz="2000" b="0" i="0" dirty="0" err="1">
                <a:solidFill>
                  <a:srgbClr val="39373A"/>
                </a:solidFill>
                <a:effectLst/>
                <a:latin typeface="Arial" panose="020B0604020202020204" pitchFamily="34" charset="0"/>
              </a:rPr>
              <a:t>Ravna</a:t>
            </a:r>
            <a:r>
              <a:rPr lang="nl-NL" sz="2000" b="0" i="0" dirty="0">
                <a:solidFill>
                  <a:srgbClr val="39373A"/>
                </a:solidFill>
                <a:effectLst/>
                <a:latin typeface="Arial" panose="020B0604020202020204" pitchFamily="34" charset="0"/>
              </a:rPr>
              <a:t> en </a:t>
            </a:r>
            <a:r>
              <a:rPr lang="nl-NL" sz="2000" b="0" i="0" dirty="0" err="1">
                <a:solidFill>
                  <a:srgbClr val="39373A"/>
                </a:solidFill>
                <a:effectLst/>
                <a:latin typeface="Arial" panose="020B0604020202020204" pitchFamily="34" charset="0"/>
              </a:rPr>
              <a:t>Leif</a:t>
            </a:r>
            <a:r>
              <a:rPr lang="nl-NL" sz="2000" b="0" i="0" dirty="0">
                <a:solidFill>
                  <a:srgbClr val="39373A"/>
                </a:solidFill>
                <a:effectLst/>
                <a:latin typeface="Arial" panose="020B0604020202020204" pitchFamily="34" charset="0"/>
              </a:rPr>
              <a:t> op plundertocht zijn, krijgt  </a:t>
            </a:r>
            <a:r>
              <a:rPr lang="nl-NL" sz="2000" b="0" i="0" dirty="0" err="1">
                <a:solidFill>
                  <a:srgbClr val="39373A"/>
                </a:solidFill>
                <a:effectLst/>
                <a:latin typeface="Arial" panose="020B0604020202020204" pitchFamily="34" charset="0"/>
              </a:rPr>
              <a:t>Ravna</a:t>
            </a:r>
            <a:r>
              <a:rPr lang="nl-NL" sz="2000" b="0" i="0" dirty="0">
                <a:solidFill>
                  <a:srgbClr val="39373A"/>
                </a:solidFill>
                <a:effectLst/>
                <a:latin typeface="Arial" panose="020B0604020202020204" pitchFamily="34" charset="0"/>
              </a:rPr>
              <a:t> de leiding want </a:t>
            </a:r>
            <a:r>
              <a:rPr lang="nl-NL" sz="2000" b="0" i="0" dirty="0" err="1">
                <a:solidFill>
                  <a:srgbClr val="39373A"/>
                </a:solidFill>
                <a:effectLst/>
                <a:latin typeface="Arial" panose="020B0604020202020204" pitchFamily="34" charset="0"/>
              </a:rPr>
              <a:t>Leif</a:t>
            </a:r>
            <a:r>
              <a:rPr lang="nl-NL" sz="2000" b="0" i="0" dirty="0">
                <a:solidFill>
                  <a:srgbClr val="39373A"/>
                </a:solidFill>
                <a:effectLst/>
                <a:latin typeface="Arial" panose="020B0604020202020204" pitchFamily="34" charset="0"/>
              </a:rPr>
              <a:t> is met zijn verhalen en liedjes nutteloos, of toch niet? </a:t>
            </a:r>
            <a:br>
              <a:rPr lang="nl-NL" sz="2000" b="0" i="0" dirty="0">
                <a:solidFill>
                  <a:srgbClr val="39373A"/>
                </a:solidFill>
                <a:effectLst/>
                <a:latin typeface="Arial" panose="020B0604020202020204" pitchFamily="34" charset="0"/>
              </a:rPr>
            </a:br>
            <a:r>
              <a:rPr lang="nl-NL" sz="1600" b="0" i="0" dirty="0">
                <a:solidFill>
                  <a:srgbClr val="39373A"/>
                </a:solidFill>
                <a:effectLst/>
                <a:latin typeface="Arial" panose="020B0604020202020204" pitchFamily="34" charset="0"/>
              </a:rPr>
              <a:t>Voor kinderen van groep 5 en 6.</a:t>
            </a:r>
            <a:r>
              <a:rPr lang="nl-NL" sz="2000" b="0" i="0" dirty="0">
                <a:solidFill>
                  <a:srgbClr val="39373A"/>
                </a:solidFill>
                <a:effectLst/>
                <a:latin typeface="Arial" panose="020B0604020202020204" pitchFamily="34" charset="0"/>
              </a:rPr>
              <a:t> </a:t>
            </a:r>
            <a:endParaRPr lang="nl-NL" altLang="zh-CN" sz="2800" dirty="0">
              <a:solidFill>
                <a:schemeClr val="tx1"/>
              </a:solidFill>
            </a:endParaRPr>
          </a:p>
        </p:txBody>
      </p:sp>
    </p:spTree>
    <p:extLst>
      <p:ext uri="{BB962C8B-B14F-4D97-AF65-F5344CB8AC3E}">
        <p14:creationId xmlns:p14="http://schemas.microsoft.com/office/powerpoint/2010/main" val="235233161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DE85">
            <a:alpha val="72000"/>
          </a:srgbClr>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7257D353-EF7D-3237-CCFB-11A495B3A6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10588927" y="237616"/>
            <a:ext cx="1524745" cy="1440161"/>
          </a:xfrm>
          <a:prstGeom prst="rect">
            <a:avLst/>
          </a:prstGeom>
        </p:spPr>
      </p:pic>
      <p:sp>
        <p:nvSpPr>
          <p:cNvPr id="16" name="TextBox 15">
            <a:extLst>
              <a:ext uri="{FF2B5EF4-FFF2-40B4-BE49-F238E27FC236}">
                <a16:creationId xmlns:a16="http://schemas.microsoft.com/office/drawing/2014/main" id="{5BA21DBB-8505-F878-E483-0C786E377291}"/>
              </a:ext>
            </a:extLst>
          </p:cNvPr>
          <p:cNvSpPr txBox="1"/>
          <p:nvPr/>
        </p:nvSpPr>
        <p:spPr>
          <a:xfrm>
            <a:off x="5542009" y="311366"/>
            <a:ext cx="1106393" cy="646331"/>
          </a:xfrm>
          <a:prstGeom prst="rect">
            <a:avLst/>
          </a:prstGeom>
          <a:noFill/>
        </p:spPr>
        <p:txBody>
          <a:bodyPr wrap="none" rtlCol="0">
            <a:spAutoFit/>
          </a:bodyPr>
          <a:lstStyle/>
          <a:p>
            <a:r>
              <a:rPr lang="nl-NL" sz="3600" b="1" dirty="0"/>
              <a:t>Zin 3</a:t>
            </a:r>
            <a:endParaRPr lang="LID4096" b="1" dirty="0"/>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dance sushi gif | Novelty lamp, Sushi, Novelty">
            <a:extLst>
              <a:ext uri="{FF2B5EF4-FFF2-40B4-BE49-F238E27FC236}">
                <a16:creationId xmlns:a16="http://schemas.microsoft.com/office/drawing/2014/main" id="{2658A8FD-1A49-5BC1-5D6B-BF02270B2025}"/>
              </a:ext>
            </a:extLst>
          </p:cNvPr>
          <p:cNvPicPr>
            <a:picLocks noChangeAspect="1" noChangeArrowheads="1"/>
          </p:cNvPicPr>
          <p:nvPr/>
        </p:nvPicPr>
        <p:blipFill>
          <a:blip r:embed="rId4">
            <a:clrChange>
              <a:clrFrom>
                <a:srgbClr val="FF9900"/>
              </a:clrFrom>
              <a:clrTo>
                <a:srgbClr val="FF9900">
                  <a:alpha val="0"/>
                </a:srgbClr>
              </a:clrTo>
            </a:clrChange>
            <a:extLst>
              <a:ext uri="{28A0092B-C50C-407E-A947-70E740481C1C}">
                <a14:useLocalDpi xmlns:a14="http://schemas.microsoft.com/office/drawing/2010/main" val="0"/>
              </a:ext>
            </a:extLst>
          </a:blip>
          <a:srcRect/>
          <a:stretch>
            <a:fillRect/>
          </a:stretch>
        </p:blipFill>
        <p:spPr bwMode="auto">
          <a:xfrm>
            <a:off x="10287527" y="969801"/>
            <a:ext cx="2380457" cy="23804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ECA8F6-1F4D-2AD3-249F-696B31168D1F}"/>
              </a:ext>
            </a:extLst>
          </p:cNvPr>
          <p:cNvSpPr txBox="1"/>
          <p:nvPr/>
        </p:nvSpPr>
        <p:spPr>
          <a:xfrm>
            <a:off x="766614" y="1078304"/>
            <a:ext cx="10477067" cy="1569660"/>
          </a:xfrm>
          <a:prstGeom prst="rect">
            <a:avLst/>
          </a:prstGeom>
          <a:noFill/>
        </p:spPr>
        <p:txBody>
          <a:bodyPr wrap="square" rtlCol="0">
            <a:spAutoFit/>
          </a:bodyPr>
          <a:lstStyle/>
          <a:p>
            <a:pPr algn="ctr"/>
            <a:r>
              <a:rPr lang="nl-NL" sz="2400" dirty="0"/>
              <a:t>“Check dit! Ene Andrew Dahl heeft het wereldrecord ballonnen opblazen… met zijn neus. Yep. Echt waar. Geen idee hoe hij erachter kwam dat-ie die bijzondere gave had, en ik kan het me niet eens voorstellen hoeveel snot er in die ballonnen moet zitten, maar hé, het is een ding en niemand kan het zo goed als Andrew. ”</a:t>
            </a:r>
            <a:endParaRPr lang="LID4096" sz="1600" dirty="0"/>
          </a:p>
        </p:txBody>
      </p:sp>
      <p:pic>
        <p:nvPicPr>
          <p:cNvPr id="4100" name="Picture 4" descr="Jefferson - 9789401484961 | De Leukste Kinderboeken">
            <a:hlinkClick r:id="rId5"/>
            <a:extLst>
              <a:ext uri="{FF2B5EF4-FFF2-40B4-BE49-F238E27FC236}">
                <a16:creationId xmlns:a16="http://schemas.microsoft.com/office/drawing/2014/main" id="{602A3E63-0773-C5F2-F459-D5706F32D2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0386" y="2676327"/>
            <a:ext cx="2755019" cy="413492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 gebroeders Leeuwenhart (ebook), Astrid Lindgren | 9789021666952 | Boeken  | bol.com">
            <a:hlinkClick r:id="rId7"/>
            <a:extLst>
              <a:ext uri="{FF2B5EF4-FFF2-40B4-BE49-F238E27FC236}">
                <a16:creationId xmlns:a16="http://schemas.microsoft.com/office/drawing/2014/main" id="{EED16FAA-2F90-AC9E-5F01-34915499B7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7333" y="2676327"/>
            <a:ext cx="2755019" cy="409227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host kopen, Jason Reynolds - Kinderboeken.nl">
            <a:hlinkClick r:id="rId9"/>
            <a:extLst>
              <a:ext uri="{FF2B5EF4-FFF2-40B4-BE49-F238E27FC236}">
                <a16:creationId xmlns:a16="http://schemas.microsoft.com/office/drawing/2014/main" id="{BC6DF551-E920-F90B-C8A2-62F7831612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3439" y="2676327"/>
            <a:ext cx="2664296" cy="40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531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5927E-6 1.96714E-6 L -0.00364 0.61976 " pathEditMode="relative" rAng="0" ptsTypes="AA">
                                      <p:cBhvr>
                                        <p:cTn id="6" dur="2000" fill="hold"/>
                                        <p:tgtEl>
                                          <p:spTgt spid="4102"/>
                                        </p:tgtEl>
                                        <p:attrNameLst>
                                          <p:attrName>ppt_x</p:attrName>
                                          <p:attrName>ppt_y</p:attrName>
                                        </p:attrNameLst>
                                      </p:cBhvr>
                                      <p:rCtr x="-182" y="30988"/>
                                    </p:animMotion>
                                  </p:childTnLst>
                                </p:cTn>
                              </p:par>
                              <p:par>
                                <p:cTn id="7" presetID="42" presetClass="path" presetSubtype="0" accel="50000" decel="50000" fill="hold" nodeType="withEffect">
                                  <p:stCondLst>
                                    <p:cond delay="0"/>
                                  </p:stCondLst>
                                  <p:childTnLst>
                                    <p:animMotion origin="layout" path="M -4.81443E-6 3.4043E-6 L 0.00092 0.6274 " pathEditMode="relative" rAng="0" ptsTypes="AA">
                                      <p:cBhvr>
                                        <p:cTn id="8" dur="2000" fill="hold"/>
                                        <p:tgtEl>
                                          <p:spTgt spid="4100"/>
                                        </p:tgtEl>
                                        <p:attrNameLst>
                                          <p:attrName>ppt_x</p:attrName>
                                          <p:attrName>ppt_y</p:attrName>
                                        </p:attrNameLst>
                                      </p:cBhvr>
                                      <p:rCtr x="39" y="31358"/>
                                    </p:animMotion>
                                  </p:childTnLst>
                                </p:cTn>
                              </p:par>
                              <p:par>
                                <p:cTn id="9" presetID="42" presetClass="path" presetSubtype="0" accel="50000" decel="50000" fill="hold" nodeType="withEffect">
                                  <p:stCondLst>
                                    <p:cond delay="0"/>
                                  </p:stCondLst>
                                  <p:childTnLst>
                                    <p:animMotion origin="layout" path="M -3.86769E-7 3.39505E-6 L -0.24599 0.00324 " pathEditMode="relative" rAng="0" ptsTypes="AA">
                                      <p:cBhvr>
                                        <p:cTn id="10" dur="2000" fill="hold"/>
                                        <p:tgtEl>
                                          <p:spTgt spid="4098"/>
                                        </p:tgtEl>
                                        <p:attrNameLst>
                                          <p:attrName>ppt_x</p:attrName>
                                          <p:attrName>ppt_y</p:attrName>
                                        </p:attrNameLst>
                                      </p:cBhvr>
                                      <p:rCtr x="-1343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DE85">
            <a:alpha val="72000"/>
          </a:srgbClr>
        </a:solidFill>
        <a:effectLst/>
      </p:bgPr>
    </p:bg>
    <p:spTree>
      <p:nvGrpSpPr>
        <p:cNvPr id="1" name=""/>
        <p:cNvGrpSpPr/>
        <p:nvPr/>
      </p:nvGrpSpPr>
      <p:grpSpPr>
        <a:xfrm>
          <a:off x="0" y="0"/>
          <a:ext cx="0" cy="0"/>
          <a:chOff x="0" y="0"/>
          <a:chExt cx="0" cy="0"/>
        </a:xfrm>
      </p:grpSpPr>
      <p:pic>
        <p:nvPicPr>
          <p:cNvPr id="4098" name="Picture 2" descr="Ghost kopen, Jason Reynolds - Kinderboeken.nl">
            <a:hlinkClick r:id="rId2"/>
            <a:extLst>
              <a:ext uri="{FF2B5EF4-FFF2-40B4-BE49-F238E27FC236}">
                <a16:creationId xmlns:a16="http://schemas.microsoft.com/office/drawing/2014/main" id="{BC6DF551-E920-F90B-C8A2-62F783161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02" y="634531"/>
            <a:ext cx="3811457" cy="58533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7257D353-EF7D-3237-CCFB-11A495B3A6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10588927" y="237616"/>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025" y="-386630"/>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dance sushi gif | Novelty lamp, Sushi, Novelty">
            <a:extLst>
              <a:ext uri="{FF2B5EF4-FFF2-40B4-BE49-F238E27FC236}">
                <a16:creationId xmlns:a16="http://schemas.microsoft.com/office/drawing/2014/main" id="{2658A8FD-1A49-5BC1-5D6B-BF02270B2025}"/>
              </a:ext>
            </a:extLst>
          </p:cNvPr>
          <p:cNvPicPr>
            <a:picLocks noChangeAspect="1" noChangeArrowheads="1"/>
          </p:cNvPicPr>
          <p:nvPr/>
        </p:nvPicPr>
        <p:blipFill>
          <a:blip r:embed="rId6">
            <a:clrChange>
              <a:clrFrom>
                <a:srgbClr val="FF9900"/>
              </a:clrFrom>
              <a:clrTo>
                <a:srgbClr val="FF9900">
                  <a:alpha val="0"/>
                </a:srgbClr>
              </a:clrTo>
            </a:clrChange>
            <a:extLst>
              <a:ext uri="{28A0092B-C50C-407E-A947-70E740481C1C}">
                <a14:useLocalDpi xmlns:a14="http://schemas.microsoft.com/office/drawing/2010/main" val="0"/>
              </a:ext>
            </a:extLst>
          </a:blip>
          <a:srcRect/>
          <a:stretch>
            <a:fillRect/>
          </a:stretch>
        </p:blipFill>
        <p:spPr bwMode="auto">
          <a:xfrm>
            <a:off x="10287527" y="969801"/>
            <a:ext cx="2380457" cy="23804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circle&#10;&#10;Description automatically generated">
            <a:extLst>
              <a:ext uri="{FF2B5EF4-FFF2-40B4-BE49-F238E27FC236}">
                <a16:creationId xmlns:a16="http://schemas.microsoft.com/office/drawing/2014/main" id="{A99C6355-C587-BB0F-707D-DF49DDC837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2386" y="837506"/>
            <a:ext cx="2668059" cy="2196000"/>
          </a:xfrm>
          <a:prstGeom prst="rect">
            <a:avLst/>
          </a:prstGeom>
        </p:spPr>
      </p:pic>
      <p:sp>
        <p:nvSpPr>
          <p:cNvPr id="3" name="TextBox 32">
            <a:extLst>
              <a:ext uri="{FF2B5EF4-FFF2-40B4-BE49-F238E27FC236}">
                <a16:creationId xmlns:a16="http://schemas.microsoft.com/office/drawing/2014/main" id="{671DC27F-30D8-259A-6013-60A47C927B15}"/>
              </a:ext>
            </a:extLst>
          </p:cNvPr>
          <p:cNvSpPr txBox="1"/>
          <p:nvPr/>
        </p:nvSpPr>
        <p:spPr>
          <a:xfrm>
            <a:off x="5015086" y="3285778"/>
            <a:ext cx="6925542" cy="1938992"/>
          </a:xfrm>
          <a:prstGeom prst="rect">
            <a:avLst/>
          </a:prstGeom>
          <a:noFill/>
        </p:spPr>
        <p:txBody>
          <a:bodyPr wrap="square">
            <a:spAutoFit/>
          </a:bodyPr>
          <a:lstStyle/>
          <a:p>
            <a:pPr algn="ctr"/>
            <a:r>
              <a:rPr lang="nl-NL" sz="2000" b="0" i="0" dirty="0" err="1">
                <a:solidFill>
                  <a:srgbClr val="39373A"/>
                </a:solidFill>
                <a:effectLst/>
                <a:latin typeface="Arial" panose="020B0604020202020204" pitchFamily="34" charset="0"/>
              </a:rPr>
              <a:t>Ghost</a:t>
            </a:r>
            <a:r>
              <a:rPr lang="nl-NL" sz="2000" b="0" i="0" dirty="0">
                <a:solidFill>
                  <a:srgbClr val="39373A"/>
                </a:solidFill>
                <a:effectLst/>
                <a:latin typeface="Arial" panose="020B0604020202020204" pitchFamily="34" charset="0"/>
              </a:rPr>
              <a:t> rent al zijn hele leven, maar is het rennen of vluchten? Op een dag wordt hij ontdekt door de coach van een hardloopteam die denkt dat </a:t>
            </a:r>
            <a:r>
              <a:rPr lang="nl-NL" sz="2000" b="0" i="0" dirty="0" err="1">
                <a:solidFill>
                  <a:srgbClr val="39373A"/>
                </a:solidFill>
                <a:effectLst/>
                <a:latin typeface="Arial" panose="020B0604020202020204" pitchFamily="34" charset="0"/>
              </a:rPr>
              <a:t>Ghost</a:t>
            </a:r>
            <a:r>
              <a:rPr lang="nl-NL" sz="2000" b="0" i="0" dirty="0">
                <a:solidFill>
                  <a:srgbClr val="39373A"/>
                </a:solidFill>
                <a:effectLst/>
                <a:latin typeface="Arial" panose="020B0604020202020204" pitchFamily="34" charset="0"/>
              </a:rPr>
              <a:t> een briljante sprinter zou kunnen worden. Als hij maar binnen de lijntjes kan blijven lopen…</a:t>
            </a:r>
            <a:br>
              <a:rPr lang="nl-NL" sz="2000" b="0" i="0" dirty="0">
                <a:solidFill>
                  <a:srgbClr val="39373A"/>
                </a:solidFill>
                <a:effectLst/>
                <a:latin typeface="Arial" panose="020B0604020202020204" pitchFamily="34" charset="0"/>
              </a:rPr>
            </a:br>
            <a:r>
              <a:rPr lang="nl-NL" sz="1600" b="0" i="0" dirty="0">
                <a:solidFill>
                  <a:srgbClr val="39373A"/>
                </a:solidFill>
                <a:effectLst/>
                <a:latin typeface="Arial" panose="020B0604020202020204" pitchFamily="34" charset="0"/>
              </a:rPr>
              <a:t>Voor kinderen van groep 8.</a:t>
            </a:r>
            <a:r>
              <a:rPr lang="nl-NL" sz="2000" b="0" i="0" dirty="0">
                <a:solidFill>
                  <a:srgbClr val="39373A"/>
                </a:solidFill>
                <a:effectLst/>
                <a:latin typeface="Arial" panose="020B0604020202020204" pitchFamily="34" charset="0"/>
              </a:rPr>
              <a:t> </a:t>
            </a:r>
            <a:endParaRPr lang="nl-NL" altLang="zh-CN" sz="2800" dirty="0">
              <a:solidFill>
                <a:schemeClr val="tx1"/>
              </a:solidFill>
            </a:endParaRPr>
          </a:p>
        </p:txBody>
      </p:sp>
    </p:spTree>
    <p:extLst>
      <p:ext uri="{BB962C8B-B14F-4D97-AF65-F5344CB8AC3E}">
        <p14:creationId xmlns:p14="http://schemas.microsoft.com/office/powerpoint/2010/main" val="7173986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DE85">
            <a:alpha val="72000"/>
          </a:srgbClr>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7257D353-EF7D-3237-CCFB-11A495B3A6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10187085" y="189433"/>
            <a:ext cx="1524745" cy="1440161"/>
          </a:xfrm>
          <a:prstGeom prst="rect">
            <a:avLst/>
          </a:prstGeom>
        </p:spPr>
      </p:pic>
      <p:sp>
        <p:nvSpPr>
          <p:cNvPr id="16" name="TextBox 15">
            <a:extLst>
              <a:ext uri="{FF2B5EF4-FFF2-40B4-BE49-F238E27FC236}">
                <a16:creationId xmlns:a16="http://schemas.microsoft.com/office/drawing/2014/main" id="{5BA21DBB-8505-F878-E483-0C786E377291}"/>
              </a:ext>
            </a:extLst>
          </p:cNvPr>
          <p:cNvSpPr txBox="1"/>
          <p:nvPr/>
        </p:nvSpPr>
        <p:spPr>
          <a:xfrm>
            <a:off x="5542009" y="371227"/>
            <a:ext cx="1106393" cy="646331"/>
          </a:xfrm>
          <a:prstGeom prst="rect">
            <a:avLst/>
          </a:prstGeom>
          <a:noFill/>
        </p:spPr>
        <p:txBody>
          <a:bodyPr wrap="none" rtlCol="0">
            <a:spAutoFit/>
          </a:bodyPr>
          <a:lstStyle/>
          <a:p>
            <a:r>
              <a:rPr lang="nl-NL" sz="3600" b="1" dirty="0"/>
              <a:t>Zin 4</a:t>
            </a:r>
            <a:endParaRPr lang="LID4096" b="1" dirty="0"/>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dance sushi gif | Novelty lamp, Sushi, Novelty">
            <a:extLst>
              <a:ext uri="{FF2B5EF4-FFF2-40B4-BE49-F238E27FC236}">
                <a16:creationId xmlns:a16="http://schemas.microsoft.com/office/drawing/2014/main" id="{2658A8FD-1A49-5BC1-5D6B-BF02270B2025}"/>
              </a:ext>
            </a:extLst>
          </p:cNvPr>
          <p:cNvPicPr>
            <a:picLocks noChangeAspect="1" noChangeArrowheads="1"/>
          </p:cNvPicPr>
          <p:nvPr/>
        </p:nvPicPr>
        <p:blipFill>
          <a:blip r:embed="rId4">
            <a:clrChange>
              <a:clrFrom>
                <a:srgbClr val="FF9900"/>
              </a:clrFrom>
              <a:clrTo>
                <a:srgbClr val="FF9900">
                  <a:alpha val="0"/>
                </a:srgbClr>
              </a:clrTo>
            </a:clrChange>
            <a:extLst>
              <a:ext uri="{28A0092B-C50C-407E-A947-70E740481C1C}">
                <a14:useLocalDpi xmlns:a14="http://schemas.microsoft.com/office/drawing/2010/main" val="0"/>
              </a:ext>
            </a:extLst>
          </a:blip>
          <a:srcRect/>
          <a:stretch>
            <a:fillRect/>
          </a:stretch>
        </p:blipFill>
        <p:spPr bwMode="auto">
          <a:xfrm>
            <a:off x="10332556" y="1271777"/>
            <a:ext cx="2380457" cy="23804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ECA8F6-1F4D-2AD3-249F-696B31168D1F}"/>
              </a:ext>
            </a:extLst>
          </p:cNvPr>
          <p:cNvSpPr txBox="1"/>
          <p:nvPr/>
        </p:nvSpPr>
        <p:spPr>
          <a:xfrm>
            <a:off x="856671" y="1446669"/>
            <a:ext cx="10477067" cy="830997"/>
          </a:xfrm>
          <a:prstGeom prst="rect">
            <a:avLst/>
          </a:prstGeom>
          <a:noFill/>
        </p:spPr>
        <p:txBody>
          <a:bodyPr wrap="square" rtlCol="0">
            <a:spAutoFit/>
          </a:bodyPr>
          <a:lstStyle/>
          <a:p>
            <a:pPr algn="ctr"/>
            <a:r>
              <a:rPr lang="nl-NL" sz="2400" dirty="0"/>
              <a:t>“Samuel woonde met zijn familie in Syrië. Hij voetbalde graag met zijn opa en met de grote jongens op straat. Maar toen brak er oorlog uit....”</a:t>
            </a:r>
            <a:endParaRPr lang="LID4096" sz="1600" dirty="0"/>
          </a:p>
        </p:txBody>
      </p:sp>
      <p:pic>
        <p:nvPicPr>
          <p:cNvPr id="5122" name="Picture 2" descr="Kinderen van ver - Martine Letterie - Kinderboeken.nl">
            <a:hlinkClick r:id="rId5"/>
            <a:extLst>
              <a:ext uri="{FF2B5EF4-FFF2-40B4-BE49-F238E27FC236}">
                <a16:creationId xmlns:a16="http://schemas.microsoft.com/office/drawing/2014/main" id="{AED56416-958E-0B14-D371-34322FC5B9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812" y="2278501"/>
            <a:ext cx="3188787" cy="44576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isjka, Edward van de Vendel | 9789045127903 | Boeken | bol.com">
            <a:hlinkClick r:id="rId7"/>
            <a:extLst>
              <a:ext uri="{FF2B5EF4-FFF2-40B4-BE49-F238E27FC236}">
                <a16:creationId xmlns:a16="http://schemas.microsoft.com/office/drawing/2014/main" id="{767BEB18-268D-8973-6723-7DA6147EBF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8662" y="2274793"/>
            <a:ext cx="3086124" cy="44614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lein in de grote stad, Sydney Smith | Boek | 9789045127095 | Bruna">
            <a:hlinkClick r:id="rId9"/>
            <a:extLst>
              <a:ext uri="{FF2B5EF4-FFF2-40B4-BE49-F238E27FC236}">
                <a16:creationId xmlns:a16="http://schemas.microsoft.com/office/drawing/2014/main" id="{279BE0F1-50E3-DE7A-B4A4-B859E70E9C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5621" y="2277666"/>
            <a:ext cx="2984732" cy="458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533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246E-7 -2.40916E-6 L -0.00521 0.68295 " pathEditMode="relative" rAng="0" ptsTypes="AA">
                                      <p:cBhvr>
                                        <p:cTn id="6" dur="2000" fill="hold"/>
                                        <p:tgtEl>
                                          <p:spTgt spid="5124"/>
                                        </p:tgtEl>
                                        <p:attrNameLst>
                                          <p:attrName>ppt_x</p:attrName>
                                          <p:attrName>ppt_y</p:attrName>
                                        </p:attrNameLst>
                                      </p:cBhvr>
                                      <p:rCtr x="-260" y="34136"/>
                                    </p:animMotion>
                                  </p:childTnLst>
                                </p:cTn>
                              </p:par>
                              <p:par>
                                <p:cTn id="7" presetID="42" presetClass="path" presetSubtype="0" accel="50000" decel="50000" fill="hold" nodeType="withEffect">
                                  <p:stCondLst>
                                    <p:cond delay="0"/>
                                  </p:stCondLst>
                                  <p:childTnLst>
                                    <p:animMotion origin="layout" path="M -3.71533E-6 -9.53483E-7 L 0.00079 0.6885 " pathEditMode="relative" rAng="0" ptsTypes="AA">
                                      <p:cBhvr>
                                        <p:cTn id="8" dur="2000" fill="hold"/>
                                        <p:tgtEl>
                                          <p:spTgt spid="5126"/>
                                        </p:tgtEl>
                                        <p:attrNameLst>
                                          <p:attrName>ppt_x</p:attrName>
                                          <p:attrName>ppt_y</p:attrName>
                                        </p:attrNameLst>
                                      </p:cBhvr>
                                      <p:rCtr x="39" y="344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DE85">
            <a:alpha val="72000"/>
          </a:srgbClr>
        </a:solidFill>
        <a:effectLst/>
      </p:bgPr>
    </p:bg>
    <p:spTree>
      <p:nvGrpSpPr>
        <p:cNvPr id="1" name=""/>
        <p:cNvGrpSpPr/>
        <p:nvPr/>
      </p:nvGrpSpPr>
      <p:grpSpPr>
        <a:xfrm>
          <a:off x="0" y="0"/>
          <a:ext cx="0" cy="0"/>
          <a:chOff x="0" y="0"/>
          <a:chExt cx="0" cy="0"/>
        </a:xfrm>
      </p:grpSpPr>
      <p:pic>
        <p:nvPicPr>
          <p:cNvPr id="5122" name="Picture 2" descr="Kinderen van ver - Martine Letterie - Kinderboeken.nl">
            <a:hlinkClick r:id="rId2"/>
            <a:extLst>
              <a:ext uri="{FF2B5EF4-FFF2-40B4-BE49-F238E27FC236}">
                <a16:creationId xmlns:a16="http://schemas.microsoft.com/office/drawing/2014/main" id="{AED56416-958E-0B14-D371-34322FC5B9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06" y="409930"/>
            <a:ext cx="4427463" cy="6189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7257D353-EF7D-3237-CCFB-11A495B3A6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10187085" y="189433"/>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dance sushi gif | Novelty lamp, Sushi, Novelty">
            <a:extLst>
              <a:ext uri="{FF2B5EF4-FFF2-40B4-BE49-F238E27FC236}">
                <a16:creationId xmlns:a16="http://schemas.microsoft.com/office/drawing/2014/main" id="{2658A8FD-1A49-5BC1-5D6B-BF02270B2025}"/>
              </a:ext>
            </a:extLst>
          </p:cNvPr>
          <p:cNvPicPr>
            <a:picLocks noChangeAspect="1" noChangeArrowheads="1"/>
          </p:cNvPicPr>
          <p:nvPr/>
        </p:nvPicPr>
        <p:blipFill>
          <a:blip r:embed="rId6">
            <a:clrChange>
              <a:clrFrom>
                <a:srgbClr val="FF9900"/>
              </a:clrFrom>
              <a:clrTo>
                <a:srgbClr val="FF9900">
                  <a:alpha val="0"/>
                </a:srgbClr>
              </a:clrTo>
            </a:clrChange>
            <a:extLst>
              <a:ext uri="{28A0092B-C50C-407E-A947-70E740481C1C}">
                <a14:useLocalDpi xmlns:a14="http://schemas.microsoft.com/office/drawing/2010/main" val="0"/>
              </a:ext>
            </a:extLst>
          </a:blip>
          <a:srcRect/>
          <a:stretch>
            <a:fillRect/>
          </a:stretch>
        </p:blipFill>
        <p:spPr bwMode="auto">
          <a:xfrm>
            <a:off x="10332556" y="1271777"/>
            <a:ext cx="2380457" cy="23804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logo&#10;&#10;Description automatically generated">
            <a:extLst>
              <a:ext uri="{FF2B5EF4-FFF2-40B4-BE49-F238E27FC236}">
                <a16:creationId xmlns:a16="http://schemas.microsoft.com/office/drawing/2014/main" id="{DD70EE0A-0FA7-81DB-7C0D-F4877EA418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7631" y="266005"/>
            <a:ext cx="2668059" cy="2196000"/>
          </a:xfrm>
          <a:prstGeom prst="rect">
            <a:avLst/>
          </a:prstGeom>
        </p:spPr>
      </p:pic>
      <p:sp>
        <p:nvSpPr>
          <p:cNvPr id="3" name="TextBox 32">
            <a:extLst>
              <a:ext uri="{FF2B5EF4-FFF2-40B4-BE49-F238E27FC236}">
                <a16:creationId xmlns:a16="http://schemas.microsoft.com/office/drawing/2014/main" id="{AF412D26-8ADA-73D1-46B0-46A70C9A8E15}"/>
              </a:ext>
            </a:extLst>
          </p:cNvPr>
          <p:cNvSpPr txBox="1"/>
          <p:nvPr/>
        </p:nvSpPr>
        <p:spPr>
          <a:xfrm>
            <a:off x="5015086" y="3645818"/>
            <a:ext cx="6925542" cy="1323439"/>
          </a:xfrm>
          <a:prstGeom prst="rect">
            <a:avLst/>
          </a:prstGeom>
          <a:noFill/>
        </p:spPr>
        <p:txBody>
          <a:bodyPr wrap="square">
            <a:spAutoFit/>
          </a:bodyPr>
          <a:lstStyle/>
          <a:p>
            <a:pPr algn="ctr"/>
            <a:r>
              <a:rPr lang="nl-NL" sz="2000" b="0" i="0" dirty="0">
                <a:solidFill>
                  <a:srgbClr val="39373A"/>
                </a:solidFill>
                <a:effectLst/>
                <a:latin typeface="Arial" panose="020B0604020202020204" pitchFamily="34" charset="0"/>
              </a:rPr>
              <a:t>Samuel, Tamar, </a:t>
            </a:r>
            <a:r>
              <a:rPr lang="nl-NL" sz="2000" b="0" i="0" dirty="0" err="1">
                <a:solidFill>
                  <a:srgbClr val="39373A"/>
                </a:solidFill>
                <a:effectLst/>
                <a:latin typeface="Arial" panose="020B0604020202020204" pitchFamily="34" charset="0"/>
              </a:rPr>
              <a:t>Azad</a:t>
            </a:r>
            <a:r>
              <a:rPr lang="nl-NL" sz="2000" b="0" i="0" dirty="0">
                <a:solidFill>
                  <a:srgbClr val="39373A"/>
                </a:solidFill>
                <a:effectLst/>
                <a:latin typeface="Arial" panose="020B0604020202020204" pitchFamily="34" charset="0"/>
              </a:rPr>
              <a:t> en Fatima zijn doodgewone kinderen. Tot er oorlog uitbreekt en ze alles moeten achterlaten. </a:t>
            </a:r>
            <a:r>
              <a:rPr lang="nl-NL" sz="2000" dirty="0">
                <a:solidFill>
                  <a:srgbClr val="39373A"/>
                </a:solidFill>
                <a:latin typeface="Arial" panose="020B0604020202020204" pitchFamily="34" charset="0"/>
              </a:rPr>
              <a:t>De verhalen van deze kinderen zijn o</a:t>
            </a:r>
            <a:r>
              <a:rPr lang="nl-NL" sz="2000" b="0" i="0" dirty="0">
                <a:solidFill>
                  <a:srgbClr val="39373A"/>
                </a:solidFill>
                <a:effectLst/>
                <a:latin typeface="Arial" panose="020B0604020202020204" pitchFamily="34" charset="0"/>
              </a:rPr>
              <a:t>p waarheid gebaseerd.</a:t>
            </a:r>
            <a:br>
              <a:rPr lang="nl-NL" sz="2000" b="0" i="0" dirty="0">
                <a:solidFill>
                  <a:srgbClr val="39373A"/>
                </a:solidFill>
                <a:effectLst/>
                <a:latin typeface="Arial" panose="020B0604020202020204" pitchFamily="34" charset="0"/>
              </a:rPr>
            </a:br>
            <a:r>
              <a:rPr lang="nl-NL" sz="1600" b="0" i="0" dirty="0">
                <a:solidFill>
                  <a:srgbClr val="39373A"/>
                </a:solidFill>
                <a:effectLst/>
                <a:latin typeface="Arial" panose="020B0604020202020204" pitchFamily="34" charset="0"/>
              </a:rPr>
              <a:t>Voor kinderen van groep 5 en 6.</a:t>
            </a:r>
            <a:r>
              <a:rPr lang="nl-NL" sz="2000" b="0" i="0" dirty="0">
                <a:solidFill>
                  <a:srgbClr val="39373A"/>
                </a:solidFill>
                <a:effectLst/>
                <a:latin typeface="Arial" panose="020B0604020202020204" pitchFamily="34" charset="0"/>
              </a:rPr>
              <a:t> </a:t>
            </a:r>
            <a:endParaRPr lang="nl-NL" altLang="zh-CN" sz="2800" dirty="0">
              <a:solidFill>
                <a:schemeClr val="tx1"/>
              </a:solidFill>
            </a:endParaRPr>
          </a:p>
        </p:txBody>
      </p:sp>
    </p:spTree>
    <p:extLst>
      <p:ext uri="{BB962C8B-B14F-4D97-AF65-F5344CB8AC3E}">
        <p14:creationId xmlns:p14="http://schemas.microsoft.com/office/powerpoint/2010/main" val="71577726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1236619" flipH="1">
            <a:off x="1225000" y="3078806"/>
            <a:ext cx="2578810" cy="3850482"/>
          </a:xfrm>
          <a:prstGeom prst="rect">
            <a:avLst/>
          </a:prstGeom>
          <a:effectLst/>
        </p:spPr>
      </p:pic>
      <p:pic>
        <p:nvPicPr>
          <p:cNvPr id="17" name="图片 1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7225259" flipH="1">
            <a:off x="275338" y="-819471"/>
            <a:ext cx="3062047" cy="4572014"/>
          </a:xfrm>
          <a:prstGeom prst="rect">
            <a:avLst/>
          </a:prstGeom>
          <a:effectLst/>
        </p:spPr>
      </p:pic>
      <p:pic>
        <p:nvPicPr>
          <p:cNvPr id="25" name="图片 2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1585039" y="774550"/>
            <a:ext cx="2578810" cy="3850482"/>
          </a:xfrm>
          <a:prstGeom prst="rect">
            <a:avLst/>
          </a:prstGeom>
          <a:effectLst/>
        </p:spPr>
      </p:pic>
      <p:grpSp>
        <p:nvGrpSpPr>
          <p:cNvPr id="2" name="组合 1"/>
          <p:cNvGrpSpPr/>
          <p:nvPr/>
        </p:nvGrpSpPr>
        <p:grpSpPr>
          <a:xfrm>
            <a:off x="10847734" y="0"/>
            <a:ext cx="792088" cy="6859588"/>
            <a:chOff x="10847734" y="0"/>
            <a:chExt cx="792088"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0919742" y="1629594"/>
              <a:ext cx="677108" cy="4176464"/>
            </a:xfrm>
            <a:prstGeom prst="rect">
              <a:avLst/>
            </a:prstGeom>
            <a:noFill/>
          </p:spPr>
          <p:txBody>
            <a:bodyPr vert="eaVert" wrap="square" rtlCol="0">
              <a:spAutoFit/>
            </a:bodyPr>
            <a:lstStyle/>
            <a:p>
              <a:pPr algn="dist"/>
              <a:r>
                <a:rPr lang="nl-NL" altLang="zh-CN" sz="3200" b="1" dirty="0">
                  <a:solidFill>
                    <a:schemeClr val="bg1"/>
                  </a:solidFill>
                  <a:latin typeface="TypeLand 康熙字典體試用版" pitchFamily="50" charset="-120"/>
                  <a:ea typeface="TypeLand 康熙字典體試用版" pitchFamily="50" charset="-120"/>
                </a:rPr>
                <a:t>Zin zoekt kaft</a:t>
              </a:r>
              <a:endParaRPr lang="zh-CN" altLang="en-US" sz="3200" b="1" dirty="0">
                <a:solidFill>
                  <a:schemeClr val="bg1"/>
                </a:solidFill>
                <a:latin typeface="TypeLand 康熙字典體試用版" pitchFamily="50" charset="-120"/>
                <a:ea typeface="TypeLand 康熙字典體試用版" pitchFamily="50" charset="-120"/>
              </a:endParaRPr>
            </a:p>
          </p:txBody>
        </p:sp>
      </p:grpSp>
      <p:pic>
        <p:nvPicPr>
          <p:cNvPr id="18" name="图片 1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3469736" y="3086693"/>
            <a:ext cx="2711681" cy="4048875"/>
          </a:xfrm>
          <a:prstGeom prst="rect">
            <a:avLst/>
          </a:prstGeom>
          <a:effectLst/>
        </p:spPr>
      </p:pic>
      <p:pic>
        <p:nvPicPr>
          <p:cNvPr id="20" name="图片 19"/>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056348" flipH="1">
            <a:off x="-1371228" y="2017913"/>
            <a:ext cx="3058462" cy="4566662"/>
          </a:xfrm>
          <a:prstGeom prst="rect">
            <a:avLst/>
          </a:prstGeom>
          <a:effectLst/>
        </p:spPr>
      </p:pic>
      <p:pic>
        <p:nvPicPr>
          <p:cNvPr id="24" name="图片 4">
            <a:extLst>
              <a:ext uri="{FF2B5EF4-FFF2-40B4-BE49-F238E27FC236}">
                <a16:creationId xmlns:a16="http://schemas.microsoft.com/office/drawing/2014/main" id="{2032CFBE-B0E1-C732-E3E5-C9B38F00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08311" y="-98598"/>
            <a:ext cx="2979583" cy="2808312"/>
          </a:xfrm>
          <a:prstGeom prst="rect">
            <a:avLst/>
          </a:prstGeom>
        </p:spPr>
      </p:pic>
      <p:sp>
        <p:nvSpPr>
          <p:cNvPr id="23" name="TextBox 22">
            <a:extLst>
              <a:ext uri="{FF2B5EF4-FFF2-40B4-BE49-F238E27FC236}">
                <a16:creationId xmlns:a16="http://schemas.microsoft.com/office/drawing/2014/main" id="{09066BC3-A36B-6C0A-6137-9E16A6BDBA8C}"/>
              </a:ext>
            </a:extLst>
          </p:cNvPr>
          <p:cNvSpPr txBox="1"/>
          <p:nvPr/>
        </p:nvSpPr>
        <p:spPr>
          <a:xfrm>
            <a:off x="1439205" y="1841867"/>
            <a:ext cx="8434998" cy="1938992"/>
          </a:xfrm>
          <a:prstGeom prst="rect">
            <a:avLst/>
          </a:prstGeom>
          <a:noFill/>
        </p:spPr>
        <p:txBody>
          <a:bodyPr wrap="square">
            <a:spAutoFit/>
          </a:bodyPr>
          <a:lstStyle/>
          <a:p>
            <a:pPr algn="ctr"/>
            <a:r>
              <a:rPr lang="nl-NL" altLang="zh-CN" sz="3600" dirty="0"/>
              <a:t>Wie heeft de meeste punten? </a:t>
            </a:r>
          </a:p>
          <a:p>
            <a:pPr algn="ctr"/>
            <a:r>
              <a:rPr lang="nl-NL" altLang="zh-CN" sz="3600" dirty="0">
                <a:solidFill>
                  <a:schemeClr val="tx1"/>
                </a:solidFill>
              </a:rPr>
              <a:t>Hou de </a:t>
            </a:r>
            <a:r>
              <a:rPr lang="nl-NL" altLang="zh-CN" sz="3600">
                <a:solidFill>
                  <a:schemeClr val="tx1"/>
                </a:solidFill>
              </a:rPr>
              <a:t>score</a:t>
            </a:r>
            <a:r>
              <a:rPr lang="nl-NL" altLang="zh-CN" sz="3600" dirty="0">
                <a:solidFill>
                  <a:schemeClr val="tx1"/>
                </a:solidFill>
              </a:rPr>
              <a:t> bij!</a:t>
            </a:r>
          </a:p>
          <a:p>
            <a:pPr algn="ctr"/>
            <a:endParaRPr lang="nl-NL" altLang="zh-CN" sz="2400" dirty="0"/>
          </a:p>
          <a:p>
            <a:pPr marL="457200" indent="-457200" algn="ctr">
              <a:buFont typeface="Arial" panose="020B0604020202020204" pitchFamily="34" charset="0"/>
              <a:buChar char="•"/>
            </a:pPr>
            <a:endParaRPr lang="zh-CN" altLang="en-US" sz="2400"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3BA6A6B9-A701-83B8-A082-9B75CAF993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spTree>
    <p:extLst>
      <p:ext uri="{BB962C8B-B14F-4D97-AF65-F5344CB8AC3E}">
        <p14:creationId xmlns:p14="http://schemas.microsoft.com/office/powerpoint/2010/main" val="235923960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1236619" flipH="1">
            <a:off x="1225000" y="3078806"/>
            <a:ext cx="2578810" cy="3850482"/>
          </a:xfrm>
          <a:prstGeom prst="rect">
            <a:avLst/>
          </a:prstGeom>
          <a:effectLst/>
        </p:spPr>
      </p:pic>
      <p:pic>
        <p:nvPicPr>
          <p:cNvPr id="17" name="图片 1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7225259" flipH="1">
            <a:off x="275338" y="-819471"/>
            <a:ext cx="3062047" cy="4572014"/>
          </a:xfrm>
          <a:prstGeom prst="rect">
            <a:avLst/>
          </a:prstGeom>
          <a:effectLst/>
        </p:spPr>
      </p:pic>
      <p:pic>
        <p:nvPicPr>
          <p:cNvPr id="25" name="图片 2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1585039" y="774550"/>
            <a:ext cx="2578810" cy="3850482"/>
          </a:xfrm>
          <a:prstGeom prst="rect">
            <a:avLst/>
          </a:prstGeom>
          <a:effectLst/>
        </p:spPr>
      </p:pic>
      <p:grpSp>
        <p:nvGrpSpPr>
          <p:cNvPr id="2" name="组合 1"/>
          <p:cNvGrpSpPr/>
          <p:nvPr/>
        </p:nvGrpSpPr>
        <p:grpSpPr>
          <a:xfrm>
            <a:off x="10847734" y="0"/>
            <a:ext cx="792088" cy="6859588"/>
            <a:chOff x="10847734" y="0"/>
            <a:chExt cx="792088"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0919742" y="1629594"/>
              <a:ext cx="677108" cy="2808312"/>
            </a:xfrm>
            <a:prstGeom prst="rect">
              <a:avLst/>
            </a:prstGeom>
            <a:noFill/>
          </p:spPr>
          <p:txBody>
            <a:bodyPr vert="eaVert" wrap="square" rtlCol="0">
              <a:spAutoFit/>
            </a:bodyPr>
            <a:lstStyle/>
            <a:p>
              <a:pPr algn="dist"/>
              <a:r>
                <a:rPr lang="nl-NL" altLang="zh-CN" sz="3200" b="1" dirty="0">
                  <a:solidFill>
                    <a:schemeClr val="bg1"/>
                  </a:solidFill>
                  <a:latin typeface="TypeLand 康熙字典體試用版" pitchFamily="50" charset="-120"/>
                  <a:ea typeface="TypeLand 康熙字典體試用版" pitchFamily="50" charset="-120"/>
                </a:rPr>
                <a:t>Kaftje raden</a:t>
              </a:r>
              <a:endParaRPr lang="zh-CN" altLang="en-US" sz="3200" b="1" dirty="0">
                <a:solidFill>
                  <a:schemeClr val="bg1"/>
                </a:solidFill>
                <a:latin typeface="TypeLand 康熙字典體試用版" pitchFamily="50" charset="-120"/>
                <a:ea typeface="TypeLand 康熙字典體試用版" pitchFamily="50" charset="-120"/>
              </a:endParaRPr>
            </a:p>
          </p:txBody>
        </p:sp>
      </p:grpSp>
      <p:pic>
        <p:nvPicPr>
          <p:cNvPr id="18" name="图片 1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3469736" y="3086693"/>
            <a:ext cx="2711681" cy="4048875"/>
          </a:xfrm>
          <a:prstGeom prst="rect">
            <a:avLst/>
          </a:prstGeom>
          <a:effectLst/>
        </p:spPr>
      </p:pic>
      <p:pic>
        <p:nvPicPr>
          <p:cNvPr id="20" name="图片 19"/>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056348" flipH="1">
            <a:off x="-1371228" y="2017913"/>
            <a:ext cx="3058462" cy="4566662"/>
          </a:xfrm>
          <a:prstGeom prst="rect">
            <a:avLst/>
          </a:prstGeom>
          <a:effectLst/>
        </p:spPr>
      </p:pic>
      <p:pic>
        <p:nvPicPr>
          <p:cNvPr id="24" name="图片 4">
            <a:extLst>
              <a:ext uri="{FF2B5EF4-FFF2-40B4-BE49-F238E27FC236}">
                <a16:creationId xmlns:a16="http://schemas.microsoft.com/office/drawing/2014/main" id="{2032CFBE-B0E1-C732-E3E5-C9B38F00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08311" y="-98598"/>
            <a:ext cx="2979583" cy="2808312"/>
          </a:xfrm>
          <a:prstGeom prst="rect">
            <a:avLst/>
          </a:prstGeom>
        </p:spPr>
      </p:pic>
      <p:sp>
        <p:nvSpPr>
          <p:cNvPr id="23" name="TextBox 22">
            <a:extLst>
              <a:ext uri="{FF2B5EF4-FFF2-40B4-BE49-F238E27FC236}">
                <a16:creationId xmlns:a16="http://schemas.microsoft.com/office/drawing/2014/main" id="{09066BC3-A36B-6C0A-6137-9E16A6BDBA8C}"/>
              </a:ext>
            </a:extLst>
          </p:cNvPr>
          <p:cNvSpPr txBox="1"/>
          <p:nvPr/>
        </p:nvSpPr>
        <p:spPr>
          <a:xfrm>
            <a:off x="1439205" y="1841867"/>
            <a:ext cx="8434998" cy="3970318"/>
          </a:xfrm>
          <a:prstGeom prst="rect">
            <a:avLst/>
          </a:prstGeom>
          <a:noFill/>
        </p:spPr>
        <p:txBody>
          <a:bodyPr wrap="square">
            <a:spAutoFit/>
          </a:bodyPr>
          <a:lstStyle/>
          <a:p>
            <a:pPr marL="457200" indent="-457200">
              <a:buAutoNum type="arabicPeriod"/>
            </a:pPr>
            <a:r>
              <a:rPr lang="nl-NL" altLang="zh-CN" sz="3600" dirty="0">
                <a:solidFill>
                  <a:schemeClr val="tx1"/>
                </a:solidFill>
              </a:rPr>
              <a:t>Er verschijnt zo dadelijk een kaft. </a:t>
            </a:r>
          </a:p>
          <a:p>
            <a:pPr marL="457200" indent="-457200">
              <a:buAutoNum type="arabicPeriod"/>
            </a:pPr>
            <a:r>
              <a:rPr lang="nl-NL" altLang="zh-CN" sz="3600" dirty="0">
                <a:solidFill>
                  <a:schemeClr val="tx1"/>
                </a:solidFill>
              </a:rPr>
              <a:t>Weet je welke kaft het is? Ga staan. </a:t>
            </a:r>
          </a:p>
          <a:p>
            <a:pPr marL="457200" indent="-457200">
              <a:buAutoNum type="arabicPeriod"/>
            </a:pPr>
            <a:r>
              <a:rPr lang="nl-NL" altLang="zh-CN" sz="3600" dirty="0">
                <a:solidFill>
                  <a:schemeClr val="tx1"/>
                </a:solidFill>
              </a:rPr>
              <a:t>De eerste die staat mag antwoord geven.</a:t>
            </a:r>
          </a:p>
          <a:p>
            <a:pPr algn="ctr"/>
            <a:endParaRPr lang="nl-NL" altLang="zh-CN" sz="2400" dirty="0"/>
          </a:p>
          <a:p>
            <a:pPr algn="ctr"/>
            <a:endParaRPr lang="nl-NL" altLang="zh-CN" sz="2400" dirty="0"/>
          </a:p>
          <a:p>
            <a:pPr algn="ctr"/>
            <a:r>
              <a:rPr lang="nl-NL" altLang="zh-CN" sz="2400" dirty="0">
                <a:solidFill>
                  <a:schemeClr val="tx1"/>
                </a:solidFill>
              </a:rPr>
              <a:t>Lijkt het je een leuk boek om te lezen? </a:t>
            </a:r>
            <a:br>
              <a:rPr lang="nl-NL" altLang="zh-CN" sz="2400" dirty="0">
                <a:solidFill>
                  <a:schemeClr val="tx1"/>
                </a:solidFill>
              </a:rPr>
            </a:br>
            <a:r>
              <a:rPr lang="nl-NL" altLang="zh-CN" sz="2400" dirty="0">
                <a:solidFill>
                  <a:schemeClr val="tx1"/>
                </a:solidFill>
              </a:rPr>
              <a:t>Schrijf de titel op en reserveer het boek bij de bieb!</a:t>
            </a:r>
            <a:br>
              <a:rPr lang="nl-NL" altLang="zh-CN" sz="2400" dirty="0">
                <a:solidFill>
                  <a:schemeClr val="tx1"/>
                </a:solidFill>
              </a:rPr>
            </a:br>
            <a:r>
              <a:rPr lang="nl-NL" altLang="zh-CN" sz="2400" dirty="0">
                <a:solidFill>
                  <a:schemeClr val="tx1"/>
                </a:solidFill>
              </a:rPr>
              <a:t>Klink op het boek om hem direct te reserveren.</a:t>
            </a:r>
          </a:p>
          <a:p>
            <a:pPr marL="457200" indent="-457200" algn="ctr">
              <a:buFont typeface="Arial" panose="020B0604020202020204" pitchFamily="34" charset="0"/>
              <a:buChar char="•"/>
            </a:pPr>
            <a:endParaRPr lang="zh-CN" altLang="en-US" sz="2400" dirty="0">
              <a:solidFill>
                <a:schemeClr val="tx1"/>
              </a:solidFill>
            </a:endParaRPr>
          </a:p>
        </p:txBody>
      </p:sp>
      <p:pic>
        <p:nvPicPr>
          <p:cNvPr id="30" name="Picture 29" descr="Logo&#10;&#10;Description automatically generated">
            <a:extLst>
              <a:ext uri="{FF2B5EF4-FFF2-40B4-BE49-F238E27FC236}">
                <a16:creationId xmlns:a16="http://schemas.microsoft.com/office/drawing/2014/main" id="{C1661BF8-838A-3BBA-5E17-92BA1184C3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369146" y="4616598"/>
            <a:ext cx="1959817" cy="1851098"/>
          </a:xfrm>
          <a:prstGeom prst="rect">
            <a:avLst/>
          </a:prstGeom>
        </p:spPr>
      </p:pic>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2578" y="369454"/>
            <a:ext cx="11305256" cy="6120680"/>
          </a:xfrm>
          <a:prstGeom prst="rect">
            <a:avLst/>
          </a:prstGeom>
          <a:solidFill>
            <a:srgbClr val="F6E7E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1918742" y="369454"/>
            <a:ext cx="615553" cy="2149252"/>
            <a:chOff x="1918742" y="369454"/>
            <a:chExt cx="615553" cy="2149252"/>
          </a:xfrm>
        </p:grpSpPr>
        <p:sp>
          <p:nvSpPr>
            <p:cNvPr id="10" name="矩形 9"/>
            <p:cNvSpPr/>
            <p:nvPr/>
          </p:nvSpPr>
          <p:spPr>
            <a:xfrm>
              <a:off x="1918742" y="369454"/>
              <a:ext cx="576064" cy="21492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1918742" y="549474"/>
              <a:ext cx="615553" cy="1800200"/>
            </a:xfrm>
            <a:prstGeom prst="rect">
              <a:avLst/>
            </a:prstGeom>
            <a:noFill/>
          </p:spPr>
          <p:txBody>
            <a:bodyPr vert="eaVert" wrap="square" rtlCol="0">
              <a:spAutoFit/>
            </a:bodyPr>
            <a:lstStyle/>
            <a:p>
              <a:pPr algn="dist"/>
              <a:r>
                <a:rPr lang="zh-CN" altLang="en-US" sz="2800" dirty="0">
                  <a:solidFill>
                    <a:schemeClr val="bg1"/>
                  </a:solidFill>
                  <a:latin typeface="TypeLand 康熙字典體試用版" pitchFamily="50" charset="-120"/>
                  <a:ea typeface="TypeLand 康熙字典體試用版" pitchFamily="50" charset="-120"/>
                </a:rPr>
                <a:t>晨月夕</a:t>
              </a:r>
            </a:p>
          </p:txBody>
        </p:sp>
      </p:grpSp>
      <p:pic>
        <p:nvPicPr>
          <p:cNvPr id="3" name="Bumper_serie titels knallen">
            <a:hlinkClick r:id="" action="ppaction://media"/>
            <a:extLst>
              <a:ext uri="{FF2B5EF4-FFF2-40B4-BE49-F238E27FC236}">
                <a16:creationId xmlns:a16="http://schemas.microsoft.com/office/drawing/2014/main" id="{38E39F6D-8A49-C1D1-8EA9-6A71DBDD64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0413" cy="6856413"/>
          </a:xfrm>
          <a:prstGeom prst="rect">
            <a:avLst/>
          </a:prstGeom>
        </p:spPr>
      </p:pic>
    </p:spTree>
    <p:extLst>
      <p:ext uri="{BB962C8B-B14F-4D97-AF65-F5344CB8AC3E}">
        <p14:creationId xmlns:p14="http://schemas.microsoft.com/office/powerpoint/2010/main" val="3351041116"/>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44581" y="0"/>
            <a:ext cx="1476029" cy="6859588"/>
            <a:chOff x="10444581" y="0"/>
            <a:chExt cx="1476029"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42390" flipH="1">
              <a:off x="10444581" y="428134"/>
              <a:ext cx="1476029" cy="1002470"/>
            </a:xfrm>
            <a:prstGeom prst="rect">
              <a:avLst/>
            </a:prstGeom>
          </p:spPr>
        </p:pic>
      </p:grpSp>
      <p:grpSp>
        <p:nvGrpSpPr>
          <p:cNvPr id="10" name="组合 9"/>
          <p:cNvGrpSpPr/>
          <p:nvPr/>
        </p:nvGrpSpPr>
        <p:grpSpPr>
          <a:xfrm>
            <a:off x="8627344" y="1485578"/>
            <a:ext cx="1190346" cy="3960440"/>
            <a:chOff x="5366525" y="1341562"/>
            <a:chExt cx="1190346" cy="3960440"/>
          </a:xfrm>
        </p:grpSpPr>
        <p:grpSp>
          <p:nvGrpSpPr>
            <p:cNvPr id="9" name="组合 8"/>
            <p:cNvGrpSpPr/>
            <p:nvPr/>
          </p:nvGrpSpPr>
          <p:grpSpPr>
            <a:xfrm>
              <a:off x="6095206" y="1413570"/>
              <a:ext cx="461665" cy="1945481"/>
              <a:chOff x="6167214" y="1413570"/>
              <a:chExt cx="461665" cy="1945481"/>
            </a:xfrm>
          </p:grpSpPr>
          <p:sp>
            <p:nvSpPr>
              <p:cNvPr id="8" name="矩形 7"/>
              <p:cNvSpPr/>
              <p:nvPr/>
            </p:nvSpPr>
            <p:spPr>
              <a:xfrm>
                <a:off x="6167214" y="1413570"/>
                <a:ext cx="432048" cy="1945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167214" y="1413571"/>
                <a:ext cx="461665" cy="1008112"/>
              </a:xfrm>
              <a:prstGeom prst="rect">
                <a:avLst/>
              </a:prstGeom>
              <a:noFill/>
            </p:spPr>
            <p:txBody>
              <a:bodyPr vert="eaVert" wrap="square" rtlCol="0">
                <a:spAutoFit/>
              </a:bodyPr>
              <a:lstStyle/>
              <a:p>
                <a:pPr algn="dist"/>
                <a:r>
                  <a:rPr lang="nl-NL" altLang="zh-CN" sz="1800" dirty="0">
                    <a:solidFill>
                      <a:schemeClr val="bg1"/>
                    </a:solidFill>
                    <a:latin typeface="TypeLand 康熙字典體試用版" pitchFamily="50" charset="-120"/>
                    <a:ea typeface="TypeLand 康熙字典體試用版" pitchFamily="50" charset="-120"/>
                  </a:rPr>
                  <a:t>Serie</a:t>
                </a:r>
                <a:endParaRPr lang="zh-CN" altLang="en-US" sz="1800" dirty="0">
                  <a:solidFill>
                    <a:schemeClr val="bg1"/>
                  </a:solidFill>
                  <a:latin typeface="TypeLand 康熙字典體試用版" pitchFamily="50" charset="-120"/>
                  <a:ea typeface="TypeLand 康熙字典體試用版" pitchFamily="50" charset="-120"/>
                </a:endParaRPr>
              </a:p>
            </p:txBody>
          </p:sp>
        </p:grpSp>
        <p:sp>
          <p:nvSpPr>
            <p:cNvPr id="7" name="矩形 6"/>
            <p:cNvSpPr/>
            <p:nvPr/>
          </p:nvSpPr>
          <p:spPr>
            <a:xfrm>
              <a:off x="5366525" y="1341562"/>
              <a:ext cx="579005" cy="3960440"/>
            </a:xfrm>
            <a:prstGeom prst="rect">
              <a:avLst/>
            </a:prstGeom>
          </p:spPr>
          <p:txBody>
            <a:bodyPr vert="eaVert" wrap="square">
              <a:spAutoFit/>
            </a:bodyPr>
            <a:lstStyle/>
            <a:p>
              <a:pPr>
                <a:lnSpc>
                  <a:spcPts val="2500"/>
                </a:lnSpc>
              </a:pPr>
              <a:r>
                <a:rPr lang="ja-JP" altLang="en-US" sz="4000" dirty="0">
                  <a:solidFill>
                    <a:schemeClr val="tx1">
                      <a:lumMod val="75000"/>
                      <a:lumOff val="25000"/>
                    </a:schemeClr>
                  </a:solidFill>
                  <a:latin typeface="华文楷体" panose="02010600040101010101" pitchFamily="2" charset="-122"/>
                  <a:ea typeface="华文楷体" panose="02010600040101010101" pitchFamily="2" charset="-122"/>
                </a:rPr>
                <a:t> 題名</a:t>
              </a:r>
              <a:endParaRPr lang="en-US" altLang="zh-CN" sz="4000"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11" name="组合 10"/>
          <p:cNvGrpSpPr/>
          <p:nvPr/>
        </p:nvGrpSpPr>
        <p:grpSpPr>
          <a:xfrm>
            <a:off x="6561041" y="1485578"/>
            <a:ext cx="1764938" cy="4680520"/>
            <a:chOff x="5366525" y="1341562"/>
            <a:chExt cx="1190347" cy="3960440"/>
          </a:xfrm>
        </p:grpSpPr>
        <p:grpSp>
          <p:nvGrpSpPr>
            <p:cNvPr id="12" name="组合 11"/>
            <p:cNvGrpSpPr/>
            <p:nvPr/>
          </p:nvGrpSpPr>
          <p:grpSpPr>
            <a:xfrm>
              <a:off x="6095206" y="1413570"/>
              <a:ext cx="461666" cy="1945481"/>
              <a:chOff x="6167214" y="1413570"/>
              <a:chExt cx="461666" cy="1945481"/>
            </a:xfrm>
          </p:grpSpPr>
          <p:sp>
            <p:nvSpPr>
              <p:cNvPr id="14" name="矩形 13"/>
              <p:cNvSpPr/>
              <p:nvPr/>
            </p:nvSpPr>
            <p:spPr>
              <a:xfrm>
                <a:off x="6167214" y="1413570"/>
                <a:ext cx="432048" cy="19454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255241" y="1413570"/>
                <a:ext cx="373639" cy="1945481"/>
              </a:xfrm>
              <a:prstGeom prst="rect">
                <a:avLst/>
              </a:prstGeom>
              <a:noFill/>
            </p:spPr>
            <p:txBody>
              <a:bodyPr vert="eaVert" wrap="square" rtlCol="0">
                <a:spAutoFit/>
              </a:bodyPr>
              <a:lstStyle/>
              <a:p>
                <a:pPr algn="dist"/>
                <a:r>
                  <a:rPr lang="nl-NL" altLang="zh-CN" sz="2400" dirty="0">
                    <a:solidFill>
                      <a:schemeClr val="bg1"/>
                    </a:solidFill>
                    <a:latin typeface="TypeLand 康熙字典體試用版" pitchFamily="50" charset="-120"/>
                    <a:ea typeface="TypeLand 康熙字典體試用版" pitchFamily="50" charset="-120"/>
                  </a:rPr>
                  <a:t>titels knallen</a:t>
                </a:r>
                <a:endParaRPr lang="zh-CN" altLang="en-US" sz="2400" dirty="0">
                  <a:solidFill>
                    <a:schemeClr val="bg1"/>
                  </a:solidFill>
                  <a:latin typeface="TypeLand 康熙字典體試用版" pitchFamily="50" charset="-120"/>
                  <a:ea typeface="TypeLand 康熙字典體試用版" pitchFamily="50" charset="-120"/>
                </a:endParaRPr>
              </a:p>
            </p:txBody>
          </p:sp>
        </p:grpSp>
        <p:sp>
          <p:nvSpPr>
            <p:cNvPr id="13" name="矩形 12"/>
            <p:cNvSpPr/>
            <p:nvPr/>
          </p:nvSpPr>
          <p:spPr>
            <a:xfrm>
              <a:off x="5366525" y="1341562"/>
              <a:ext cx="579005" cy="3960440"/>
            </a:xfrm>
            <a:prstGeom prst="rect">
              <a:avLst/>
            </a:prstGeom>
          </p:spPr>
          <p:txBody>
            <a:bodyPr vert="eaVert" wrap="square">
              <a:spAutoFit/>
            </a:bodyPr>
            <a:lstStyle/>
            <a:p>
              <a:pPr>
                <a:lnSpc>
                  <a:spcPts val="2500"/>
                </a:lnSpc>
              </a:pPr>
              <a:r>
                <a:rPr lang="ja-JP" altLang="en-US" sz="4000" dirty="0">
                  <a:solidFill>
                    <a:schemeClr val="tx1">
                      <a:lumMod val="75000"/>
                      <a:lumOff val="25000"/>
                    </a:schemeClr>
                  </a:solidFill>
                  <a:latin typeface="华文楷体" panose="02010600040101010101" pitchFamily="2" charset="-122"/>
                  <a:ea typeface="华文楷体" panose="02010600040101010101" pitchFamily="2" charset="-122"/>
                </a:rPr>
                <a:t>パズル</a:t>
              </a:r>
              <a:endParaRPr lang="en-US" altLang="zh-CN" sz="4000"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535302" y="3675948"/>
            <a:ext cx="2648337" cy="3718942"/>
          </a:xfrm>
          <a:prstGeom prst="rect">
            <a:avLst/>
          </a:prstGeom>
        </p:spPr>
      </p:pic>
      <p:sp>
        <p:nvSpPr>
          <p:cNvPr id="33" name="TextBox 32">
            <a:extLst>
              <a:ext uri="{FF2B5EF4-FFF2-40B4-BE49-F238E27FC236}">
                <a16:creationId xmlns:a16="http://schemas.microsoft.com/office/drawing/2014/main" id="{E75BEE33-E7B8-6DFD-B3D6-E8BFF04717FD}"/>
              </a:ext>
            </a:extLst>
          </p:cNvPr>
          <p:cNvSpPr txBox="1"/>
          <p:nvPr/>
        </p:nvSpPr>
        <p:spPr>
          <a:xfrm>
            <a:off x="27460" y="1602557"/>
            <a:ext cx="7088015" cy="3108543"/>
          </a:xfrm>
          <a:prstGeom prst="rect">
            <a:avLst/>
          </a:prstGeom>
          <a:noFill/>
        </p:spPr>
        <p:txBody>
          <a:bodyPr wrap="square">
            <a:spAutoFit/>
          </a:bodyPr>
          <a:lstStyle/>
          <a:p>
            <a:pPr marL="457200" indent="-457200">
              <a:buAutoNum type="arabicPeriod"/>
            </a:pPr>
            <a:r>
              <a:rPr lang="nl-NL" altLang="zh-CN" sz="2800" dirty="0">
                <a:solidFill>
                  <a:schemeClr val="tx1"/>
                </a:solidFill>
              </a:rPr>
              <a:t>Bekijk de serie</a:t>
            </a:r>
          </a:p>
          <a:p>
            <a:pPr marL="457200" indent="-457200">
              <a:buAutoNum type="arabicPeriod"/>
            </a:pPr>
            <a:r>
              <a:rPr lang="nl-NL" altLang="zh-CN" sz="2800" dirty="0">
                <a:solidFill>
                  <a:schemeClr val="tx1"/>
                </a:solidFill>
              </a:rPr>
              <a:t>Bedenk hoeveel titels je kunt opnoemen</a:t>
            </a:r>
          </a:p>
          <a:p>
            <a:pPr marL="457200" indent="-457200">
              <a:buAutoNum type="arabicPeriod"/>
            </a:pPr>
            <a:r>
              <a:rPr lang="nl-NL" altLang="zh-CN" sz="2800" dirty="0"/>
              <a:t>Diegene met het hoogste aantal krijgt de beurt</a:t>
            </a:r>
          </a:p>
          <a:p>
            <a:pPr marL="457200" indent="-457200">
              <a:buAutoNum type="arabicPeriod"/>
            </a:pPr>
            <a:r>
              <a:rPr lang="nl-NL" altLang="zh-CN" sz="2800" dirty="0">
                <a:solidFill>
                  <a:schemeClr val="tx1"/>
                </a:solidFill>
              </a:rPr>
              <a:t>Als je je eigen</a:t>
            </a:r>
            <a:r>
              <a:rPr lang="nl-NL" altLang="zh-CN" sz="2800" dirty="0"/>
              <a:t> aantal titels kunt opnoemen verdien je het </a:t>
            </a:r>
            <a:r>
              <a:rPr lang="nl-NL" altLang="zh-CN" sz="2800"/>
              <a:t>aantal punten per boek</a:t>
            </a:r>
            <a:r>
              <a:rPr lang="nl-NL" altLang="zh-CN" sz="2800" dirty="0"/>
              <a:t> dat </a:t>
            </a:r>
            <a:r>
              <a:rPr lang="nl-NL" altLang="zh-CN" sz="2800"/>
              <a:t>je opnoemt.</a:t>
            </a:r>
            <a:endParaRPr lang="nl-NL" altLang="zh-CN" sz="2800"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852E2BA1-D6A1-B590-03BA-4F23A7E0F8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3777262" y="5157986"/>
            <a:ext cx="1524745" cy="1440161"/>
          </a:xfrm>
          <a:prstGeom prst="rect">
            <a:avLst/>
          </a:prstGeom>
        </p:spPr>
      </p:pic>
    </p:spTree>
    <p:extLst>
      <p:ext uri="{BB962C8B-B14F-4D97-AF65-F5344CB8AC3E}">
        <p14:creationId xmlns:p14="http://schemas.microsoft.com/office/powerpoint/2010/main" val="617435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ppt_w*1.125000"/>
                                          </p:val>
                                        </p:tav>
                                        <p:tav tm="100000">
                                          <p:val>
                                            <p:strVal val="#ppt_x"/>
                                          </p:val>
                                        </p:tav>
                                      </p:tavLst>
                                    </p:anim>
                                    <p:animEffect transition="in" filter="wipe(left)">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EE5CC"/>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5332833" y="956364"/>
            <a:ext cx="2058517" cy="769441"/>
          </a:xfrm>
          <a:prstGeom prst="rect">
            <a:avLst/>
          </a:prstGeom>
          <a:noFill/>
        </p:spPr>
        <p:txBody>
          <a:bodyPr wrap="square" rtlCol="0">
            <a:spAutoFit/>
          </a:bodyPr>
          <a:lstStyle/>
          <a:p>
            <a:r>
              <a:rPr lang="nl-NL" sz="4400" b="1" dirty="0">
                <a:solidFill>
                  <a:srgbClr val="953735"/>
                </a:solidFill>
              </a:rPr>
              <a:t>Serie 1</a:t>
            </a:r>
            <a:endParaRPr lang="LID4096" sz="2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195425" y="5256893"/>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ushi GIF on GIFER - by Shadowfont">
            <a:extLst>
              <a:ext uri="{FF2B5EF4-FFF2-40B4-BE49-F238E27FC236}">
                <a16:creationId xmlns:a16="http://schemas.microsoft.com/office/drawing/2014/main" id="{0447F50D-24D6-6AAD-B5B3-F80A0EE435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965" t="55293" r="7466" b="10927"/>
          <a:stretch/>
        </p:blipFill>
        <p:spPr bwMode="auto">
          <a:xfrm>
            <a:off x="168719" y="4878096"/>
            <a:ext cx="1872209" cy="193052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arry Potter Golden Logo transparent PNG - StickPNG">
            <a:extLst>
              <a:ext uri="{FF2B5EF4-FFF2-40B4-BE49-F238E27FC236}">
                <a16:creationId xmlns:a16="http://schemas.microsoft.com/office/drawing/2014/main" id="{59CAE77E-1E1C-D72D-7D1C-D518401EDB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1723" y="1830497"/>
            <a:ext cx="5686966" cy="319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47626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EE5CC"/>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690911" y="562435"/>
            <a:ext cx="2058517" cy="769441"/>
          </a:xfrm>
          <a:prstGeom prst="rect">
            <a:avLst/>
          </a:prstGeom>
          <a:noFill/>
        </p:spPr>
        <p:txBody>
          <a:bodyPr wrap="square" rtlCol="0">
            <a:spAutoFit/>
          </a:bodyPr>
          <a:lstStyle/>
          <a:p>
            <a:r>
              <a:rPr lang="nl-NL" sz="4400" b="1" dirty="0">
                <a:solidFill>
                  <a:srgbClr val="953735"/>
                </a:solidFill>
              </a:rPr>
              <a:t>Serie 1</a:t>
            </a:r>
            <a:endParaRPr lang="LID4096" sz="2800" b="1" dirty="0">
              <a:solidFill>
                <a:srgbClr val="953735"/>
              </a:solidFill>
            </a:endParaRPr>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256"/>
          <a:stretch/>
        </p:blipFill>
        <p:spPr>
          <a:xfrm>
            <a:off x="2195424" y="5539446"/>
            <a:ext cx="1524745" cy="1440161"/>
          </a:xfrm>
          <a:prstGeom prst="rect">
            <a:avLst/>
          </a:prstGeom>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ushi GIF on GIFER - by Shadowfont">
            <a:extLst>
              <a:ext uri="{FF2B5EF4-FFF2-40B4-BE49-F238E27FC236}">
                <a16:creationId xmlns:a16="http://schemas.microsoft.com/office/drawing/2014/main" id="{0447F50D-24D6-6AAD-B5B3-F80A0EE435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965" t="55293" r="7466" b="10927"/>
          <a:stretch/>
        </p:blipFill>
        <p:spPr bwMode="auto">
          <a:xfrm>
            <a:off x="168719" y="4878096"/>
            <a:ext cx="1872209" cy="193052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arry Potter Golden Logo transparent PNG - StickPNG">
            <a:extLst>
              <a:ext uri="{FF2B5EF4-FFF2-40B4-BE49-F238E27FC236}">
                <a16:creationId xmlns:a16="http://schemas.microsoft.com/office/drawing/2014/main" id="{59CAE77E-1E1C-D72D-7D1C-D518401EDB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9311" y="369114"/>
            <a:ext cx="4054003" cy="2280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978702-B789-AF69-E84B-521084D2A634}"/>
              </a:ext>
            </a:extLst>
          </p:cNvPr>
          <p:cNvSpPr txBox="1"/>
          <p:nvPr/>
        </p:nvSpPr>
        <p:spPr>
          <a:xfrm>
            <a:off x="1630710" y="1547708"/>
            <a:ext cx="6958508" cy="3970318"/>
          </a:xfrm>
          <a:prstGeom prst="rect">
            <a:avLst/>
          </a:prstGeom>
          <a:noFill/>
        </p:spPr>
        <p:txBody>
          <a:bodyPr wrap="none" rtlCol="0">
            <a:spAutoFit/>
          </a:bodyPr>
          <a:lstStyle/>
          <a:p>
            <a:pPr marL="457200" indent="-457200">
              <a:buFont typeface="+mj-lt"/>
              <a:buAutoNum type="arabicPeriod"/>
            </a:pPr>
            <a:r>
              <a:rPr lang="nl-NL" sz="2800" dirty="0"/>
              <a:t>Harry Potter en de Steen der Wijzen</a:t>
            </a:r>
          </a:p>
          <a:p>
            <a:pPr marL="457200" indent="-457200">
              <a:buFont typeface="+mj-lt"/>
              <a:buAutoNum type="arabicPeriod"/>
            </a:pPr>
            <a:r>
              <a:rPr lang="nl-NL" sz="2800" dirty="0"/>
              <a:t>Harry Potter en de Geheime Kamer</a:t>
            </a:r>
          </a:p>
          <a:p>
            <a:pPr marL="457200" indent="-457200">
              <a:buFont typeface="+mj-lt"/>
              <a:buAutoNum type="arabicPeriod"/>
            </a:pPr>
            <a:r>
              <a:rPr lang="nl-NL" sz="2800" dirty="0"/>
              <a:t>Harry Potter en de Gevangene van Azkaban</a:t>
            </a:r>
          </a:p>
          <a:p>
            <a:pPr marL="457200" indent="-457200">
              <a:buFont typeface="+mj-lt"/>
              <a:buAutoNum type="arabicPeriod"/>
            </a:pPr>
            <a:r>
              <a:rPr lang="nl-NL" sz="2800" dirty="0"/>
              <a:t>Harry Potter en de Vuurbeker</a:t>
            </a:r>
          </a:p>
          <a:p>
            <a:pPr marL="457200" indent="-457200">
              <a:buFont typeface="+mj-lt"/>
              <a:buAutoNum type="arabicPeriod"/>
            </a:pPr>
            <a:r>
              <a:rPr lang="nl-NL" sz="2800" dirty="0"/>
              <a:t>Harry Potter en de Orde van de Feniks</a:t>
            </a:r>
          </a:p>
          <a:p>
            <a:pPr marL="457200" indent="-457200">
              <a:buFont typeface="+mj-lt"/>
              <a:buAutoNum type="arabicPeriod"/>
            </a:pPr>
            <a:r>
              <a:rPr lang="nl-NL" sz="2800" dirty="0"/>
              <a:t>Harry Potter en de Halfbloed Prins</a:t>
            </a:r>
          </a:p>
          <a:p>
            <a:pPr marL="457200" indent="-457200">
              <a:buFont typeface="+mj-lt"/>
              <a:buAutoNum type="arabicPeriod"/>
            </a:pPr>
            <a:r>
              <a:rPr lang="nl-NL" sz="2800" dirty="0"/>
              <a:t>Harry Potter en de Relieken van de Dood</a:t>
            </a:r>
          </a:p>
          <a:p>
            <a:pPr marL="457200" indent="-457200">
              <a:buFont typeface="+mj-lt"/>
              <a:buAutoNum type="arabicPeriod"/>
            </a:pPr>
            <a:endParaRPr lang="nl-NL" sz="2800" dirty="0"/>
          </a:p>
          <a:p>
            <a:r>
              <a:rPr lang="nl-NL" sz="2800" dirty="0"/>
              <a:t>      (Harry Potter en het Vervloekte Kind)</a:t>
            </a:r>
            <a:endParaRPr lang="LID4096" dirty="0"/>
          </a:p>
        </p:txBody>
      </p:sp>
    </p:spTree>
    <p:extLst>
      <p:ext uri="{BB962C8B-B14F-4D97-AF65-F5344CB8AC3E}">
        <p14:creationId xmlns:p14="http://schemas.microsoft.com/office/powerpoint/2010/main" val="423387778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EE5CC"/>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5332833" y="956364"/>
            <a:ext cx="2058517" cy="769441"/>
          </a:xfrm>
          <a:prstGeom prst="rect">
            <a:avLst/>
          </a:prstGeom>
          <a:noFill/>
        </p:spPr>
        <p:txBody>
          <a:bodyPr wrap="square" rtlCol="0">
            <a:spAutoFit/>
          </a:bodyPr>
          <a:lstStyle/>
          <a:p>
            <a:r>
              <a:rPr lang="nl-NL" sz="4400" b="1">
                <a:solidFill>
                  <a:srgbClr val="953735"/>
                </a:solidFill>
              </a:rPr>
              <a:t>Serie 2</a:t>
            </a:r>
            <a:endParaRPr lang="LID4096" sz="2800" b="1" dirty="0">
              <a:solidFill>
                <a:srgbClr val="953735"/>
              </a:solidFill>
            </a:endParaRPr>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ushi GIF on GIFER - by Shadowfont">
            <a:extLst>
              <a:ext uri="{FF2B5EF4-FFF2-40B4-BE49-F238E27FC236}">
                <a16:creationId xmlns:a16="http://schemas.microsoft.com/office/drawing/2014/main" id="{0447F50D-24D6-6AAD-B5B3-F80A0EE435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65" t="55293" r="7466" b="10927"/>
          <a:stretch/>
        </p:blipFill>
        <p:spPr bwMode="auto">
          <a:xfrm>
            <a:off x="168719" y="4878096"/>
            <a:ext cx="1872209" cy="193052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ulius Zebra: Rollebollen met de Romeinen - Luisterboekenreviews.nl">
            <a:extLst>
              <a:ext uri="{FF2B5EF4-FFF2-40B4-BE49-F238E27FC236}">
                <a16:creationId xmlns:a16="http://schemas.microsoft.com/office/drawing/2014/main" id="{256E9EB4-9F2E-672E-FA39-4C23E96BA7FE}"/>
              </a:ext>
            </a:extLst>
          </p:cNvPr>
          <p:cNvPicPr>
            <a:picLocks noChangeAspect="1" noChangeArrowheads="1"/>
          </p:cNvPicPr>
          <p:nvPr/>
        </p:nvPicPr>
        <p:blipFill rotWithShape="1">
          <a:blip r:embed="rId4">
            <a:clrChange>
              <a:clrFrom>
                <a:srgbClr val="F8D424"/>
              </a:clrFrom>
              <a:clrTo>
                <a:srgbClr val="F8D424">
                  <a:alpha val="0"/>
                </a:srgbClr>
              </a:clrTo>
            </a:clrChange>
            <a:extLst>
              <a:ext uri="{28A0092B-C50C-407E-A947-70E740481C1C}">
                <a14:useLocalDpi xmlns:a14="http://schemas.microsoft.com/office/drawing/2010/main" val="0"/>
              </a:ext>
            </a:extLst>
          </a:blip>
          <a:srcRect l="22024" t="18148" r="22653" b="16210"/>
          <a:stretch/>
        </p:blipFill>
        <p:spPr bwMode="auto">
          <a:xfrm>
            <a:off x="3394906" y="1702781"/>
            <a:ext cx="5400600" cy="36040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95425" y="5256893"/>
            <a:ext cx="1524745" cy="1440161"/>
          </a:xfrm>
          <a:prstGeom prst="rect">
            <a:avLst/>
          </a:prstGeom>
        </p:spPr>
      </p:pic>
      <p:sp>
        <p:nvSpPr>
          <p:cNvPr id="2" name="Freeform: Shape 1">
            <a:extLst>
              <a:ext uri="{FF2B5EF4-FFF2-40B4-BE49-F238E27FC236}">
                <a16:creationId xmlns:a16="http://schemas.microsoft.com/office/drawing/2014/main" id="{D265F3B5-EEA9-CEA9-C528-9BC0C6B1C4B3}"/>
              </a:ext>
            </a:extLst>
          </p:cNvPr>
          <p:cNvSpPr/>
          <p:nvPr/>
        </p:nvSpPr>
        <p:spPr>
          <a:xfrm>
            <a:off x="3792511" y="4407108"/>
            <a:ext cx="5261548" cy="2038662"/>
          </a:xfrm>
          <a:custGeom>
            <a:avLst/>
            <a:gdLst>
              <a:gd name="connsiteX0" fmla="*/ 74951 w 5261548"/>
              <a:gd name="connsiteY0" fmla="*/ 554636 h 2038662"/>
              <a:gd name="connsiteX1" fmla="*/ 764499 w 5261548"/>
              <a:gd name="connsiteY1" fmla="*/ 254833 h 2038662"/>
              <a:gd name="connsiteX2" fmla="*/ 1693889 w 5261548"/>
              <a:gd name="connsiteY2" fmla="*/ 59961 h 2038662"/>
              <a:gd name="connsiteX3" fmla="*/ 2218545 w 5261548"/>
              <a:gd name="connsiteY3" fmla="*/ 0 h 2038662"/>
              <a:gd name="connsiteX4" fmla="*/ 2698230 w 5261548"/>
              <a:gd name="connsiteY4" fmla="*/ 59961 h 2038662"/>
              <a:gd name="connsiteX5" fmla="*/ 3447738 w 5261548"/>
              <a:gd name="connsiteY5" fmla="*/ 134912 h 2038662"/>
              <a:gd name="connsiteX6" fmla="*/ 4347148 w 5261548"/>
              <a:gd name="connsiteY6" fmla="*/ 449705 h 2038662"/>
              <a:gd name="connsiteX7" fmla="*/ 5156617 w 5261548"/>
              <a:gd name="connsiteY7" fmla="*/ 659567 h 2038662"/>
              <a:gd name="connsiteX8" fmla="*/ 5261548 w 5261548"/>
              <a:gd name="connsiteY8" fmla="*/ 734518 h 2038662"/>
              <a:gd name="connsiteX9" fmla="*/ 1394086 w 5261548"/>
              <a:gd name="connsiteY9" fmla="*/ 2038662 h 2038662"/>
              <a:gd name="connsiteX10" fmla="*/ 1259174 w 5261548"/>
              <a:gd name="connsiteY10" fmla="*/ 1888761 h 2038662"/>
              <a:gd name="connsiteX11" fmla="*/ 0 w 5261548"/>
              <a:gd name="connsiteY11" fmla="*/ 809469 h 2038662"/>
              <a:gd name="connsiteX12" fmla="*/ 74951 w 5261548"/>
              <a:gd name="connsiteY12" fmla="*/ 554636 h 203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548" h="2038662">
                <a:moveTo>
                  <a:pt x="74951" y="554636"/>
                </a:moveTo>
                <a:lnTo>
                  <a:pt x="764499" y="254833"/>
                </a:lnTo>
                <a:lnTo>
                  <a:pt x="1693889" y="59961"/>
                </a:lnTo>
                <a:lnTo>
                  <a:pt x="2218545" y="0"/>
                </a:lnTo>
                <a:lnTo>
                  <a:pt x="2698230" y="59961"/>
                </a:lnTo>
                <a:lnTo>
                  <a:pt x="3447738" y="134912"/>
                </a:lnTo>
                <a:lnTo>
                  <a:pt x="4347148" y="449705"/>
                </a:lnTo>
                <a:lnTo>
                  <a:pt x="5156617" y="659567"/>
                </a:lnTo>
                <a:lnTo>
                  <a:pt x="5261548" y="734518"/>
                </a:lnTo>
                <a:lnTo>
                  <a:pt x="1394086" y="2038662"/>
                </a:lnTo>
                <a:lnTo>
                  <a:pt x="1259174" y="1888761"/>
                </a:lnTo>
                <a:lnTo>
                  <a:pt x="0" y="809469"/>
                </a:lnTo>
                <a:lnTo>
                  <a:pt x="74951" y="554636"/>
                </a:lnTo>
                <a:close/>
              </a:path>
            </a:pathLst>
          </a:custGeom>
          <a:solidFill>
            <a:srgbClr val="EEE5CC"/>
          </a:solidFill>
          <a:ln>
            <a:solidFill>
              <a:srgbClr val="EEE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58060693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EE5CC"/>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972882" y="745723"/>
            <a:ext cx="2058517" cy="769441"/>
          </a:xfrm>
          <a:prstGeom prst="rect">
            <a:avLst/>
          </a:prstGeom>
          <a:noFill/>
        </p:spPr>
        <p:txBody>
          <a:bodyPr wrap="square" rtlCol="0">
            <a:spAutoFit/>
          </a:bodyPr>
          <a:lstStyle/>
          <a:p>
            <a:r>
              <a:rPr lang="nl-NL" sz="4400" b="1" dirty="0">
                <a:solidFill>
                  <a:srgbClr val="953735"/>
                </a:solidFill>
              </a:rPr>
              <a:t>Serie 2</a:t>
            </a:r>
            <a:endParaRPr lang="LID4096" sz="2800" b="1" dirty="0">
              <a:solidFill>
                <a:srgbClr val="953735"/>
              </a:solidFill>
            </a:endParaRPr>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ushi GIF on GIFER - by Shadowfont">
            <a:extLst>
              <a:ext uri="{FF2B5EF4-FFF2-40B4-BE49-F238E27FC236}">
                <a16:creationId xmlns:a16="http://schemas.microsoft.com/office/drawing/2014/main" id="{0447F50D-24D6-6AAD-B5B3-F80A0EE435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65" t="55293" r="7466" b="10927"/>
          <a:stretch/>
        </p:blipFill>
        <p:spPr bwMode="auto">
          <a:xfrm>
            <a:off x="168719" y="4878096"/>
            <a:ext cx="1872209" cy="193052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ulius Zebra: Rollebollen met de Romeinen - Luisterboekenreviews.nl">
            <a:extLst>
              <a:ext uri="{FF2B5EF4-FFF2-40B4-BE49-F238E27FC236}">
                <a16:creationId xmlns:a16="http://schemas.microsoft.com/office/drawing/2014/main" id="{256E9EB4-9F2E-672E-FA39-4C23E96BA7FE}"/>
              </a:ext>
            </a:extLst>
          </p:cNvPr>
          <p:cNvPicPr>
            <a:picLocks noChangeAspect="1" noChangeArrowheads="1"/>
          </p:cNvPicPr>
          <p:nvPr/>
        </p:nvPicPr>
        <p:blipFill rotWithShape="1">
          <a:blip r:embed="rId4">
            <a:clrChange>
              <a:clrFrom>
                <a:srgbClr val="F8D424"/>
              </a:clrFrom>
              <a:clrTo>
                <a:srgbClr val="F8D424">
                  <a:alpha val="0"/>
                </a:srgbClr>
              </a:clrTo>
            </a:clrChange>
            <a:extLst>
              <a:ext uri="{28A0092B-C50C-407E-A947-70E740481C1C}">
                <a14:useLocalDpi xmlns:a14="http://schemas.microsoft.com/office/drawing/2010/main" val="0"/>
              </a:ext>
            </a:extLst>
          </a:blip>
          <a:srcRect l="22024" t="18148" r="22653" b="16210"/>
          <a:stretch/>
        </p:blipFill>
        <p:spPr bwMode="auto">
          <a:xfrm>
            <a:off x="7595364" y="377822"/>
            <a:ext cx="3244334" cy="21651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95425" y="5256893"/>
            <a:ext cx="1524745" cy="1440161"/>
          </a:xfrm>
          <a:prstGeom prst="rect">
            <a:avLst/>
          </a:prstGeom>
        </p:spPr>
      </p:pic>
      <p:sp>
        <p:nvSpPr>
          <p:cNvPr id="2" name="Freeform: Shape 1">
            <a:extLst>
              <a:ext uri="{FF2B5EF4-FFF2-40B4-BE49-F238E27FC236}">
                <a16:creationId xmlns:a16="http://schemas.microsoft.com/office/drawing/2014/main" id="{D265F3B5-EEA9-CEA9-C528-9BC0C6B1C4B3}"/>
              </a:ext>
            </a:extLst>
          </p:cNvPr>
          <p:cNvSpPr/>
          <p:nvPr/>
        </p:nvSpPr>
        <p:spPr>
          <a:xfrm>
            <a:off x="7659720" y="1989634"/>
            <a:ext cx="3646935" cy="1656184"/>
          </a:xfrm>
          <a:custGeom>
            <a:avLst/>
            <a:gdLst>
              <a:gd name="connsiteX0" fmla="*/ 74951 w 5261548"/>
              <a:gd name="connsiteY0" fmla="*/ 554636 h 2038662"/>
              <a:gd name="connsiteX1" fmla="*/ 764499 w 5261548"/>
              <a:gd name="connsiteY1" fmla="*/ 254833 h 2038662"/>
              <a:gd name="connsiteX2" fmla="*/ 1693889 w 5261548"/>
              <a:gd name="connsiteY2" fmla="*/ 59961 h 2038662"/>
              <a:gd name="connsiteX3" fmla="*/ 2218545 w 5261548"/>
              <a:gd name="connsiteY3" fmla="*/ 0 h 2038662"/>
              <a:gd name="connsiteX4" fmla="*/ 2698230 w 5261548"/>
              <a:gd name="connsiteY4" fmla="*/ 59961 h 2038662"/>
              <a:gd name="connsiteX5" fmla="*/ 3447738 w 5261548"/>
              <a:gd name="connsiteY5" fmla="*/ 134912 h 2038662"/>
              <a:gd name="connsiteX6" fmla="*/ 4347148 w 5261548"/>
              <a:gd name="connsiteY6" fmla="*/ 449705 h 2038662"/>
              <a:gd name="connsiteX7" fmla="*/ 5156617 w 5261548"/>
              <a:gd name="connsiteY7" fmla="*/ 659567 h 2038662"/>
              <a:gd name="connsiteX8" fmla="*/ 5261548 w 5261548"/>
              <a:gd name="connsiteY8" fmla="*/ 734518 h 2038662"/>
              <a:gd name="connsiteX9" fmla="*/ 1394086 w 5261548"/>
              <a:gd name="connsiteY9" fmla="*/ 2038662 h 2038662"/>
              <a:gd name="connsiteX10" fmla="*/ 1259174 w 5261548"/>
              <a:gd name="connsiteY10" fmla="*/ 1888761 h 2038662"/>
              <a:gd name="connsiteX11" fmla="*/ 0 w 5261548"/>
              <a:gd name="connsiteY11" fmla="*/ 809469 h 2038662"/>
              <a:gd name="connsiteX12" fmla="*/ 74951 w 5261548"/>
              <a:gd name="connsiteY12" fmla="*/ 554636 h 203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548" h="2038662">
                <a:moveTo>
                  <a:pt x="74951" y="554636"/>
                </a:moveTo>
                <a:lnTo>
                  <a:pt x="764499" y="254833"/>
                </a:lnTo>
                <a:lnTo>
                  <a:pt x="1693889" y="59961"/>
                </a:lnTo>
                <a:lnTo>
                  <a:pt x="2218545" y="0"/>
                </a:lnTo>
                <a:lnTo>
                  <a:pt x="2698230" y="59961"/>
                </a:lnTo>
                <a:lnTo>
                  <a:pt x="3447738" y="134912"/>
                </a:lnTo>
                <a:lnTo>
                  <a:pt x="4347148" y="449705"/>
                </a:lnTo>
                <a:lnTo>
                  <a:pt x="5156617" y="659567"/>
                </a:lnTo>
                <a:lnTo>
                  <a:pt x="5261548" y="734518"/>
                </a:lnTo>
                <a:lnTo>
                  <a:pt x="1394086" y="2038662"/>
                </a:lnTo>
                <a:lnTo>
                  <a:pt x="1259174" y="1888761"/>
                </a:lnTo>
                <a:lnTo>
                  <a:pt x="0" y="809469"/>
                </a:lnTo>
                <a:lnTo>
                  <a:pt x="74951" y="554636"/>
                </a:lnTo>
                <a:close/>
              </a:path>
            </a:pathLst>
          </a:custGeom>
          <a:solidFill>
            <a:srgbClr val="EEE5CC"/>
          </a:solidFill>
          <a:ln>
            <a:solidFill>
              <a:srgbClr val="EEE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extBox 2">
            <a:extLst>
              <a:ext uri="{FF2B5EF4-FFF2-40B4-BE49-F238E27FC236}">
                <a16:creationId xmlns:a16="http://schemas.microsoft.com/office/drawing/2014/main" id="{A6D9861E-0221-866D-F080-6EC0A5485A3E}"/>
              </a:ext>
            </a:extLst>
          </p:cNvPr>
          <p:cNvSpPr txBox="1"/>
          <p:nvPr/>
        </p:nvSpPr>
        <p:spPr>
          <a:xfrm>
            <a:off x="1558702" y="2055366"/>
            <a:ext cx="7805342" cy="3862596"/>
          </a:xfrm>
          <a:prstGeom prst="rect">
            <a:avLst/>
          </a:prstGeom>
          <a:noFill/>
        </p:spPr>
        <p:txBody>
          <a:bodyPr wrap="none" rtlCol="0">
            <a:spAutoFit/>
          </a:bodyPr>
          <a:lstStyle/>
          <a:p>
            <a:pPr marL="514350" indent="-514350" algn="l">
              <a:buFont typeface="+mj-lt"/>
              <a:buAutoNum type="arabicPeriod"/>
            </a:pPr>
            <a:r>
              <a:rPr lang="en-GB" sz="2800" b="0" i="0" dirty="0">
                <a:solidFill>
                  <a:srgbClr val="202122"/>
                </a:solidFill>
                <a:effectLst/>
                <a:latin typeface="Arial" panose="020B0604020202020204" pitchFamily="34" charset="0"/>
              </a:rPr>
              <a:t>Julius Zebra - </a:t>
            </a:r>
            <a:r>
              <a:rPr lang="en-GB" sz="2800" b="0" i="0" dirty="0" err="1">
                <a:solidFill>
                  <a:srgbClr val="202122"/>
                </a:solidFill>
                <a:effectLst/>
                <a:latin typeface="Arial" panose="020B0604020202020204" pitchFamily="34" charset="0"/>
              </a:rPr>
              <a:t>Rollebollen</a:t>
            </a:r>
            <a:r>
              <a:rPr lang="en-GB" sz="2800" b="0" i="0" dirty="0">
                <a:solidFill>
                  <a:srgbClr val="202122"/>
                </a:solidFill>
                <a:effectLst/>
                <a:latin typeface="Arial" panose="020B0604020202020204" pitchFamily="34" charset="0"/>
              </a:rPr>
              <a:t> met de </a:t>
            </a:r>
            <a:r>
              <a:rPr lang="en-GB" sz="2800" b="0" i="0" dirty="0" err="1">
                <a:solidFill>
                  <a:srgbClr val="202122"/>
                </a:solidFill>
                <a:effectLst/>
                <a:latin typeface="Arial" panose="020B0604020202020204" pitchFamily="34" charset="0"/>
              </a:rPr>
              <a:t>Romeinen</a:t>
            </a:r>
            <a:r>
              <a:rPr lang="en-GB" sz="2800" b="0" i="0" dirty="0">
                <a:solidFill>
                  <a:srgbClr val="202122"/>
                </a:solidFill>
                <a:effectLst/>
                <a:latin typeface="Arial" panose="020B0604020202020204" pitchFamily="34" charset="0"/>
              </a:rPr>
              <a:t> </a:t>
            </a:r>
          </a:p>
          <a:p>
            <a:pPr marL="514350" indent="-514350" algn="l">
              <a:buFont typeface="+mj-lt"/>
              <a:buAutoNum type="arabicPeriod"/>
            </a:pPr>
            <a:r>
              <a:rPr lang="en-GB" sz="2800" b="0" i="0" dirty="0">
                <a:solidFill>
                  <a:srgbClr val="202122"/>
                </a:solidFill>
                <a:effectLst/>
                <a:latin typeface="Arial" panose="020B0604020202020204" pitchFamily="34" charset="0"/>
              </a:rPr>
              <a:t>Julius Zebra - </a:t>
            </a:r>
            <a:r>
              <a:rPr lang="en-GB" sz="2800" b="0" i="0" dirty="0" err="1">
                <a:solidFill>
                  <a:srgbClr val="202122"/>
                </a:solidFill>
                <a:effectLst/>
                <a:latin typeface="Arial" panose="020B0604020202020204" pitchFamily="34" charset="0"/>
              </a:rPr>
              <a:t>Bonje</a:t>
            </a:r>
            <a:r>
              <a:rPr lang="en-GB" sz="2800" b="0" i="0" dirty="0">
                <a:solidFill>
                  <a:srgbClr val="202122"/>
                </a:solidFill>
                <a:effectLst/>
                <a:latin typeface="Arial" panose="020B0604020202020204" pitchFamily="34" charset="0"/>
              </a:rPr>
              <a:t> met de Britten </a:t>
            </a:r>
          </a:p>
          <a:p>
            <a:pPr marL="514350" indent="-514350" algn="l">
              <a:buFont typeface="+mj-lt"/>
              <a:buAutoNum type="arabicPeriod"/>
            </a:pPr>
            <a:r>
              <a:rPr lang="en-GB" sz="2800" b="0" i="0" dirty="0">
                <a:solidFill>
                  <a:srgbClr val="202122"/>
                </a:solidFill>
                <a:effectLst/>
                <a:latin typeface="Arial" panose="020B0604020202020204" pitchFamily="34" charset="0"/>
              </a:rPr>
              <a:t>Julius Zebra - </a:t>
            </a:r>
            <a:r>
              <a:rPr lang="en-GB" sz="2800" b="0" i="0" dirty="0" err="1">
                <a:solidFill>
                  <a:srgbClr val="202122"/>
                </a:solidFill>
                <a:effectLst/>
                <a:latin typeface="Arial" panose="020B0604020202020204" pitchFamily="34" charset="0"/>
              </a:rPr>
              <a:t>Ellende</a:t>
            </a:r>
            <a:r>
              <a:rPr lang="en-GB" sz="2800" b="0" i="0" dirty="0">
                <a:solidFill>
                  <a:srgbClr val="202122"/>
                </a:solidFill>
                <a:effectLst/>
                <a:latin typeface="Arial" panose="020B0604020202020204" pitchFamily="34" charset="0"/>
              </a:rPr>
              <a:t> met de </a:t>
            </a:r>
            <a:r>
              <a:rPr lang="en-GB" sz="2800" b="0" i="0" dirty="0" err="1">
                <a:solidFill>
                  <a:srgbClr val="202122"/>
                </a:solidFill>
                <a:effectLst/>
                <a:latin typeface="Arial" panose="020B0604020202020204" pitchFamily="34" charset="0"/>
              </a:rPr>
              <a:t>Egyptenaren</a:t>
            </a:r>
            <a:r>
              <a:rPr lang="en-GB" sz="2800" b="0" i="0" dirty="0">
                <a:solidFill>
                  <a:srgbClr val="202122"/>
                </a:solidFill>
                <a:effectLst/>
                <a:latin typeface="Arial" panose="020B0604020202020204" pitchFamily="34" charset="0"/>
              </a:rPr>
              <a:t> </a:t>
            </a:r>
          </a:p>
          <a:p>
            <a:pPr marL="514350" indent="-514350" algn="l">
              <a:buFont typeface="+mj-lt"/>
              <a:buAutoNum type="arabicPeriod"/>
            </a:pPr>
            <a:r>
              <a:rPr lang="en-GB" sz="2800" b="0" i="0" dirty="0">
                <a:solidFill>
                  <a:srgbClr val="202122"/>
                </a:solidFill>
                <a:effectLst/>
                <a:latin typeface="Arial" panose="020B0604020202020204" pitchFamily="34" charset="0"/>
              </a:rPr>
              <a:t>Julius Zebra - </a:t>
            </a:r>
            <a:r>
              <a:rPr lang="en-GB" sz="2800" b="0" i="0" dirty="0" err="1">
                <a:solidFill>
                  <a:srgbClr val="202122"/>
                </a:solidFill>
                <a:effectLst/>
                <a:latin typeface="Arial" panose="020B0604020202020204" pitchFamily="34" charset="0"/>
              </a:rPr>
              <a:t>Gedonder</a:t>
            </a:r>
            <a:r>
              <a:rPr lang="en-GB" sz="2800" b="0" i="0" dirty="0">
                <a:solidFill>
                  <a:srgbClr val="202122"/>
                </a:solidFill>
                <a:effectLst/>
                <a:latin typeface="Arial" panose="020B0604020202020204" pitchFamily="34" charset="0"/>
              </a:rPr>
              <a:t> met de </a:t>
            </a:r>
            <a:r>
              <a:rPr lang="en-GB" sz="2800" b="0" i="0" dirty="0" err="1">
                <a:solidFill>
                  <a:srgbClr val="202122"/>
                </a:solidFill>
                <a:effectLst/>
                <a:latin typeface="Arial" panose="020B0604020202020204" pitchFamily="34" charset="0"/>
              </a:rPr>
              <a:t>Grieken</a:t>
            </a:r>
            <a:r>
              <a:rPr lang="en-GB" sz="2800" b="0" i="0" dirty="0">
                <a:solidFill>
                  <a:srgbClr val="202122"/>
                </a:solidFill>
                <a:effectLst/>
                <a:latin typeface="Arial" panose="020B0604020202020204" pitchFamily="34" charset="0"/>
              </a:rPr>
              <a:t> </a:t>
            </a:r>
          </a:p>
          <a:p>
            <a:pPr marL="514350" indent="-514350" algn="l">
              <a:buFont typeface="+mj-lt"/>
              <a:buAutoNum type="arabicPeriod"/>
            </a:pPr>
            <a:r>
              <a:rPr lang="en-GB" sz="2800" b="0" i="0" dirty="0">
                <a:solidFill>
                  <a:srgbClr val="202122"/>
                </a:solidFill>
                <a:effectLst/>
                <a:latin typeface="Arial" panose="020B0604020202020204" pitchFamily="34" charset="0"/>
              </a:rPr>
              <a:t>Julius Zebra - </a:t>
            </a:r>
            <a:r>
              <a:rPr lang="en-GB" sz="2800" b="0" i="0" dirty="0" err="1">
                <a:solidFill>
                  <a:srgbClr val="202122"/>
                </a:solidFill>
                <a:effectLst/>
                <a:latin typeface="Arial" panose="020B0604020202020204" pitchFamily="34" charset="0"/>
              </a:rPr>
              <a:t>Gigagrappig</a:t>
            </a:r>
            <a:r>
              <a:rPr lang="en-GB" sz="2800" b="0" i="0" dirty="0">
                <a:solidFill>
                  <a:srgbClr val="202122"/>
                </a:solidFill>
                <a:effectLst/>
                <a:latin typeface="Arial" panose="020B0604020202020204" pitchFamily="34" charset="0"/>
              </a:rPr>
              <a:t> </a:t>
            </a:r>
            <a:r>
              <a:rPr lang="en-GB" sz="2800" b="0" i="0" dirty="0" err="1">
                <a:solidFill>
                  <a:srgbClr val="202122"/>
                </a:solidFill>
                <a:effectLst/>
                <a:latin typeface="Arial" panose="020B0604020202020204" pitchFamily="34" charset="0"/>
              </a:rPr>
              <a:t>moppenboek</a:t>
            </a:r>
            <a:r>
              <a:rPr lang="en-GB" sz="2800" b="0" i="0" dirty="0">
                <a:solidFill>
                  <a:srgbClr val="202122"/>
                </a:solidFill>
                <a:effectLst/>
                <a:latin typeface="Arial" panose="020B0604020202020204" pitchFamily="34" charset="0"/>
              </a:rPr>
              <a:t> </a:t>
            </a:r>
          </a:p>
          <a:p>
            <a:pPr marL="514350" indent="-514350" algn="l">
              <a:buFont typeface="+mj-lt"/>
              <a:buAutoNum type="arabicPeriod"/>
            </a:pPr>
            <a:r>
              <a:rPr lang="en-GB" sz="2800" b="0" i="0" dirty="0">
                <a:solidFill>
                  <a:srgbClr val="202122"/>
                </a:solidFill>
                <a:effectLst/>
                <a:latin typeface="Arial" panose="020B0604020202020204" pitchFamily="34" charset="0"/>
              </a:rPr>
              <a:t>Julius Zebra - Hoe word </a:t>
            </a:r>
            <a:r>
              <a:rPr lang="en-GB" sz="2800" b="0" i="0" dirty="0" err="1">
                <a:solidFill>
                  <a:srgbClr val="202122"/>
                </a:solidFill>
                <a:effectLst/>
                <a:latin typeface="Arial" panose="020B0604020202020204" pitchFamily="34" charset="0"/>
              </a:rPr>
              <a:t>ik</a:t>
            </a:r>
            <a:r>
              <a:rPr lang="en-GB" sz="2800" b="0" i="0" dirty="0">
                <a:solidFill>
                  <a:srgbClr val="202122"/>
                </a:solidFill>
                <a:effectLst/>
                <a:latin typeface="Arial" panose="020B0604020202020204" pitchFamily="34" charset="0"/>
              </a:rPr>
              <a:t> </a:t>
            </a:r>
            <a:r>
              <a:rPr lang="en-GB" sz="2800" b="0" i="0" dirty="0" err="1">
                <a:solidFill>
                  <a:srgbClr val="202122"/>
                </a:solidFill>
                <a:effectLst/>
                <a:latin typeface="Arial" panose="020B0604020202020204" pitchFamily="34" charset="0"/>
              </a:rPr>
              <a:t>een</a:t>
            </a:r>
            <a:r>
              <a:rPr lang="en-GB" sz="2800" b="0" i="0" dirty="0">
                <a:solidFill>
                  <a:srgbClr val="202122"/>
                </a:solidFill>
                <a:effectLst/>
                <a:latin typeface="Arial" panose="020B0604020202020204" pitchFamily="34" charset="0"/>
              </a:rPr>
              <a:t> gladiator? </a:t>
            </a:r>
          </a:p>
          <a:p>
            <a:pPr marL="514350" indent="-514350" algn="l">
              <a:buFont typeface="+mj-lt"/>
              <a:buAutoNum type="arabicPeriod"/>
            </a:pPr>
            <a:r>
              <a:rPr lang="en-GB" sz="2800" dirty="0">
                <a:solidFill>
                  <a:srgbClr val="202122"/>
                </a:solidFill>
                <a:latin typeface="Arial" panose="020B0604020202020204" pitchFamily="34" charset="0"/>
              </a:rPr>
              <a:t>Julius Zebra - </a:t>
            </a:r>
            <a:r>
              <a:rPr lang="en-GB" sz="2800" dirty="0" err="1">
                <a:solidFill>
                  <a:srgbClr val="202122"/>
                </a:solidFill>
                <a:latin typeface="Arial" panose="020B0604020202020204" pitchFamily="34" charset="0"/>
              </a:rPr>
              <a:t>Gigagrappig</a:t>
            </a:r>
            <a:r>
              <a:rPr lang="en-GB" sz="2800" dirty="0">
                <a:solidFill>
                  <a:srgbClr val="202122"/>
                </a:solidFill>
                <a:latin typeface="Arial" panose="020B0604020202020204" pitchFamily="34" charset="0"/>
              </a:rPr>
              <a:t> </a:t>
            </a:r>
            <a:r>
              <a:rPr lang="en-GB" sz="2800" dirty="0" err="1">
                <a:solidFill>
                  <a:srgbClr val="202122"/>
                </a:solidFill>
                <a:latin typeface="Arial" panose="020B0604020202020204" pitchFamily="34" charset="0"/>
              </a:rPr>
              <a:t>quizboek</a:t>
            </a:r>
            <a:endParaRPr lang="en-GB" sz="2800" dirty="0">
              <a:solidFill>
                <a:srgbClr val="202122"/>
              </a:solidFill>
              <a:latin typeface="Arial" panose="020B0604020202020204" pitchFamily="34" charset="0"/>
            </a:endParaRPr>
          </a:p>
          <a:p>
            <a:pPr marL="514350" indent="-514350" algn="l">
              <a:buFont typeface="+mj-lt"/>
              <a:buAutoNum type="arabicPeriod"/>
            </a:pPr>
            <a:endParaRPr lang="en-GB" sz="2800" b="0" i="0" dirty="0">
              <a:solidFill>
                <a:srgbClr val="202122"/>
              </a:solidFill>
              <a:effectLst/>
              <a:latin typeface="Arial" panose="020B0604020202020204" pitchFamily="34" charset="0"/>
            </a:endParaRPr>
          </a:p>
          <a:p>
            <a:pPr marL="457200" indent="-457200">
              <a:buFont typeface="+mj-lt"/>
              <a:buAutoNum type="arabicPeriod"/>
            </a:pPr>
            <a:endParaRPr lang="LID4096" dirty="0"/>
          </a:p>
        </p:txBody>
      </p:sp>
    </p:spTree>
    <p:extLst>
      <p:ext uri="{BB962C8B-B14F-4D97-AF65-F5344CB8AC3E}">
        <p14:creationId xmlns:p14="http://schemas.microsoft.com/office/powerpoint/2010/main" val="240179370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5332833" y="956364"/>
            <a:ext cx="2058517" cy="769441"/>
          </a:xfrm>
          <a:prstGeom prst="rect">
            <a:avLst/>
          </a:prstGeom>
          <a:noFill/>
        </p:spPr>
        <p:txBody>
          <a:bodyPr wrap="square" rtlCol="0">
            <a:spAutoFit/>
          </a:bodyPr>
          <a:lstStyle/>
          <a:p>
            <a:r>
              <a:rPr lang="nl-NL" sz="4400" b="1" dirty="0">
                <a:solidFill>
                  <a:schemeClr val="bg1"/>
                </a:solidFill>
              </a:rPr>
              <a:t>Serie 3</a:t>
            </a:r>
            <a:endParaRPr lang="LID4096" sz="2800" b="1" dirty="0">
              <a:solidFill>
                <a:schemeClr val="bg1"/>
              </a:solidFill>
            </a:endParaRPr>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56"/>
          <a:stretch/>
        </p:blipFill>
        <p:spPr>
          <a:xfrm>
            <a:off x="2195425" y="5256893"/>
            <a:ext cx="1524745" cy="1440161"/>
          </a:xfrm>
          <a:prstGeom prst="rect">
            <a:avLst/>
          </a:prstGeom>
        </p:spPr>
      </p:pic>
      <p:pic>
        <p:nvPicPr>
          <p:cNvPr id="10246" name="Picture 6">
            <a:hlinkClick r:id="rId4"/>
            <a:extLst>
              <a:ext uri="{FF2B5EF4-FFF2-40B4-BE49-F238E27FC236}">
                <a16:creationId xmlns:a16="http://schemas.microsoft.com/office/drawing/2014/main" id="{46F63DFB-43B0-DDF1-F576-7AC30627229E}"/>
              </a:ext>
            </a:extLst>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72011" y="1982566"/>
            <a:ext cx="6046390" cy="28944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ushi GIF on GIFER - by Shadowfont">
            <a:extLst>
              <a:ext uri="{FF2B5EF4-FFF2-40B4-BE49-F238E27FC236}">
                <a16:creationId xmlns:a16="http://schemas.microsoft.com/office/drawing/2014/main" id="{0447F50D-24D6-6AAD-B5B3-F80A0EE435DB}"/>
              </a:ext>
            </a:extLst>
          </p:cNvPr>
          <p:cNvPicPr>
            <a:picLocks noChangeAspect="1" noChangeArrowheads="1"/>
          </p:cNvPicPr>
          <p:nvPr/>
        </p:nvPicPr>
        <p:blipFill rotWithShape="1">
          <a:blip r:embed="rId6">
            <a:clrChange>
              <a:clrFrom>
                <a:srgbClr val="EEE5CC"/>
              </a:clrFrom>
              <a:clrTo>
                <a:srgbClr val="EEE5CC">
                  <a:alpha val="0"/>
                </a:srgbClr>
              </a:clrTo>
            </a:clrChange>
            <a:extLst>
              <a:ext uri="{28A0092B-C50C-407E-A947-70E740481C1C}">
                <a14:useLocalDpi xmlns:a14="http://schemas.microsoft.com/office/drawing/2010/main" val="0"/>
              </a:ext>
            </a:extLst>
          </a:blip>
          <a:srcRect l="67965" t="55293" r="7466" b="10927"/>
          <a:stretch/>
        </p:blipFill>
        <p:spPr bwMode="auto">
          <a:xfrm>
            <a:off x="2710830" y="4601680"/>
            <a:ext cx="902446" cy="93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052605"/>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3089146" y="638469"/>
            <a:ext cx="2058517" cy="769441"/>
          </a:xfrm>
          <a:prstGeom prst="rect">
            <a:avLst/>
          </a:prstGeom>
          <a:noFill/>
        </p:spPr>
        <p:txBody>
          <a:bodyPr wrap="square" rtlCol="0">
            <a:spAutoFit/>
          </a:bodyPr>
          <a:lstStyle/>
          <a:p>
            <a:r>
              <a:rPr lang="nl-NL" sz="4400" b="1" dirty="0">
                <a:solidFill>
                  <a:schemeClr val="bg1"/>
                </a:solidFill>
              </a:rPr>
              <a:t>Serie 3</a:t>
            </a:r>
            <a:endParaRPr lang="LID4096" sz="2800" b="1" dirty="0">
              <a:solidFill>
                <a:schemeClr val="bg1"/>
              </a:solidFill>
            </a:endParaRPr>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56"/>
          <a:stretch/>
        </p:blipFill>
        <p:spPr>
          <a:xfrm>
            <a:off x="2195425" y="5256893"/>
            <a:ext cx="1524745" cy="1440161"/>
          </a:xfrm>
          <a:prstGeom prst="rect">
            <a:avLst/>
          </a:prstGeom>
        </p:spPr>
      </p:pic>
      <p:pic>
        <p:nvPicPr>
          <p:cNvPr id="10246" name="Picture 6">
            <a:hlinkClick r:id="rId4"/>
            <a:extLst>
              <a:ext uri="{FF2B5EF4-FFF2-40B4-BE49-F238E27FC236}">
                <a16:creationId xmlns:a16="http://schemas.microsoft.com/office/drawing/2014/main" id="{46F63DFB-43B0-DDF1-F576-7AC30627229E}"/>
              </a:ext>
            </a:extLst>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67414" y="405458"/>
            <a:ext cx="3383235" cy="16195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ushi GIF on GIFER - by Shadowfont">
            <a:extLst>
              <a:ext uri="{FF2B5EF4-FFF2-40B4-BE49-F238E27FC236}">
                <a16:creationId xmlns:a16="http://schemas.microsoft.com/office/drawing/2014/main" id="{0447F50D-24D6-6AAD-B5B3-F80A0EE435DB}"/>
              </a:ext>
            </a:extLst>
          </p:cNvPr>
          <p:cNvPicPr>
            <a:picLocks noChangeAspect="1" noChangeArrowheads="1"/>
          </p:cNvPicPr>
          <p:nvPr/>
        </p:nvPicPr>
        <p:blipFill rotWithShape="1">
          <a:blip r:embed="rId6">
            <a:clrChange>
              <a:clrFrom>
                <a:srgbClr val="EEE5CC"/>
              </a:clrFrom>
              <a:clrTo>
                <a:srgbClr val="EEE5CC">
                  <a:alpha val="0"/>
                </a:srgbClr>
              </a:clrTo>
            </a:clrChange>
            <a:extLst>
              <a:ext uri="{28A0092B-C50C-407E-A947-70E740481C1C}">
                <a14:useLocalDpi xmlns:a14="http://schemas.microsoft.com/office/drawing/2010/main" val="0"/>
              </a:ext>
            </a:extLst>
          </a:blip>
          <a:srcRect l="67965" t="55293" r="7466" b="10927"/>
          <a:stretch/>
        </p:blipFill>
        <p:spPr bwMode="auto">
          <a:xfrm>
            <a:off x="2710830" y="4601680"/>
            <a:ext cx="902446" cy="930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F3FFCC-46E9-2EEF-7854-7154E8B6DE2B}"/>
              </a:ext>
            </a:extLst>
          </p:cNvPr>
          <p:cNvSpPr txBox="1"/>
          <p:nvPr/>
        </p:nvSpPr>
        <p:spPr>
          <a:xfrm>
            <a:off x="1558702" y="2055366"/>
            <a:ext cx="6494470" cy="2031325"/>
          </a:xfrm>
          <a:prstGeom prst="rect">
            <a:avLst/>
          </a:prstGeom>
          <a:noFill/>
        </p:spPr>
        <p:txBody>
          <a:bodyPr wrap="none" rtlCol="0">
            <a:spAutoFit/>
          </a:bodyPr>
          <a:lstStyle/>
          <a:p>
            <a:pPr marL="457200" indent="-457200">
              <a:buFont typeface="+mj-lt"/>
              <a:buAutoNum type="arabicPeriod"/>
            </a:pPr>
            <a:r>
              <a:rPr lang="nl-NL">
                <a:solidFill>
                  <a:schemeClr val="bg1"/>
                </a:solidFill>
              </a:rPr>
              <a:t>De Tempeljagers </a:t>
            </a:r>
            <a:r>
              <a:rPr lang="nl-NL" dirty="0">
                <a:solidFill>
                  <a:schemeClr val="bg1"/>
                </a:solidFill>
              </a:rPr>
              <a:t>– Het verdwenen eiland </a:t>
            </a:r>
            <a:r>
              <a:rPr lang="nl-NL" dirty="0" err="1">
                <a:solidFill>
                  <a:schemeClr val="bg1"/>
                </a:solidFill>
              </a:rPr>
              <a:t>Kivamba</a:t>
            </a:r>
            <a:endParaRPr lang="nl-NL" dirty="0">
              <a:solidFill>
                <a:schemeClr val="bg1"/>
              </a:solidFill>
            </a:endParaRPr>
          </a:p>
          <a:p>
            <a:pPr marL="457200" indent="-457200">
              <a:buFont typeface="+mj-lt"/>
              <a:buAutoNum type="arabicPeriod"/>
            </a:pPr>
            <a:r>
              <a:rPr lang="nl-NL">
                <a:solidFill>
                  <a:schemeClr val="bg1"/>
                </a:solidFill>
              </a:rPr>
              <a:t>De Tempeljagers – Het </a:t>
            </a:r>
            <a:r>
              <a:rPr lang="nl-NL" dirty="0">
                <a:solidFill>
                  <a:schemeClr val="bg1"/>
                </a:solidFill>
              </a:rPr>
              <a:t>Mysterie van de gouden feniks</a:t>
            </a:r>
          </a:p>
          <a:p>
            <a:pPr marL="457200" indent="-457200">
              <a:buFont typeface="+mj-lt"/>
              <a:buAutoNum type="arabicPeriod"/>
            </a:pPr>
            <a:r>
              <a:rPr lang="nl-NL">
                <a:solidFill>
                  <a:schemeClr val="bg1"/>
                </a:solidFill>
              </a:rPr>
              <a:t>De Tempeljagers </a:t>
            </a:r>
            <a:r>
              <a:rPr lang="nl-NL" dirty="0">
                <a:solidFill>
                  <a:schemeClr val="bg1"/>
                </a:solidFill>
              </a:rPr>
              <a:t>– De vloek van de Inca’s</a:t>
            </a:r>
          </a:p>
          <a:p>
            <a:pPr marL="457200" indent="-457200">
              <a:buFont typeface="+mj-lt"/>
              <a:buAutoNum type="arabicPeriod"/>
            </a:pPr>
            <a:r>
              <a:rPr lang="nl-NL">
                <a:solidFill>
                  <a:schemeClr val="bg1"/>
                </a:solidFill>
              </a:rPr>
              <a:t>De Tempeljagers </a:t>
            </a:r>
            <a:r>
              <a:rPr lang="nl-NL" dirty="0">
                <a:solidFill>
                  <a:schemeClr val="bg1"/>
                </a:solidFill>
              </a:rPr>
              <a:t>– De speer </a:t>
            </a:r>
            <a:r>
              <a:rPr lang="nl-NL">
                <a:solidFill>
                  <a:schemeClr val="bg1"/>
                </a:solidFill>
              </a:rPr>
              <a:t>van Odin</a:t>
            </a:r>
          </a:p>
          <a:p>
            <a:pPr marL="457200" indent="-457200">
              <a:buFont typeface="+mj-lt"/>
              <a:buAutoNum type="arabicPeriod"/>
            </a:pPr>
            <a:r>
              <a:rPr lang="nl-NL" dirty="0">
                <a:solidFill>
                  <a:schemeClr val="bg1"/>
                </a:solidFill>
              </a:rPr>
              <a:t>De Tempeljagers – Het lied van </a:t>
            </a:r>
            <a:r>
              <a:rPr lang="nl-NL">
                <a:solidFill>
                  <a:schemeClr val="bg1"/>
                </a:solidFill>
              </a:rPr>
              <a:t>de woestijn</a:t>
            </a:r>
          </a:p>
          <a:p>
            <a:pPr marL="457200" indent="-457200">
              <a:buFont typeface="+mj-lt"/>
              <a:buAutoNum type="arabicPeriod"/>
            </a:pPr>
            <a:r>
              <a:rPr lang="nl-NL" dirty="0">
                <a:solidFill>
                  <a:schemeClr val="bg1"/>
                </a:solidFill>
              </a:rPr>
              <a:t>De Tempeljagers – </a:t>
            </a:r>
            <a:r>
              <a:rPr lang="nl-NL">
                <a:solidFill>
                  <a:schemeClr val="bg1"/>
                </a:solidFill>
              </a:rPr>
              <a:t>het Rijk der </a:t>
            </a:r>
            <a:r>
              <a:rPr lang="nl-NL" dirty="0">
                <a:solidFill>
                  <a:schemeClr val="bg1"/>
                </a:solidFill>
              </a:rPr>
              <a:t>schaduwen</a:t>
            </a:r>
            <a:endParaRPr lang="LID4096" dirty="0">
              <a:solidFill>
                <a:schemeClr val="bg1"/>
              </a:solidFill>
            </a:endParaRPr>
          </a:p>
        </p:txBody>
      </p:sp>
    </p:spTree>
    <p:extLst>
      <p:ext uri="{BB962C8B-B14F-4D97-AF65-F5344CB8AC3E}">
        <p14:creationId xmlns:p14="http://schemas.microsoft.com/office/powerpoint/2010/main" val="284905074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EE5CC"/>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5332833" y="956364"/>
            <a:ext cx="2058517" cy="769441"/>
          </a:xfrm>
          <a:prstGeom prst="rect">
            <a:avLst/>
          </a:prstGeom>
          <a:noFill/>
        </p:spPr>
        <p:txBody>
          <a:bodyPr wrap="square" rtlCol="0">
            <a:spAutoFit/>
          </a:bodyPr>
          <a:lstStyle/>
          <a:p>
            <a:r>
              <a:rPr lang="nl-NL" sz="4400" b="1" dirty="0">
                <a:solidFill>
                  <a:srgbClr val="953735"/>
                </a:solidFill>
              </a:rPr>
              <a:t>Serie </a:t>
            </a:r>
            <a:r>
              <a:rPr lang="nl-NL" sz="4400" b="1">
                <a:solidFill>
                  <a:srgbClr val="953735"/>
                </a:solidFill>
              </a:rPr>
              <a:t>4</a:t>
            </a:r>
            <a:endParaRPr lang="LID4096" sz="2800" b="1" dirty="0">
              <a:solidFill>
                <a:srgbClr val="953735"/>
              </a:solidFill>
            </a:endParaRPr>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ushi GIF on GIFER - by Shadowfont">
            <a:extLst>
              <a:ext uri="{FF2B5EF4-FFF2-40B4-BE49-F238E27FC236}">
                <a16:creationId xmlns:a16="http://schemas.microsoft.com/office/drawing/2014/main" id="{0447F50D-24D6-6AAD-B5B3-F80A0EE435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65" t="55293" r="7466" b="10927"/>
          <a:stretch/>
        </p:blipFill>
        <p:spPr bwMode="auto">
          <a:xfrm>
            <a:off x="168719" y="4878096"/>
            <a:ext cx="1872209" cy="19305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56"/>
          <a:stretch/>
        </p:blipFill>
        <p:spPr>
          <a:xfrm>
            <a:off x="2195425" y="5256893"/>
            <a:ext cx="1524745" cy="1440161"/>
          </a:xfrm>
          <a:prstGeom prst="rect">
            <a:avLst/>
          </a:prstGeom>
        </p:spPr>
      </p:pic>
      <p:pic>
        <p:nvPicPr>
          <p:cNvPr id="12292" name="Picture 4" descr="Superjuffie (6+) - Kinderboeken.nl">
            <a:extLst>
              <a:ext uri="{FF2B5EF4-FFF2-40B4-BE49-F238E27FC236}">
                <a16:creationId xmlns:a16="http://schemas.microsoft.com/office/drawing/2014/main" id="{83FECA41-DCDD-7F6C-BD5B-B104CC1AFF7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0863" y="1695450"/>
            <a:ext cx="34671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8958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EE5CC"/>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3010035" y="477466"/>
            <a:ext cx="2058517" cy="769441"/>
          </a:xfrm>
          <a:prstGeom prst="rect">
            <a:avLst/>
          </a:prstGeom>
          <a:noFill/>
        </p:spPr>
        <p:txBody>
          <a:bodyPr wrap="square" rtlCol="0">
            <a:spAutoFit/>
          </a:bodyPr>
          <a:lstStyle/>
          <a:p>
            <a:r>
              <a:rPr lang="nl-NL" sz="4400" b="1" dirty="0">
                <a:solidFill>
                  <a:srgbClr val="953735"/>
                </a:solidFill>
              </a:rPr>
              <a:t>Serie 4</a:t>
            </a:r>
            <a:endParaRPr lang="LID4096" sz="2800" b="1" dirty="0">
              <a:solidFill>
                <a:srgbClr val="953735"/>
              </a:solidFill>
            </a:endParaRPr>
          </a:p>
        </p:txBody>
      </p:sp>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ushi GIF on GIFER - by Shadowfont">
            <a:extLst>
              <a:ext uri="{FF2B5EF4-FFF2-40B4-BE49-F238E27FC236}">
                <a16:creationId xmlns:a16="http://schemas.microsoft.com/office/drawing/2014/main" id="{0447F50D-24D6-6AAD-B5B3-F80A0EE435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65" t="55293" r="7466" b="10927"/>
          <a:stretch/>
        </p:blipFill>
        <p:spPr bwMode="auto">
          <a:xfrm>
            <a:off x="168719" y="4878096"/>
            <a:ext cx="1872209" cy="193052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uperjuffie (6+) - Kinderboeken.nl">
            <a:extLst>
              <a:ext uri="{FF2B5EF4-FFF2-40B4-BE49-F238E27FC236}">
                <a16:creationId xmlns:a16="http://schemas.microsoft.com/office/drawing/2014/main" id="{83FECA41-DCDD-7F6C-BD5B-B104CC1AFF7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43478" y="333450"/>
            <a:ext cx="2812876" cy="2812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AEF2D8-911C-4DE9-C8C2-D65CBB2AC098}"/>
              </a:ext>
            </a:extLst>
          </p:cNvPr>
          <p:cNvSpPr txBox="1"/>
          <p:nvPr/>
        </p:nvSpPr>
        <p:spPr>
          <a:xfrm>
            <a:off x="2581552" y="1246907"/>
            <a:ext cx="5376152" cy="4724370"/>
          </a:xfrm>
          <a:prstGeom prst="rect">
            <a:avLst/>
          </a:prstGeom>
          <a:noFill/>
        </p:spPr>
        <p:txBody>
          <a:bodyPr wrap="none" rtlCol="0">
            <a:spAutoFit/>
          </a:bodyPr>
          <a:lstStyle/>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endParaRPr lang="en-GB" sz="2800" b="0" i="0" dirty="0">
              <a:solidFill>
                <a:srgbClr val="202122"/>
              </a:solidFill>
              <a:effectLst/>
              <a:latin typeface="Arial" panose="020B0604020202020204" pitchFamily="34" charset="0"/>
            </a:endParaRPr>
          </a:p>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r>
              <a:rPr lang="en-GB" sz="2800" dirty="0">
                <a:solidFill>
                  <a:srgbClr val="202122"/>
                </a:solidFill>
                <a:latin typeface="Arial" panose="020B0604020202020204" pitchFamily="34" charset="0"/>
              </a:rPr>
              <a:t> </a:t>
            </a:r>
            <a:r>
              <a:rPr lang="en-GB" sz="2800" dirty="0" err="1">
                <a:solidFill>
                  <a:srgbClr val="202122"/>
                </a:solidFill>
                <a:latin typeface="Arial" panose="020B0604020202020204" pitchFamily="34" charset="0"/>
              </a:rPr>
              <a:t>komt</a:t>
            </a:r>
            <a:r>
              <a:rPr lang="en-GB" sz="2800" dirty="0">
                <a:solidFill>
                  <a:srgbClr val="202122"/>
                </a:solidFill>
                <a:latin typeface="Arial" panose="020B0604020202020204" pitchFamily="34" charset="0"/>
              </a:rPr>
              <a:t> in </a:t>
            </a:r>
            <a:r>
              <a:rPr lang="en-GB" sz="2800" dirty="0" err="1">
                <a:solidFill>
                  <a:srgbClr val="202122"/>
                </a:solidFill>
                <a:latin typeface="Arial" panose="020B0604020202020204" pitchFamily="34" charset="0"/>
              </a:rPr>
              <a:t>actie</a:t>
            </a:r>
            <a:r>
              <a:rPr lang="en-GB" sz="2800" dirty="0">
                <a:solidFill>
                  <a:srgbClr val="202122"/>
                </a:solidFill>
                <a:latin typeface="Arial" panose="020B0604020202020204" pitchFamily="34" charset="0"/>
              </a:rPr>
              <a:t>!</a:t>
            </a:r>
          </a:p>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r>
              <a:rPr lang="en-GB" sz="2800" b="0" i="0">
                <a:solidFill>
                  <a:srgbClr val="202122"/>
                </a:solidFill>
                <a:effectLst/>
                <a:latin typeface="Arial" panose="020B0604020202020204" pitchFamily="34" charset="0"/>
              </a:rPr>
              <a:t> </a:t>
            </a:r>
            <a:r>
              <a:rPr lang="en-GB" sz="2800" b="0" i="0" dirty="0">
                <a:solidFill>
                  <a:srgbClr val="202122"/>
                </a:solidFill>
                <a:effectLst/>
                <a:latin typeface="Arial" panose="020B0604020202020204" pitchFamily="34" charset="0"/>
              </a:rPr>
              <a:t>op </a:t>
            </a:r>
            <a:r>
              <a:rPr lang="en-GB" sz="2800" b="0" i="0">
                <a:solidFill>
                  <a:srgbClr val="202122"/>
                </a:solidFill>
                <a:effectLst/>
                <a:latin typeface="Arial" panose="020B0604020202020204" pitchFamily="34" charset="0"/>
              </a:rPr>
              <a:t>safari </a:t>
            </a:r>
          </a:p>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r>
              <a:rPr lang="en-GB" sz="2800" dirty="0">
                <a:solidFill>
                  <a:srgbClr val="202122"/>
                </a:solidFill>
                <a:latin typeface="Arial" panose="020B0604020202020204" pitchFamily="34" charset="0"/>
              </a:rPr>
              <a:t> in de </a:t>
            </a:r>
            <a:r>
              <a:rPr lang="en-GB" sz="2800" dirty="0" err="1">
                <a:solidFill>
                  <a:srgbClr val="202122"/>
                </a:solidFill>
                <a:latin typeface="Arial" panose="020B0604020202020204" pitchFamily="34" charset="0"/>
              </a:rPr>
              <a:t>soep</a:t>
            </a:r>
            <a:endParaRPr lang="en-GB" sz="2800" dirty="0">
              <a:solidFill>
                <a:srgbClr val="202122"/>
              </a:solidFill>
              <a:latin typeface="Arial" panose="020B0604020202020204" pitchFamily="34" charset="0"/>
            </a:endParaRPr>
          </a:p>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r>
              <a:rPr lang="en-GB" sz="2800" b="0" i="0">
                <a:solidFill>
                  <a:srgbClr val="202122"/>
                </a:solidFill>
                <a:effectLst/>
                <a:latin typeface="Arial" panose="020B0604020202020204" pitchFamily="34" charset="0"/>
              </a:rPr>
              <a:t> </a:t>
            </a:r>
            <a:r>
              <a:rPr lang="en-GB" sz="2800" dirty="0">
                <a:solidFill>
                  <a:srgbClr val="202122"/>
                </a:solidFill>
                <a:latin typeface="Arial" panose="020B0604020202020204" pitchFamily="34" charset="0"/>
              </a:rPr>
              <a:t>in de jungle</a:t>
            </a:r>
          </a:p>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r>
              <a:rPr lang="en-GB" sz="2800" b="0" i="0" dirty="0">
                <a:solidFill>
                  <a:srgbClr val="202122"/>
                </a:solidFill>
                <a:effectLst/>
                <a:latin typeface="Arial" panose="020B0604020202020204" pitchFamily="34" charset="0"/>
              </a:rPr>
              <a:t> op </a:t>
            </a:r>
            <a:r>
              <a:rPr lang="en-GB" sz="2800" b="0" i="0" dirty="0" err="1">
                <a:solidFill>
                  <a:srgbClr val="202122"/>
                </a:solidFill>
                <a:effectLst/>
                <a:latin typeface="Arial" panose="020B0604020202020204" pitchFamily="34" charset="0"/>
              </a:rPr>
              <a:t>kamp</a:t>
            </a:r>
            <a:endParaRPr lang="en-GB" sz="2800" b="0" i="0" dirty="0">
              <a:solidFill>
                <a:srgbClr val="202122"/>
              </a:solidFill>
              <a:effectLst/>
              <a:latin typeface="Arial" panose="020B0604020202020204" pitchFamily="34" charset="0"/>
            </a:endParaRPr>
          </a:p>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r>
              <a:rPr lang="en-GB" sz="2800" dirty="0">
                <a:solidFill>
                  <a:srgbClr val="202122"/>
                </a:solidFill>
                <a:latin typeface="Arial" panose="020B0604020202020204" pitchFamily="34" charset="0"/>
              </a:rPr>
              <a:t> op de </a:t>
            </a:r>
            <a:r>
              <a:rPr lang="en-GB" sz="2800" dirty="0" err="1">
                <a:solidFill>
                  <a:srgbClr val="202122"/>
                </a:solidFill>
                <a:latin typeface="Arial" panose="020B0604020202020204" pitchFamily="34" charset="0"/>
              </a:rPr>
              <a:t>Zuidpool</a:t>
            </a:r>
            <a:endParaRPr lang="en-GB" sz="2800" dirty="0">
              <a:solidFill>
                <a:srgbClr val="202122"/>
              </a:solidFill>
              <a:latin typeface="Arial" panose="020B0604020202020204" pitchFamily="34" charset="0"/>
            </a:endParaRPr>
          </a:p>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r>
              <a:rPr lang="en-GB" sz="2800" b="0" i="0" dirty="0">
                <a:solidFill>
                  <a:srgbClr val="202122"/>
                </a:solidFill>
                <a:effectLst/>
                <a:latin typeface="Arial" panose="020B0604020202020204" pitchFamily="34" charset="0"/>
              </a:rPr>
              <a:t> en </a:t>
            </a:r>
            <a:r>
              <a:rPr lang="en-GB" sz="2800" b="0" i="0">
                <a:solidFill>
                  <a:srgbClr val="202122"/>
                </a:solidFill>
                <a:effectLst/>
                <a:latin typeface="Arial" panose="020B0604020202020204" pitchFamily="34" charset="0"/>
              </a:rPr>
              <a:t>het </a:t>
            </a:r>
            <a:r>
              <a:rPr lang="en-GB" sz="2800" b="0" i="0" dirty="0" err="1">
                <a:solidFill>
                  <a:srgbClr val="202122"/>
                </a:solidFill>
                <a:effectLst/>
                <a:latin typeface="Arial" panose="020B0604020202020204" pitchFamily="34" charset="0"/>
              </a:rPr>
              <a:t>Apencircus</a:t>
            </a:r>
            <a:endParaRPr lang="en-GB" sz="2800" b="0" i="0">
              <a:solidFill>
                <a:srgbClr val="202122"/>
              </a:solidFill>
              <a:effectLst/>
              <a:latin typeface="Arial" panose="020B0604020202020204" pitchFamily="34" charset="0"/>
            </a:endParaRPr>
          </a:p>
          <a:p>
            <a:pPr marL="514350" indent="-514350" algn="l">
              <a:buFont typeface="+mj-lt"/>
              <a:buAutoNum type="arabicPeriod"/>
            </a:pPr>
            <a:r>
              <a:rPr lang="en-GB" sz="2800" b="0" i="0" dirty="0" err="1">
                <a:solidFill>
                  <a:srgbClr val="202122"/>
                </a:solidFill>
                <a:effectLst/>
                <a:latin typeface="Arial" panose="020B0604020202020204" pitchFamily="34" charset="0"/>
              </a:rPr>
              <a:t>Superjuffie</a:t>
            </a:r>
            <a:r>
              <a:rPr lang="en-GB" sz="2800" b="0" i="0" dirty="0">
                <a:solidFill>
                  <a:srgbClr val="202122"/>
                </a:solidFill>
                <a:effectLst/>
                <a:latin typeface="Arial" panose="020B0604020202020204" pitchFamily="34" charset="0"/>
              </a:rPr>
              <a:t> </a:t>
            </a:r>
            <a:r>
              <a:rPr lang="en-GB" sz="2800" b="0" i="0">
                <a:solidFill>
                  <a:srgbClr val="202122"/>
                </a:solidFill>
                <a:effectLst/>
                <a:latin typeface="Arial" panose="020B0604020202020204" pitchFamily="34" charset="0"/>
              </a:rPr>
              <a:t>in </a:t>
            </a:r>
            <a:r>
              <a:rPr lang="en-GB" sz="2800" b="0" i="0" dirty="0" err="1">
                <a:solidFill>
                  <a:srgbClr val="202122"/>
                </a:solidFill>
                <a:effectLst/>
                <a:latin typeface="Arial" panose="020B0604020202020204" pitchFamily="34" charset="0"/>
              </a:rPr>
              <a:t>Australië</a:t>
            </a:r>
            <a:r>
              <a:rPr lang="en-GB" sz="2800" b="0" i="0">
                <a:solidFill>
                  <a:srgbClr val="202122"/>
                </a:solidFill>
                <a:effectLst/>
                <a:latin typeface="Arial" panose="020B0604020202020204" pitchFamily="34" charset="0"/>
              </a:rPr>
              <a:t> </a:t>
            </a:r>
            <a:endParaRPr lang="en-GB" sz="2800" dirty="0">
              <a:solidFill>
                <a:srgbClr val="202122"/>
              </a:solidFill>
              <a:latin typeface="Arial" panose="020B0604020202020204" pitchFamily="34" charset="0"/>
            </a:endParaRPr>
          </a:p>
          <a:p>
            <a:pPr marL="514350" indent="-514350" algn="l">
              <a:buFont typeface="+mj-lt"/>
              <a:buAutoNum type="arabicPeriod"/>
            </a:pPr>
            <a:endParaRPr lang="en-GB" sz="2800" b="0" i="0" dirty="0">
              <a:solidFill>
                <a:srgbClr val="202122"/>
              </a:solidFill>
              <a:effectLst/>
              <a:latin typeface="Arial" panose="020B0604020202020204" pitchFamily="34" charset="0"/>
            </a:endParaRPr>
          </a:p>
          <a:p>
            <a:pPr marL="457200" indent="-457200">
              <a:buFont typeface="+mj-lt"/>
              <a:buAutoNum type="arabicPeriod"/>
            </a:pPr>
            <a:endParaRPr lang="LID4096" dirty="0"/>
          </a:p>
        </p:txBody>
      </p:sp>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040928" y="5288126"/>
            <a:ext cx="1524745" cy="1440161"/>
          </a:xfrm>
          <a:prstGeom prst="rect">
            <a:avLst/>
          </a:prstGeom>
        </p:spPr>
      </p:pic>
    </p:spTree>
    <p:extLst>
      <p:ext uri="{BB962C8B-B14F-4D97-AF65-F5344CB8AC3E}">
        <p14:creationId xmlns:p14="http://schemas.microsoft.com/office/powerpoint/2010/main" val="189703342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pic>
        <p:nvPicPr>
          <p:cNvPr id="2050" name="Picture 2" descr="9. Matilda">
            <a:extLst>
              <a:ext uri="{FF2B5EF4-FFF2-40B4-BE49-F238E27FC236}">
                <a16:creationId xmlns:a16="http://schemas.microsoft.com/office/drawing/2014/main" id="{8138C4A9-6CAA-7108-7550-F283FC212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342" y="0"/>
            <a:ext cx="4702175" cy="68595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A21DBB-8505-F878-E483-0C786E377291}"/>
              </a:ext>
            </a:extLst>
          </p:cNvPr>
          <p:cNvSpPr txBox="1"/>
          <p:nvPr/>
        </p:nvSpPr>
        <p:spPr>
          <a:xfrm>
            <a:off x="1869034" y="621482"/>
            <a:ext cx="3218060" cy="646331"/>
          </a:xfrm>
          <a:prstGeom prst="rect">
            <a:avLst/>
          </a:prstGeom>
          <a:noFill/>
        </p:spPr>
        <p:txBody>
          <a:bodyPr wrap="none" rtlCol="0">
            <a:spAutoFit/>
          </a:bodyPr>
          <a:lstStyle/>
          <a:p>
            <a:r>
              <a:rPr lang="nl-NL" sz="3600" b="1" dirty="0">
                <a:solidFill>
                  <a:srgbClr val="953735"/>
                </a:solidFill>
              </a:rPr>
              <a:t>Voorbeeldvraag</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19" name="Picture 2" descr="9. Matilda">
            <a:extLst>
              <a:ext uri="{FF2B5EF4-FFF2-40B4-BE49-F238E27FC236}">
                <a16:creationId xmlns:a16="http://schemas.microsoft.com/office/drawing/2014/main" id="{5B808120-E8C1-E9D8-CF27-123D92FEF13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radius="36"/>
                    </a14:imgEffect>
                  </a14:imgLayer>
                </a14:imgProps>
              </a:ext>
              <a:ext uri="{28A0092B-C50C-407E-A947-70E740481C1C}">
                <a14:useLocalDpi xmlns:a14="http://schemas.microsoft.com/office/drawing/2010/main" val="0"/>
              </a:ext>
            </a:extLst>
          </a:blip>
          <a:srcRect b="68895"/>
          <a:stretch/>
        </p:blipFill>
        <p:spPr bwMode="auto">
          <a:xfrm>
            <a:off x="7319342" y="0"/>
            <a:ext cx="4702175" cy="21336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10;&#10;Description automatically generated">
            <a:extLst>
              <a:ext uri="{FF2B5EF4-FFF2-40B4-BE49-F238E27FC236}">
                <a16:creationId xmlns:a16="http://schemas.microsoft.com/office/drawing/2014/main" id="{ED09E31E-933A-CCFD-D849-24015D562E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23" name="Picture 2" descr="Umai-Yoo GIF - Find &amp; Share on GIPHY">
            <a:extLst>
              <a:ext uri="{FF2B5EF4-FFF2-40B4-BE49-F238E27FC236}">
                <a16:creationId xmlns:a16="http://schemas.microsoft.com/office/drawing/2014/main" id="{0E32EE22-69DF-1BDC-94D6-9DD1D01FFDAF}"/>
              </a:ext>
            </a:extLst>
          </p:cNvPr>
          <p:cNvPicPr>
            <a:picLocks noChangeAspect="1" noChangeArrowheads="1"/>
          </p:cNvPicPr>
          <p:nvPr/>
        </p:nvPicPr>
        <p:blipFill rotWithShape="1">
          <a:blip r:embed="rId6">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24" name="Picture 2" descr="Korean Style Cherry Blossom Cartoon Transparent - Cherry Blossom -  1024x1024 PNG Download - PNGkit">
            <a:extLst>
              <a:ext uri="{FF2B5EF4-FFF2-40B4-BE49-F238E27FC236}">
                <a16:creationId xmlns:a16="http://schemas.microsoft.com/office/drawing/2014/main" id="{9E98FE18-EB3D-6CA3-AD17-EA30068C7D4E}"/>
              </a:ext>
            </a:extLst>
          </p:cNvPr>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105" y="-383393"/>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Shape 24">
            <a:extLst>
              <a:ext uri="{FF2B5EF4-FFF2-40B4-BE49-F238E27FC236}">
                <a16:creationId xmlns:a16="http://schemas.microsoft.com/office/drawing/2014/main" id="{99C1D50B-200E-9FA3-4087-B5D4D819B494}"/>
              </a:ext>
            </a:extLst>
          </p:cNvPr>
          <p:cNvSpPr/>
          <p:nvPr/>
        </p:nvSpPr>
        <p:spPr>
          <a:xfrm>
            <a:off x="-303359" y="-125281"/>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Freeform: Shape 25">
            <a:extLst>
              <a:ext uri="{FF2B5EF4-FFF2-40B4-BE49-F238E27FC236}">
                <a16:creationId xmlns:a16="http://schemas.microsoft.com/office/drawing/2014/main" id="{A24EAD1D-3333-2BF0-2B4B-172666F880B4}"/>
              </a:ext>
            </a:extLst>
          </p:cNvPr>
          <p:cNvSpPr/>
          <p:nvPr/>
        </p:nvSpPr>
        <p:spPr>
          <a:xfrm>
            <a:off x="-52105" y="1920182"/>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7225259" flipH="1">
            <a:off x="275338" y="-819471"/>
            <a:ext cx="3062047" cy="4572014"/>
          </a:xfrm>
          <a:prstGeom prst="rect">
            <a:avLst/>
          </a:prstGeom>
          <a:effectLst/>
        </p:spPr>
      </p:pic>
      <p:grpSp>
        <p:nvGrpSpPr>
          <p:cNvPr id="2" name="组合 1"/>
          <p:cNvGrpSpPr/>
          <p:nvPr/>
        </p:nvGrpSpPr>
        <p:grpSpPr>
          <a:xfrm>
            <a:off x="10847734" y="0"/>
            <a:ext cx="792088" cy="6859588"/>
            <a:chOff x="10847734" y="0"/>
            <a:chExt cx="792088" cy="6859588"/>
          </a:xfrm>
        </p:grpSpPr>
        <p:sp>
          <p:nvSpPr>
            <p:cNvPr id="3" name="矩形 2"/>
            <p:cNvSpPr/>
            <p:nvPr/>
          </p:nvSpPr>
          <p:spPr>
            <a:xfrm>
              <a:off x="10847734" y="0"/>
              <a:ext cx="792088" cy="68595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0919742" y="1629594"/>
              <a:ext cx="677108" cy="4176464"/>
            </a:xfrm>
            <a:prstGeom prst="rect">
              <a:avLst/>
            </a:prstGeom>
            <a:noFill/>
          </p:spPr>
          <p:txBody>
            <a:bodyPr vert="eaVert" wrap="square" rtlCol="0">
              <a:spAutoFit/>
            </a:bodyPr>
            <a:lstStyle/>
            <a:p>
              <a:pPr algn="dist"/>
              <a:r>
                <a:rPr lang="nl-NL" altLang="zh-CN" sz="3200" b="1" dirty="0">
                  <a:solidFill>
                    <a:schemeClr val="bg1"/>
                  </a:solidFill>
                  <a:latin typeface="TypeLand 康熙字典體試用版" pitchFamily="50" charset="-120"/>
                  <a:ea typeface="TypeLand 康熙字典體試用版" pitchFamily="50" charset="-120"/>
                </a:rPr>
                <a:t>En de winnaar is…</a:t>
              </a:r>
              <a:endParaRPr lang="zh-CN" altLang="en-US" sz="3200" b="1" dirty="0">
                <a:solidFill>
                  <a:schemeClr val="bg1"/>
                </a:solidFill>
                <a:latin typeface="TypeLand 康熙字典體試用版" pitchFamily="50" charset="-120"/>
                <a:ea typeface="TypeLand 康熙字典體試用版" pitchFamily="50" charset="-120"/>
              </a:endParaRPr>
            </a:p>
          </p:txBody>
        </p:sp>
      </p:grpSp>
      <p:pic>
        <p:nvPicPr>
          <p:cNvPr id="18" name="图片 1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3469736" y="3086693"/>
            <a:ext cx="2711681" cy="4048875"/>
          </a:xfrm>
          <a:prstGeom prst="rect">
            <a:avLst/>
          </a:prstGeom>
          <a:effectLst/>
        </p:spPr>
      </p:pic>
      <p:pic>
        <p:nvPicPr>
          <p:cNvPr id="24" name="图片 4">
            <a:extLst>
              <a:ext uri="{FF2B5EF4-FFF2-40B4-BE49-F238E27FC236}">
                <a16:creationId xmlns:a16="http://schemas.microsoft.com/office/drawing/2014/main" id="{2032CFBE-B0E1-C732-E3E5-C9B38F003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08311" y="-98598"/>
            <a:ext cx="2979583" cy="2808312"/>
          </a:xfrm>
          <a:prstGeom prst="rect">
            <a:avLst/>
          </a:prstGeom>
        </p:spPr>
      </p:pic>
      <p:sp>
        <p:nvSpPr>
          <p:cNvPr id="23" name="TextBox 22">
            <a:extLst>
              <a:ext uri="{FF2B5EF4-FFF2-40B4-BE49-F238E27FC236}">
                <a16:creationId xmlns:a16="http://schemas.microsoft.com/office/drawing/2014/main" id="{09066BC3-A36B-6C0A-6137-9E16A6BDBA8C}"/>
              </a:ext>
            </a:extLst>
          </p:cNvPr>
          <p:cNvSpPr txBox="1"/>
          <p:nvPr/>
        </p:nvSpPr>
        <p:spPr>
          <a:xfrm>
            <a:off x="1439205" y="1841867"/>
            <a:ext cx="8434998" cy="1200329"/>
          </a:xfrm>
          <a:prstGeom prst="rect">
            <a:avLst/>
          </a:prstGeom>
          <a:noFill/>
        </p:spPr>
        <p:txBody>
          <a:bodyPr wrap="square">
            <a:spAutoFit/>
          </a:bodyPr>
          <a:lstStyle/>
          <a:p>
            <a:pPr algn="ctr"/>
            <a:r>
              <a:rPr lang="nl-NL" altLang="zh-CN" sz="3600" dirty="0"/>
              <a:t>Tel nu </a:t>
            </a:r>
            <a:r>
              <a:rPr lang="nl-NL" altLang="zh-CN" sz="3600" b="1" dirty="0"/>
              <a:t>alle</a:t>
            </a:r>
            <a:r>
              <a:rPr lang="nl-NL" altLang="zh-CN" sz="3600" dirty="0"/>
              <a:t> punten </a:t>
            </a:r>
            <a:r>
              <a:rPr lang="nl-NL" altLang="zh-CN" sz="3600"/>
              <a:t>bij elkaar op</a:t>
            </a:r>
            <a:r>
              <a:rPr lang="nl-NL" altLang="zh-CN" sz="3600" dirty="0"/>
              <a:t>.</a:t>
            </a:r>
          </a:p>
          <a:p>
            <a:pPr algn="ctr"/>
            <a:r>
              <a:rPr lang="nl-NL" altLang="zh-CN" sz="3600"/>
              <a:t>Wie </a:t>
            </a:r>
            <a:r>
              <a:rPr lang="nl-NL" altLang="zh-CN" sz="3600" dirty="0"/>
              <a:t>heeft er gewonnen?</a:t>
            </a:r>
            <a:endParaRPr lang="zh-CN" altLang="en-US" sz="2400"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3BA6A6B9-A701-83B8-A082-9B75CAF993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797286" y="3997162"/>
            <a:ext cx="2611837" cy="2466947"/>
          </a:xfrm>
          <a:prstGeom prst="rect">
            <a:avLst/>
          </a:prstGeom>
        </p:spPr>
      </p:pic>
      <p:pic>
        <p:nvPicPr>
          <p:cNvPr id="20" name="图片 19"/>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056348" flipH="1">
            <a:off x="-1371228" y="2017913"/>
            <a:ext cx="3058462" cy="4566662"/>
          </a:xfrm>
          <a:prstGeom prst="rect">
            <a:avLst/>
          </a:prstGeom>
          <a:effectLst/>
        </p:spPr>
      </p:pic>
      <p:pic>
        <p:nvPicPr>
          <p:cNvPr id="25" name="图片 2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0345854" flipH="1">
            <a:off x="1585039" y="774550"/>
            <a:ext cx="2578810" cy="3850482"/>
          </a:xfrm>
          <a:prstGeom prst="rect">
            <a:avLst/>
          </a:prstGeom>
          <a:effectLst/>
        </p:spPr>
      </p:pic>
      <p:pic>
        <p:nvPicPr>
          <p:cNvPr id="19" name="图片 18"/>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rot="11236619" flipH="1">
            <a:off x="1225000" y="3078806"/>
            <a:ext cx="2578810" cy="3850482"/>
          </a:xfrm>
          <a:prstGeom prst="rect">
            <a:avLst/>
          </a:prstGeom>
          <a:effectLst/>
        </p:spPr>
      </p:pic>
    </p:spTree>
    <p:extLst>
      <p:ext uri="{BB962C8B-B14F-4D97-AF65-F5344CB8AC3E}">
        <p14:creationId xmlns:p14="http://schemas.microsoft.com/office/powerpoint/2010/main" val="2014794748"/>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 y="758158"/>
            <a:ext cx="12187784" cy="5343271"/>
          </a:xfrm>
          <a:prstGeom prst="rect">
            <a:avLst/>
          </a:prstGeom>
          <a:solidFill>
            <a:schemeClr val="tx2">
              <a:lumMod val="60000"/>
              <a:lumOff val="40000"/>
            </a:schemeClr>
          </a:solidFill>
        </p:spPr>
      </p:pic>
      <p:sp>
        <p:nvSpPr>
          <p:cNvPr id="8" name="矩形 7"/>
          <p:cNvSpPr/>
          <p:nvPr/>
        </p:nvSpPr>
        <p:spPr>
          <a:xfrm>
            <a:off x="4058730" y="2835728"/>
            <a:ext cx="4072952" cy="1188132"/>
          </a:xfrm>
          <a:prstGeom prst="rect">
            <a:avLst/>
          </a:prstGeom>
          <a:solidFill>
            <a:srgbClr val="F6E7E6"/>
          </a:solidFill>
          <a:ln w="152400">
            <a:solidFill>
              <a:schemeClr val="accent2">
                <a:lumMod val="75000"/>
              </a:schemeClr>
            </a:solidFill>
            <a:miter lim="800000"/>
          </a:ln>
          <a:effectLst>
            <a:outerShdw blurRad="101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00"/>
          </a:p>
        </p:txBody>
      </p:sp>
      <p:sp>
        <p:nvSpPr>
          <p:cNvPr id="9" name="TextBox 8"/>
          <p:cNvSpPr txBox="1"/>
          <p:nvPr/>
        </p:nvSpPr>
        <p:spPr>
          <a:xfrm>
            <a:off x="4150990" y="3037379"/>
            <a:ext cx="3726345" cy="784830"/>
          </a:xfrm>
          <a:prstGeom prst="rect">
            <a:avLst/>
          </a:prstGeom>
          <a:noFill/>
        </p:spPr>
        <p:txBody>
          <a:bodyPr vert="horz" wrap="square" rtlCol="0">
            <a:spAutoFit/>
          </a:bodyPr>
          <a:lstStyle/>
          <a:p>
            <a:pPr algn="dist"/>
            <a:r>
              <a:rPr lang="nl-NL" altLang="zh-CN" sz="4500" dirty="0">
                <a:solidFill>
                  <a:schemeClr val="accent2">
                    <a:lumMod val="75000"/>
                  </a:schemeClr>
                </a:solidFill>
                <a:latin typeface="TypeLand 康熙字典體試用版" pitchFamily="50" charset="-120"/>
                <a:ea typeface="TypeLand 康熙字典體試用版" pitchFamily="50" charset="-120"/>
              </a:rPr>
              <a:t>Gefeliciteerd!</a:t>
            </a:r>
            <a:endParaRPr lang="zh-CN" altLang="en-US" sz="4500" dirty="0">
              <a:solidFill>
                <a:schemeClr val="accent2">
                  <a:lumMod val="75000"/>
                </a:schemeClr>
              </a:solidFill>
              <a:latin typeface="TypeLand 康熙字典體試用版" pitchFamily="50" charset="-120"/>
              <a:ea typeface="TypeLand 康熙字典體試用版" pitchFamily="50" charset="-120"/>
            </a:endParaRPr>
          </a:p>
        </p:txBody>
      </p:sp>
      <p:pic>
        <p:nvPicPr>
          <p:cNvPr id="14338" name="Picture 2" descr="Free Youtube Logo SVG, PNG Icon, Symbol. Download Image.">
            <a:hlinkClick r:id="rId4"/>
            <a:extLst>
              <a:ext uri="{FF2B5EF4-FFF2-40B4-BE49-F238E27FC236}">
                <a16:creationId xmlns:a16="http://schemas.microsoft.com/office/drawing/2014/main" id="{21D7BC49-168A-7D5D-197C-72A52EA8D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5406" y="5662042"/>
            <a:ext cx="1431081" cy="143108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hlinkClick r:id="rId6"/>
            <a:extLst>
              <a:ext uri="{FF2B5EF4-FFF2-40B4-BE49-F238E27FC236}">
                <a16:creationId xmlns:a16="http://schemas.microsoft.com/office/drawing/2014/main" id="{BCB396FB-B7CF-B4CB-B55B-BCB3ED7BE3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90790" y="70515"/>
            <a:ext cx="1053530" cy="1053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logo&#10;&#10;Description automatically generated">
            <a:hlinkClick r:id="rId4"/>
            <a:extLst>
              <a:ext uri="{FF2B5EF4-FFF2-40B4-BE49-F238E27FC236}">
                <a16:creationId xmlns:a16="http://schemas.microsoft.com/office/drawing/2014/main" id="{6DFEE94B-CC0F-1EE8-CCA2-9C630193C0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6894" y="6162184"/>
            <a:ext cx="7543748" cy="687643"/>
          </a:xfrm>
          <a:prstGeom prst="rect">
            <a:avLst/>
          </a:prstGeom>
        </p:spPr>
      </p:pic>
      <p:pic>
        <p:nvPicPr>
          <p:cNvPr id="14" name="Picture 13" descr="Logo&#10;&#10;Description automatically generated">
            <a:hlinkClick r:id="rId6"/>
            <a:extLst>
              <a:ext uri="{FF2B5EF4-FFF2-40B4-BE49-F238E27FC236}">
                <a16:creationId xmlns:a16="http://schemas.microsoft.com/office/drawing/2014/main" id="{3784CA8C-E503-C4E3-7D39-63E70BEDE0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4445" y="195658"/>
            <a:ext cx="7899939" cy="562500"/>
          </a:xfrm>
          <a:prstGeom prst="rect">
            <a:avLst/>
          </a:prstGeom>
        </p:spPr>
      </p:pic>
      <p:pic>
        <p:nvPicPr>
          <p:cNvPr id="15" name="Picture 14" descr="Logo&#10;&#10;Description automatically generated">
            <a:extLst>
              <a:ext uri="{FF2B5EF4-FFF2-40B4-BE49-F238E27FC236}">
                <a16:creationId xmlns:a16="http://schemas.microsoft.com/office/drawing/2014/main" id="{C23EA011-9954-422C-02EF-95A85FB5D91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4256"/>
          <a:stretch/>
        </p:blipFill>
        <p:spPr>
          <a:xfrm>
            <a:off x="9924541" y="3798305"/>
            <a:ext cx="2203784" cy="20815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 calcmode="lin" valueType="num">
                                      <p:cBhvr>
                                        <p:cTn id="15"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pic>
        <p:nvPicPr>
          <p:cNvPr id="2050" name="Picture 2" descr="9. Matilda">
            <a:hlinkClick r:id="rId2"/>
            <a:extLst>
              <a:ext uri="{FF2B5EF4-FFF2-40B4-BE49-F238E27FC236}">
                <a16:creationId xmlns:a16="http://schemas.microsoft.com/office/drawing/2014/main" id="{8138C4A9-6CAA-7108-7550-F283FC212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342" y="0"/>
            <a:ext cx="4702175" cy="68595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A21DBB-8505-F878-E483-0C786E377291}"/>
              </a:ext>
            </a:extLst>
          </p:cNvPr>
          <p:cNvSpPr txBox="1"/>
          <p:nvPr/>
        </p:nvSpPr>
        <p:spPr>
          <a:xfrm>
            <a:off x="1869034" y="621482"/>
            <a:ext cx="3218060" cy="646331"/>
          </a:xfrm>
          <a:prstGeom prst="rect">
            <a:avLst/>
          </a:prstGeom>
          <a:noFill/>
        </p:spPr>
        <p:txBody>
          <a:bodyPr wrap="none" rtlCol="0">
            <a:spAutoFit/>
          </a:bodyPr>
          <a:lstStyle/>
          <a:p>
            <a:r>
              <a:rPr lang="nl-NL" sz="3600" b="1" dirty="0">
                <a:solidFill>
                  <a:srgbClr val="953735"/>
                </a:solidFill>
              </a:rPr>
              <a:t>Voorbeeldvraag</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3" name="Picture 2" descr="Umai-Yoo GIF - Find &amp; Share on GIPHY">
            <a:extLst>
              <a:ext uri="{FF2B5EF4-FFF2-40B4-BE49-F238E27FC236}">
                <a16:creationId xmlns:a16="http://schemas.microsoft.com/office/drawing/2014/main" id="{C7E1E31F-E663-5498-1CC6-9A713DB70616}"/>
              </a:ext>
            </a:extLst>
          </p:cNvPr>
          <p:cNvPicPr>
            <a:picLocks noChangeAspect="1" noChangeArrowheads="1"/>
          </p:cNvPicPr>
          <p:nvPr/>
        </p:nvPicPr>
        <p:blipFill rotWithShape="1">
          <a:blip r:embed="rId4">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12D343F7-9022-B206-D2F8-9B166B885B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5" name="Picture 2" descr="Korean Style Cherry Blossom Cartoon Transparent - Cherry Blossom -  1024x1024 PNG Download - PNGkit">
            <a:extLst>
              <a:ext uri="{FF2B5EF4-FFF2-40B4-BE49-F238E27FC236}">
                <a16:creationId xmlns:a16="http://schemas.microsoft.com/office/drawing/2014/main" id="{A4950E66-FE4C-CD9A-C5C9-7FC9FD8BB9D8}"/>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7C3F416A-92A8-87FC-2F35-57805EB2AA7A}"/>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Freeform: Shape 6">
            <a:extLst>
              <a:ext uri="{FF2B5EF4-FFF2-40B4-BE49-F238E27FC236}">
                <a16:creationId xmlns:a16="http://schemas.microsoft.com/office/drawing/2014/main" id="{704F387C-57CF-9733-1207-82CF91FB5606}"/>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476986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839166" y="621482"/>
            <a:ext cx="1610569" cy="646331"/>
          </a:xfrm>
          <a:prstGeom prst="rect">
            <a:avLst/>
          </a:prstGeom>
          <a:noFill/>
        </p:spPr>
        <p:txBody>
          <a:bodyPr wrap="none" rtlCol="0">
            <a:spAutoFit/>
          </a:bodyPr>
          <a:lstStyle/>
          <a:p>
            <a:r>
              <a:rPr lang="nl-NL" sz="3600" b="1" dirty="0">
                <a:solidFill>
                  <a:srgbClr val="953735"/>
                </a:solidFill>
              </a:rPr>
              <a:t>Vraag 1</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3" name="Picture 2" descr="Umai-Yoo GIF - Find &amp; Share on GIPHY">
            <a:extLst>
              <a:ext uri="{FF2B5EF4-FFF2-40B4-BE49-F238E27FC236}">
                <a16:creationId xmlns:a16="http://schemas.microsoft.com/office/drawing/2014/main" id="{0AC7E37E-F082-4E12-7185-E9F73AECC41E}"/>
              </a:ext>
            </a:extLst>
          </p:cNvPr>
          <p:cNvPicPr>
            <a:picLocks noChangeAspect="1" noChangeArrowheads="1"/>
          </p:cNvPicPr>
          <p:nvPr/>
        </p:nvPicPr>
        <p:blipFill rotWithShape="1">
          <a:blip r:embed="rId2">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8831E856-8B6C-C28D-C142-C88EA2871D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5" name="Picture 2" descr="Korean Style Cherry Blossom Cartoon Transparent - Cherry Blossom -  1024x1024 PNG Download - PNGkit">
            <a:extLst>
              <a:ext uri="{FF2B5EF4-FFF2-40B4-BE49-F238E27FC236}">
                <a16:creationId xmlns:a16="http://schemas.microsoft.com/office/drawing/2014/main" id="{AF7A2672-6E5F-681D-EB7B-7C41253B0481}"/>
              </a:ext>
            </a:extLst>
          </p:cNvPr>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13CEBDB-A56C-872D-35A3-3EFD0746D32E}"/>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Freeform: Shape 6">
            <a:extLst>
              <a:ext uri="{FF2B5EF4-FFF2-40B4-BE49-F238E27FC236}">
                <a16:creationId xmlns:a16="http://schemas.microsoft.com/office/drawing/2014/main" id="{1410D56D-20A7-4A57-9992-905B852F8736}"/>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4" descr="De waanzinnige boomhut van 13 verdiepingen, Andy Griffiths | eBook |  9789401487467 | Bruna">
            <a:extLst>
              <a:ext uri="{FF2B5EF4-FFF2-40B4-BE49-F238E27FC236}">
                <a16:creationId xmlns:a16="http://schemas.microsoft.com/office/drawing/2014/main" id="{06ACA70A-754F-9C15-326A-16058FC9C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844" y="-30008"/>
            <a:ext cx="4865533" cy="68895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e waanzinnige boomhut van 13 verdiepingen, Andy Griffiths | eBook |  9789401487467 | Bruna">
            <a:extLst>
              <a:ext uri="{FF2B5EF4-FFF2-40B4-BE49-F238E27FC236}">
                <a16:creationId xmlns:a16="http://schemas.microsoft.com/office/drawing/2014/main" id="{538120CB-6760-693C-449A-C500F9868DF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19"/>
                    </a14:imgEffect>
                  </a14:imgLayer>
                </a14:imgProps>
              </a:ext>
              <a:ext uri="{28A0092B-C50C-407E-A947-70E740481C1C}">
                <a14:useLocalDpi xmlns:a14="http://schemas.microsoft.com/office/drawing/2010/main" val="0"/>
              </a:ext>
            </a:extLst>
          </a:blip>
          <a:srcRect t="41974" b="36196"/>
          <a:stretch/>
        </p:blipFill>
        <p:spPr bwMode="auto">
          <a:xfrm>
            <a:off x="7340072" y="2861875"/>
            <a:ext cx="4865533" cy="1504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e waanzinnige boomhut van 13 verdiepingen, Andy Griffiths | eBook |  9789401487467 | Bruna">
            <a:extLst>
              <a:ext uri="{FF2B5EF4-FFF2-40B4-BE49-F238E27FC236}">
                <a16:creationId xmlns:a16="http://schemas.microsoft.com/office/drawing/2014/main" id="{4F356DB7-3809-2D5C-DB57-E1AD94B4F45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19"/>
                    </a14:imgEffect>
                  </a14:imgLayer>
                </a14:imgProps>
              </a:ext>
              <a:ext uri="{28A0092B-C50C-407E-A947-70E740481C1C}">
                <a14:useLocalDpi xmlns:a14="http://schemas.microsoft.com/office/drawing/2010/main" val="0"/>
              </a:ext>
            </a:extLst>
          </a:blip>
          <a:srcRect l="519" t="71059" r="53716" b="7111"/>
          <a:stretch/>
        </p:blipFill>
        <p:spPr bwMode="auto">
          <a:xfrm>
            <a:off x="7324881" y="4860731"/>
            <a:ext cx="2226710" cy="1504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53918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E8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A21DBB-8505-F878-E483-0C786E377291}"/>
              </a:ext>
            </a:extLst>
          </p:cNvPr>
          <p:cNvSpPr txBox="1"/>
          <p:nvPr/>
        </p:nvSpPr>
        <p:spPr>
          <a:xfrm>
            <a:off x="2839166" y="621482"/>
            <a:ext cx="1610569" cy="646331"/>
          </a:xfrm>
          <a:prstGeom prst="rect">
            <a:avLst/>
          </a:prstGeom>
          <a:noFill/>
        </p:spPr>
        <p:txBody>
          <a:bodyPr wrap="none" rtlCol="0">
            <a:spAutoFit/>
          </a:bodyPr>
          <a:lstStyle/>
          <a:p>
            <a:r>
              <a:rPr lang="nl-NL" sz="3600" b="1" dirty="0">
                <a:solidFill>
                  <a:srgbClr val="953735"/>
                </a:solidFill>
              </a:rPr>
              <a:t>Vraag 1</a:t>
            </a:r>
            <a:endParaRPr lang="LID4096" b="1" dirty="0">
              <a:solidFill>
                <a:srgbClr val="953735"/>
              </a:solidFill>
            </a:endParaRPr>
          </a:p>
        </p:txBody>
      </p:sp>
      <p:sp>
        <p:nvSpPr>
          <p:cNvPr id="18" name="TextBox 17">
            <a:extLst>
              <a:ext uri="{FF2B5EF4-FFF2-40B4-BE49-F238E27FC236}">
                <a16:creationId xmlns:a16="http://schemas.microsoft.com/office/drawing/2014/main" id="{0BDB52FE-FE75-289D-1110-4B011AC75384}"/>
              </a:ext>
            </a:extLst>
          </p:cNvPr>
          <p:cNvSpPr txBox="1"/>
          <p:nvPr/>
        </p:nvSpPr>
        <p:spPr>
          <a:xfrm>
            <a:off x="622598" y="2853730"/>
            <a:ext cx="6043706" cy="1384995"/>
          </a:xfrm>
          <a:prstGeom prst="rect">
            <a:avLst/>
          </a:prstGeom>
          <a:noFill/>
        </p:spPr>
        <p:txBody>
          <a:bodyPr wrap="none" rtlCol="0">
            <a:spAutoFit/>
          </a:bodyPr>
          <a:lstStyle/>
          <a:p>
            <a:pPr algn="ctr"/>
            <a:r>
              <a:rPr lang="nl-NL" sz="2800" b="1" dirty="0">
                <a:solidFill>
                  <a:srgbClr val="953735"/>
                </a:solidFill>
              </a:rPr>
              <a:t>Weet je het antwoord?</a:t>
            </a:r>
          </a:p>
          <a:p>
            <a:pPr algn="ctr"/>
            <a:r>
              <a:rPr lang="nl-NL" sz="2800" b="1" dirty="0">
                <a:solidFill>
                  <a:srgbClr val="953735"/>
                </a:solidFill>
              </a:rPr>
              <a:t>Ga staan!</a:t>
            </a:r>
          </a:p>
          <a:p>
            <a:pPr algn="ctr"/>
            <a:r>
              <a:rPr lang="nl-NL" sz="2800" b="1" dirty="0">
                <a:solidFill>
                  <a:srgbClr val="953735"/>
                </a:solidFill>
              </a:rPr>
              <a:t>De eerste die staat geeft het antwoord!</a:t>
            </a:r>
            <a:endParaRPr lang="LID4096" sz="1800" b="1" dirty="0">
              <a:solidFill>
                <a:srgbClr val="953735"/>
              </a:solidFill>
            </a:endParaRPr>
          </a:p>
        </p:txBody>
      </p:sp>
      <p:pic>
        <p:nvPicPr>
          <p:cNvPr id="2" name="Picture 2" descr="Umai-Yoo GIF - Find &amp; Share on GIPHY">
            <a:extLst>
              <a:ext uri="{FF2B5EF4-FFF2-40B4-BE49-F238E27FC236}">
                <a16:creationId xmlns:a16="http://schemas.microsoft.com/office/drawing/2014/main" id="{4E290989-E4A1-FD1B-DC98-8DC341D8B506}"/>
              </a:ext>
            </a:extLst>
          </p:cNvPr>
          <p:cNvPicPr>
            <a:picLocks noChangeAspect="1" noChangeArrowheads="1"/>
          </p:cNvPicPr>
          <p:nvPr/>
        </p:nvPicPr>
        <p:blipFill rotWithShape="1">
          <a:blip r:embed="rId2">
            <a:clrChange>
              <a:clrFrom>
                <a:srgbClr val="F9DE85"/>
              </a:clrFrom>
              <a:clrTo>
                <a:srgbClr val="F9DE85">
                  <a:alpha val="0"/>
                </a:srgbClr>
              </a:clrTo>
            </a:clrChange>
            <a:extLst>
              <a:ext uri="{28A0092B-C50C-407E-A947-70E740481C1C}">
                <a14:useLocalDpi xmlns:a14="http://schemas.microsoft.com/office/drawing/2010/main" val="0"/>
              </a:ext>
            </a:extLst>
          </a:blip>
          <a:srcRect l="-517" t="1702" r="1290" b="1700"/>
          <a:stretch/>
        </p:blipFill>
        <p:spPr bwMode="auto">
          <a:xfrm>
            <a:off x="-917662" y="4168458"/>
            <a:ext cx="4536504" cy="3312368"/>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F9D784D4-0716-DB00-280F-A45649623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56"/>
          <a:stretch/>
        </p:blipFill>
        <p:spPr>
          <a:xfrm>
            <a:off x="2188873" y="5204634"/>
            <a:ext cx="1524745" cy="1440161"/>
          </a:xfrm>
          <a:prstGeom prst="rect">
            <a:avLst/>
          </a:prstGeom>
        </p:spPr>
      </p:pic>
      <p:pic>
        <p:nvPicPr>
          <p:cNvPr id="4" name="Picture 2" descr="Korean Style Cherry Blossom Cartoon Transparent - Cherry Blossom -  1024x1024 PNG Download - PNGkit">
            <a:extLst>
              <a:ext uri="{FF2B5EF4-FFF2-40B4-BE49-F238E27FC236}">
                <a16:creationId xmlns:a16="http://schemas.microsoft.com/office/drawing/2014/main" id="{1AF45019-481A-5455-C554-36EF2D644D01}"/>
              </a:ext>
            </a:extLst>
          </p:cNvPr>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3377" y="-388371"/>
            <a:ext cx="2707224" cy="303763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62956779-BCA5-D0D0-89A8-F8EF6C38AE5D}"/>
              </a:ext>
            </a:extLst>
          </p:cNvPr>
          <p:cNvSpPr/>
          <p:nvPr/>
        </p:nvSpPr>
        <p:spPr>
          <a:xfrm>
            <a:off x="-329682" y="-124408"/>
            <a:ext cx="3209731" cy="1262743"/>
          </a:xfrm>
          <a:custGeom>
            <a:avLst/>
            <a:gdLst>
              <a:gd name="connsiteX0" fmla="*/ 255037 w 3209731"/>
              <a:gd name="connsiteY0" fmla="*/ 1163216 h 1262743"/>
              <a:gd name="connsiteX1" fmla="*/ 491413 w 3209731"/>
              <a:gd name="connsiteY1" fmla="*/ 1057469 h 1262743"/>
              <a:gd name="connsiteX2" fmla="*/ 634482 w 3209731"/>
              <a:gd name="connsiteY2" fmla="*/ 982824 h 1262743"/>
              <a:gd name="connsiteX3" fmla="*/ 547396 w 3209731"/>
              <a:gd name="connsiteY3" fmla="*/ 796212 h 1262743"/>
              <a:gd name="connsiteX4" fmla="*/ 559837 w 3209731"/>
              <a:gd name="connsiteY4" fmla="*/ 665584 h 1262743"/>
              <a:gd name="connsiteX5" fmla="*/ 659364 w 3209731"/>
              <a:gd name="connsiteY5" fmla="*/ 534955 h 1262743"/>
              <a:gd name="connsiteX6" fmla="*/ 821094 w 3209731"/>
              <a:gd name="connsiteY6" fmla="*/ 429208 h 1262743"/>
              <a:gd name="connsiteX7" fmla="*/ 933062 w 3209731"/>
              <a:gd name="connsiteY7" fmla="*/ 422988 h 1262743"/>
              <a:gd name="connsiteX8" fmla="*/ 1001486 w 3209731"/>
              <a:gd name="connsiteY8" fmla="*/ 478971 h 1262743"/>
              <a:gd name="connsiteX9" fmla="*/ 1069911 w 3209731"/>
              <a:gd name="connsiteY9" fmla="*/ 547396 h 1262743"/>
              <a:gd name="connsiteX10" fmla="*/ 1175658 w 3209731"/>
              <a:gd name="connsiteY10" fmla="*/ 559837 h 1262743"/>
              <a:gd name="connsiteX11" fmla="*/ 1449355 w 3209731"/>
              <a:gd name="connsiteY11" fmla="*/ 416767 h 1262743"/>
              <a:gd name="connsiteX12" fmla="*/ 1878564 w 3209731"/>
              <a:gd name="connsiteY12" fmla="*/ 192832 h 1262743"/>
              <a:gd name="connsiteX13" fmla="*/ 2096278 w 3209731"/>
              <a:gd name="connsiteY13" fmla="*/ 149290 h 1262743"/>
              <a:gd name="connsiteX14" fmla="*/ 2233127 w 3209731"/>
              <a:gd name="connsiteY14" fmla="*/ 155510 h 1262743"/>
              <a:gd name="connsiteX15" fmla="*/ 2463282 w 3209731"/>
              <a:gd name="connsiteY15" fmla="*/ 335902 h 1262743"/>
              <a:gd name="connsiteX16" fmla="*/ 2724539 w 3209731"/>
              <a:gd name="connsiteY16" fmla="*/ 572277 h 1262743"/>
              <a:gd name="connsiteX17" fmla="*/ 3209731 w 3209731"/>
              <a:gd name="connsiteY17" fmla="*/ 367004 h 1262743"/>
              <a:gd name="connsiteX18" fmla="*/ 3209731 w 3209731"/>
              <a:gd name="connsiteY18" fmla="*/ 0 h 1262743"/>
              <a:gd name="connsiteX19" fmla="*/ 0 w 3209731"/>
              <a:gd name="connsiteY19" fmla="*/ 55984 h 1262743"/>
              <a:gd name="connsiteX20" fmla="*/ 180392 w 3209731"/>
              <a:gd name="connsiteY20" fmla="*/ 1262743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9731" h="1262743">
                <a:moveTo>
                  <a:pt x="255037" y="1163216"/>
                </a:moveTo>
                <a:lnTo>
                  <a:pt x="491413" y="1057469"/>
                </a:lnTo>
                <a:lnTo>
                  <a:pt x="634482" y="982824"/>
                </a:lnTo>
                <a:lnTo>
                  <a:pt x="547396" y="796212"/>
                </a:lnTo>
                <a:lnTo>
                  <a:pt x="559837" y="665584"/>
                </a:lnTo>
                <a:lnTo>
                  <a:pt x="659364" y="534955"/>
                </a:lnTo>
                <a:lnTo>
                  <a:pt x="821094" y="429208"/>
                </a:lnTo>
                <a:lnTo>
                  <a:pt x="933062" y="422988"/>
                </a:lnTo>
                <a:lnTo>
                  <a:pt x="1001486" y="478971"/>
                </a:lnTo>
                <a:lnTo>
                  <a:pt x="1069911" y="547396"/>
                </a:lnTo>
                <a:lnTo>
                  <a:pt x="1175658" y="559837"/>
                </a:lnTo>
                <a:lnTo>
                  <a:pt x="1449355" y="416767"/>
                </a:lnTo>
                <a:lnTo>
                  <a:pt x="1878564" y="192832"/>
                </a:lnTo>
                <a:lnTo>
                  <a:pt x="2096278" y="149290"/>
                </a:lnTo>
                <a:lnTo>
                  <a:pt x="2233127" y="155510"/>
                </a:lnTo>
                <a:lnTo>
                  <a:pt x="2463282" y="335902"/>
                </a:lnTo>
                <a:lnTo>
                  <a:pt x="2724539" y="572277"/>
                </a:lnTo>
                <a:lnTo>
                  <a:pt x="3209731" y="367004"/>
                </a:lnTo>
                <a:lnTo>
                  <a:pt x="3209731" y="0"/>
                </a:lnTo>
                <a:lnTo>
                  <a:pt x="0" y="55984"/>
                </a:lnTo>
                <a:lnTo>
                  <a:pt x="180392" y="1262743"/>
                </a:lnTo>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Freeform: Shape 5">
            <a:extLst>
              <a:ext uri="{FF2B5EF4-FFF2-40B4-BE49-F238E27FC236}">
                <a16:creationId xmlns:a16="http://schemas.microsoft.com/office/drawing/2014/main" id="{F487CD84-F2EB-B271-B213-489D7B9A0809}"/>
              </a:ext>
            </a:extLst>
          </p:cNvPr>
          <p:cNvSpPr/>
          <p:nvPr/>
        </p:nvSpPr>
        <p:spPr>
          <a:xfrm>
            <a:off x="-192833" y="1928327"/>
            <a:ext cx="1082351" cy="933548"/>
          </a:xfrm>
          <a:custGeom>
            <a:avLst/>
            <a:gdLst>
              <a:gd name="connsiteX0" fmla="*/ 0 w 1082351"/>
              <a:gd name="connsiteY0" fmla="*/ 80865 h 933548"/>
              <a:gd name="connsiteX1" fmla="*/ 883298 w 1082351"/>
              <a:gd name="connsiteY1" fmla="*/ 0 h 933548"/>
              <a:gd name="connsiteX2" fmla="*/ 1082351 w 1082351"/>
              <a:gd name="connsiteY2" fmla="*/ 584718 h 933548"/>
              <a:gd name="connsiteX3" fmla="*/ 690466 w 1082351"/>
              <a:gd name="connsiteY3" fmla="*/ 914400 h 933548"/>
              <a:gd name="connsiteX4" fmla="*/ 584719 w 1082351"/>
              <a:gd name="connsiteY4" fmla="*/ 933061 h 933548"/>
              <a:gd name="connsiteX5" fmla="*/ 217715 w 1082351"/>
              <a:gd name="connsiteY5" fmla="*/ 622040 h 933548"/>
              <a:gd name="connsiteX6" fmla="*/ 174172 w 1082351"/>
              <a:gd name="connsiteY6" fmla="*/ 584718 h 933548"/>
              <a:gd name="connsiteX7" fmla="*/ 0 w 1082351"/>
              <a:gd name="connsiteY7" fmla="*/ 80865 h 93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51" h="933548">
                <a:moveTo>
                  <a:pt x="0" y="80865"/>
                </a:moveTo>
                <a:lnTo>
                  <a:pt x="883298" y="0"/>
                </a:lnTo>
                <a:lnTo>
                  <a:pt x="1082351" y="584718"/>
                </a:lnTo>
                <a:lnTo>
                  <a:pt x="690466" y="914400"/>
                </a:lnTo>
                <a:cubicBezTo>
                  <a:pt x="618746" y="938306"/>
                  <a:pt x="654153" y="933061"/>
                  <a:pt x="584719" y="933061"/>
                </a:cubicBezTo>
                <a:lnTo>
                  <a:pt x="217715" y="622040"/>
                </a:lnTo>
                <a:lnTo>
                  <a:pt x="174172" y="584718"/>
                </a:lnTo>
                <a:lnTo>
                  <a:pt x="0" y="80865"/>
                </a:lnTo>
                <a:close/>
              </a:path>
            </a:pathLst>
          </a:custGeom>
          <a:solidFill>
            <a:srgbClr val="F9DE85"/>
          </a:solidFill>
          <a:ln>
            <a:solidFill>
              <a:srgbClr val="F9D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244" name="Picture 4" descr="De waanzinnige boomhut van 13 verdiepingen, Andy Griffiths | eBook |  9789401487467 | Bruna">
            <a:hlinkClick r:id="rId5"/>
            <a:extLst>
              <a:ext uri="{FF2B5EF4-FFF2-40B4-BE49-F238E27FC236}">
                <a16:creationId xmlns:a16="http://schemas.microsoft.com/office/drawing/2014/main" id="{87CEE0F8-CEE2-B595-CEEB-132EB527E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844" y="-30008"/>
            <a:ext cx="4865533" cy="688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44117"/>
      </p:ext>
    </p:extLst>
  </p:cSld>
  <p:clrMapOvr>
    <a:masterClrMapping/>
  </p:clrMapOvr>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95CD4D2A79F347B10A92E10DEBD953" ma:contentTypeVersion="14" ma:contentTypeDescription="Een nieuw document maken." ma:contentTypeScope="" ma:versionID="0eb746548d3dfd5bbaa43a3006f6c9fb">
  <xsd:schema xmlns:xsd="http://www.w3.org/2001/XMLSchema" xmlns:xs="http://www.w3.org/2001/XMLSchema" xmlns:p="http://schemas.microsoft.com/office/2006/metadata/properties" xmlns:ns2="021b465c-3b0b-4319-a321-a31d49da96f4" xmlns:ns3="965182d8-8f1a-4481-bfe2-f92bdecbe446" targetNamespace="http://schemas.microsoft.com/office/2006/metadata/properties" ma:root="true" ma:fieldsID="4e84fc7dd8c56b28ad8a57ee1838bb51" ns2:_="" ns3:_="">
    <xsd:import namespace="021b465c-3b0b-4319-a321-a31d49da96f4"/>
    <xsd:import namespace="965182d8-8f1a-4481-bfe2-f92bdecbe4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b465c-3b0b-4319-a321-a31d49da9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76ffcf93-f24d-4e2f-8f06-ae166e18d2c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65182d8-8f1a-4481-bfe2-f92bdecbe446"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69fa7a63-9f62-4985-8620-0f9e1ff33e23}" ma:internalName="TaxCatchAll" ma:showField="CatchAllData" ma:web="965182d8-8f1a-4481-bfe2-f92bdecbe4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93BDF-C540-4226-9757-FE2EA1AA055A}">
  <ds:schemaRefs>
    <ds:schemaRef ds:uri="http://schemas.microsoft.com/sharepoint/v3/contenttype/forms"/>
  </ds:schemaRefs>
</ds:datastoreItem>
</file>

<file path=customXml/itemProps2.xml><?xml version="1.0" encoding="utf-8"?>
<ds:datastoreItem xmlns:ds="http://schemas.openxmlformats.org/officeDocument/2006/customXml" ds:itemID="{78597761-C943-492F-B1D3-4A5CC1E970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1b465c-3b0b-4319-a321-a31d49da96f4"/>
    <ds:schemaRef ds:uri="965182d8-8f1a-4481-bfe2-f92bdecbe4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1298</Words>
  <Application>Microsoft Office PowerPoint</Application>
  <PresentationFormat>Aangepast</PresentationFormat>
  <Paragraphs>267</Paragraphs>
  <Slides>61</Slides>
  <Notes>8</Notes>
  <HiddenSlides>0</HiddenSlides>
  <MMClips>6</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61</vt:i4>
      </vt:variant>
    </vt:vector>
  </HeadingPairs>
  <TitlesOfParts>
    <vt:vector size="67" baseType="lpstr">
      <vt:lpstr>TypeLand 康熙字典體試用版</vt:lpstr>
      <vt:lpstr>Calibri</vt:lpstr>
      <vt:lpstr>等线</vt:lpstr>
      <vt:lpstr>Arial</vt:lpstr>
      <vt:lpstr>华文楷体</vt:lpstr>
      <vt:lpstr>www.freeppt7.com-Best powerpoint templates free download-slideshow​​</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更多素材：子墨素材——https://zimosucai.taobao.com</dc:title>
  <dc:creator/>
  <cp:lastModifiedBy/>
  <cp:revision>2</cp:revision>
  <dcterms:created xsi:type="dcterms:W3CDTF">2017-10-09T13:52:00Z</dcterms:created>
  <dcterms:modified xsi:type="dcterms:W3CDTF">2023-01-20T15:16:05Z</dcterms:modified>
  <cp:contentStatus>Definitief</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y fmtid="{D5CDD505-2E9C-101B-9397-08002B2CF9AE}" pid="3" name="_MarkAsFinal">
    <vt:bool>true</vt:bool>
  </property>
</Properties>
</file>