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sldIdLst>
    <p:sldId id="258" r:id="rId5"/>
    <p:sldId id="269" r:id="rId6"/>
    <p:sldId id="276" r:id="rId7"/>
    <p:sldId id="277" r:id="rId8"/>
    <p:sldId id="270" r:id="rId9"/>
    <p:sldId id="271" r:id="rId10"/>
    <p:sldId id="272" r:id="rId11"/>
    <p:sldId id="274" r:id="rId12"/>
    <p:sldId id="275" r:id="rId13"/>
    <p:sldId id="273" r:id="rId14"/>
  </p:sldIdLst>
  <p:sldSz cx="12192000" cy="6858000"/>
  <p:notesSz cx="6858000" cy="9144000"/>
  <p:defaultTextStyle>
    <a:defPPr>
      <a:defRPr lang="LID4096"/>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9BC8F"/>
    <a:srgbClr val="F47920"/>
    <a:srgbClr val="4FBEB6"/>
    <a:srgbClr val="6E727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86" d="100"/>
          <a:sy n="86" d="100"/>
        </p:scale>
        <p:origin x="562" y="4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tableStyles" Target="tableStyle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presProps" Target="presProps.xml"/><Relationship Id="rId10" Type="http://schemas.openxmlformats.org/officeDocument/2006/relationships/slide" Target="slides/slide6.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7FA44E-F0B7-4D44-BEF8-A989B63BBDAA}"/>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LID4096"/>
          </a:p>
        </p:txBody>
      </p:sp>
      <p:sp>
        <p:nvSpPr>
          <p:cNvPr id="3" name="Subtitle 2">
            <a:extLst>
              <a:ext uri="{FF2B5EF4-FFF2-40B4-BE49-F238E27FC236}">
                <a16:creationId xmlns:a16="http://schemas.microsoft.com/office/drawing/2014/main" id="{A19CE5BC-5565-4802-827B-B2F70AF57DD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LID4096"/>
          </a:p>
        </p:txBody>
      </p:sp>
      <p:sp>
        <p:nvSpPr>
          <p:cNvPr id="4" name="Date Placeholder 3">
            <a:extLst>
              <a:ext uri="{FF2B5EF4-FFF2-40B4-BE49-F238E27FC236}">
                <a16:creationId xmlns:a16="http://schemas.microsoft.com/office/drawing/2014/main" id="{1C6368E4-9F12-4070-B131-20E8E5BDD251}"/>
              </a:ext>
            </a:extLst>
          </p:cNvPr>
          <p:cNvSpPr>
            <a:spLocks noGrp="1"/>
          </p:cNvSpPr>
          <p:nvPr>
            <p:ph type="dt" sz="half" idx="10"/>
          </p:nvPr>
        </p:nvSpPr>
        <p:spPr/>
        <p:txBody>
          <a:bodyPr/>
          <a:lstStyle/>
          <a:p>
            <a:fld id="{68B4C599-94F4-4829-9586-33831BF8AA81}" type="datetimeFigureOut">
              <a:rPr lang="LID4096" smtClean="0"/>
              <a:t>10/24/2022</a:t>
            </a:fld>
            <a:endParaRPr lang="LID4096"/>
          </a:p>
        </p:txBody>
      </p:sp>
      <p:sp>
        <p:nvSpPr>
          <p:cNvPr id="5" name="Footer Placeholder 4">
            <a:extLst>
              <a:ext uri="{FF2B5EF4-FFF2-40B4-BE49-F238E27FC236}">
                <a16:creationId xmlns:a16="http://schemas.microsoft.com/office/drawing/2014/main" id="{920E5613-54B1-4BE5-95A8-8AF126A103C5}"/>
              </a:ext>
            </a:extLst>
          </p:cNvPr>
          <p:cNvSpPr>
            <a:spLocks noGrp="1"/>
          </p:cNvSpPr>
          <p:nvPr>
            <p:ph type="ftr" sz="quarter" idx="11"/>
          </p:nvPr>
        </p:nvSpPr>
        <p:spPr/>
        <p:txBody>
          <a:bodyPr/>
          <a:lstStyle/>
          <a:p>
            <a:endParaRPr lang="LID4096"/>
          </a:p>
        </p:txBody>
      </p:sp>
      <p:sp>
        <p:nvSpPr>
          <p:cNvPr id="6" name="Slide Number Placeholder 5">
            <a:extLst>
              <a:ext uri="{FF2B5EF4-FFF2-40B4-BE49-F238E27FC236}">
                <a16:creationId xmlns:a16="http://schemas.microsoft.com/office/drawing/2014/main" id="{0FA5B27D-3626-4240-9E16-1F84801B9ABA}"/>
              </a:ext>
            </a:extLst>
          </p:cNvPr>
          <p:cNvSpPr>
            <a:spLocks noGrp="1"/>
          </p:cNvSpPr>
          <p:nvPr>
            <p:ph type="sldNum" sz="quarter" idx="12"/>
          </p:nvPr>
        </p:nvSpPr>
        <p:spPr/>
        <p:txBody>
          <a:bodyPr/>
          <a:lstStyle/>
          <a:p>
            <a:fld id="{51E18E47-6B2D-4D13-B627-F6DF4A290390}" type="slidenum">
              <a:rPr lang="LID4096" smtClean="0"/>
              <a:t>‹nr.›</a:t>
            </a:fld>
            <a:endParaRPr lang="LID4096"/>
          </a:p>
        </p:txBody>
      </p:sp>
    </p:spTree>
    <p:extLst>
      <p:ext uri="{BB962C8B-B14F-4D97-AF65-F5344CB8AC3E}">
        <p14:creationId xmlns:p14="http://schemas.microsoft.com/office/powerpoint/2010/main" val="261146360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EB3983-9643-4EE4-BC90-2FDFD2AC67F1}"/>
              </a:ext>
            </a:extLst>
          </p:cNvPr>
          <p:cNvSpPr>
            <a:spLocks noGrp="1"/>
          </p:cNvSpPr>
          <p:nvPr>
            <p:ph type="title"/>
          </p:nvPr>
        </p:nvSpPr>
        <p:spPr/>
        <p:txBody>
          <a:bodyPr/>
          <a:lstStyle/>
          <a:p>
            <a:r>
              <a:rPr lang="en-US"/>
              <a:t>Click to edit Master title style</a:t>
            </a:r>
            <a:endParaRPr lang="LID4096"/>
          </a:p>
        </p:txBody>
      </p:sp>
      <p:sp>
        <p:nvSpPr>
          <p:cNvPr id="3" name="Vertical Text Placeholder 2">
            <a:extLst>
              <a:ext uri="{FF2B5EF4-FFF2-40B4-BE49-F238E27FC236}">
                <a16:creationId xmlns:a16="http://schemas.microsoft.com/office/drawing/2014/main" id="{EAC0FBF4-D372-443A-92BE-0AD04C86F2FE}"/>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LID4096"/>
          </a:p>
        </p:txBody>
      </p:sp>
      <p:sp>
        <p:nvSpPr>
          <p:cNvPr id="4" name="Date Placeholder 3">
            <a:extLst>
              <a:ext uri="{FF2B5EF4-FFF2-40B4-BE49-F238E27FC236}">
                <a16:creationId xmlns:a16="http://schemas.microsoft.com/office/drawing/2014/main" id="{D8B77DAB-B65C-4B04-8EE8-92FE33642AF7}"/>
              </a:ext>
            </a:extLst>
          </p:cNvPr>
          <p:cNvSpPr>
            <a:spLocks noGrp="1"/>
          </p:cNvSpPr>
          <p:nvPr>
            <p:ph type="dt" sz="half" idx="10"/>
          </p:nvPr>
        </p:nvSpPr>
        <p:spPr/>
        <p:txBody>
          <a:bodyPr/>
          <a:lstStyle/>
          <a:p>
            <a:fld id="{68B4C599-94F4-4829-9586-33831BF8AA81}" type="datetimeFigureOut">
              <a:rPr lang="LID4096" smtClean="0"/>
              <a:t>10/24/2022</a:t>
            </a:fld>
            <a:endParaRPr lang="LID4096"/>
          </a:p>
        </p:txBody>
      </p:sp>
      <p:sp>
        <p:nvSpPr>
          <p:cNvPr id="5" name="Footer Placeholder 4">
            <a:extLst>
              <a:ext uri="{FF2B5EF4-FFF2-40B4-BE49-F238E27FC236}">
                <a16:creationId xmlns:a16="http://schemas.microsoft.com/office/drawing/2014/main" id="{9FE4FB10-6E0D-44D9-83F1-C42127E97432}"/>
              </a:ext>
            </a:extLst>
          </p:cNvPr>
          <p:cNvSpPr>
            <a:spLocks noGrp="1"/>
          </p:cNvSpPr>
          <p:nvPr>
            <p:ph type="ftr" sz="quarter" idx="11"/>
          </p:nvPr>
        </p:nvSpPr>
        <p:spPr/>
        <p:txBody>
          <a:bodyPr/>
          <a:lstStyle/>
          <a:p>
            <a:endParaRPr lang="LID4096"/>
          </a:p>
        </p:txBody>
      </p:sp>
      <p:sp>
        <p:nvSpPr>
          <p:cNvPr id="6" name="Slide Number Placeholder 5">
            <a:extLst>
              <a:ext uri="{FF2B5EF4-FFF2-40B4-BE49-F238E27FC236}">
                <a16:creationId xmlns:a16="http://schemas.microsoft.com/office/drawing/2014/main" id="{64691FF2-B0DB-41DB-ABA8-1723FF7F1913}"/>
              </a:ext>
            </a:extLst>
          </p:cNvPr>
          <p:cNvSpPr>
            <a:spLocks noGrp="1"/>
          </p:cNvSpPr>
          <p:nvPr>
            <p:ph type="sldNum" sz="quarter" idx="12"/>
          </p:nvPr>
        </p:nvSpPr>
        <p:spPr/>
        <p:txBody>
          <a:bodyPr/>
          <a:lstStyle/>
          <a:p>
            <a:fld id="{51E18E47-6B2D-4D13-B627-F6DF4A290390}" type="slidenum">
              <a:rPr lang="LID4096" smtClean="0"/>
              <a:t>‹nr.›</a:t>
            </a:fld>
            <a:endParaRPr lang="LID4096"/>
          </a:p>
        </p:txBody>
      </p:sp>
    </p:spTree>
    <p:extLst>
      <p:ext uri="{BB962C8B-B14F-4D97-AF65-F5344CB8AC3E}">
        <p14:creationId xmlns:p14="http://schemas.microsoft.com/office/powerpoint/2010/main" val="320886931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2A996501-8214-45FB-947E-D5571621A4A4}"/>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LID4096"/>
          </a:p>
        </p:txBody>
      </p:sp>
      <p:sp>
        <p:nvSpPr>
          <p:cNvPr id="3" name="Vertical Text Placeholder 2">
            <a:extLst>
              <a:ext uri="{FF2B5EF4-FFF2-40B4-BE49-F238E27FC236}">
                <a16:creationId xmlns:a16="http://schemas.microsoft.com/office/drawing/2014/main" id="{DAD0F629-0476-4BB3-B2BA-3DFBDB17B037}"/>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LID4096"/>
          </a:p>
        </p:txBody>
      </p:sp>
      <p:sp>
        <p:nvSpPr>
          <p:cNvPr id="4" name="Date Placeholder 3">
            <a:extLst>
              <a:ext uri="{FF2B5EF4-FFF2-40B4-BE49-F238E27FC236}">
                <a16:creationId xmlns:a16="http://schemas.microsoft.com/office/drawing/2014/main" id="{433BC6AC-A3EF-42B0-A882-3EBA55F8B049}"/>
              </a:ext>
            </a:extLst>
          </p:cNvPr>
          <p:cNvSpPr>
            <a:spLocks noGrp="1"/>
          </p:cNvSpPr>
          <p:nvPr>
            <p:ph type="dt" sz="half" idx="10"/>
          </p:nvPr>
        </p:nvSpPr>
        <p:spPr/>
        <p:txBody>
          <a:bodyPr/>
          <a:lstStyle/>
          <a:p>
            <a:fld id="{68B4C599-94F4-4829-9586-33831BF8AA81}" type="datetimeFigureOut">
              <a:rPr lang="LID4096" smtClean="0"/>
              <a:t>10/24/2022</a:t>
            </a:fld>
            <a:endParaRPr lang="LID4096"/>
          </a:p>
        </p:txBody>
      </p:sp>
      <p:sp>
        <p:nvSpPr>
          <p:cNvPr id="5" name="Footer Placeholder 4">
            <a:extLst>
              <a:ext uri="{FF2B5EF4-FFF2-40B4-BE49-F238E27FC236}">
                <a16:creationId xmlns:a16="http://schemas.microsoft.com/office/drawing/2014/main" id="{3EA34F17-9235-4E5D-BB2F-744277C17629}"/>
              </a:ext>
            </a:extLst>
          </p:cNvPr>
          <p:cNvSpPr>
            <a:spLocks noGrp="1"/>
          </p:cNvSpPr>
          <p:nvPr>
            <p:ph type="ftr" sz="quarter" idx="11"/>
          </p:nvPr>
        </p:nvSpPr>
        <p:spPr/>
        <p:txBody>
          <a:bodyPr/>
          <a:lstStyle/>
          <a:p>
            <a:endParaRPr lang="LID4096"/>
          </a:p>
        </p:txBody>
      </p:sp>
      <p:sp>
        <p:nvSpPr>
          <p:cNvPr id="6" name="Slide Number Placeholder 5">
            <a:extLst>
              <a:ext uri="{FF2B5EF4-FFF2-40B4-BE49-F238E27FC236}">
                <a16:creationId xmlns:a16="http://schemas.microsoft.com/office/drawing/2014/main" id="{8038CA7F-7D1D-4913-9440-C715DEAC2E5F}"/>
              </a:ext>
            </a:extLst>
          </p:cNvPr>
          <p:cNvSpPr>
            <a:spLocks noGrp="1"/>
          </p:cNvSpPr>
          <p:nvPr>
            <p:ph type="sldNum" sz="quarter" idx="12"/>
          </p:nvPr>
        </p:nvSpPr>
        <p:spPr/>
        <p:txBody>
          <a:bodyPr/>
          <a:lstStyle/>
          <a:p>
            <a:fld id="{51E18E47-6B2D-4D13-B627-F6DF4A290390}" type="slidenum">
              <a:rPr lang="LID4096" smtClean="0"/>
              <a:t>‹nr.›</a:t>
            </a:fld>
            <a:endParaRPr lang="LID4096"/>
          </a:p>
        </p:txBody>
      </p:sp>
    </p:spTree>
    <p:extLst>
      <p:ext uri="{BB962C8B-B14F-4D97-AF65-F5344CB8AC3E}">
        <p14:creationId xmlns:p14="http://schemas.microsoft.com/office/powerpoint/2010/main" val="28316424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354A92-8A06-48BB-B94F-D024FEF489FC}"/>
              </a:ext>
            </a:extLst>
          </p:cNvPr>
          <p:cNvSpPr>
            <a:spLocks noGrp="1"/>
          </p:cNvSpPr>
          <p:nvPr>
            <p:ph type="title"/>
          </p:nvPr>
        </p:nvSpPr>
        <p:spPr/>
        <p:txBody>
          <a:bodyPr/>
          <a:lstStyle/>
          <a:p>
            <a:r>
              <a:rPr lang="en-US"/>
              <a:t>Click to edit Master title style</a:t>
            </a:r>
            <a:endParaRPr lang="LID4096"/>
          </a:p>
        </p:txBody>
      </p:sp>
      <p:sp>
        <p:nvSpPr>
          <p:cNvPr id="3" name="Content Placeholder 2">
            <a:extLst>
              <a:ext uri="{FF2B5EF4-FFF2-40B4-BE49-F238E27FC236}">
                <a16:creationId xmlns:a16="http://schemas.microsoft.com/office/drawing/2014/main" id="{5AB5612B-6B3E-4605-8A78-4722913A346D}"/>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LID4096"/>
          </a:p>
        </p:txBody>
      </p:sp>
      <p:sp>
        <p:nvSpPr>
          <p:cNvPr id="4" name="Date Placeholder 3">
            <a:extLst>
              <a:ext uri="{FF2B5EF4-FFF2-40B4-BE49-F238E27FC236}">
                <a16:creationId xmlns:a16="http://schemas.microsoft.com/office/drawing/2014/main" id="{1B2A4513-F0D0-4E89-A33D-1A6E1DC7680C}"/>
              </a:ext>
            </a:extLst>
          </p:cNvPr>
          <p:cNvSpPr>
            <a:spLocks noGrp="1"/>
          </p:cNvSpPr>
          <p:nvPr>
            <p:ph type="dt" sz="half" idx="10"/>
          </p:nvPr>
        </p:nvSpPr>
        <p:spPr/>
        <p:txBody>
          <a:bodyPr/>
          <a:lstStyle/>
          <a:p>
            <a:fld id="{68B4C599-94F4-4829-9586-33831BF8AA81}" type="datetimeFigureOut">
              <a:rPr lang="LID4096" smtClean="0"/>
              <a:t>10/24/2022</a:t>
            </a:fld>
            <a:endParaRPr lang="LID4096"/>
          </a:p>
        </p:txBody>
      </p:sp>
      <p:sp>
        <p:nvSpPr>
          <p:cNvPr id="5" name="Footer Placeholder 4">
            <a:extLst>
              <a:ext uri="{FF2B5EF4-FFF2-40B4-BE49-F238E27FC236}">
                <a16:creationId xmlns:a16="http://schemas.microsoft.com/office/drawing/2014/main" id="{3C00D2CA-BFD0-45B3-A21A-CDF9A5B98FAF}"/>
              </a:ext>
            </a:extLst>
          </p:cNvPr>
          <p:cNvSpPr>
            <a:spLocks noGrp="1"/>
          </p:cNvSpPr>
          <p:nvPr>
            <p:ph type="ftr" sz="quarter" idx="11"/>
          </p:nvPr>
        </p:nvSpPr>
        <p:spPr/>
        <p:txBody>
          <a:bodyPr/>
          <a:lstStyle/>
          <a:p>
            <a:endParaRPr lang="LID4096"/>
          </a:p>
        </p:txBody>
      </p:sp>
      <p:sp>
        <p:nvSpPr>
          <p:cNvPr id="6" name="Slide Number Placeholder 5">
            <a:extLst>
              <a:ext uri="{FF2B5EF4-FFF2-40B4-BE49-F238E27FC236}">
                <a16:creationId xmlns:a16="http://schemas.microsoft.com/office/drawing/2014/main" id="{4E592DC4-0D0B-4698-8DB2-4CC6E18A7EAE}"/>
              </a:ext>
            </a:extLst>
          </p:cNvPr>
          <p:cNvSpPr>
            <a:spLocks noGrp="1"/>
          </p:cNvSpPr>
          <p:nvPr>
            <p:ph type="sldNum" sz="quarter" idx="12"/>
          </p:nvPr>
        </p:nvSpPr>
        <p:spPr/>
        <p:txBody>
          <a:bodyPr/>
          <a:lstStyle/>
          <a:p>
            <a:fld id="{51E18E47-6B2D-4D13-B627-F6DF4A290390}" type="slidenum">
              <a:rPr lang="LID4096" smtClean="0"/>
              <a:t>‹nr.›</a:t>
            </a:fld>
            <a:endParaRPr lang="LID4096"/>
          </a:p>
        </p:txBody>
      </p:sp>
    </p:spTree>
    <p:extLst>
      <p:ext uri="{BB962C8B-B14F-4D97-AF65-F5344CB8AC3E}">
        <p14:creationId xmlns:p14="http://schemas.microsoft.com/office/powerpoint/2010/main" val="9051390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72DB6E-4D44-4619-BE63-66A5643BCB89}"/>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LID4096"/>
          </a:p>
        </p:txBody>
      </p:sp>
      <p:sp>
        <p:nvSpPr>
          <p:cNvPr id="3" name="Text Placeholder 2">
            <a:extLst>
              <a:ext uri="{FF2B5EF4-FFF2-40B4-BE49-F238E27FC236}">
                <a16:creationId xmlns:a16="http://schemas.microsoft.com/office/drawing/2014/main" id="{8496C3AF-7CC6-406A-B3AA-3B4976809155}"/>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28F0CDD8-9FB3-4F9A-A8B7-39188D5BDE2A}"/>
              </a:ext>
            </a:extLst>
          </p:cNvPr>
          <p:cNvSpPr>
            <a:spLocks noGrp="1"/>
          </p:cNvSpPr>
          <p:nvPr>
            <p:ph type="dt" sz="half" idx="10"/>
          </p:nvPr>
        </p:nvSpPr>
        <p:spPr/>
        <p:txBody>
          <a:bodyPr/>
          <a:lstStyle/>
          <a:p>
            <a:fld id="{68B4C599-94F4-4829-9586-33831BF8AA81}" type="datetimeFigureOut">
              <a:rPr lang="LID4096" smtClean="0"/>
              <a:t>10/24/2022</a:t>
            </a:fld>
            <a:endParaRPr lang="LID4096"/>
          </a:p>
        </p:txBody>
      </p:sp>
      <p:sp>
        <p:nvSpPr>
          <p:cNvPr id="5" name="Footer Placeholder 4">
            <a:extLst>
              <a:ext uri="{FF2B5EF4-FFF2-40B4-BE49-F238E27FC236}">
                <a16:creationId xmlns:a16="http://schemas.microsoft.com/office/drawing/2014/main" id="{B1EC968C-4B59-46DA-955B-70B9BC393991}"/>
              </a:ext>
            </a:extLst>
          </p:cNvPr>
          <p:cNvSpPr>
            <a:spLocks noGrp="1"/>
          </p:cNvSpPr>
          <p:nvPr>
            <p:ph type="ftr" sz="quarter" idx="11"/>
          </p:nvPr>
        </p:nvSpPr>
        <p:spPr/>
        <p:txBody>
          <a:bodyPr/>
          <a:lstStyle/>
          <a:p>
            <a:endParaRPr lang="LID4096"/>
          </a:p>
        </p:txBody>
      </p:sp>
      <p:sp>
        <p:nvSpPr>
          <p:cNvPr id="6" name="Slide Number Placeholder 5">
            <a:extLst>
              <a:ext uri="{FF2B5EF4-FFF2-40B4-BE49-F238E27FC236}">
                <a16:creationId xmlns:a16="http://schemas.microsoft.com/office/drawing/2014/main" id="{E3FBF90F-CC1F-48C2-A72A-FD2EAB292B80}"/>
              </a:ext>
            </a:extLst>
          </p:cNvPr>
          <p:cNvSpPr>
            <a:spLocks noGrp="1"/>
          </p:cNvSpPr>
          <p:nvPr>
            <p:ph type="sldNum" sz="quarter" idx="12"/>
          </p:nvPr>
        </p:nvSpPr>
        <p:spPr/>
        <p:txBody>
          <a:bodyPr/>
          <a:lstStyle/>
          <a:p>
            <a:fld id="{51E18E47-6B2D-4D13-B627-F6DF4A290390}" type="slidenum">
              <a:rPr lang="LID4096" smtClean="0"/>
              <a:t>‹nr.›</a:t>
            </a:fld>
            <a:endParaRPr lang="LID4096"/>
          </a:p>
        </p:txBody>
      </p:sp>
    </p:spTree>
    <p:extLst>
      <p:ext uri="{BB962C8B-B14F-4D97-AF65-F5344CB8AC3E}">
        <p14:creationId xmlns:p14="http://schemas.microsoft.com/office/powerpoint/2010/main" val="218517973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FA2307-EB74-41AF-A480-3809F54D12A3}"/>
              </a:ext>
            </a:extLst>
          </p:cNvPr>
          <p:cNvSpPr>
            <a:spLocks noGrp="1"/>
          </p:cNvSpPr>
          <p:nvPr>
            <p:ph type="title"/>
          </p:nvPr>
        </p:nvSpPr>
        <p:spPr/>
        <p:txBody>
          <a:bodyPr/>
          <a:lstStyle/>
          <a:p>
            <a:r>
              <a:rPr lang="en-US"/>
              <a:t>Click to edit Master title style</a:t>
            </a:r>
            <a:endParaRPr lang="LID4096"/>
          </a:p>
        </p:txBody>
      </p:sp>
      <p:sp>
        <p:nvSpPr>
          <p:cNvPr id="3" name="Content Placeholder 2">
            <a:extLst>
              <a:ext uri="{FF2B5EF4-FFF2-40B4-BE49-F238E27FC236}">
                <a16:creationId xmlns:a16="http://schemas.microsoft.com/office/drawing/2014/main" id="{BD59D968-C7ED-475C-9428-8D013C125972}"/>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LID4096"/>
          </a:p>
        </p:txBody>
      </p:sp>
      <p:sp>
        <p:nvSpPr>
          <p:cNvPr id="4" name="Content Placeholder 3">
            <a:extLst>
              <a:ext uri="{FF2B5EF4-FFF2-40B4-BE49-F238E27FC236}">
                <a16:creationId xmlns:a16="http://schemas.microsoft.com/office/drawing/2014/main" id="{AB23F3B5-F0EF-452A-BCCF-39A501C4884E}"/>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LID4096"/>
          </a:p>
        </p:txBody>
      </p:sp>
      <p:sp>
        <p:nvSpPr>
          <p:cNvPr id="5" name="Date Placeholder 4">
            <a:extLst>
              <a:ext uri="{FF2B5EF4-FFF2-40B4-BE49-F238E27FC236}">
                <a16:creationId xmlns:a16="http://schemas.microsoft.com/office/drawing/2014/main" id="{6AF66624-0BCB-4531-B9A8-DA03DFA08D04}"/>
              </a:ext>
            </a:extLst>
          </p:cNvPr>
          <p:cNvSpPr>
            <a:spLocks noGrp="1"/>
          </p:cNvSpPr>
          <p:nvPr>
            <p:ph type="dt" sz="half" idx="10"/>
          </p:nvPr>
        </p:nvSpPr>
        <p:spPr/>
        <p:txBody>
          <a:bodyPr/>
          <a:lstStyle/>
          <a:p>
            <a:fld id="{68B4C599-94F4-4829-9586-33831BF8AA81}" type="datetimeFigureOut">
              <a:rPr lang="LID4096" smtClean="0"/>
              <a:t>10/24/2022</a:t>
            </a:fld>
            <a:endParaRPr lang="LID4096"/>
          </a:p>
        </p:txBody>
      </p:sp>
      <p:sp>
        <p:nvSpPr>
          <p:cNvPr id="6" name="Footer Placeholder 5">
            <a:extLst>
              <a:ext uri="{FF2B5EF4-FFF2-40B4-BE49-F238E27FC236}">
                <a16:creationId xmlns:a16="http://schemas.microsoft.com/office/drawing/2014/main" id="{36FEBC89-5C0C-4593-82FF-067D8F26D0E9}"/>
              </a:ext>
            </a:extLst>
          </p:cNvPr>
          <p:cNvSpPr>
            <a:spLocks noGrp="1"/>
          </p:cNvSpPr>
          <p:nvPr>
            <p:ph type="ftr" sz="quarter" idx="11"/>
          </p:nvPr>
        </p:nvSpPr>
        <p:spPr/>
        <p:txBody>
          <a:bodyPr/>
          <a:lstStyle/>
          <a:p>
            <a:endParaRPr lang="LID4096"/>
          </a:p>
        </p:txBody>
      </p:sp>
      <p:sp>
        <p:nvSpPr>
          <p:cNvPr id="7" name="Slide Number Placeholder 6">
            <a:extLst>
              <a:ext uri="{FF2B5EF4-FFF2-40B4-BE49-F238E27FC236}">
                <a16:creationId xmlns:a16="http://schemas.microsoft.com/office/drawing/2014/main" id="{2A58FFD8-23E1-4574-B3E7-625922304464}"/>
              </a:ext>
            </a:extLst>
          </p:cNvPr>
          <p:cNvSpPr>
            <a:spLocks noGrp="1"/>
          </p:cNvSpPr>
          <p:nvPr>
            <p:ph type="sldNum" sz="quarter" idx="12"/>
          </p:nvPr>
        </p:nvSpPr>
        <p:spPr/>
        <p:txBody>
          <a:bodyPr/>
          <a:lstStyle/>
          <a:p>
            <a:fld id="{51E18E47-6B2D-4D13-B627-F6DF4A290390}" type="slidenum">
              <a:rPr lang="LID4096" smtClean="0"/>
              <a:t>‹nr.›</a:t>
            </a:fld>
            <a:endParaRPr lang="LID4096"/>
          </a:p>
        </p:txBody>
      </p:sp>
    </p:spTree>
    <p:extLst>
      <p:ext uri="{BB962C8B-B14F-4D97-AF65-F5344CB8AC3E}">
        <p14:creationId xmlns:p14="http://schemas.microsoft.com/office/powerpoint/2010/main" val="255934051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A84872-94BF-434E-8ADE-93B631E87028}"/>
              </a:ext>
            </a:extLst>
          </p:cNvPr>
          <p:cNvSpPr>
            <a:spLocks noGrp="1"/>
          </p:cNvSpPr>
          <p:nvPr>
            <p:ph type="title"/>
          </p:nvPr>
        </p:nvSpPr>
        <p:spPr>
          <a:xfrm>
            <a:off x="839788" y="365125"/>
            <a:ext cx="10515600" cy="1325563"/>
          </a:xfrm>
        </p:spPr>
        <p:txBody>
          <a:bodyPr/>
          <a:lstStyle/>
          <a:p>
            <a:r>
              <a:rPr lang="en-US"/>
              <a:t>Click to edit Master title style</a:t>
            </a:r>
            <a:endParaRPr lang="LID4096"/>
          </a:p>
        </p:txBody>
      </p:sp>
      <p:sp>
        <p:nvSpPr>
          <p:cNvPr id="3" name="Text Placeholder 2">
            <a:extLst>
              <a:ext uri="{FF2B5EF4-FFF2-40B4-BE49-F238E27FC236}">
                <a16:creationId xmlns:a16="http://schemas.microsoft.com/office/drawing/2014/main" id="{5470F216-E382-4CC9-9850-16ACEB4A0318}"/>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A487A8CA-8369-4D39-AAC4-03E76ADA8AD8}"/>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LID4096"/>
          </a:p>
        </p:txBody>
      </p:sp>
      <p:sp>
        <p:nvSpPr>
          <p:cNvPr id="5" name="Text Placeholder 4">
            <a:extLst>
              <a:ext uri="{FF2B5EF4-FFF2-40B4-BE49-F238E27FC236}">
                <a16:creationId xmlns:a16="http://schemas.microsoft.com/office/drawing/2014/main" id="{A6FA6184-7A1A-4CCA-810B-A7411B82270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5041B2AA-7F59-490C-B935-C75B13EB82B6}"/>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LID4096"/>
          </a:p>
        </p:txBody>
      </p:sp>
      <p:sp>
        <p:nvSpPr>
          <p:cNvPr id="7" name="Date Placeholder 6">
            <a:extLst>
              <a:ext uri="{FF2B5EF4-FFF2-40B4-BE49-F238E27FC236}">
                <a16:creationId xmlns:a16="http://schemas.microsoft.com/office/drawing/2014/main" id="{8CB19DEA-6EA9-4B5C-8BC5-7B32578F74F9}"/>
              </a:ext>
            </a:extLst>
          </p:cNvPr>
          <p:cNvSpPr>
            <a:spLocks noGrp="1"/>
          </p:cNvSpPr>
          <p:nvPr>
            <p:ph type="dt" sz="half" idx="10"/>
          </p:nvPr>
        </p:nvSpPr>
        <p:spPr/>
        <p:txBody>
          <a:bodyPr/>
          <a:lstStyle/>
          <a:p>
            <a:fld id="{68B4C599-94F4-4829-9586-33831BF8AA81}" type="datetimeFigureOut">
              <a:rPr lang="LID4096" smtClean="0"/>
              <a:t>10/24/2022</a:t>
            </a:fld>
            <a:endParaRPr lang="LID4096"/>
          </a:p>
        </p:txBody>
      </p:sp>
      <p:sp>
        <p:nvSpPr>
          <p:cNvPr id="8" name="Footer Placeholder 7">
            <a:extLst>
              <a:ext uri="{FF2B5EF4-FFF2-40B4-BE49-F238E27FC236}">
                <a16:creationId xmlns:a16="http://schemas.microsoft.com/office/drawing/2014/main" id="{093B7F8E-F9E3-42F0-936C-4C9CFE92DB36}"/>
              </a:ext>
            </a:extLst>
          </p:cNvPr>
          <p:cNvSpPr>
            <a:spLocks noGrp="1"/>
          </p:cNvSpPr>
          <p:nvPr>
            <p:ph type="ftr" sz="quarter" idx="11"/>
          </p:nvPr>
        </p:nvSpPr>
        <p:spPr/>
        <p:txBody>
          <a:bodyPr/>
          <a:lstStyle/>
          <a:p>
            <a:endParaRPr lang="LID4096"/>
          </a:p>
        </p:txBody>
      </p:sp>
      <p:sp>
        <p:nvSpPr>
          <p:cNvPr id="9" name="Slide Number Placeholder 8">
            <a:extLst>
              <a:ext uri="{FF2B5EF4-FFF2-40B4-BE49-F238E27FC236}">
                <a16:creationId xmlns:a16="http://schemas.microsoft.com/office/drawing/2014/main" id="{2B028CC7-C2C9-4581-BE3B-4AFF04A2F18E}"/>
              </a:ext>
            </a:extLst>
          </p:cNvPr>
          <p:cNvSpPr>
            <a:spLocks noGrp="1"/>
          </p:cNvSpPr>
          <p:nvPr>
            <p:ph type="sldNum" sz="quarter" idx="12"/>
          </p:nvPr>
        </p:nvSpPr>
        <p:spPr/>
        <p:txBody>
          <a:bodyPr/>
          <a:lstStyle/>
          <a:p>
            <a:fld id="{51E18E47-6B2D-4D13-B627-F6DF4A290390}" type="slidenum">
              <a:rPr lang="LID4096" smtClean="0"/>
              <a:t>‹nr.›</a:t>
            </a:fld>
            <a:endParaRPr lang="LID4096"/>
          </a:p>
        </p:txBody>
      </p:sp>
    </p:spTree>
    <p:extLst>
      <p:ext uri="{BB962C8B-B14F-4D97-AF65-F5344CB8AC3E}">
        <p14:creationId xmlns:p14="http://schemas.microsoft.com/office/powerpoint/2010/main" val="97115960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178265-A6E4-4DB6-AFF0-394D448F7DE1}"/>
              </a:ext>
            </a:extLst>
          </p:cNvPr>
          <p:cNvSpPr>
            <a:spLocks noGrp="1"/>
          </p:cNvSpPr>
          <p:nvPr>
            <p:ph type="title"/>
          </p:nvPr>
        </p:nvSpPr>
        <p:spPr/>
        <p:txBody>
          <a:bodyPr/>
          <a:lstStyle/>
          <a:p>
            <a:r>
              <a:rPr lang="en-US"/>
              <a:t>Click to edit Master title style</a:t>
            </a:r>
            <a:endParaRPr lang="LID4096"/>
          </a:p>
        </p:txBody>
      </p:sp>
      <p:sp>
        <p:nvSpPr>
          <p:cNvPr id="3" name="Date Placeholder 2">
            <a:extLst>
              <a:ext uri="{FF2B5EF4-FFF2-40B4-BE49-F238E27FC236}">
                <a16:creationId xmlns:a16="http://schemas.microsoft.com/office/drawing/2014/main" id="{9BE23EA5-DD1C-4A17-821D-7C24A6E86EC3}"/>
              </a:ext>
            </a:extLst>
          </p:cNvPr>
          <p:cNvSpPr>
            <a:spLocks noGrp="1"/>
          </p:cNvSpPr>
          <p:nvPr>
            <p:ph type="dt" sz="half" idx="10"/>
          </p:nvPr>
        </p:nvSpPr>
        <p:spPr/>
        <p:txBody>
          <a:bodyPr/>
          <a:lstStyle/>
          <a:p>
            <a:fld id="{68B4C599-94F4-4829-9586-33831BF8AA81}" type="datetimeFigureOut">
              <a:rPr lang="LID4096" smtClean="0"/>
              <a:t>10/24/2022</a:t>
            </a:fld>
            <a:endParaRPr lang="LID4096"/>
          </a:p>
        </p:txBody>
      </p:sp>
      <p:sp>
        <p:nvSpPr>
          <p:cNvPr id="4" name="Footer Placeholder 3">
            <a:extLst>
              <a:ext uri="{FF2B5EF4-FFF2-40B4-BE49-F238E27FC236}">
                <a16:creationId xmlns:a16="http://schemas.microsoft.com/office/drawing/2014/main" id="{D1244350-43EE-40DA-88B2-1089EB196AE3}"/>
              </a:ext>
            </a:extLst>
          </p:cNvPr>
          <p:cNvSpPr>
            <a:spLocks noGrp="1"/>
          </p:cNvSpPr>
          <p:nvPr>
            <p:ph type="ftr" sz="quarter" idx="11"/>
          </p:nvPr>
        </p:nvSpPr>
        <p:spPr/>
        <p:txBody>
          <a:bodyPr/>
          <a:lstStyle/>
          <a:p>
            <a:endParaRPr lang="LID4096"/>
          </a:p>
        </p:txBody>
      </p:sp>
      <p:sp>
        <p:nvSpPr>
          <p:cNvPr id="5" name="Slide Number Placeholder 4">
            <a:extLst>
              <a:ext uri="{FF2B5EF4-FFF2-40B4-BE49-F238E27FC236}">
                <a16:creationId xmlns:a16="http://schemas.microsoft.com/office/drawing/2014/main" id="{029C8A47-9F4D-4F1B-84B8-54506D3B873A}"/>
              </a:ext>
            </a:extLst>
          </p:cNvPr>
          <p:cNvSpPr>
            <a:spLocks noGrp="1"/>
          </p:cNvSpPr>
          <p:nvPr>
            <p:ph type="sldNum" sz="quarter" idx="12"/>
          </p:nvPr>
        </p:nvSpPr>
        <p:spPr/>
        <p:txBody>
          <a:bodyPr/>
          <a:lstStyle/>
          <a:p>
            <a:fld id="{51E18E47-6B2D-4D13-B627-F6DF4A290390}" type="slidenum">
              <a:rPr lang="LID4096" smtClean="0"/>
              <a:t>‹nr.›</a:t>
            </a:fld>
            <a:endParaRPr lang="LID4096"/>
          </a:p>
        </p:txBody>
      </p:sp>
    </p:spTree>
    <p:extLst>
      <p:ext uri="{BB962C8B-B14F-4D97-AF65-F5344CB8AC3E}">
        <p14:creationId xmlns:p14="http://schemas.microsoft.com/office/powerpoint/2010/main" val="360298869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FF24E46-123F-45D3-8B09-C990CFF1DB82}"/>
              </a:ext>
            </a:extLst>
          </p:cNvPr>
          <p:cNvSpPr>
            <a:spLocks noGrp="1"/>
          </p:cNvSpPr>
          <p:nvPr>
            <p:ph type="dt" sz="half" idx="10"/>
          </p:nvPr>
        </p:nvSpPr>
        <p:spPr/>
        <p:txBody>
          <a:bodyPr/>
          <a:lstStyle/>
          <a:p>
            <a:fld id="{68B4C599-94F4-4829-9586-33831BF8AA81}" type="datetimeFigureOut">
              <a:rPr lang="LID4096" smtClean="0"/>
              <a:t>10/24/2022</a:t>
            </a:fld>
            <a:endParaRPr lang="LID4096"/>
          </a:p>
        </p:txBody>
      </p:sp>
      <p:sp>
        <p:nvSpPr>
          <p:cNvPr id="3" name="Footer Placeholder 2">
            <a:extLst>
              <a:ext uri="{FF2B5EF4-FFF2-40B4-BE49-F238E27FC236}">
                <a16:creationId xmlns:a16="http://schemas.microsoft.com/office/drawing/2014/main" id="{536429E2-3F12-4456-93C4-2ADDD3F7D748}"/>
              </a:ext>
            </a:extLst>
          </p:cNvPr>
          <p:cNvSpPr>
            <a:spLocks noGrp="1"/>
          </p:cNvSpPr>
          <p:nvPr>
            <p:ph type="ftr" sz="quarter" idx="11"/>
          </p:nvPr>
        </p:nvSpPr>
        <p:spPr/>
        <p:txBody>
          <a:bodyPr/>
          <a:lstStyle/>
          <a:p>
            <a:endParaRPr lang="LID4096"/>
          </a:p>
        </p:txBody>
      </p:sp>
      <p:sp>
        <p:nvSpPr>
          <p:cNvPr id="4" name="Slide Number Placeholder 3">
            <a:extLst>
              <a:ext uri="{FF2B5EF4-FFF2-40B4-BE49-F238E27FC236}">
                <a16:creationId xmlns:a16="http://schemas.microsoft.com/office/drawing/2014/main" id="{F27A2755-57AF-4AF9-8BF8-58FD2E6B9841}"/>
              </a:ext>
            </a:extLst>
          </p:cNvPr>
          <p:cNvSpPr>
            <a:spLocks noGrp="1"/>
          </p:cNvSpPr>
          <p:nvPr>
            <p:ph type="sldNum" sz="quarter" idx="12"/>
          </p:nvPr>
        </p:nvSpPr>
        <p:spPr/>
        <p:txBody>
          <a:bodyPr/>
          <a:lstStyle/>
          <a:p>
            <a:fld id="{51E18E47-6B2D-4D13-B627-F6DF4A290390}" type="slidenum">
              <a:rPr lang="LID4096" smtClean="0"/>
              <a:t>‹nr.›</a:t>
            </a:fld>
            <a:endParaRPr lang="LID4096"/>
          </a:p>
        </p:txBody>
      </p:sp>
    </p:spTree>
    <p:extLst>
      <p:ext uri="{BB962C8B-B14F-4D97-AF65-F5344CB8AC3E}">
        <p14:creationId xmlns:p14="http://schemas.microsoft.com/office/powerpoint/2010/main" val="354571404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EE9D0D-218A-40A8-A527-70EB9E2C8BD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LID4096"/>
          </a:p>
        </p:txBody>
      </p:sp>
      <p:sp>
        <p:nvSpPr>
          <p:cNvPr id="3" name="Content Placeholder 2">
            <a:extLst>
              <a:ext uri="{FF2B5EF4-FFF2-40B4-BE49-F238E27FC236}">
                <a16:creationId xmlns:a16="http://schemas.microsoft.com/office/drawing/2014/main" id="{ED1735F9-6F5F-45CA-B65B-B099FC6B181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LID4096"/>
          </a:p>
        </p:txBody>
      </p:sp>
      <p:sp>
        <p:nvSpPr>
          <p:cNvPr id="4" name="Text Placeholder 3">
            <a:extLst>
              <a:ext uri="{FF2B5EF4-FFF2-40B4-BE49-F238E27FC236}">
                <a16:creationId xmlns:a16="http://schemas.microsoft.com/office/drawing/2014/main" id="{3C9A5F56-7365-479C-A643-A2D6DE7DED9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A59ED3F-468C-45D2-BBB9-DB35AD07D47A}"/>
              </a:ext>
            </a:extLst>
          </p:cNvPr>
          <p:cNvSpPr>
            <a:spLocks noGrp="1"/>
          </p:cNvSpPr>
          <p:nvPr>
            <p:ph type="dt" sz="half" idx="10"/>
          </p:nvPr>
        </p:nvSpPr>
        <p:spPr/>
        <p:txBody>
          <a:bodyPr/>
          <a:lstStyle/>
          <a:p>
            <a:fld id="{68B4C599-94F4-4829-9586-33831BF8AA81}" type="datetimeFigureOut">
              <a:rPr lang="LID4096" smtClean="0"/>
              <a:t>10/24/2022</a:t>
            </a:fld>
            <a:endParaRPr lang="LID4096"/>
          </a:p>
        </p:txBody>
      </p:sp>
      <p:sp>
        <p:nvSpPr>
          <p:cNvPr id="6" name="Footer Placeholder 5">
            <a:extLst>
              <a:ext uri="{FF2B5EF4-FFF2-40B4-BE49-F238E27FC236}">
                <a16:creationId xmlns:a16="http://schemas.microsoft.com/office/drawing/2014/main" id="{088A2678-F52E-4E6D-83A4-9849FAB05176}"/>
              </a:ext>
            </a:extLst>
          </p:cNvPr>
          <p:cNvSpPr>
            <a:spLocks noGrp="1"/>
          </p:cNvSpPr>
          <p:nvPr>
            <p:ph type="ftr" sz="quarter" idx="11"/>
          </p:nvPr>
        </p:nvSpPr>
        <p:spPr/>
        <p:txBody>
          <a:bodyPr/>
          <a:lstStyle/>
          <a:p>
            <a:endParaRPr lang="LID4096"/>
          </a:p>
        </p:txBody>
      </p:sp>
      <p:sp>
        <p:nvSpPr>
          <p:cNvPr id="7" name="Slide Number Placeholder 6">
            <a:extLst>
              <a:ext uri="{FF2B5EF4-FFF2-40B4-BE49-F238E27FC236}">
                <a16:creationId xmlns:a16="http://schemas.microsoft.com/office/drawing/2014/main" id="{92FB64AD-4CB1-44B1-805C-574A8BCBFA89}"/>
              </a:ext>
            </a:extLst>
          </p:cNvPr>
          <p:cNvSpPr>
            <a:spLocks noGrp="1"/>
          </p:cNvSpPr>
          <p:nvPr>
            <p:ph type="sldNum" sz="quarter" idx="12"/>
          </p:nvPr>
        </p:nvSpPr>
        <p:spPr/>
        <p:txBody>
          <a:bodyPr/>
          <a:lstStyle/>
          <a:p>
            <a:fld id="{51E18E47-6B2D-4D13-B627-F6DF4A290390}" type="slidenum">
              <a:rPr lang="LID4096" smtClean="0"/>
              <a:t>‹nr.›</a:t>
            </a:fld>
            <a:endParaRPr lang="LID4096"/>
          </a:p>
        </p:txBody>
      </p:sp>
    </p:spTree>
    <p:extLst>
      <p:ext uri="{BB962C8B-B14F-4D97-AF65-F5344CB8AC3E}">
        <p14:creationId xmlns:p14="http://schemas.microsoft.com/office/powerpoint/2010/main" val="150217644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07CAF1-6DBD-4CD1-B3C1-FE7019BC674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LID4096"/>
          </a:p>
        </p:txBody>
      </p:sp>
      <p:sp>
        <p:nvSpPr>
          <p:cNvPr id="3" name="Picture Placeholder 2">
            <a:extLst>
              <a:ext uri="{FF2B5EF4-FFF2-40B4-BE49-F238E27FC236}">
                <a16:creationId xmlns:a16="http://schemas.microsoft.com/office/drawing/2014/main" id="{C67DF65B-AC07-476B-AB52-70342B97E7C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LID4096"/>
          </a:p>
        </p:txBody>
      </p:sp>
      <p:sp>
        <p:nvSpPr>
          <p:cNvPr id="4" name="Text Placeholder 3">
            <a:extLst>
              <a:ext uri="{FF2B5EF4-FFF2-40B4-BE49-F238E27FC236}">
                <a16:creationId xmlns:a16="http://schemas.microsoft.com/office/drawing/2014/main" id="{8B8EA4D2-4C3E-4A3B-95EE-D72EFABC4C3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D9403CD-01D5-4AC1-8304-297B27E6400F}"/>
              </a:ext>
            </a:extLst>
          </p:cNvPr>
          <p:cNvSpPr>
            <a:spLocks noGrp="1"/>
          </p:cNvSpPr>
          <p:nvPr>
            <p:ph type="dt" sz="half" idx="10"/>
          </p:nvPr>
        </p:nvSpPr>
        <p:spPr/>
        <p:txBody>
          <a:bodyPr/>
          <a:lstStyle/>
          <a:p>
            <a:fld id="{68B4C599-94F4-4829-9586-33831BF8AA81}" type="datetimeFigureOut">
              <a:rPr lang="LID4096" smtClean="0"/>
              <a:t>10/24/2022</a:t>
            </a:fld>
            <a:endParaRPr lang="LID4096"/>
          </a:p>
        </p:txBody>
      </p:sp>
      <p:sp>
        <p:nvSpPr>
          <p:cNvPr id="6" name="Footer Placeholder 5">
            <a:extLst>
              <a:ext uri="{FF2B5EF4-FFF2-40B4-BE49-F238E27FC236}">
                <a16:creationId xmlns:a16="http://schemas.microsoft.com/office/drawing/2014/main" id="{BDC8DB26-F180-4DD9-BE5B-FA46BEDECE29}"/>
              </a:ext>
            </a:extLst>
          </p:cNvPr>
          <p:cNvSpPr>
            <a:spLocks noGrp="1"/>
          </p:cNvSpPr>
          <p:nvPr>
            <p:ph type="ftr" sz="quarter" idx="11"/>
          </p:nvPr>
        </p:nvSpPr>
        <p:spPr/>
        <p:txBody>
          <a:bodyPr/>
          <a:lstStyle/>
          <a:p>
            <a:endParaRPr lang="LID4096"/>
          </a:p>
        </p:txBody>
      </p:sp>
      <p:sp>
        <p:nvSpPr>
          <p:cNvPr id="7" name="Slide Number Placeholder 6">
            <a:extLst>
              <a:ext uri="{FF2B5EF4-FFF2-40B4-BE49-F238E27FC236}">
                <a16:creationId xmlns:a16="http://schemas.microsoft.com/office/drawing/2014/main" id="{EC9FBBFE-F742-409C-991F-62760CEB8BFF}"/>
              </a:ext>
            </a:extLst>
          </p:cNvPr>
          <p:cNvSpPr>
            <a:spLocks noGrp="1"/>
          </p:cNvSpPr>
          <p:nvPr>
            <p:ph type="sldNum" sz="quarter" idx="12"/>
          </p:nvPr>
        </p:nvSpPr>
        <p:spPr/>
        <p:txBody>
          <a:bodyPr/>
          <a:lstStyle/>
          <a:p>
            <a:fld id="{51E18E47-6B2D-4D13-B627-F6DF4A290390}" type="slidenum">
              <a:rPr lang="LID4096" smtClean="0"/>
              <a:t>‹nr.›</a:t>
            </a:fld>
            <a:endParaRPr lang="LID4096"/>
          </a:p>
        </p:txBody>
      </p:sp>
    </p:spTree>
    <p:extLst>
      <p:ext uri="{BB962C8B-B14F-4D97-AF65-F5344CB8AC3E}">
        <p14:creationId xmlns:p14="http://schemas.microsoft.com/office/powerpoint/2010/main" val="332495756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647FFBF-0837-4009-9E35-7A7B4B558F5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LID4096"/>
          </a:p>
        </p:txBody>
      </p:sp>
      <p:sp>
        <p:nvSpPr>
          <p:cNvPr id="3" name="Text Placeholder 2">
            <a:extLst>
              <a:ext uri="{FF2B5EF4-FFF2-40B4-BE49-F238E27FC236}">
                <a16:creationId xmlns:a16="http://schemas.microsoft.com/office/drawing/2014/main" id="{823C23AE-DD05-401C-B382-AFF2BF94524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LID4096"/>
          </a:p>
        </p:txBody>
      </p:sp>
      <p:sp>
        <p:nvSpPr>
          <p:cNvPr id="4" name="Date Placeholder 3">
            <a:extLst>
              <a:ext uri="{FF2B5EF4-FFF2-40B4-BE49-F238E27FC236}">
                <a16:creationId xmlns:a16="http://schemas.microsoft.com/office/drawing/2014/main" id="{97FD0ED1-D608-48ED-8EB7-9EFDD176B86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8B4C599-94F4-4829-9586-33831BF8AA81}" type="datetimeFigureOut">
              <a:rPr lang="LID4096" smtClean="0"/>
              <a:t>10/24/2022</a:t>
            </a:fld>
            <a:endParaRPr lang="LID4096"/>
          </a:p>
        </p:txBody>
      </p:sp>
      <p:sp>
        <p:nvSpPr>
          <p:cNvPr id="5" name="Footer Placeholder 4">
            <a:extLst>
              <a:ext uri="{FF2B5EF4-FFF2-40B4-BE49-F238E27FC236}">
                <a16:creationId xmlns:a16="http://schemas.microsoft.com/office/drawing/2014/main" id="{3D57EC1A-3747-4355-9370-F21A9B73F65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LID4096"/>
          </a:p>
        </p:txBody>
      </p:sp>
      <p:sp>
        <p:nvSpPr>
          <p:cNvPr id="6" name="Slide Number Placeholder 5">
            <a:extLst>
              <a:ext uri="{FF2B5EF4-FFF2-40B4-BE49-F238E27FC236}">
                <a16:creationId xmlns:a16="http://schemas.microsoft.com/office/drawing/2014/main" id="{0E58A5FD-2EC9-4CB7-A01A-F513F567986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1E18E47-6B2D-4D13-B627-F6DF4A290390}" type="slidenum">
              <a:rPr lang="LID4096" smtClean="0"/>
              <a:t>‹nr.›</a:t>
            </a:fld>
            <a:endParaRPr lang="LID4096"/>
          </a:p>
        </p:txBody>
      </p:sp>
    </p:spTree>
    <p:extLst>
      <p:ext uri="{BB962C8B-B14F-4D97-AF65-F5344CB8AC3E}">
        <p14:creationId xmlns:p14="http://schemas.microsoft.com/office/powerpoint/2010/main" val="380825140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LID4096"/>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2.png"/><Relationship Id="rId7"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Layout" Target="../slideLayouts/slideLayout1.xml"/><Relationship Id="rId6" Type="http://schemas.microsoft.com/office/2007/relationships/hdphoto" Target="../media/hdphoto1.wdp"/><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8.png"/><Relationship Id="rId7" Type="http://schemas.openxmlformats.org/officeDocument/2006/relationships/image" Target="../media/image12.png"/><Relationship Id="rId2" Type="http://schemas.openxmlformats.org/officeDocument/2006/relationships/image" Target="../media/image7.png"/><Relationship Id="rId1" Type="http://schemas.openxmlformats.org/officeDocument/2006/relationships/slideLayout" Target="../slideLayouts/slideLayout1.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2.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8.png"/><Relationship Id="rId7" Type="http://schemas.openxmlformats.org/officeDocument/2006/relationships/image" Target="../media/image12.png"/><Relationship Id="rId2" Type="http://schemas.openxmlformats.org/officeDocument/2006/relationships/image" Target="../media/image7.png"/><Relationship Id="rId1" Type="http://schemas.openxmlformats.org/officeDocument/2006/relationships/slideLayout" Target="../slideLayouts/slideLayout1.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3.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8.png"/><Relationship Id="rId7" Type="http://schemas.openxmlformats.org/officeDocument/2006/relationships/image" Target="../media/image12.png"/><Relationship Id="rId2" Type="http://schemas.openxmlformats.org/officeDocument/2006/relationships/image" Target="../media/image7.png"/><Relationship Id="rId1" Type="http://schemas.openxmlformats.org/officeDocument/2006/relationships/slideLayout" Target="../slideLayouts/slideLayout1.xml"/><Relationship Id="rId6" Type="http://schemas.openxmlformats.org/officeDocument/2006/relationships/image" Target="../media/image11.png"/><Relationship Id="rId5" Type="http://schemas.openxmlformats.org/officeDocument/2006/relationships/image" Target="../media/image10.png"/><Relationship Id="rId10" Type="http://schemas.openxmlformats.org/officeDocument/2006/relationships/image" Target="../media/image14.PNG"/><Relationship Id="rId4" Type="http://schemas.openxmlformats.org/officeDocument/2006/relationships/image" Target="../media/image9.png"/><Relationship Id="rId9" Type="http://schemas.openxmlformats.org/officeDocument/2006/relationships/hyperlink" Target="https://wheelofnames.com/w6w-4y2" TargetMode="External"/></Relationships>
</file>

<file path=ppt/slides/_rels/slide4.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8.png"/><Relationship Id="rId7" Type="http://schemas.openxmlformats.org/officeDocument/2006/relationships/image" Target="../media/image16.png"/><Relationship Id="rId2" Type="http://schemas.openxmlformats.org/officeDocument/2006/relationships/image" Target="../media/image7.png"/><Relationship Id="rId1" Type="http://schemas.openxmlformats.org/officeDocument/2006/relationships/slideLayout" Target="../slideLayouts/slideLayout1.xml"/><Relationship Id="rId6" Type="http://schemas.openxmlformats.org/officeDocument/2006/relationships/image" Target="../media/image15.png"/><Relationship Id="rId5" Type="http://schemas.openxmlformats.org/officeDocument/2006/relationships/image" Target="../media/image13.png"/><Relationship Id="rId10" Type="http://schemas.openxmlformats.org/officeDocument/2006/relationships/image" Target="../media/image11.png"/><Relationship Id="rId4" Type="http://schemas.openxmlformats.org/officeDocument/2006/relationships/image" Target="../media/image9.png"/><Relationship Id="rId9" Type="http://schemas.openxmlformats.org/officeDocument/2006/relationships/image" Target="../media/image12.png"/></Relationships>
</file>

<file path=ppt/slides/_rels/slide5.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8.png"/><Relationship Id="rId7" Type="http://schemas.openxmlformats.org/officeDocument/2006/relationships/image" Target="../media/image12.png"/><Relationship Id="rId2" Type="http://schemas.openxmlformats.org/officeDocument/2006/relationships/image" Target="../media/image7.png"/><Relationship Id="rId1" Type="http://schemas.openxmlformats.org/officeDocument/2006/relationships/slideLayout" Target="../slideLayouts/slideLayout1.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6.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8.png"/><Relationship Id="rId7" Type="http://schemas.openxmlformats.org/officeDocument/2006/relationships/image" Target="../media/image12.png"/><Relationship Id="rId2" Type="http://schemas.openxmlformats.org/officeDocument/2006/relationships/image" Target="../media/image7.png"/><Relationship Id="rId1" Type="http://schemas.openxmlformats.org/officeDocument/2006/relationships/slideLayout" Target="../slideLayouts/slideLayout1.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7.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8.png"/><Relationship Id="rId7" Type="http://schemas.openxmlformats.org/officeDocument/2006/relationships/image" Target="../media/image12.png"/><Relationship Id="rId2" Type="http://schemas.openxmlformats.org/officeDocument/2006/relationships/image" Target="../media/image7.png"/><Relationship Id="rId1" Type="http://schemas.openxmlformats.org/officeDocument/2006/relationships/slideLayout" Target="../slideLayouts/slideLayout1.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8.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8.png"/><Relationship Id="rId7" Type="http://schemas.openxmlformats.org/officeDocument/2006/relationships/image" Target="../media/image12.png"/><Relationship Id="rId2" Type="http://schemas.openxmlformats.org/officeDocument/2006/relationships/image" Target="../media/image7.png"/><Relationship Id="rId1" Type="http://schemas.openxmlformats.org/officeDocument/2006/relationships/slideLayout" Target="../slideLayouts/slideLayout1.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9.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8.png"/><Relationship Id="rId7" Type="http://schemas.openxmlformats.org/officeDocument/2006/relationships/image" Target="../media/image12.png"/><Relationship Id="rId2" Type="http://schemas.openxmlformats.org/officeDocument/2006/relationships/image" Target="../media/image7.png"/><Relationship Id="rId1" Type="http://schemas.openxmlformats.org/officeDocument/2006/relationships/slideLayout" Target="../slideLayouts/slideLayout1.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9C8286-8E55-4427-A138-17B81227E8F4}"/>
              </a:ext>
            </a:extLst>
          </p:cNvPr>
          <p:cNvSpPr>
            <a:spLocks noGrp="1"/>
          </p:cNvSpPr>
          <p:nvPr>
            <p:ph type="ctrTitle"/>
          </p:nvPr>
        </p:nvSpPr>
        <p:spPr/>
        <p:txBody>
          <a:bodyPr/>
          <a:lstStyle/>
          <a:p>
            <a:r>
              <a:rPr lang="nl-NL" dirty="0"/>
              <a:t>ss</a:t>
            </a:r>
            <a:endParaRPr lang="LID4096" dirty="0"/>
          </a:p>
        </p:txBody>
      </p:sp>
      <p:pic>
        <p:nvPicPr>
          <p:cNvPr id="5" name="Picture 4">
            <a:extLst>
              <a:ext uri="{FF2B5EF4-FFF2-40B4-BE49-F238E27FC236}">
                <a16:creationId xmlns:a16="http://schemas.microsoft.com/office/drawing/2014/main" id="{52C9F9D5-7274-4B1F-AA8C-FCBE6E937D3B}"/>
              </a:ext>
            </a:extLst>
          </p:cNvPr>
          <p:cNvPicPr>
            <a:picLocks noChangeAspect="1"/>
          </p:cNvPicPr>
          <p:nvPr/>
        </p:nvPicPr>
        <p:blipFill rotWithShape="1">
          <a:blip r:embed="rId2">
            <a:extLst>
              <a:ext uri="{28A0092B-C50C-407E-A947-70E740481C1C}">
                <a14:useLocalDpi xmlns:a14="http://schemas.microsoft.com/office/drawing/2010/main" val="0"/>
              </a:ext>
            </a:extLst>
          </a:blip>
          <a:srcRect t="-313" b="41511"/>
          <a:stretch/>
        </p:blipFill>
        <p:spPr>
          <a:xfrm>
            <a:off x="0" y="-56915"/>
            <a:ext cx="12192000" cy="7169088"/>
          </a:xfrm>
          <a:prstGeom prst="rect">
            <a:avLst/>
          </a:prstGeom>
        </p:spPr>
      </p:pic>
      <p:pic>
        <p:nvPicPr>
          <p:cNvPr id="8202" name="Picture 10" descr="Circle, round icon, snapchat, social media, social network icon - Free  download">
            <a:extLst>
              <a:ext uri="{FF2B5EF4-FFF2-40B4-BE49-F238E27FC236}">
                <a16:creationId xmlns:a16="http://schemas.microsoft.com/office/drawing/2014/main" id="{7E5B41BB-DA98-4131-AC43-0EAF618FD7A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06947" y="1400175"/>
            <a:ext cx="829834" cy="829834"/>
          </a:xfrm>
          <a:prstGeom prst="rect">
            <a:avLst/>
          </a:prstGeom>
          <a:noFill/>
          <a:extLst>
            <a:ext uri="{909E8E84-426E-40DD-AFC4-6F175D3DCCD1}">
              <a14:hiddenFill xmlns:a14="http://schemas.microsoft.com/office/drawing/2010/main">
                <a:solidFill>
                  <a:srgbClr val="FFFFFF"/>
                </a:solidFill>
              </a14:hiddenFill>
            </a:ext>
          </a:extLst>
        </p:spPr>
      </p:pic>
      <p:pic>
        <p:nvPicPr>
          <p:cNvPr id="8200" name="Picture 8" descr="Youtube Round Icon Png #276512 - Free Icons Library">
            <a:extLst>
              <a:ext uri="{FF2B5EF4-FFF2-40B4-BE49-F238E27FC236}">
                <a16:creationId xmlns:a16="http://schemas.microsoft.com/office/drawing/2014/main" id="{33FBD338-D44F-4D17-A37D-A723A057FED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015083" y="3429000"/>
            <a:ext cx="829834" cy="829834"/>
          </a:xfrm>
          <a:prstGeom prst="rect">
            <a:avLst/>
          </a:prstGeom>
          <a:noFill/>
          <a:extLst>
            <a:ext uri="{909E8E84-426E-40DD-AFC4-6F175D3DCCD1}">
              <a14:hiddenFill xmlns:a14="http://schemas.microsoft.com/office/drawing/2010/main">
                <a:solidFill>
                  <a:srgbClr val="FFFFFF"/>
                </a:solidFill>
              </a14:hiddenFill>
            </a:ext>
          </a:extLst>
        </p:spPr>
      </p:pic>
      <p:pic>
        <p:nvPicPr>
          <p:cNvPr id="8198" name="Picture 6" descr="14 Best logo tiktok cake topper ideas | topper, cake toppers, birthday cake  toppers">
            <a:extLst>
              <a:ext uri="{FF2B5EF4-FFF2-40B4-BE49-F238E27FC236}">
                <a16:creationId xmlns:a16="http://schemas.microsoft.com/office/drawing/2014/main" id="{95E09311-344D-4770-8AA5-19D62F5C8163}"/>
              </a:ext>
            </a:extLst>
          </p:cNvPr>
          <p:cNvPicPr>
            <a:picLocks noChangeAspect="1" noChangeArrowheads="1"/>
          </p:cNvPicPr>
          <p:nvPr/>
        </p:nvPicPr>
        <p:blipFill>
          <a:blip r:embed="rId5">
            <a:extLst>
              <a:ext uri="{BEBA8EAE-BF5A-486C-A8C5-ECC9F3942E4B}">
                <a14:imgProps xmlns:a14="http://schemas.microsoft.com/office/drawing/2010/main">
                  <a14:imgLayer r:embed="rId6">
                    <a14:imgEffect>
                      <a14:backgroundRemoval t="4792" b="93750" l="7500" r="92500">
                        <a14:foregroundMark x1="42500" y1="13333" x2="26042" y2="25625"/>
                        <a14:foregroundMark x1="26042" y1="25625" x2="9792" y2="46250"/>
                        <a14:foregroundMark x1="9792" y1="46250" x2="13125" y2="58125"/>
                        <a14:foregroundMark x1="13125" y1="58125" x2="23958" y2="72083"/>
                        <a14:foregroundMark x1="23958" y1="72083" x2="35833" y2="80208"/>
                        <a14:foregroundMark x1="35833" y1="80208" x2="56458" y2="80000"/>
                        <a14:foregroundMark x1="56458" y1="80000" x2="75833" y2="73542"/>
                        <a14:foregroundMark x1="75833" y1="73542" x2="86458" y2="57708"/>
                        <a14:foregroundMark x1="86458" y1="57708" x2="89583" y2="37500"/>
                        <a14:foregroundMark x1="89583" y1="37500" x2="79167" y2="21458"/>
                        <a14:foregroundMark x1="79167" y1="21458" x2="51250" y2="12917"/>
                        <a14:foregroundMark x1="51250" y1="12917" x2="41250" y2="12708"/>
                        <a14:foregroundMark x1="45000" y1="17292" x2="35417" y2="30000"/>
                        <a14:foregroundMark x1="35417" y1="30000" x2="23333" y2="31042"/>
                        <a14:foregroundMark x1="23333" y1="31042" x2="23333" y2="31042"/>
                        <a14:foregroundMark x1="30417" y1="17917" x2="20000" y2="25208"/>
                        <a14:foregroundMark x1="20000" y1="25208" x2="14583" y2="35417"/>
                        <a14:foregroundMark x1="14583" y1="35417" x2="14792" y2="36667"/>
                        <a14:foregroundMark x1="15625" y1="23333" x2="32083" y2="11667"/>
                        <a14:foregroundMark x1="32083" y1="11667" x2="54583" y2="8333"/>
                        <a14:foregroundMark x1="54583" y1="8333" x2="79167" y2="20833"/>
                        <a14:foregroundMark x1="43958" y1="22083" x2="40625" y2="40000"/>
                        <a14:foregroundMark x1="40625" y1="40000" x2="50208" y2="55000"/>
                        <a14:foregroundMark x1="50208" y1="55000" x2="69792" y2="57292"/>
                        <a14:foregroundMark x1="69792" y1="57292" x2="73125" y2="54167"/>
                        <a14:foregroundMark x1="73750" y1="28125" x2="61042" y2="50625"/>
                        <a14:foregroundMark x1="61042" y1="50625" x2="45000" y2="61250"/>
                        <a14:foregroundMark x1="45000" y1="61250" x2="27917" y2="64375"/>
                        <a14:foregroundMark x1="11458" y1="37500" x2="7500" y2="51458"/>
                        <a14:foregroundMark x1="7500" y1="51458" x2="17708" y2="74792"/>
                        <a14:foregroundMark x1="17708" y1="74792" x2="29375" y2="81250"/>
                        <a14:foregroundMark x1="29375" y1="81250" x2="60417" y2="86667"/>
                        <a14:foregroundMark x1="37292" y1="87292" x2="68125" y2="80417"/>
                        <a14:foregroundMark x1="68125" y1="80417" x2="78333" y2="70208"/>
                        <a14:foregroundMark x1="78333" y1="70208" x2="80833" y2="40625"/>
                        <a14:foregroundMark x1="90833" y1="39167" x2="89375" y2="61042"/>
                        <a14:foregroundMark x1="89375" y1="61042" x2="85833" y2="70833"/>
                        <a14:foregroundMark x1="85833" y1="70833" x2="79375" y2="79375"/>
                        <a14:foregroundMark x1="79375" y1="79375" x2="69375" y2="85625"/>
                        <a14:foregroundMark x1="69375" y1="85625" x2="44167" y2="90833"/>
                        <a14:foregroundMark x1="44167" y1="90833" x2="30000" y2="88125"/>
                        <a14:foregroundMark x1="30000" y1="88125" x2="30000" y2="88125"/>
                        <a14:foregroundMark x1="31250" y1="38750" x2="22917" y2="57917"/>
                        <a14:foregroundMark x1="72292" y1="57917" x2="64583" y2="74583"/>
                        <a14:foregroundMark x1="92500" y1="44583" x2="92708" y2="55417"/>
                        <a14:foregroundMark x1="45833" y1="93750" x2="56250" y2="92708"/>
                        <a14:foregroundMark x1="47083" y1="4792" x2="48542" y2="4792"/>
                      </a14:backgroundRemoval>
                    </a14:imgEffect>
                  </a14:imgLayer>
                </a14:imgProps>
              </a:ext>
              <a:ext uri="{28A0092B-C50C-407E-A947-70E740481C1C}">
                <a14:useLocalDpi xmlns:a14="http://schemas.microsoft.com/office/drawing/2010/main" val="0"/>
              </a:ext>
            </a:extLst>
          </a:blip>
          <a:srcRect/>
          <a:stretch>
            <a:fillRect/>
          </a:stretch>
        </p:blipFill>
        <p:spPr bwMode="auto">
          <a:xfrm>
            <a:off x="2504726" y="329129"/>
            <a:ext cx="913607" cy="913607"/>
          </a:xfrm>
          <a:prstGeom prst="rect">
            <a:avLst/>
          </a:prstGeom>
          <a:noFill/>
          <a:extLst>
            <a:ext uri="{909E8E84-426E-40DD-AFC4-6F175D3DCCD1}">
              <a14:hiddenFill xmlns:a14="http://schemas.microsoft.com/office/drawing/2010/main">
                <a:solidFill>
                  <a:srgbClr val="FFFFFF"/>
                </a:solidFill>
              </a14:hiddenFill>
            </a:ext>
          </a:extLst>
        </p:spPr>
      </p:pic>
      <p:pic>
        <p:nvPicPr>
          <p:cNvPr id="8196" name="Picture 4" descr="Instagram Round Icon Png #351658 - Free Icons Library">
            <a:extLst>
              <a:ext uri="{FF2B5EF4-FFF2-40B4-BE49-F238E27FC236}">
                <a16:creationId xmlns:a16="http://schemas.microsoft.com/office/drawing/2014/main" id="{EA7B9AE8-1D93-4DDB-B508-B1DD86FF47CF}"/>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0058896" y="2316163"/>
            <a:ext cx="829834" cy="819150"/>
          </a:xfrm>
          <a:prstGeom prst="rect">
            <a:avLst/>
          </a:prstGeom>
          <a:noFill/>
          <a:extLst>
            <a:ext uri="{909E8E84-426E-40DD-AFC4-6F175D3DCCD1}">
              <a14:hiddenFill xmlns:a14="http://schemas.microsoft.com/office/drawing/2010/main">
                <a:solidFill>
                  <a:srgbClr val="FFFFFF"/>
                </a:solidFill>
              </a14:hiddenFill>
            </a:ext>
          </a:extLst>
        </p:spPr>
      </p:pic>
      <p:pic>
        <p:nvPicPr>
          <p:cNvPr id="8194" name="Picture 2" descr="Circle, logo, media, network, social, whatsapp icon - Free download">
            <a:extLst>
              <a:ext uri="{FF2B5EF4-FFF2-40B4-BE49-F238E27FC236}">
                <a16:creationId xmlns:a16="http://schemas.microsoft.com/office/drawing/2014/main" id="{A2496547-3375-4B58-9AF8-5143F0359E01}"/>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18380" y="438983"/>
            <a:ext cx="819150" cy="8191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3739315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52C9F9D5-7274-4B1F-AA8C-FCBE6E937D3B}"/>
              </a:ext>
            </a:extLst>
          </p:cNvPr>
          <p:cNvPicPr>
            <a:picLocks noChangeAspect="1"/>
          </p:cNvPicPr>
          <p:nvPr/>
        </p:nvPicPr>
        <p:blipFill>
          <a:blip r:embed="rId2">
            <a:extLst>
              <a:ext uri="{28A0092B-C50C-407E-A947-70E740481C1C}">
                <a14:useLocalDpi xmlns:a14="http://schemas.microsoft.com/office/drawing/2010/main" val="0"/>
              </a:ext>
            </a:extLst>
          </a:blip>
          <a:srcRect t="21875" b="21875"/>
          <a:stretch/>
        </p:blipFill>
        <p:spPr>
          <a:xfrm>
            <a:off x="0" y="-1"/>
            <a:ext cx="12192000" cy="6858000"/>
          </a:xfrm>
          <a:prstGeom prst="rect">
            <a:avLst/>
          </a:prstGeom>
        </p:spPr>
      </p:pic>
      <p:sp>
        <p:nvSpPr>
          <p:cNvPr id="4" name="Vrije vorm: vorm 3">
            <a:extLst>
              <a:ext uri="{FF2B5EF4-FFF2-40B4-BE49-F238E27FC236}">
                <a16:creationId xmlns:a16="http://schemas.microsoft.com/office/drawing/2014/main" id="{FE119C1E-B0AE-B0BE-A991-D7B3F0528D74}"/>
              </a:ext>
            </a:extLst>
          </p:cNvPr>
          <p:cNvSpPr/>
          <p:nvPr/>
        </p:nvSpPr>
        <p:spPr>
          <a:xfrm rot="311405">
            <a:off x="2701509" y="1163974"/>
            <a:ext cx="6489483" cy="4200186"/>
          </a:xfrm>
          <a:custGeom>
            <a:avLst/>
            <a:gdLst>
              <a:gd name="connsiteX0" fmla="*/ 1186842 w 11217488"/>
              <a:gd name="connsiteY0" fmla="*/ 266061 h 952268"/>
              <a:gd name="connsiteX1" fmla="*/ 10108651 w 11217488"/>
              <a:gd name="connsiteY1" fmla="*/ 26779 h 952268"/>
              <a:gd name="connsiteX2" fmla="*/ 10083014 w 11217488"/>
              <a:gd name="connsiteY2" fmla="*/ 864267 h 952268"/>
              <a:gd name="connsiteX3" fmla="*/ 1058655 w 11217488"/>
              <a:gd name="connsiteY3" fmla="*/ 855721 h 952268"/>
              <a:gd name="connsiteX4" fmla="*/ 1186842 w 11217488"/>
              <a:gd name="connsiteY4" fmla="*/ 266061 h 9522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217488" h="952268">
                <a:moveTo>
                  <a:pt x="1186842" y="266061"/>
                </a:moveTo>
                <a:cubicBezTo>
                  <a:pt x="2695175" y="127904"/>
                  <a:pt x="8625956" y="-72922"/>
                  <a:pt x="10108651" y="26779"/>
                </a:cubicBezTo>
                <a:cubicBezTo>
                  <a:pt x="11591346" y="126480"/>
                  <a:pt x="11591347" y="726110"/>
                  <a:pt x="10083014" y="864267"/>
                </a:cubicBezTo>
                <a:cubicBezTo>
                  <a:pt x="8574681" y="1002424"/>
                  <a:pt x="2539926" y="961119"/>
                  <a:pt x="1058655" y="855721"/>
                </a:cubicBezTo>
                <a:cubicBezTo>
                  <a:pt x="-422616" y="750323"/>
                  <a:pt x="-321491" y="404218"/>
                  <a:pt x="1186842" y="266061"/>
                </a:cubicBezTo>
                <a:close/>
              </a:path>
            </a:pathLst>
          </a:custGeom>
          <a:solidFill>
            <a:srgbClr val="F47920">
              <a:alpha val="6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p>
        </p:txBody>
      </p:sp>
      <p:sp>
        <p:nvSpPr>
          <p:cNvPr id="2" name="Title 1">
            <a:extLst>
              <a:ext uri="{FF2B5EF4-FFF2-40B4-BE49-F238E27FC236}">
                <a16:creationId xmlns:a16="http://schemas.microsoft.com/office/drawing/2014/main" id="{349C8286-8E55-4427-A138-17B81227E8F4}"/>
              </a:ext>
            </a:extLst>
          </p:cNvPr>
          <p:cNvSpPr>
            <a:spLocks noGrp="1"/>
          </p:cNvSpPr>
          <p:nvPr>
            <p:ph type="ctrTitle"/>
          </p:nvPr>
        </p:nvSpPr>
        <p:spPr>
          <a:xfrm>
            <a:off x="3144774" y="1762439"/>
            <a:ext cx="5986258" cy="3207107"/>
          </a:xfrm>
        </p:spPr>
        <p:txBody>
          <a:bodyPr>
            <a:noAutofit/>
          </a:bodyPr>
          <a:lstStyle/>
          <a:p>
            <a:r>
              <a:rPr lang="nl-NL" sz="2800" b="1" dirty="0">
                <a:effectLst/>
                <a:latin typeface="Calibri" panose="020F0502020204030204" pitchFamily="34" charset="0"/>
                <a:ea typeface="Calibri" panose="020F0502020204030204" pitchFamily="34" charset="0"/>
                <a:cs typeface="Times New Roman" panose="02020603050405020304" pitchFamily="18" charset="0"/>
              </a:rPr>
              <a:t>Een klasgenoot is overstuur omdat er online iets lelijks over hem gezegd is. D</a:t>
            </a:r>
            <a:r>
              <a:rPr lang="nl-NL" sz="2800" b="1" dirty="0">
                <a:latin typeface="Calibri" panose="020F0502020204030204" pitchFamily="34" charset="0"/>
                <a:ea typeface="Calibri" panose="020F0502020204030204" pitchFamily="34" charset="0"/>
                <a:cs typeface="Times New Roman" panose="02020603050405020304" pitchFamily="18" charset="0"/>
              </a:rPr>
              <a:t>e jongens die dat hadden gedaan vinden </a:t>
            </a:r>
            <a:r>
              <a:rPr lang="nl-NL" sz="2800" b="1">
                <a:latin typeface="Calibri" panose="020F0502020204030204" pitchFamily="34" charset="0"/>
                <a:ea typeface="Calibri" panose="020F0502020204030204" pitchFamily="34" charset="0"/>
                <a:cs typeface="Times New Roman" panose="02020603050405020304" pitchFamily="18" charset="0"/>
              </a:rPr>
              <a:t>de reactie</a:t>
            </a:r>
            <a:r>
              <a:rPr lang="nl-NL" sz="2800" b="1" dirty="0">
                <a:latin typeface="Calibri" panose="020F0502020204030204" pitchFamily="34" charset="0"/>
                <a:ea typeface="Calibri" panose="020F0502020204030204" pitchFamily="34" charset="0"/>
                <a:cs typeface="Times New Roman" panose="02020603050405020304" pitchFamily="18" charset="0"/>
              </a:rPr>
              <a:t> </a:t>
            </a:r>
            <a:r>
              <a:rPr lang="nl-NL" sz="2800" b="1" dirty="0">
                <a:effectLst/>
                <a:latin typeface="Calibri" panose="020F0502020204030204" pitchFamily="34" charset="0"/>
                <a:ea typeface="Calibri" panose="020F0502020204030204" pitchFamily="34" charset="0"/>
                <a:cs typeface="Times New Roman" panose="02020603050405020304" pitchFamily="18" charset="0"/>
              </a:rPr>
              <a:t>overdreven: “Het was maar een grap en daarnaast het is niet alsof we het recht in </a:t>
            </a:r>
            <a:r>
              <a:rPr lang="nl-NL" sz="2800" b="1" dirty="0">
                <a:latin typeface="Calibri" panose="020F0502020204030204" pitchFamily="34" charset="0"/>
                <a:ea typeface="Calibri" panose="020F0502020204030204" pitchFamily="34" charset="0"/>
                <a:cs typeface="Times New Roman" panose="02020603050405020304" pitchFamily="18" charset="0"/>
              </a:rPr>
              <a:t>je</a:t>
            </a:r>
            <a:r>
              <a:rPr lang="nl-NL" sz="2800" b="1" dirty="0">
                <a:effectLst/>
                <a:latin typeface="Calibri" panose="020F0502020204030204" pitchFamily="34" charset="0"/>
                <a:ea typeface="Calibri" panose="020F0502020204030204" pitchFamily="34" charset="0"/>
                <a:cs typeface="Times New Roman" panose="02020603050405020304" pitchFamily="18" charset="0"/>
              </a:rPr>
              <a:t> gezicht zeiden!”</a:t>
            </a:r>
          </a:p>
        </p:txBody>
      </p:sp>
      <p:pic>
        <p:nvPicPr>
          <p:cNvPr id="11" name="Picture 10" descr="Logo&#10;&#10;Description automatically generated">
            <a:extLst>
              <a:ext uri="{FF2B5EF4-FFF2-40B4-BE49-F238E27FC236}">
                <a16:creationId xmlns:a16="http://schemas.microsoft.com/office/drawing/2014/main" id="{B2BC0D41-31A9-48E6-99A7-4718F097923A}"/>
              </a:ext>
            </a:extLst>
          </p:cNvPr>
          <p:cNvPicPr>
            <a:picLocks noChangeAspect="1"/>
          </p:cNvPicPr>
          <p:nvPr/>
        </p:nvPicPr>
        <p:blipFill rotWithShape="1">
          <a:blip r:embed="rId3">
            <a:extLst>
              <a:ext uri="{28A0092B-C50C-407E-A947-70E740481C1C}">
                <a14:useLocalDpi xmlns:a14="http://schemas.microsoft.com/office/drawing/2010/main" val="0"/>
              </a:ext>
            </a:extLst>
          </a:blip>
          <a:srcRect b="13593"/>
          <a:stretch/>
        </p:blipFill>
        <p:spPr>
          <a:xfrm>
            <a:off x="10126797" y="256249"/>
            <a:ext cx="1699346" cy="1617477"/>
          </a:xfrm>
          <a:prstGeom prst="rect">
            <a:avLst/>
          </a:prstGeom>
        </p:spPr>
      </p:pic>
      <p:sp>
        <p:nvSpPr>
          <p:cNvPr id="13" name="TextBox 3">
            <a:extLst>
              <a:ext uri="{FF2B5EF4-FFF2-40B4-BE49-F238E27FC236}">
                <a16:creationId xmlns:a16="http://schemas.microsoft.com/office/drawing/2014/main" id="{573C0EA5-AC32-42C2-8B00-1D5BD3070CF7}"/>
              </a:ext>
            </a:extLst>
          </p:cNvPr>
          <p:cNvSpPr txBox="1"/>
          <p:nvPr/>
        </p:nvSpPr>
        <p:spPr>
          <a:xfrm>
            <a:off x="2537592" y="294910"/>
            <a:ext cx="7116816" cy="923330"/>
          </a:xfrm>
          <a:prstGeom prst="rect">
            <a:avLst/>
          </a:prstGeom>
          <a:noFill/>
        </p:spPr>
        <p:txBody>
          <a:bodyPr wrap="square" rtlCol="0">
            <a:spAutoFit/>
          </a:bodyPr>
          <a:lstStyle/>
          <a:p>
            <a:pPr algn="ctr"/>
            <a:r>
              <a:rPr lang="nl-NL" sz="5400" b="1" dirty="0">
                <a:solidFill>
                  <a:schemeClr val="accent2"/>
                </a:solidFill>
                <a:latin typeface="Co headline" panose="020B0803060202020204" pitchFamily="34" charset="0"/>
                <a:cs typeface="Co headline" panose="020B0803060202020204" pitchFamily="34" charset="0"/>
              </a:rPr>
              <a:t>Online Rules</a:t>
            </a:r>
            <a:endParaRPr lang="LID4096" sz="5400" b="1" dirty="0">
              <a:solidFill>
                <a:schemeClr val="accent2"/>
              </a:solidFill>
              <a:latin typeface="Co headline" panose="020B0803060202020204" pitchFamily="34" charset="0"/>
              <a:cs typeface="Co headline" panose="020B0803060202020204" pitchFamily="34" charset="0"/>
            </a:endParaRPr>
          </a:p>
        </p:txBody>
      </p:sp>
      <p:pic>
        <p:nvPicPr>
          <p:cNvPr id="6" name="Afbeelding 5" descr="Afbeelding met tekst, vectorafbeeldingen&#10;&#10;Automatisch gegenereerde beschrijving">
            <a:extLst>
              <a:ext uri="{FF2B5EF4-FFF2-40B4-BE49-F238E27FC236}">
                <a16:creationId xmlns:a16="http://schemas.microsoft.com/office/drawing/2014/main" id="{D465352E-D5CE-6620-E1CA-48C9EDD35F2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151237" y="1208930"/>
            <a:ext cx="2956207" cy="3760616"/>
          </a:xfrm>
          <a:prstGeom prst="rect">
            <a:avLst/>
          </a:prstGeom>
        </p:spPr>
      </p:pic>
      <p:pic>
        <p:nvPicPr>
          <p:cNvPr id="10" name="Afbeelding 9" descr="Afbeelding met tekst&#10;&#10;Automatisch gegenereerde beschrijving">
            <a:extLst>
              <a:ext uri="{FF2B5EF4-FFF2-40B4-BE49-F238E27FC236}">
                <a16:creationId xmlns:a16="http://schemas.microsoft.com/office/drawing/2014/main" id="{71B2A076-3C26-97B4-4E0F-7796C21EB37D}"/>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22373" y="1826099"/>
            <a:ext cx="2755395" cy="3451493"/>
          </a:xfrm>
          <a:prstGeom prst="rect">
            <a:avLst/>
          </a:prstGeom>
        </p:spPr>
      </p:pic>
      <p:pic>
        <p:nvPicPr>
          <p:cNvPr id="17" name="Afbeelding 16" descr="Afbeelding met tekst, illustratie&#10;&#10;Automatisch gegenereerde beschrijving">
            <a:extLst>
              <a:ext uri="{FF2B5EF4-FFF2-40B4-BE49-F238E27FC236}">
                <a16:creationId xmlns:a16="http://schemas.microsoft.com/office/drawing/2014/main" id="{EDEEF587-EAFD-3EB1-80CF-BEC9BD766C50}"/>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23928" y="2989949"/>
            <a:ext cx="2076257" cy="878101"/>
          </a:xfrm>
          <a:prstGeom prst="rect">
            <a:avLst/>
          </a:prstGeom>
        </p:spPr>
      </p:pic>
      <p:pic>
        <p:nvPicPr>
          <p:cNvPr id="19" name="Afbeelding 18">
            <a:extLst>
              <a:ext uri="{FF2B5EF4-FFF2-40B4-BE49-F238E27FC236}">
                <a16:creationId xmlns:a16="http://schemas.microsoft.com/office/drawing/2014/main" id="{CFB292A8-DDBB-AA69-072C-8BA2FA0DB692}"/>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rot="1257911">
            <a:off x="52998" y="815938"/>
            <a:ext cx="2684117" cy="1187206"/>
          </a:xfrm>
          <a:prstGeom prst="rect">
            <a:avLst/>
          </a:prstGeom>
        </p:spPr>
      </p:pic>
      <p:pic>
        <p:nvPicPr>
          <p:cNvPr id="21" name="Afbeelding 20">
            <a:extLst>
              <a:ext uri="{FF2B5EF4-FFF2-40B4-BE49-F238E27FC236}">
                <a16:creationId xmlns:a16="http://schemas.microsoft.com/office/drawing/2014/main" id="{B6CD2631-E7A0-4AF7-9E09-E307B8278973}"/>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0123469" y="3858880"/>
            <a:ext cx="2068531" cy="1070485"/>
          </a:xfrm>
          <a:prstGeom prst="rect">
            <a:avLst/>
          </a:prstGeom>
        </p:spPr>
      </p:pic>
      <p:sp>
        <p:nvSpPr>
          <p:cNvPr id="3" name="Tekstvak 2">
            <a:extLst>
              <a:ext uri="{FF2B5EF4-FFF2-40B4-BE49-F238E27FC236}">
                <a16:creationId xmlns:a16="http://schemas.microsoft.com/office/drawing/2014/main" id="{4572D6CF-C8CB-7822-8A8D-AE8BB08C56A1}"/>
              </a:ext>
            </a:extLst>
          </p:cNvPr>
          <p:cNvSpPr txBox="1"/>
          <p:nvPr/>
        </p:nvSpPr>
        <p:spPr>
          <a:xfrm>
            <a:off x="472389" y="82658"/>
            <a:ext cx="1699346" cy="584775"/>
          </a:xfrm>
          <a:prstGeom prst="rect">
            <a:avLst/>
          </a:prstGeom>
          <a:noFill/>
        </p:spPr>
        <p:txBody>
          <a:bodyPr wrap="square">
            <a:spAutoFit/>
          </a:bodyPr>
          <a:lstStyle/>
          <a:p>
            <a:r>
              <a:rPr lang="nl-NL" sz="3200" b="1" dirty="0">
                <a:solidFill>
                  <a:srgbClr val="000000"/>
                </a:solidFill>
                <a:latin typeface="Calibri" panose="020F0502020204030204" pitchFamily="34" charset="0"/>
              </a:rPr>
              <a:t>Deel 2</a:t>
            </a:r>
            <a:endParaRPr lang="nl-NL" sz="3200" dirty="0"/>
          </a:p>
        </p:txBody>
      </p:sp>
    </p:spTree>
    <p:extLst>
      <p:ext uri="{BB962C8B-B14F-4D97-AF65-F5344CB8AC3E}">
        <p14:creationId xmlns:p14="http://schemas.microsoft.com/office/powerpoint/2010/main" val="133179300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52C9F9D5-7274-4B1F-AA8C-FCBE6E937D3B}"/>
              </a:ext>
            </a:extLst>
          </p:cNvPr>
          <p:cNvPicPr>
            <a:picLocks noChangeAspect="1"/>
          </p:cNvPicPr>
          <p:nvPr/>
        </p:nvPicPr>
        <p:blipFill>
          <a:blip r:embed="rId2">
            <a:extLst>
              <a:ext uri="{28A0092B-C50C-407E-A947-70E740481C1C}">
                <a14:useLocalDpi xmlns:a14="http://schemas.microsoft.com/office/drawing/2010/main" val="0"/>
              </a:ext>
            </a:extLst>
          </a:blip>
          <a:srcRect t="21875" b="21875"/>
          <a:stretch/>
        </p:blipFill>
        <p:spPr>
          <a:xfrm>
            <a:off x="0" y="0"/>
            <a:ext cx="12192000" cy="6858000"/>
          </a:xfrm>
          <a:prstGeom prst="rect">
            <a:avLst/>
          </a:prstGeom>
        </p:spPr>
      </p:pic>
      <p:sp>
        <p:nvSpPr>
          <p:cNvPr id="2" name="Title 1">
            <a:extLst>
              <a:ext uri="{FF2B5EF4-FFF2-40B4-BE49-F238E27FC236}">
                <a16:creationId xmlns:a16="http://schemas.microsoft.com/office/drawing/2014/main" id="{349C8286-8E55-4427-A138-17B81227E8F4}"/>
              </a:ext>
            </a:extLst>
          </p:cNvPr>
          <p:cNvSpPr>
            <a:spLocks noGrp="1"/>
          </p:cNvSpPr>
          <p:nvPr>
            <p:ph type="ctrTitle"/>
          </p:nvPr>
        </p:nvSpPr>
        <p:spPr>
          <a:xfrm>
            <a:off x="3301696" y="2552037"/>
            <a:ext cx="5986258" cy="3103732"/>
          </a:xfrm>
        </p:spPr>
        <p:txBody>
          <a:bodyPr>
            <a:noAutofit/>
          </a:bodyPr>
          <a:lstStyle/>
          <a:p>
            <a:pPr algn="l"/>
            <a:r>
              <a:rPr lang="nl-NL" sz="2800" b="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Stap 1. Draai aan het rad. </a:t>
            </a:r>
            <a:br>
              <a:rPr lang="nl-NL" sz="2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br>
            <a:br>
              <a:rPr lang="nl-NL" sz="2800" dirty="0">
                <a:effectLst/>
                <a:latin typeface="Calibri" panose="020F0502020204030204" pitchFamily="34" charset="0"/>
                <a:ea typeface="Calibri" panose="020F0502020204030204" pitchFamily="34" charset="0"/>
                <a:cs typeface="Times New Roman" panose="02020603050405020304" pitchFamily="18" charset="0"/>
              </a:rPr>
            </a:br>
            <a:r>
              <a:rPr lang="nl-NL" sz="2800" b="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Stap 2.</a:t>
            </a:r>
            <a:r>
              <a:rPr lang="nl-NL" sz="2800" b="1" dirty="0">
                <a:solidFill>
                  <a:srgbClr val="000000"/>
                </a:solidFill>
                <a:latin typeface="Calibri" panose="020F0502020204030204" pitchFamily="34" charset="0"/>
                <a:ea typeface="Times New Roman" panose="02020603050405020304" pitchFamily="18" charset="0"/>
                <a:cs typeface="Calibri" panose="020F0502020204030204" pitchFamily="34" charset="0"/>
              </a:rPr>
              <a:t> Lees hardop de stelling voor. </a:t>
            </a:r>
            <a:br>
              <a:rPr lang="nl-NL" sz="2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br>
            <a:br>
              <a:rPr lang="nl-NL" sz="2800" dirty="0">
                <a:effectLst/>
                <a:latin typeface="Calibri" panose="020F0502020204030204" pitchFamily="34" charset="0"/>
                <a:ea typeface="Calibri" panose="020F0502020204030204" pitchFamily="34" charset="0"/>
                <a:cs typeface="Times New Roman" panose="02020603050405020304" pitchFamily="18" charset="0"/>
              </a:rPr>
            </a:br>
            <a:r>
              <a:rPr lang="nl-NL" sz="2800" b="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Stap 3. Tel van 3 naar 1.</a:t>
            </a:r>
            <a:br>
              <a:rPr lang="nl-NL" sz="2800" b="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br>
            <a:br>
              <a:rPr lang="nl-NL" sz="2800" b="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br>
            <a:r>
              <a:rPr lang="nl-NL" sz="2800" b="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Stap 4. Steek je duim op.</a:t>
            </a:r>
            <a:br>
              <a:rPr lang="nl-NL" sz="2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br>
            <a:br>
              <a:rPr lang="nl-NL" sz="2800" dirty="0">
                <a:effectLst/>
                <a:latin typeface="Calibri" panose="020F0502020204030204" pitchFamily="34" charset="0"/>
                <a:ea typeface="Calibri" panose="020F0502020204030204" pitchFamily="34" charset="0"/>
                <a:cs typeface="Times New Roman" panose="02020603050405020304" pitchFamily="18" charset="0"/>
              </a:rPr>
            </a:br>
            <a:r>
              <a:rPr lang="nl-NL" sz="2800" b="1" dirty="0">
                <a:solidFill>
                  <a:srgbClr val="000000"/>
                </a:solidFill>
                <a:effectLst/>
                <a:latin typeface="Calibri" panose="020F0502020204030204" pitchFamily="34" charset="0"/>
                <a:ea typeface="Times New Roman" panose="02020603050405020304" pitchFamily="18" charset="0"/>
              </a:rPr>
              <a:t>Stap 5. Bespreek met elkaar.</a:t>
            </a:r>
            <a:endParaRPr lang="nl-NL" sz="28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11" name="Picture 10" descr="Logo&#10;&#10;Description automatically generated">
            <a:extLst>
              <a:ext uri="{FF2B5EF4-FFF2-40B4-BE49-F238E27FC236}">
                <a16:creationId xmlns:a16="http://schemas.microsoft.com/office/drawing/2014/main" id="{B2BC0D41-31A9-48E6-99A7-4718F097923A}"/>
              </a:ext>
            </a:extLst>
          </p:cNvPr>
          <p:cNvPicPr>
            <a:picLocks noChangeAspect="1"/>
          </p:cNvPicPr>
          <p:nvPr/>
        </p:nvPicPr>
        <p:blipFill rotWithShape="1">
          <a:blip r:embed="rId3">
            <a:extLst>
              <a:ext uri="{28A0092B-C50C-407E-A947-70E740481C1C}">
                <a14:useLocalDpi xmlns:a14="http://schemas.microsoft.com/office/drawing/2010/main" val="0"/>
              </a:ext>
            </a:extLst>
          </a:blip>
          <a:srcRect b="13593"/>
          <a:stretch/>
        </p:blipFill>
        <p:spPr>
          <a:xfrm>
            <a:off x="10126797" y="256249"/>
            <a:ext cx="1699346" cy="1617477"/>
          </a:xfrm>
          <a:prstGeom prst="rect">
            <a:avLst/>
          </a:prstGeom>
        </p:spPr>
      </p:pic>
      <p:sp>
        <p:nvSpPr>
          <p:cNvPr id="13" name="TextBox 3">
            <a:extLst>
              <a:ext uri="{FF2B5EF4-FFF2-40B4-BE49-F238E27FC236}">
                <a16:creationId xmlns:a16="http://schemas.microsoft.com/office/drawing/2014/main" id="{573C0EA5-AC32-42C2-8B00-1D5BD3070CF7}"/>
              </a:ext>
            </a:extLst>
          </p:cNvPr>
          <p:cNvSpPr txBox="1"/>
          <p:nvPr/>
        </p:nvSpPr>
        <p:spPr>
          <a:xfrm>
            <a:off x="2537592" y="538799"/>
            <a:ext cx="7116816" cy="923330"/>
          </a:xfrm>
          <a:prstGeom prst="rect">
            <a:avLst/>
          </a:prstGeom>
          <a:noFill/>
        </p:spPr>
        <p:txBody>
          <a:bodyPr wrap="square" rtlCol="0">
            <a:spAutoFit/>
          </a:bodyPr>
          <a:lstStyle/>
          <a:p>
            <a:pPr algn="ctr"/>
            <a:r>
              <a:rPr lang="nl-NL" sz="5400" b="1" dirty="0">
                <a:solidFill>
                  <a:schemeClr val="accent2"/>
                </a:solidFill>
                <a:latin typeface="Co headline" panose="020B0803060202020204" pitchFamily="34" charset="0"/>
                <a:cs typeface="Co headline" panose="020B0803060202020204" pitchFamily="34" charset="0"/>
              </a:rPr>
              <a:t>Like &amp; Cancel Spel</a:t>
            </a:r>
            <a:endParaRPr lang="LID4096" sz="5400" b="1" dirty="0">
              <a:solidFill>
                <a:schemeClr val="accent2"/>
              </a:solidFill>
              <a:latin typeface="Co headline" panose="020B0803060202020204" pitchFamily="34" charset="0"/>
              <a:cs typeface="Co headline" panose="020B0803060202020204" pitchFamily="34" charset="0"/>
            </a:endParaRPr>
          </a:p>
        </p:txBody>
      </p:sp>
      <p:pic>
        <p:nvPicPr>
          <p:cNvPr id="6" name="Afbeelding 5" descr="Afbeelding met tekst, vectorafbeeldingen&#10;&#10;Automatisch gegenereerde beschrijving">
            <a:extLst>
              <a:ext uri="{FF2B5EF4-FFF2-40B4-BE49-F238E27FC236}">
                <a16:creationId xmlns:a16="http://schemas.microsoft.com/office/drawing/2014/main" id="{D465352E-D5CE-6620-E1CA-48C9EDD35F2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648693" y="1752806"/>
            <a:ext cx="2956207" cy="3760616"/>
          </a:xfrm>
          <a:prstGeom prst="rect">
            <a:avLst/>
          </a:prstGeom>
        </p:spPr>
      </p:pic>
      <p:sp>
        <p:nvSpPr>
          <p:cNvPr id="8" name="Tekstvak 7">
            <a:extLst>
              <a:ext uri="{FF2B5EF4-FFF2-40B4-BE49-F238E27FC236}">
                <a16:creationId xmlns:a16="http://schemas.microsoft.com/office/drawing/2014/main" id="{F3A91069-6FFA-F9B6-50E0-503449351700}"/>
              </a:ext>
            </a:extLst>
          </p:cNvPr>
          <p:cNvSpPr txBox="1"/>
          <p:nvPr/>
        </p:nvSpPr>
        <p:spPr>
          <a:xfrm>
            <a:off x="8710931" y="4974813"/>
            <a:ext cx="2893969" cy="1077218"/>
          </a:xfrm>
          <a:prstGeom prst="rect">
            <a:avLst/>
          </a:prstGeom>
          <a:noFill/>
        </p:spPr>
        <p:txBody>
          <a:bodyPr wrap="square">
            <a:spAutoFit/>
          </a:bodyPr>
          <a:lstStyle/>
          <a:p>
            <a:r>
              <a:rPr lang="nl-NL" sz="3200" b="1" dirty="0">
                <a:solidFill>
                  <a:srgbClr val="000000"/>
                </a:solidFill>
                <a:latin typeface="Calibri" panose="020F0502020204030204" pitchFamily="34" charset="0"/>
              </a:rPr>
              <a:t>Duim omhoog </a:t>
            </a:r>
            <a:br>
              <a:rPr lang="nl-NL" sz="3200" b="1" dirty="0">
                <a:solidFill>
                  <a:srgbClr val="000000"/>
                </a:solidFill>
                <a:latin typeface="Calibri" panose="020F0502020204030204" pitchFamily="34" charset="0"/>
              </a:rPr>
            </a:br>
            <a:r>
              <a:rPr lang="nl-NL" sz="3200" b="1" dirty="0">
                <a:solidFill>
                  <a:srgbClr val="000000"/>
                </a:solidFill>
                <a:latin typeface="Calibri" panose="020F0502020204030204" pitchFamily="34" charset="0"/>
              </a:rPr>
              <a:t>    Mee eens</a:t>
            </a:r>
            <a:endParaRPr lang="nl-NL" sz="3200" dirty="0"/>
          </a:p>
        </p:txBody>
      </p:sp>
      <p:pic>
        <p:nvPicPr>
          <p:cNvPr id="10" name="Afbeelding 9" descr="Afbeelding met tekst&#10;&#10;Automatisch gegenereerde beschrijving">
            <a:extLst>
              <a:ext uri="{FF2B5EF4-FFF2-40B4-BE49-F238E27FC236}">
                <a16:creationId xmlns:a16="http://schemas.microsoft.com/office/drawing/2014/main" id="{71B2A076-3C26-97B4-4E0F-7796C21EB37D}"/>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22373" y="1826099"/>
            <a:ext cx="2755395" cy="3451493"/>
          </a:xfrm>
          <a:prstGeom prst="rect">
            <a:avLst/>
          </a:prstGeom>
        </p:spPr>
      </p:pic>
      <p:sp>
        <p:nvSpPr>
          <p:cNvPr id="15" name="Tekstvak 14">
            <a:extLst>
              <a:ext uri="{FF2B5EF4-FFF2-40B4-BE49-F238E27FC236}">
                <a16:creationId xmlns:a16="http://schemas.microsoft.com/office/drawing/2014/main" id="{C0E5B93E-1343-B5AA-7345-44972B4DAEB2}"/>
              </a:ext>
            </a:extLst>
          </p:cNvPr>
          <p:cNvSpPr txBox="1"/>
          <p:nvPr/>
        </p:nvSpPr>
        <p:spPr>
          <a:xfrm>
            <a:off x="306172" y="4900462"/>
            <a:ext cx="2893969" cy="1077218"/>
          </a:xfrm>
          <a:prstGeom prst="rect">
            <a:avLst/>
          </a:prstGeom>
          <a:noFill/>
        </p:spPr>
        <p:txBody>
          <a:bodyPr wrap="square">
            <a:spAutoFit/>
          </a:bodyPr>
          <a:lstStyle/>
          <a:p>
            <a:r>
              <a:rPr lang="nl-NL" sz="3200" b="1" dirty="0">
                <a:solidFill>
                  <a:srgbClr val="000000"/>
                </a:solidFill>
                <a:latin typeface="Calibri" panose="020F0502020204030204" pitchFamily="34" charset="0"/>
              </a:rPr>
              <a:t>Duim omlaag </a:t>
            </a:r>
            <a:br>
              <a:rPr lang="nl-NL" sz="3200" b="1" dirty="0">
                <a:solidFill>
                  <a:srgbClr val="000000"/>
                </a:solidFill>
                <a:latin typeface="Calibri" panose="020F0502020204030204" pitchFamily="34" charset="0"/>
              </a:rPr>
            </a:br>
            <a:r>
              <a:rPr lang="nl-NL" sz="3200" b="1" dirty="0">
                <a:solidFill>
                  <a:srgbClr val="000000"/>
                </a:solidFill>
                <a:latin typeface="Calibri" panose="020F0502020204030204" pitchFamily="34" charset="0"/>
              </a:rPr>
              <a:t> Mee oneens</a:t>
            </a:r>
            <a:endParaRPr lang="nl-NL" sz="3200" dirty="0"/>
          </a:p>
        </p:txBody>
      </p:sp>
      <p:pic>
        <p:nvPicPr>
          <p:cNvPr id="17" name="Afbeelding 16" descr="Afbeelding met tekst, illustratie&#10;&#10;Automatisch gegenereerde beschrijving">
            <a:extLst>
              <a:ext uri="{FF2B5EF4-FFF2-40B4-BE49-F238E27FC236}">
                <a16:creationId xmlns:a16="http://schemas.microsoft.com/office/drawing/2014/main" id="{EDEEF587-EAFD-3EB1-80CF-BEC9BD766C50}"/>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23928" y="2989949"/>
            <a:ext cx="2076257" cy="878101"/>
          </a:xfrm>
          <a:prstGeom prst="rect">
            <a:avLst/>
          </a:prstGeom>
        </p:spPr>
      </p:pic>
      <p:pic>
        <p:nvPicPr>
          <p:cNvPr id="19" name="Afbeelding 18">
            <a:extLst>
              <a:ext uri="{FF2B5EF4-FFF2-40B4-BE49-F238E27FC236}">
                <a16:creationId xmlns:a16="http://schemas.microsoft.com/office/drawing/2014/main" id="{CFB292A8-DDBB-AA69-072C-8BA2FA0DB692}"/>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rot="1257911">
            <a:off x="52998" y="815938"/>
            <a:ext cx="2684117" cy="1187206"/>
          </a:xfrm>
          <a:prstGeom prst="rect">
            <a:avLst/>
          </a:prstGeom>
        </p:spPr>
      </p:pic>
      <p:pic>
        <p:nvPicPr>
          <p:cNvPr id="21" name="Afbeelding 20">
            <a:extLst>
              <a:ext uri="{FF2B5EF4-FFF2-40B4-BE49-F238E27FC236}">
                <a16:creationId xmlns:a16="http://schemas.microsoft.com/office/drawing/2014/main" id="{B6CD2631-E7A0-4AF7-9E09-E307B8278973}"/>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0126796" y="4138874"/>
            <a:ext cx="2068531" cy="1070485"/>
          </a:xfrm>
          <a:prstGeom prst="rect">
            <a:avLst/>
          </a:prstGeom>
        </p:spPr>
      </p:pic>
      <p:sp>
        <p:nvSpPr>
          <p:cNvPr id="3" name="Tekstvak 2">
            <a:extLst>
              <a:ext uri="{FF2B5EF4-FFF2-40B4-BE49-F238E27FC236}">
                <a16:creationId xmlns:a16="http://schemas.microsoft.com/office/drawing/2014/main" id="{4572D6CF-C8CB-7822-8A8D-AE8BB08C56A1}"/>
              </a:ext>
            </a:extLst>
          </p:cNvPr>
          <p:cNvSpPr txBox="1"/>
          <p:nvPr/>
        </p:nvSpPr>
        <p:spPr>
          <a:xfrm>
            <a:off x="472389" y="82658"/>
            <a:ext cx="1699346" cy="584775"/>
          </a:xfrm>
          <a:prstGeom prst="rect">
            <a:avLst/>
          </a:prstGeom>
          <a:noFill/>
        </p:spPr>
        <p:txBody>
          <a:bodyPr wrap="square">
            <a:spAutoFit/>
          </a:bodyPr>
          <a:lstStyle/>
          <a:p>
            <a:r>
              <a:rPr lang="nl-NL" sz="3200" b="1" dirty="0">
                <a:solidFill>
                  <a:srgbClr val="000000"/>
                </a:solidFill>
                <a:latin typeface="Calibri" panose="020F0502020204030204" pitchFamily="34" charset="0"/>
              </a:rPr>
              <a:t>Deel 1</a:t>
            </a:r>
            <a:endParaRPr lang="nl-NL" sz="3200" dirty="0"/>
          </a:p>
        </p:txBody>
      </p:sp>
    </p:spTree>
    <p:extLst>
      <p:ext uri="{BB962C8B-B14F-4D97-AF65-F5344CB8AC3E}">
        <p14:creationId xmlns:p14="http://schemas.microsoft.com/office/powerpoint/2010/main" val="50251042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52C9F9D5-7274-4B1F-AA8C-FCBE6E937D3B}"/>
              </a:ext>
            </a:extLst>
          </p:cNvPr>
          <p:cNvPicPr>
            <a:picLocks noChangeAspect="1"/>
          </p:cNvPicPr>
          <p:nvPr/>
        </p:nvPicPr>
        <p:blipFill>
          <a:blip r:embed="rId2">
            <a:extLst>
              <a:ext uri="{28A0092B-C50C-407E-A947-70E740481C1C}">
                <a14:useLocalDpi xmlns:a14="http://schemas.microsoft.com/office/drawing/2010/main" val="0"/>
              </a:ext>
            </a:extLst>
          </a:blip>
          <a:srcRect t="21875" b="21875"/>
          <a:stretch/>
        </p:blipFill>
        <p:spPr>
          <a:xfrm>
            <a:off x="0" y="0"/>
            <a:ext cx="12192000" cy="6858000"/>
          </a:xfrm>
          <a:prstGeom prst="rect">
            <a:avLst/>
          </a:prstGeom>
        </p:spPr>
      </p:pic>
      <p:pic>
        <p:nvPicPr>
          <p:cNvPr id="11" name="Picture 10" descr="Logo&#10;&#10;Description automatically generated">
            <a:extLst>
              <a:ext uri="{FF2B5EF4-FFF2-40B4-BE49-F238E27FC236}">
                <a16:creationId xmlns:a16="http://schemas.microsoft.com/office/drawing/2014/main" id="{B2BC0D41-31A9-48E6-99A7-4718F097923A}"/>
              </a:ext>
            </a:extLst>
          </p:cNvPr>
          <p:cNvPicPr>
            <a:picLocks noChangeAspect="1"/>
          </p:cNvPicPr>
          <p:nvPr/>
        </p:nvPicPr>
        <p:blipFill rotWithShape="1">
          <a:blip r:embed="rId3">
            <a:extLst>
              <a:ext uri="{28A0092B-C50C-407E-A947-70E740481C1C}">
                <a14:useLocalDpi xmlns:a14="http://schemas.microsoft.com/office/drawing/2010/main" val="0"/>
              </a:ext>
            </a:extLst>
          </a:blip>
          <a:srcRect b="13593"/>
          <a:stretch/>
        </p:blipFill>
        <p:spPr>
          <a:xfrm>
            <a:off x="10126797" y="256249"/>
            <a:ext cx="1699346" cy="1617477"/>
          </a:xfrm>
          <a:prstGeom prst="rect">
            <a:avLst/>
          </a:prstGeom>
        </p:spPr>
      </p:pic>
      <p:sp>
        <p:nvSpPr>
          <p:cNvPr id="13" name="TextBox 3">
            <a:extLst>
              <a:ext uri="{FF2B5EF4-FFF2-40B4-BE49-F238E27FC236}">
                <a16:creationId xmlns:a16="http://schemas.microsoft.com/office/drawing/2014/main" id="{573C0EA5-AC32-42C2-8B00-1D5BD3070CF7}"/>
              </a:ext>
            </a:extLst>
          </p:cNvPr>
          <p:cNvSpPr txBox="1"/>
          <p:nvPr/>
        </p:nvSpPr>
        <p:spPr>
          <a:xfrm>
            <a:off x="2537592" y="538799"/>
            <a:ext cx="7116816" cy="923330"/>
          </a:xfrm>
          <a:prstGeom prst="rect">
            <a:avLst/>
          </a:prstGeom>
          <a:noFill/>
        </p:spPr>
        <p:txBody>
          <a:bodyPr wrap="square" rtlCol="0">
            <a:spAutoFit/>
          </a:bodyPr>
          <a:lstStyle/>
          <a:p>
            <a:pPr algn="ctr"/>
            <a:r>
              <a:rPr lang="nl-NL" sz="5400" b="1" dirty="0">
                <a:solidFill>
                  <a:schemeClr val="accent2"/>
                </a:solidFill>
                <a:latin typeface="Co headline" panose="020B0803060202020204" pitchFamily="34" charset="0"/>
                <a:cs typeface="Co headline" panose="020B0803060202020204" pitchFamily="34" charset="0"/>
              </a:rPr>
              <a:t>Like &amp; Cancel Spel</a:t>
            </a:r>
            <a:endParaRPr lang="LID4096" sz="5400" b="1" dirty="0">
              <a:solidFill>
                <a:schemeClr val="accent2"/>
              </a:solidFill>
              <a:latin typeface="Co headline" panose="020B0803060202020204" pitchFamily="34" charset="0"/>
              <a:cs typeface="Co headline" panose="020B0803060202020204" pitchFamily="34" charset="0"/>
            </a:endParaRPr>
          </a:p>
        </p:txBody>
      </p:sp>
      <p:pic>
        <p:nvPicPr>
          <p:cNvPr id="6" name="Afbeelding 5" descr="Afbeelding met tekst, vectorafbeeldingen&#10;&#10;Automatisch gegenereerde beschrijving">
            <a:extLst>
              <a:ext uri="{FF2B5EF4-FFF2-40B4-BE49-F238E27FC236}">
                <a16:creationId xmlns:a16="http://schemas.microsoft.com/office/drawing/2014/main" id="{D465352E-D5CE-6620-E1CA-48C9EDD35F2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648693" y="1752806"/>
            <a:ext cx="2956207" cy="3760616"/>
          </a:xfrm>
          <a:prstGeom prst="rect">
            <a:avLst/>
          </a:prstGeom>
        </p:spPr>
      </p:pic>
      <p:sp>
        <p:nvSpPr>
          <p:cNvPr id="8" name="Tekstvak 7">
            <a:extLst>
              <a:ext uri="{FF2B5EF4-FFF2-40B4-BE49-F238E27FC236}">
                <a16:creationId xmlns:a16="http://schemas.microsoft.com/office/drawing/2014/main" id="{F3A91069-6FFA-F9B6-50E0-503449351700}"/>
              </a:ext>
            </a:extLst>
          </p:cNvPr>
          <p:cNvSpPr txBox="1"/>
          <p:nvPr/>
        </p:nvSpPr>
        <p:spPr>
          <a:xfrm>
            <a:off x="8710931" y="4974813"/>
            <a:ext cx="2893969" cy="1077218"/>
          </a:xfrm>
          <a:prstGeom prst="rect">
            <a:avLst/>
          </a:prstGeom>
          <a:noFill/>
        </p:spPr>
        <p:txBody>
          <a:bodyPr wrap="square">
            <a:spAutoFit/>
          </a:bodyPr>
          <a:lstStyle/>
          <a:p>
            <a:r>
              <a:rPr lang="nl-NL" sz="3200" b="1" dirty="0">
                <a:solidFill>
                  <a:srgbClr val="000000"/>
                </a:solidFill>
                <a:latin typeface="Calibri" panose="020F0502020204030204" pitchFamily="34" charset="0"/>
              </a:rPr>
              <a:t>Duim omhoog </a:t>
            </a:r>
            <a:br>
              <a:rPr lang="nl-NL" sz="3200" b="1" dirty="0">
                <a:solidFill>
                  <a:srgbClr val="000000"/>
                </a:solidFill>
                <a:latin typeface="Calibri" panose="020F0502020204030204" pitchFamily="34" charset="0"/>
              </a:rPr>
            </a:br>
            <a:r>
              <a:rPr lang="nl-NL" sz="3200" b="1" dirty="0">
                <a:solidFill>
                  <a:srgbClr val="000000"/>
                </a:solidFill>
                <a:latin typeface="Calibri" panose="020F0502020204030204" pitchFamily="34" charset="0"/>
              </a:rPr>
              <a:t>    Mee eens</a:t>
            </a:r>
            <a:endParaRPr lang="nl-NL" sz="3200" dirty="0"/>
          </a:p>
        </p:txBody>
      </p:sp>
      <p:pic>
        <p:nvPicPr>
          <p:cNvPr id="10" name="Afbeelding 9" descr="Afbeelding met tekst&#10;&#10;Automatisch gegenereerde beschrijving">
            <a:extLst>
              <a:ext uri="{FF2B5EF4-FFF2-40B4-BE49-F238E27FC236}">
                <a16:creationId xmlns:a16="http://schemas.microsoft.com/office/drawing/2014/main" id="{71B2A076-3C26-97B4-4E0F-7796C21EB37D}"/>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22373" y="1826099"/>
            <a:ext cx="2755395" cy="3451493"/>
          </a:xfrm>
          <a:prstGeom prst="rect">
            <a:avLst/>
          </a:prstGeom>
        </p:spPr>
      </p:pic>
      <p:sp>
        <p:nvSpPr>
          <p:cNvPr id="15" name="Tekstvak 14">
            <a:extLst>
              <a:ext uri="{FF2B5EF4-FFF2-40B4-BE49-F238E27FC236}">
                <a16:creationId xmlns:a16="http://schemas.microsoft.com/office/drawing/2014/main" id="{C0E5B93E-1343-B5AA-7345-44972B4DAEB2}"/>
              </a:ext>
            </a:extLst>
          </p:cNvPr>
          <p:cNvSpPr txBox="1"/>
          <p:nvPr/>
        </p:nvSpPr>
        <p:spPr>
          <a:xfrm>
            <a:off x="306172" y="4900462"/>
            <a:ext cx="2893969" cy="1077218"/>
          </a:xfrm>
          <a:prstGeom prst="rect">
            <a:avLst/>
          </a:prstGeom>
          <a:noFill/>
        </p:spPr>
        <p:txBody>
          <a:bodyPr wrap="square">
            <a:spAutoFit/>
          </a:bodyPr>
          <a:lstStyle/>
          <a:p>
            <a:r>
              <a:rPr lang="nl-NL" sz="3200" b="1" dirty="0">
                <a:solidFill>
                  <a:srgbClr val="000000"/>
                </a:solidFill>
                <a:latin typeface="Calibri" panose="020F0502020204030204" pitchFamily="34" charset="0"/>
              </a:rPr>
              <a:t>Duim omlaag </a:t>
            </a:r>
            <a:br>
              <a:rPr lang="nl-NL" sz="3200" b="1" dirty="0">
                <a:solidFill>
                  <a:srgbClr val="000000"/>
                </a:solidFill>
                <a:latin typeface="Calibri" panose="020F0502020204030204" pitchFamily="34" charset="0"/>
              </a:rPr>
            </a:br>
            <a:r>
              <a:rPr lang="nl-NL" sz="3200" b="1" dirty="0">
                <a:solidFill>
                  <a:srgbClr val="000000"/>
                </a:solidFill>
                <a:latin typeface="Calibri" panose="020F0502020204030204" pitchFamily="34" charset="0"/>
              </a:rPr>
              <a:t> Mee oneens</a:t>
            </a:r>
            <a:endParaRPr lang="nl-NL" sz="3200" dirty="0"/>
          </a:p>
        </p:txBody>
      </p:sp>
      <p:pic>
        <p:nvPicPr>
          <p:cNvPr id="17" name="Afbeelding 16" descr="Afbeelding met tekst, illustratie&#10;&#10;Automatisch gegenereerde beschrijving">
            <a:extLst>
              <a:ext uri="{FF2B5EF4-FFF2-40B4-BE49-F238E27FC236}">
                <a16:creationId xmlns:a16="http://schemas.microsoft.com/office/drawing/2014/main" id="{EDEEF587-EAFD-3EB1-80CF-BEC9BD766C50}"/>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23928" y="2989949"/>
            <a:ext cx="2076257" cy="878101"/>
          </a:xfrm>
          <a:prstGeom prst="rect">
            <a:avLst/>
          </a:prstGeom>
        </p:spPr>
      </p:pic>
      <p:pic>
        <p:nvPicPr>
          <p:cNvPr id="19" name="Afbeelding 18">
            <a:extLst>
              <a:ext uri="{FF2B5EF4-FFF2-40B4-BE49-F238E27FC236}">
                <a16:creationId xmlns:a16="http://schemas.microsoft.com/office/drawing/2014/main" id="{CFB292A8-DDBB-AA69-072C-8BA2FA0DB692}"/>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rot="1257911">
            <a:off x="52998" y="815938"/>
            <a:ext cx="2684117" cy="1187206"/>
          </a:xfrm>
          <a:prstGeom prst="rect">
            <a:avLst/>
          </a:prstGeom>
        </p:spPr>
      </p:pic>
      <p:pic>
        <p:nvPicPr>
          <p:cNvPr id="21" name="Afbeelding 20">
            <a:extLst>
              <a:ext uri="{FF2B5EF4-FFF2-40B4-BE49-F238E27FC236}">
                <a16:creationId xmlns:a16="http://schemas.microsoft.com/office/drawing/2014/main" id="{B6CD2631-E7A0-4AF7-9E09-E307B8278973}"/>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0126796" y="4138874"/>
            <a:ext cx="2068531" cy="1070485"/>
          </a:xfrm>
          <a:prstGeom prst="rect">
            <a:avLst/>
          </a:prstGeom>
        </p:spPr>
      </p:pic>
      <p:sp>
        <p:nvSpPr>
          <p:cNvPr id="3" name="Tekstvak 2">
            <a:extLst>
              <a:ext uri="{FF2B5EF4-FFF2-40B4-BE49-F238E27FC236}">
                <a16:creationId xmlns:a16="http://schemas.microsoft.com/office/drawing/2014/main" id="{4572D6CF-C8CB-7822-8A8D-AE8BB08C56A1}"/>
              </a:ext>
            </a:extLst>
          </p:cNvPr>
          <p:cNvSpPr txBox="1"/>
          <p:nvPr/>
        </p:nvSpPr>
        <p:spPr>
          <a:xfrm>
            <a:off x="472389" y="82658"/>
            <a:ext cx="1699346" cy="584775"/>
          </a:xfrm>
          <a:prstGeom prst="rect">
            <a:avLst/>
          </a:prstGeom>
          <a:noFill/>
        </p:spPr>
        <p:txBody>
          <a:bodyPr wrap="square">
            <a:spAutoFit/>
          </a:bodyPr>
          <a:lstStyle/>
          <a:p>
            <a:r>
              <a:rPr lang="nl-NL" sz="3200" b="1" dirty="0">
                <a:solidFill>
                  <a:srgbClr val="000000"/>
                </a:solidFill>
                <a:latin typeface="Calibri" panose="020F0502020204030204" pitchFamily="34" charset="0"/>
              </a:rPr>
              <a:t>Deel 1</a:t>
            </a:r>
            <a:endParaRPr lang="nl-NL" sz="3200" dirty="0"/>
          </a:p>
        </p:txBody>
      </p:sp>
      <p:pic>
        <p:nvPicPr>
          <p:cNvPr id="7" name="Afbeelding 6">
            <a:hlinkClick r:id="rId9"/>
            <a:extLst>
              <a:ext uri="{FF2B5EF4-FFF2-40B4-BE49-F238E27FC236}">
                <a16:creationId xmlns:a16="http://schemas.microsoft.com/office/drawing/2014/main" id="{9095E5BF-1A8D-734D-D189-6FAE5118B108}"/>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3471163" y="1554976"/>
            <a:ext cx="4684135" cy="4626147"/>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extLst>
      <p:ext uri="{BB962C8B-B14F-4D97-AF65-F5344CB8AC3E}">
        <p14:creationId xmlns:p14="http://schemas.microsoft.com/office/powerpoint/2010/main" val="400795602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52C9F9D5-7274-4B1F-AA8C-FCBE6E937D3B}"/>
              </a:ext>
            </a:extLst>
          </p:cNvPr>
          <p:cNvPicPr>
            <a:picLocks noChangeAspect="1"/>
          </p:cNvPicPr>
          <p:nvPr/>
        </p:nvPicPr>
        <p:blipFill>
          <a:blip r:embed="rId2">
            <a:extLst>
              <a:ext uri="{28A0092B-C50C-407E-A947-70E740481C1C}">
                <a14:useLocalDpi xmlns:a14="http://schemas.microsoft.com/office/drawing/2010/main" val="0"/>
              </a:ext>
            </a:extLst>
          </a:blip>
          <a:srcRect t="21875" b="21875"/>
          <a:stretch/>
        </p:blipFill>
        <p:spPr>
          <a:xfrm>
            <a:off x="-14647" y="0"/>
            <a:ext cx="12192000" cy="6858000"/>
          </a:xfrm>
          <a:prstGeom prst="rect">
            <a:avLst/>
          </a:prstGeom>
        </p:spPr>
      </p:pic>
      <p:pic>
        <p:nvPicPr>
          <p:cNvPr id="11" name="Picture 10" descr="Logo&#10;&#10;Description automatically generated">
            <a:extLst>
              <a:ext uri="{FF2B5EF4-FFF2-40B4-BE49-F238E27FC236}">
                <a16:creationId xmlns:a16="http://schemas.microsoft.com/office/drawing/2014/main" id="{B2BC0D41-31A9-48E6-99A7-4718F097923A}"/>
              </a:ext>
            </a:extLst>
          </p:cNvPr>
          <p:cNvPicPr>
            <a:picLocks noChangeAspect="1"/>
          </p:cNvPicPr>
          <p:nvPr/>
        </p:nvPicPr>
        <p:blipFill rotWithShape="1">
          <a:blip r:embed="rId3">
            <a:extLst>
              <a:ext uri="{28A0092B-C50C-407E-A947-70E740481C1C}">
                <a14:useLocalDpi xmlns:a14="http://schemas.microsoft.com/office/drawing/2010/main" val="0"/>
              </a:ext>
            </a:extLst>
          </a:blip>
          <a:srcRect b="13593"/>
          <a:stretch/>
        </p:blipFill>
        <p:spPr>
          <a:xfrm>
            <a:off x="10126797" y="256249"/>
            <a:ext cx="1699346" cy="1617477"/>
          </a:xfrm>
          <a:prstGeom prst="rect">
            <a:avLst/>
          </a:prstGeom>
        </p:spPr>
      </p:pic>
      <p:sp>
        <p:nvSpPr>
          <p:cNvPr id="13" name="TextBox 3">
            <a:extLst>
              <a:ext uri="{FF2B5EF4-FFF2-40B4-BE49-F238E27FC236}">
                <a16:creationId xmlns:a16="http://schemas.microsoft.com/office/drawing/2014/main" id="{573C0EA5-AC32-42C2-8B00-1D5BD3070CF7}"/>
              </a:ext>
            </a:extLst>
          </p:cNvPr>
          <p:cNvSpPr txBox="1"/>
          <p:nvPr/>
        </p:nvSpPr>
        <p:spPr>
          <a:xfrm>
            <a:off x="2987870" y="593801"/>
            <a:ext cx="7116816" cy="923330"/>
          </a:xfrm>
          <a:prstGeom prst="rect">
            <a:avLst/>
          </a:prstGeom>
          <a:noFill/>
        </p:spPr>
        <p:txBody>
          <a:bodyPr wrap="square" rtlCol="0">
            <a:spAutoFit/>
          </a:bodyPr>
          <a:lstStyle/>
          <a:p>
            <a:pPr algn="ctr"/>
            <a:r>
              <a:rPr lang="nl-NL" sz="5400" b="1" dirty="0">
                <a:solidFill>
                  <a:schemeClr val="accent2"/>
                </a:solidFill>
                <a:latin typeface="Co headline" panose="020B0803060202020204" pitchFamily="34" charset="0"/>
                <a:cs typeface="Co headline" panose="020B0803060202020204" pitchFamily="34" charset="0"/>
              </a:rPr>
              <a:t>Online Rules</a:t>
            </a:r>
            <a:endParaRPr lang="LID4096" sz="5400" b="1" dirty="0">
              <a:solidFill>
                <a:schemeClr val="accent2"/>
              </a:solidFill>
              <a:latin typeface="Co headline" panose="020B0803060202020204" pitchFamily="34" charset="0"/>
              <a:cs typeface="Co headline" panose="020B0803060202020204" pitchFamily="34" charset="0"/>
            </a:endParaRPr>
          </a:p>
        </p:txBody>
      </p:sp>
      <p:pic>
        <p:nvPicPr>
          <p:cNvPr id="6" name="Afbeelding 5" descr="Afbeelding met tekst, vectorafbeeldingen&#10;&#10;Automatisch gegenereerde beschrijving">
            <a:extLst>
              <a:ext uri="{FF2B5EF4-FFF2-40B4-BE49-F238E27FC236}">
                <a16:creationId xmlns:a16="http://schemas.microsoft.com/office/drawing/2014/main" id="{D465352E-D5CE-6620-E1CA-48C9EDD35F2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155097" y="4295870"/>
            <a:ext cx="1587562" cy="2019551"/>
          </a:xfrm>
          <a:prstGeom prst="rect">
            <a:avLst/>
          </a:prstGeom>
        </p:spPr>
      </p:pic>
      <p:pic>
        <p:nvPicPr>
          <p:cNvPr id="21" name="Afbeelding 20">
            <a:extLst>
              <a:ext uri="{FF2B5EF4-FFF2-40B4-BE49-F238E27FC236}">
                <a16:creationId xmlns:a16="http://schemas.microsoft.com/office/drawing/2014/main" id="{B6CD2631-E7A0-4AF7-9E09-E307B8278973}"/>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857389" y="5577625"/>
            <a:ext cx="1321276" cy="683773"/>
          </a:xfrm>
          <a:prstGeom prst="rect">
            <a:avLst/>
          </a:prstGeom>
        </p:spPr>
      </p:pic>
      <p:sp>
        <p:nvSpPr>
          <p:cNvPr id="3" name="Tekstvak 2">
            <a:extLst>
              <a:ext uri="{FF2B5EF4-FFF2-40B4-BE49-F238E27FC236}">
                <a16:creationId xmlns:a16="http://schemas.microsoft.com/office/drawing/2014/main" id="{4572D6CF-C8CB-7822-8A8D-AE8BB08C56A1}"/>
              </a:ext>
            </a:extLst>
          </p:cNvPr>
          <p:cNvSpPr txBox="1"/>
          <p:nvPr/>
        </p:nvSpPr>
        <p:spPr>
          <a:xfrm>
            <a:off x="472389" y="82658"/>
            <a:ext cx="1699346" cy="584775"/>
          </a:xfrm>
          <a:prstGeom prst="rect">
            <a:avLst/>
          </a:prstGeom>
          <a:noFill/>
        </p:spPr>
        <p:txBody>
          <a:bodyPr wrap="square">
            <a:spAutoFit/>
          </a:bodyPr>
          <a:lstStyle/>
          <a:p>
            <a:r>
              <a:rPr lang="nl-NL" sz="3200" b="1" dirty="0">
                <a:solidFill>
                  <a:srgbClr val="000000"/>
                </a:solidFill>
                <a:latin typeface="Calibri" panose="020F0502020204030204" pitchFamily="34" charset="0"/>
              </a:rPr>
              <a:t>Deel 2</a:t>
            </a:r>
            <a:endParaRPr lang="nl-NL" sz="3200" dirty="0"/>
          </a:p>
        </p:txBody>
      </p:sp>
      <p:sp>
        <p:nvSpPr>
          <p:cNvPr id="14" name="Tekstvak 13">
            <a:extLst>
              <a:ext uri="{FF2B5EF4-FFF2-40B4-BE49-F238E27FC236}">
                <a16:creationId xmlns:a16="http://schemas.microsoft.com/office/drawing/2014/main" id="{9A89A8B4-960B-CA63-921F-260C12969F55}"/>
              </a:ext>
            </a:extLst>
          </p:cNvPr>
          <p:cNvSpPr txBox="1"/>
          <p:nvPr/>
        </p:nvSpPr>
        <p:spPr>
          <a:xfrm>
            <a:off x="4477513" y="1808824"/>
            <a:ext cx="6866060" cy="1384995"/>
          </a:xfrm>
          <a:prstGeom prst="rect">
            <a:avLst/>
          </a:prstGeom>
          <a:noFill/>
        </p:spPr>
        <p:txBody>
          <a:bodyPr wrap="square">
            <a:spAutoFit/>
          </a:bodyPr>
          <a:lstStyle/>
          <a:p>
            <a:r>
              <a:rPr lang="nl-NL" sz="2800" b="1" dirty="0">
                <a:latin typeface="Calibri" panose="020F0502020204030204" pitchFamily="34" charset="0"/>
                <a:cs typeface="Times New Roman" panose="02020603050405020304" pitchFamily="18" charset="0"/>
              </a:rPr>
              <a:t>Stap 1: Lees de situatie</a:t>
            </a:r>
          </a:p>
          <a:p>
            <a:r>
              <a:rPr lang="nl-NL" sz="2800" b="1" dirty="0">
                <a:latin typeface="Calibri" panose="020F0502020204030204" pitchFamily="34" charset="0"/>
                <a:cs typeface="Times New Roman" panose="02020603050405020304" pitchFamily="18" charset="0"/>
              </a:rPr>
              <a:t>Stap 2: Bedenk hoe je dit kan voorkomen.</a:t>
            </a:r>
            <a:br>
              <a:rPr lang="nl-NL" sz="2800" b="1" dirty="0">
                <a:latin typeface="Calibri" panose="020F0502020204030204" pitchFamily="34" charset="0"/>
                <a:cs typeface="Times New Roman" panose="02020603050405020304" pitchFamily="18" charset="0"/>
              </a:rPr>
            </a:br>
            <a:r>
              <a:rPr lang="nl-NL" sz="2800" b="1" dirty="0">
                <a:latin typeface="Calibri" panose="020F0502020204030204" pitchFamily="34" charset="0"/>
                <a:cs typeface="Times New Roman" panose="02020603050405020304" pitchFamily="18" charset="0"/>
              </a:rPr>
              <a:t>Stap 3: Welke regel past hierbij?</a:t>
            </a:r>
            <a:endParaRPr lang="nl-NL" sz="2800" dirty="0"/>
          </a:p>
        </p:txBody>
      </p:sp>
      <p:pic>
        <p:nvPicPr>
          <p:cNvPr id="18" name="Picture 3" descr="Diagram&#10;&#10;Description automatically generated">
            <a:extLst>
              <a:ext uri="{FF2B5EF4-FFF2-40B4-BE49-F238E27FC236}">
                <a16:creationId xmlns:a16="http://schemas.microsoft.com/office/drawing/2014/main" id="{9F60E5AC-E83A-01CA-2AEF-DEDFF130922D}"/>
              </a:ext>
            </a:extLst>
          </p:cNvPr>
          <p:cNvPicPr>
            <a:picLocks noChangeAspect="1"/>
          </p:cNvPicPr>
          <p:nvPr/>
        </p:nvPicPr>
        <p:blipFill rotWithShape="1">
          <a:blip r:embed="rId6">
            <a:extLst>
              <a:ext uri="{28A0092B-C50C-407E-A947-70E740481C1C}">
                <a14:useLocalDpi xmlns:a14="http://schemas.microsoft.com/office/drawing/2010/main" val="0"/>
              </a:ext>
            </a:extLst>
          </a:blip>
          <a:srcRect l="6174" t="28373" r="64686" b="56141"/>
          <a:stretch/>
        </p:blipFill>
        <p:spPr>
          <a:xfrm rot="806874">
            <a:off x="6739224" y="4494413"/>
            <a:ext cx="2618669" cy="1968046"/>
          </a:xfrm>
          <a:prstGeom prst="rect">
            <a:avLst/>
          </a:prstGeom>
          <a:effectLst>
            <a:outerShdw blurRad="50800" dist="38100" dir="2700000" algn="tl" rotWithShape="0">
              <a:prstClr val="black">
                <a:alpha val="40000"/>
              </a:prstClr>
            </a:outerShdw>
          </a:effectLst>
        </p:spPr>
      </p:pic>
      <p:sp>
        <p:nvSpPr>
          <p:cNvPr id="16" name="Tekstvak 15">
            <a:extLst>
              <a:ext uri="{FF2B5EF4-FFF2-40B4-BE49-F238E27FC236}">
                <a16:creationId xmlns:a16="http://schemas.microsoft.com/office/drawing/2014/main" id="{058BC3D5-FA67-01C0-65CE-2C737C9CA1E1}"/>
              </a:ext>
            </a:extLst>
          </p:cNvPr>
          <p:cNvSpPr txBox="1"/>
          <p:nvPr/>
        </p:nvSpPr>
        <p:spPr>
          <a:xfrm rot="838931">
            <a:off x="6867776" y="4476923"/>
            <a:ext cx="2420730" cy="1569660"/>
          </a:xfrm>
          <a:prstGeom prst="rect">
            <a:avLst/>
          </a:prstGeom>
          <a:noFill/>
        </p:spPr>
        <p:txBody>
          <a:bodyPr wrap="square">
            <a:spAutoFit/>
          </a:bodyPr>
          <a:lstStyle/>
          <a:p>
            <a:br>
              <a:rPr lang="nl-NL" sz="2400" b="1" dirty="0">
                <a:latin typeface="Calibri" panose="020F0502020204030204" pitchFamily="34" charset="0"/>
                <a:cs typeface="Times New Roman" panose="02020603050405020304" pitchFamily="18" charset="0"/>
              </a:rPr>
            </a:br>
            <a:r>
              <a:rPr lang="nl-NL" sz="2400" b="1" dirty="0">
                <a:latin typeface="Calibri" panose="020F0502020204030204" pitchFamily="34" charset="0"/>
                <a:cs typeface="Times New Roman" panose="02020603050405020304" pitchFamily="18" charset="0"/>
              </a:rPr>
              <a:t>Is er een ruzie online, vertel het de juf of meester.</a:t>
            </a:r>
            <a:endParaRPr lang="nl-NL" sz="2400" dirty="0"/>
          </a:p>
        </p:txBody>
      </p:sp>
      <p:sp>
        <p:nvSpPr>
          <p:cNvPr id="22" name="Tekstvak 21">
            <a:extLst>
              <a:ext uri="{FF2B5EF4-FFF2-40B4-BE49-F238E27FC236}">
                <a16:creationId xmlns:a16="http://schemas.microsoft.com/office/drawing/2014/main" id="{F01ABD73-C637-A232-68ED-48A4C41512EF}"/>
              </a:ext>
            </a:extLst>
          </p:cNvPr>
          <p:cNvSpPr txBox="1"/>
          <p:nvPr/>
        </p:nvSpPr>
        <p:spPr>
          <a:xfrm rot="806443">
            <a:off x="7093981" y="4161605"/>
            <a:ext cx="2680320" cy="461665"/>
          </a:xfrm>
          <a:prstGeom prst="rect">
            <a:avLst/>
          </a:prstGeom>
          <a:noFill/>
        </p:spPr>
        <p:txBody>
          <a:bodyPr wrap="square">
            <a:spAutoFit/>
          </a:bodyPr>
          <a:lstStyle/>
          <a:p>
            <a:r>
              <a:rPr lang="nl-NL" sz="2400" b="1" dirty="0">
                <a:solidFill>
                  <a:srgbClr val="002060"/>
                </a:solidFill>
                <a:latin typeface="Calibri" panose="020F0502020204030204" pitchFamily="34" charset="0"/>
                <a:cs typeface="Times New Roman" panose="02020603050405020304" pitchFamily="18" charset="0"/>
              </a:rPr>
              <a:t>Voorbeeld regel:</a:t>
            </a:r>
            <a:endParaRPr lang="nl-NL" sz="2400" dirty="0">
              <a:solidFill>
                <a:srgbClr val="002060"/>
              </a:solidFill>
            </a:endParaRPr>
          </a:p>
        </p:txBody>
      </p:sp>
      <p:pic>
        <p:nvPicPr>
          <p:cNvPr id="12" name="Picture 11" descr="Diagram&#10;&#10;Description automatically generated">
            <a:extLst>
              <a:ext uri="{FF2B5EF4-FFF2-40B4-BE49-F238E27FC236}">
                <a16:creationId xmlns:a16="http://schemas.microsoft.com/office/drawing/2014/main" id="{98A7AE9B-5CC3-1F4C-53D2-2D623A312638}"/>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rot="20839214">
            <a:off x="1014505" y="1057674"/>
            <a:ext cx="3325001" cy="4702203"/>
          </a:xfrm>
          <a:prstGeom prst="rect">
            <a:avLst/>
          </a:prstGeom>
          <a:effectLst>
            <a:outerShdw blurRad="50800" dist="38100" dir="2700000" algn="tl" rotWithShape="0">
              <a:prstClr val="black">
                <a:alpha val="40000"/>
              </a:prstClr>
            </a:outerShdw>
          </a:effectLst>
        </p:spPr>
      </p:pic>
      <p:pic>
        <p:nvPicPr>
          <p:cNvPr id="10" name="Afbeelding 9" descr="Afbeelding met tekst&#10;&#10;Automatisch gegenereerde beschrijving">
            <a:extLst>
              <a:ext uri="{FF2B5EF4-FFF2-40B4-BE49-F238E27FC236}">
                <a16:creationId xmlns:a16="http://schemas.microsoft.com/office/drawing/2014/main" id="{71B2A076-3C26-97B4-4E0F-7796C21EB37D}"/>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326625" y="4761481"/>
            <a:ext cx="1766225" cy="2212428"/>
          </a:xfrm>
          <a:prstGeom prst="rect">
            <a:avLst/>
          </a:prstGeom>
        </p:spPr>
      </p:pic>
      <p:pic>
        <p:nvPicPr>
          <p:cNvPr id="19" name="Afbeelding 18">
            <a:extLst>
              <a:ext uri="{FF2B5EF4-FFF2-40B4-BE49-F238E27FC236}">
                <a16:creationId xmlns:a16="http://schemas.microsoft.com/office/drawing/2014/main" id="{CFB292A8-DDBB-AA69-072C-8BA2FA0DB692}"/>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rot="1257911">
            <a:off x="43055" y="4892311"/>
            <a:ext cx="1253609" cy="554481"/>
          </a:xfrm>
          <a:prstGeom prst="rect">
            <a:avLst/>
          </a:prstGeom>
        </p:spPr>
      </p:pic>
      <p:pic>
        <p:nvPicPr>
          <p:cNvPr id="17" name="Afbeelding 16" descr="Afbeelding met tekst, illustratie&#10;&#10;Automatisch gegenereerde beschrijving">
            <a:extLst>
              <a:ext uri="{FF2B5EF4-FFF2-40B4-BE49-F238E27FC236}">
                <a16:creationId xmlns:a16="http://schemas.microsoft.com/office/drawing/2014/main" id="{EDEEF587-EAFD-3EB1-80CF-BEC9BD766C50}"/>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585720" y="5577625"/>
            <a:ext cx="959467" cy="405783"/>
          </a:xfrm>
          <a:prstGeom prst="rect">
            <a:avLst/>
          </a:prstGeom>
        </p:spPr>
      </p:pic>
    </p:spTree>
    <p:extLst>
      <p:ext uri="{BB962C8B-B14F-4D97-AF65-F5344CB8AC3E}">
        <p14:creationId xmlns:p14="http://schemas.microsoft.com/office/powerpoint/2010/main" val="261372246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52C9F9D5-7274-4B1F-AA8C-FCBE6E937D3B}"/>
              </a:ext>
            </a:extLst>
          </p:cNvPr>
          <p:cNvPicPr>
            <a:picLocks noChangeAspect="1"/>
          </p:cNvPicPr>
          <p:nvPr/>
        </p:nvPicPr>
        <p:blipFill>
          <a:blip r:embed="rId2">
            <a:extLst>
              <a:ext uri="{28A0092B-C50C-407E-A947-70E740481C1C}">
                <a14:useLocalDpi xmlns:a14="http://schemas.microsoft.com/office/drawing/2010/main" val="0"/>
              </a:ext>
            </a:extLst>
          </a:blip>
          <a:srcRect t="21875" b="21875"/>
          <a:stretch/>
        </p:blipFill>
        <p:spPr>
          <a:xfrm>
            <a:off x="0" y="-1"/>
            <a:ext cx="12192000" cy="6858000"/>
          </a:xfrm>
          <a:prstGeom prst="rect">
            <a:avLst/>
          </a:prstGeom>
        </p:spPr>
      </p:pic>
      <p:sp>
        <p:nvSpPr>
          <p:cNvPr id="4" name="Vrije vorm: vorm 3">
            <a:extLst>
              <a:ext uri="{FF2B5EF4-FFF2-40B4-BE49-F238E27FC236}">
                <a16:creationId xmlns:a16="http://schemas.microsoft.com/office/drawing/2014/main" id="{FE119C1E-B0AE-B0BE-A991-D7B3F0528D74}"/>
              </a:ext>
            </a:extLst>
          </p:cNvPr>
          <p:cNvSpPr/>
          <p:nvPr/>
        </p:nvSpPr>
        <p:spPr>
          <a:xfrm rot="1008312">
            <a:off x="2658610" y="1229176"/>
            <a:ext cx="6694678" cy="4847207"/>
          </a:xfrm>
          <a:custGeom>
            <a:avLst/>
            <a:gdLst>
              <a:gd name="connsiteX0" fmla="*/ 1186842 w 11217488"/>
              <a:gd name="connsiteY0" fmla="*/ 266061 h 952268"/>
              <a:gd name="connsiteX1" fmla="*/ 10108651 w 11217488"/>
              <a:gd name="connsiteY1" fmla="*/ 26779 h 952268"/>
              <a:gd name="connsiteX2" fmla="*/ 10083014 w 11217488"/>
              <a:gd name="connsiteY2" fmla="*/ 864267 h 952268"/>
              <a:gd name="connsiteX3" fmla="*/ 1058655 w 11217488"/>
              <a:gd name="connsiteY3" fmla="*/ 855721 h 952268"/>
              <a:gd name="connsiteX4" fmla="*/ 1186842 w 11217488"/>
              <a:gd name="connsiteY4" fmla="*/ 266061 h 9522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217488" h="952268">
                <a:moveTo>
                  <a:pt x="1186842" y="266061"/>
                </a:moveTo>
                <a:cubicBezTo>
                  <a:pt x="2695175" y="127904"/>
                  <a:pt x="8625956" y="-72922"/>
                  <a:pt x="10108651" y="26779"/>
                </a:cubicBezTo>
                <a:cubicBezTo>
                  <a:pt x="11591346" y="126480"/>
                  <a:pt x="11591347" y="726110"/>
                  <a:pt x="10083014" y="864267"/>
                </a:cubicBezTo>
                <a:cubicBezTo>
                  <a:pt x="8574681" y="1002424"/>
                  <a:pt x="2539926" y="961119"/>
                  <a:pt x="1058655" y="855721"/>
                </a:cubicBezTo>
                <a:cubicBezTo>
                  <a:pt x="-422616" y="750323"/>
                  <a:pt x="-321491" y="404218"/>
                  <a:pt x="1186842" y="266061"/>
                </a:cubicBezTo>
                <a:close/>
              </a:path>
            </a:pathLst>
          </a:custGeom>
          <a:solidFill>
            <a:srgbClr val="F47920">
              <a:alpha val="6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p>
        </p:txBody>
      </p:sp>
      <p:sp>
        <p:nvSpPr>
          <p:cNvPr id="2" name="Title 1">
            <a:extLst>
              <a:ext uri="{FF2B5EF4-FFF2-40B4-BE49-F238E27FC236}">
                <a16:creationId xmlns:a16="http://schemas.microsoft.com/office/drawing/2014/main" id="{349C8286-8E55-4427-A138-17B81227E8F4}"/>
              </a:ext>
            </a:extLst>
          </p:cNvPr>
          <p:cNvSpPr>
            <a:spLocks noGrp="1"/>
          </p:cNvSpPr>
          <p:nvPr>
            <p:ph type="ctrTitle"/>
          </p:nvPr>
        </p:nvSpPr>
        <p:spPr>
          <a:xfrm>
            <a:off x="3164979" y="2062269"/>
            <a:ext cx="5986258" cy="3327437"/>
          </a:xfrm>
        </p:spPr>
        <p:txBody>
          <a:bodyPr>
            <a:noAutofit/>
          </a:bodyPr>
          <a:lstStyle/>
          <a:p>
            <a:r>
              <a:rPr lang="nl-NL" sz="2800" b="1" dirty="0">
                <a:effectLst/>
                <a:latin typeface="Calibri" panose="020F0502020204030204" pitchFamily="34" charset="0"/>
                <a:ea typeface="Calibri" panose="020F0502020204030204" pitchFamily="34" charset="0"/>
                <a:cs typeface="Times New Roman" panose="02020603050405020304" pitchFamily="18" charset="0"/>
              </a:rPr>
              <a:t>De klas heeft een </a:t>
            </a:r>
            <a:r>
              <a:rPr lang="nl-NL" sz="2800" b="1" dirty="0" err="1">
                <a:effectLst/>
                <a:latin typeface="Calibri" panose="020F0502020204030204" pitchFamily="34" charset="0"/>
                <a:ea typeface="Calibri" panose="020F0502020204030204" pitchFamily="34" charset="0"/>
                <a:cs typeface="Times New Roman" panose="02020603050405020304" pitchFamily="18" charset="0"/>
              </a:rPr>
              <a:t>WhatsAppGroep</a:t>
            </a:r>
            <a:r>
              <a:rPr lang="nl-NL" sz="2800" b="1" dirty="0">
                <a:effectLst/>
                <a:latin typeface="Calibri" panose="020F0502020204030204" pitchFamily="34" charset="0"/>
                <a:ea typeface="Calibri" panose="020F0502020204030204" pitchFamily="34" charset="0"/>
                <a:cs typeface="Times New Roman" panose="02020603050405020304" pitchFamily="18" charset="0"/>
              </a:rPr>
              <a:t> met </a:t>
            </a:r>
            <a:r>
              <a:rPr lang="nl-NL" sz="2800" b="1" dirty="0">
                <a:latin typeface="Calibri" panose="020F0502020204030204" pitchFamily="34" charset="0"/>
                <a:ea typeface="Calibri" panose="020F0502020204030204" pitchFamily="34" charset="0"/>
                <a:cs typeface="Times New Roman" panose="02020603050405020304" pitchFamily="18" charset="0"/>
              </a:rPr>
              <a:t>iedereen uit</a:t>
            </a:r>
            <a:r>
              <a:rPr lang="nl-NL" sz="2800" b="1" dirty="0">
                <a:effectLst/>
                <a:latin typeface="Calibri" panose="020F0502020204030204" pitchFamily="34" charset="0"/>
                <a:ea typeface="Calibri" panose="020F0502020204030204" pitchFamily="34" charset="0"/>
                <a:cs typeface="Times New Roman" panose="02020603050405020304" pitchFamily="18" charset="0"/>
              </a:rPr>
              <a:t> de klas. </a:t>
            </a:r>
            <a:br>
              <a:rPr lang="nl-NL" sz="2800" b="1" dirty="0">
                <a:effectLst/>
                <a:latin typeface="Calibri" panose="020F0502020204030204" pitchFamily="34" charset="0"/>
                <a:ea typeface="Calibri" panose="020F0502020204030204" pitchFamily="34" charset="0"/>
                <a:cs typeface="Times New Roman" panose="02020603050405020304" pitchFamily="18" charset="0"/>
              </a:rPr>
            </a:br>
            <a:r>
              <a:rPr lang="nl-NL" sz="2800" b="1" dirty="0">
                <a:effectLst/>
                <a:latin typeface="Calibri" panose="020F0502020204030204" pitchFamily="34" charset="0"/>
                <a:ea typeface="Calibri" panose="020F0502020204030204" pitchFamily="34" charset="0"/>
                <a:cs typeface="Times New Roman" panose="02020603050405020304" pitchFamily="18" charset="0"/>
              </a:rPr>
              <a:t>Door een ruzie is er 1 klasgenoot uit de groep verwijderd door de meisje</a:t>
            </a:r>
            <a:r>
              <a:rPr lang="nl-NL" sz="2800" b="1" dirty="0">
                <a:latin typeface="Calibri" panose="020F0502020204030204" pitchFamily="34" charset="0"/>
                <a:ea typeface="Calibri" panose="020F0502020204030204" pitchFamily="34" charset="0"/>
                <a:cs typeface="Times New Roman" panose="02020603050405020304" pitchFamily="18" charset="0"/>
              </a:rPr>
              <a:t>s</a:t>
            </a:r>
            <a:r>
              <a:rPr lang="nl-NL" sz="2800" b="1" dirty="0">
                <a:effectLst/>
                <a:latin typeface="Calibri" panose="020F0502020204030204" pitchFamily="34" charset="0"/>
                <a:ea typeface="Calibri" panose="020F0502020204030204" pitchFamily="34" charset="0"/>
                <a:cs typeface="Times New Roman" panose="02020603050405020304" pitchFamily="18" charset="0"/>
              </a:rPr>
              <a:t> waarmee hij ruzie heeft. Hij wordt buitengesloten en ondertussen wordt er vervelend over hem gepraat in de </a:t>
            </a:r>
            <a:r>
              <a:rPr lang="nl-NL" sz="2800" b="1" dirty="0" err="1">
                <a:effectLst/>
                <a:latin typeface="Calibri" panose="020F0502020204030204" pitchFamily="34" charset="0"/>
                <a:ea typeface="Calibri" panose="020F0502020204030204" pitchFamily="34" charset="0"/>
                <a:cs typeface="Times New Roman" panose="02020603050405020304" pitchFamily="18" charset="0"/>
              </a:rPr>
              <a:t>WhatsAppGroep</a:t>
            </a:r>
            <a:r>
              <a:rPr lang="nl-NL" sz="2800" b="1" dirty="0">
                <a:effectLst/>
                <a:latin typeface="Calibri" panose="020F0502020204030204" pitchFamily="34" charset="0"/>
                <a:ea typeface="Calibri" panose="020F0502020204030204" pitchFamily="34" charset="0"/>
                <a:cs typeface="Times New Roman" panose="02020603050405020304" pitchFamily="18" charset="0"/>
              </a:rPr>
              <a:t>.</a:t>
            </a:r>
          </a:p>
        </p:txBody>
      </p:sp>
      <p:pic>
        <p:nvPicPr>
          <p:cNvPr id="11" name="Picture 10" descr="Logo&#10;&#10;Description automatically generated">
            <a:extLst>
              <a:ext uri="{FF2B5EF4-FFF2-40B4-BE49-F238E27FC236}">
                <a16:creationId xmlns:a16="http://schemas.microsoft.com/office/drawing/2014/main" id="{B2BC0D41-31A9-48E6-99A7-4718F097923A}"/>
              </a:ext>
            </a:extLst>
          </p:cNvPr>
          <p:cNvPicPr>
            <a:picLocks noChangeAspect="1"/>
          </p:cNvPicPr>
          <p:nvPr/>
        </p:nvPicPr>
        <p:blipFill rotWithShape="1">
          <a:blip r:embed="rId3">
            <a:extLst>
              <a:ext uri="{28A0092B-C50C-407E-A947-70E740481C1C}">
                <a14:useLocalDpi xmlns:a14="http://schemas.microsoft.com/office/drawing/2010/main" val="0"/>
              </a:ext>
            </a:extLst>
          </a:blip>
          <a:srcRect b="13593"/>
          <a:stretch/>
        </p:blipFill>
        <p:spPr>
          <a:xfrm>
            <a:off x="10126797" y="256249"/>
            <a:ext cx="1699346" cy="1617477"/>
          </a:xfrm>
          <a:prstGeom prst="rect">
            <a:avLst/>
          </a:prstGeom>
        </p:spPr>
      </p:pic>
      <p:sp>
        <p:nvSpPr>
          <p:cNvPr id="13" name="TextBox 3">
            <a:extLst>
              <a:ext uri="{FF2B5EF4-FFF2-40B4-BE49-F238E27FC236}">
                <a16:creationId xmlns:a16="http://schemas.microsoft.com/office/drawing/2014/main" id="{573C0EA5-AC32-42C2-8B00-1D5BD3070CF7}"/>
              </a:ext>
            </a:extLst>
          </p:cNvPr>
          <p:cNvSpPr txBox="1"/>
          <p:nvPr/>
        </p:nvSpPr>
        <p:spPr>
          <a:xfrm>
            <a:off x="2537592" y="294910"/>
            <a:ext cx="7116816" cy="923330"/>
          </a:xfrm>
          <a:prstGeom prst="rect">
            <a:avLst/>
          </a:prstGeom>
          <a:noFill/>
        </p:spPr>
        <p:txBody>
          <a:bodyPr wrap="square" rtlCol="0">
            <a:spAutoFit/>
          </a:bodyPr>
          <a:lstStyle/>
          <a:p>
            <a:pPr algn="ctr"/>
            <a:r>
              <a:rPr lang="nl-NL" sz="5400" b="1" dirty="0">
                <a:solidFill>
                  <a:schemeClr val="accent2"/>
                </a:solidFill>
                <a:latin typeface="Co headline" panose="020B0803060202020204" pitchFamily="34" charset="0"/>
                <a:cs typeface="Co headline" panose="020B0803060202020204" pitchFamily="34" charset="0"/>
              </a:rPr>
              <a:t>Online Rules</a:t>
            </a:r>
            <a:endParaRPr lang="LID4096" sz="5400" b="1" dirty="0">
              <a:solidFill>
                <a:schemeClr val="accent2"/>
              </a:solidFill>
              <a:latin typeface="Co headline" panose="020B0803060202020204" pitchFamily="34" charset="0"/>
              <a:cs typeface="Co headline" panose="020B0803060202020204" pitchFamily="34" charset="0"/>
            </a:endParaRPr>
          </a:p>
        </p:txBody>
      </p:sp>
      <p:pic>
        <p:nvPicPr>
          <p:cNvPr id="6" name="Afbeelding 5" descr="Afbeelding met tekst, vectorafbeeldingen&#10;&#10;Automatisch gegenereerde beschrijving">
            <a:extLst>
              <a:ext uri="{FF2B5EF4-FFF2-40B4-BE49-F238E27FC236}">
                <a16:creationId xmlns:a16="http://schemas.microsoft.com/office/drawing/2014/main" id="{D465352E-D5CE-6620-E1CA-48C9EDD35F2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151237" y="1208930"/>
            <a:ext cx="2956207" cy="3760616"/>
          </a:xfrm>
          <a:prstGeom prst="rect">
            <a:avLst/>
          </a:prstGeom>
        </p:spPr>
      </p:pic>
      <p:pic>
        <p:nvPicPr>
          <p:cNvPr id="10" name="Afbeelding 9" descr="Afbeelding met tekst&#10;&#10;Automatisch gegenereerde beschrijving">
            <a:extLst>
              <a:ext uri="{FF2B5EF4-FFF2-40B4-BE49-F238E27FC236}">
                <a16:creationId xmlns:a16="http://schemas.microsoft.com/office/drawing/2014/main" id="{71B2A076-3C26-97B4-4E0F-7796C21EB37D}"/>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22373" y="1826099"/>
            <a:ext cx="2755395" cy="3451493"/>
          </a:xfrm>
          <a:prstGeom prst="rect">
            <a:avLst/>
          </a:prstGeom>
        </p:spPr>
      </p:pic>
      <p:pic>
        <p:nvPicPr>
          <p:cNvPr id="17" name="Afbeelding 16" descr="Afbeelding met tekst, illustratie&#10;&#10;Automatisch gegenereerde beschrijving">
            <a:extLst>
              <a:ext uri="{FF2B5EF4-FFF2-40B4-BE49-F238E27FC236}">
                <a16:creationId xmlns:a16="http://schemas.microsoft.com/office/drawing/2014/main" id="{EDEEF587-EAFD-3EB1-80CF-BEC9BD766C50}"/>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23928" y="2989949"/>
            <a:ext cx="2076257" cy="878101"/>
          </a:xfrm>
          <a:prstGeom prst="rect">
            <a:avLst/>
          </a:prstGeom>
        </p:spPr>
      </p:pic>
      <p:pic>
        <p:nvPicPr>
          <p:cNvPr id="19" name="Afbeelding 18">
            <a:extLst>
              <a:ext uri="{FF2B5EF4-FFF2-40B4-BE49-F238E27FC236}">
                <a16:creationId xmlns:a16="http://schemas.microsoft.com/office/drawing/2014/main" id="{CFB292A8-DDBB-AA69-072C-8BA2FA0DB692}"/>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rot="1257911">
            <a:off x="52998" y="815938"/>
            <a:ext cx="2684117" cy="1187206"/>
          </a:xfrm>
          <a:prstGeom prst="rect">
            <a:avLst/>
          </a:prstGeom>
        </p:spPr>
      </p:pic>
      <p:pic>
        <p:nvPicPr>
          <p:cNvPr id="21" name="Afbeelding 20">
            <a:extLst>
              <a:ext uri="{FF2B5EF4-FFF2-40B4-BE49-F238E27FC236}">
                <a16:creationId xmlns:a16="http://schemas.microsoft.com/office/drawing/2014/main" id="{B6CD2631-E7A0-4AF7-9E09-E307B8278973}"/>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0123469" y="3858880"/>
            <a:ext cx="2068531" cy="1070485"/>
          </a:xfrm>
          <a:prstGeom prst="rect">
            <a:avLst/>
          </a:prstGeom>
        </p:spPr>
      </p:pic>
      <p:sp>
        <p:nvSpPr>
          <p:cNvPr id="3" name="Tekstvak 2">
            <a:extLst>
              <a:ext uri="{FF2B5EF4-FFF2-40B4-BE49-F238E27FC236}">
                <a16:creationId xmlns:a16="http://schemas.microsoft.com/office/drawing/2014/main" id="{4572D6CF-C8CB-7822-8A8D-AE8BB08C56A1}"/>
              </a:ext>
            </a:extLst>
          </p:cNvPr>
          <p:cNvSpPr txBox="1"/>
          <p:nvPr/>
        </p:nvSpPr>
        <p:spPr>
          <a:xfrm>
            <a:off x="472389" y="82658"/>
            <a:ext cx="1699346" cy="584775"/>
          </a:xfrm>
          <a:prstGeom prst="rect">
            <a:avLst/>
          </a:prstGeom>
          <a:noFill/>
        </p:spPr>
        <p:txBody>
          <a:bodyPr wrap="square">
            <a:spAutoFit/>
          </a:bodyPr>
          <a:lstStyle/>
          <a:p>
            <a:r>
              <a:rPr lang="nl-NL" sz="3200" b="1" dirty="0">
                <a:solidFill>
                  <a:srgbClr val="000000"/>
                </a:solidFill>
                <a:latin typeface="Calibri" panose="020F0502020204030204" pitchFamily="34" charset="0"/>
              </a:rPr>
              <a:t>Deel 2</a:t>
            </a:r>
            <a:endParaRPr lang="nl-NL" sz="3200" dirty="0"/>
          </a:p>
        </p:txBody>
      </p:sp>
    </p:spTree>
    <p:extLst>
      <p:ext uri="{BB962C8B-B14F-4D97-AF65-F5344CB8AC3E}">
        <p14:creationId xmlns:p14="http://schemas.microsoft.com/office/powerpoint/2010/main" val="240558491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52C9F9D5-7274-4B1F-AA8C-FCBE6E937D3B}"/>
              </a:ext>
            </a:extLst>
          </p:cNvPr>
          <p:cNvPicPr>
            <a:picLocks noChangeAspect="1"/>
          </p:cNvPicPr>
          <p:nvPr/>
        </p:nvPicPr>
        <p:blipFill>
          <a:blip r:embed="rId2">
            <a:extLst>
              <a:ext uri="{28A0092B-C50C-407E-A947-70E740481C1C}">
                <a14:useLocalDpi xmlns:a14="http://schemas.microsoft.com/office/drawing/2010/main" val="0"/>
              </a:ext>
            </a:extLst>
          </a:blip>
          <a:srcRect t="21875" b="21875"/>
          <a:stretch/>
        </p:blipFill>
        <p:spPr>
          <a:xfrm>
            <a:off x="0" y="-1"/>
            <a:ext cx="12192000" cy="6858000"/>
          </a:xfrm>
          <a:prstGeom prst="rect">
            <a:avLst/>
          </a:prstGeom>
        </p:spPr>
      </p:pic>
      <p:sp>
        <p:nvSpPr>
          <p:cNvPr id="4" name="Vrije vorm: vorm 3">
            <a:extLst>
              <a:ext uri="{FF2B5EF4-FFF2-40B4-BE49-F238E27FC236}">
                <a16:creationId xmlns:a16="http://schemas.microsoft.com/office/drawing/2014/main" id="{FE119C1E-B0AE-B0BE-A991-D7B3F0528D74}"/>
              </a:ext>
            </a:extLst>
          </p:cNvPr>
          <p:cNvSpPr/>
          <p:nvPr/>
        </p:nvSpPr>
        <p:spPr>
          <a:xfrm rot="1008312">
            <a:off x="2658610" y="1229176"/>
            <a:ext cx="6694678" cy="4847207"/>
          </a:xfrm>
          <a:custGeom>
            <a:avLst/>
            <a:gdLst>
              <a:gd name="connsiteX0" fmla="*/ 1186842 w 11217488"/>
              <a:gd name="connsiteY0" fmla="*/ 266061 h 952268"/>
              <a:gd name="connsiteX1" fmla="*/ 10108651 w 11217488"/>
              <a:gd name="connsiteY1" fmla="*/ 26779 h 952268"/>
              <a:gd name="connsiteX2" fmla="*/ 10083014 w 11217488"/>
              <a:gd name="connsiteY2" fmla="*/ 864267 h 952268"/>
              <a:gd name="connsiteX3" fmla="*/ 1058655 w 11217488"/>
              <a:gd name="connsiteY3" fmla="*/ 855721 h 952268"/>
              <a:gd name="connsiteX4" fmla="*/ 1186842 w 11217488"/>
              <a:gd name="connsiteY4" fmla="*/ 266061 h 9522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217488" h="952268">
                <a:moveTo>
                  <a:pt x="1186842" y="266061"/>
                </a:moveTo>
                <a:cubicBezTo>
                  <a:pt x="2695175" y="127904"/>
                  <a:pt x="8625956" y="-72922"/>
                  <a:pt x="10108651" y="26779"/>
                </a:cubicBezTo>
                <a:cubicBezTo>
                  <a:pt x="11591346" y="126480"/>
                  <a:pt x="11591347" y="726110"/>
                  <a:pt x="10083014" y="864267"/>
                </a:cubicBezTo>
                <a:cubicBezTo>
                  <a:pt x="8574681" y="1002424"/>
                  <a:pt x="2539926" y="961119"/>
                  <a:pt x="1058655" y="855721"/>
                </a:cubicBezTo>
                <a:cubicBezTo>
                  <a:pt x="-422616" y="750323"/>
                  <a:pt x="-321491" y="404218"/>
                  <a:pt x="1186842" y="266061"/>
                </a:cubicBezTo>
                <a:close/>
              </a:path>
            </a:pathLst>
          </a:custGeom>
          <a:solidFill>
            <a:srgbClr val="F47920">
              <a:alpha val="6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p>
        </p:txBody>
      </p:sp>
      <p:sp>
        <p:nvSpPr>
          <p:cNvPr id="2" name="Title 1">
            <a:extLst>
              <a:ext uri="{FF2B5EF4-FFF2-40B4-BE49-F238E27FC236}">
                <a16:creationId xmlns:a16="http://schemas.microsoft.com/office/drawing/2014/main" id="{349C8286-8E55-4427-A138-17B81227E8F4}"/>
              </a:ext>
            </a:extLst>
          </p:cNvPr>
          <p:cNvSpPr>
            <a:spLocks noGrp="1"/>
          </p:cNvSpPr>
          <p:nvPr>
            <p:ph type="ctrTitle"/>
          </p:nvPr>
        </p:nvSpPr>
        <p:spPr>
          <a:xfrm>
            <a:off x="3282087" y="2444036"/>
            <a:ext cx="5986258" cy="3229782"/>
          </a:xfrm>
        </p:spPr>
        <p:txBody>
          <a:bodyPr>
            <a:noAutofit/>
          </a:bodyPr>
          <a:lstStyle/>
          <a:p>
            <a:r>
              <a:rPr lang="nl-NL" sz="2800" b="1" dirty="0">
                <a:latin typeface="Calibri" panose="020F0502020204030204" pitchFamily="34" charset="0"/>
                <a:ea typeface="Calibri" panose="020F0502020204030204" pitchFamily="34" charset="0"/>
                <a:cs typeface="Times New Roman" panose="02020603050405020304" pitchFamily="18" charset="0"/>
              </a:rPr>
              <a:t>Er is een erg gênante foto gemaakt van een meisje uit jouw klas.</a:t>
            </a:r>
            <a:br>
              <a:rPr lang="nl-NL" sz="2800" b="1" dirty="0">
                <a:latin typeface="Calibri" panose="020F0502020204030204" pitchFamily="34" charset="0"/>
                <a:ea typeface="Calibri" panose="020F0502020204030204" pitchFamily="34" charset="0"/>
                <a:cs typeface="Times New Roman" panose="02020603050405020304" pitchFamily="18" charset="0"/>
              </a:rPr>
            </a:br>
            <a:r>
              <a:rPr lang="nl-NL" sz="2800" b="1" dirty="0">
                <a:latin typeface="Calibri" panose="020F0502020204030204" pitchFamily="34" charset="0"/>
                <a:ea typeface="Calibri" panose="020F0502020204030204" pitchFamily="34" charset="0"/>
                <a:cs typeface="Times New Roman" panose="02020603050405020304" pitchFamily="18" charset="0"/>
              </a:rPr>
              <a:t> Zij weet zelf niks af van deze foto. De foto wordt door iedereen gedeeld en ook jij krijgt hem doorgestuurd. Je twijfelt of je hem moet doorsturen of dat je het meisje moet vertellen dat deze foto van haar door de klas gedeeld wordt.</a:t>
            </a:r>
            <a:endParaRPr lang="nl-NL" sz="2800" b="1"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11" name="Picture 10" descr="Logo&#10;&#10;Description automatically generated">
            <a:extLst>
              <a:ext uri="{FF2B5EF4-FFF2-40B4-BE49-F238E27FC236}">
                <a16:creationId xmlns:a16="http://schemas.microsoft.com/office/drawing/2014/main" id="{B2BC0D41-31A9-48E6-99A7-4718F097923A}"/>
              </a:ext>
            </a:extLst>
          </p:cNvPr>
          <p:cNvPicPr>
            <a:picLocks noChangeAspect="1"/>
          </p:cNvPicPr>
          <p:nvPr/>
        </p:nvPicPr>
        <p:blipFill rotWithShape="1">
          <a:blip r:embed="rId3">
            <a:extLst>
              <a:ext uri="{28A0092B-C50C-407E-A947-70E740481C1C}">
                <a14:useLocalDpi xmlns:a14="http://schemas.microsoft.com/office/drawing/2010/main" val="0"/>
              </a:ext>
            </a:extLst>
          </a:blip>
          <a:srcRect b="13593"/>
          <a:stretch/>
        </p:blipFill>
        <p:spPr>
          <a:xfrm>
            <a:off x="10126797" y="256249"/>
            <a:ext cx="1699346" cy="1617477"/>
          </a:xfrm>
          <a:prstGeom prst="rect">
            <a:avLst/>
          </a:prstGeom>
        </p:spPr>
      </p:pic>
      <p:sp>
        <p:nvSpPr>
          <p:cNvPr id="13" name="TextBox 3">
            <a:extLst>
              <a:ext uri="{FF2B5EF4-FFF2-40B4-BE49-F238E27FC236}">
                <a16:creationId xmlns:a16="http://schemas.microsoft.com/office/drawing/2014/main" id="{573C0EA5-AC32-42C2-8B00-1D5BD3070CF7}"/>
              </a:ext>
            </a:extLst>
          </p:cNvPr>
          <p:cNvSpPr txBox="1"/>
          <p:nvPr/>
        </p:nvSpPr>
        <p:spPr>
          <a:xfrm>
            <a:off x="2537592" y="294910"/>
            <a:ext cx="7116816" cy="923330"/>
          </a:xfrm>
          <a:prstGeom prst="rect">
            <a:avLst/>
          </a:prstGeom>
          <a:noFill/>
        </p:spPr>
        <p:txBody>
          <a:bodyPr wrap="square" rtlCol="0">
            <a:spAutoFit/>
          </a:bodyPr>
          <a:lstStyle/>
          <a:p>
            <a:pPr algn="ctr"/>
            <a:r>
              <a:rPr lang="nl-NL" sz="5400" b="1" dirty="0">
                <a:solidFill>
                  <a:schemeClr val="accent2"/>
                </a:solidFill>
                <a:latin typeface="Co headline" panose="020B0803060202020204" pitchFamily="34" charset="0"/>
                <a:cs typeface="Co headline" panose="020B0803060202020204" pitchFamily="34" charset="0"/>
              </a:rPr>
              <a:t>Online Rules</a:t>
            </a:r>
            <a:endParaRPr lang="LID4096" sz="5400" b="1" dirty="0">
              <a:solidFill>
                <a:schemeClr val="accent2"/>
              </a:solidFill>
              <a:latin typeface="Co headline" panose="020B0803060202020204" pitchFamily="34" charset="0"/>
              <a:cs typeface="Co headline" panose="020B0803060202020204" pitchFamily="34" charset="0"/>
            </a:endParaRPr>
          </a:p>
        </p:txBody>
      </p:sp>
      <p:pic>
        <p:nvPicPr>
          <p:cNvPr id="6" name="Afbeelding 5" descr="Afbeelding met tekst, vectorafbeeldingen&#10;&#10;Automatisch gegenereerde beschrijving">
            <a:extLst>
              <a:ext uri="{FF2B5EF4-FFF2-40B4-BE49-F238E27FC236}">
                <a16:creationId xmlns:a16="http://schemas.microsoft.com/office/drawing/2014/main" id="{D465352E-D5CE-6620-E1CA-48C9EDD35F2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151237" y="1208930"/>
            <a:ext cx="2956207" cy="3760616"/>
          </a:xfrm>
          <a:prstGeom prst="rect">
            <a:avLst/>
          </a:prstGeom>
        </p:spPr>
      </p:pic>
      <p:pic>
        <p:nvPicPr>
          <p:cNvPr id="10" name="Afbeelding 9" descr="Afbeelding met tekst&#10;&#10;Automatisch gegenereerde beschrijving">
            <a:extLst>
              <a:ext uri="{FF2B5EF4-FFF2-40B4-BE49-F238E27FC236}">
                <a16:creationId xmlns:a16="http://schemas.microsoft.com/office/drawing/2014/main" id="{71B2A076-3C26-97B4-4E0F-7796C21EB37D}"/>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22373" y="1826099"/>
            <a:ext cx="2755395" cy="3451493"/>
          </a:xfrm>
          <a:prstGeom prst="rect">
            <a:avLst/>
          </a:prstGeom>
        </p:spPr>
      </p:pic>
      <p:pic>
        <p:nvPicPr>
          <p:cNvPr id="17" name="Afbeelding 16" descr="Afbeelding met tekst, illustratie&#10;&#10;Automatisch gegenereerde beschrijving">
            <a:extLst>
              <a:ext uri="{FF2B5EF4-FFF2-40B4-BE49-F238E27FC236}">
                <a16:creationId xmlns:a16="http://schemas.microsoft.com/office/drawing/2014/main" id="{EDEEF587-EAFD-3EB1-80CF-BEC9BD766C50}"/>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23928" y="2989949"/>
            <a:ext cx="2076257" cy="878101"/>
          </a:xfrm>
          <a:prstGeom prst="rect">
            <a:avLst/>
          </a:prstGeom>
        </p:spPr>
      </p:pic>
      <p:pic>
        <p:nvPicPr>
          <p:cNvPr id="19" name="Afbeelding 18">
            <a:extLst>
              <a:ext uri="{FF2B5EF4-FFF2-40B4-BE49-F238E27FC236}">
                <a16:creationId xmlns:a16="http://schemas.microsoft.com/office/drawing/2014/main" id="{CFB292A8-DDBB-AA69-072C-8BA2FA0DB692}"/>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rot="1257911">
            <a:off x="52998" y="815938"/>
            <a:ext cx="2684117" cy="1187206"/>
          </a:xfrm>
          <a:prstGeom prst="rect">
            <a:avLst/>
          </a:prstGeom>
        </p:spPr>
      </p:pic>
      <p:pic>
        <p:nvPicPr>
          <p:cNvPr id="21" name="Afbeelding 20">
            <a:extLst>
              <a:ext uri="{FF2B5EF4-FFF2-40B4-BE49-F238E27FC236}">
                <a16:creationId xmlns:a16="http://schemas.microsoft.com/office/drawing/2014/main" id="{B6CD2631-E7A0-4AF7-9E09-E307B8278973}"/>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0123469" y="3858880"/>
            <a:ext cx="2068531" cy="1070485"/>
          </a:xfrm>
          <a:prstGeom prst="rect">
            <a:avLst/>
          </a:prstGeom>
        </p:spPr>
      </p:pic>
      <p:sp>
        <p:nvSpPr>
          <p:cNvPr id="3" name="Tekstvak 2">
            <a:extLst>
              <a:ext uri="{FF2B5EF4-FFF2-40B4-BE49-F238E27FC236}">
                <a16:creationId xmlns:a16="http://schemas.microsoft.com/office/drawing/2014/main" id="{4572D6CF-C8CB-7822-8A8D-AE8BB08C56A1}"/>
              </a:ext>
            </a:extLst>
          </p:cNvPr>
          <p:cNvSpPr txBox="1"/>
          <p:nvPr/>
        </p:nvSpPr>
        <p:spPr>
          <a:xfrm>
            <a:off x="472389" y="82658"/>
            <a:ext cx="1699346" cy="584775"/>
          </a:xfrm>
          <a:prstGeom prst="rect">
            <a:avLst/>
          </a:prstGeom>
          <a:noFill/>
        </p:spPr>
        <p:txBody>
          <a:bodyPr wrap="square">
            <a:spAutoFit/>
          </a:bodyPr>
          <a:lstStyle/>
          <a:p>
            <a:r>
              <a:rPr lang="nl-NL" sz="3200" b="1" dirty="0">
                <a:solidFill>
                  <a:srgbClr val="000000"/>
                </a:solidFill>
                <a:latin typeface="Calibri" panose="020F0502020204030204" pitchFamily="34" charset="0"/>
              </a:rPr>
              <a:t>Deel 2</a:t>
            </a:r>
            <a:endParaRPr lang="nl-NL" sz="3200" dirty="0"/>
          </a:p>
        </p:txBody>
      </p:sp>
    </p:spTree>
    <p:extLst>
      <p:ext uri="{BB962C8B-B14F-4D97-AF65-F5344CB8AC3E}">
        <p14:creationId xmlns:p14="http://schemas.microsoft.com/office/powerpoint/2010/main" val="316285450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52C9F9D5-7274-4B1F-AA8C-FCBE6E937D3B}"/>
              </a:ext>
            </a:extLst>
          </p:cNvPr>
          <p:cNvPicPr>
            <a:picLocks noChangeAspect="1"/>
          </p:cNvPicPr>
          <p:nvPr/>
        </p:nvPicPr>
        <p:blipFill>
          <a:blip r:embed="rId2">
            <a:extLst>
              <a:ext uri="{28A0092B-C50C-407E-A947-70E740481C1C}">
                <a14:useLocalDpi xmlns:a14="http://schemas.microsoft.com/office/drawing/2010/main" val="0"/>
              </a:ext>
            </a:extLst>
          </a:blip>
          <a:srcRect t="21875" b="21875"/>
          <a:stretch/>
        </p:blipFill>
        <p:spPr>
          <a:xfrm>
            <a:off x="0" y="-1"/>
            <a:ext cx="12192000" cy="6858000"/>
          </a:xfrm>
          <a:prstGeom prst="rect">
            <a:avLst/>
          </a:prstGeom>
        </p:spPr>
      </p:pic>
      <p:sp>
        <p:nvSpPr>
          <p:cNvPr id="4" name="Vrije vorm: vorm 3">
            <a:extLst>
              <a:ext uri="{FF2B5EF4-FFF2-40B4-BE49-F238E27FC236}">
                <a16:creationId xmlns:a16="http://schemas.microsoft.com/office/drawing/2014/main" id="{FE119C1E-B0AE-B0BE-A991-D7B3F0528D74}"/>
              </a:ext>
            </a:extLst>
          </p:cNvPr>
          <p:cNvSpPr/>
          <p:nvPr/>
        </p:nvSpPr>
        <p:spPr>
          <a:xfrm rot="311405">
            <a:off x="2756524" y="1213331"/>
            <a:ext cx="6489483" cy="4200186"/>
          </a:xfrm>
          <a:custGeom>
            <a:avLst/>
            <a:gdLst>
              <a:gd name="connsiteX0" fmla="*/ 1186842 w 11217488"/>
              <a:gd name="connsiteY0" fmla="*/ 266061 h 952268"/>
              <a:gd name="connsiteX1" fmla="*/ 10108651 w 11217488"/>
              <a:gd name="connsiteY1" fmla="*/ 26779 h 952268"/>
              <a:gd name="connsiteX2" fmla="*/ 10083014 w 11217488"/>
              <a:gd name="connsiteY2" fmla="*/ 864267 h 952268"/>
              <a:gd name="connsiteX3" fmla="*/ 1058655 w 11217488"/>
              <a:gd name="connsiteY3" fmla="*/ 855721 h 952268"/>
              <a:gd name="connsiteX4" fmla="*/ 1186842 w 11217488"/>
              <a:gd name="connsiteY4" fmla="*/ 266061 h 9522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217488" h="952268">
                <a:moveTo>
                  <a:pt x="1186842" y="266061"/>
                </a:moveTo>
                <a:cubicBezTo>
                  <a:pt x="2695175" y="127904"/>
                  <a:pt x="8625956" y="-72922"/>
                  <a:pt x="10108651" y="26779"/>
                </a:cubicBezTo>
                <a:cubicBezTo>
                  <a:pt x="11591346" y="126480"/>
                  <a:pt x="11591347" y="726110"/>
                  <a:pt x="10083014" y="864267"/>
                </a:cubicBezTo>
                <a:cubicBezTo>
                  <a:pt x="8574681" y="1002424"/>
                  <a:pt x="2539926" y="961119"/>
                  <a:pt x="1058655" y="855721"/>
                </a:cubicBezTo>
                <a:cubicBezTo>
                  <a:pt x="-422616" y="750323"/>
                  <a:pt x="-321491" y="404218"/>
                  <a:pt x="1186842" y="266061"/>
                </a:cubicBezTo>
                <a:close/>
              </a:path>
            </a:pathLst>
          </a:custGeom>
          <a:solidFill>
            <a:srgbClr val="F47920">
              <a:alpha val="6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p>
        </p:txBody>
      </p:sp>
      <p:sp>
        <p:nvSpPr>
          <p:cNvPr id="2" name="Title 1">
            <a:extLst>
              <a:ext uri="{FF2B5EF4-FFF2-40B4-BE49-F238E27FC236}">
                <a16:creationId xmlns:a16="http://schemas.microsoft.com/office/drawing/2014/main" id="{349C8286-8E55-4427-A138-17B81227E8F4}"/>
              </a:ext>
            </a:extLst>
          </p:cNvPr>
          <p:cNvSpPr>
            <a:spLocks noGrp="1"/>
          </p:cNvSpPr>
          <p:nvPr>
            <p:ph type="ctrTitle"/>
          </p:nvPr>
        </p:nvSpPr>
        <p:spPr>
          <a:xfrm>
            <a:off x="3102871" y="2059619"/>
            <a:ext cx="5986258" cy="2614496"/>
          </a:xfrm>
        </p:spPr>
        <p:txBody>
          <a:bodyPr>
            <a:noAutofit/>
          </a:bodyPr>
          <a:lstStyle/>
          <a:p>
            <a:r>
              <a:rPr lang="nl-NL" sz="2800" b="1" dirty="0">
                <a:latin typeface="Calibri" panose="020F0502020204030204" pitchFamily="34" charset="0"/>
                <a:ea typeface="Calibri" panose="020F0502020204030204" pitchFamily="34" charset="0"/>
                <a:cs typeface="Times New Roman" panose="02020603050405020304" pitchFamily="18" charset="0"/>
              </a:rPr>
              <a:t>Er is een ruzie in de klas en deze ruzie wordt vooral uitgevochten online. In reacties onder Insta-</a:t>
            </a:r>
            <a:r>
              <a:rPr lang="nl-NL" sz="2800" b="1" dirty="0" err="1">
                <a:latin typeface="Calibri" panose="020F0502020204030204" pitchFamily="34" charset="0"/>
                <a:ea typeface="Calibri" panose="020F0502020204030204" pitchFamily="34" charset="0"/>
                <a:cs typeface="Times New Roman" panose="02020603050405020304" pitchFamily="18" charset="0"/>
              </a:rPr>
              <a:t>posts</a:t>
            </a:r>
            <a:r>
              <a:rPr lang="nl-NL" sz="2800" b="1" dirty="0">
                <a:latin typeface="Calibri" panose="020F0502020204030204" pitchFamily="34" charset="0"/>
                <a:ea typeface="Calibri" panose="020F0502020204030204" pitchFamily="34" charset="0"/>
                <a:cs typeface="Times New Roman" panose="02020603050405020304" pitchFamily="18" charset="0"/>
              </a:rPr>
              <a:t> en op snapchat. Het speelt enorm in de klas, iedereen heeft er last van. De juf/meester heeft niks in de gaten. </a:t>
            </a:r>
            <a:endParaRPr lang="nl-NL" sz="2800" b="1"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11" name="Picture 10" descr="Logo&#10;&#10;Description automatically generated">
            <a:extLst>
              <a:ext uri="{FF2B5EF4-FFF2-40B4-BE49-F238E27FC236}">
                <a16:creationId xmlns:a16="http://schemas.microsoft.com/office/drawing/2014/main" id="{B2BC0D41-31A9-48E6-99A7-4718F097923A}"/>
              </a:ext>
            </a:extLst>
          </p:cNvPr>
          <p:cNvPicPr>
            <a:picLocks noChangeAspect="1"/>
          </p:cNvPicPr>
          <p:nvPr/>
        </p:nvPicPr>
        <p:blipFill rotWithShape="1">
          <a:blip r:embed="rId3">
            <a:extLst>
              <a:ext uri="{28A0092B-C50C-407E-A947-70E740481C1C}">
                <a14:useLocalDpi xmlns:a14="http://schemas.microsoft.com/office/drawing/2010/main" val="0"/>
              </a:ext>
            </a:extLst>
          </a:blip>
          <a:srcRect b="13593"/>
          <a:stretch/>
        </p:blipFill>
        <p:spPr>
          <a:xfrm>
            <a:off x="10126797" y="256249"/>
            <a:ext cx="1699346" cy="1617477"/>
          </a:xfrm>
          <a:prstGeom prst="rect">
            <a:avLst/>
          </a:prstGeom>
        </p:spPr>
      </p:pic>
      <p:sp>
        <p:nvSpPr>
          <p:cNvPr id="13" name="TextBox 3">
            <a:extLst>
              <a:ext uri="{FF2B5EF4-FFF2-40B4-BE49-F238E27FC236}">
                <a16:creationId xmlns:a16="http://schemas.microsoft.com/office/drawing/2014/main" id="{573C0EA5-AC32-42C2-8B00-1D5BD3070CF7}"/>
              </a:ext>
            </a:extLst>
          </p:cNvPr>
          <p:cNvSpPr txBox="1"/>
          <p:nvPr/>
        </p:nvSpPr>
        <p:spPr>
          <a:xfrm>
            <a:off x="2537592" y="294910"/>
            <a:ext cx="7116816" cy="923330"/>
          </a:xfrm>
          <a:prstGeom prst="rect">
            <a:avLst/>
          </a:prstGeom>
          <a:noFill/>
        </p:spPr>
        <p:txBody>
          <a:bodyPr wrap="square" rtlCol="0">
            <a:spAutoFit/>
          </a:bodyPr>
          <a:lstStyle/>
          <a:p>
            <a:pPr algn="ctr"/>
            <a:r>
              <a:rPr lang="nl-NL" sz="5400" b="1" dirty="0">
                <a:solidFill>
                  <a:schemeClr val="accent2"/>
                </a:solidFill>
                <a:latin typeface="Co headline" panose="020B0803060202020204" pitchFamily="34" charset="0"/>
                <a:cs typeface="Co headline" panose="020B0803060202020204" pitchFamily="34" charset="0"/>
              </a:rPr>
              <a:t>Online Rules</a:t>
            </a:r>
            <a:endParaRPr lang="LID4096" sz="5400" b="1" dirty="0">
              <a:solidFill>
                <a:schemeClr val="accent2"/>
              </a:solidFill>
              <a:latin typeface="Co headline" panose="020B0803060202020204" pitchFamily="34" charset="0"/>
              <a:cs typeface="Co headline" panose="020B0803060202020204" pitchFamily="34" charset="0"/>
            </a:endParaRPr>
          </a:p>
        </p:txBody>
      </p:sp>
      <p:pic>
        <p:nvPicPr>
          <p:cNvPr id="6" name="Afbeelding 5" descr="Afbeelding met tekst, vectorafbeeldingen&#10;&#10;Automatisch gegenereerde beschrijving">
            <a:extLst>
              <a:ext uri="{FF2B5EF4-FFF2-40B4-BE49-F238E27FC236}">
                <a16:creationId xmlns:a16="http://schemas.microsoft.com/office/drawing/2014/main" id="{D465352E-D5CE-6620-E1CA-48C9EDD35F2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151237" y="1208930"/>
            <a:ext cx="2956207" cy="3760616"/>
          </a:xfrm>
          <a:prstGeom prst="rect">
            <a:avLst/>
          </a:prstGeom>
        </p:spPr>
      </p:pic>
      <p:pic>
        <p:nvPicPr>
          <p:cNvPr id="10" name="Afbeelding 9" descr="Afbeelding met tekst&#10;&#10;Automatisch gegenereerde beschrijving">
            <a:extLst>
              <a:ext uri="{FF2B5EF4-FFF2-40B4-BE49-F238E27FC236}">
                <a16:creationId xmlns:a16="http://schemas.microsoft.com/office/drawing/2014/main" id="{71B2A076-3C26-97B4-4E0F-7796C21EB37D}"/>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22373" y="1826099"/>
            <a:ext cx="2755395" cy="3451493"/>
          </a:xfrm>
          <a:prstGeom prst="rect">
            <a:avLst/>
          </a:prstGeom>
        </p:spPr>
      </p:pic>
      <p:pic>
        <p:nvPicPr>
          <p:cNvPr id="17" name="Afbeelding 16" descr="Afbeelding met tekst, illustratie&#10;&#10;Automatisch gegenereerde beschrijving">
            <a:extLst>
              <a:ext uri="{FF2B5EF4-FFF2-40B4-BE49-F238E27FC236}">
                <a16:creationId xmlns:a16="http://schemas.microsoft.com/office/drawing/2014/main" id="{EDEEF587-EAFD-3EB1-80CF-BEC9BD766C50}"/>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23928" y="2989949"/>
            <a:ext cx="2076257" cy="878101"/>
          </a:xfrm>
          <a:prstGeom prst="rect">
            <a:avLst/>
          </a:prstGeom>
        </p:spPr>
      </p:pic>
      <p:pic>
        <p:nvPicPr>
          <p:cNvPr id="19" name="Afbeelding 18">
            <a:extLst>
              <a:ext uri="{FF2B5EF4-FFF2-40B4-BE49-F238E27FC236}">
                <a16:creationId xmlns:a16="http://schemas.microsoft.com/office/drawing/2014/main" id="{CFB292A8-DDBB-AA69-072C-8BA2FA0DB692}"/>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rot="1257911">
            <a:off x="52998" y="815938"/>
            <a:ext cx="2684117" cy="1187206"/>
          </a:xfrm>
          <a:prstGeom prst="rect">
            <a:avLst/>
          </a:prstGeom>
        </p:spPr>
      </p:pic>
      <p:pic>
        <p:nvPicPr>
          <p:cNvPr id="21" name="Afbeelding 20">
            <a:extLst>
              <a:ext uri="{FF2B5EF4-FFF2-40B4-BE49-F238E27FC236}">
                <a16:creationId xmlns:a16="http://schemas.microsoft.com/office/drawing/2014/main" id="{B6CD2631-E7A0-4AF7-9E09-E307B8278973}"/>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0123469" y="3858880"/>
            <a:ext cx="2068531" cy="1070485"/>
          </a:xfrm>
          <a:prstGeom prst="rect">
            <a:avLst/>
          </a:prstGeom>
        </p:spPr>
      </p:pic>
      <p:sp>
        <p:nvSpPr>
          <p:cNvPr id="3" name="Tekstvak 2">
            <a:extLst>
              <a:ext uri="{FF2B5EF4-FFF2-40B4-BE49-F238E27FC236}">
                <a16:creationId xmlns:a16="http://schemas.microsoft.com/office/drawing/2014/main" id="{4572D6CF-C8CB-7822-8A8D-AE8BB08C56A1}"/>
              </a:ext>
            </a:extLst>
          </p:cNvPr>
          <p:cNvSpPr txBox="1"/>
          <p:nvPr/>
        </p:nvSpPr>
        <p:spPr>
          <a:xfrm>
            <a:off x="472389" y="82658"/>
            <a:ext cx="1699346" cy="584775"/>
          </a:xfrm>
          <a:prstGeom prst="rect">
            <a:avLst/>
          </a:prstGeom>
          <a:noFill/>
        </p:spPr>
        <p:txBody>
          <a:bodyPr wrap="square">
            <a:spAutoFit/>
          </a:bodyPr>
          <a:lstStyle/>
          <a:p>
            <a:r>
              <a:rPr lang="nl-NL" sz="3200" b="1" dirty="0">
                <a:solidFill>
                  <a:srgbClr val="000000"/>
                </a:solidFill>
                <a:latin typeface="Calibri" panose="020F0502020204030204" pitchFamily="34" charset="0"/>
              </a:rPr>
              <a:t>Deel 2</a:t>
            </a:r>
            <a:endParaRPr lang="nl-NL" sz="3200" dirty="0"/>
          </a:p>
        </p:txBody>
      </p:sp>
    </p:spTree>
    <p:extLst>
      <p:ext uri="{BB962C8B-B14F-4D97-AF65-F5344CB8AC3E}">
        <p14:creationId xmlns:p14="http://schemas.microsoft.com/office/powerpoint/2010/main" val="367777683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52C9F9D5-7274-4B1F-AA8C-FCBE6E937D3B}"/>
              </a:ext>
            </a:extLst>
          </p:cNvPr>
          <p:cNvPicPr>
            <a:picLocks noChangeAspect="1"/>
          </p:cNvPicPr>
          <p:nvPr/>
        </p:nvPicPr>
        <p:blipFill>
          <a:blip r:embed="rId2">
            <a:extLst>
              <a:ext uri="{28A0092B-C50C-407E-A947-70E740481C1C}">
                <a14:useLocalDpi xmlns:a14="http://schemas.microsoft.com/office/drawing/2010/main" val="0"/>
              </a:ext>
            </a:extLst>
          </a:blip>
          <a:srcRect t="21875" b="21875"/>
          <a:stretch/>
        </p:blipFill>
        <p:spPr>
          <a:xfrm>
            <a:off x="0" y="-1"/>
            <a:ext cx="12192000" cy="6858000"/>
          </a:xfrm>
          <a:prstGeom prst="rect">
            <a:avLst/>
          </a:prstGeom>
        </p:spPr>
      </p:pic>
      <p:sp>
        <p:nvSpPr>
          <p:cNvPr id="4" name="Vrije vorm: vorm 3">
            <a:extLst>
              <a:ext uri="{FF2B5EF4-FFF2-40B4-BE49-F238E27FC236}">
                <a16:creationId xmlns:a16="http://schemas.microsoft.com/office/drawing/2014/main" id="{FE119C1E-B0AE-B0BE-A991-D7B3F0528D74}"/>
              </a:ext>
            </a:extLst>
          </p:cNvPr>
          <p:cNvSpPr/>
          <p:nvPr/>
        </p:nvSpPr>
        <p:spPr>
          <a:xfrm rot="311405">
            <a:off x="2751333" y="1325128"/>
            <a:ext cx="6489483" cy="4200186"/>
          </a:xfrm>
          <a:custGeom>
            <a:avLst/>
            <a:gdLst>
              <a:gd name="connsiteX0" fmla="*/ 1186842 w 11217488"/>
              <a:gd name="connsiteY0" fmla="*/ 266061 h 952268"/>
              <a:gd name="connsiteX1" fmla="*/ 10108651 w 11217488"/>
              <a:gd name="connsiteY1" fmla="*/ 26779 h 952268"/>
              <a:gd name="connsiteX2" fmla="*/ 10083014 w 11217488"/>
              <a:gd name="connsiteY2" fmla="*/ 864267 h 952268"/>
              <a:gd name="connsiteX3" fmla="*/ 1058655 w 11217488"/>
              <a:gd name="connsiteY3" fmla="*/ 855721 h 952268"/>
              <a:gd name="connsiteX4" fmla="*/ 1186842 w 11217488"/>
              <a:gd name="connsiteY4" fmla="*/ 266061 h 9522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217488" h="952268">
                <a:moveTo>
                  <a:pt x="1186842" y="266061"/>
                </a:moveTo>
                <a:cubicBezTo>
                  <a:pt x="2695175" y="127904"/>
                  <a:pt x="8625956" y="-72922"/>
                  <a:pt x="10108651" y="26779"/>
                </a:cubicBezTo>
                <a:cubicBezTo>
                  <a:pt x="11591346" y="126480"/>
                  <a:pt x="11591347" y="726110"/>
                  <a:pt x="10083014" y="864267"/>
                </a:cubicBezTo>
                <a:cubicBezTo>
                  <a:pt x="8574681" y="1002424"/>
                  <a:pt x="2539926" y="961119"/>
                  <a:pt x="1058655" y="855721"/>
                </a:cubicBezTo>
                <a:cubicBezTo>
                  <a:pt x="-422616" y="750323"/>
                  <a:pt x="-321491" y="404218"/>
                  <a:pt x="1186842" y="266061"/>
                </a:cubicBezTo>
                <a:close/>
              </a:path>
            </a:pathLst>
          </a:custGeom>
          <a:solidFill>
            <a:srgbClr val="F47920">
              <a:alpha val="6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p>
        </p:txBody>
      </p:sp>
      <p:sp>
        <p:nvSpPr>
          <p:cNvPr id="2" name="Title 1">
            <a:extLst>
              <a:ext uri="{FF2B5EF4-FFF2-40B4-BE49-F238E27FC236}">
                <a16:creationId xmlns:a16="http://schemas.microsoft.com/office/drawing/2014/main" id="{349C8286-8E55-4427-A138-17B81227E8F4}"/>
              </a:ext>
            </a:extLst>
          </p:cNvPr>
          <p:cNvSpPr>
            <a:spLocks noGrp="1"/>
          </p:cNvSpPr>
          <p:nvPr>
            <p:ph type="ctrTitle"/>
          </p:nvPr>
        </p:nvSpPr>
        <p:spPr>
          <a:xfrm>
            <a:off x="3098100" y="2546438"/>
            <a:ext cx="5986258" cy="2010814"/>
          </a:xfrm>
        </p:spPr>
        <p:txBody>
          <a:bodyPr>
            <a:noAutofit/>
          </a:bodyPr>
          <a:lstStyle/>
          <a:p>
            <a:r>
              <a:rPr lang="nl-NL" sz="2800" b="1" dirty="0">
                <a:effectLst/>
                <a:latin typeface="Calibri" panose="020F0502020204030204" pitchFamily="34" charset="0"/>
                <a:ea typeface="Calibri" panose="020F0502020204030204" pitchFamily="34" charset="0"/>
                <a:cs typeface="Times New Roman" panose="02020603050405020304" pitchFamily="18" charset="0"/>
              </a:rPr>
              <a:t>In de whatsappgroep worden “grappige” gifjes gedeeld, ze zijn niet tegen iemand in de klas gericht maar zijn wel beledigend en/of discriminerend. </a:t>
            </a:r>
          </a:p>
        </p:txBody>
      </p:sp>
      <p:pic>
        <p:nvPicPr>
          <p:cNvPr id="11" name="Picture 10" descr="Logo&#10;&#10;Description automatically generated">
            <a:extLst>
              <a:ext uri="{FF2B5EF4-FFF2-40B4-BE49-F238E27FC236}">
                <a16:creationId xmlns:a16="http://schemas.microsoft.com/office/drawing/2014/main" id="{B2BC0D41-31A9-48E6-99A7-4718F097923A}"/>
              </a:ext>
            </a:extLst>
          </p:cNvPr>
          <p:cNvPicPr>
            <a:picLocks noChangeAspect="1"/>
          </p:cNvPicPr>
          <p:nvPr/>
        </p:nvPicPr>
        <p:blipFill rotWithShape="1">
          <a:blip r:embed="rId3">
            <a:extLst>
              <a:ext uri="{28A0092B-C50C-407E-A947-70E740481C1C}">
                <a14:useLocalDpi xmlns:a14="http://schemas.microsoft.com/office/drawing/2010/main" val="0"/>
              </a:ext>
            </a:extLst>
          </a:blip>
          <a:srcRect b="13593"/>
          <a:stretch/>
        </p:blipFill>
        <p:spPr>
          <a:xfrm>
            <a:off x="10126797" y="256249"/>
            <a:ext cx="1699346" cy="1617477"/>
          </a:xfrm>
          <a:prstGeom prst="rect">
            <a:avLst/>
          </a:prstGeom>
        </p:spPr>
      </p:pic>
      <p:sp>
        <p:nvSpPr>
          <p:cNvPr id="13" name="TextBox 3">
            <a:extLst>
              <a:ext uri="{FF2B5EF4-FFF2-40B4-BE49-F238E27FC236}">
                <a16:creationId xmlns:a16="http://schemas.microsoft.com/office/drawing/2014/main" id="{573C0EA5-AC32-42C2-8B00-1D5BD3070CF7}"/>
              </a:ext>
            </a:extLst>
          </p:cNvPr>
          <p:cNvSpPr txBox="1"/>
          <p:nvPr/>
        </p:nvSpPr>
        <p:spPr>
          <a:xfrm>
            <a:off x="2537592" y="294910"/>
            <a:ext cx="7116816" cy="923330"/>
          </a:xfrm>
          <a:prstGeom prst="rect">
            <a:avLst/>
          </a:prstGeom>
          <a:noFill/>
        </p:spPr>
        <p:txBody>
          <a:bodyPr wrap="square" rtlCol="0">
            <a:spAutoFit/>
          </a:bodyPr>
          <a:lstStyle/>
          <a:p>
            <a:pPr algn="ctr"/>
            <a:r>
              <a:rPr lang="nl-NL" sz="5400" b="1" dirty="0">
                <a:solidFill>
                  <a:schemeClr val="accent2"/>
                </a:solidFill>
                <a:latin typeface="Co headline" panose="020B0803060202020204" pitchFamily="34" charset="0"/>
                <a:cs typeface="Co headline" panose="020B0803060202020204" pitchFamily="34" charset="0"/>
              </a:rPr>
              <a:t>Online Rules</a:t>
            </a:r>
            <a:endParaRPr lang="LID4096" sz="5400" b="1" dirty="0">
              <a:solidFill>
                <a:schemeClr val="accent2"/>
              </a:solidFill>
              <a:latin typeface="Co headline" panose="020B0803060202020204" pitchFamily="34" charset="0"/>
              <a:cs typeface="Co headline" panose="020B0803060202020204" pitchFamily="34" charset="0"/>
            </a:endParaRPr>
          </a:p>
        </p:txBody>
      </p:sp>
      <p:pic>
        <p:nvPicPr>
          <p:cNvPr id="6" name="Afbeelding 5" descr="Afbeelding met tekst, vectorafbeeldingen&#10;&#10;Automatisch gegenereerde beschrijving">
            <a:extLst>
              <a:ext uri="{FF2B5EF4-FFF2-40B4-BE49-F238E27FC236}">
                <a16:creationId xmlns:a16="http://schemas.microsoft.com/office/drawing/2014/main" id="{D465352E-D5CE-6620-E1CA-48C9EDD35F2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151237" y="1208930"/>
            <a:ext cx="2956207" cy="3760616"/>
          </a:xfrm>
          <a:prstGeom prst="rect">
            <a:avLst/>
          </a:prstGeom>
        </p:spPr>
      </p:pic>
      <p:pic>
        <p:nvPicPr>
          <p:cNvPr id="10" name="Afbeelding 9" descr="Afbeelding met tekst&#10;&#10;Automatisch gegenereerde beschrijving">
            <a:extLst>
              <a:ext uri="{FF2B5EF4-FFF2-40B4-BE49-F238E27FC236}">
                <a16:creationId xmlns:a16="http://schemas.microsoft.com/office/drawing/2014/main" id="{71B2A076-3C26-97B4-4E0F-7796C21EB37D}"/>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22373" y="1826099"/>
            <a:ext cx="2755395" cy="3451493"/>
          </a:xfrm>
          <a:prstGeom prst="rect">
            <a:avLst/>
          </a:prstGeom>
        </p:spPr>
      </p:pic>
      <p:pic>
        <p:nvPicPr>
          <p:cNvPr id="17" name="Afbeelding 16" descr="Afbeelding met tekst, illustratie&#10;&#10;Automatisch gegenereerde beschrijving">
            <a:extLst>
              <a:ext uri="{FF2B5EF4-FFF2-40B4-BE49-F238E27FC236}">
                <a16:creationId xmlns:a16="http://schemas.microsoft.com/office/drawing/2014/main" id="{EDEEF587-EAFD-3EB1-80CF-BEC9BD766C50}"/>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23928" y="2989949"/>
            <a:ext cx="2076257" cy="878101"/>
          </a:xfrm>
          <a:prstGeom prst="rect">
            <a:avLst/>
          </a:prstGeom>
        </p:spPr>
      </p:pic>
      <p:pic>
        <p:nvPicPr>
          <p:cNvPr id="19" name="Afbeelding 18">
            <a:extLst>
              <a:ext uri="{FF2B5EF4-FFF2-40B4-BE49-F238E27FC236}">
                <a16:creationId xmlns:a16="http://schemas.microsoft.com/office/drawing/2014/main" id="{CFB292A8-DDBB-AA69-072C-8BA2FA0DB692}"/>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rot="1257911">
            <a:off x="52998" y="815938"/>
            <a:ext cx="2684117" cy="1187206"/>
          </a:xfrm>
          <a:prstGeom prst="rect">
            <a:avLst/>
          </a:prstGeom>
        </p:spPr>
      </p:pic>
      <p:pic>
        <p:nvPicPr>
          <p:cNvPr id="21" name="Afbeelding 20">
            <a:extLst>
              <a:ext uri="{FF2B5EF4-FFF2-40B4-BE49-F238E27FC236}">
                <a16:creationId xmlns:a16="http://schemas.microsoft.com/office/drawing/2014/main" id="{B6CD2631-E7A0-4AF7-9E09-E307B8278973}"/>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0123469" y="3858880"/>
            <a:ext cx="2068531" cy="1070485"/>
          </a:xfrm>
          <a:prstGeom prst="rect">
            <a:avLst/>
          </a:prstGeom>
        </p:spPr>
      </p:pic>
      <p:sp>
        <p:nvSpPr>
          <p:cNvPr id="3" name="Tekstvak 2">
            <a:extLst>
              <a:ext uri="{FF2B5EF4-FFF2-40B4-BE49-F238E27FC236}">
                <a16:creationId xmlns:a16="http://schemas.microsoft.com/office/drawing/2014/main" id="{4572D6CF-C8CB-7822-8A8D-AE8BB08C56A1}"/>
              </a:ext>
            </a:extLst>
          </p:cNvPr>
          <p:cNvSpPr txBox="1"/>
          <p:nvPr/>
        </p:nvSpPr>
        <p:spPr>
          <a:xfrm>
            <a:off x="472389" y="82658"/>
            <a:ext cx="1699346" cy="584775"/>
          </a:xfrm>
          <a:prstGeom prst="rect">
            <a:avLst/>
          </a:prstGeom>
          <a:noFill/>
        </p:spPr>
        <p:txBody>
          <a:bodyPr wrap="square">
            <a:spAutoFit/>
          </a:bodyPr>
          <a:lstStyle/>
          <a:p>
            <a:r>
              <a:rPr lang="nl-NL" sz="3200" b="1" dirty="0">
                <a:solidFill>
                  <a:srgbClr val="000000"/>
                </a:solidFill>
                <a:latin typeface="Calibri" panose="020F0502020204030204" pitchFamily="34" charset="0"/>
              </a:rPr>
              <a:t>Deel 2</a:t>
            </a:r>
            <a:endParaRPr lang="nl-NL" sz="3200" dirty="0"/>
          </a:p>
        </p:txBody>
      </p:sp>
    </p:spTree>
    <p:extLst>
      <p:ext uri="{BB962C8B-B14F-4D97-AF65-F5344CB8AC3E}">
        <p14:creationId xmlns:p14="http://schemas.microsoft.com/office/powerpoint/2010/main" val="424050956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52C9F9D5-7274-4B1F-AA8C-FCBE6E937D3B}"/>
              </a:ext>
            </a:extLst>
          </p:cNvPr>
          <p:cNvPicPr>
            <a:picLocks noChangeAspect="1"/>
          </p:cNvPicPr>
          <p:nvPr/>
        </p:nvPicPr>
        <p:blipFill>
          <a:blip r:embed="rId2">
            <a:extLst>
              <a:ext uri="{28A0092B-C50C-407E-A947-70E740481C1C}">
                <a14:useLocalDpi xmlns:a14="http://schemas.microsoft.com/office/drawing/2010/main" val="0"/>
              </a:ext>
            </a:extLst>
          </a:blip>
          <a:srcRect t="21875" b="21875"/>
          <a:stretch/>
        </p:blipFill>
        <p:spPr>
          <a:xfrm>
            <a:off x="0" y="-1"/>
            <a:ext cx="12192000" cy="6858000"/>
          </a:xfrm>
          <a:prstGeom prst="rect">
            <a:avLst/>
          </a:prstGeom>
        </p:spPr>
      </p:pic>
      <p:sp>
        <p:nvSpPr>
          <p:cNvPr id="4" name="Vrije vorm: vorm 3">
            <a:extLst>
              <a:ext uri="{FF2B5EF4-FFF2-40B4-BE49-F238E27FC236}">
                <a16:creationId xmlns:a16="http://schemas.microsoft.com/office/drawing/2014/main" id="{FE119C1E-B0AE-B0BE-A991-D7B3F0528D74}"/>
              </a:ext>
            </a:extLst>
          </p:cNvPr>
          <p:cNvSpPr/>
          <p:nvPr/>
        </p:nvSpPr>
        <p:spPr>
          <a:xfrm rot="311405">
            <a:off x="2751333" y="1325128"/>
            <a:ext cx="6489483" cy="4200186"/>
          </a:xfrm>
          <a:custGeom>
            <a:avLst/>
            <a:gdLst>
              <a:gd name="connsiteX0" fmla="*/ 1186842 w 11217488"/>
              <a:gd name="connsiteY0" fmla="*/ 266061 h 952268"/>
              <a:gd name="connsiteX1" fmla="*/ 10108651 w 11217488"/>
              <a:gd name="connsiteY1" fmla="*/ 26779 h 952268"/>
              <a:gd name="connsiteX2" fmla="*/ 10083014 w 11217488"/>
              <a:gd name="connsiteY2" fmla="*/ 864267 h 952268"/>
              <a:gd name="connsiteX3" fmla="*/ 1058655 w 11217488"/>
              <a:gd name="connsiteY3" fmla="*/ 855721 h 952268"/>
              <a:gd name="connsiteX4" fmla="*/ 1186842 w 11217488"/>
              <a:gd name="connsiteY4" fmla="*/ 266061 h 9522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217488" h="952268">
                <a:moveTo>
                  <a:pt x="1186842" y="266061"/>
                </a:moveTo>
                <a:cubicBezTo>
                  <a:pt x="2695175" y="127904"/>
                  <a:pt x="8625956" y="-72922"/>
                  <a:pt x="10108651" y="26779"/>
                </a:cubicBezTo>
                <a:cubicBezTo>
                  <a:pt x="11591346" y="126480"/>
                  <a:pt x="11591347" y="726110"/>
                  <a:pt x="10083014" y="864267"/>
                </a:cubicBezTo>
                <a:cubicBezTo>
                  <a:pt x="8574681" y="1002424"/>
                  <a:pt x="2539926" y="961119"/>
                  <a:pt x="1058655" y="855721"/>
                </a:cubicBezTo>
                <a:cubicBezTo>
                  <a:pt x="-422616" y="750323"/>
                  <a:pt x="-321491" y="404218"/>
                  <a:pt x="1186842" y="266061"/>
                </a:cubicBezTo>
                <a:close/>
              </a:path>
            </a:pathLst>
          </a:custGeom>
          <a:solidFill>
            <a:srgbClr val="F47920">
              <a:alpha val="6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p>
        </p:txBody>
      </p:sp>
      <p:sp>
        <p:nvSpPr>
          <p:cNvPr id="2" name="Title 1">
            <a:extLst>
              <a:ext uri="{FF2B5EF4-FFF2-40B4-BE49-F238E27FC236}">
                <a16:creationId xmlns:a16="http://schemas.microsoft.com/office/drawing/2014/main" id="{349C8286-8E55-4427-A138-17B81227E8F4}"/>
              </a:ext>
            </a:extLst>
          </p:cNvPr>
          <p:cNvSpPr>
            <a:spLocks noGrp="1"/>
          </p:cNvSpPr>
          <p:nvPr>
            <p:ph type="ctrTitle"/>
          </p:nvPr>
        </p:nvSpPr>
        <p:spPr>
          <a:xfrm>
            <a:off x="3065663" y="2546438"/>
            <a:ext cx="5986258" cy="2010814"/>
          </a:xfrm>
        </p:spPr>
        <p:txBody>
          <a:bodyPr>
            <a:noAutofit/>
          </a:bodyPr>
          <a:lstStyle/>
          <a:p>
            <a:r>
              <a:rPr lang="nl-NL" sz="2800" b="1" dirty="0">
                <a:effectLst/>
                <a:latin typeface="Calibri" panose="020F0502020204030204" pitchFamily="34" charset="0"/>
                <a:ea typeface="Calibri" panose="020F0502020204030204" pitchFamily="34" charset="0"/>
                <a:cs typeface="Times New Roman" panose="02020603050405020304" pitchFamily="18" charset="0"/>
              </a:rPr>
              <a:t>Een klasgenoot zit op dansen en plaatst een filmpje van haar op </a:t>
            </a:r>
            <a:r>
              <a:rPr lang="nl-NL" sz="2800" b="1" dirty="0" err="1">
                <a:effectLst/>
                <a:latin typeface="Calibri" panose="020F0502020204030204" pitchFamily="34" charset="0"/>
                <a:ea typeface="Calibri" panose="020F0502020204030204" pitchFamily="34" charset="0"/>
                <a:cs typeface="Times New Roman" panose="02020603050405020304" pitchFamily="18" charset="0"/>
              </a:rPr>
              <a:t>TikTok</a:t>
            </a:r>
            <a:r>
              <a:rPr lang="nl-NL" sz="2800" b="1" dirty="0">
                <a:effectLst/>
                <a:latin typeface="Calibri" panose="020F0502020204030204" pitchFamily="34" charset="0"/>
                <a:ea typeface="Calibri" panose="020F0502020204030204" pitchFamily="34" charset="0"/>
                <a:cs typeface="Times New Roman" panose="02020603050405020304" pitchFamily="18" charset="0"/>
              </a:rPr>
              <a:t>. Een </a:t>
            </a:r>
            <a:r>
              <a:rPr lang="nl-NL" sz="2800" b="1" dirty="0">
                <a:latin typeface="Calibri" panose="020F0502020204030204" pitchFamily="34" charset="0"/>
                <a:ea typeface="Calibri" panose="020F0502020204030204" pitchFamily="34" charset="0"/>
                <a:cs typeface="Times New Roman" panose="02020603050405020304" pitchFamily="18" charset="0"/>
              </a:rPr>
              <a:t>ander meisje </a:t>
            </a:r>
            <a:r>
              <a:rPr lang="nl-NL" sz="2800" b="1" dirty="0">
                <a:effectLst/>
                <a:latin typeface="Calibri" panose="020F0502020204030204" pitchFamily="34" charset="0"/>
                <a:ea typeface="Calibri" panose="020F0502020204030204" pitchFamily="34" charset="0"/>
                <a:cs typeface="Times New Roman" panose="02020603050405020304" pitchFamily="18" charset="0"/>
              </a:rPr>
              <a:t>uit de klas reageert </a:t>
            </a:r>
            <a:r>
              <a:rPr lang="nl-NL" sz="2800" b="1" dirty="0">
                <a:latin typeface="Calibri" panose="020F0502020204030204" pitchFamily="34" charset="0"/>
                <a:ea typeface="Calibri" panose="020F0502020204030204" pitchFamily="34" charset="0"/>
                <a:cs typeface="Times New Roman" panose="02020603050405020304" pitchFamily="18" charset="0"/>
              </a:rPr>
              <a:t>onder het filmpje: “Ik vind dat je er niks van kan, ik kan dat veel beter!”.</a:t>
            </a:r>
            <a:endParaRPr lang="nl-NL" sz="2800" b="1"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11" name="Picture 10" descr="Logo&#10;&#10;Description automatically generated">
            <a:extLst>
              <a:ext uri="{FF2B5EF4-FFF2-40B4-BE49-F238E27FC236}">
                <a16:creationId xmlns:a16="http://schemas.microsoft.com/office/drawing/2014/main" id="{B2BC0D41-31A9-48E6-99A7-4718F097923A}"/>
              </a:ext>
            </a:extLst>
          </p:cNvPr>
          <p:cNvPicPr>
            <a:picLocks noChangeAspect="1"/>
          </p:cNvPicPr>
          <p:nvPr/>
        </p:nvPicPr>
        <p:blipFill rotWithShape="1">
          <a:blip r:embed="rId3">
            <a:extLst>
              <a:ext uri="{28A0092B-C50C-407E-A947-70E740481C1C}">
                <a14:useLocalDpi xmlns:a14="http://schemas.microsoft.com/office/drawing/2010/main" val="0"/>
              </a:ext>
            </a:extLst>
          </a:blip>
          <a:srcRect b="13593"/>
          <a:stretch/>
        </p:blipFill>
        <p:spPr>
          <a:xfrm>
            <a:off x="10126797" y="256249"/>
            <a:ext cx="1699346" cy="1617477"/>
          </a:xfrm>
          <a:prstGeom prst="rect">
            <a:avLst/>
          </a:prstGeom>
        </p:spPr>
      </p:pic>
      <p:sp>
        <p:nvSpPr>
          <p:cNvPr id="13" name="TextBox 3">
            <a:extLst>
              <a:ext uri="{FF2B5EF4-FFF2-40B4-BE49-F238E27FC236}">
                <a16:creationId xmlns:a16="http://schemas.microsoft.com/office/drawing/2014/main" id="{573C0EA5-AC32-42C2-8B00-1D5BD3070CF7}"/>
              </a:ext>
            </a:extLst>
          </p:cNvPr>
          <p:cNvSpPr txBox="1"/>
          <p:nvPr/>
        </p:nvSpPr>
        <p:spPr>
          <a:xfrm>
            <a:off x="2537592" y="294910"/>
            <a:ext cx="7116816" cy="923330"/>
          </a:xfrm>
          <a:prstGeom prst="rect">
            <a:avLst/>
          </a:prstGeom>
          <a:noFill/>
        </p:spPr>
        <p:txBody>
          <a:bodyPr wrap="square" rtlCol="0">
            <a:spAutoFit/>
          </a:bodyPr>
          <a:lstStyle/>
          <a:p>
            <a:pPr algn="ctr"/>
            <a:r>
              <a:rPr lang="nl-NL" sz="5400" b="1" dirty="0">
                <a:solidFill>
                  <a:schemeClr val="accent2"/>
                </a:solidFill>
                <a:latin typeface="Co headline" panose="020B0803060202020204" pitchFamily="34" charset="0"/>
                <a:cs typeface="Co headline" panose="020B0803060202020204" pitchFamily="34" charset="0"/>
              </a:rPr>
              <a:t>Online Rules</a:t>
            </a:r>
            <a:endParaRPr lang="LID4096" sz="5400" b="1" dirty="0">
              <a:solidFill>
                <a:schemeClr val="accent2"/>
              </a:solidFill>
              <a:latin typeface="Co headline" panose="020B0803060202020204" pitchFamily="34" charset="0"/>
              <a:cs typeface="Co headline" panose="020B0803060202020204" pitchFamily="34" charset="0"/>
            </a:endParaRPr>
          </a:p>
        </p:txBody>
      </p:sp>
      <p:pic>
        <p:nvPicPr>
          <p:cNvPr id="6" name="Afbeelding 5" descr="Afbeelding met tekst, vectorafbeeldingen&#10;&#10;Automatisch gegenereerde beschrijving">
            <a:extLst>
              <a:ext uri="{FF2B5EF4-FFF2-40B4-BE49-F238E27FC236}">
                <a16:creationId xmlns:a16="http://schemas.microsoft.com/office/drawing/2014/main" id="{D465352E-D5CE-6620-E1CA-48C9EDD35F2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151237" y="1208930"/>
            <a:ext cx="2956207" cy="3760616"/>
          </a:xfrm>
          <a:prstGeom prst="rect">
            <a:avLst/>
          </a:prstGeom>
        </p:spPr>
      </p:pic>
      <p:pic>
        <p:nvPicPr>
          <p:cNvPr id="10" name="Afbeelding 9" descr="Afbeelding met tekst&#10;&#10;Automatisch gegenereerde beschrijving">
            <a:extLst>
              <a:ext uri="{FF2B5EF4-FFF2-40B4-BE49-F238E27FC236}">
                <a16:creationId xmlns:a16="http://schemas.microsoft.com/office/drawing/2014/main" id="{71B2A076-3C26-97B4-4E0F-7796C21EB37D}"/>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22373" y="1826099"/>
            <a:ext cx="2755395" cy="3451493"/>
          </a:xfrm>
          <a:prstGeom prst="rect">
            <a:avLst/>
          </a:prstGeom>
        </p:spPr>
      </p:pic>
      <p:pic>
        <p:nvPicPr>
          <p:cNvPr id="17" name="Afbeelding 16" descr="Afbeelding met tekst, illustratie&#10;&#10;Automatisch gegenereerde beschrijving">
            <a:extLst>
              <a:ext uri="{FF2B5EF4-FFF2-40B4-BE49-F238E27FC236}">
                <a16:creationId xmlns:a16="http://schemas.microsoft.com/office/drawing/2014/main" id="{EDEEF587-EAFD-3EB1-80CF-BEC9BD766C50}"/>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23928" y="2989949"/>
            <a:ext cx="2076257" cy="878101"/>
          </a:xfrm>
          <a:prstGeom prst="rect">
            <a:avLst/>
          </a:prstGeom>
        </p:spPr>
      </p:pic>
      <p:pic>
        <p:nvPicPr>
          <p:cNvPr id="19" name="Afbeelding 18">
            <a:extLst>
              <a:ext uri="{FF2B5EF4-FFF2-40B4-BE49-F238E27FC236}">
                <a16:creationId xmlns:a16="http://schemas.microsoft.com/office/drawing/2014/main" id="{CFB292A8-DDBB-AA69-072C-8BA2FA0DB692}"/>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rot="1257911">
            <a:off x="52998" y="815938"/>
            <a:ext cx="2684117" cy="1187206"/>
          </a:xfrm>
          <a:prstGeom prst="rect">
            <a:avLst/>
          </a:prstGeom>
        </p:spPr>
      </p:pic>
      <p:pic>
        <p:nvPicPr>
          <p:cNvPr id="21" name="Afbeelding 20">
            <a:extLst>
              <a:ext uri="{FF2B5EF4-FFF2-40B4-BE49-F238E27FC236}">
                <a16:creationId xmlns:a16="http://schemas.microsoft.com/office/drawing/2014/main" id="{B6CD2631-E7A0-4AF7-9E09-E307B8278973}"/>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0123469" y="3858880"/>
            <a:ext cx="2068531" cy="1070485"/>
          </a:xfrm>
          <a:prstGeom prst="rect">
            <a:avLst/>
          </a:prstGeom>
        </p:spPr>
      </p:pic>
      <p:sp>
        <p:nvSpPr>
          <p:cNvPr id="3" name="Tekstvak 2">
            <a:extLst>
              <a:ext uri="{FF2B5EF4-FFF2-40B4-BE49-F238E27FC236}">
                <a16:creationId xmlns:a16="http://schemas.microsoft.com/office/drawing/2014/main" id="{4572D6CF-C8CB-7822-8A8D-AE8BB08C56A1}"/>
              </a:ext>
            </a:extLst>
          </p:cNvPr>
          <p:cNvSpPr txBox="1"/>
          <p:nvPr/>
        </p:nvSpPr>
        <p:spPr>
          <a:xfrm>
            <a:off x="472389" y="82658"/>
            <a:ext cx="1699346" cy="584775"/>
          </a:xfrm>
          <a:prstGeom prst="rect">
            <a:avLst/>
          </a:prstGeom>
          <a:noFill/>
        </p:spPr>
        <p:txBody>
          <a:bodyPr wrap="square">
            <a:spAutoFit/>
          </a:bodyPr>
          <a:lstStyle/>
          <a:p>
            <a:r>
              <a:rPr lang="nl-NL" sz="3200" b="1" dirty="0">
                <a:solidFill>
                  <a:srgbClr val="000000"/>
                </a:solidFill>
                <a:latin typeface="Calibri" panose="020F0502020204030204" pitchFamily="34" charset="0"/>
              </a:rPr>
              <a:t>Deel 2</a:t>
            </a:r>
            <a:endParaRPr lang="nl-NL" sz="3200" dirty="0"/>
          </a:p>
        </p:txBody>
      </p:sp>
    </p:spTree>
    <p:extLst>
      <p:ext uri="{BB962C8B-B14F-4D97-AF65-F5344CB8AC3E}">
        <p14:creationId xmlns:p14="http://schemas.microsoft.com/office/powerpoint/2010/main" val="264001651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CC95CD4D2A79F347B10A92E10DEBD953" ma:contentTypeVersion="14" ma:contentTypeDescription="Een nieuw document maken." ma:contentTypeScope="" ma:versionID="0eb746548d3dfd5bbaa43a3006f6c9fb">
  <xsd:schema xmlns:xsd="http://www.w3.org/2001/XMLSchema" xmlns:xs="http://www.w3.org/2001/XMLSchema" xmlns:p="http://schemas.microsoft.com/office/2006/metadata/properties" xmlns:ns2="021b465c-3b0b-4319-a321-a31d49da96f4" xmlns:ns3="965182d8-8f1a-4481-bfe2-f92bdecbe446" targetNamespace="http://schemas.microsoft.com/office/2006/metadata/properties" ma:root="true" ma:fieldsID="4e84fc7dd8c56b28ad8a57ee1838bb51" ns2:_="" ns3:_="">
    <xsd:import namespace="021b465c-3b0b-4319-a321-a31d49da96f4"/>
    <xsd:import namespace="965182d8-8f1a-4481-bfe2-f92bdecbe446"/>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OCR" minOccurs="0"/>
                <xsd:element ref="ns2:MediaServiceGenerationTime" minOccurs="0"/>
                <xsd:element ref="ns2:MediaServiceEventHashCode" minOccurs="0"/>
                <xsd:element ref="ns2:MediaServiceLocation" minOccurs="0"/>
                <xsd:element ref="ns2:MediaLengthInSeconds" minOccurs="0"/>
                <xsd:element ref="ns3:SharedWithUsers" minOccurs="0"/>
                <xsd:element ref="ns3:SharedWithDetails" minOccurs="0"/>
                <xsd:element ref="ns2:lcf76f155ced4ddcb4097134ff3c332f" minOccurs="0"/>
                <xsd:element ref="ns3: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21b465c-3b0b-4319-a321-a31d49da96f4"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OCR" ma:index="12" nillable="true" ma:displayName="Extracted Text" ma:internalName="MediaServiceOCR" ma:readOnly="true">
      <xsd:simpleType>
        <xsd:restriction base="dms:Note">
          <xsd:maxLength value="255"/>
        </xsd:restriction>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Location" ma:index="15" nillable="true" ma:displayName="Location" ma:internalName="MediaServiceLocation" ma:readOnly="true">
      <xsd:simpleType>
        <xsd:restriction base="dms:Text"/>
      </xsd:simpleType>
    </xsd:element>
    <xsd:element name="MediaLengthInSeconds" ma:index="16" nillable="true" ma:displayName="Length (seconds)" ma:internalName="MediaLengthInSeconds" ma:readOnly="true">
      <xsd:simpleType>
        <xsd:restriction base="dms:Unknown"/>
      </xsd:simpleType>
    </xsd:element>
    <xsd:element name="lcf76f155ced4ddcb4097134ff3c332f" ma:index="20" nillable="true" ma:taxonomy="true" ma:internalName="lcf76f155ced4ddcb4097134ff3c332f" ma:taxonomyFieldName="MediaServiceImageTags" ma:displayName="Afbeeldingtags" ma:readOnly="false" ma:fieldId="{5cf76f15-5ced-4ddc-b409-7134ff3c332f}" ma:taxonomyMulti="true" ma:sspId="76ffcf93-f24d-4e2f-8f06-ae166e18d2cb"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965182d8-8f1a-4481-bfe2-f92bdecbe446" elementFormDefault="qualified">
    <xsd:import namespace="http://schemas.microsoft.com/office/2006/documentManagement/types"/>
    <xsd:import namespace="http://schemas.microsoft.com/office/infopath/2007/PartnerControls"/>
    <xsd:element name="SharedWithUsers" ma:index="17" nillable="true" ma:displayName="Gedeeld met"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8" nillable="true" ma:displayName="Gedeeld met details" ma:internalName="SharedWithDetails" ma:readOnly="true">
      <xsd:simpleType>
        <xsd:restriction base="dms:Note">
          <xsd:maxLength value="255"/>
        </xsd:restriction>
      </xsd:simpleType>
    </xsd:element>
    <xsd:element name="TaxCatchAll" ma:index="21" nillable="true" ma:displayName="Taxonomy Catch All Column" ma:hidden="true" ma:list="{69fa7a63-9f62-4985-8620-0f9e1ff33e23}" ma:internalName="TaxCatchAll" ma:showField="CatchAllData" ma:web="965182d8-8f1a-4481-bfe2-f92bdecbe446">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ou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TaxCatchAll xmlns="965182d8-8f1a-4481-bfe2-f92bdecbe446" xsi:nil="true"/>
    <lcf76f155ced4ddcb4097134ff3c332f xmlns="021b465c-3b0b-4319-a321-a31d49da96f4">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07C1356A-EB5C-40EF-AA45-00CFE8910185}">
  <ds:schemaRefs>
    <ds:schemaRef ds:uri="http://schemas.microsoft.com/sharepoint/v3/contenttype/forms"/>
  </ds:schemaRefs>
</ds:datastoreItem>
</file>

<file path=customXml/itemProps2.xml><?xml version="1.0" encoding="utf-8"?>
<ds:datastoreItem xmlns:ds="http://schemas.openxmlformats.org/officeDocument/2006/customXml" ds:itemID="{D1AA485E-BB57-42D9-98D6-72842739CF3E}">
  <ds:schemaRefs>
    <ds:schemaRef ds:uri="021b465c-3b0b-4319-a321-a31d49da96f4"/>
    <ds:schemaRef ds:uri="965182d8-8f1a-4481-bfe2-f92bdecbe446"/>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EC91B6B2-91B9-4103-9D1B-ACB303C1A8FB}">
  <ds:schemaRefs>
    <ds:schemaRef ds:uri="http://purl.org/dc/terms/"/>
    <ds:schemaRef ds:uri="http://purl.org/dc/dcmitype/"/>
    <ds:schemaRef ds:uri="http://schemas.openxmlformats.org/package/2006/metadata/core-properties"/>
    <ds:schemaRef ds:uri="http://schemas.microsoft.com/office/2006/documentManagement/types"/>
    <ds:schemaRef ds:uri="021b465c-3b0b-4319-a321-a31d49da96f4"/>
    <ds:schemaRef ds:uri="http://www.w3.org/XML/1998/namespace"/>
    <ds:schemaRef ds:uri="http://purl.org/dc/elements/1.1/"/>
    <ds:schemaRef ds:uri="http://schemas.microsoft.com/office/2006/metadata/properties"/>
    <ds:schemaRef ds:uri="http://schemas.microsoft.com/office/infopath/2007/PartnerControls"/>
    <ds:schemaRef ds:uri="965182d8-8f1a-4481-bfe2-f92bdecbe446"/>
  </ds:schemaRefs>
</ds:datastoreItem>
</file>

<file path=docProps/app.xml><?xml version="1.0" encoding="utf-8"?>
<Properties xmlns="http://schemas.openxmlformats.org/officeDocument/2006/extended-properties" xmlns:vt="http://schemas.openxmlformats.org/officeDocument/2006/docPropsVTypes">
  <TotalTime>371</TotalTime>
  <Words>425</Words>
  <Application>Microsoft Office PowerPoint</Application>
  <PresentationFormat>Breedbeeld</PresentationFormat>
  <Paragraphs>34</Paragraphs>
  <Slides>10</Slides>
  <Notes>0</Notes>
  <HiddenSlides>0</HiddenSlides>
  <MMClips>0</MMClips>
  <ScaleCrop>false</ScaleCrop>
  <HeadingPairs>
    <vt:vector size="6" baseType="variant">
      <vt:variant>
        <vt:lpstr>Gebruikte lettertypen</vt:lpstr>
      </vt:variant>
      <vt:variant>
        <vt:i4>4</vt:i4>
      </vt:variant>
      <vt:variant>
        <vt:lpstr>Thema</vt:lpstr>
      </vt:variant>
      <vt:variant>
        <vt:i4>1</vt:i4>
      </vt:variant>
      <vt:variant>
        <vt:lpstr>Diatitels</vt:lpstr>
      </vt:variant>
      <vt:variant>
        <vt:i4>10</vt:i4>
      </vt:variant>
    </vt:vector>
  </HeadingPairs>
  <TitlesOfParts>
    <vt:vector size="15" baseType="lpstr">
      <vt:lpstr>Arial</vt:lpstr>
      <vt:lpstr>Calibri</vt:lpstr>
      <vt:lpstr>Calibri Light</vt:lpstr>
      <vt:lpstr>Co headline</vt:lpstr>
      <vt:lpstr>Office Theme</vt:lpstr>
      <vt:lpstr>ss</vt:lpstr>
      <vt:lpstr>Stap 1. Draai aan het rad.   Stap 2. Lees hardop de stelling voor.   Stap 3. Tel van 3 naar 1.  Stap 4. Steek je duim op.  Stap 5. Bespreek met elkaar.</vt:lpstr>
      <vt:lpstr>PowerPoint-presentatie</vt:lpstr>
      <vt:lpstr>PowerPoint-presentatie</vt:lpstr>
      <vt:lpstr>De klas heeft een WhatsAppGroep met iedereen uit de klas.  Door een ruzie is er 1 klasgenoot uit de groep verwijderd door de meisjes waarmee hij ruzie heeft. Hij wordt buitengesloten en ondertussen wordt er vervelend over hem gepraat in de WhatsAppGroep.</vt:lpstr>
      <vt:lpstr>Er is een erg gênante foto gemaakt van een meisje uit jouw klas.  Zij weet zelf niks af van deze foto. De foto wordt door iedereen gedeeld en ook jij krijgt hem doorgestuurd. Je twijfelt of je hem moet doorsturen of dat je het meisje moet vertellen dat deze foto van haar door de klas gedeeld wordt.</vt:lpstr>
      <vt:lpstr>Er is een ruzie in de klas en deze ruzie wordt vooral uitgevochten online. In reacties onder Insta-posts en op snapchat. Het speelt enorm in de klas, iedereen heeft er last van. De juf/meester heeft niks in de gaten. </vt:lpstr>
      <vt:lpstr>In de whatsappgroep worden “grappige” gifjes gedeeld, ze zijn niet tegen iemand in de klas gericht maar zijn wel beledigend en/of discriminerend. </vt:lpstr>
      <vt:lpstr>Een klasgenoot zit op dansen en plaatst een filmpje van haar op TikTok. Een ander meisje uit de klas reageert onder het filmpje: “Ik vind dat je er niks van kan, ik kan dat veel beter!”.</vt:lpstr>
      <vt:lpstr>Een klasgenoot is overstuur omdat er online iets lelijks over hem gezegd is. De jongens die dat hadden gedaan vinden de reactie overdreven: “Het was maar een grap en daarnaast het is niet alsof we het recht in je gezicht zeiden!”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Kees Meulendijks</dc:creator>
  <cp:lastModifiedBy>Joran Floor</cp:lastModifiedBy>
  <cp:revision>7</cp:revision>
  <dcterms:created xsi:type="dcterms:W3CDTF">2021-10-19T12:37:40Z</dcterms:created>
  <dcterms:modified xsi:type="dcterms:W3CDTF">2022-10-24T12:19:47Z</dcterms:modified>
  <cp:contentStatus>Definitief</cp:contentStatus>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0x010100CC95CD4D2A79F347B10A92E10DEBD953</vt:lpwstr>
  </property>
  <property fmtid="{D5CDD505-2E9C-101B-9397-08002B2CF9AE}" pid="3" name="MediaServiceImageTags">
    <vt:lpwstr/>
  </property>
  <property fmtid="{D5CDD505-2E9C-101B-9397-08002B2CF9AE}" pid="4" name="_MarkAsFinal">
    <vt:bool>true</vt:bool>
  </property>
</Properties>
</file>