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1" r:id="rId4"/>
    <p:sldId id="262" r:id="rId5"/>
    <p:sldId id="265" r:id="rId6"/>
    <p:sldId id="263" r:id="rId7"/>
    <p:sldId id="264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259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5FFB2A-29BF-47FF-9547-283AC22E5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84984FC-D24F-4CC2-B581-9C1523A13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EB180F-F916-470F-88DD-6208C4FC5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15-9-2022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5F2D51-6A49-4D33-888A-5EE295AA0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EA9ED2-7A14-4567-8EF6-E523AFCB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505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054194-E8B8-4E78-B09C-C73B697A7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E340C6A-6649-431C-8C25-BCA2D62AB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3245A9-E70F-4B78-8D07-15A65DE67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15-9-2022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9C1813F-B2F7-4FC7-AE2E-50535D7E0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5018C2-18F4-42D4-AE52-9C96ABE54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9064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9543ED7-F6BA-4696-AE7A-F57BA01D76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FA62823-91F5-4573-B3F9-C6C1A4749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CC4F0D-5BEA-4154-BD41-C56F8355C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15-9-2022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8E6223-AD7F-4FDE-B6AC-6E9F8BAE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48ABFF-F1C6-4534-9EC4-F2E85D8CA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3463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8A5C46-5DB7-4086-87A0-301FAEF98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38DC77-58C1-4EC6-AA57-9534772B3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AC02D0-4B77-4DBF-981C-C97081265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15-9-2022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81EA5AB-4D03-4875-B734-8AE70ED8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9017DC7-2F71-4015-AD80-E75C52D8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8221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8F11F0-84EF-495E-AF21-AEF069EC5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D3B1560-4629-4B9F-9138-4E0F48D89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5AE83B-542E-476B-A24D-7150E6D62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15-9-2022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2D2D90-34D3-4A81-A3BD-273A087E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986102-C070-46A7-8191-BBA79BF77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7723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12BAF4-7E5D-45C2-B2B8-FC18B92C6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9420C4-8F7F-45BC-A0ED-75DBACFAB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D82502F-C112-42E9-BBDA-3C7E02586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750C5F-B0F8-449E-A7F8-1182615C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15-9-2022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7909D5D-5497-43DC-BB01-7E8812174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C4B7D0D-65EF-42D1-B116-3DE790A64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0499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761534-E45E-4C42-9EC6-5FE56E3AE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CF9FC4D-B395-498A-8BB8-9337C8BD5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C033584-D2C5-4664-B09C-6D182362C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6EB5B5C-C39C-4657-9500-984405B22E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1D04784-06D9-4CD0-9369-43F23C2836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D77B573-08F0-4930-B75F-508678F20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15-9-2022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BEBE2C9-FCB0-4048-B43F-A321DC61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E5027B5-E1B0-4653-AE33-302F1C592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0714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37F3E-178B-4887-84B9-FD3086BE5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76D3E64-E922-4903-A68D-6AB6CF513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15-9-2022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3301A32-AC37-49DB-9EF4-7F9A5B48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73E62EB-0D45-492A-8445-C01859457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3762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6A2D2F3-C598-471F-8C92-D3A54820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15-9-2022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BBC4857-762E-4C95-9C41-337CE53FC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D11DAB4-07B3-4B31-AB6D-08C124B7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9397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423173-391D-4201-999A-FE0A31DC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8BF375-3721-4180-AD73-20C1DCAE4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1BD97D5-E4A6-4571-9268-8EEBF2893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C3B550-6B1E-43CD-9949-4D2C571A0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15-9-2022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4BEE33-595C-48D1-891F-B86CACBC9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9C9E7FF-AA40-4A09-8E74-D106BAA0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9958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BF224A-687E-4ED1-A284-4355E1284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77CC753-926A-495A-84AC-D82A7C16B6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C1B0BB-32C9-4DBA-B3ED-E1662C155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62127E4-2CFE-49CC-82AF-1E2AFC171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15-9-2022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C3BC350-5A2F-4C2A-8508-B519D8725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01784AB-2B00-4FBE-9AD8-26AB94BDD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437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218D303-C491-4ACF-BA66-791EE9B45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FBD775-66A4-42B0-883B-2D3D80925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D64D19-AB73-4F25-819F-D80D66CCAB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D2CBE-B5AA-4368-BA77-336EBF01BB73}" type="datetimeFigureOut">
              <a:rPr lang="nl-NL" smtClean="0"/>
              <a:t>15-9-2022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F74376-8387-444C-82DB-3511B726B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DEDEE9-BA29-4A3B-94AA-84584730C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529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hdphoto" Target="../media/hdphoto1.wdp"/><Relationship Id="rId7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3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3.gif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10" Type="http://schemas.openxmlformats.org/officeDocument/2006/relationships/image" Target="../media/image12.png"/><Relationship Id="rId4" Type="http://schemas.openxmlformats.org/officeDocument/2006/relationships/image" Target="../media/image3.gif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16.gi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3.gif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E5F9A64-9D4C-4DE6-A970-E3A873A6F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41681"/>
            <a:ext cx="12192001" cy="211631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AB120B5-8FB4-5CEF-394C-1ADD29EC4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69" y="0"/>
            <a:ext cx="5310462" cy="6858000"/>
          </a:xfrm>
          <a:prstGeom prst="rect">
            <a:avLst/>
          </a:prstGeom>
        </p:spPr>
      </p:pic>
      <p:pic>
        <p:nvPicPr>
          <p:cNvPr id="5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9D68014A-8ADD-C4C0-5AF2-7594A0B20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0141">
            <a:off x="-248575" y="-1298441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CED0FC96-19F5-39D2-3456-36A256553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25300">
            <a:off x="8025672" y="3353964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anana Leaf Sticker">
            <a:extLst>
              <a:ext uri="{FF2B5EF4-FFF2-40B4-BE49-F238E27FC236}">
                <a16:creationId xmlns:a16="http://schemas.microsoft.com/office/drawing/2014/main" id="{55CA6B42-F086-0E43-F0A1-8FC25C683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8786">
            <a:off x="6175602" y="3638248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nana Leaf Sticker">
            <a:extLst>
              <a:ext uri="{FF2B5EF4-FFF2-40B4-BE49-F238E27FC236}">
                <a16:creationId xmlns:a16="http://schemas.microsoft.com/office/drawing/2014/main" id="{0DF94F42-491E-C69F-BC37-C5C5DC56A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3305">
            <a:off x="-842902" y="26479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lant Leaves Sticker by biano.cz">
            <a:extLst>
              <a:ext uri="{FF2B5EF4-FFF2-40B4-BE49-F238E27FC236}">
                <a16:creationId xmlns:a16="http://schemas.microsoft.com/office/drawing/2014/main" id="{E406FCCB-4CAE-512A-56B1-57301C2AA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8066">
            <a:off x="8979300" y="-83526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lant Leaves Sticker by biano.cz">
            <a:extLst>
              <a:ext uri="{FF2B5EF4-FFF2-40B4-BE49-F238E27FC236}">
                <a16:creationId xmlns:a16="http://schemas.microsoft.com/office/drawing/2014/main" id="{2D7E248C-61B0-67DF-F442-D26EDBBCC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50" y="3429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lant Leaf Sticker">
            <a:extLst>
              <a:ext uri="{FF2B5EF4-FFF2-40B4-BE49-F238E27FC236}">
                <a16:creationId xmlns:a16="http://schemas.microsoft.com/office/drawing/2014/main" id="{C7C00BFA-680B-3578-795D-F21BE7BCC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29374">
            <a:off x="6251532" y="-1284744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nt Leaf Sticker">
            <a:extLst>
              <a:ext uri="{FF2B5EF4-FFF2-40B4-BE49-F238E27FC236}">
                <a16:creationId xmlns:a16="http://schemas.microsoft.com/office/drawing/2014/main" id="{A306FC6A-3795-F89B-7781-514169F62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17298" y="1312681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1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E5F9A64-9D4C-4DE6-A970-E3A873A6F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41681"/>
            <a:ext cx="12192001" cy="2116319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C62819A-C4FB-46D8-88BF-5761D365A631}"/>
              </a:ext>
            </a:extLst>
          </p:cNvPr>
          <p:cNvSpPr/>
          <p:nvPr/>
        </p:nvSpPr>
        <p:spPr>
          <a:xfrm rot="845339">
            <a:off x="218147" y="882546"/>
            <a:ext cx="10431605" cy="2058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1440" tIns="45720" rIns="91440" bIns="45720">
            <a:prstTxWarp prst="textCurveUp">
              <a:avLst>
                <a:gd name="adj" fmla="val 43290"/>
              </a:avLst>
            </a:prstTxWarp>
            <a:spAutoFit/>
          </a:bodyPr>
          <a:lstStyle/>
          <a:p>
            <a:pPr algn="ctr"/>
            <a:r>
              <a:rPr lang="nl-NL" sz="5400" spc="600" dirty="0">
                <a:ln w="0"/>
                <a:solidFill>
                  <a:srgbClr val="00B050"/>
                </a:solidFill>
                <a:latin typeface="Franklin Gothic Heavy" panose="020B0903020102020204" pitchFamily="34" charset="0"/>
              </a:rPr>
              <a:t>GIGAGROEN HELDENVERHAAL CHALLENGE</a:t>
            </a:r>
            <a:endParaRPr lang="nl-NL" sz="3600" cap="none" spc="600" dirty="0">
              <a:ln w="0"/>
              <a:solidFill>
                <a:srgbClr val="00B05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9" name="Afbeelding 8" descr="Afbeelding met persoon&#10;&#10;Automatisch gegenereerde beschrijving">
            <a:extLst>
              <a:ext uri="{FF2B5EF4-FFF2-40B4-BE49-F238E27FC236}">
                <a16:creationId xmlns:a16="http://schemas.microsoft.com/office/drawing/2014/main" id="{DF654B65-3A17-4CC9-AA69-725972F64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695" y="2076160"/>
            <a:ext cx="5725736" cy="6858000"/>
          </a:xfrm>
          <a:prstGeom prst="rect">
            <a:avLst/>
          </a:prstGeom>
        </p:spPr>
      </p:pic>
      <p:pic>
        <p:nvPicPr>
          <p:cNvPr id="8" name="Afbeelding 7" descr="Afbeelding met zoogdier, tijger, grote kat, neerleggen&#10;&#10;Automatisch gegenereerde beschrijving">
            <a:extLst>
              <a:ext uri="{FF2B5EF4-FFF2-40B4-BE49-F238E27FC236}">
                <a16:creationId xmlns:a16="http://schemas.microsoft.com/office/drawing/2014/main" id="{737252D5-0A6F-CB8F-44E5-20AE63D51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20" y="3146691"/>
            <a:ext cx="5109704" cy="3406730"/>
          </a:xfrm>
          <a:prstGeom prst="rect">
            <a:avLst/>
          </a:prstGeom>
        </p:spPr>
      </p:pic>
      <p:pic>
        <p:nvPicPr>
          <p:cNvPr id="1028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F91E0FB4-45CD-5C0E-AAD5-E66644BB7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5210">
            <a:off x="-1568705" y="2356528"/>
            <a:ext cx="5722660" cy="572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CF246847-42D3-EC5C-40CB-B198F36C9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25300">
            <a:off x="8664537" y="-152266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56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E5F9A64-9D4C-4DE6-A970-E3A873A6F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5302446"/>
            <a:ext cx="12192001" cy="2116319"/>
          </a:xfrm>
          <a:prstGeom prst="rect">
            <a:avLst/>
          </a:prstGeom>
        </p:spPr>
      </p:pic>
      <p:pic>
        <p:nvPicPr>
          <p:cNvPr id="3" name="Afbeelding 2" descr="Afbeelding met persoon&#10;&#10;Automatisch gegenereerde beschrijving">
            <a:extLst>
              <a:ext uri="{FF2B5EF4-FFF2-40B4-BE49-F238E27FC236}">
                <a16:creationId xmlns:a16="http://schemas.microsoft.com/office/drawing/2014/main" id="{CEF9D3D5-078B-EE05-9FC4-47817B718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30" y="1577454"/>
            <a:ext cx="4151731" cy="6228154"/>
          </a:xfrm>
          <a:prstGeom prst="rect">
            <a:avLst/>
          </a:prstGeom>
        </p:spPr>
      </p:pic>
      <p:pic>
        <p:nvPicPr>
          <p:cNvPr id="1028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F91E0FB4-45CD-5C0E-AAD5-E66644BB7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0141">
            <a:off x="-1368418" y="462901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CF246847-42D3-EC5C-40CB-B198F36C9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25300">
            <a:off x="8732393" y="-211602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5B9BD816-F0D4-E46F-2947-E5D59D9DEA78}"/>
              </a:ext>
            </a:extLst>
          </p:cNvPr>
          <p:cNvSpPr/>
          <p:nvPr/>
        </p:nvSpPr>
        <p:spPr>
          <a:xfrm>
            <a:off x="2143722" y="169980"/>
            <a:ext cx="749361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7200" b="0" cap="none" spc="0" dirty="0">
                <a:ln w="0">
                  <a:solidFill>
                    <a:srgbClr val="00B050"/>
                  </a:solidFill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Beeld in je hoofd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C1586B-58BC-B468-1219-5C1FA6DA77B2}"/>
              </a:ext>
            </a:extLst>
          </p:cNvPr>
          <p:cNvSpPr txBox="1"/>
          <p:nvPr/>
        </p:nvSpPr>
        <p:spPr>
          <a:xfrm>
            <a:off x="3702082" y="1679979"/>
            <a:ext cx="84384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 w="0">
                  <a:solidFill>
                    <a:srgbClr val="00B050"/>
                  </a:solidFill>
                </a:ln>
                <a:solidFill>
                  <a:srgbClr val="70AD4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Maak je een beeld van het verhaal als je een boek leest of wordt voorgelezen?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 w="0">
                <a:solidFill>
                  <a:srgbClr val="00B050"/>
                </a:solidFill>
              </a:ln>
              <a:solidFill>
                <a:srgbClr val="70AD47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 w="0">
                  <a:solidFill>
                    <a:srgbClr val="00B050"/>
                  </a:solidFill>
                </a:ln>
                <a:solidFill>
                  <a:srgbClr val="70AD4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Ziet dat er voor iedereen het zelfde uit? Waarom niet/ wel?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 w="0">
                <a:solidFill>
                  <a:srgbClr val="00B050"/>
                </a:solidFill>
              </a:ln>
              <a:solidFill>
                <a:srgbClr val="70AD47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 w="0">
                  <a:solidFill>
                    <a:srgbClr val="00B050"/>
                  </a:solidFill>
                </a:ln>
                <a:solidFill>
                  <a:srgbClr val="70AD4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Hoe denk je dat het komt dat we allemaal een ander beeld vormen bij hetzelfde verhaal?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 w="0">
                <a:solidFill>
                  <a:srgbClr val="00B050"/>
                </a:solidFill>
              </a:ln>
              <a:solidFill>
                <a:srgbClr val="70AD47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 w="0">
                  <a:solidFill>
                    <a:srgbClr val="00B050"/>
                  </a:solidFill>
                </a:ln>
                <a:solidFill>
                  <a:srgbClr val="70AD4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Heb je wel eens eerst een boek gelezen en daarna de verfilming van dat boek gezien? Kwam het overeen met jou eigen beeld? 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Superman and Shakthiman by Palaniraj on Dribbble">
            <a:extLst>
              <a:ext uri="{FF2B5EF4-FFF2-40B4-BE49-F238E27FC236}">
                <a16:creationId xmlns:a16="http://schemas.microsoft.com/office/drawing/2014/main" id="{CF106377-091A-9123-D28C-4BBBD675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8866">
            <a:off x="523514" y="263189"/>
            <a:ext cx="1836913" cy="137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omic Book Thinking Sticker by ByAnnie for iOS &amp; Android | GIPHY">
            <a:extLst>
              <a:ext uri="{FF2B5EF4-FFF2-40B4-BE49-F238E27FC236}">
                <a16:creationId xmlns:a16="http://schemas.microsoft.com/office/drawing/2014/main" id="{B00CE499-790F-743B-2BD9-69BAC37A8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517" flipH="1">
            <a:off x="271432" y="-67623"/>
            <a:ext cx="2341077" cy="257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onstera Blad Plantaardige - Gratis afbeelding op Pixabay">
            <a:extLst>
              <a:ext uri="{FF2B5EF4-FFF2-40B4-BE49-F238E27FC236}">
                <a16:creationId xmlns:a16="http://schemas.microsoft.com/office/drawing/2014/main" id="{C9CD807F-07EC-6542-D358-FAA819E62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834" y="1745009"/>
            <a:ext cx="688298" cy="6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Monstera Blad Plantaardige - Gratis afbeelding op Pixabay">
            <a:extLst>
              <a:ext uri="{FF2B5EF4-FFF2-40B4-BE49-F238E27FC236}">
                <a16:creationId xmlns:a16="http://schemas.microsoft.com/office/drawing/2014/main" id="{CD0304DF-5603-36B2-BBE1-BFB90F3B2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834" y="2648748"/>
            <a:ext cx="688298" cy="6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Monstera Blad Plantaardige - Gratis afbeelding op Pixabay">
            <a:extLst>
              <a:ext uri="{FF2B5EF4-FFF2-40B4-BE49-F238E27FC236}">
                <a16:creationId xmlns:a16="http://schemas.microsoft.com/office/drawing/2014/main" id="{6E586325-BD56-30CD-0773-046568075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834" y="3609003"/>
            <a:ext cx="688298" cy="6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Monstera Blad Plantaardige - Gratis afbeelding op Pixabay">
            <a:extLst>
              <a:ext uri="{FF2B5EF4-FFF2-40B4-BE49-F238E27FC236}">
                <a16:creationId xmlns:a16="http://schemas.microsoft.com/office/drawing/2014/main" id="{9994A44C-5FE1-76C0-2A5C-C9A0A9D47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834" y="4677627"/>
            <a:ext cx="688298" cy="6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975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E5F9A64-9D4C-4DE6-A970-E3A873A6F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0" y="5778763"/>
            <a:ext cx="12192001" cy="2116319"/>
          </a:xfrm>
          <a:prstGeom prst="rect">
            <a:avLst/>
          </a:prstGeom>
        </p:spPr>
      </p:pic>
      <p:pic>
        <p:nvPicPr>
          <p:cNvPr id="13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CF246847-42D3-EC5C-40CB-B198F36C9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25300">
            <a:off x="8732393" y="-211602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5B9BD816-F0D4-E46F-2947-E5D59D9DEA78}"/>
              </a:ext>
            </a:extLst>
          </p:cNvPr>
          <p:cNvSpPr/>
          <p:nvPr/>
        </p:nvSpPr>
        <p:spPr>
          <a:xfrm>
            <a:off x="2286049" y="21077"/>
            <a:ext cx="749361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7200" dirty="0">
                <a:ln w="0">
                  <a:solidFill>
                    <a:srgbClr val="00B050"/>
                  </a:solidFill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Heldenverhaal</a:t>
            </a:r>
            <a:endParaRPr lang="nl-NL" sz="7200" b="0" cap="none" spc="0" dirty="0">
              <a:ln w="0">
                <a:solidFill>
                  <a:srgbClr val="00B050"/>
                </a:solidFill>
              </a:ln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6" name="Picture 4" descr="Superman and Shakthiman by Palaniraj on Dribbble">
            <a:extLst>
              <a:ext uri="{FF2B5EF4-FFF2-40B4-BE49-F238E27FC236}">
                <a16:creationId xmlns:a16="http://schemas.microsoft.com/office/drawing/2014/main" id="{CF106377-091A-9123-D28C-4BBBD675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8866">
            <a:off x="296098" y="251261"/>
            <a:ext cx="1836913" cy="137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omic Book Thinking Sticker by ByAnnie for iOS &amp; Android | GIPHY">
            <a:extLst>
              <a:ext uri="{FF2B5EF4-FFF2-40B4-BE49-F238E27FC236}">
                <a16:creationId xmlns:a16="http://schemas.microsoft.com/office/drawing/2014/main" id="{B00CE499-790F-743B-2BD9-69BAC37A8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517" flipH="1">
            <a:off x="80160" y="-146435"/>
            <a:ext cx="2341077" cy="257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persoon&#10;&#10;Automatisch gegenereerde beschrijving">
            <a:extLst>
              <a:ext uri="{FF2B5EF4-FFF2-40B4-BE49-F238E27FC236}">
                <a16:creationId xmlns:a16="http://schemas.microsoft.com/office/drawing/2014/main" id="{FB3B33F3-736F-D097-F7F1-177E470F62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70" y="1719921"/>
            <a:ext cx="4008519" cy="6012779"/>
          </a:xfrm>
          <a:prstGeom prst="rect">
            <a:avLst/>
          </a:prstGeom>
        </p:spPr>
      </p:pic>
      <p:pic>
        <p:nvPicPr>
          <p:cNvPr id="4098" name="Picture 2" descr="Red Hero's Cape | DragonFable Wiki | Fandom">
            <a:extLst>
              <a:ext uri="{FF2B5EF4-FFF2-40B4-BE49-F238E27FC236}">
                <a16:creationId xmlns:a16="http://schemas.microsoft.com/office/drawing/2014/main" id="{2A3EDD9B-09AB-194D-786C-6CBBAEF2B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4884" y="2942526"/>
            <a:ext cx="2343203" cy="463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7EA642DC-3387-3599-3251-DD71C10B13C6}"/>
              </a:ext>
            </a:extLst>
          </p:cNvPr>
          <p:cNvSpPr txBox="1"/>
          <p:nvPr/>
        </p:nvSpPr>
        <p:spPr>
          <a:xfrm>
            <a:off x="4051084" y="1000870"/>
            <a:ext cx="716102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ln w="0">
                  <a:solidFill>
                    <a:srgbClr val="00B050"/>
                  </a:solidFill>
                </a:ln>
                <a:solidFill>
                  <a:srgbClr val="70AD4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Bekijk het werkblad goed.</a:t>
            </a:r>
            <a:endParaRPr kumimoji="0" lang="nl-NL" sz="3600" b="0" i="0" u="none" strike="noStrike" kern="1200" cap="none" spc="0" normalizeH="0" baseline="0" noProof="0" dirty="0">
              <a:ln w="0">
                <a:solidFill>
                  <a:srgbClr val="00B050"/>
                </a:solidFill>
              </a:ln>
              <a:solidFill>
                <a:srgbClr val="70AD47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nl-NL" sz="3600" dirty="0">
                <a:ln w="0">
                  <a:solidFill>
                    <a:srgbClr val="00B050"/>
                  </a:solidFill>
                </a:ln>
                <a:solidFill>
                  <a:srgbClr val="70AD4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</a:br>
            <a:r>
              <a:rPr lang="nl-NL" sz="3600" dirty="0">
                <a:ln w="0">
                  <a:solidFill>
                    <a:srgbClr val="00B050"/>
                  </a:solidFill>
                </a:ln>
                <a:solidFill>
                  <a:srgbClr val="70AD4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Je verhaal bestaat uit 3 onderdelen: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 w="0">
                  <a:solidFill>
                    <a:srgbClr val="00B050"/>
                  </a:solidFill>
                </a:ln>
                <a:solidFill>
                  <a:srgbClr val="70AD4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Introductie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 w="0">
                  <a:solidFill>
                    <a:srgbClr val="00B050"/>
                  </a:solidFill>
                </a:ln>
                <a:solidFill>
                  <a:srgbClr val="70AD4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Kern </a:t>
            </a:r>
            <a:endParaRPr lang="nl-NL" sz="2800" dirty="0">
              <a:ln w="0">
                <a:solidFill>
                  <a:srgbClr val="00B050"/>
                </a:solidFill>
              </a:ln>
              <a:solidFill>
                <a:srgbClr val="70AD47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 w="0">
                  <a:solidFill>
                    <a:srgbClr val="00B050"/>
                  </a:solidFill>
                </a:ln>
                <a:solidFill>
                  <a:srgbClr val="70AD4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Slot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0" i="0" u="none" strike="noStrike" kern="1200" cap="none" spc="0" normalizeH="0" baseline="0" noProof="0" dirty="0">
              <a:ln w="0">
                <a:solidFill>
                  <a:srgbClr val="00B050"/>
                </a:solidFill>
              </a:ln>
              <a:solidFill>
                <a:srgbClr val="70AD47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 w="0">
                  <a:solidFill>
                    <a:srgbClr val="00B050"/>
                  </a:solidFill>
                </a:ln>
                <a:solidFill>
                  <a:srgbClr val="70AD4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Probeer veel details te schrijven.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>
                <a:ln w="0">
                  <a:solidFill>
                    <a:srgbClr val="00B050"/>
                  </a:solidFill>
                </a:ln>
                <a:solidFill>
                  <a:srgbClr val="70AD4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Zo kunnen we</a:t>
            </a:r>
            <a:r>
              <a:rPr kumimoji="0" lang="nl-NL" sz="2800" b="0" i="0" u="none" strike="noStrike" kern="1200" cap="none" spc="0" normalizeH="0" baseline="0" noProof="0" dirty="0">
                <a:ln w="0">
                  <a:solidFill>
                    <a:srgbClr val="00B050"/>
                  </a:solidFill>
                </a:ln>
                <a:solidFill>
                  <a:srgbClr val="70AD4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een heel goed beeld vormen van hoe alles eruit ziet.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8" descr="Monstera Blad Plantaardige - Gratis afbeelding op Pixabay">
            <a:extLst>
              <a:ext uri="{FF2B5EF4-FFF2-40B4-BE49-F238E27FC236}">
                <a16:creationId xmlns:a16="http://schemas.microsoft.com/office/drawing/2014/main" id="{E0EFDDB5-4D58-89FD-14A2-38A75122D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786" y="2071583"/>
            <a:ext cx="688298" cy="6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Monstera Blad Plantaardige - Gratis afbeelding op Pixabay">
            <a:extLst>
              <a:ext uri="{FF2B5EF4-FFF2-40B4-BE49-F238E27FC236}">
                <a16:creationId xmlns:a16="http://schemas.microsoft.com/office/drawing/2014/main" id="{2E3DCD41-79D8-0821-E8F7-2812793DB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786" y="4404385"/>
            <a:ext cx="688298" cy="6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Monstera Blad Plantaardige - Gratis afbeelding op Pixabay">
            <a:extLst>
              <a:ext uri="{FF2B5EF4-FFF2-40B4-BE49-F238E27FC236}">
                <a16:creationId xmlns:a16="http://schemas.microsoft.com/office/drawing/2014/main" id="{69F85485-D659-99BD-B66E-01B46C963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786" y="998706"/>
            <a:ext cx="688298" cy="6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15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E5F9A64-9D4C-4DE6-A970-E3A873A6F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0" y="5366463"/>
            <a:ext cx="12192001" cy="2116319"/>
          </a:xfrm>
          <a:prstGeom prst="rect">
            <a:avLst/>
          </a:prstGeom>
        </p:spPr>
      </p:pic>
      <p:pic>
        <p:nvPicPr>
          <p:cNvPr id="13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CF246847-42D3-EC5C-40CB-B198F36C9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25300">
            <a:off x="8732393" y="-211602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5B9BD816-F0D4-E46F-2947-E5D59D9DEA78}"/>
              </a:ext>
            </a:extLst>
          </p:cNvPr>
          <p:cNvSpPr/>
          <p:nvPr/>
        </p:nvSpPr>
        <p:spPr>
          <a:xfrm>
            <a:off x="2286049" y="21077"/>
            <a:ext cx="749361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7200" dirty="0">
                <a:ln w="0">
                  <a:solidFill>
                    <a:srgbClr val="00B050"/>
                  </a:solidFill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Heldenverhaal</a:t>
            </a:r>
            <a:endParaRPr lang="nl-NL" sz="7200" b="0" cap="none" spc="0" dirty="0">
              <a:ln w="0">
                <a:solidFill>
                  <a:srgbClr val="00B050"/>
                </a:solidFill>
              </a:ln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6" name="Picture 4" descr="Superman and Shakthiman by Palaniraj on Dribbble">
            <a:extLst>
              <a:ext uri="{FF2B5EF4-FFF2-40B4-BE49-F238E27FC236}">
                <a16:creationId xmlns:a16="http://schemas.microsoft.com/office/drawing/2014/main" id="{CF106377-091A-9123-D28C-4BBBD675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8866">
            <a:off x="296098" y="251261"/>
            <a:ext cx="1836913" cy="137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omic Book Thinking Sticker by ByAnnie for iOS &amp; Android | GIPHY">
            <a:extLst>
              <a:ext uri="{FF2B5EF4-FFF2-40B4-BE49-F238E27FC236}">
                <a16:creationId xmlns:a16="http://schemas.microsoft.com/office/drawing/2014/main" id="{B00CE499-790F-743B-2BD9-69BAC37A8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517" flipH="1">
            <a:off x="80160" y="-146435"/>
            <a:ext cx="2341077" cy="257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persoon&#10;&#10;Automatisch gegenereerde beschrijving">
            <a:extLst>
              <a:ext uri="{FF2B5EF4-FFF2-40B4-BE49-F238E27FC236}">
                <a16:creationId xmlns:a16="http://schemas.microsoft.com/office/drawing/2014/main" id="{FB3B33F3-736F-D097-F7F1-177E470F62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70" y="1719921"/>
            <a:ext cx="4008519" cy="6012779"/>
          </a:xfrm>
          <a:prstGeom prst="rect">
            <a:avLst/>
          </a:prstGeom>
        </p:spPr>
      </p:pic>
      <p:pic>
        <p:nvPicPr>
          <p:cNvPr id="4098" name="Picture 2" descr="Red Hero's Cape | DragonFable Wiki | Fandom">
            <a:extLst>
              <a:ext uri="{FF2B5EF4-FFF2-40B4-BE49-F238E27FC236}">
                <a16:creationId xmlns:a16="http://schemas.microsoft.com/office/drawing/2014/main" id="{2A3EDD9B-09AB-194D-786C-6CBBAEF2B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4884" y="2942526"/>
            <a:ext cx="2343203" cy="463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E55F6FD-A638-D73C-D90D-A489FE8506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2853" y="2401455"/>
            <a:ext cx="4517688" cy="3430619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7EA642DC-3387-3599-3251-DD71C10B13C6}"/>
              </a:ext>
            </a:extLst>
          </p:cNvPr>
          <p:cNvSpPr txBox="1"/>
          <p:nvPr/>
        </p:nvSpPr>
        <p:spPr>
          <a:xfrm>
            <a:off x="4051084" y="1000870"/>
            <a:ext cx="716102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ln w="0">
                  <a:solidFill>
                    <a:srgbClr val="00B050"/>
                  </a:solidFill>
                </a:ln>
                <a:solidFill>
                  <a:srgbClr val="70AD4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Wees creatief! </a:t>
            </a:r>
            <a:br>
              <a:rPr lang="nl-NL" sz="3600" dirty="0">
                <a:ln w="0">
                  <a:solidFill>
                    <a:srgbClr val="00B050"/>
                  </a:solidFill>
                </a:ln>
                <a:solidFill>
                  <a:srgbClr val="70AD4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</a:br>
            <a:br>
              <a:rPr kumimoji="0" lang="nl-NL" sz="2800" b="0" i="0" u="none" strike="noStrike" kern="1200" cap="none" spc="0" normalizeH="0" baseline="0" noProof="0" dirty="0">
                <a:ln w="0">
                  <a:solidFill>
                    <a:srgbClr val="00B050"/>
                  </a:solidFill>
                </a:ln>
                <a:solidFill>
                  <a:srgbClr val="70AD4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nl-NL" sz="2800" b="0" i="0" u="none" strike="noStrike" kern="1200" cap="none" spc="0" normalizeH="0" baseline="0" noProof="0" dirty="0">
                <a:ln w="0">
                  <a:solidFill>
                    <a:srgbClr val="00B050"/>
                  </a:solidFill>
                </a:ln>
                <a:solidFill>
                  <a:srgbClr val="70AD4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2800" b="0" i="0" u="none" strike="noStrike" kern="1200" cap="none" spc="0" normalizeH="0" baseline="0" noProof="0" dirty="0">
                <a:ln w="0">
                  <a:solidFill>
                    <a:srgbClr val="00B050"/>
                  </a:solidFill>
                </a:ln>
                <a:solidFill>
                  <a:srgbClr val="70AD4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Wat voor een luchtvervuiling?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0" i="0" u="none" strike="noStrike" kern="1200" cap="none" spc="0" normalizeH="0" baseline="0" noProof="0" dirty="0">
              <a:ln w="0">
                <a:solidFill>
                  <a:srgbClr val="00B050"/>
                </a:solidFill>
              </a:ln>
              <a:solidFill>
                <a:srgbClr val="70AD47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8" descr="Monstera Blad Plantaardige - Gratis afbeelding op Pixabay">
            <a:extLst>
              <a:ext uri="{FF2B5EF4-FFF2-40B4-BE49-F238E27FC236}">
                <a16:creationId xmlns:a16="http://schemas.microsoft.com/office/drawing/2014/main" id="{69F85485-D659-99BD-B66E-01B46C963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939" y="1021275"/>
            <a:ext cx="688298" cy="6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008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E5F9A64-9D4C-4DE6-A970-E3A873A6F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5302446"/>
            <a:ext cx="12192001" cy="2116319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5B9BD816-F0D4-E46F-2947-E5D59D9DEA78}"/>
              </a:ext>
            </a:extLst>
          </p:cNvPr>
          <p:cNvSpPr/>
          <p:nvPr/>
        </p:nvSpPr>
        <p:spPr>
          <a:xfrm>
            <a:off x="232167" y="0"/>
            <a:ext cx="117276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7200" dirty="0">
                <a:ln w="0">
                  <a:solidFill>
                    <a:srgbClr val="00B050"/>
                  </a:solidFill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Bijvoeglijke naamwoorden</a:t>
            </a:r>
            <a:endParaRPr lang="nl-NL" sz="7200" b="0" cap="none" spc="0" dirty="0">
              <a:ln w="0">
                <a:solidFill>
                  <a:srgbClr val="00B050"/>
                </a:solidFill>
              </a:ln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Afbeelding 11" descr="Afbeelding met zoogdier, tijger, grote kat, neerleggen&#10;&#10;Automatisch gegenereerde beschrijving">
            <a:extLst>
              <a:ext uri="{FF2B5EF4-FFF2-40B4-BE49-F238E27FC236}">
                <a16:creationId xmlns:a16="http://schemas.microsoft.com/office/drawing/2014/main" id="{A413C564-FBC8-CC7A-7F68-718DD984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689" y="3567223"/>
            <a:ext cx="5928180" cy="3952422"/>
          </a:xfrm>
          <a:prstGeom prst="rect">
            <a:avLst/>
          </a:prstGeom>
        </p:spPr>
      </p:pic>
      <p:pic>
        <p:nvPicPr>
          <p:cNvPr id="14" name="Afbeelding 13" descr="Afbeelding met zoogdier, tijger, grote kat, neerleggen&#10;&#10;Automatisch gegenereerde beschrijving">
            <a:extLst>
              <a:ext uri="{FF2B5EF4-FFF2-40B4-BE49-F238E27FC236}">
                <a16:creationId xmlns:a16="http://schemas.microsoft.com/office/drawing/2014/main" id="{855EB7C8-2047-4549-C202-C2872D86B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16507" y="3567223"/>
            <a:ext cx="5928181" cy="3952422"/>
          </a:xfrm>
          <a:prstGeom prst="rect">
            <a:avLst/>
          </a:prstGeom>
          <a:effectLst>
            <a:reflection stA="45000" endPos="0" dist="50800" dir="5400000" sy="-100000" algn="bl" rotWithShape="0"/>
          </a:effectLst>
          <a:scene3d>
            <a:camera prst="orthographicFront">
              <a:rot lat="0" lon="60000" rev="0"/>
            </a:camera>
            <a:lightRig rig="threePt" dir="t"/>
          </a:scene3d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CE845D84-1ED5-0B34-7C98-2184DD7D140E}"/>
              </a:ext>
            </a:extLst>
          </p:cNvPr>
          <p:cNvSpPr txBox="1"/>
          <p:nvPr/>
        </p:nvSpPr>
        <p:spPr>
          <a:xfrm>
            <a:off x="-267588" y="2367447"/>
            <a:ext cx="63635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dirty="0">
                <a:ln w="0">
                  <a:solidFill>
                    <a:srgbClr val="00B050"/>
                  </a:solidFill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nl-NL" sz="4800" dirty="0">
                <a:ln w="0">
                  <a:solidFill>
                    <a:srgbClr val="00B050"/>
                  </a:solidFill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Een tijger</a:t>
            </a:r>
            <a:endParaRPr lang="nl-NL" sz="4800" b="0" cap="none" spc="0" dirty="0">
              <a:ln w="0">
                <a:solidFill>
                  <a:srgbClr val="00B050"/>
                </a:solidFill>
              </a:ln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616EFF03-40ED-A2B6-2D40-2FABC7C3E9E6}"/>
              </a:ext>
            </a:extLst>
          </p:cNvPr>
          <p:cNvSpPr txBox="1"/>
          <p:nvPr/>
        </p:nvSpPr>
        <p:spPr>
          <a:xfrm>
            <a:off x="6244854" y="2367447"/>
            <a:ext cx="60791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800" dirty="0">
                <a:ln w="0">
                  <a:solidFill>
                    <a:srgbClr val="00B050"/>
                  </a:solidFill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Een </a:t>
            </a:r>
            <a:r>
              <a:rPr lang="nl-NL" sz="4800" u="sng" dirty="0">
                <a:ln w="0">
                  <a:solidFill>
                    <a:srgbClr val="00B050"/>
                  </a:solidFill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gevaarlijke</a:t>
            </a:r>
            <a:r>
              <a:rPr lang="nl-NL" sz="4800" dirty="0">
                <a:ln w="0">
                  <a:solidFill>
                    <a:srgbClr val="00B050"/>
                  </a:solidFill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tijger</a:t>
            </a:r>
            <a:endParaRPr lang="nl-NL" sz="4800" dirty="0"/>
          </a:p>
        </p:txBody>
      </p:sp>
      <p:pic>
        <p:nvPicPr>
          <p:cNvPr id="19" name="Picture 6" descr="Kapper Pijl Sticker By Salon Kraag">
            <a:extLst>
              <a:ext uri="{FF2B5EF4-FFF2-40B4-BE49-F238E27FC236}">
                <a16:creationId xmlns:a16="http://schemas.microsoft.com/office/drawing/2014/main" id="{42F5B3EA-2CDA-B466-8C65-669D2D0BF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64681" flipV="1">
            <a:off x="7492552" y="33396"/>
            <a:ext cx="2341119" cy="350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16C3DC03-D0ED-DE79-7888-40967B8F2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0141">
            <a:off x="-732708" y="4356621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93EAE6BF-D2AC-B066-52B9-95BC21F58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67468">
            <a:off x="8694494" y="399797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858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E5F9A64-9D4C-4DE6-A970-E3A873A6F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5302446"/>
            <a:ext cx="12192001" cy="2116319"/>
          </a:xfrm>
          <a:prstGeom prst="rect">
            <a:avLst/>
          </a:prstGeom>
        </p:spPr>
      </p:pic>
      <p:pic>
        <p:nvPicPr>
          <p:cNvPr id="13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CF246847-42D3-EC5C-40CB-B198F36C9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25300">
            <a:off x="8732393" y="-211602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5B9BD816-F0D4-E46F-2947-E5D59D9DEA78}"/>
              </a:ext>
            </a:extLst>
          </p:cNvPr>
          <p:cNvSpPr/>
          <p:nvPr/>
        </p:nvSpPr>
        <p:spPr>
          <a:xfrm>
            <a:off x="2286049" y="21077"/>
            <a:ext cx="749361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7200" dirty="0">
                <a:ln w="0">
                  <a:solidFill>
                    <a:srgbClr val="00B050"/>
                  </a:solidFill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Heldenverhaal</a:t>
            </a:r>
            <a:endParaRPr lang="nl-NL" sz="7200" b="0" cap="none" spc="0" dirty="0">
              <a:ln w="0">
                <a:solidFill>
                  <a:srgbClr val="00B050"/>
                </a:solidFill>
              </a:ln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6" name="Picture 4" descr="Superman and Shakthiman by Palaniraj on Dribbble">
            <a:extLst>
              <a:ext uri="{FF2B5EF4-FFF2-40B4-BE49-F238E27FC236}">
                <a16:creationId xmlns:a16="http://schemas.microsoft.com/office/drawing/2014/main" id="{CF106377-091A-9123-D28C-4BBBD675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8866">
            <a:off x="523514" y="263189"/>
            <a:ext cx="1836913" cy="137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omic Book Thinking Sticker by ByAnnie for iOS &amp; Android | GIPHY">
            <a:extLst>
              <a:ext uri="{FF2B5EF4-FFF2-40B4-BE49-F238E27FC236}">
                <a16:creationId xmlns:a16="http://schemas.microsoft.com/office/drawing/2014/main" id="{B00CE499-790F-743B-2BD9-69BAC37A8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517" flipH="1">
            <a:off x="271432" y="-67623"/>
            <a:ext cx="2341077" cy="257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persoon&#10;&#10;Automatisch gegenereerde beschrijving">
            <a:extLst>
              <a:ext uri="{FF2B5EF4-FFF2-40B4-BE49-F238E27FC236}">
                <a16:creationId xmlns:a16="http://schemas.microsoft.com/office/drawing/2014/main" id="{FB3B33F3-736F-D097-F7F1-177E470F62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5" y="1600267"/>
            <a:ext cx="4572000" cy="6858000"/>
          </a:xfrm>
          <a:prstGeom prst="rect">
            <a:avLst/>
          </a:prstGeom>
        </p:spPr>
      </p:pic>
      <p:pic>
        <p:nvPicPr>
          <p:cNvPr id="4098" name="Picture 2" descr="Red Hero's Cape | DragonFable Wiki | Fandom">
            <a:extLst>
              <a:ext uri="{FF2B5EF4-FFF2-40B4-BE49-F238E27FC236}">
                <a16:creationId xmlns:a16="http://schemas.microsoft.com/office/drawing/2014/main" id="{2A3EDD9B-09AB-194D-786C-6CBBAEF2B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540" y="3016142"/>
            <a:ext cx="2672589" cy="528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F942443C-3F1A-FAA2-A759-A8C25A0E32AD}"/>
              </a:ext>
            </a:extLst>
          </p:cNvPr>
          <p:cNvSpPr txBox="1"/>
          <p:nvPr/>
        </p:nvSpPr>
        <p:spPr>
          <a:xfrm>
            <a:off x="3387606" y="869778"/>
            <a:ext cx="72248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ln w="0">
                  <a:solidFill>
                    <a:srgbClr val="00B050"/>
                  </a:solidFill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Vergelijk met elkaar!</a:t>
            </a:r>
            <a:endParaRPr lang="nl-NL" sz="400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9867E82-77C3-98AF-D0C6-1CE9D274977A}"/>
              </a:ext>
            </a:extLst>
          </p:cNvPr>
          <p:cNvSpPr txBox="1"/>
          <p:nvPr/>
        </p:nvSpPr>
        <p:spPr>
          <a:xfrm>
            <a:off x="5332395" y="2166945"/>
            <a:ext cx="722482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ln w="0">
                  <a:solidFill>
                    <a:srgbClr val="00B050"/>
                  </a:solidFill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Hoe zag de </a:t>
            </a:r>
            <a:r>
              <a:rPr lang="nl-NL" sz="3600" dirty="0" err="1">
                <a:ln w="0">
                  <a:solidFill>
                    <a:srgbClr val="00B050"/>
                  </a:solidFill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</a:t>
            </a:r>
            <a:r>
              <a:rPr lang="nl-NL" sz="3600" dirty="0">
                <a:ln w="0">
                  <a:solidFill>
                    <a:srgbClr val="00B050"/>
                  </a:solidFill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Ga </a:t>
            </a:r>
            <a:r>
              <a:rPr lang="nl-NL" sz="3600">
                <a:ln w="0">
                  <a:solidFill>
                    <a:srgbClr val="00B050"/>
                  </a:solidFill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Groene held? </a:t>
            </a:r>
            <a:endParaRPr lang="nl-NL" sz="3600" dirty="0">
              <a:ln w="0">
                <a:solidFill>
                  <a:srgbClr val="00B050"/>
                </a:solidFill>
              </a:ln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nl-NL" sz="3600" dirty="0">
              <a:ln w="0">
                <a:solidFill>
                  <a:srgbClr val="00B050"/>
                </a:solidFill>
              </a:ln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nl-NL" sz="3600" dirty="0">
                <a:ln w="0">
                  <a:solidFill>
                    <a:srgbClr val="00B050"/>
                  </a:solidFill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Hoe zag de vijand eruit? </a:t>
            </a:r>
          </a:p>
          <a:p>
            <a:endParaRPr lang="nl-NL" sz="3600" dirty="0">
              <a:ln w="0">
                <a:solidFill>
                  <a:srgbClr val="00B050"/>
                </a:solidFill>
              </a:ln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nl-NL" sz="3600" dirty="0">
                <a:ln w="0">
                  <a:solidFill>
                    <a:srgbClr val="00B050"/>
                  </a:solidFill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Hoe zag de omgeving eruit? </a:t>
            </a:r>
            <a:endParaRPr lang="nl-NL" sz="3600" dirty="0"/>
          </a:p>
        </p:txBody>
      </p:sp>
      <p:pic>
        <p:nvPicPr>
          <p:cNvPr id="15" name="Picture 8" descr="Monstera Blad Plantaardige - Gratis afbeelding op Pixabay">
            <a:extLst>
              <a:ext uri="{FF2B5EF4-FFF2-40B4-BE49-F238E27FC236}">
                <a16:creationId xmlns:a16="http://schemas.microsoft.com/office/drawing/2014/main" id="{232FEA7F-FDAF-17C9-B1AB-95952F89A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97" y="2082216"/>
            <a:ext cx="688298" cy="6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Monstera Blad Plantaardige - Gratis afbeelding op Pixabay">
            <a:extLst>
              <a:ext uri="{FF2B5EF4-FFF2-40B4-BE49-F238E27FC236}">
                <a16:creationId xmlns:a16="http://schemas.microsoft.com/office/drawing/2014/main" id="{5F8726ED-B5A3-BD0F-312E-40AA43426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97" y="3253957"/>
            <a:ext cx="688298" cy="6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Monstera Blad Plantaardige - Gratis afbeelding op Pixabay">
            <a:extLst>
              <a:ext uri="{FF2B5EF4-FFF2-40B4-BE49-F238E27FC236}">
                <a16:creationId xmlns:a16="http://schemas.microsoft.com/office/drawing/2014/main" id="{76F8FE89-FCB8-DB46-745E-3A232922C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505" y="4372875"/>
            <a:ext cx="688298" cy="6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25623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166</Words>
  <Application>Microsoft Office PowerPoint</Application>
  <PresentationFormat>Breedbeeld</PresentationFormat>
  <Paragraphs>30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Franklin Gothic Heavy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Jolien Eshuis</dc:creator>
  <cp:lastModifiedBy>Joran Floor</cp:lastModifiedBy>
  <cp:revision>8</cp:revision>
  <dcterms:created xsi:type="dcterms:W3CDTF">2022-05-30T12:49:43Z</dcterms:created>
  <dcterms:modified xsi:type="dcterms:W3CDTF">2022-09-15T15:10:05Z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