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4E3114-7A22-47F8-BA84-533F806F0B5D}" v="256" dt="2022-06-02T12:33:06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lien Eshuis" userId="e60fdd65-e8ed-4152-ab08-3443d49d5de0" providerId="ADAL" clId="{AE4E3114-7A22-47F8-BA84-533F806F0B5D}"/>
    <pc:docChg chg="undo custSel addSld delSld modSld">
      <pc:chgData name="Jolien Eshuis" userId="e60fdd65-e8ed-4152-ab08-3443d49d5de0" providerId="ADAL" clId="{AE4E3114-7A22-47F8-BA84-533F806F0B5D}" dt="2022-06-02T12:40:19.362" v="1213" actId="20577"/>
      <pc:docMkLst>
        <pc:docMk/>
      </pc:docMkLst>
      <pc:sldChg chg="modSp">
        <pc:chgData name="Jolien Eshuis" userId="e60fdd65-e8ed-4152-ab08-3443d49d5de0" providerId="ADAL" clId="{AE4E3114-7A22-47F8-BA84-533F806F0B5D}" dt="2022-06-02T11:23:43.939" v="3" actId="1076"/>
        <pc:sldMkLst>
          <pc:docMk/>
          <pc:sldMk cId="3458212624" sldId="257"/>
        </pc:sldMkLst>
        <pc:picChg chg="mod">
          <ac:chgData name="Jolien Eshuis" userId="e60fdd65-e8ed-4152-ab08-3443d49d5de0" providerId="ADAL" clId="{AE4E3114-7A22-47F8-BA84-533F806F0B5D}" dt="2022-06-02T11:23:43.939" v="3" actId="1076"/>
          <ac:picMkLst>
            <pc:docMk/>
            <pc:sldMk cId="3458212624" sldId="257"/>
            <ac:picMk id="5" creationId="{C64A355C-5D35-4473-9184-0C076A3C4BA0}"/>
          </ac:picMkLst>
        </pc:picChg>
      </pc:sldChg>
      <pc:sldChg chg="addSp delSp modSp mod">
        <pc:chgData name="Jolien Eshuis" userId="e60fdd65-e8ed-4152-ab08-3443d49d5de0" providerId="ADAL" clId="{AE4E3114-7A22-47F8-BA84-533F806F0B5D}" dt="2022-06-02T11:54:41.381" v="207" actId="478"/>
        <pc:sldMkLst>
          <pc:docMk/>
          <pc:sldMk cId="274519960" sldId="258"/>
        </pc:sldMkLst>
        <pc:spChg chg="add del mod">
          <ac:chgData name="Jolien Eshuis" userId="e60fdd65-e8ed-4152-ab08-3443d49d5de0" providerId="ADAL" clId="{AE4E3114-7A22-47F8-BA84-533F806F0B5D}" dt="2022-06-02T11:52:18.469" v="199" actId="478"/>
          <ac:spMkLst>
            <pc:docMk/>
            <pc:sldMk cId="274519960" sldId="258"/>
            <ac:spMk id="2" creationId="{C59D52C9-4A86-4CFD-8432-E0977AC2A610}"/>
          </ac:spMkLst>
        </pc:spChg>
        <pc:spChg chg="add del">
          <ac:chgData name="Jolien Eshuis" userId="e60fdd65-e8ed-4152-ab08-3443d49d5de0" providerId="ADAL" clId="{AE4E3114-7A22-47F8-BA84-533F806F0B5D}" dt="2022-06-02T11:52:23.649" v="201" actId="478"/>
          <ac:spMkLst>
            <pc:docMk/>
            <pc:sldMk cId="274519960" sldId="258"/>
            <ac:spMk id="3" creationId="{E3D2B5CC-9AFE-49A5-8DD3-49C333FCA1BA}"/>
          </ac:spMkLst>
        </pc:spChg>
        <pc:spChg chg="mod">
          <ac:chgData name="Jolien Eshuis" userId="e60fdd65-e8ed-4152-ab08-3443d49d5de0" providerId="ADAL" clId="{AE4E3114-7A22-47F8-BA84-533F806F0B5D}" dt="2022-06-02T11:24:24.697" v="4" actId="2711"/>
          <ac:spMkLst>
            <pc:docMk/>
            <pc:sldMk cId="274519960" sldId="258"/>
            <ac:spMk id="7" creationId="{FC62819A-C4FB-46D8-88BF-5761D365A631}"/>
          </ac:spMkLst>
        </pc:spChg>
        <pc:spChg chg="mod">
          <ac:chgData name="Jolien Eshuis" userId="e60fdd65-e8ed-4152-ab08-3443d49d5de0" providerId="ADAL" clId="{AE4E3114-7A22-47F8-BA84-533F806F0B5D}" dt="2022-06-02T11:24:38.490" v="5" actId="2711"/>
          <ac:spMkLst>
            <pc:docMk/>
            <pc:sldMk cId="274519960" sldId="258"/>
            <ac:spMk id="11" creationId="{03C145CF-2EAC-4407-B3F6-6FDF190480C7}"/>
          </ac:spMkLst>
        </pc:spChg>
        <pc:picChg chg="add del mod">
          <ac:chgData name="Jolien Eshuis" userId="e60fdd65-e8ed-4152-ab08-3443d49d5de0" providerId="ADAL" clId="{AE4E3114-7A22-47F8-BA84-533F806F0B5D}" dt="2022-06-02T11:54:41.381" v="207" actId="478"/>
          <ac:picMkLst>
            <pc:docMk/>
            <pc:sldMk cId="274519960" sldId="258"/>
            <ac:picMk id="4102" creationId="{5301AB95-5597-419B-A4B0-AA5B623A7DA0}"/>
          </ac:picMkLst>
        </pc:picChg>
      </pc:sldChg>
      <pc:sldChg chg="modSp mod">
        <pc:chgData name="Jolien Eshuis" userId="e60fdd65-e8ed-4152-ab08-3443d49d5de0" providerId="ADAL" clId="{AE4E3114-7A22-47F8-BA84-533F806F0B5D}" dt="2022-06-02T11:28:12.004" v="44" actId="1076"/>
        <pc:sldMkLst>
          <pc:docMk/>
          <pc:sldMk cId="3958940364" sldId="260"/>
        </pc:sldMkLst>
        <pc:spChg chg="mod">
          <ac:chgData name="Jolien Eshuis" userId="e60fdd65-e8ed-4152-ab08-3443d49d5de0" providerId="ADAL" clId="{AE4E3114-7A22-47F8-BA84-533F806F0B5D}" dt="2022-06-02T11:28:06.683" v="43" actId="20577"/>
          <ac:spMkLst>
            <pc:docMk/>
            <pc:sldMk cId="3958940364" sldId="260"/>
            <ac:spMk id="3" creationId="{6A5AEB02-2BD7-41D2-808F-533BF9C9EB45}"/>
          </ac:spMkLst>
        </pc:spChg>
        <pc:spChg chg="mod">
          <ac:chgData name="Jolien Eshuis" userId="e60fdd65-e8ed-4152-ab08-3443d49d5de0" providerId="ADAL" clId="{AE4E3114-7A22-47F8-BA84-533F806F0B5D}" dt="2022-06-02T11:26:51.202" v="18" actId="207"/>
          <ac:spMkLst>
            <pc:docMk/>
            <pc:sldMk cId="3958940364" sldId="260"/>
            <ac:spMk id="10" creationId="{F6237A91-14C9-478A-956D-AAB91B3364B9}"/>
          </ac:spMkLst>
        </pc:spChg>
        <pc:picChg chg="mod">
          <ac:chgData name="Jolien Eshuis" userId="e60fdd65-e8ed-4152-ab08-3443d49d5de0" providerId="ADAL" clId="{AE4E3114-7A22-47F8-BA84-533F806F0B5D}" dt="2022-06-02T11:28:12.004" v="44" actId="1076"/>
          <ac:picMkLst>
            <pc:docMk/>
            <pc:sldMk cId="3958940364" sldId="260"/>
            <ac:picMk id="8" creationId="{4FB8D939-6288-4C59-8990-8CC7326A5ACA}"/>
          </ac:picMkLst>
        </pc:picChg>
      </pc:sldChg>
      <pc:sldChg chg="addSp delSp modSp mod">
        <pc:chgData name="Jolien Eshuis" userId="e60fdd65-e8ed-4152-ab08-3443d49d5de0" providerId="ADAL" clId="{AE4E3114-7A22-47F8-BA84-533F806F0B5D}" dt="2022-06-02T12:05:07.558" v="606"/>
        <pc:sldMkLst>
          <pc:docMk/>
          <pc:sldMk cId="1818147257" sldId="261"/>
        </pc:sldMkLst>
        <pc:spChg chg="mod">
          <ac:chgData name="Jolien Eshuis" userId="e60fdd65-e8ed-4152-ab08-3443d49d5de0" providerId="ADAL" clId="{AE4E3114-7A22-47F8-BA84-533F806F0B5D}" dt="2022-06-02T11:45:04.402" v="144" actId="20577"/>
          <ac:spMkLst>
            <pc:docMk/>
            <pc:sldMk cId="1818147257" sldId="261"/>
            <ac:spMk id="3" creationId="{6A5AEB02-2BD7-41D2-808F-533BF9C9EB45}"/>
          </ac:spMkLst>
        </pc:spChg>
        <pc:picChg chg="mod ord">
          <ac:chgData name="Jolien Eshuis" userId="e60fdd65-e8ed-4152-ab08-3443d49d5de0" providerId="ADAL" clId="{AE4E3114-7A22-47F8-BA84-533F806F0B5D}" dt="2022-06-02T11:44:35.362" v="139" actId="1076"/>
          <ac:picMkLst>
            <pc:docMk/>
            <pc:sldMk cId="1818147257" sldId="261"/>
            <ac:picMk id="7" creationId="{2F3E2C2B-114C-4981-ADFE-41DBE403D0F8}"/>
          </ac:picMkLst>
        </pc:picChg>
        <pc:picChg chg="add mod">
          <ac:chgData name="Jolien Eshuis" userId="e60fdd65-e8ed-4152-ab08-3443d49d5de0" providerId="ADAL" clId="{AE4E3114-7A22-47F8-BA84-533F806F0B5D}" dt="2022-06-02T11:44:32.866" v="138" actId="1076"/>
          <ac:picMkLst>
            <pc:docMk/>
            <pc:sldMk cId="1818147257" sldId="261"/>
            <ac:picMk id="2050" creationId="{6D01BD75-CB0F-4BA6-929A-1A50167B937C}"/>
          </ac:picMkLst>
        </pc:picChg>
        <pc:picChg chg="add del mod">
          <ac:chgData name="Jolien Eshuis" userId="e60fdd65-e8ed-4152-ab08-3443d49d5de0" providerId="ADAL" clId="{AE4E3114-7A22-47F8-BA84-533F806F0B5D}" dt="2022-06-02T12:04:29.300" v="603" actId="478"/>
          <ac:picMkLst>
            <pc:docMk/>
            <pc:sldMk cId="1818147257" sldId="261"/>
            <ac:picMk id="2052" creationId="{E39DCB82-61BC-436C-9D3C-49DF03F22B1D}"/>
          </ac:picMkLst>
        </pc:picChg>
        <pc:picChg chg="add mod">
          <ac:chgData name="Jolien Eshuis" userId="e60fdd65-e8ed-4152-ab08-3443d49d5de0" providerId="ADAL" clId="{AE4E3114-7A22-47F8-BA84-533F806F0B5D}" dt="2022-06-02T12:05:07.558" v="606"/>
          <ac:picMkLst>
            <pc:docMk/>
            <pc:sldMk cId="1818147257" sldId="261"/>
            <ac:picMk id="2054" creationId="{58CE5B34-5B94-47B3-80F2-4F207E37D147}"/>
          </ac:picMkLst>
        </pc:picChg>
      </pc:sldChg>
      <pc:sldChg chg="addSp delSp modSp mod">
        <pc:chgData name="Jolien Eshuis" userId="e60fdd65-e8ed-4152-ab08-3443d49d5de0" providerId="ADAL" clId="{AE4E3114-7A22-47F8-BA84-533F806F0B5D}" dt="2022-06-02T11:41:05.908" v="92" actId="1076"/>
        <pc:sldMkLst>
          <pc:docMk/>
          <pc:sldMk cId="3640208061" sldId="262"/>
        </pc:sldMkLst>
        <pc:spChg chg="mod">
          <ac:chgData name="Jolien Eshuis" userId="e60fdd65-e8ed-4152-ab08-3443d49d5de0" providerId="ADAL" clId="{AE4E3114-7A22-47F8-BA84-533F806F0B5D}" dt="2022-06-02T11:36:44.802" v="66" actId="2711"/>
          <ac:spMkLst>
            <pc:docMk/>
            <pc:sldMk cId="3640208061" sldId="262"/>
            <ac:spMk id="3" creationId="{6A5AEB02-2BD7-41D2-808F-533BF9C9EB45}"/>
          </ac:spMkLst>
        </pc:spChg>
        <pc:spChg chg="mod">
          <ac:chgData name="Jolien Eshuis" userId="e60fdd65-e8ed-4152-ab08-3443d49d5de0" providerId="ADAL" clId="{AE4E3114-7A22-47F8-BA84-533F806F0B5D}" dt="2022-06-02T11:41:05.908" v="92" actId="1076"/>
          <ac:spMkLst>
            <pc:docMk/>
            <pc:sldMk cId="3640208061" sldId="262"/>
            <ac:spMk id="9" creationId="{DF27A40F-79E1-4A75-88F7-9B0CDFEF0913}"/>
          </ac:spMkLst>
        </pc:spChg>
        <pc:picChg chg="mod">
          <ac:chgData name="Jolien Eshuis" userId="e60fdd65-e8ed-4152-ab08-3443d49d5de0" providerId="ADAL" clId="{AE4E3114-7A22-47F8-BA84-533F806F0B5D}" dt="2022-06-02T11:40:46.307" v="89" actId="1076"/>
          <ac:picMkLst>
            <pc:docMk/>
            <pc:sldMk cId="3640208061" sldId="262"/>
            <ac:picMk id="4" creationId="{CE5F9A64-9D4C-4DE6-A970-E3A873A6FE4F}"/>
          </ac:picMkLst>
        </pc:picChg>
        <pc:picChg chg="add del mod">
          <ac:chgData name="Jolien Eshuis" userId="e60fdd65-e8ed-4152-ab08-3443d49d5de0" providerId="ADAL" clId="{AE4E3114-7A22-47F8-BA84-533F806F0B5D}" dt="2022-06-02T11:38:52.816" v="76" actId="478"/>
          <ac:picMkLst>
            <pc:docMk/>
            <pc:sldMk cId="3640208061" sldId="262"/>
            <ac:picMk id="1026" creationId="{9D65CC88-7FAE-4EFE-A31C-58DDA0019C17}"/>
          </ac:picMkLst>
        </pc:picChg>
        <pc:picChg chg="add del mod">
          <ac:chgData name="Jolien Eshuis" userId="e60fdd65-e8ed-4152-ab08-3443d49d5de0" providerId="ADAL" clId="{AE4E3114-7A22-47F8-BA84-533F806F0B5D}" dt="2022-06-02T11:39:56.435" v="79" actId="478"/>
          <ac:picMkLst>
            <pc:docMk/>
            <pc:sldMk cId="3640208061" sldId="262"/>
            <ac:picMk id="1028" creationId="{8C5EC29A-2585-46F9-9DCC-2408C9D63196}"/>
          </ac:picMkLst>
        </pc:picChg>
        <pc:picChg chg="add mod">
          <ac:chgData name="Jolien Eshuis" userId="e60fdd65-e8ed-4152-ab08-3443d49d5de0" providerId="ADAL" clId="{AE4E3114-7A22-47F8-BA84-533F806F0B5D}" dt="2022-06-02T11:41:00.674" v="91" actId="1076"/>
          <ac:picMkLst>
            <pc:docMk/>
            <pc:sldMk cId="3640208061" sldId="262"/>
            <ac:picMk id="1030" creationId="{1DB6595C-32C6-424A-88E3-D9A8A0D29A42}"/>
          </ac:picMkLst>
        </pc:picChg>
      </pc:sldChg>
      <pc:sldChg chg="addSp delSp modSp add mod">
        <pc:chgData name="Jolien Eshuis" userId="e60fdd65-e8ed-4152-ab08-3443d49d5de0" providerId="ADAL" clId="{AE4E3114-7A22-47F8-BA84-533F806F0B5D}" dt="2022-06-02T11:49:16.939" v="186" actId="1076"/>
        <pc:sldMkLst>
          <pc:docMk/>
          <pc:sldMk cId="2920964474" sldId="263"/>
        </pc:sldMkLst>
        <pc:spChg chg="del mod">
          <ac:chgData name="Jolien Eshuis" userId="e60fdd65-e8ed-4152-ab08-3443d49d5de0" providerId="ADAL" clId="{AE4E3114-7A22-47F8-BA84-533F806F0B5D}" dt="2022-06-02T11:47:32.549" v="149" actId="478"/>
          <ac:spMkLst>
            <pc:docMk/>
            <pc:sldMk cId="2920964474" sldId="263"/>
            <ac:spMk id="3" creationId="{6A5AEB02-2BD7-41D2-808F-533BF9C9EB45}"/>
          </ac:spMkLst>
        </pc:spChg>
        <pc:spChg chg="del">
          <ac:chgData name="Jolien Eshuis" userId="e60fdd65-e8ed-4152-ab08-3443d49d5de0" providerId="ADAL" clId="{AE4E3114-7A22-47F8-BA84-533F806F0B5D}" dt="2022-06-02T11:47:29.274" v="147" actId="478"/>
          <ac:spMkLst>
            <pc:docMk/>
            <pc:sldMk cId="2920964474" sldId="263"/>
            <ac:spMk id="9" creationId="{DF27A40F-79E1-4A75-88F7-9B0CDFEF0913}"/>
          </ac:spMkLst>
        </pc:spChg>
        <pc:picChg chg="del">
          <ac:chgData name="Jolien Eshuis" userId="e60fdd65-e8ed-4152-ab08-3443d49d5de0" providerId="ADAL" clId="{AE4E3114-7A22-47F8-BA84-533F806F0B5D}" dt="2022-06-02T11:47:34.163" v="151" actId="478"/>
          <ac:picMkLst>
            <pc:docMk/>
            <pc:sldMk cId="2920964474" sldId="263"/>
            <ac:picMk id="5" creationId="{C64A355C-5D35-4473-9184-0C076A3C4BA0}"/>
          </ac:picMkLst>
        </pc:picChg>
        <pc:picChg chg="add mod">
          <ac:chgData name="Jolien Eshuis" userId="e60fdd65-e8ed-4152-ab08-3443d49d5de0" providerId="ADAL" clId="{AE4E3114-7A22-47F8-BA84-533F806F0B5D}" dt="2022-06-02T11:49:16.939" v="186" actId="1076"/>
          <ac:picMkLst>
            <pc:docMk/>
            <pc:sldMk cId="2920964474" sldId="263"/>
            <ac:picMk id="10" creationId="{291C24D4-E391-40E2-A7CF-15D3CD832F43}"/>
          </ac:picMkLst>
        </pc:picChg>
        <pc:picChg chg="del">
          <ac:chgData name="Jolien Eshuis" userId="e60fdd65-e8ed-4152-ab08-3443d49d5de0" providerId="ADAL" clId="{AE4E3114-7A22-47F8-BA84-533F806F0B5D}" dt="2022-06-02T11:47:33.235" v="150" actId="478"/>
          <ac:picMkLst>
            <pc:docMk/>
            <pc:sldMk cId="2920964474" sldId="263"/>
            <ac:picMk id="11" creationId="{C8F0A64D-836A-4EAF-A313-8A15965409C0}"/>
          </ac:picMkLst>
        </pc:picChg>
        <pc:picChg chg="del">
          <ac:chgData name="Jolien Eshuis" userId="e60fdd65-e8ed-4152-ab08-3443d49d5de0" providerId="ADAL" clId="{AE4E3114-7A22-47F8-BA84-533F806F0B5D}" dt="2022-06-02T11:47:26.045" v="146" actId="478"/>
          <ac:picMkLst>
            <pc:docMk/>
            <pc:sldMk cId="2920964474" sldId="263"/>
            <ac:picMk id="1030" creationId="{1DB6595C-32C6-424A-88E3-D9A8A0D29A42}"/>
          </ac:picMkLst>
        </pc:picChg>
        <pc:picChg chg="add mod">
          <ac:chgData name="Jolien Eshuis" userId="e60fdd65-e8ed-4152-ab08-3443d49d5de0" providerId="ADAL" clId="{AE4E3114-7A22-47F8-BA84-533F806F0B5D}" dt="2022-06-02T11:48:13.907" v="175" actId="1076"/>
          <ac:picMkLst>
            <pc:docMk/>
            <pc:sldMk cId="2920964474" sldId="263"/>
            <ac:picMk id="3074" creationId="{726E00CB-9A71-4210-9695-F9D673054283}"/>
          </ac:picMkLst>
        </pc:picChg>
        <pc:picChg chg="add mod">
          <ac:chgData name="Jolien Eshuis" userId="e60fdd65-e8ed-4152-ab08-3443d49d5de0" providerId="ADAL" clId="{AE4E3114-7A22-47F8-BA84-533F806F0B5D}" dt="2022-06-02T11:49:07.675" v="182" actId="1076"/>
          <ac:picMkLst>
            <pc:docMk/>
            <pc:sldMk cId="2920964474" sldId="263"/>
            <ac:picMk id="3076" creationId="{E6D06D90-1CDC-4C1C-B717-35BC7B70F169}"/>
          </ac:picMkLst>
        </pc:picChg>
      </pc:sldChg>
      <pc:sldChg chg="del">
        <pc:chgData name="Jolien Eshuis" userId="e60fdd65-e8ed-4152-ab08-3443d49d5de0" providerId="ADAL" clId="{AE4E3114-7A22-47F8-BA84-533F806F0B5D}" dt="2022-06-02T11:42:42.067" v="99" actId="47"/>
        <pc:sldMkLst>
          <pc:docMk/>
          <pc:sldMk cId="3167781517" sldId="263"/>
        </pc:sldMkLst>
      </pc:sldChg>
      <pc:sldChg chg="addSp delSp modSp add mod">
        <pc:chgData name="Jolien Eshuis" userId="e60fdd65-e8ed-4152-ab08-3443d49d5de0" providerId="ADAL" clId="{AE4E3114-7A22-47F8-BA84-533F806F0B5D}" dt="2022-06-02T12:40:19.362" v="1213" actId="20577"/>
        <pc:sldMkLst>
          <pc:docMk/>
          <pc:sldMk cId="3185558059" sldId="264"/>
        </pc:sldMkLst>
        <pc:spChg chg="add mod">
          <ac:chgData name="Jolien Eshuis" userId="e60fdd65-e8ed-4152-ab08-3443d49d5de0" providerId="ADAL" clId="{AE4E3114-7A22-47F8-BA84-533F806F0B5D}" dt="2022-06-02T11:58:25.716" v="311" actId="1076"/>
          <ac:spMkLst>
            <pc:docMk/>
            <pc:sldMk cId="3185558059" sldId="264"/>
            <ac:spMk id="2" creationId="{C07B23A7-7BD0-4A12-B2EB-3B594FE43CD7}"/>
          </ac:spMkLst>
        </pc:spChg>
        <pc:spChg chg="add mod">
          <ac:chgData name="Jolien Eshuis" userId="e60fdd65-e8ed-4152-ab08-3443d49d5de0" providerId="ADAL" clId="{AE4E3114-7A22-47F8-BA84-533F806F0B5D}" dt="2022-06-02T12:40:19.362" v="1213" actId="20577"/>
          <ac:spMkLst>
            <pc:docMk/>
            <pc:sldMk cId="3185558059" sldId="264"/>
            <ac:spMk id="3" creationId="{76890281-B1A3-4DA1-B37B-3BE8828EA6B0}"/>
          </ac:spMkLst>
        </pc:spChg>
        <pc:spChg chg="add mod">
          <ac:chgData name="Jolien Eshuis" userId="e60fdd65-e8ed-4152-ab08-3443d49d5de0" providerId="ADAL" clId="{AE4E3114-7A22-47F8-BA84-533F806F0B5D}" dt="2022-06-02T12:36:31.403" v="1200" actId="20577"/>
          <ac:spMkLst>
            <pc:docMk/>
            <pc:sldMk cId="3185558059" sldId="264"/>
            <ac:spMk id="7" creationId="{555FA36D-F97B-4542-BE33-97206F158943}"/>
          </ac:spMkLst>
        </pc:spChg>
        <pc:spChg chg="add mod">
          <ac:chgData name="Jolien Eshuis" userId="e60fdd65-e8ed-4152-ab08-3443d49d5de0" providerId="ADAL" clId="{AE4E3114-7A22-47F8-BA84-533F806F0B5D}" dt="2022-06-02T12:39:54.220" v="1208" actId="20577"/>
          <ac:spMkLst>
            <pc:docMk/>
            <pc:sldMk cId="3185558059" sldId="264"/>
            <ac:spMk id="9" creationId="{06691F8B-2DB1-489A-8E6F-D33E3DC18739}"/>
          </ac:spMkLst>
        </pc:spChg>
        <pc:spChg chg="add mod">
          <ac:chgData name="Jolien Eshuis" userId="e60fdd65-e8ed-4152-ab08-3443d49d5de0" providerId="ADAL" clId="{AE4E3114-7A22-47F8-BA84-533F806F0B5D}" dt="2022-06-02T12:36:39.680" v="1203" actId="20577"/>
          <ac:spMkLst>
            <pc:docMk/>
            <pc:sldMk cId="3185558059" sldId="264"/>
            <ac:spMk id="11" creationId="{970F14DA-D3BB-493F-B080-F484B3172EFF}"/>
          </ac:spMkLst>
        </pc:spChg>
        <pc:spChg chg="add mod">
          <ac:chgData name="Jolien Eshuis" userId="e60fdd65-e8ed-4152-ab08-3443d49d5de0" providerId="ADAL" clId="{AE4E3114-7A22-47F8-BA84-533F806F0B5D}" dt="2022-06-02T12:34:57.228" v="1184" actId="20577"/>
          <ac:spMkLst>
            <pc:docMk/>
            <pc:sldMk cId="3185558059" sldId="264"/>
            <ac:spMk id="12" creationId="{B462CDFA-D591-44AA-80DF-1B4002091F2E}"/>
          </ac:spMkLst>
        </pc:spChg>
        <pc:spChg chg="add mod">
          <ac:chgData name="Jolien Eshuis" userId="e60fdd65-e8ed-4152-ab08-3443d49d5de0" providerId="ADAL" clId="{AE4E3114-7A22-47F8-BA84-533F806F0B5D}" dt="2022-06-02T12:33:44.500" v="1171" actId="1076"/>
          <ac:spMkLst>
            <pc:docMk/>
            <pc:sldMk cId="3185558059" sldId="264"/>
            <ac:spMk id="16" creationId="{7359D82D-B1ED-4914-8980-AA8767EBD47C}"/>
          </ac:spMkLst>
        </pc:spChg>
        <pc:spChg chg="add mod">
          <ac:chgData name="Jolien Eshuis" userId="e60fdd65-e8ed-4152-ab08-3443d49d5de0" providerId="ADAL" clId="{AE4E3114-7A22-47F8-BA84-533F806F0B5D}" dt="2022-06-02T12:40:06.628" v="1212" actId="20577"/>
          <ac:spMkLst>
            <pc:docMk/>
            <pc:sldMk cId="3185558059" sldId="264"/>
            <ac:spMk id="17" creationId="{100E7222-6FCA-4739-BFD4-8C194D1E0C1B}"/>
          </ac:spMkLst>
        </pc:spChg>
        <pc:picChg chg="ord">
          <ac:chgData name="Jolien Eshuis" userId="e60fdd65-e8ed-4152-ab08-3443d49d5de0" providerId="ADAL" clId="{AE4E3114-7A22-47F8-BA84-533F806F0B5D}" dt="2022-06-02T11:51:16.733" v="194" actId="171"/>
          <ac:picMkLst>
            <pc:docMk/>
            <pc:sldMk cId="3185558059" sldId="264"/>
            <ac:picMk id="4" creationId="{CE5F9A64-9D4C-4DE6-A970-E3A873A6FE4F}"/>
          </ac:picMkLst>
        </pc:picChg>
        <pc:picChg chg="add mod">
          <ac:chgData name="Jolien Eshuis" userId="e60fdd65-e8ed-4152-ab08-3443d49d5de0" providerId="ADAL" clId="{AE4E3114-7A22-47F8-BA84-533F806F0B5D}" dt="2022-06-02T12:02:08.827" v="592" actId="1076"/>
          <ac:picMkLst>
            <pc:docMk/>
            <pc:sldMk cId="3185558059" sldId="264"/>
            <ac:picMk id="6" creationId="{3AFC4FCF-F3D7-4D4C-AAB3-C93727883FDA}"/>
          </ac:picMkLst>
        </pc:picChg>
        <pc:picChg chg="del">
          <ac:chgData name="Jolien Eshuis" userId="e60fdd65-e8ed-4152-ab08-3443d49d5de0" providerId="ADAL" clId="{AE4E3114-7A22-47F8-BA84-533F806F0B5D}" dt="2022-06-02T11:51:02.133" v="188" actId="478"/>
          <ac:picMkLst>
            <pc:docMk/>
            <pc:sldMk cId="3185558059" sldId="264"/>
            <ac:picMk id="10" creationId="{291C24D4-E391-40E2-A7CF-15D3CD832F43}"/>
          </ac:picMkLst>
        </pc:picChg>
        <pc:picChg chg="add mod">
          <ac:chgData name="Jolien Eshuis" userId="e60fdd65-e8ed-4152-ab08-3443d49d5de0" providerId="ADAL" clId="{AE4E3114-7A22-47F8-BA84-533F806F0B5D}" dt="2022-06-02T12:02:47.004" v="599" actId="1076"/>
          <ac:picMkLst>
            <pc:docMk/>
            <pc:sldMk cId="3185558059" sldId="264"/>
            <ac:picMk id="13" creationId="{C77D902F-AA64-413D-86B2-7A46EA1670F7}"/>
          </ac:picMkLst>
        </pc:picChg>
        <pc:picChg chg="add del mod">
          <ac:chgData name="Jolien Eshuis" userId="e60fdd65-e8ed-4152-ab08-3443d49d5de0" providerId="ADAL" clId="{AE4E3114-7A22-47F8-BA84-533F806F0B5D}" dt="2022-06-02T11:51:22.298" v="195" actId="1076"/>
          <ac:picMkLst>
            <pc:docMk/>
            <pc:sldMk cId="3185558059" sldId="264"/>
            <ac:picMk id="3074" creationId="{726E00CB-9A71-4210-9695-F9D673054283}"/>
          </ac:picMkLst>
        </pc:picChg>
        <pc:picChg chg="del mod">
          <ac:chgData name="Jolien Eshuis" userId="e60fdd65-e8ed-4152-ab08-3443d49d5de0" providerId="ADAL" clId="{AE4E3114-7A22-47F8-BA84-533F806F0B5D}" dt="2022-06-02T11:51:12.458" v="193" actId="478"/>
          <ac:picMkLst>
            <pc:docMk/>
            <pc:sldMk cId="3185558059" sldId="264"/>
            <ac:picMk id="3076" creationId="{E6D06D90-1CDC-4C1C-B717-35BC7B70F169}"/>
          </ac:picMkLst>
        </pc:picChg>
      </pc:sldChg>
      <pc:sldChg chg="addSp delSp modSp add mod">
        <pc:chgData name="Jolien Eshuis" userId="e60fdd65-e8ed-4152-ab08-3443d49d5de0" providerId="ADAL" clId="{AE4E3114-7A22-47F8-BA84-533F806F0B5D}" dt="2022-06-02T12:17:11.850" v="812" actId="1076"/>
        <pc:sldMkLst>
          <pc:docMk/>
          <pc:sldMk cId="996392624" sldId="265"/>
        </pc:sldMkLst>
        <pc:spChg chg="mod">
          <ac:chgData name="Jolien Eshuis" userId="e60fdd65-e8ed-4152-ab08-3443d49d5de0" providerId="ADAL" clId="{AE4E3114-7A22-47F8-BA84-533F806F0B5D}" dt="2022-06-02T12:08:59.404" v="697" actId="1076"/>
          <ac:spMkLst>
            <pc:docMk/>
            <pc:sldMk cId="996392624" sldId="265"/>
            <ac:spMk id="3" creationId="{76890281-B1A3-4DA1-B37B-3BE8828EA6B0}"/>
          </ac:spMkLst>
        </pc:spChg>
        <pc:spChg chg="del">
          <ac:chgData name="Jolien Eshuis" userId="e60fdd65-e8ed-4152-ab08-3443d49d5de0" providerId="ADAL" clId="{AE4E3114-7A22-47F8-BA84-533F806F0B5D}" dt="2022-06-02T12:07:39.947" v="608" actId="478"/>
          <ac:spMkLst>
            <pc:docMk/>
            <pc:sldMk cId="996392624" sldId="265"/>
            <ac:spMk id="9" creationId="{06691F8B-2DB1-489A-8E6F-D33E3DC18739}"/>
          </ac:spMkLst>
        </pc:spChg>
        <pc:spChg chg="del">
          <ac:chgData name="Jolien Eshuis" userId="e60fdd65-e8ed-4152-ab08-3443d49d5de0" providerId="ADAL" clId="{AE4E3114-7A22-47F8-BA84-533F806F0B5D}" dt="2022-06-02T12:07:41.749" v="609" actId="478"/>
          <ac:spMkLst>
            <pc:docMk/>
            <pc:sldMk cId="996392624" sldId="265"/>
            <ac:spMk id="11" creationId="{970F14DA-D3BB-493F-B080-F484B3172EFF}"/>
          </ac:spMkLst>
        </pc:spChg>
        <pc:spChg chg="del">
          <ac:chgData name="Jolien Eshuis" userId="e60fdd65-e8ed-4152-ab08-3443d49d5de0" providerId="ADAL" clId="{AE4E3114-7A22-47F8-BA84-533F806F0B5D}" dt="2022-06-02T12:07:42.739" v="610" actId="478"/>
          <ac:spMkLst>
            <pc:docMk/>
            <pc:sldMk cId="996392624" sldId="265"/>
            <ac:spMk id="12" creationId="{B462CDFA-D591-44AA-80DF-1B4002091F2E}"/>
          </ac:spMkLst>
        </pc:spChg>
        <pc:spChg chg="add mod">
          <ac:chgData name="Jolien Eshuis" userId="e60fdd65-e8ed-4152-ab08-3443d49d5de0" providerId="ADAL" clId="{AE4E3114-7A22-47F8-BA84-533F806F0B5D}" dt="2022-06-02T12:08:20.467" v="631" actId="1076"/>
          <ac:spMkLst>
            <pc:docMk/>
            <pc:sldMk cId="996392624" sldId="265"/>
            <ac:spMk id="14" creationId="{1CF6A7F2-E1BB-4FD5-8033-0E623F0CAE68}"/>
          </ac:spMkLst>
        </pc:spChg>
        <pc:picChg chg="add del">
          <ac:chgData name="Jolien Eshuis" userId="e60fdd65-e8ed-4152-ab08-3443d49d5de0" providerId="ADAL" clId="{AE4E3114-7A22-47F8-BA84-533F806F0B5D}" dt="2022-06-02T12:09:03.955" v="699" actId="478"/>
          <ac:picMkLst>
            <pc:docMk/>
            <pc:sldMk cId="996392624" sldId="265"/>
            <ac:picMk id="5" creationId="{C992134E-9454-40BD-AB68-BF04936A2E07}"/>
          </ac:picMkLst>
        </pc:picChg>
        <pc:picChg chg="del">
          <ac:chgData name="Jolien Eshuis" userId="e60fdd65-e8ed-4152-ab08-3443d49d5de0" providerId="ADAL" clId="{AE4E3114-7A22-47F8-BA84-533F806F0B5D}" dt="2022-06-02T12:08:23.534" v="632" actId="478"/>
          <ac:picMkLst>
            <pc:docMk/>
            <pc:sldMk cId="996392624" sldId="265"/>
            <ac:picMk id="6" creationId="{3AFC4FCF-F3D7-4D4C-AAB3-C93727883FDA}"/>
          </ac:picMkLst>
        </pc:picChg>
        <pc:picChg chg="del">
          <ac:chgData name="Jolien Eshuis" userId="e60fdd65-e8ed-4152-ab08-3443d49d5de0" providerId="ADAL" clId="{AE4E3114-7A22-47F8-BA84-533F806F0B5D}" dt="2022-06-02T12:08:24.430" v="633" actId="478"/>
          <ac:picMkLst>
            <pc:docMk/>
            <pc:sldMk cId="996392624" sldId="265"/>
            <ac:picMk id="13" creationId="{C77D902F-AA64-413D-86B2-7A46EA1670F7}"/>
          </ac:picMkLst>
        </pc:picChg>
        <pc:picChg chg="add del mod">
          <ac:chgData name="Jolien Eshuis" userId="e60fdd65-e8ed-4152-ab08-3443d49d5de0" providerId="ADAL" clId="{AE4E3114-7A22-47F8-BA84-533F806F0B5D}" dt="2022-06-02T12:14:54.751" v="771" actId="478"/>
          <ac:picMkLst>
            <pc:docMk/>
            <pc:sldMk cId="996392624" sldId="265"/>
            <ac:picMk id="18" creationId="{F4C71690-62B2-4B88-A2F7-E980B70E1C5B}"/>
          </ac:picMkLst>
        </pc:picChg>
        <pc:picChg chg="add mod">
          <ac:chgData name="Jolien Eshuis" userId="e60fdd65-e8ed-4152-ab08-3443d49d5de0" providerId="ADAL" clId="{AE4E3114-7A22-47F8-BA84-533F806F0B5D}" dt="2022-06-02T12:17:11.850" v="812" actId="1076"/>
          <ac:picMkLst>
            <pc:docMk/>
            <pc:sldMk cId="996392624" sldId="265"/>
            <ac:picMk id="20" creationId="{BE053531-433A-4820-B6A1-9D97B7C24B11}"/>
          </ac:picMkLst>
        </pc:picChg>
        <pc:picChg chg="add del mod">
          <ac:chgData name="Jolien Eshuis" userId="e60fdd65-e8ed-4152-ab08-3443d49d5de0" providerId="ADAL" clId="{AE4E3114-7A22-47F8-BA84-533F806F0B5D}" dt="2022-06-02T12:16:45.640" v="805" actId="478"/>
          <ac:picMkLst>
            <pc:docMk/>
            <pc:sldMk cId="996392624" sldId="265"/>
            <ac:picMk id="5122" creationId="{4E8A5470-AD4C-4FCB-84F9-01ED9DB0D5F2}"/>
          </ac:picMkLst>
        </pc:picChg>
        <pc:picChg chg="add del mod">
          <ac:chgData name="Jolien Eshuis" userId="e60fdd65-e8ed-4152-ab08-3443d49d5de0" providerId="ADAL" clId="{AE4E3114-7A22-47F8-BA84-533F806F0B5D}" dt="2022-06-02T12:14:53.413" v="770" actId="478"/>
          <ac:picMkLst>
            <pc:docMk/>
            <pc:sldMk cId="996392624" sldId="265"/>
            <ac:picMk id="5124" creationId="{44BF56A2-D333-40AD-AC6E-7AAE3D334F47}"/>
          </ac:picMkLst>
        </pc:picChg>
        <pc:picChg chg="add del mod">
          <ac:chgData name="Jolien Eshuis" userId="e60fdd65-e8ed-4152-ab08-3443d49d5de0" providerId="ADAL" clId="{AE4E3114-7A22-47F8-BA84-533F806F0B5D}" dt="2022-06-02T12:14:55.749" v="772" actId="478"/>
          <ac:picMkLst>
            <pc:docMk/>
            <pc:sldMk cId="996392624" sldId="265"/>
            <ac:picMk id="5126" creationId="{B80540D5-DEED-4B4C-8B99-D472C8549D13}"/>
          </ac:picMkLst>
        </pc:picChg>
        <pc:picChg chg="add mod">
          <ac:chgData name="Jolien Eshuis" userId="e60fdd65-e8ed-4152-ab08-3443d49d5de0" providerId="ADAL" clId="{AE4E3114-7A22-47F8-BA84-533F806F0B5D}" dt="2022-06-02T12:13:54.163" v="760" actId="1076"/>
          <ac:picMkLst>
            <pc:docMk/>
            <pc:sldMk cId="996392624" sldId="265"/>
            <ac:picMk id="5128" creationId="{CA29BDE4-845B-4CB5-9071-E123087AC0C1}"/>
          </ac:picMkLst>
        </pc:picChg>
        <pc:picChg chg="add mod">
          <ac:chgData name="Jolien Eshuis" userId="e60fdd65-e8ed-4152-ab08-3443d49d5de0" providerId="ADAL" clId="{AE4E3114-7A22-47F8-BA84-533F806F0B5D}" dt="2022-06-02T12:17:04.059" v="810" actId="1076"/>
          <ac:picMkLst>
            <pc:docMk/>
            <pc:sldMk cId="996392624" sldId="265"/>
            <ac:picMk id="5130" creationId="{71FCA5BB-2328-4933-9AC1-884D4FDD180F}"/>
          </ac:picMkLst>
        </pc:picChg>
      </pc:sldChg>
      <pc:sldChg chg="addSp delSp modSp add mod">
        <pc:chgData name="Jolien Eshuis" userId="e60fdd65-e8ed-4152-ab08-3443d49d5de0" providerId="ADAL" clId="{AE4E3114-7A22-47F8-BA84-533F806F0B5D}" dt="2022-06-02T12:36:46.820" v="1206" actId="20577"/>
        <pc:sldMkLst>
          <pc:docMk/>
          <pc:sldMk cId="2508445505" sldId="266"/>
        </pc:sldMkLst>
        <pc:spChg chg="mod">
          <ac:chgData name="Jolien Eshuis" userId="e60fdd65-e8ed-4152-ab08-3443d49d5de0" providerId="ADAL" clId="{AE4E3114-7A22-47F8-BA84-533F806F0B5D}" dt="2022-06-02T12:25:32.276" v="992" actId="20577"/>
          <ac:spMkLst>
            <pc:docMk/>
            <pc:sldMk cId="2508445505" sldId="266"/>
            <ac:spMk id="3" creationId="{76890281-B1A3-4DA1-B37B-3BE8828EA6B0}"/>
          </ac:spMkLst>
        </pc:spChg>
        <pc:spChg chg="mod">
          <ac:chgData name="Jolien Eshuis" userId="e60fdd65-e8ed-4152-ab08-3443d49d5de0" providerId="ADAL" clId="{AE4E3114-7A22-47F8-BA84-533F806F0B5D}" dt="2022-06-02T12:36:46.820" v="1206" actId="20577"/>
          <ac:spMkLst>
            <pc:docMk/>
            <pc:sldMk cId="2508445505" sldId="266"/>
            <ac:spMk id="7" creationId="{555FA36D-F97B-4542-BE33-97206F158943}"/>
          </ac:spMkLst>
        </pc:spChg>
        <pc:picChg chg="add mod">
          <ac:chgData name="Jolien Eshuis" userId="e60fdd65-e8ed-4152-ab08-3443d49d5de0" providerId="ADAL" clId="{AE4E3114-7A22-47F8-BA84-533F806F0B5D}" dt="2022-06-02T12:28:31.570" v="1021" actId="1076"/>
          <ac:picMkLst>
            <pc:docMk/>
            <pc:sldMk cId="2508445505" sldId="266"/>
            <ac:picMk id="5" creationId="{15D1270F-55E2-438E-A2CE-84050534EA0E}"/>
          </ac:picMkLst>
        </pc:picChg>
        <pc:picChg chg="add del mod">
          <ac:chgData name="Jolien Eshuis" userId="e60fdd65-e8ed-4152-ab08-3443d49d5de0" providerId="ADAL" clId="{AE4E3114-7A22-47F8-BA84-533F806F0B5D}" dt="2022-06-02T12:29:22.211" v="1026" actId="478"/>
          <ac:picMkLst>
            <pc:docMk/>
            <pc:sldMk cId="2508445505" sldId="266"/>
            <ac:picMk id="6" creationId="{A55E6BD6-7CF0-42BF-B452-45D088C8C8A2}"/>
          </ac:picMkLst>
        </pc:picChg>
        <pc:picChg chg="add del mod">
          <ac:chgData name="Jolien Eshuis" userId="e60fdd65-e8ed-4152-ab08-3443d49d5de0" providerId="ADAL" clId="{AE4E3114-7A22-47F8-BA84-533F806F0B5D}" dt="2022-06-02T12:29:45.651" v="1030" actId="478"/>
          <ac:picMkLst>
            <pc:docMk/>
            <pc:sldMk cId="2508445505" sldId="266"/>
            <ac:picMk id="8" creationId="{D0869A5B-7E43-4DB0-8974-693D94E6EBF0}"/>
          </ac:picMkLst>
        </pc:picChg>
        <pc:picChg chg="del">
          <ac:chgData name="Jolien Eshuis" userId="e60fdd65-e8ed-4152-ab08-3443d49d5de0" providerId="ADAL" clId="{AE4E3114-7A22-47F8-BA84-533F806F0B5D}" dt="2022-06-02T12:21:29.463" v="842" actId="478"/>
          <ac:picMkLst>
            <pc:docMk/>
            <pc:sldMk cId="2508445505" sldId="266"/>
            <ac:picMk id="20" creationId="{BE053531-433A-4820-B6A1-9D97B7C24B11}"/>
          </ac:picMkLst>
        </pc:picChg>
        <pc:picChg chg="del">
          <ac:chgData name="Jolien Eshuis" userId="e60fdd65-e8ed-4152-ab08-3443d49d5de0" providerId="ADAL" clId="{AE4E3114-7A22-47F8-BA84-533F806F0B5D}" dt="2022-06-02T12:21:28.421" v="841" actId="478"/>
          <ac:picMkLst>
            <pc:docMk/>
            <pc:sldMk cId="2508445505" sldId="266"/>
            <ac:picMk id="5128" creationId="{CA29BDE4-845B-4CB5-9071-E123087AC0C1}"/>
          </ac:picMkLst>
        </pc:picChg>
        <pc:picChg chg="del">
          <ac:chgData name="Jolien Eshuis" userId="e60fdd65-e8ed-4152-ab08-3443d49d5de0" providerId="ADAL" clId="{AE4E3114-7A22-47F8-BA84-533F806F0B5D}" dt="2022-06-02T12:21:30.028" v="843" actId="478"/>
          <ac:picMkLst>
            <pc:docMk/>
            <pc:sldMk cId="2508445505" sldId="266"/>
            <ac:picMk id="5130" creationId="{71FCA5BB-2328-4933-9AC1-884D4FDD180F}"/>
          </ac:picMkLst>
        </pc:picChg>
        <pc:picChg chg="add mod">
          <ac:chgData name="Jolien Eshuis" userId="e60fdd65-e8ed-4152-ab08-3443d49d5de0" providerId="ADAL" clId="{AE4E3114-7A22-47F8-BA84-533F806F0B5D}" dt="2022-06-02T12:28:06.164" v="1015" actId="1076"/>
          <ac:picMkLst>
            <pc:docMk/>
            <pc:sldMk cId="2508445505" sldId="266"/>
            <ac:picMk id="7170" creationId="{312387AC-3968-4DF1-962F-6AEF4C6BEBF3}"/>
          </ac:picMkLst>
        </pc:picChg>
        <pc:picChg chg="add mod">
          <ac:chgData name="Jolien Eshuis" userId="e60fdd65-e8ed-4152-ab08-3443d49d5de0" providerId="ADAL" clId="{AE4E3114-7A22-47F8-BA84-533F806F0B5D}" dt="2022-06-02T12:30:30.579" v="1042" actId="1076"/>
          <ac:picMkLst>
            <pc:docMk/>
            <pc:sldMk cId="2508445505" sldId="266"/>
            <ac:picMk id="7172" creationId="{B10FD54F-F72B-44E2-8873-FCB79DBF7709}"/>
          </ac:picMkLst>
        </pc:picChg>
      </pc:sldChg>
      <pc:sldChg chg="addSp modSp add mod">
        <pc:chgData name="Jolien Eshuis" userId="e60fdd65-e8ed-4152-ab08-3443d49d5de0" providerId="ADAL" clId="{AE4E3114-7A22-47F8-BA84-533F806F0B5D}" dt="2022-06-02T12:36:50.163" v="1207" actId="20577"/>
        <pc:sldMkLst>
          <pc:docMk/>
          <pc:sldMk cId="1611933749" sldId="267"/>
        </pc:sldMkLst>
        <pc:spChg chg="mod">
          <ac:chgData name="Jolien Eshuis" userId="e60fdd65-e8ed-4152-ab08-3443d49d5de0" providerId="ADAL" clId="{AE4E3114-7A22-47F8-BA84-533F806F0B5D}" dt="2022-06-02T12:36:50.163" v="1207" actId="20577"/>
          <ac:spMkLst>
            <pc:docMk/>
            <pc:sldMk cId="1611933749" sldId="267"/>
            <ac:spMk id="7" creationId="{555FA36D-F97B-4542-BE33-97206F158943}"/>
          </ac:spMkLst>
        </pc:spChg>
        <pc:picChg chg="add mod">
          <ac:chgData name="Jolien Eshuis" userId="e60fdd65-e8ed-4152-ab08-3443d49d5de0" providerId="ADAL" clId="{AE4E3114-7A22-47F8-BA84-533F806F0B5D}" dt="2022-06-02T12:24:10.771" v="926" actId="1076"/>
          <ac:picMkLst>
            <pc:docMk/>
            <pc:sldMk cId="1611933749" sldId="267"/>
            <ac:picMk id="6146" creationId="{F5A7685C-B951-440F-9A85-4FC2249DBE07}"/>
          </ac:picMkLst>
        </pc:picChg>
        <pc:picChg chg="add mod">
          <ac:chgData name="Jolien Eshuis" userId="e60fdd65-e8ed-4152-ab08-3443d49d5de0" providerId="ADAL" clId="{AE4E3114-7A22-47F8-BA84-533F806F0B5D}" dt="2022-06-02T12:25:07.474" v="930" actId="1076"/>
          <ac:picMkLst>
            <pc:docMk/>
            <pc:sldMk cId="1611933749" sldId="267"/>
            <ac:picMk id="6148" creationId="{713B18E0-5A22-4100-BF3A-1D4C28E3024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FFB2A-29BF-47FF-9547-283AC22E5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4984FC-D24F-4CC2-B581-9C1523A13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EB180F-F916-470F-88DD-6208C4FC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5F2D51-6A49-4D33-888A-5EE295AA0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EA9ED2-7A14-4567-8EF6-E523AFCB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50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54194-E8B8-4E78-B09C-C73B697A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E340C6A-6649-431C-8C25-BCA2D62AB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3245A9-E70F-4B78-8D07-15A65DE67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C1813F-B2F7-4FC7-AE2E-50535D7E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5018C2-18F4-42D4-AE52-9C96ABE54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06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9543ED7-F6BA-4696-AE7A-F57BA01D7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FA62823-91F5-4573-B3F9-C6C1A4749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CC4F0D-5BEA-4154-BD41-C56F8355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8E6223-AD7F-4FDE-B6AC-6E9F8BAE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48ABFF-F1C6-4534-9EC4-F2E85D8CA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346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A5C46-5DB7-4086-87A0-301FAEF9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38DC77-58C1-4EC6-AA57-9534772B3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AC02D0-4B77-4DBF-981C-C97081265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1EA5AB-4D03-4875-B734-8AE70ED8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017DC7-2F71-4015-AD80-E75C52D8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822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F11F0-84EF-495E-AF21-AEF069EC5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3B1560-4629-4B9F-9138-4E0F48D8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5AE83B-542E-476B-A24D-7150E6D62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2D2D90-34D3-4A81-A3BD-273A087E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986102-C070-46A7-8191-BBA79BF7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723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2BAF4-7E5D-45C2-B2B8-FC18B92C6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9420C4-8F7F-45BC-A0ED-75DBACFAB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82502F-C112-42E9-BBDA-3C7E0258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750C5F-B0F8-449E-A7F8-1182615C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2-6-2022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909D5D-5497-43DC-BB01-7E8812174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C4B7D0D-65EF-42D1-B116-3DE790A6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49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761534-E45E-4C42-9EC6-5FE56E3AE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F9FC4D-B395-498A-8BB8-9337C8BD5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033584-D2C5-4664-B09C-6D182362C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6EB5B5C-C39C-4657-9500-984405B22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1D04784-06D9-4CD0-9369-43F23C283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D77B573-08F0-4930-B75F-508678F20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2-6-2022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BEBE2C9-FCB0-4048-B43F-A321DC6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E5027B5-E1B0-4653-AE33-302F1C59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071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37F3E-178B-4887-84B9-FD3086BE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6D3E64-E922-4903-A68D-6AB6CF51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2-6-2022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301A32-AC37-49DB-9EF4-7F9A5B48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73E62EB-0D45-492A-8445-C0185945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376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6A2D2F3-C598-471F-8C92-D3A54820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2-6-2022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BBC4857-762E-4C95-9C41-337CE53F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D11DAB4-07B3-4B31-AB6D-08C124B7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939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423173-391D-4201-999A-FE0A31DC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8BF375-3721-4180-AD73-20C1DCAE4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BD97D5-E4A6-4571-9268-8EEBF2893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C3B550-6B1E-43CD-9949-4D2C571A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2-6-2022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4BEE33-595C-48D1-891F-B86CACBC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9C9E7FF-AA40-4A09-8E74-D106BAA0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995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F224A-687E-4ED1-A284-4355E1284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77CC753-926A-495A-84AC-D82A7C16B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C1B0BB-32C9-4DBA-B3ED-E1662C155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62127E4-2CFE-49CC-82AF-1E2AFC171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2CBE-B5AA-4368-BA77-336EBF01BB73}" type="datetimeFigureOut">
              <a:rPr lang="nl-NL" smtClean="0"/>
              <a:t>2-6-2022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3BC350-5A2F-4C2A-8508-B519D872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1784AB-2B00-4FBE-9AD8-26AB94BD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37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218D303-C491-4ACF-BA66-791EE9B4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FBD775-66A4-42B0-883B-2D3D80925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D64D19-AB73-4F25-819F-D80D66CCA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D2CBE-B5AA-4368-BA77-336EBF01BB73}" type="datetimeFigureOut">
              <a:rPr lang="nl-NL" smtClean="0"/>
              <a:t>2-6-2022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F74376-8387-444C-82DB-3511B726B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DEDEE9-BA29-4A3B-94AA-84584730C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300C2-2C9D-4747-86F2-D3298F8679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529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">
            <a:extLst>
              <a:ext uri="{FF2B5EF4-FFF2-40B4-BE49-F238E27FC236}">
                <a16:creationId xmlns:a16="http://schemas.microsoft.com/office/drawing/2014/main" id="{C64A355C-5D35-4473-9184-0C076A3C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129" y="-309989"/>
            <a:ext cx="9341741" cy="934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965169-48DC-4391-BE93-C24579B35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12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ount To Five GIFs - Get the best GIF on GIPHY">
            <a:extLst>
              <a:ext uri="{FF2B5EF4-FFF2-40B4-BE49-F238E27FC236}">
                <a16:creationId xmlns:a16="http://schemas.microsoft.com/office/drawing/2014/main" id="{713B18E0-5A22-4100-BF3A-1D4C28E30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952" y="3429000"/>
            <a:ext cx="33909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ijmkaartjes met woordjes | Rijmwoorden, Rijmactiviteiten, Taalactiviteiten">
            <a:extLst>
              <a:ext uri="{FF2B5EF4-FFF2-40B4-BE49-F238E27FC236}">
                <a16:creationId xmlns:a16="http://schemas.microsoft.com/office/drawing/2014/main" id="{F5A7685C-B951-440F-9A85-4FC2249DB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9877">
            <a:off x="-247482" y="1820781"/>
            <a:ext cx="4011148" cy="28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05930"/>
            <a:ext cx="12192001" cy="2116319"/>
          </a:xfrm>
          <a:prstGeom prst="rect">
            <a:avLst/>
          </a:prstGeom>
        </p:spPr>
      </p:pic>
      <p:pic>
        <p:nvPicPr>
          <p:cNvPr id="3074" name="893D16F8-07AA-4A94-8E37-607B833BB568">
            <a:extLst>
              <a:ext uri="{FF2B5EF4-FFF2-40B4-BE49-F238E27FC236}">
                <a16:creationId xmlns:a16="http://schemas.microsoft.com/office/drawing/2014/main" id="{726E00CB-9A71-4210-9695-F9D67305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0" y="244151"/>
            <a:ext cx="1668624" cy="166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07B23A7-7BD0-4A12-B2EB-3B594FE43CD7}"/>
              </a:ext>
            </a:extLst>
          </p:cNvPr>
          <p:cNvSpPr txBox="1"/>
          <p:nvPr/>
        </p:nvSpPr>
        <p:spPr>
          <a:xfrm>
            <a:off x="2768366" y="816853"/>
            <a:ext cx="7466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Franklin Gothic Heavy" panose="020B0903020102020204" pitchFamily="34" charset="0"/>
              </a:rPr>
              <a:t>Maak je eigen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55FA36D-F97B-4542-BE33-97206F158943}"/>
              </a:ext>
            </a:extLst>
          </p:cNvPr>
          <p:cNvSpPr txBox="1"/>
          <p:nvPr/>
        </p:nvSpPr>
        <p:spPr>
          <a:xfrm>
            <a:off x="4481118" y="1078463"/>
            <a:ext cx="7466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Franklin Gothic Heavy" panose="020B0903020102020204" pitchFamily="34" charset="0"/>
              </a:rPr>
              <a:t>RECORDS!!!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6890281-B1A3-4DA1-B37B-3BE8828EA6B0}"/>
              </a:ext>
            </a:extLst>
          </p:cNvPr>
          <p:cNvSpPr txBox="1"/>
          <p:nvPr/>
        </p:nvSpPr>
        <p:spPr>
          <a:xfrm>
            <a:off x="2394886" y="2922179"/>
            <a:ext cx="7231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Franklin Gothic Book" panose="020B0503020102020204" pitchFamily="34" charset="0"/>
              </a:rPr>
              <a:t>Een gedicht schrijven met zoveel mogelijk rijmwoorden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CF6A7F2-E1BB-4FD5-8033-0E623F0CAE68}"/>
              </a:ext>
            </a:extLst>
          </p:cNvPr>
          <p:cNvSpPr txBox="1"/>
          <p:nvPr/>
        </p:nvSpPr>
        <p:spPr>
          <a:xfrm rot="21265550">
            <a:off x="5623418" y="1209341"/>
            <a:ext cx="7466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accent2">
                    <a:lumMod val="75000"/>
                  </a:schemeClr>
                </a:solidFill>
                <a:latin typeface="Franklin Gothic Heavy" panose="020B0903020102020204" pitchFamily="34" charset="0"/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1611933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">
            <a:extLst>
              <a:ext uri="{FF2B5EF4-FFF2-40B4-BE49-F238E27FC236}">
                <a16:creationId xmlns:a16="http://schemas.microsoft.com/office/drawing/2014/main" id="{C64A355C-5D35-4473-9184-0C076A3C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810"/>
            <a:ext cx="2863245" cy="28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C62819A-C4FB-46D8-88BF-5761D365A631}"/>
              </a:ext>
            </a:extLst>
          </p:cNvPr>
          <p:cNvSpPr/>
          <p:nvPr/>
        </p:nvSpPr>
        <p:spPr>
          <a:xfrm rot="21246435">
            <a:off x="697471" y="1753648"/>
            <a:ext cx="104840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nl-NL" sz="5400" spc="600" dirty="0">
                <a:ln w="0"/>
                <a:latin typeface="Franklin Gothic Heavy" panose="020B0903020102020204" pitchFamily="34" charset="0"/>
              </a:rPr>
              <a:t>DE VERHAAL SLINGER CHALLENGE</a:t>
            </a:r>
            <a:endParaRPr lang="nl-NL" sz="3600" cap="none" spc="600" dirty="0">
              <a:ln w="0"/>
              <a:solidFill>
                <a:schemeClr val="tx1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9" name="Afbeelding 8" descr="Afbeelding met persoon&#10;&#10;Automatisch gegenereerde beschrijving">
            <a:extLst>
              <a:ext uri="{FF2B5EF4-FFF2-40B4-BE49-F238E27FC236}">
                <a16:creationId xmlns:a16="http://schemas.microsoft.com/office/drawing/2014/main" id="{DF654B65-3A17-4CC9-AA69-725972F64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826" y="1453433"/>
            <a:ext cx="5725736" cy="68580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3C145CF-2EAC-4407-B3F6-6FDF190480C7}"/>
              </a:ext>
            </a:extLst>
          </p:cNvPr>
          <p:cNvSpPr txBox="1"/>
          <p:nvPr/>
        </p:nvSpPr>
        <p:spPr>
          <a:xfrm>
            <a:off x="657234" y="3429000"/>
            <a:ext cx="647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Franklin Gothic Book" panose="020B0503020102020204" pitchFamily="34" charset="0"/>
              </a:rPr>
              <a:t>Verzin samen een verhaal! </a:t>
            </a:r>
          </a:p>
        </p:txBody>
      </p:sp>
    </p:spTree>
    <p:extLst>
      <p:ext uri="{BB962C8B-B14F-4D97-AF65-F5344CB8AC3E}">
        <p14:creationId xmlns:p14="http://schemas.microsoft.com/office/powerpoint/2010/main" val="274519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A5AEB02-2BD7-41D2-808F-533BF9C9EB45}"/>
              </a:ext>
            </a:extLst>
          </p:cNvPr>
          <p:cNvSpPr txBox="1"/>
          <p:nvPr/>
        </p:nvSpPr>
        <p:spPr>
          <a:xfrm>
            <a:off x="6105495" y="622897"/>
            <a:ext cx="5159828" cy="71096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Franklin Gothic Book" panose="020B0503020102020204" pitchFamily="34" charset="0"/>
              </a:rPr>
              <a:t>1. De Biebboys zitten op een </a:t>
            </a:r>
            <a:r>
              <a:rPr lang="nl-NL" sz="20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mooie rode</a:t>
            </a:r>
            <a:r>
              <a:rPr lang="nl-NL" sz="2000" dirty="0">
                <a:latin typeface="Franklin Gothic Book" panose="020B0503020102020204" pitchFamily="34" charset="0"/>
              </a:rPr>
              <a:t> fiets. </a:t>
            </a:r>
          </a:p>
          <a:p>
            <a:r>
              <a:rPr lang="nl-NL" sz="2000" dirty="0">
                <a:latin typeface="Franklin Gothic Book" panose="020B0503020102020204" pitchFamily="34" charset="0"/>
              </a:rPr>
              <a:t>2. Kees leest uit een </a:t>
            </a:r>
            <a:r>
              <a:rPr lang="nl-NL" sz="20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spannend</a:t>
            </a:r>
            <a:r>
              <a:rPr lang="nl-NL" sz="2000" dirty="0">
                <a:latin typeface="Franklin Gothic Book" panose="020B0503020102020204" pitchFamily="34" charset="0"/>
              </a:rPr>
              <a:t> boek. </a:t>
            </a:r>
          </a:p>
          <a:p>
            <a:r>
              <a:rPr lang="nl-NL" sz="2000" dirty="0">
                <a:latin typeface="Franklin Gothic Book" panose="020B0503020102020204" pitchFamily="34" charset="0"/>
              </a:rPr>
              <a:t>3. Joran ziet iets…</a:t>
            </a:r>
          </a:p>
          <a:p>
            <a:r>
              <a:rPr lang="nl-NL" sz="2000" dirty="0">
                <a:latin typeface="Franklin Gothic Book" panose="020B0503020102020204" pitchFamily="34" charset="0"/>
              </a:rPr>
              <a:t>4. Wat zou het zijn?</a:t>
            </a: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r>
              <a:rPr lang="nl-NL" sz="2000" dirty="0">
                <a:latin typeface="Franklin Gothic Book" panose="020B0503020102020204" pitchFamily="34" charset="0"/>
              </a:rPr>
              <a:t>5. Het is een….</a:t>
            </a: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C64A355C-5D35-4473-9184-0C076A3C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810"/>
            <a:ext cx="2863245" cy="28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6237A91-14C9-478A-956D-AAB91B3364B9}"/>
              </a:ext>
            </a:extLst>
          </p:cNvPr>
          <p:cNvSpPr txBox="1"/>
          <p:nvPr/>
        </p:nvSpPr>
        <p:spPr>
          <a:xfrm>
            <a:off x="444531" y="1806041"/>
            <a:ext cx="102513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Franklin Gothic Book" panose="020B0503020102020204" pitchFamily="34" charset="0"/>
              </a:rPr>
              <a:t>TIPS</a:t>
            </a:r>
          </a:p>
          <a:p>
            <a:endParaRPr lang="nl-NL" sz="2400" b="1" dirty="0">
              <a:latin typeface="Franklin Gothic Book" panose="020B0503020102020204" pitchFamily="34" charset="0"/>
            </a:endParaRPr>
          </a:p>
          <a:p>
            <a:r>
              <a:rPr lang="nl-NL" sz="2400" b="1" dirty="0">
                <a:latin typeface="Franklin Gothic Book" panose="020B0503020102020204" pitchFamily="34" charset="0"/>
              </a:rPr>
              <a:t>1. Gebruik </a:t>
            </a:r>
            <a:r>
              <a:rPr lang="nl-NL" sz="2400" b="1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bijvoeglijke naamwoorden</a:t>
            </a:r>
          </a:p>
          <a:p>
            <a:endParaRPr lang="nl-NL" sz="2400" b="1" dirty="0">
              <a:latin typeface="Franklin Gothic Book" panose="020B0503020102020204" pitchFamily="34" charset="0"/>
            </a:endParaRPr>
          </a:p>
          <a:p>
            <a:r>
              <a:rPr lang="nl-NL" sz="2400" b="1" dirty="0">
                <a:latin typeface="Franklin Gothic Book" panose="020B0503020102020204" pitchFamily="34" charset="0"/>
              </a:rPr>
              <a:t>2. Sluit jouw zin aan op de vorige zin</a:t>
            </a:r>
          </a:p>
          <a:p>
            <a:endParaRPr lang="nl-NL" sz="2400" b="1" dirty="0">
              <a:latin typeface="Franklin Gothic Book" panose="020B0503020102020204" pitchFamily="34" charset="0"/>
            </a:endParaRPr>
          </a:p>
          <a:p>
            <a:r>
              <a:rPr lang="nl-NL" sz="2400" b="1" dirty="0">
                <a:latin typeface="Franklin Gothic Book" panose="020B0503020102020204" pitchFamily="34" charset="0"/>
              </a:rPr>
              <a:t>3. Gebruik zo min mogelijk “en toen”.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FB8D939-6288-4C59-8990-8CC7326A5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196647"/>
            <a:ext cx="5609454" cy="37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40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A5AEB02-2BD7-41D2-808F-533BF9C9EB45}"/>
              </a:ext>
            </a:extLst>
          </p:cNvPr>
          <p:cNvSpPr txBox="1"/>
          <p:nvPr/>
        </p:nvSpPr>
        <p:spPr>
          <a:xfrm>
            <a:off x="6251510" y="624849"/>
            <a:ext cx="5159828" cy="80945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Franklin Gothic Book" panose="020B0503020102020204" pitchFamily="34" charset="0"/>
              </a:rPr>
              <a:t>6. TIJGER!</a:t>
            </a: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r>
              <a:rPr lang="nl-NL" sz="2000" dirty="0">
                <a:latin typeface="Franklin Gothic Book" panose="020B0503020102020204" pitchFamily="34" charset="0"/>
              </a:rPr>
              <a:t>7. De tijger ligt </a:t>
            </a:r>
            <a:r>
              <a:rPr lang="nl-NL" sz="20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rustig</a:t>
            </a:r>
            <a:r>
              <a:rPr lang="nl-NL" sz="2000" dirty="0">
                <a:latin typeface="Franklin Gothic Book" panose="020B0503020102020204" pitchFamily="34" charset="0"/>
              </a:rPr>
              <a:t> op het </a:t>
            </a:r>
            <a:r>
              <a:rPr lang="nl-NL" sz="20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groene</a:t>
            </a:r>
            <a:r>
              <a:rPr lang="nl-NL" sz="2000" dirty="0">
                <a:latin typeface="Franklin Gothic Book" panose="020B0503020102020204" pitchFamily="34" charset="0"/>
              </a:rPr>
              <a:t> gras. </a:t>
            </a:r>
          </a:p>
          <a:p>
            <a:r>
              <a:rPr lang="nl-NL" sz="2000" dirty="0">
                <a:latin typeface="Franklin Gothic Book" panose="020B0503020102020204" pitchFamily="34" charset="0"/>
              </a:rPr>
              <a:t>8. De Biebboys zwaaien naar de tijger.</a:t>
            </a:r>
          </a:p>
          <a:p>
            <a:r>
              <a:rPr lang="nl-NL" sz="2000" dirty="0">
                <a:latin typeface="Franklin Gothic Book" panose="020B0503020102020204" pitchFamily="34" charset="0"/>
              </a:rPr>
              <a:t>9. De tijger zwaait </a:t>
            </a:r>
            <a:r>
              <a:rPr lang="nl-NL" sz="20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helaas</a:t>
            </a:r>
            <a:r>
              <a:rPr lang="nl-NL" sz="2000" dirty="0">
                <a:latin typeface="Franklin Gothic Book" panose="020B0503020102020204" pitchFamily="34" charset="0"/>
              </a:rPr>
              <a:t> niet terug. </a:t>
            </a:r>
          </a:p>
          <a:p>
            <a:r>
              <a:rPr lang="nl-NL" sz="2000" dirty="0">
                <a:latin typeface="Franklin Gothic Book" panose="020B0503020102020204" pitchFamily="34" charset="0"/>
              </a:rPr>
              <a:t>10. De Biebboys fietsen </a:t>
            </a:r>
            <a:r>
              <a:rPr lang="nl-NL" sz="20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snel</a:t>
            </a:r>
            <a:r>
              <a:rPr lang="nl-NL" sz="2000" dirty="0">
                <a:latin typeface="Franklin Gothic Book" panose="020B0503020102020204" pitchFamily="34" charset="0"/>
              </a:rPr>
              <a:t> verder. </a:t>
            </a: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r>
              <a:rPr lang="nl-NL" sz="2000" dirty="0">
                <a:latin typeface="Franklin Gothic Book" panose="020B0503020102020204" pitchFamily="34" charset="0"/>
              </a:rPr>
              <a:t>Einde.</a:t>
            </a: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  <a:p>
            <a:endParaRPr lang="nl-NL" sz="2000" dirty="0">
              <a:latin typeface="Franklin Gothic Book" panose="020B0503020102020204" pitchFamily="34" charset="0"/>
            </a:endParaRPr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C64A355C-5D35-4473-9184-0C076A3C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810"/>
            <a:ext cx="2863245" cy="28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41681"/>
            <a:ext cx="12192001" cy="21163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FB8D939-6288-4C59-8990-8CC7326A5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011" y="1453432"/>
            <a:ext cx="5609454" cy="3739636"/>
          </a:xfrm>
          <a:prstGeom prst="rect">
            <a:avLst/>
          </a:prstGeom>
        </p:spPr>
      </p:pic>
      <p:pic>
        <p:nvPicPr>
          <p:cNvPr id="7" name="Afbeelding 6" descr="Afbeelding met zoogdier, tijger, grote kat, neerleggen&#10;&#10;Automatisch gegenereerde beschrijving">
            <a:extLst>
              <a:ext uri="{FF2B5EF4-FFF2-40B4-BE49-F238E27FC236}">
                <a16:creationId xmlns:a16="http://schemas.microsoft.com/office/drawing/2014/main" id="{2F3E2C2B-114C-4981-ADFE-41DBE403D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742" y="624849"/>
            <a:ext cx="3515886" cy="2344103"/>
          </a:xfrm>
          <a:prstGeom prst="rect">
            <a:avLst/>
          </a:prstGeom>
        </p:spPr>
      </p:pic>
      <p:pic>
        <p:nvPicPr>
          <p:cNvPr id="2050" name="Picture 2" descr="Gazon gras PNG Beeld | PNG Mart">
            <a:extLst>
              <a:ext uri="{FF2B5EF4-FFF2-40B4-BE49-F238E27FC236}">
                <a16:creationId xmlns:a16="http://schemas.microsoft.com/office/drawing/2014/main" id="{6D01BD75-CB0F-4BA6-929A-1A50167B9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002" y="1453432"/>
            <a:ext cx="3082626" cy="134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apper Pijl Sticker By Salon Kraag">
            <a:extLst>
              <a:ext uri="{FF2B5EF4-FFF2-40B4-BE49-F238E27FC236}">
                <a16:creationId xmlns:a16="http://schemas.microsoft.com/office/drawing/2014/main" id="{58CE5B34-5B94-47B3-80F2-4F207E37D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341" y="-211500"/>
            <a:ext cx="337185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147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A5AEB02-2BD7-41D2-808F-533BF9C9EB45}"/>
              </a:ext>
            </a:extLst>
          </p:cNvPr>
          <p:cNvSpPr txBox="1"/>
          <p:nvPr/>
        </p:nvSpPr>
        <p:spPr>
          <a:xfrm>
            <a:off x="6251510" y="624849"/>
            <a:ext cx="5159828" cy="618630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Franklin Gothic Book" panose="020B0503020102020204" pitchFamily="34" charset="0"/>
              </a:rPr>
              <a:t>Er waren eens twee Biebboys….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C64A355C-5D35-4473-9184-0C076A3C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810"/>
            <a:ext cx="2863245" cy="28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05930"/>
            <a:ext cx="12192001" cy="211631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F27A40F-79E1-4A75-88F7-9B0CDFEF0913}"/>
              </a:ext>
            </a:extLst>
          </p:cNvPr>
          <p:cNvSpPr txBox="1"/>
          <p:nvPr/>
        </p:nvSpPr>
        <p:spPr>
          <a:xfrm>
            <a:off x="891608" y="3595437"/>
            <a:ext cx="10251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Franklin Gothic Book" panose="020B0503020102020204" pitchFamily="34" charset="0"/>
              </a:rPr>
              <a:t>START MET DE VERHAALSLINGER CHALLENGE</a:t>
            </a:r>
          </a:p>
        </p:txBody>
      </p:sp>
      <p:pic>
        <p:nvPicPr>
          <p:cNvPr id="11" name="Afbeelding 10" descr="Afbeelding met tekst, plaats, stoel&#10;&#10;Automatisch gegenereerde beschrijving">
            <a:extLst>
              <a:ext uri="{FF2B5EF4-FFF2-40B4-BE49-F238E27FC236}">
                <a16:creationId xmlns:a16="http://schemas.microsoft.com/office/drawing/2014/main" id="{C8F0A64D-836A-4EAF-A313-8A1596540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55" y="2116319"/>
            <a:ext cx="4850992" cy="4850992"/>
          </a:xfrm>
          <a:prstGeom prst="rect">
            <a:avLst/>
          </a:prstGeom>
        </p:spPr>
      </p:pic>
      <p:pic>
        <p:nvPicPr>
          <p:cNvPr id="1030" name="Picture 6" descr="Cantagiovani 2021 GIFs - Find &amp; Share on GIPHY">
            <a:extLst>
              <a:ext uri="{FF2B5EF4-FFF2-40B4-BE49-F238E27FC236}">
                <a16:creationId xmlns:a16="http://schemas.microsoft.com/office/drawing/2014/main" id="{1DB6595C-32C6-424A-88E3-D9A8A0D29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811">
            <a:off x="651667" y="453811"/>
            <a:ext cx="4423156" cy="442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208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93D16F8-07AA-4A94-8E37-607B833BB568">
            <a:extLst>
              <a:ext uri="{FF2B5EF4-FFF2-40B4-BE49-F238E27FC236}">
                <a16:creationId xmlns:a16="http://schemas.microsoft.com/office/drawing/2014/main" id="{726E00CB-9A71-4210-9695-F9D67305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64" y="-447870"/>
            <a:ext cx="7305870" cy="730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05930"/>
            <a:ext cx="12192001" cy="2116319"/>
          </a:xfrm>
          <a:prstGeom prst="rect">
            <a:avLst/>
          </a:prstGeom>
        </p:spPr>
      </p:pic>
      <p:pic>
        <p:nvPicPr>
          <p:cNvPr id="3076" name="Picture 4" descr="🎆 Free Fireworks - Royalty-Free GIF - Animated Sticker - Free PNG -  Animated Icon">
            <a:extLst>
              <a:ext uri="{FF2B5EF4-FFF2-40B4-BE49-F238E27FC236}">
                <a16:creationId xmlns:a16="http://schemas.microsoft.com/office/drawing/2014/main" id="{E6D06D90-1CDC-4C1C-B717-35BC7B70F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171">
            <a:off x="7997891" y="199073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🎆 Free Fireworks - Royalty-Free GIF - Animated Sticker - Free PNG -  Animated Icon">
            <a:extLst>
              <a:ext uri="{FF2B5EF4-FFF2-40B4-BE49-F238E27FC236}">
                <a16:creationId xmlns:a16="http://schemas.microsoft.com/office/drawing/2014/main" id="{291C24D4-E391-40E2-A7CF-15D3CD832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2487">
            <a:off x="197301" y="-11156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64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05930"/>
            <a:ext cx="12192001" cy="2116319"/>
          </a:xfrm>
          <a:prstGeom prst="rect">
            <a:avLst/>
          </a:prstGeom>
        </p:spPr>
      </p:pic>
      <p:pic>
        <p:nvPicPr>
          <p:cNvPr id="3074" name="893D16F8-07AA-4A94-8E37-607B833BB568">
            <a:extLst>
              <a:ext uri="{FF2B5EF4-FFF2-40B4-BE49-F238E27FC236}">
                <a16:creationId xmlns:a16="http://schemas.microsoft.com/office/drawing/2014/main" id="{726E00CB-9A71-4210-9695-F9D67305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0" y="244151"/>
            <a:ext cx="1668624" cy="166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07B23A7-7BD0-4A12-B2EB-3B594FE43CD7}"/>
              </a:ext>
            </a:extLst>
          </p:cNvPr>
          <p:cNvSpPr txBox="1"/>
          <p:nvPr/>
        </p:nvSpPr>
        <p:spPr>
          <a:xfrm>
            <a:off x="2768366" y="816853"/>
            <a:ext cx="7466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Franklin Gothic Heavy" panose="020B0903020102020204" pitchFamily="34" charset="0"/>
              </a:rPr>
              <a:t>Maak je eigen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55FA36D-F97B-4542-BE33-97206F158943}"/>
              </a:ext>
            </a:extLst>
          </p:cNvPr>
          <p:cNvSpPr txBox="1"/>
          <p:nvPr/>
        </p:nvSpPr>
        <p:spPr>
          <a:xfrm>
            <a:off x="4481118" y="1078463"/>
            <a:ext cx="7466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Franklin Gothic Heavy" panose="020B0903020102020204" pitchFamily="34" charset="0"/>
              </a:rPr>
              <a:t>RECORDS!!!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6890281-B1A3-4DA1-B37B-3BE8828EA6B0}"/>
              </a:ext>
            </a:extLst>
          </p:cNvPr>
          <p:cNvSpPr txBox="1"/>
          <p:nvPr/>
        </p:nvSpPr>
        <p:spPr>
          <a:xfrm>
            <a:off x="2885812" y="2335269"/>
            <a:ext cx="723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Franklin Gothic Book" panose="020B0503020102020204" pitchFamily="34" charset="0"/>
              </a:rPr>
              <a:t>1. </a:t>
            </a:r>
            <a:r>
              <a:rPr lang="nl-NL" sz="2000">
                <a:latin typeface="Franklin Gothic Book" panose="020B0503020102020204" pitchFamily="34" charset="0"/>
              </a:rPr>
              <a:t>Bedenk </a:t>
            </a:r>
            <a:r>
              <a:rPr lang="nl-NL" sz="2000" dirty="0">
                <a:latin typeface="Franklin Gothic Book" panose="020B0503020102020204" pitchFamily="34" charset="0"/>
              </a:rPr>
              <a:t>in groepjes een records over boeken of taal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6691F8B-2DB1-489A-8E6F-D33E3DC18739}"/>
              </a:ext>
            </a:extLst>
          </p:cNvPr>
          <p:cNvSpPr txBox="1"/>
          <p:nvPr/>
        </p:nvSpPr>
        <p:spPr>
          <a:xfrm>
            <a:off x="2885812" y="3575468"/>
            <a:ext cx="723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Franklin Gothic Book" panose="020B0503020102020204" pitchFamily="34" charset="0"/>
              </a:rPr>
              <a:t>4. Voer het records uit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70F14DA-D3BB-493F-B080-F484B3172EFF}"/>
              </a:ext>
            </a:extLst>
          </p:cNvPr>
          <p:cNvSpPr txBox="1"/>
          <p:nvPr/>
        </p:nvSpPr>
        <p:spPr>
          <a:xfrm>
            <a:off x="2885812" y="3990848"/>
            <a:ext cx="723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Franklin Gothic Book" panose="020B0503020102020204" pitchFamily="34" charset="0"/>
              </a:rPr>
              <a:t>5. Behaal je records-certificaat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462CDFA-D591-44AA-80DF-1B4002091F2E}"/>
              </a:ext>
            </a:extLst>
          </p:cNvPr>
          <p:cNvSpPr txBox="1"/>
          <p:nvPr/>
        </p:nvSpPr>
        <p:spPr>
          <a:xfrm>
            <a:off x="2885812" y="4406062"/>
            <a:ext cx="723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Franklin Gothic Book" panose="020B0503020102020204" pitchFamily="34" charset="0"/>
              </a:rPr>
              <a:t>6. Daag andere klassen uit! </a:t>
            </a:r>
          </a:p>
        </p:txBody>
      </p:sp>
      <p:pic>
        <p:nvPicPr>
          <p:cNvPr id="6" name="Afbeelding 5" descr="Afbeelding met persoon, sport, kleurrijk&#10;&#10;Automatisch gegenereerde beschrijving">
            <a:extLst>
              <a:ext uri="{FF2B5EF4-FFF2-40B4-BE49-F238E27FC236}">
                <a16:creationId xmlns:a16="http://schemas.microsoft.com/office/drawing/2014/main" id="{3AFC4FCF-F3D7-4D4C-AAB3-C93727883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56" y="0"/>
            <a:ext cx="4572000" cy="6858000"/>
          </a:xfrm>
          <a:prstGeom prst="rect">
            <a:avLst/>
          </a:prstGeom>
        </p:spPr>
      </p:pic>
      <p:pic>
        <p:nvPicPr>
          <p:cNvPr id="13" name="Afbeelding 12" descr="Afbeelding met persoon, person&#10;&#10;Automatisch gegenereerde beschrijving">
            <a:extLst>
              <a:ext uri="{FF2B5EF4-FFF2-40B4-BE49-F238E27FC236}">
                <a16:creationId xmlns:a16="http://schemas.microsoft.com/office/drawing/2014/main" id="{C77D902F-AA64-413D-86B2-7A46EA167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1205" y="1639655"/>
            <a:ext cx="3361189" cy="5041783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7359D82D-B1ED-4914-8980-AA8767EBD47C}"/>
              </a:ext>
            </a:extLst>
          </p:cNvPr>
          <p:cNvSpPr txBox="1"/>
          <p:nvPr/>
        </p:nvSpPr>
        <p:spPr>
          <a:xfrm>
            <a:off x="2885812" y="2749641"/>
            <a:ext cx="723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Franklin Gothic Book" panose="020B0503020102020204" pitchFamily="34" charset="0"/>
              </a:rPr>
              <a:t>2. Presenteer je idee aan de klas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00E7222-6FCA-4739-BFD4-8C194D1E0C1B}"/>
              </a:ext>
            </a:extLst>
          </p:cNvPr>
          <p:cNvSpPr txBox="1"/>
          <p:nvPr/>
        </p:nvSpPr>
        <p:spPr>
          <a:xfrm>
            <a:off x="2885812" y="3165376"/>
            <a:ext cx="723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Franklin Gothic Book" panose="020B0503020102020204" pitchFamily="34" charset="0"/>
              </a:rPr>
              <a:t>3. Kies met de klas 1 of meerdere records</a:t>
            </a:r>
          </a:p>
        </p:txBody>
      </p:sp>
    </p:spTree>
    <p:extLst>
      <p:ext uri="{BB962C8B-B14F-4D97-AF65-F5344CB8AC3E}">
        <p14:creationId xmlns:p14="http://schemas.microsoft.com/office/powerpoint/2010/main" val="3185558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9,847 Book Tower Stock Photos, Pictures &amp; Royalty-Free Images - iStock">
            <a:extLst>
              <a:ext uri="{FF2B5EF4-FFF2-40B4-BE49-F238E27FC236}">
                <a16:creationId xmlns:a16="http://schemas.microsoft.com/office/drawing/2014/main" id="{CA29BDE4-845B-4CB5-9071-E123087AC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984" y="-421184"/>
            <a:ext cx="2540726" cy="69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05930"/>
            <a:ext cx="12192001" cy="2116319"/>
          </a:xfrm>
          <a:prstGeom prst="rect">
            <a:avLst/>
          </a:prstGeom>
        </p:spPr>
      </p:pic>
      <p:pic>
        <p:nvPicPr>
          <p:cNvPr id="3074" name="893D16F8-07AA-4A94-8E37-607B833BB568">
            <a:extLst>
              <a:ext uri="{FF2B5EF4-FFF2-40B4-BE49-F238E27FC236}">
                <a16:creationId xmlns:a16="http://schemas.microsoft.com/office/drawing/2014/main" id="{726E00CB-9A71-4210-9695-F9D67305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0" y="244151"/>
            <a:ext cx="1668624" cy="166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07B23A7-7BD0-4A12-B2EB-3B594FE43CD7}"/>
              </a:ext>
            </a:extLst>
          </p:cNvPr>
          <p:cNvSpPr txBox="1"/>
          <p:nvPr/>
        </p:nvSpPr>
        <p:spPr>
          <a:xfrm>
            <a:off x="2768366" y="816853"/>
            <a:ext cx="7466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Franklin Gothic Heavy" panose="020B0903020102020204" pitchFamily="34" charset="0"/>
              </a:rPr>
              <a:t>Maak je eigen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55FA36D-F97B-4542-BE33-97206F158943}"/>
              </a:ext>
            </a:extLst>
          </p:cNvPr>
          <p:cNvSpPr txBox="1"/>
          <p:nvPr/>
        </p:nvSpPr>
        <p:spPr>
          <a:xfrm>
            <a:off x="4481118" y="1078463"/>
            <a:ext cx="7466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Franklin Gothic Heavy" panose="020B0903020102020204" pitchFamily="34" charset="0"/>
              </a:rPr>
              <a:t>RECORD!!!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6890281-B1A3-4DA1-B37B-3BE8828EA6B0}"/>
              </a:ext>
            </a:extLst>
          </p:cNvPr>
          <p:cNvSpPr txBox="1"/>
          <p:nvPr/>
        </p:nvSpPr>
        <p:spPr>
          <a:xfrm>
            <a:off x="2394886" y="2922179"/>
            <a:ext cx="7231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Franklin Gothic Book" panose="020B0503020102020204" pitchFamily="34" charset="0"/>
              </a:rPr>
              <a:t>Een zo hoog mogelijke stapel boeken bouwen in 5 minuten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CF6A7F2-E1BB-4FD5-8033-0E623F0CAE68}"/>
              </a:ext>
            </a:extLst>
          </p:cNvPr>
          <p:cNvSpPr txBox="1"/>
          <p:nvPr/>
        </p:nvSpPr>
        <p:spPr>
          <a:xfrm rot="21265550">
            <a:off x="5623418" y="1209341"/>
            <a:ext cx="7466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accent2">
                    <a:lumMod val="75000"/>
                  </a:schemeClr>
                </a:solidFill>
                <a:latin typeface="Franklin Gothic Heavy" panose="020B0903020102020204" pitchFamily="34" charset="0"/>
              </a:rPr>
              <a:t>Voorbeeld</a:t>
            </a:r>
          </a:p>
        </p:txBody>
      </p:sp>
      <p:pic>
        <p:nvPicPr>
          <p:cNvPr id="5130" name="Picture 10" descr="Makkelijk lezen pakket">
            <a:extLst>
              <a:ext uri="{FF2B5EF4-FFF2-40B4-BE49-F238E27FC236}">
                <a16:creationId xmlns:a16="http://schemas.microsoft.com/office/drawing/2014/main" id="{71FCA5BB-2328-4933-9AC1-884D4FDD1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7" y="3817972"/>
            <a:ext cx="1967867" cy="300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 descr="Afbeelding met persoon, person&#10;&#10;Automatisch gegenereerde beschrijving">
            <a:extLst>
              <a:ext uri="{FF2B5EF4-FFF2-40B4-BE49-F238E27FC236}">
                <a16:creationId xmlns:a16="http://schemas.microsoft.com/office/drawing/2014/main" id="{BE053531-433A-4820-B6A1-9D97B7C24B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14" b="99354" l="10000" r="90000">
                        <a14:foregroundMark x1="63071" y1="85469" x2="62328" y2="85241"/>
                        <a14:foregroundMark x1="64477" y1="85901" x2="63530" y2="85610"/>
                        <a14:foregroundMark x1="88061" y1="93134" x2="66781" y2="86607"/>
                        <a14:foregroundMark x1="77636" y1="87884" x2="81152" y2="99394"/>
                        <a14:foregroundMark x1="43818" y1="13288" x2="12000" y2="8885"/>
                        <a14:foregroundMark x1="12000" y1="8885" x2="12000" y2="8885"/>
                        <a14:foregroundMark x1="19636" y1="9895" x2="42182" y2="7714"/>
                        <a14:foregroundMark x1="42182" y1="7714" x2="22970" y2="9895"/>
                        <a14:foregroundMark x1="22182" y1="8199" x2="36970" y2="8885"/>
                        <a14:foregroundMark x1="53212" y1="67973" x2="49636" y2="65751"/>
                        <a14:backgroundMark x1="40000" y1="90590" x2="38485" y2="65751"/>
                        <a14:backgroundMark x1="38485" y1="65751" x2="21758" y2="65186"/>
                        <a14:backgroundMark x1="21758" y1="65186" x2="16788" y2="84855"/>
                        <a14:backgroundMark x1="16788" y1="84855" x2="21333" y2="93901"/>
                        <a14:backgroundMark x1="21333" y1="93901" x2="36182" y2="91599"/>
                        <a14:backgroundMark x1="45576" y1="64742" x2="53939" y2="89661"/>
                        <a14:backgroundMark x1="55212" y1="73061" x2="63091" y2="88974"/>
                        <a14:backgroundMark x1="63636" y1="87641" x2="62848" y2="82714"/>
                        <a14:backgroundMark x1="62848" y1="82714" x2="64606" y2="82714"/>
                        <a14:backgroundMark x1="64606" y1="82714" x2="65879" y2="87116"/>
                        <a14:backgroundMark x1="68970" y1="67286" x2="69212" y2="71527"/>
                        <a14:backgroundMark x1="67697" y1="65267" x2="66909" y2="62197"/>
                        <a14:backgroundMark x1="70727" y1="68821" x2="69697" y2="66963"/>
                        <a14:backgroundMark x1="57273" y1="72213" x2="53455" y2="71204"/>
                        <a14:backgroundMark x1="53455" y1="69830" x2="49636" y2="69144"/>
                        <a14:backgroundMark x1="47333" y1="63570" x2="41758" y2="61187"/>
                        <a14:backgroundMark x1="56242" y1="70194" x2="52667" y2="69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10" y="939896"/>
            <a:ext cx="3361189" cy="50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92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et favoriete jongensboek van onze jongens zit tussen deze kinderboeken">
            <a:extLst>
              <a:ext uri="{FF2B5EF4-FFF2-40B4-BE49-F238E27FC236}">
                <a16:creationId xmlns:a16="http://schemas.microsoft.com/office/drawing/2014/main" id="{312387AC-3968-4DF1-962F-6AEF4C6BE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7" b="96680" l="1290" r="92263">
                        <a14:foregroundMark x1="7737" y1="15430" x2="16647" y2="37695"/>
                        <a14:foregroundMark x1="17468" y1="39258" x2="20985" y2="20313"/>
                        <a14:foregroundMark x1="20985" y1="20313" x2="6682" y2="24023"/>
                        <a14:foregroundMark x1="6682" y1="24023" x2="9379" y2="34082"/>
                        <a14:foregroundMark x1="9379" y1="34082" x2="16882" y2="37207"/>
                        <a14:foregroundMark x1="14889" y1="43848" x2="7737" y2="24707"/>
                        <a14:foregroundMark x1="7737" y1="24707" x2="18288" y2="83887"/>
                        <a14:foregroundMark x1="18288" y1="83887" x2="27433" y2="89648"/>
                        <a14:foregroundMark x1="27433" y1="89648" x2="49238" y2="90137"/>
                        <a14:foregroundMark x1="49238" y1="90137" x2="69050" y2="88965"/>
                        <a14:foregroundMark x1="69050" y1="88965" x2="80539" y2="84473"/>
                        <a14:foregroundMark x1="80539" y1="84473" x2="80539" y2="36426"/>
                        <a14:foregroundMark x1="80539" y1="36426" x2="55920" y2="13379"/>
                        <a14:foregroundMark x1="55920" y1="13379" x2="55334" y2="11914"/>
                        <a14:foregroundMark x1="48652" y1="7324" x2="71981" y2="6348"/>
                        <a14:foregroundMark x1="72216" y1="3809" x2="50293" y2="7031"/>
                        <a14:foregroundMark x1="50293" y1="7031" x2="40445" y2="19043"/>
                        <a14:foregroundMark x1="40445" y1="19043" x2="24971" y2="22266"/>
                        <a14:foregroundMark x1="24971" y1="22266" x2="11723" y2="17578"/>
                        <a14:foregroundMark x1="11723" y1="17578" x2="5862" y2="73145"/>
                        <a14:foregroundMark x1="5862" y1="73145" x2="15826" y2="85352"/>
                        <a14:foregroundMark x1="15826" y1="85352" x2="34467" y2="92676"/>
                        <a14:foregroundMark x1="34467" y1="92676" x2="49121" y2="93848"/>
                        <a14:foregroundMark x1="49121" y1="93848" x2="68347" y2="91699"/>
                        <a14:foregroundMark x1="68347" y1="91699" x2="78195" y2="84766"/>
                        <a14:foregroundMark x1="78195" y1="84766" x2="90035" y2="29297"/>
                        <a14:foregroundMark x1="90035" y1="29297" x2="92263" y2="77051"/>
                        <a14:foregroundMark x1="92263" y1="77051" x2="92263" y2="77539"/>
                        <a14:foregroundMark x1="92263" y1="77539" x2="90035" y2="93359"/>
                        <a14:foregroundMark x1="90035" y1="93359" x2="74678" y2="98535"/>
                        <a14:foregroundMark x1="74678" y1="98535" x2="43845" y2="95996"/>
                        <a14:foregroundMark x1="43845" y1="95996" x2="32239" y2="89551"/>
                        <a14:foregroundMark x1="32239" y1="89551" x2="12427" y2="87402"/>
                        <a14:foregroundMark x1="12427" y1="87402" x2="26026" y2="96387"/>
                        <a14:foregroundMark x1="26026" y1="96387" x2="78077" y2="96777"/>
                        <a14:foregroundMark x1="76084" y1="94336" x2="18992" y2="97852"/>
                        <a14:foregroundMark x1="18992" y1="97852" x2="7972" y2="91895"/>
                        <a14:foregroundMark x1="7972" y1="91895" x2="1290" y2="18652"/>
                        <a14:foregroundMark x1="51934" y1="4297" x2="67761" y2="7715"/>
                        <a14:foregroundMark x1="65768" y1="15625" x2="84408" y2="41211"/>
                        <a14:foregroundMark x1="84408" y1="41211" x2="88863" y2="57520"/>
                        <a14:foregroundMark x1="88863" y1="57520" x2="87573" y2="78125"/>
                        <a14:foregroundMark x1="87573" y1="78125" x2="81594" y2="87207"/>
                        <a14:foregroundMark x1="81594" y1="87207" x2="59437" y2="90723"/>
                        <a14:foregroundMark x1="59437" y1="90723" x2="41852" y2="87012"/>
                        <a14:foregroundMark x1="41852" y1="87012" x2="44197" y2="68457"/>
                        <a14:foregroundMark x1="44197" y1="68457" x2="82767" y2="27930"/>
                        <a14:foregroundMark x1="82767" y1="27930" x2="49355" y2="47949"/>
                        <a14:foregroundMark x1="49355" y1="47949" x2="46073" y2="49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275" y="1135628"/>
            <a:ext cx="3125509" cy="375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boom, zonsondergang, buiten, omgeving&#10;&#10;Automatisch gegenereerde beschrijving">
            <a:extLst>
              <a:ext uri="{FF2B5EF4-FFF2-40B4-BE49-F238E27FC236}">
                <a16:creationId xmlns:a16="http://schemas.microsoft.com/office/drawing/2014/main" id="{CE5F9A64-9D4C-4DE6-A970-E3A873A6FE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r="6865" b="45844"/>
          <a:stretch/>
        </p:blipFill>
        <p:spPr>
          <a:xfrm>
            <a:off x="-1" y="4705930"/>
            <a:ext cx="12192001" cy="2116319"/>
          </a:xfrm>
          <a:prstGeom prst="rect">
            <a:avLst/>
          </a:prstGeom>
        </p:spPr>
      </p:pic>
      <p:pic>
        <p:nvPicPr>
          <p:cNvPr id="3074" name="893D16F8-07AA-4A94-8E37-607B833BB568">
            <a:extLst>
              <a:ext uri="{FF2B5EF4-FFF2-40B4-BE49-F238E27FC236}">
                <a16:creationId xmlns:a16="http://schemas.microsoft.com/office/drawing/2014/main" id="{726E00CB-9A71-4210-9695-F9D67305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0" y="244151"/>
            <a:ext cx="1668624" cy="166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07B23A7-7BD0-4A12-B2EB-3B594FE43CD7}"/>
              </a:ext>
            </a:extLst>
          </p:cNvPr>
          <p:cNvSpPr txBox="1"/>
          <p:nvPr/>
        </p:nvSpPr>
        <p:spPr>
          <a:xfrm>
            <a:off x="2768366" y="816853"/>
            <a:ext cx="7466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Franklin Gothic Heavy" panose="020B0903020102020204" pitchFamily="34" charset="0"/>
              </a:rPr>
              <a:t>Maak je eigen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55FA36D-F97B-4542-BE33-97206F158943}"/>
              </a:ext>
            </a:extLst>
          </p:cNvPr>
          <p:cNvSpPr txBox="1"/>
          <p:nvPr/>
        </p:nvSpPr>
        <p:spPr>
          <a:xfrm>
            <a:off x="4481118" y="1078463"/>
            <a:ext cx="7466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Franklin Gothic Heavy" panose="020B0903020102020204" pitchFamily="34" charset="0"/>
              </a:rPr>
              <a:t>RECORDS!!!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6890281-B1A3-4DA1-B37B-3BE8828EA6B0}"/>
              </a:ext>
            </a:extLst>
          </p:cNvPr>
          <p:cNvSpPr txBox="1"/>
          <p:nvPr/>
        </p:nvSpPr>
        <p:spPr>
          <a:xfrm>
            <a:off x="2394886" y="2922179"/>
            <a:ext cx="7231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Franklin Gothic Book" panose="020B0503020102020204" pitchFamily="34" charset="0"/>
              </a:rPr>
              <a:t>Een verhaal schrijven met zoveel mogelijk boektitels erin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CF6A7F2-E1BB-4FD5-8033-0E623F0CAE68}"/>
              </a:ext>
            </a:extLst>
          </p:cNvPr>
          <p:cNvSpPr txBox="1"/>
          <p:nvPr/>
        </p:nvSpPr>
        <p:spPr>
          <a:xfrm rot="21265550">
            <a:off x="5623418" y="1209341"/>
            <a:ext cx="7466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accent2">
                    <a:lumMod val="75000"/>
                  </a:schemeClr>
                </a:solidFill>
                <a:latin typeface="Franklin Gothic Heavy" panose="020B0903020102020204" pitchFamily="34" charset="0"/>
              </a:rPr>
              <a:t>Voorbeeld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D1270F-55E2-438E-A2CE-84050534E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3" y="1694022"/>
            <a:ext cx="3036777" cy="3036777"/>
          </a:xfrm>
          <a:prstGeom prst="rect">
            <a:avLst/>
          </a:prstGeom>
        </p:spPr>
      </p:pic>
      <p:pic>
        <p:nvPicPr>
          <p:cNvPr id="7172" name="Picture 4" descr="Pink Wow Sticker">
            <a:extLst>
              <a:ext uri="{FF2B5EF4-FFF2-40B4-BE49-F238E27FC236}">
                <a16:creationId xmlns:a16="http://schemas.microsoft.com/office/drawing/2014/main" id="{B10FD54F-F72B-44E2-8873-FCB79DBF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668">
            <a:off x="5765835" y="5331663"/>
            <a:ext cx="2586254" cy="143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4455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223</Words>
  <Application>Microsoft Office PowerPoint</Application>
  <PresentationFormat>Breedbeeld</PresentationFormat>
  <Paragraphs>93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Franklin Gothic Book</vt:lpstr>
      <vt:lpstr>Franklin Gothic Heavy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Jolien Eshuis</dc:creator>
  <cp:lastModifiedBy>Jolien Eshuis</cp:lastModifiedBy>
  <cp:revision>1</cp:revision>
  <dcterms:created xsi:type="dcterms:W3CDTF">2022-05-30T12:49:43Z</dcterms:created>
  <dcterms:modified xsi:type="dcterms:W3CDTF">2022-06-02T12:40:22Z</dcterms:modified>
</cp:coreProperties>
</file>