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8" r:id="rId6"/>
    <p:sldId id="257" r:id="rId7"/>
    <p:sldId id="263" r:id="rId8"/>
    <p:sldId id="262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s Meulendijks" initials="KM" lastIdx="1" clrIdx="0">
    <p:extLst>
      <p:ext uri="{19B8F6BF-5375-455C-9EA6-DF929625EA0E}">
        <p15:presenceInfo xmlns:p15="http://schemas.microsoft.com/office/powerpoint/2012/main" userId="S::kmeulendijks@obgz.nl::ed72235d-632d-4eda-95ef-1a60bcc825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009A47"/>
    <a:srgbClr val="76191E"/>
    <a:srgbClr val="E50044"/>
    <a:srgbClr val="009DD4"/>
    <a:srgbClr val="ED7202"/>
    <a:srgbClr val="E33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66" d="100"/>
          <a:sy n="66" d="100"/>
        </p:scale>
        <p:origin x="52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C5301-36A1-4CB9-B578-56C44E681932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8CCDA-752A-43BB-B0F6-A5BA2F825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97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81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8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69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97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09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28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72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99D1B-FEB0-4B39-AAC4-A40D7A78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A8C11F-000B-4623-94EE-6D22FBE91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36A034-369C-48BA-A0DC-F30D56FC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7E1F53-8657-478A-9D0F-3F934446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14941C-B568-456C-93BD-7D0E14FE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20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9A5F1-8FCF-438B-B0DD-B75F167E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7C2F0D-594F-4FAA-ABEE-2E2C71341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23057E-DA4A-4A69-89A9-49EF4A80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9AEE4E-C764-4B29-9912-855D83A2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ADEE1-22D5-4B24-BDAD-9626B27D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32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0B94361-D064-4522-A54E-2F061D272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0576A2-AB12-49E6-A178-F8CB43641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DF3AE3-E825-427A-957B-8B57EC3F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1AAB99-D38E-41CE-B1F1-E6FAEB9A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08128-5BDD-4E6E-9BD4-3F305C21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51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81CE7-11D1-4938-AE39-D0128081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88B189-056A-4FD5-97F5-DE2EDE9EC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588833-3195-4EFC-89AE-0E441016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058470-9702-4FFC-A287-B6B3B587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A1C228-D54D-48E0-A09C-A117CB45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62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E8AE0-04BB-4D25-B6A4-0AC0624B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0F3109-27E5-46D8-B372-35951D886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905C57-4DAD-4319-93AF-3C602CBA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CCCF2-247B-4579-9743-A3940D47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406B3F-4F8F-4384-8D14-622EA9CF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67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91D9-6CE2-427A-8ED6-303B59D5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41F09E-6DAA-4CA9-8A58-80ACD4EB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C3F801-870A-443A-BEB0-F65360A6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6E9CFA-AFC2-4DC4-B36F-E2834BA5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640B6B-278C-4B2A-AC03-E2378F7C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A8532D-B123-4963-B600-AEA6193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71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5047B-9753-40DB-B4AE-72DCFB3F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6107B-D420-4E1F-BBBC-C741C60A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A1151F-B99F-4F7D-B762-74E56EF67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CCF306-CA14-4077-A784-2BA82D16E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2DA4EE6-4CF7-4A21-A06F-A4FDF9123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2FAA17-890F-4A6A-88EB-80B21549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F12A3B2-57A3-4F0E-AC3E-359BE79B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C82456-13E1-4412-BE9E-D36E0167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9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1A5B3-0256-4EAF-9ED2-18B65A19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7F5495-F74C-48C4-8AEB-36BFC1D6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D78C54-DEDC-4C9E-B90F-C7D0B08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9BDCB2-5430-4583-A0BD-2BA46ED7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46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5A41CE-B222-408F-8968-D0038773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8C462C-9961-468B-A0BA-506674BE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F6D95F-D7AA-4BBE-AAED-2192F7B6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09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C74F7-C127-4E97-9A46-208C7993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519E5-83CE-4884-9DB3-148AD1883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C4F797-8EC5-44EB-8D06-F3FA76659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F58FBF-0A87-458C-82C5-F9F058E7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74646C-C912-4814-8F83-B28144A3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C95766-1B91-4879-A435-BD476112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18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DC229-FCF1-499E-83D5-5AFFC8C4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3087AB-3F35-4A58-A621-5B224D405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8B2B1F-9F83-4FC0-80F3-8D60E6AF2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5D43E9-5D5C-4F83-818D-2D89613D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E6265E-B355-450C-8F4D-61B653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6AFF45-19F2-4D21-8A91-528CC1F9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78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DC224BC-EBA7-4249-B253-ED58B29A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410904-FE77-4110-BDB3-A31DF2426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2D0E38-CDB2-4F19-90B6-6678D347B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F56DA-7087-4750-B71C-7CDE4E566F7B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058A0B-D231-47F8-822D-0C97AB835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A3976E-928F-41E8-B554-37D33AA92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0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027A6A6B-09A1-4951-B70B-E46DCB3C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281624-34C0-4AAF-8A14-A988207E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277" y="1881819"/>
            <a:ext cx="5719723" cy="571972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567E91A-8E23-4C2D-BF80-21990A813979}"/>
              </a:ext>
            </a:extLst>
          </p:cNvPr>
          <p:cNvSpPr txBox="1"/>
          <p:nvPr/>
        </p:nvSpPr>
        <p:spPr>
          <a:xfrm>
            <a:off x="-1" y="254275"/>
            <a:ext cx="74749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GROTE BiebBoys </a:t>
            </a:r>
            <a:r>
              <a:rPr lang="nl-NL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Zomerchallenge</a:t>
            </a:r>
            <a:endParaRPr lang="nl-NL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E7DE4DF4-3ABE-4B9C-AA3F-7F4780C1E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0959D-B307-400D-97B6-2400AF21C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r="1429"/>
          <a:stretch/>
        </p:blipFill>
        <p:spPr>
          <a:xfrm>
            <a:off x="2030305" y="719556"/>
            <a:ext cx="7878274" cy="4182059"/>
          </a:xfrm>
          <a:prstGeom prst="roundRect">
            <a:avLst/>
          </a:prstGeom>
        </p:spPr>
      </p:pic>
      <p:pic>
        <p:nvPicPr>
          <p:cNvPr id="6" name="Picture 2" descr="Jane Goodall Instituut Nederland yellow jane goodall doe mee chimpansee Sticker">
            <a:extLst>
              <a:ext uri="{FF2B5EF4-FFF2-40B4-BE49-F238E27FC236}">
                <a16:creationId xmlns:a16="http://schemas.microsoft.com/office/drawing/2014/main" id="{F3E73D9F-5B6B-4A1B-9309-1535163C8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593">
            <a:off x="394920" y="1299466"/>
            <a:ext cx="1947495" cy="19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persoon, sport, kleurrijk&#10;&#10;Automatisch gegenereerde beschrijving">
            <a:extLst>
              <a:ext uri="{FF2B5EF4-FFF2-40B4-BE49-F238E27FC236}">
                <a16:creationId xmlns:a16="http://schemas.microsoft.com/office/drawing/2014/main" id="{E4443208-16C0-4CA4-BBF8-06DB6A3EA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55" y="269289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766E7B8E-91C8-4E63-A816-0FA19BF6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118803"/>
            <a:ext cx="12192001" cy="211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73B9E-9475-4647-8AC8-790095056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/>
        </p:blipFill>
        <p:spPr>
          <a:xfrm>
            <a:off x="2406799" y="0"/>
            <a:ext cx="5114174" cy="723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Awesome Kosher Food Sticker by Seasons Kosher">
            <a:extLst>
              <a:ext uri="{FF2B5EF4-FFF2-40B4-BE49-F238E27FC236}">
                <a16:creationId xmlns:a16="http://schemas.microsoft.com/office/drawing/2014/main" id="{B39F0EC9-958B-494D-8F2E-7FEB3270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63" y="1739197"/>
            <a:ext cx="2671447" cy="26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8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1636E4B-9E18-4715-B716-310A563C7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0ABCF-1784-4BA9-8900-2701DBA49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7" r="45250" b="47938"/>
          <a:stretch/>
        </p:blipFill>
        <p:spPr>
          <a:xfrm>
            <a:off x="2434388" y="-92596"/>
            <a:ext cx="7929071" cy="6950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8DB922BC-5E38-40B7-AD00-317649F32018}"/>
              </a:ext>
            </a:extLst>
          </p:cNvPr>
          <p:cNvSpPr/>
          <p:nvPr/>
        </p:nvSpPr>
        <p:spPr>
          <a:xfrm rot="10800000">
            <a:off x="6559744" y="6282813"/>
            <a:ext cx="1288026" cy="710665"/>
          </a:xfrm>
          <a:custGeom>
            <a:avLst/>
            <a:gdLst>
              <a:gd name="connsiteX0" fmla="*/ 97654 w 2148396"/>
              <a:gd name="connsiteY0" fmla="*/ 506027 h 630315"/>
              <a:gd name="connsiteX1" fmla="*/ 150920 w 2148396"/>
              <a:gd name="connsiteY1" fmla="*/ 0 h 630315"/>
              <a:gd name="connsiteX2" fmla="*/ 381739 w 2148396"/>
              <a:gd name="connsiteY2" fmla="*/ 106532 h 630315"/>
              <a:gd name="connsiteX3" fmla="*/ 896644 w 2148396"/>
              <a:gd name="connsiteY3" fmla="*/ 106532 h 630315"/>
              <a:gd name="connsiteX4" fmla="*/ 2148396 w 2148396"/>
              <a:gd name="connsiteY4" fmla="*/ 168676 h 630315"/>
              <a:gd name="connsiteX5" fmla="*/ 2104007 w 2148396"/>
              <a:gd name="connsiteY5" fmla="*/ 630315 h 630315"/>
              <a:gd name="connsiteX6" fmla="*/ 0 w 2148396"/>
              <a:gd name="connsiteY6" fmla="*/ 612559 h 630315"/>
              <a:gd name="connsiteX7" fmla="*/ 97654 w 2148396"/>
              <a:gd name="connsiteY7" fmla="*/ 506027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8396" h="630315">
                <a:moveTo>
                  <a:pt x="97654" y="506027"/>
                </a:moveTo>
                <a:lnTo>
                  <a:pt x="150920" y="0"/>
                </a:lnTo>
                <a:lnTo>
                  <a:pt x="381739" y="106532"/>
                </a:lnTo>
                <a:lnTo>
                  <a:pt x="896644" y="106532"/>
                </a:lnTo>
                <a:lnTo>
                  <a:pt x="2148396" y="168676"/>
                </a:lnTo>
                <a:lnTo>
                  <a:pt x="2104007" y="630315"/>
                </a:lnTo>
                <a:lnTo>
                  <a:pt x="0" y="612559"/>
                </a:lnTo>
                <a:lnTo>
                  <a:pt x="97654" y="506027"/>
                </a:lnTo>
                <a:close/>
              </a:path>
            </a:pathLst>
          </a:custGeom>
          <a:solidFill>
            <a:srgbClr val="E50044"/>
          </a:solidFill>
          <a:ln>
            <a:solidFill>
              <a:srgbClr val="E50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A25860E-F676-4B94-8630-D66DCD34D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96" y="5380966"/>
            <a:ext cx="2116320" cy="21163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DC7A3D-C69C-4292-87E5-19196551D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7281">
            <a:off x="1333738" y="1346156"/>
            <a:ext cx="2747757" cy="204936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6F0C472-55A8-400A-9CEE-21CA6E1191A4}"/>
              </a:ext>
            </a:extLst>
          </p:cNvPr>
          <p:cNvSpPr txBox="1"/>
          <p:nvPr/>
        </p:nvSpPr>
        <p:spPr>
          <a:xfrm>
            <a:off x="73959" y="1586010"/>
            <a:ext cx="2286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Plak de sticker als je de </a:t>
            </a:r>
            <a:r>
              <a:rPr lang="nl-NL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challenge</a:t>
            </a:r>
            <a:r>
              <a:rPr lang="nl-NL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gedaan hebt!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0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F7300-CE20-4A62-8DA7-793BAABD52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4" t="9171" r="-57" b="61618"/>
          <a:stretch/>
        </p:blipFill>
        <p:spPr>
          <a:xfrm>
            <a:off x="2421948" y="116680"/>
            <a:ext cx="7708489" cy="6990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0BAA07-7418-4589-B5E5-D58F94C6C4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153">
            <a:off x="-742834" y="1325875"/>
            <a:ext cx="4572000" cy="4572000"/>
          </a:xfrm>
          <a:prstGeom prst="rect">
            <a:avLst/>
          </a:prstGeom>
        </p:spPr>
      </p:pic>
      <p:pic>
        <p:nvPicPr>
          <p:cNvPr id="4098" name="Picture 2" descr="Follow Me Dance Sticker by realoshop">
            <a:extLst>
              <a:ext uri="{FF2B5EF4-FFF2-40B4-BE49-F238E27FC236}">
                <a16:creationId xmlns:a16="http://schemas.microsoft.com/office/drawing/2014/main" id="{076D78F4-AE65-41DB-AD70-B025EF53B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725" y="4814918"/>
            <a:ext cx="1255764" cy="12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go Flashing Sticker by Fashion Drug">
            <a:extLst>
              <a:ext uri="{FF2B5EF4-FFF2-40B4-BE49-F238E27FC236}">
                <a16:creationId xmlns:a16="http://schemas.microsoft.com/office/drawing/2014/main" id="{8418FB9F-AF1B-4343-A675-A7F2733B7F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489" y="47284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2ADDA6D-FE3F-437D-B5E6-5C05258FCBED}"/>
              </a:ext>
            </a:extLst>
          </p:cNvPr>
          <p:cNvSpPr txBox="1"/>
          <p:nvPr/>
        </p:nvSpPr>
        <p:spPr>
          <a:xfrm>
            <a:off x="8251472" y="5971879"/>
            <a:ext cx="388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@debiebboys</a:t>
            </a:r>
            <a:endParaRPr lang="nl-NL" sz="4400" b="1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silhouet, nachthemel&#10;&#10;Automatisch gegenereerde beschrijving">
            <a:extLst>
              <a:ext uri="{FF2B5EF4-FFF2-40B4-BE49-F238E27FC236}">
                <a16:creationId xmlns:a16="http://schemas.microsoft.com/office/drawing/2014/main" id="{6999A013-2805-406C-8A8F-441BC8AAE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42772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5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C37D29-0B68-4687-B2C6-0519ABA9F3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1" r="53513" b="10095"/>
          <a:stretch/>
        </p:blipFill>
        <p:spPr>
          <a:xfrm>
            <a:off x="3837125" y="40529"/>
            <a:ext cx="5629037" cy="7010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3FB656A-C186-484D-ACCF-77B5039D8B06}"/>
              </a:ext>
            </a:extLst>
          </p:cNvPr>
          <p:cNvSpPr/>
          <p:nvPr/>
        </p:nvSpPr>
        <p:spPr>
          <a:xfrm>
            <a:off x="809625" y="1228725"/>
            <a:ext cx="771525" cy="238125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421A0725-7CE5-4D57-8635-77334514E4AB}"/>
              </a:ext>
            </a:extLst>
          </p:cNvPr>
          <p:cNvSpPr/>
          <p:nvPr/>
        </p:nvSpPr>
        <p:spPr>
          <a:xfrm>
            <a:off x="873919" y="2590768"/>
            <a:ext cx="771525" cy="238125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E3B5BBEF-BB98-458A-855F-FBE6CDF40DA8}"/>
              </a:ext>
            </a:extLst>
          </p:cNvPr>
          <p:cNvSpPr/>
          <p:nvPr/>
        </p:nvSpPr>
        <p:spPr>
          <a:xfrm rot="173170">
            <a:off x="2969623" y="4516347"/>
            <a:ext cx="598593" cy="160401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D503232-AD6B-4CBE-95DB-97FB21CFB63D}"/>
              </a:ext>
            </a:extLst>
          </p:cNvPr>
          <p:cNvSpPr/>
          <p:nvPr/>
        </p:nvSpPr>
        <p:spPr>
          <a:xfrm>
            <a:off x="8069136" y="6027478"/>
            <a:ext cx="2379984" cy="550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064C552-7E9D-4AE2-8EF2-8A3CDDBD429F}"/>
              </a:ext>
            </a:extLst>
          </p:cNvPr>
          <p:cNvSpPr/>
          <p:nvPr/>
        </p:nvSpPr>
        <p:spPr>
          <a:xfrm rot="687154">
            <a:off x="8814013" y="6082461"/>
            <a:ext cx="1769940" cy="6058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0C3DB39-BEA5-4FA0-9541-43DBEFAE72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7848556" y="4662511"/>
            <a:ext cx="2957644" cy="2930412"/>
          </a:xfrm>
          <a:prstGeom prst="rect">
            <a:avLst/>
          </a:prstGeom>
        </p:spPr>
      </p:pic>
      <p:pic>
        <p:nvPicPr>
          <p:cNvPr id="1034" name="Picture 10" descr="excited betty Sticker by Hey Duggee">
            <a:extLst>
              <a:ext uri="{FF2B5EF4-FFF2-40B4-BE49-F238E27FC236}">
                <a16:creationId xmlns:a16="http://schemas.microsoft.com/office/drawing/2014/main" id="{5CE0A0A6-28B3-45DC-9B67-2A4A2CD0B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91" y="-431908"/>
            <a:ext cx="1520764" cy="13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319FB6-8589-44BB-B2FE-9425CD387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092" y="-1070372"/>
            <a:ext cx="7798529" cy="779852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26667E9-1902-4F36-86C3-03822E0F4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2131245" y="3370939"/>
            <a:ext cx="664670" cy="6585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58DC446-497E-4D62-9208-46198E4F7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14" y="-222208"/>
            <a:ext cx="2579038" cy="25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2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331B0AC-7B38-4B6A-A25E-7BE100C8A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6" t="47399" b="19247"/>
          <a:stretch/>
        </p:blipFill>
        <p:spPr>
          <a:xfrm>
            <a:off x="347315" y="71030"/>
            <a:ext cx="7844726" cy="6786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Afbeelding 15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7F82BCD2-3235-4F85-B894-82CA2EFEC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39" y="1424639"/>
            <a:ext cx="4801646" cy="3201342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7516EF7-6F29-4882-B472-06473D2E7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" y="4572000"/>
            <a:ext cx="7243696" cy="32261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0F72FD0-150C-4299-8D7D-D6B9EA73A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7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362EC4-7D9A-4743-B15C-4EC05B7BF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3" b="783"/>
          <a:stretch/>
        </p:blipFill>
        <p:spPr>
          <a:xfrm>
            <a:off x="111888" y="2614480"/>
            <a:ext cx="11968222" cy="4111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DA473231-D320-417C-84DE-FCD900F76F40}"/>
              </a:ext>
            </a:extLst>
          </p:cNvPr>
          <p:cNvSpPr txBox="1"/>
          <p:nvPr/>
        </p:nvSpPr>
        <p:spPr>
          <a:xfrm rot="489066">
            <a:off x="4114372" y="866056"/>
            <a:ext cx="3573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Op de achterkant van</a:t>
            </a:r>
            <a:br>
              <a:rPr lang="nl-NL" sz="2000" b="1" dirty="0"/>
            </a:br>
            <a:r>
              <a:rPr lang="nl-NL" sz="2000" b="1" dirty="0"/>
              <a:t> de poster staan er allemaal</a:t>
            </a:r>
            <a:br>
              <a:rPr lang="nl-NL" sz="2000" b="1" dirty="0"/>
            </a:br>
            <a:r>
              <a:rPr lang="nl-NL" sz="2000" b="1" dirty="0"/>
              <a:t> leuke leestips van de BiebBoys!</a:t>
            </a:r>
            <a:br>
              <a:rPr lang="nl-NL" sz="2000" b="1" dirty="0"/>
            </a:br>
            <a:r>
              <a:rPr lang="nl-NL" sz="2000" b="1" dirty="0"/>
              <a:t>Zo kom je de zomer wel door!</a:t>
            </a:r>
          </a:p>
        </p:txBody>
      </p:sp>
      <p:pic>
        <p:nvPicPr>
          <p:cNvPr id="19" name="Picture 4" descr="Arrow Direction Sticker">
            <a:extLst>
              <a:ext uri="{FF2B5EF4-FFF2-40B4-BE49-F238E27FC236}">
                <a16:creationId xmlns:a16="http://schemas.microsoft.com/office/drawing/2014/main" id="{4907664E-333B-4650-BBFD-67521444CA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3419" flipV="1">
            <a:off x="7732679" y="753379"/>
            <a:ext cx="3101076" cy="56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67C3368-83E4-4FCA-9120-23C606639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91" y="-352546"/>
            <a:ext cx="5335929" cy="5335929"/>
          </a:xfrm>
          <a:prstGeom prst="rect">
            <a:avLst/>
          </a:prstGeom>
        </p:spPr>
      </p:pic>
      <p:pic>
        <p:nvPicPr>
          <p:cNvPr id="28" name="Afbeelding 27" descr="Afbeelding met tekst, fotolijstje&#10;&#10;Automatisch gegenereerde beschrijving">
            <a:extLst>
              <a:ext uri="{FF2B5EF4-FFF2-40B4-BE49-F238E27FC236}">
                <a16:creationId xmlns:a16="http://schemas.microsoft.com/office/drawing/2014/main" id="{C27E0327-957E-44F4-A606-FFC409AFA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473">
            <a:off x="10231302" y="1945659"/>
            <a:ext cx="1950543" cy="13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1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6C05EC0-475D-471A-B6DE-905A2A873A5F}"/>
              </a:ext>
            </a:extLst>
          </p:cNvPr>
          <p:cNvSpPr txBox="1"/>
          <p:nvPr/>
        </p:nvSpPr>
        <p:spPr>
          <a:xfrm>
            <a:off x="2355739" y="2022094"/>
            <a:ext cx="3561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Veel plezier!</a:t>
            </a:r>
            <a:endParaRPr lang="nl-NL" sz="4400" b="1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persoon, sport, danser, zwart&#10;&#10;Automatisch gegenereerde beschrijving">
            <a:extLst>
              <a:ext uri="{FF2B5EF4-FFF2-40B4-BE49-F238E27FC236}">
                <a16:creationId xmlns:a16="http://schemas.microsoft.com/office/drawing/2014/main" id="{7A32FDB0-DAB1-4A15-AD1C-BCA27859E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54" y="370389"/>
            <a:ext cx="4572000" cy="6858000"/>
          </a:xfrm>
          <a:prstGeom prst="rect">
            <a:avLst/>
          </a:prstGeom>
        </p:spPr>
      </p:pic>
      <p:pic>
        <p:nvPicPr>
          <p:cNvPr id="7" name="Afbeelding 6" descr="Afbeelding met persoon, donker&#10;&#10;Automatisch gegenereerde beschrijving">
            <a:extLst>
              <a:ext uri="{FF2B5EF4-FFF2-40B4-BE49-F238E27FC236}">
                <a16:creationId xmlns:a16="http://schemas.microsoft.com/office/drawing/2014/main" id="{E5A0F4C4-705B-4674-B4E0-4ABA37C44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36" y="82180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34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9" ma:contentTypeDescription="Een nieuw document maken." ma:contentTypeScope="" ma:versionID="86e2f7e53e922e8ce6bb52b58b760d49">
  <xsd:schema xmlns:xsd="http://www.w3.org/2001/XMLSchema" xmlns:xs="http://www.w3.org/2001/XMLSchema" xmlns:p="http://schemas.microsoft.com/office/2006/metadata/properties" xmlns:ns2="021b465c-3b0b-4319-a321-a31d49da96f4" targetNamespace="http://schemas.microsoft.com/office/2006/metadata/properties" ma:root="true" ma:fieldsID="d60a41f890261b18ac43a867054fdc83" ns2:_="">
    <xsd:import namespace="021b465c-3b0b-4319-a321-a31d49da9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1C989E-8E25-404F-A65D-D6D4AB7340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F4A7FC-C8F9-48BD-AD14-AC67967E15D0}">
  <ds:schemaRefs>
    <ds:schemaRef ds:uri="021b465c-3b0b-4319-a321-a31d49da96f4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49624A7-5CAF-4AFC-A510-3898456A48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b465c-3b0b-4319-a321-a31d49da96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54</Words>
  <Application>Microsoft Office PowerPoint</Application>
  <PresentationFormat>Breedbeeld</PresentationFormat>
  <Paragraphs>12</Paragraphs>
  <Slides>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Joran Floor</dc:creator>
  <cp:lastModifiedBy>Joran Floor</cp:lastModifiedBy>
  <cp:revision>47</cp:revision>
  <dcterms:created xsi:type="dcterms:W3CDTF">2021-06-15T10:11:38Z</dcterms:created>
  <dcterms:modified xsi:type="dcterms:W3CDTF">2022-06-05T13:58:12Z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_MarkAsFinal">
    <vt:bool>true</vt:bool>
  </property>
</Properties>
</file>