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49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0A11C0-55CB-4645-9787-ACFAB9443185}" v="10" dt="2022-05-04T14:09:15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ebboys.nl/wieheefthetgedaa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16DB55-0C05-4DC4-BD02-E0B4A565F6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solidFill>
                <a:srgbClr val="FFCC00"/>
              </a:solidFill>
            </a:endParaRPr>
          </a:p>
        </p:txBody>
      </p:sp>
      <p:pic>
        <p:nvPicPr>
          <p:cNvPr id="1026" name="Picture 2" descr="Detective Board Met Spelden En Bewijsmateriaal, Misdaadonderzoek Vector  Illustratie - Illustration of begrip, mensen: 155771857">
            <a:extLst>
              <a:ext uri="{FF2B5EF4-FFF2-40B4-BE49-F238E27FC236}">
                <a16:creationId xmlns:a16="http://schemas.microsoft.com/office/drawing/2014/main" id="{6C57C2EE-65C1-496D-A3BA-6F9348C39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4996C"/>
              </a:clrFrom>
              <a:clrTo>
                <a:srgbClr val="C4996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329" y="1173729"/>
            <a:ext cx="8048085" cy="55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315FDCD-4580-4CB8-95D7-EBBF3E5E58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50" y="3052184"/>
            <a:ext cx="2802900" cy="3015241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CB8F72D-32C8-489E-9CFF-FC885816C2CC}"/>
              </a:ext>
            </a:extLst>
          </p:cNvPr>
          <p:cNvSpPr/>
          <p:nvPr/>
        </p:nvSpPr>
        <p:spPr>
          <a:xfrm>
            <a:off x="10158663" y="4054642"/>
            <a:ext cx="1491916" cy="2017295"/>
          </a:xfrm>
          <a:custGeom>
            <a:avLst/>
            <a:gdLst>
              <a:gd name="connsiteX0" fmla="*/ 24063 w 1491916"/>
              <a:gd name="connsiteY0" fmla="*/ 1724526 h 2017295"/>
              <a:gd name="connsiteX1" fmla="*/ 92242 w 1491916"/>
              <a:gd name="connsiteY1" fmla="*/ 1624263 h 2017295"/>
              <a:gd name="connsiteX2" fmla="*/ 216569 w 1491916"/>
              <a:gd name="connsiteY2" fmla="*/ 1604211 h 2017295"/>
              <a:gd name="connsiteX3" fmla="*/ 405063 w 1491916"/>
              <a:gd name="connsiteY3" fmla="*/ 1499937 h 2017295"/>
              <a:gd name="connsiteX4" fmla="*/ 653716 w 1491916"/>
              <a:gd name="connsiteY4" fmla="*/ 1163053 h 2017295"/>
              <a:gd name="connsiteX5" fmla="*/ 786063 w 1491916"/>
              <a:gd name="connsiteY5" fmla="*/ 854242 h 2017295"/>
              <a:gd name="connsiteX6" fmla="*/ 898358 w 1491916"/>
              <a:gd name="connsiteY6" fmla="*/ 545432 h 2017295"/>
              <a:gd name="connsiteX7" fmla="*/ 922421 w 1491916"/>
              <a:gd name="connsiteY7" fmla="*/ 144379 h 2017295"/>
              <a:gd name="connsiteX8" fmla="*/ 918411 w 1491916"/>
              <a:gd name="connsiteY8" fmla="*/ 4011 h 2017295"/>
              <a:gd name="connsiteX9" fmla="*/ 1263316 w 1491916"/>
              <a:gd name="connsiteY9" fmla="*/ 0 h 2017295"/>
              <a:gd name="connsiteX10" fmla="*/ 1491916 w 1491916"/>
              <a:gd name="connsiteY10" fmla="*/ 1227221 h 2017295"/>
              <a:gd name="connsiteX11" fmla="*/ 1199148 w 1491916"/>
              <a:gd name="connsiteY11" fmla="*/ 1909011 h 2017295"/>
              <a:gd name="connsiteX12" fmla="*/ 52137 w 1491916"/>
              <a:gd name="connsiteY12" fmla="*/ 2017295 h 2017295"/>
              <a:gd name="connsiteX13" fmla="*/ 0 w 1491916"/>
              <a:gd name="connsiteY13" fmla="*/ 1848853 h 2017295"/>
              <a:gd name="connsiteX14" fmla="*/ 24063 w 1491916"/>
              <a:gd name="connsiteY14" fmla="*/ 1724526 h 201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1916" h="2017295">
                <a:moveTo>
                  <a:pt x="24063" y="1724526"/>
                </a:moveTo>
                <a:lnTo>
                  <a:pt x="92242" y="1624263"/>
                </a:lnTo>
                <a:lnTo>
                  <a:pt x="216569" y="1604211"/>
                </a:lnTo>
                <a:lnTo>
                  <a:pt x="405063" y="1499937"/>
                </a:lnTo>
                <a:lnTo>
                  <a:pt x="653716" y="1163053"/>
                </a:lnTo>
                <a:lnTo>
                  <a:pt x="786063" y="854242"/>
                </a:lnTo>
                <a:lnTo>
                  <a:pt x="898358" y="545432"/>
                </a:lnTo>
                <a:lnTo>
                  <a:pt x="922421" y="144379"/>
                </a:lnTo>
                <a:lnTo>
                  <a:pt x="918411" y="4011"/>
                </a:lnTo>
                <a:lnTo>
                  <a:pt x="1263316" y="0"/>
                </a:lnTo>
                <a:lnTo>
                  <a:pt x="1491916" y="1227221"/>
                </a:lnTo>
                <a:lnTo>
                  <a:pt x="1199148" y="1909011"/>
                </a:lnTo>
                <a:lnTo>
                  <a:pt x="52137" y="2017295"/>
                </a:lnTo>
                <a:lnTo>
                  <a:pt x="0" y="1848853"/>
                </a:lnTo>
                <a:lnTo>
                  <a:pt x="24063" y="172452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24FB47-8DAE-4DCB-B8BA-E1C4689E2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153" y="407420"/>
            <a:ext cx="6763694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16DB55-0C05-4DC4-BD02-E0B4A565F6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solidFill>
                <a:srgbClr val="FFCC00"/>
              </a:solidFill>
            </a:endParaRPr>
          </a:p>
        </p:txBody>
      </p:sp>
      <p:pic>
        <p:nvPicPr>
          <p:cNvPr id="5" name="Picture 4" descr="Text, arrow&#10;&#10;Description automatically generated">
            <a:extLst>
              <a:ext uri="{FF2B5EF4-FFF2-40B4-BE49-F238E27FC236}">
                <a16:creationId xmlns:a16="http://schemas.microsoft.com/office/drawing/2014/main" id="{23AB3DD6-66FD-4407-B9F1-99C5E78AB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74" y="1496616"/>
            <a:ext cx="2676525" cy="2007394"/>
          </a:xfrm>
          <a:prstGeom prst="rect">
            <a:avLst/>
          </a:prstGeom>
        </p:spPr>
      </p:pic>
      <p:pic>
        <p:nvPicPr>
          <p:cNvPr id="9" name="Picture 8" descr="A picture containing grass&#10;&#10;Description automatically generated">
            <a:extLst>
              <a:ext uri="{FF2B5EF4-FFF2-40B4-BE49-F238E27FC236}">
                <a16:creationId xmlns:a16="http://schemas.microsoft.com/office/drawing/2014/main" id="{4150E735-A209-46EB-B382-D3E1E7E5D0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2487" y="3993357"/>
            <a:ext cx="2686050" cy="2014538"/>
          </a:xfrm>
          <a:prstGeom prst="rect">
            <a:avLst/>
          </a:prstGeom>
        </p:spPr>
      </p:pic>
      <p:pic>
        <p:nvPicPr>
          <p:cNvPr id="16" name="Picture 1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A275F53-0858-4CD6-9DA3-58FE34B55E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0617" y="4522568"/>
            <a:ext cx="2669065" cy="2001799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E309B47A-B61B-4884-AA1E-429C41FC65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2952" y="4519770"/>
            <a:ext cx="2676526" cy="2007395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A5E3DE20-8D8A-4774-BCBD-200321DAE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19070" y="1503816"/>
            <a:ext cx="2686050" cy="2014538"/>
          </a:xfrm>
          <a:prstGeom prst="rect">
            <a:avLst/>
          </a:prstGeom>
        </p:spPr>
      </p:pic>
      <p:pic>
        <p:nvPicPr>
          <p:cNvPr id="12" name="Picture 11" descr="A picture containing text, yellow, orange&#10;&#10;Description automatically generated">
            <a:extLst>
              <a:ext uri="{FF2B5EF4-FFF2-40B4-BE49-F238E27FC236}">
                <a16:creationId xmlns:a16="http://schemas.microsoft.com/office/drawing/2014/main" id="{D5726827-79F6-49DD-82A1-BD9BF9907E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68805" y="3993358"/>
            <a:ext cx="2686051" cy="2014538"/>
          </a:xfrm>
          <a:prstGeom prst="rect">
            <a:avLst/>
          </a:prstGeom>
        </p:spPr>
      </p:pic>
      <p:pic>
        <p:nvPicPr>
          <p:cNvPr id="30" name="Picture 4" descr="Rope Free Png Image - Red Rope Transparent Background, Png Download ,  Transparent Png Image - PNGitem">
            <a:extLst>
              <a:ext uri="{FF2B5EF4-FFF2-40B4-BE49-F238E27FC236}">
                <a16:creationId xmlns:a16="http://schemas.microsoft.com/office/drawing/2014/main" id="{26406D8C-337C-49AB-8283-F5CEDDFA8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531" flipV="1">
            <a:off x="1178415" y="-29738"/>
            <a:ext cx="5432113" cy="219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ns Pushpins Attachment - Free vector graphic on Pixabay">
            <a:extLst>
              <a:ext uri="{FF2B5EF4-FFF2-40B4-BE49-F238E27FC236}">
                <a16:creationId xmlns:a16="http://schemas.microsoft.com/office/drawing/2014/main" id="{072689EC-8560-4974-B747-601E2651F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2" r="75644" b="18124"/>
          <a:stretch/>
        </p:blipFill>
        <p:spPr bwMode="auto">
          <a:xfrm>
            <a:off x="1274376" y="853325"/>
            <a:ext cx="488576" cy="61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Rope Free Png Image - Red Rope Transparent Background, Png Download ,  Transparent Png Image - PNGitem">
            <a:extLst>
              <a:ext uri="{FF2B5EF4-FFF2-40B4-BE49-F238E27FC236}">
                <a16:creationId xmlns:a16="http://schemas.microsoft.com/office/drawing/2014/main" id="{63AE3B74-E650-45A6-ABC6-7396E65E3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81100" flipV="1">
            <a:off x="4459763" y="1230489"/>
            <a:ext cx="4095339" cy="252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ope Free Png Image - Red Rope Transparent Background, Png Download ,  Transparent Png Image - PNGitem">
            <a:extLst>
              <a:ext uri="{FF2B5EF4-FFF2-40B4-BE49-F238E27FC236}">
                <a16:creationId xmlns:a16="http://schemas.microsoft.com/office/drawing/2014/main" id="{B951A736-9B23-42DB-B5F7-DAD4ECD12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66250">
            <a:off x="1296447" y="907044"/>
            <a:ext cx="5432113" cy="289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Pins Pushpins Attachment - Free vector graphic on Pixabay">
            <a:extLst>
              <a:ext uri="{FF2B5EF4-FFF2-40B4-BE49-F238E27FC236}">
                <a16:creationId xmlns:a16="http://schemas.microsoft.com/office/drawing/2014/main" id="{FF509607-BB89-44B0-87AC-1657EF94E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2" t="19412" r="25843" b="19024"/>
          <a:stretch/>
        </p:blipFill>
        <p:spPr bwMode="auto">
          <a:xfrm>
            <a:off x="1981954" y="3542672"/>
            <a:ext cx="488576" cy="61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Rope Free Png Image - Red Rope Transparent Background, Png Download ,  Transparent Png Image - PNGitem">
            <a:extLst>
              <a:ext uri="{FF2B5EF4-FFF2-40B4-BE49-F238E27FC236}">
                <a16:creationId xmlns:a16="http://schemas.microsoft.com/office/drawing/2014/main" id="{3932335C-1D79-4538-B53C-DAA72D234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6978">
            <a:off x="3125307" y="1302709"/>
            <a:ext cx="4423552" cy="236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Pins Pushpins Attachment - Free vector graphic on Pixabay">
            <a:extLst>
              <a:ext uri="{FF2B5EF4-FFF2-40B4-BE49-F238E27FC236}">
                <a16:creationId xmlns:a16="http://schemas.microsoft.com/office/drawing/2014/main" id="{5A3E1B74-FD98-410A-A550-3A6ED87B0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2" t="19218" r="-647" b="19218"/>
          <a:stretch/>
        </p:blipFill>
        <p:spPr bwMode="auto">
          <a:xfrm>
            <a:off x="4423023" y="3913974"/>
            <a:ext cx="488576" cy="61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Pins Pushpins Attachment - Free vector graphic on Pixabay">
            <a:extLst>
              <a:ext uri="{FF2B5EF4-FFF2-40B4-BE49-F238E27FC236}">
                <a16:creationId xmlns:a16="http://schemas.microsoft.com/office/drawing/2014/main" id="{3BF6E218-18BC-4D32-8D99-8FDF239274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2" r="75644" b="18124"/>
          <a:stretch/>
        </p:blipFill>
        <p:spPr bwMode="auto">
          <a:xfrm>
            <a:off x="6712355" y="3913974"/>
            <a:ext cx="488576" cy="61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Rope Free Png Image - Red Rope Transparent Background, Png Download ,  Transparent Png Image - PNGitem">
            <a:extLst>
              <a:ext uri="{FF2B5EF4-FFF2-40B4-BE49-F238E27FC236}">
                <a16:creationId xmlns:a16="http://schemas.microsoft.com/office/drawing/2014/main" id="{D4B45708-F95D-470A-846A-E4B4C0528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18244" flipV="1">
            <a:off x="5387023" y="1040432"/>
            <a:ext cx="4095339" cy="252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Pins Pushpins Attachment - Free vector graphic on Pixabay">
            <a:extLst>
              <a:ext uri="{FF2B5EF4-FFF2-40B4-BE49-F238E27FC236}">
                <a16:creationId xmlns:a16="http://schemas.microsoft.com/office/drawing/2014/main" id="{937D2F99-01BC-4D01-96D0-87E348485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2" t="19218" r="-647" b="19218"/>
          <a:stretch/>
        </p:blipFill>
        <p:spPr bwMode="auto">
          <a:xfrm>
            <a:off x="8562015" y="3345145"/>
            <a:ext cx="488576" cy="61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Rope Free Png Image - Red Rope Transparent Background, Png Download ,  Transparent Png Image - PNGitem">
            <a:extLst>
              <a:ext uri="{FF2B5EF4-FFF2-40B4-BE49-F238E27FC236}">
                <a16:creationId xmlns:a16="http://schemas.microsoft.com/office/drawing/2014/main" id="{49331913-5623-4679-AD1F-045A53D27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43041" flipV="1">
            <a:off x="5970526" y="-143902"/>
            <a:ext cx="4102042" cy="219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Pins Pushpins Attachment - Free vector graphic on Pixabay">
            <a:extLst>
              <a:ext uri="{FF2B5EF4-FFF2-40B4-BE49-F238E27FC236}">
                <a16:creationId xmlns:a16="http://schemas.microsoft.com/office/drawing/2014/main" id="{981681E0-7700-4C98-892A-4EAF9F39F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2" t="19412" r="25843" b="19024"/>
          <a:stretch/>
        </p:blipFill>
        <p:spPr bwMode="auto">
          <a:xfrm>
            <a:off x="9846468" y="853325"/>
            <a:ext cx="488576" cy="61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8E00DFF0-42D3-40CE-B045-8C49D61ABAF7}"/>
              </a:ext>
            </a:extLst>
          </p:cNvPr>
          <p:cNvSpPr/>
          <p:nvPr/>
        </p:nvSpPr>
        <p:spPr>
          <a:xfrm>
            <a:off x="5585461" y="327660"/>
            <a:ext cx="1085372" cy="61649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30E3D6F-5270-4C95-89AD-9DBD000D5CD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D966"/>
              </a:clrFrom>
              <a:clrTo>
                <a:srgbClr val="FFD9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101" y="215409"/>
            <a:ext cx="4267796" cy="89547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315FDCD-4580-4CB8-95D7-EBBF3E5E58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797" y="4449324"/>
            <a:ext cx="1821557" cy="1959554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C6C4F5B-FF97-42A4-8342-F9EFD000CA52}"/>
              </a:ext>
            </a:extLst>
          </p:cNvPr>
          <p:cNvSpPr/>
          <p:nvPr/>
        </p:nvSpPr>
        <p:spPr>
          <a:xfrm>
            <a:off x="10958513" y="5100638"/>
            <a:ext cx="1100137" cy="1519237"/>
          </a:xfrm>
          <a:custGeom>
            <a:avLst/>
            <a:gdLst>
              <a:gd name="connsiteX0" fmla="*/ 0 w 1100137"/>
              <a:gd name="connsiteY0" fmla="*/ 1233487 h 1519237"/>
              <a:gd name="connsiteX1" fmla="*/ 104775 w 1100137"/>
              <a:gd name="connsiteY1" fmla="*/ 1066800 h 1519237"/>
              <a:gd name="connsiteX2" fmla="*/ 257175 w 1100137"/>
              <a:gd name="connsiteY2" fmla="*/ 1004887 h 1519237"/>
              <a:gd name="connsiteX3" fmla="*/ 371475 w 1100137"/>
              <a:gd name="connsiteY3" fmla="*/ 895350 h 1519237"/>
              <a:gd name="connsiteX4" fmla="*/ 509587 w 1100137"/>
              <a:gd name="connsiteY4" fmla="*/ 676275 h 1519237"/>
              <a:gd name="connsiteX5" fmla="*/ 542925 w 1100137"/>
              <a:gd name="connsiteY5" fmla="*/ 571500 h 1519237"/>
              <a:gd name="connsiteX6" fmla="*/ 647700 w 1100137"/>
              <a:gd name="connsiteY6" fmla="*/ 304800 h 1519237"/>
              <a:gd name="connsiteX7" fmla="*/ 633412 w 1100137"/>
              <a:gd name="connsiteY7" fmla="*/ 76200 h 1519237"/>
              <a:gd name="connsiteX8" fmla="*/ 661987 w 1100137"/>
              <a:gd name="connsiteY8" fmla="*/ 0 h 1519237"/>
              <a:gd name="connsiteX9" fmla="*/ 876300 w 1100137"/>
              <a:gd name="connsiteY9" fmla="*/ 19050 h 1519237"/>
              <a:gd name="connsiteX10" fmla="*/ 1100137 w 1100137"/>
              <a:gd name="connsiteY10" fmla="*/ 585787 h 1519237"/>
              <a:gd name="connsiteX11" fmla="*/ 1090612 w 1100137"/>
              <a:gd name="connsiteY11" fmla="*/ 723900 h 1519237"/>
              <a:gd name="connsiteX12" fmla="*/ 852487 w 1100137"/>
              <a:gd name="connsiteY12" fmla="*/ 1385887 h 1519237"/>
              <a:gd name="connsiteX13" fmla="*/ 804862 w 1100137"/>
              <a:gd name="connsiteY13" fmla="*/ 1438275 h 1519237"/>
              <a:gd name="connsiteX14" fmla="*/ 714375 w 1100137"/>
              <a:gd name="connsiteY14" fmla="*/ 1495425 h 1519237"/>
              <a:gd name="connsiteX15" fmla="*/ 142875 w 1100137"/>
              <a:gd name="connsiteY15" fmla="*/ 1519237 h 1519237"/>
              <a:gd name="connsiteX16" fmla="*/ 104775 w 1100137"/>
              <a:gd name="connsiteY16" fmla="*/ 1471612 h 1519237"/>
              <a:gd name="connsiteX17" fmla="*/ 0 w 1100137"/>
              <a:gd name="connsiteY17" fmla="*/ 1233487 h 151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00137" h="1519237">
                <a:moveTo>
                  <a:pt x="0" y="1233487"/>
                </a:moveTo>
                <a:lnTo>
                  <a:pt x="104775" y="1066800"/>
                </a:lnTo>
                <a:lnTo>
                  <a:pt x="257175" y="1004887"/>
                </a:lnTo>
                <a:lnTo>
                  <a:pt x="371475" y="895350"/>
                </a:lnTo>
                <a:lnTo>
                  <a:pt x="509587" y="676275"/>
                </a:lnTo>
                <a:lnTo>
                  <a:pt x="542925" y="571500"/>
                </a:lnTo>
                <a:lnTo>
                  <a:pt x="647700" y="304800"/>
                </a:lnTo>
                <a:lnTo>
                  <a:pt x="633412" y="76200"/>
                </a:lnTo>
                <a:lnTo>
                  <a:pt x="661987" y="0"/>
                </a:lnTo>
                <a:lnTo>
                  <a:pt x="876300" y="19050"/>
                </a:lnTo>
                <a:lnTo>
                  <a:pt x="1100137" y="585787"/>
                </a:lnTo>
                <a:cubicBezTo>
                  <a:pt x="1093130" y="669878"/>
                  <a:pt x="1096498" y="623854"/>
                  <a:pt x="1090612" y="723900"/>
                </a:cubicBezTo>
                <a:lnTo>
                  <a:pt x="852487" y="1385887"/>
                </a:lnTo>
                <a:cubicBezTo>
                  <a:pt x="836612" y="1403350"/>
                  <a:pt x="822623" y="1422734"/>
                  <a:pt x="804862" y="1438275"/>
                </a:cubicBezTo>
                <a:cubicBezTo>
                  <a:pt x="756144" y="1480903"/>
                  <a:pt x="755748" y="1478876"/>
                  <a:pt x="714375" y="1495425"/>
                </a:cubicBezTo>
                <a:lnTo>
                  <a:pt x="142875" y="1519237"/>
                </a:lnTo>
                <a:lnTo>
                  <a:pt x="104775" y="1471612"/>
                </a:lnTo>
                <a:lnTo>
                  <a:pt x="0" y="123348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1136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16DB55-0C05-4DC4-BD02-E0B4A565F6E1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solidFill>
                <a:srgbClr val="FFCC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E00DFF0-42D3-40CE-B045-8C49D61ABAF7}"/>
              </a:ext>
            </a:extLst>
          </p:cNvPr>
          <p:cNvSpPr/>
          <p:nvPr/>
        </p:nvSpPr>
        <p:spPr>
          <a:xfrm>
            <a:off x="5585461" y="327660"/>
            <a:ext cx="1085372" cy="61649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315FDCD-4580-4CB8-95D7-EBBF3E5E58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797" y="4449324"/>
            <a:ext cx="1821557" cy="1959554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C6C4F5B-FF97-42A4-8342-F9EFD000CA52}"/>
              </a:ext>
            </a:extLst>
          </p:cNvPr>
          <p:cNvSpPr/>
          <p:nvPr/>
        </p:nvSpPr>
        <p:spPr>
          <a:xfrm>
            <a:off x="10958513" y="5100638"/>
            <a:ext cx="1100137" cy="1519237"/>
          </a:xfrm>
          <a:custGeom>
            <a:avLst/>
            <a:gdLst>
              <a:gd name="connsiteX0" fmla="*/ 0 w 1100137"/>
              <a:gd name="connsiteY0" fmla="*/ 1233487 h 1519237"/>
              <a:gd name="connsiteX1" fmla="*/ 104775 w 1100137"/>
              <a:gd name="connsiteY1" fmla="*/ 1066800 h 1519237"/>
              <a:gd name="connsiteX2" fmla="*/ 257175 w 1100137"/>
              <a:gd name="connsiteY2" fmla="*/ 1004887 h 1519237"/>
              <a:gd name="connsiteX3" fmla="*/ 371475 w 1100137"/>
              <a:gd name="connsiteY3" fmla="*/ 895350 h 1519237"/>
              <a:gd name="connsiteX4" fmla="*/ 509587 w 1100137"/>
              <a:gd name="connsiteY4" fmla="*/ 676275 h 1519237"/>
              <a:gd name="connsiteX5" fmla="*/ 542925 w 1100137"/>
              <a:gd name="connsiteY5" fmla="*/ 571500 h 1519237"/>
              <a:gd name="connsiteX6" fmla="*/ 647700 w 1100137"/>
              <a:gd name="connsiteY6" fmla="*/ 304800 h 1519237"/>
              <a:gd name="connsiteX7" fmla="*/ 633412 w 1100137"/>
              <a:gd name="connsiteY7" fmla="*/ 76200 h 1519237"/>
              <a:gd name="connsiteX8" fmla="*/ 661987 w 1100137"/>
              <a:gd name="connsiteY8" fmla="*/ 0 h 1519237"/>
              <a:gd name="connsiteX9" fmla="*/ 876300 w 1100137"/>
              <a:gd name="connsiteY9" fmla="*/ 19050 h 1519237"/>
              <a:gd name="connsiteX10" fmla="*/ 1100137 w 1100137"/>
              <a:gd name="connsiteY10" fmla="*/ 585787 h 1519237"/>
              <a:gd name="connsiteX11" fmla="*/ 1090612 w 1100137"/>
              <a:gd name="connsiteY11" fmla="*/ 723900 h 1519237"/>
              <a:gd name="connsiteX12" fmla="*/ 852487 w 1100137"/>
              <a:gd name="connsiteY12" fmla="*/ 1385887 h 1519237"/>
              <a:gd name="connsiteX13" fmla="*/ 804862 w 1100137"/>
              <a:gd name="connsiteY13" fmla="*/ 1438275 h 1519237"/>
              <a:gd name="connsiteX14" fmla="*/ 714375 w 1100137"/>
              <a:gd name="connsiteY14" fmla="*/ 1495425 h 1519237"/>
              <a:gd name="connsiteX15" fmla="*/ 142875 w 1100137"/>
              <a:gd name="connsiteY15" fmla="*/ 1519237 h 1519237"/>
              <a:gd name="connsiteX16" fmla="*/ 104775 w 1100137"/>
              <a:gd name="connsiteY16" fmla="*/ 1471612 h 1519237"/>
              <a:gd name="connsiteX17" fmla="*/ 0 w 1100137"/>
              <a:gd name="connsiteY17" fmla="*/ 1233487 h 151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00137" h="1519237">
                <a:moveTo>
                  <a:pt x="0" y="1233487"/>
                </a:moveTo>
                <a:lnTo>
                  <a:pt x="104775" y="1066800"/>
                </a:lnTo>
                <a:lnTo>
                  <a:pt x="257175" y="1004887"/>
                </a:lnTo>
                <a:lnTo>
                  <a:pt x="371475" y="895350"/>
                </a:lnTo>
                <a:lnTo>
                  <a:pt x="509587" y="676275"/>
                </a:lnTo>
                <a:lnTo>
                  <a:pt x="542925" y="571500"/>
                </a:lnTo>
                <a:lnTo>
                  <a:pt x="647700" y="304800"/>
                </a:lnTo>
                <a:lnTo>
                  <a:pt x="633412" y="76200"/>
                </a:lnTo>
                <a:lnTo>
                  <a:pt x="661987" y="0"/>
                </a:lnTo>
                <a:lnTo>
                  <a:pt x="876300" y="19050"/>
                </a:lnTo>
                <a:lnTo>
                  <a:pt x="1100137" y="585787"/>
                </a:lnTo>
                <a:cubicBezTo>
                  <a:pt x="1093130" y="669878"/>
                  <a:pt x="1096498" y="623854"/>
                  <a:pt x="1090612" y="723900"/>
                </a:cubicBezTo>
                <a:lnTo>
                  <a:pt x="852487" y="1385887"/>
                </a:lnTo>
                <a:cubicBezTo>
                  <a:pt x="836612" y="1403350"/>
                  <a:pt x="822623" y="1422734"/>
                  <a:pt x="804862" y="1438275"/>
                </a:cubicBezTo>
                <a:cubicBezTo>
                  <a:pt x="756144" y="1480903"/>
                  <a:pt x="755748" y="1478876"/>
                  <a:pt x="714375" y="1495425"/>
                </a:cubicBezTo>
                <a:lnTo>
                  <a:pt x="142875" y="1519237"/>
                </a:lnTo>
                <a:lnTo>
                  <a:pt x="104775" y="1471612"/>
                </a:lnTo>
                <a:lnTo>
                  <a:pt x="0" y="123348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30DFB4-283C-49A2-8ECA-9A0828C645FD}"/>
              </a:ext>
            </a:extLst>
          </p:cNvPr>
          <p:cNvSpPr txBox="1"/>
          <p:nvPr/>
        </p:nvSpPr>
        <p:spPr>
          <a:xfrm>
            <a:off x="4038599" y="440816"/>
            <a:ext cx="411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latin typeface="TheMixB W5 Plain" panose="020B0502050302020203" pitchFamily="34" charset="0"/>
              </a:rPr>
              <a:t>Game</a:t>
            </a:r>
            <a:endParaRPr lang="LID4096" sz="4800" b="1" dirty="0">
              <a:latin typeface="TheMixB W5 Plain" panose="020B0502050302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B9B5CE-A7D7-4A55-A35D-39843D0AB8EC}"/>
              </a:ext>
            </a:extLst>
          </p:cNvPr>
          <p:cNvSpPr txBox="1"/>
          <p:nvPr/>
        </p:nvSpPr>
        <p:spPr>
          <a:xfrm>
            <a:off x="163112" y="1228867"/>
            <a:ext cx="1035854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TheMixB W5 Plain" panose="020B0502050302020203" pitchFamily="34" charset="0"/>
              </a:rPr>
              <a:t>Stap 1: 	Ga naar </a:t>
            </a:r>
            <a:r>
              <a:rPr lang="nl-NL" sz="3200" dirty="0">
                <a:latin typeface="TheMixB W5 Plain" panose="020B0502050302020203" pitchFamily="34" charset="0"/>
                <a:hlinkClick r:id="rId3"/>
              </a:rPr>
              <a:t>www.biebboys.nl/wieheefthetgedaan</a:t>
            </a:r>
            <a:endParaRPr lang="nl-NL" sz="3200" dirty="0">
              <a:latin typeface="TheMixB W5 Plain" panose="020B0502050302020203" pitchFamily="34" charset="0"/>
            </a:endParaRPr>
          </a:p>
          <a:p>
            <a:r>
              <a:rPr lang="nl-NL" sz="3200" dirty="0">
                <a:latin typeface="TheMixB W5 Plain" panose="020B0502050302020203" pitchFamily="34" charset="0"/>
              </a:rPr>
              <a:t>Stap 2:	Klik op de game geschikt voor je leeftijd.</a:t>
            </a:r>
          </a:p>
          <a:p>
            <a:r>
              <a:rPr lang="nl-NL" sz="3200" dirty="0">
                <a:latin typeface="TheMixB W5 Plain" panose="020B0502050302020203" pitchFamily="34" charset="0"/>
              </a:rPr>
              <a:t>Stap 3: 	Volg de stappen in het spel en kom er achter 			wie de dader is, wat zijn motief is, waar hij 			zich nu bevind en wie het slachtoffer is.</a:t>
            </a:r>
          </a:p>
          <a:p>
            <a:r>
              <a:rPr lang="nl-NL" sz="3200" dirty="0">
                <a:latin typeface="TheMixB W5 Plain" panose="020B0502050302020203" pitchFamily="34" charset="0"/>
              </a:rPr>
              <a:t>Stap 4:	Als je iets moet opzoeken, gebruik dan een 			nieuw tabblad. Sluit het game-venster </a:t>
            </a:r>
            <a:r>
              <a:rPr lang="nl-NL" sz="3200" b="1" u="sng" dirty="0">
                <a:latin typeface="TheMixB W5 Plain" panose="020B0502050302020203" pitchFamily="34" charset="0"/>
              </a:rPr>
              <a:t>niet.</a:t>
            </a:r>
          </a:p>
          <a:p>
            <a:r>
              <a:rPr lang="nl-NL" sz="3200" dirty="0">
                <a:latin typeface="TheMixB W5 Plain" panose="020B0502050302020203" pitchFamily="34" charset="0"/>
              </a:rPr>
              <a:t>                    Gebruik naast de app ook je detective-             </a:t>
            </a:r>
            <a:br>
              <a:rPr lang="nl-NL" sz="3200" dirty="0">
                <a:latin typeface="TheMixB W5 Plain" panose="020B0502050302020203" pitchFamily="34" charset="0"/>
              </a:rPr>
            </a:br>
            <a:r>
              <a:rPr lang="nl-NL" sz="3200" dirty="0">
                <a:latin typeface="TheMixB W5 Plain" panose="020B0502050302020203" pitchFamily="34" charset="0"/>
              </a:rPr>
              <a:t>                    werkblad om alles in bij te houden.</a:t>
            </a:r>
          </a:p>
          <a:p>
            <a:r>
              <a:rPr lang="nl-NL" sz="3200" dirty="0">
                <a:latin typeface="TheMixB W5 Plain" panose="020B0502050302020203" pitchFamily="34" charset="0"/>
              </a:rPr>
              <a:t>		                           </a:t>
            </a:r>
            <a:br>
              <a:rPr lang="nl-NL" sz="3200" dirty="0">
                <a:latin typeface="TheMixB W5 Plain" panose="020B0502050302020203" pitchFamily="34" charset="0"/>
              </a:rPr>
            </a:br>
            <a:r>
              <a:rPr lang="nl-NL" sz="3200" dirty="0">
                <a:latin typeface="TheMixB W5 Plain" panose="020B0502050302020203" pitchFamily="34" charset="0"/>
              </a:rPr>
              <a:t>                                                   Succes!</a:t>
            </a:r>
            <a:endParaRPr lang="LID4096" sz="3200" dirty="0">
              <a:latin typeface="TheMixB W5 Plain" panose="020B05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323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5182d8-8f1a-4481-bfe2-f92bdecbe446" xsi:nil="true"/>
    <lcf76f155ced4ddcb4097134ff3c332f xmlns="021b465c-3b0b-4319-a321-a31d49da96f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95CD4D2A79F347B10A92E10DEBD953" ma:contentTypeVersion="14" ma:contentTypeDescription="Een nieuw document maken." ma:contentTypeScope="" ma:versionID="0eb746548d3dfd5bbaa43a3006f6c9fb">
  <xsd:schema xmlns:xsd="http://www.w3.org/2001/XMLSchema" xmlns:xs="http://www.w3.org/2001/XMLSchema" xmlns:p="http://schemas.microsoft.com/office/2006/metadata/properties" xmlns:ns2="021b465c-3b0b-4319-a321-a31d49da96f4" xmlns:ns3="965182d8-8f1a-4481-bfe2-f92bdecbe446" targetNamespace="http://schemas.microsoft.com/office/2006/metadata/properties" ma:root="true" ma:fieldsID="4e84fc7dd8c56b28ad8a57ee1838bb51" ns2:_="" ns3:_="">
    <xsd:import namespace="021b465c-3b0b-4319-a321-a31d49da96f4"/>
    <xsd:import namespace="965182d8-8f1a-4481-bfe2-f92bdecbe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1b465c-3b0b-4319-a321-a31d49da9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76ffcf93-f24d-4e2f-8f06-ae166e18d2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5182d8-8f1a-4481-bfe2-f92bdecbe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9fa7a63-9f62-4985-8620-0f9e1ff33e23}" ma:internalName="TaxCatchAll" ma:showField="CatchAllData" ma:web="965182d8-8f1a-4481-bfe2-f92bdecbe4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3EE2FC-A91A-49EB-80C4-A4048FFF19FC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021b465c-3b0b-4319-a321-a31d49da96f4"/>
    <ds:schemaRef ds:uri="http://purl.org/dc/elements/1.1/"/>
    <ds:schemaRef ds:uri="http://purl.org/dc/terms/"/>
    <ds:schemaRef ds:uri="http://schemas.openxmlformats.org/package/2006/metadata/core-properties"/>
    <ds:schemaRef ds:uri="965182d8-8f1a-4481-bfe2-f92bdecbe44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4CC22C5-76FD-4DEA-9927-3F81F4605D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1b465c-3b0b-4319-a321-a31d49da96f4"/>
    <ds:schemaRef ds:uri="965182d8-8f1a-4481-bfe2-f92bdecbe4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575FE1-7C79-49AC-B4A1-5D0D8EC33F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117</Words>
  <Application>Microsoft Office PowerPoint</Application>
  <PresentationFormat>Breedbeeld</PresentationFormat>
  <Paragraphs>7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TheMixB W5 Plain</vt:lpstr>
      <vt:lpstr>Kantoorthema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Joran Floor</dc:creator>
  <cp:lastModifiedBy>Joran Floor</cp:lastModifiedBy>
  <cp:revision>3</cp:revision>
  <dcterms:created xsi:type="dcterms:W3CDTF">2022-04-29T12:44:16Z</dcterms:created>
  <dcterms:modified xsi:type="dcterms:W3CDTF">2022-05-04T14:10:46Z</dcterms:modified>
  <cp:contentStatus>Definitief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0x010100CC95CD4D2A79F347B10A92E10DEBD953</vt:lpwstr>
  </property>
  <property fmtid="{D5CDD505-2E9C-101B-9397-08002B2CF9AE}" pid="3" name="MediaServiceImageTags">
    <vt:lpwstr/>
  </property>
  <property fmtid="{D5CDD505-2E9C-101B-9397-08002B2CF9AE}" pid="4" name="_MarkAsFinal">
    <vt:bool>true</vt:bool>
  </property>
</Properties>
</file>