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9"/>
  </p:notesMasterIdLst>
  <p:sldIdLst>
    <p:sldId id="256" r:id="rId5"/>
    <p:sldId id="258" r:id="rId6"/>
    <p:sldId id="257" r:id="rId7"/>
    <p:sldId id="259" r:id="rId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202"/>
    <a:srgbClr val="E331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3537CC-28DD-45CF-B56B-15FED9F7CCD8}" v="13" dt="2022-04-07T16:02:43.6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5226" autoAdjust="0"/>
  </p:normalViewPr>
  <p:slideViewPr>
    <p:cSldViewPr snapToGrid="0">
      <p:cViewPr varScale="1">
        <p:scale>
          <a:sx n="82" d="100"/>
          <a:sy n="82" d="100"/>
        </p:scale>
        <p:origin x="73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ran Floor" userId="5dc3cb7f-383d-4610-8b75-ba22e7abc4c2" providerId="ADAL" clId="{563537CC-28DD-45CF-B56B-15FED9F7CCD8}"/>
    <pc:docChg chg="undo custSel addSld modSld sldOrd">
      <pc:chgData name="Joran Floor" userId="5dc3cb7f-383d-4610-8b75-ba22e7abc4c2" providerId="ADAL" clId="{563537CC-28DD-45CF-B56B-15FED9F7CCD8}" dt="2022-04-07T16:02:06.571" v="916" actId="1076"/>
      <pc:docMkLst>
        <pc:docMk/>
      </pc:docMkLst>
      <pc:sldChg chg="modSp mod">
        <pc:chgData name="Joran Floor" userId="5dc3cb7f-383d-4610-8b75-ba22e7abc4c2" providerId="ADAL" clId="{563537CC-28DD-45CF-B56B-15FED9F7CCD8}" dt="2022-04-07T10:28:28.948" v="906" actId="20577"/>
        <pc:sldMkLst>
          <pc:docMk/>
          <pc:sldMk cId="3627386868" sldId="257"/>
        </pc:sldMkLst>
        <pc:spChg chg="mod">
          <ac:chgData name="Joran Floor" userId="5dc3cb7f-383d-4610-8b75-ba22e7abc4c2" providerId="ADAL" clId="{563537CC-28DD-45CF-B56B-15FED9F7CCD8}" dt="2022-04-07T10:28:28.948" v="906" actId="20577"/>
          <ac:spMkLst>
            <pc:docMk/>
            <pc:sldMk cId="3627386868" sldId="257"/>
            <ac:spMk id="2" creationId="{E696A5BB-0275-4FCE-9397-0CFA27AC750C}"/>
          </ac:spMkLst>
        </pc:spChg>
      </pc:sldChg>
      <pc:sldChg chg="addSp delSp modSp mod">
        <pc:chgData name="Joran Floor" userId="5dc3cb7f-383d-4610-8b75-ba22e7abc4c2" providerId="ADAL" clId="{563537CC-28DD-45CF-B56B-15FED9F7CCD8}" dt="2022-04-07T08:31:06.779" v="662" actId="1076"/>
        <pc:sldMkLst>
          <pc:docMk/>
          <pc:sldMk cId="4038241850" sldId="258"/>
        </pc:sldMkLst>
        <pc:spChg chg="add del mod">
          <ac:chgData name="Joran Floor" userId="5dc3cb7f-383d-4610-8b75-ba22e7abc4c2" providerId="ADAL" clId="{563537CC-28DD-45CF-B56B-15FED9F7CCD8}" dt="2022-04-07T07:03:42.023" v="14" actId="1076"/>
          <ac:spMkLst>
            <pc:docMk/>
            <pc:sldMk cId="4038241850" sldId="258"/>
            <ac:spMk id="2" creationId="{E696A5BB-0275-4FCE-9397-0CFA27AC750C}"/>
          </ac:spMkLst>
        </pc:spChg>
        <pc:spChg chg="add mod">
          <ac:chgData name="Joran Floor" userId="5dc3cb7f-383d-4610-8b75-ba22e7abc4c2" providerId="ADAL" clId="{563537CC-28DD-45CF-B56B-15FED9F7CCD8}" dt="2022-04-07T08:29:39.884" v="640" actId="1037"/>
          <ac:spMkLst>
            <pc:docMk/>
            <pc:sldMk cId="4038241850" sldId="258"/>
            <ac:spMk id="6" creationId="{B0110D92-BE03-46A4-A3C3-103229AF9BFD}"/>
          </ac:spMkLst>
        </pc:spChg>
        <pc:spChg chg="add del mod">
          <ac:chgData name="Joran Floor" userId="5dc3cb7f-383d-4610-8b75-ba22e7abc4c2" providerId="ADAL" clId="{563537CC-28DD-45CF-B56B-15FED9F7CCD8}" dt="2022-04-07T07:34:47.520" v="200" actId="478"/>
          <ac:spMkLst>
            <pc:docMk/>
            <pc:sldMk cId="4038241850" sldId="258"/>
            <ac:spMk id="7" creationId="{44431446-3B57-4D77-B919-A4CE5ECF03FB}"/>
          </ac:spMkLst>
        </pc:spChg>
        <pc:spChg chg="mod">
          <ac:chgData name="Joran Floor" userId="5dc3cb7f-383d-4610-8b75-ba22e7abc4c2" providerId="ADAL" clId="{563537CC-28DD-45CF-B56B-15FED9F7CCD8}" dt="2022-04-07T07:34:22.068" v="197" actId="1076"/>
          <ac:spMkLst>
            <pc:docMk/>
            <pc:sldMk cId="4038241850" sldId="258"/>
            <ac:spMk id="8" creationId="{8D5BDC54-3300-484C-BD4F-1E5EBC92560F}"/>
          </ac:spMkLst>
        </pc:spChg>
        <pc:spChg chg="add mod">
          <ac:chgData name="Joran Floor" userId="5dc3cb7f-383d-4610-8b75-ba22e7abc4c2" providerId="ADAL" clId="{563537CC-28DD-45CF-B56B-15FED9F7CCD8}" dt="2022-04-07T08:28:54.119" v="601" actId="20577"/>
          <ac:spMkLst>
            <pc:docMk/>
            <pc:sldMk cId="4038241850" sldId="258"/>
            <ac:spMk id="10" creationId="{2AD4AA31-19E9-4CB3-91B5-AFE4BB907366}"/>
          </ac:spMkLst>
        </pc:spChg>
        <pc:spChg chg="add del mod">
          <ac:chgData name="Joran Floor" userId="5dc3cb7f-383d-4610-8b75-ba22e7abc4c2" providerId="ADAL" clId="{563537CC-28DD-45CF-B56B-15FED9F7CCD8}" dt="2022-04-07T07:32:44.965" v="190" actId="478"/>
          <ac:spMkLst>
            <pc:docMk/>
            <pc:sldMk cId="4038241850" sldId="258"/>
            <ac:spMk id="11" creationId="{4FAD8588-DDF0-414A-9319-9700C90F6095}"/>
          </ac:spMkLst>
        </pc:spChg>
        <pc:spChg chg="add mod">
          <ac:chgData name="Joran Floor" userId="5dc3cb7f-383d-4610-8b75-ba22e7abc4c2" providerId="ADAL" clId="{563537CC-28DD-45CF-B56B-15FED9F7CCD8}" dt="2022-04-07T08:28:41.312" v="594" actId="20577"/>
          <ac:spMkLst>
            <pc:docMk/>
            <pc:sldMk cId="4038241850" sldId="258"/>
            <ac:spMk id="12" creationId="{81CF715B-CF44-4F17-9167-CCA75B2B5212}"/>
          </ac:spMkLst>
        </pc:spChg>
        <pc:spChg chg="add mod">
          <ac:chgData name="Joran Floor" userId="5dc3cb7f-383d-4610-8b75-ba22e7abc4c2" providerId="ADAL" clId="{563537CC-28DD-45CF-B56B-15FED9F7CCD8}" dt="2022-04-07T08:28:18.076" v="566" actId="20577"/>
          <ac:spMkLst>
            <pc:docMk/>
            <pc:sldMk cId="4038241850" sldId="258"/>
            <ac:spMk id="13" creationId="{916DF2BB-32DE-40F3-96C1-E46F4563091F}"/>
          </ac:spMkLst>
        </pc:spChg>
        <pc:spChg chg="add mod">
          <ac:chgData name="Joran Floor" userId="5dc3cb7f-383d-4610-8b75-ba22e7abc4c2" providerId="ADAL" clId="{563537CC-28DD-45CF-B56B-15FED9F7CCD8}" dt="2022-04-07T08:31:01.783" v="661" actId="207"/>
          <ac:spMkLst>
            <pc:docMk/>
            <pc:sldMk cId="4038241850" sldId="258"/>
            <ac:spMk id="14" creationId="{F531383C-B99E-4544-81DE-31E7CD21B434}"/>
          </ac:spMkLst>
        </pc:spChg>
        <pc:picChg chg="add mod">
          <ac:chgData name="Joran Floor" userId="5dc3cb7f-383d-4610-8b75-ba22e7abc4c2" providerId="ADAL" clId="{563537CC-28DD-45CF-B56B-15FED9F7CCD8}" dt="2022-04-07T08:31:06.779" v="662" actId="1076"/>
          <ac:picMkLst>
            <pc:docMk/>
            <pc:sldMk cId="4038241850" sldId="258"/>
            <ac:picMk id="4" creationId="{CF00F01D-CC1D-48B6-A46C-872AAC05536B}"/>
          </ac:picMkLst>
        </pc:picChg>
        <pc:picChg chg="mod">
          <ac:chgData name="Joran Floor" userId="5dc3cb7f-383d-4610-8b75-ba22e7abc4c2" providerId="ADAL" clId="{563537CC-28DD-45CF-B56B-15FED9F7CCD8}" dt="2022-04-07T07:34:39.865" v="198" actId="1076"/>
          <ac:picMkLst>
            <pc:docMk/>
            <pc:sldMk cId="4038241850" sldId="258"/>
            <ac:picMk id="5" creationId="{A0FDCC1B-CB2C-4AD4-8F62-0E671BBB84AE}"/>
          </ac:picMkLst>
        </pc:picChg>
      </pc:sldChg>
      <pc:sldChg chg="addSp modSp add mod ord">
        <pc:chgData name="Joran Floor" userId="5dc3cb7f-383d-4610-8b75-ba22e7abc4c2" providerId="ADAL" clId="{563537CC-28DD-45CF-B56B-15FED9F7CCD8}" dt="2022-04-07T16:02:06.571" v="916" actId="1076"/>
        <pc:sldMkLst>
          <pc:docMk/>
          <pc:sldMk cId="850650834" sldId="259"/>
        </pc:sldMkLst>
        <pc:spChg chg="mod">
          <ac:chgData name="Joran Floor" userId="5dc3cb7f-383d-4610-8b75-ba22e7abc4c2" providerId="ADAL" clId="{563537CC-28DD-45CF-B56B-15FED9F7CCD8}" dt="2022-04-07T08:33:10.206" v="696" actId="1076"/>
          <ac:spMkLst>
            <pc:docMk/>
            <pc:sldMk cId="850650834" sldId="259"/>
            <ac:spMk id="6" creationId="{D567E91A-8E23-4C2D-BF80-21990A813979}"/>
          </ac:spMkLst>
        </pc:spChg>
        <pc:spChg chg="add mod">
          <ac:chgData name="Joran Floor" userId="5dc3cb7f-383d-4610-8b75-ba22e7abc4c2" providerId="ADAL" clId="{563537CC-28DD-45CF-B56B-15FED9F7CCD8}" dt="2022-04-07T08:39:48.752" v="900" actId="20577"/>
          <ac:spMkLst>
            <pc:docMk/>
            <pc:sldMk cId="850650834" sldId="259"/>
            <ac:spMk id="10" creationId="{A80E4EA9-5494-469D-B70D-003FE937AEA0}"/>
          </ac:spMkLst>
        </pc:spChg>
        <pc:spChg chg="add mod">
          <ac:chgData name="Joran Floor" userId="5dc3cb7f-383d-4610-8b75-ba22e7abc4c2" providerId="ADAL" clId="{563537CC-28DD-45CF-B56B-15FED9F7CCD8}" dt="2022-04-07T16:02:06.571" v="916" actId="1076"/>
          <ac:spMkLst>
            <pc:docMk/>
            <pc:sldMk cId="850650834" sldId="259"/>
            <ac:spMk id="11" creationId="{6D0AA696-B8F0-4C4D-B0C1-D9665412B886}"/>
          </ac:spMkLst>
        </pc:spChg>
        <pc:picChg chg="add mod">
          <ac:chgData name="Joran Floor" userId="5dc3cb7f-383d-4610-8b75-ba22e7abc4c2" providerId="ADAL" clId="{563537CC-28DD-45CF-B56B-15FED9F7CCD8}" dt="2022-04-07T08:35:00.622" v="713" actId="1076"/>
          <ac:picMkLst>
            <pc:docMk/>
            <pc:sldMk cId="850650834" sldId="259"/>
            <ac:picMk id="3" creationId="{304B0409-446B-4D3D-8918-4F7D3692EF5D}"/>
          </ac:picMkLst>
        </pc:picChg>
        <pc:picChg chg="add mod">
          <ac:chgData name="Joran Floor" userId="5dc3cb7f-383d-4610-8b75-ba22e7abc4c2" providerId="ADAL" clId="{563537CC-28DD-45CF-B56B-15FED9F7CCD8}" dt="2022-04-07T08:34:45.569" v="711" actId="14861"/>
          <ac:picMkLst>
            <pc:docMk/>
            <pc:sldMk cId="850650834" sldId="259"/>
            <ac:picMk id="5" creationId="{BE9D057D-6457-4AC2-A946-F5EC9A1D8F3A}"/>
          </ac:picMkLst>
        </pc:picChg>
        <pc:picChg chg="mod">
          <ac:chgData name="Joran Floor" userId="5dc3cb7f-383d-4610-8b75-ba22e7abc4c2" providerId="ADAL" clId="{563537CC-28DD-45CF-B56B-15FED9F7CCD8}" dt="2022-04-07T08:36:14.547" v="826" actId="1076"/>
          <ac:picMkLst>
            <pc:docMk/>
            <pc:sldMk cId="850650834" sldId="259"/>
            <ac:picMk id="9" creationId="{63281624-34C0-4AAF-8A14-A988207E1F7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C5301-36A1-4CB9-B578-56C44E681932}" type="datetimeFigureOut">
              <a:rPr lang="nl-NL" smtClean="0"/>
              <a:t>7-4-2022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E8CCDA-752A-43BB-B0F6-A5BA2F825A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0977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D99D1B-FEB0-4B39-AAC4-A40D7A78DD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BA8C11F-000B-4623-94EE-6D22FBE91B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B36A034-369C-48BA-A0DC-F30D56FCF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6DA-7087-4750-B71C-7CDE4E566F7B}" type="datetimeFigureOut">
              <a:rPr lang="nl-NL" smtClean="0"/>
              <a:t>7-4-2022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D7E1F53-8657-478A-9D0F-3F9344461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14941C-B568-456C-93BD-7D0E14FEA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B4A5-7F9E-497B-975C-B6D8896A0B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2203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09A5F1-8FCF-438B-B0DD-B75F167E3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27C2F0D-594F-4FAA-ABEE-2E2C713416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23057E-DA4A-4A69-89A9-49EF4A806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6DA-7087-4750-B71C-7CDE4E566F7B}" type="datetimeFigureOut">
              <a:rPr lang="nl-NL" smtClean="0"/>
              <a:t>7-4-2022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69AEE4E-C764-4B29-9912-855D83A26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08ADEE1-22D5-4B24-BDAD-9626B27D9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B4A5-7F9E-497B-975C-B6D8896A0B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1324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B0B94361-D064-4522-A54E-2F061D2726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B0576A2-AB12-49E6-A178-F8CB436418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6DF3AE3-E825-427A-957B-8B57EC3F0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6DA-7087-4750-B71C-7CDE4E566F7B}" type="datetimeFigureOut">
              <a:rPr lang="nl-NL" smtClean="0"/>
              <a:t>7-4-2022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91AAB99-D38E-41CE-B1F1-E6FAEB9AF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2708128-5BDD-4E6E-9BD4-3F305C212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B4A5-7F9E-497B-975C-B6D8896A0B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4515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481CE7-11D1-4938-AE39-D01280813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588B189-056A-4FD5-97F5-DE2EDE9EC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C588833-3195-4EFC-89AE-0E4410167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6DA-7087-4750-B71C-7CDE4E566F7B}" type="datetimeFigureOut">
              <a:rPr lang="nl-NL" smtClean="0"/>
              <a:t>7-4-2022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C058470-9702-4FFC-A287-B6B3B5875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AA1C228-D54D-48E0-A09C-A117CB451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B4A5-7F9E-497B-975C-B6D8896A0B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3624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AE8AE0-04BB-4D25-B6A4-0AC0624BE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A0F3109-27E5-46D8-B372-35951D8864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D905C57-4DAD-4319-93AF-3C602CBA1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6DA-7087-4750-B71C-7CDE4E566F7B}" type="datetimeFigureOut">
              <a:rPr lang="nl-NL" smtClean="0"/>
              <a:t>7-4-2022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EACCCF2-247B-4579-9743-A3940D47D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406B3F-4F8F-4384-8D14-622EA9CF3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B4A5-7F9E-497B-975C-B6D8896A0B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3672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AD91D9-6CE2-427A-8ED6-303B59D53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E41F09E-6DAA-4CA9-8A58-80ACD4EB50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BC3F801-870A-443A-BEB0-F65360A674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66E9CFA-AFC2-4DC4-B36F-E2834BA5F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6DA-7087-4750-B71C-7CDE4E566F7B}" type="datetimeFigureOut">
              <a:rPr lang="nl-NL" smtClean="0"/>
              <a:t>7-4-2022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F640B6B-278C-4B2A-AC03-E2378F7C6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9A8532D-B123-4963-B600-AEA619337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B4A5-7F9E-497B-975C-B6D8896A0B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3718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25047B-9753-40DB-B4AE-72DCFB3FE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956107B-D420-4E1F-BBBC-C741C60AC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4A1151F-B99F-4F7D-B762-74E56EF67F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FCCF306-CA14-4077-A784-2BA82D16E3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2DA4EE6-4CF7-4A21-A06F-A4FDF91238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E2FAA17-890F-4A6A-88EB-80B21549E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6DA-7087-4750-B71C-7CDE4E566F7B}" type="datetimeFigureOut">
              <a:rPr lang="nl-NL" smtClean="0"/>
              <a:t>7-4-2022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F12A3B2-57A3-4F0E-AC3E-359BE79B0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FC82456-13E1-4412-BE9E-D36E0167E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B4A5-7F9E-497B-975C-B6D8896A0B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0948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41A5B3-0256-4EAF-9ED2-18B65A197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37F5495-F74C-48C4-8AEB-36BFC1D67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6DA-7087-4750-B71C-7CDE4E566F7B}" type="datetimeFigureOut">
              <a:rPr lang="nl-NL" smtClean="0"/>
              <a:t>7-4-2022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ED78C54-DEDC-4C9E-B90F-C7D0B0800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D9BDCB2-5430-4583-A0BD-2BA46ED7A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B4A5-7F9E-497B-975C-B6D8896A0B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746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55A41CE-B222-408F-8968-D00387730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6DA-7087-4750-B71C-7CDE4E566F7B}" type="datetimeFigureOut">
              <a:rPr lang="nl-NL" smtClean="0"/>
              <a:t>7-4-2022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08C462C-9961-468B-A0BA-506674BEA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8F6D95F-D7AA-4BBE-AAED-2192F7B6A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B4A5-7F9E-497B-975C-B6D8896A0B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6092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0C74F7-C127-4E97-9A46-208C7993B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5A519E5-83CE-4884-9DB3-148AD1883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2C4F797-8EC5-44EB-8D06-F3FA76659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0F58FBF-0A87-458C-82C5-F9F058E7D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6DA-7087-4750-B71C-7CDE4E566F7B}" type="datetimeFigureOut">
              <a:rPr lang="nl-NL" smtClean="0"/>
              <a:t>7-4-2022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E74646C-C912-4814-8F83-B28144A37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7C95766-1B91-4879-A435-BD4761129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B4A5-7F9E-497B-975C-B6D8896A0B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5181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1DC229-FCF1-499E-83D5-5AFFC8C42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13087AB-3F35-4A58-A621-5B224D4056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68B2B1F-9F83-4FC0-80F3-8D60E6AF27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15D43E9-5D5C-4F83-818D-2D89613D1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6DA-7087-4750-B71C-7CDE4E566F7B}" type="datetimeFigureOut">
              <a:rPr lang="nl-NL" smtClean="0"/>
              <a:t>7-4-2022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4E6265E-B355-450C-8F4D-61B6537C9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86AFF45-19F2-4D21-8A91-528CC1F96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B4A5-7F9E-497B-975C-B6D8896A0B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4785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DC224BC-EBA7-4249-B253-ED58B29AB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D410904-FE77-4110-BDB3-A31DF2426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B2D0E38-CDB2-4F19-90B6-6678D347B7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F56DA-7087-4750-B71C-7CDE4E566F7B}" type="datetimeFigureOut">
              <a:rPr lang="nl-NL" smtClean="0"/>
              <a:t>7-4-2022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D058A0B-D231-47F8-822D-0C97AB835F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0A3976E-928F-41E8-B554-37D33AA92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9B4A5-7F9E-497B-975C-B6D8896A0B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4017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D567E91A-8E23-4C2D-BF80-21990A813979}"/>
              </a:ext>
            </a:extLst>
          </p:cNvPr>
          <p:cNvSpPr txBox="1"/>
          <p:nvPr/>
        </p:nvSpPr>
        <p:spPr>
          <a:xfrm>
            <a:off x="264695" y="1299411"/>
            <a:ext cx="62856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Stiekem Lezen!</a:t>
            </a:r>
          </a:p>
        </p:txBody>
      </p:sp>
      <p:pic>
        <p:nvPicPr>
          <p:cNvPr id="7" name="Afbeelding 6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027A6A6B-09A1-4951-B70B-E46DCB3C9A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" r="6865" b="45844"/>
          <a:stretch/>
        </p:blipFill>
        <p:spPr>
          <a:xfrm>
            <a:off x="-1" y="4741681"/>
            <a:ext cx="12192001" cy="211631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3281624-34C0-4AAF-8A14-A988207E1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232" y="709891"/>
            <a:ext cx="8882799" cy="592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31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766E7B8E-91C8-4E63-A816-0FA19BF617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" r="6865" b="45844"/>
          <a:stretch/>
        </p:blipFill>
        <p:spPr>
          <a:xfrm>
            <a:off x="0" y="5118803"/>
            <a:ext cx="12192001" cy="21163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696A5BB-0275-4FCE-9397-0CFA27AC7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4421" y="5900497"/>
            <a:ext cx="3445341" cy="1334625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l-NL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Voorbeeld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D5BDC54-3300-484C-BD4F-1E5EBC92560F}"/>
              </a:ext>
            </a:extLst>
          </p:cNvPr>
          <p:cNvSpPr txBox="1"/>
          <p:nvPr/>
        </p:nvSpPr>
        <p:spPr>
          <a:xfrm>
            <a:off x="1861352" y="391487"/>
            <a:ext cx="89911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BBFactsheet</a:t>
            </a:r>
            <a:r>
              <a:rPr lang="nl-NL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Afbeelding 4" descr="Afbeelding met tafel&#10;&#10;Automatisch gegenereerde beschrijving">
            <a:extLst>
              <a:ext uri="{FF2B5EF4-FFF2-40B4-BE49-F238E27FC236}">
                <a16:creationId xmlns:a16="http://schemas.microsoft.com/office/drawing/2014/main" id="{A0FDCC1B-CB2C-4AD4-8F62-0E671BBB84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1397" y="1563778"/>
            <a:ext cx="5731042" cy="5671344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B0110D92-BE03-46A4-A3C3-103229AF9BFD}"/>
              </a:ext>
            </a:extLst>
          </p:cNvPr>
          <p:cNvSpPr txBox="1">
            <a:spLocks/>
          </p:cNvSpPr>
          <p:nvPr/>
        </p:nvSpPr>
        <p:spPr>
          <a:xfrm>
            <a:off x="3398087" y="1832507"/>
            <a:ext cx="5915526" cy="13346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Waarom je eigen scheten soms niet zo erg stinken.</a:t>
            </a:r>
            <a:br>
              <a:rPr lang="nl-NL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</a:br>
            <a:r>
              <a:rPr lang="nl-NL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Esther Walraven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AD4AA31-19E9-4CB3-91B5-AFE4BB907366}"/>
              </a:ext>
            </a:extLst>
          </p:cNvPr>
          <p:cNvSpPr txBox="1">
            <a:spLocks/>
          </p:cNvSpPr>
          <p:nvPr/>
        </p:nvSpPr>
        <p:spPr>
          <a:xfrm>
            <a:off x="3873439" y="4188678"/>
            <a:ext cx="5055185" cy="13346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Wist je dat je eten wel één of twee dagen onderweg is voor dat je het uitpoept?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81CF715B-CF44-4F17-9167-CCA75B2B5212}"/>
              </a:ext>
            </a:extLst>
          </p:cNvPr>
          <p:cNvSpPr txBox="1">
            <a:spLocks/>
          </p:cNvSpPr>
          <p:nvPr/>
        </p:nvSpPr>
        <p:spPr>
          <a:xfrm>
            <a:off x="3873439" y="2741961"/>
            <a:ext cx="5055185" cy="13346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Ik wist al dat de meeste mensen één á twee keer per dag poepen. Dat is best veel! Hoeveel ga jij naar de wc?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916DF2BB-32DE-40F3-96C1-E46F4563091F}"/>
              </a:ext>
            </a:extLst>
          </p:cNvPr>
          <p:cNvSpPr txBox="1">
            <a:spLocks/>
          </p:cNvSpPr>
          <p:nvPr/>
        </p:nvSpPr>
        <p:spPr>
          <a:xfrm>
            <a:off x="3873439" y="5635395"/>
            <a:ext cx="5055185" cy="13346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Ik zou meer willen weten over waarom poep meestal bruin is en niet een andere kleur?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F00F01D-CC1D-48B6-A46C-872AAC055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35" y="3234964"/>
            <a:ext cx="2854233" cy="1925656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F531383C-B99E-4544-81DE-31E7CD21B434}"/>
              </a:ext>
            </a:extLst>
          </p:cNvPr>
          <p:cNvSpPr txBox="1">
            <a:spLocks/>
          </p:cNvSpPr>
          <p:nvPr/>
        </p:nvSpPr>
        <p:spPr>
          <a:xfrm>
            <a:off x="68502" y="2141030"/>
            <a:ext cx="2389144" cy="13346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4800" dirty="0">
                <a:solidFill>
                  <a:srgbClr val="ED7202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Vul in!</a:t>
            </a:r>
          </a:p>
        </p:txBody>
      </p:sp>
    </p:spTree>
    <p:extLst>
      <p:ext uri="{BB962C8B-B14F-4D97-AF65-F5344CB8AC3E}">
        <p14:creationId xmlns:p14="http://schemas.microsoft.com/office/powerpoint/2010/main" val="4038241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766E7B8E-91C8-4E63-A816-0FA19BF617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" r="6865" b="45844"/>
          <a:stretch/>
        </p:blipFill>
        <p:spPr>
          <a:xfrm>
            <a:off x="0" y="5118803"/>
            <a:ext cx="12192001" cy="21163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696A5BB-0275-4FCE-9397-0CFA27AC7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38" y="1203228"/>
            <a:ext cx="11776917" cy="4082587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l-NL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Stap 1: Pak een informatieboek</a:t>
            </a:r>
            <a:br>
              <a:rPr lang="nl-NL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</a:br>
            <a:r>
              <a:rPr lang="nl-NL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Stap 2: Lees een willekeurige bladzijde uit het boek</a:t>
            </a:r>
            <a:br>
              <a:rPr lang="nl-NL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</a:br>
            <a:r>
              <a:rPr lang="nl-NL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Stap 3: Vul je </a:t>
            </a:r>
            <a:r>
              <a:rPr lang="nl-NL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BBFactsheet</a:t>
            </a:r>
            <a:r>
              <a:rPr lang="nl-NL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 in</a:t>
            </a:r>
            <a:br>
              <a:rPr lang="nl-NL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</a:br>
            <a:r>
              <a:rPr lang="nl-NL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Stap 4: Doe hetzelfde met een ander informatieboek</a:t>
            </a:r>
            <a:br>
              <a:rPr lang="nl-NL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</a:br>
            <a:r>
              <a:rPr lang="nl-NL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Stap 5: Doe de briefjes in de </a:t>
            </a:r>
            <a:r>
              <a:rPr lang="nl-NL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BiebBoyBox</a:t>
            </a:r>
            <a:r>
              <a:rPr lang="nl-NL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D5BDC54-3300-484C-BD4F-1E5EBC92560F}"/>
              </a:ext>
            </a:extLst>
          </p:cNvPr>
          <p:cNvSpPr txBox="1"/>
          <p:nvPr/>
        </p:nvSpPr>
        <p:spPr>
          <a:xfrm>
            <a:off x="1861352" y="391487"/>
            <a:ext cx="89911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Wat ga je doen?</a:t>
            </a:r>
          </a:p>
        </p:txBody>
      </p:sp>
      <p:pic>
        <p:nvPicPr>
          <p:cNvPr id="4" name="Afbeelding 3" descr="Afbeelding met zoogdier, tijger, grote kat, neerleggen&#10;&#10;Automatisch gegenereerde beschrijving">
            <a:extLst>
              <a:ext uri="{FF2B5EF4-FFF2-40B4-BE49-F238E27FC236}">
                <a16:creationId xmlns:a16="http://schemas.microsoft.com/office/drawing/2014/main" id="{CFA64CF6-5A31-4C75-B0F2-71CDFA37E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762" y="3953974"/>
            <a:ext cx="5218193" cy="347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386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D567E91A-8E23-4C2D-BF80-21990A813979}"/>
              </a:ext>
            </a:extLst>
          </p:cNvPr>
          <p:cNvSpPr txBox="1"/>
          <p:nvPr/>
        </p:nvSpPr>
        <p:spPr>
          <a:xfrm>
            <a:off x="3585796" y="130085"/>
            <a:ext cx="83760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BiebBoyBox</a:t>
            </a:r>
            <a:endParaRPr lang="nl-NL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fbeelding 6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027A6A6B-09A1-4951-B70B-E46DCB3C9A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" r="6865" b="45844"/>
          <a:stretch/>
        </p:blipFill>
        <p:spPr>
          <a:xfrm>
            <a:off x="-1" y="4741681"/>
            <a:ext cx="12192001" cy="211631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3281624-34C0-4AAF-8A14-A988207E1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4543" y="2593909"/>
            <a:ext cx="5972795" cy="3981863"/>
          </a:xfrm>
          <a:prstGeom prst="rect">
            <a:avLst/>
          </a:prstGeom>
        </p:spPr>
      </p:pic>
      <p:pic>
        <p:nvPicPr>
          <p:cNvPr id="3" name="Afbeelding 2" descr="Afbeelding met binnen, geel, tafelgerei&#10;&#10;Automatisch gegenereerde beschrijving">
            <a:extLst>
              <a:ext uri="{FF2B5EF4-FFF2-40B4-BE49-F238E27FC236}">
                <a16:creationId xmlns:a16="http://schemas.microsoft.com/office/drawing/2014/main" id="{304B0409-446B-4D3D-8918-4F7D3692EF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219" y="1163971"/>
            <a:ext cx="5993842" cy="5993842"/>
          </a:xfrm>
          <a:prstGeom prst="rect">
            <a:avLst/>
          </a:prstGeom>
        </p:spPr>
      </p:pic>
      <p:pic>
        <p:nvPicPr>
          <p:cNvPr id="5" name="Afbeelding 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BE9D057D-6457-4AC2-A946-F5EC9A1D8F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885" y="3039593"/>
            <a:ext cx="2026509" cy="285672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A80E4EA9-5494-469D-B70D-003FE937AEA0}"/>
              </a:ext>
            </a:extLst>
          </p:cNvPr>
          <p:cNvSpPr txBox="1">
            <a:spLocks/>
          </p:cNvSpPr>
          <p:nvPr/>
        </p:nvSpPr>
        <p:spPr>
          <a:xfrm>
            <a:off x="370290" y="1770282"/>
            <a:ext cx="6855979" cy="13346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4800" dirty="0">
                <a:solidFill>
                  <a:srgbClr val="ED7202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Haal er elke dag 1 uit. 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6D0AA696-B8F0-4C4D-B0C1-D9665412B886}"/>
              </a:ext>
            </a:extLst>
          </p:cNvPr>
          <p:cNvSpPr txBox="1">
            <a:spLocks/>
          </p:cNvSpPr>
          <p:nvPr/>
        </p:nvSpPr>
        <p:spPr>
          <a:xfrm>
            <a:off x="2410985" y="2757365"/>
            <a:ext cx="4570900" cy="272906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4800" dirty="0">
                <a:solidFill>
                  <a:srgbClr val="ED7202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En leer iets nieuws!</a:t>
            </a:r>
          </a:p>
        </p:txBody>
      </p:sp>
    </p:spTree>
    <p:extLst>
      <p:ext uri="{BB962C8B-B14F-4D97-AF65-F5344CB8AC3E}">
        <p14:creationId xmlns:p14="http://schemas.microsoft.com/office/powerpoint/2010/main" val="85065083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95CD4D2A79F347B10A92E10DEBD953" ma:contentTypeVersion="9" ma:contentTypeDescription="Een nieuw document maken." ma:contentTypeScope="" ma:versionID="86e2f7e53e922e8ce6bb52b58b760d49">
  <xsd:schema xmlns:xsd="http://www.w3.org/2001/XMLSchema" xmlns:xs="http://www.w3.org/2001/XMLSchema" xmlns:p="http://schemas.microsoft.com/office/2006/metadata/properties" xmlns:ns2="021b465c-3b0b-4319-a321-a31d49da96f4" targetNamespace="http://schemas.microsoft.com/office/2006/metadata/properties" ma:root="true" ma:fieldsID="d60a41f890261b18ac43a867054fdc83" ns2:_="">
    <xsd:import namespace="021b465c-3b0b-4319-a321-a31d49da96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1b465c-3b0b-4319-a321-a31d49da96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0F4A7FC-C8F9-48BD-AD14-AC67967E15D0}">
  <ds:schemaRefs>
    <ds:schemaRef ds:uri="http://purl.org/dc/terms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021b465c-3b0b-4319-a321-a31d49da96f4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A1C989E-8E25-404F-A65D-D6D4AB73403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49624A7-5CAF-4AFC-A510-3898456A48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21b465c-3b0b-4319-a321-a31d49da96f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597</TotalTime>
  <Words>147</Words>
  <Application>Microsoft Office PowerPoint</Application>
  <PresentationFormat>Breedbeeld</PresentationFormat>
  <Paragraphs>13</Paragraphs>
  <Slides>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9" baseType="lpstr">
      <vt:lpstr>Arial</vt:lpstr>
      <vt:lpstr>Arial Rounded MT Bold</vt:lpstr>
      <vt:lpstr>Calibri</vt:lpstr>
      <vt:lpstr>Calibri Light</vt:lpstr>
      <vt:lpstr>Kantoorthema</vt:lpstr>
      <vt:lpstr>PowerPoint-presentatie</vt:lpstr>
      <vt:lpstr>Voorbeeld</vt:lpstr>
      <vt:lpstr>Stap 1: Pak een informatieboek Stap 2: Lees een willekeurige bladzijde uit het boek Stap 3: Vul je BBFactsheet in Stap 4: Doe hetzelfde met een ander informatieboek Stap 5: Doe de briefjes in de BiebBoyBox 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Joran Floor</dc:creator>
  <cp:lastModifiedBy>Joran Floor</cp:lastModifiedBy>
  <cp:revision>31</cp:revision>
  <dcterms:created xsi:type="dcterms:W3CDTF">2021-06-15T10:11:38Z</dcterms:created>
  <dcterms:modified xsi:type="dcterms:W3CDTF">2022-04-07T16:02:45Z</dcterms:modified>
  <cp:contentStatus>Definitief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0x010100CC95CD4D2A79F347B10A92E10DEBD953</vt:lpwstr>
  </property>
  <property fmtid="{D5CDD505-2E9C-101B-9397-08002B2CF9AE}" pid="3" name="_MarkAsFinal">
    <vt:bool>true</vt:bool>
  </property>
</Properties>
</file>