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0" r:id="rId7"/>
    <p:sldId id="258" r:id="rId8"/>
    <p:sldId id="259" r:id="rId9"/>
    <p:sldId id="260" r:id="rId10"/>
    <p:sldId id="262" r:id="rId11"/>
    <p:sldId id="263" r:id="rId12"/>
    <p:sldId id="265" r:id="rId13"/>
    <p:sldId id="266" r:id="rId14"/>
    <p:sldId id="267" r:id="rId15"/>
    <p:sldId id="268" r:id="rId16"/>
    <p:sldId id="26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CDDD5-52AC-4DF2-AB87-0FA5642EF438}" v="718" dt="2022-03-04T11:55:35.181"/>
    <p1510:client id="{6F5FF3BA-7418-47EA-B88B-8DEE2BE746A2}" vWet="4" dt="2022-03-04T11:29:44.035"/>
    <p1510:client id="{F7261AA3-D4DC-4883-AE2B-F1BA5AC1D348}" v="8" dt="2022-03-04T13:38:05.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7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s Meulendijks" userId="ed72235d-632d-4eda-95ef-1a60bcc8250b" providerId="ADAL" clId="{43DCDDD5-52AC-4DF2-AB87-0FA5642EF438}"/>
    <pc:docChg chg="undo custSel addSld delSld modSld">
      <pc:chgData name="Kees Meulendijks" userId="ed72235d-632d-4eda-95ef-1a60bcc8250b" providerId="ADAL" clId="{43DCDDD5-52AC-4DF2-AB87-0FA5642EF438}" dt="2022-03-04T11:55:41.221" v="1428" actId="478"/>
      <pc:docMkLst>
        <pc:docMk/>
      </pc:docMkLst>
      <pc:sldChg chg="addSp delSp modSp mod">
        <pc:chgData name="Kees Meulendijks" userId="ed72235d-632d-4eda-95ef-1a60bcc8250b" providerId="ADAL" clId="{43DCDDD5-52AC-4DF2-AB87-0FA5642EF438}" dt="2022-03-04T11:52:10.270" v="1376" actId="1076"/>
        <pc:sldMkLst>
          <pc:docMk/>
          <pc:sldMk cId="3351439039" sldId="256"/>
        </pc:sldMkLst>
        <pc:spChg chg="del mod ord">
          <ac:chgData name="Kees Meulendijks" userId="ed72235d-632d-4eda-95ef-1a60bcc8250b" providerId="ADAL" clId="{43DCDDD5-52AC-4DF2-AB87-0FA5642EF438}" dt="2022-03-04T11:51:22.484" v="1371" actId="478"/>
          <ac:spMkLst>
            <pc:docMk/>
            <pc:sldMk cId="3351439039" sldId="256"/>
            <ac:spMk id="2" creationId="{00000000-0000-0000-0000-000000000000}"/>
          </ac:spMkLst>
        </pc:spChg>
        <pc:spChg chg="del">
          <ac:chgData name="Kees Meulendijks" userId="ed72235d-632d-4eda-95ef-1a60bcc8250b" providerId="ADAL" clId="{43DCDDD5-52AC-4DF2-AB87-0FA5642EF438}" dt="2022-03-04T09:48:36.389" v="16" actId="478"/>
          <ac:spMkLst>
            <pc:docMk/>
            <pc:sldMk cId="3351439039" sldId="256"/>
            <ac:spMk id="3" creationId="{00000000-0000-0000-0000-000000000000}"/>
          </ac:spMkLst>
        </pc:spChg>
        <pc:spChg chg="add del mod ord">
          <ac:chgData name="Kees Meulendijks" userId="ed72235d-632d-4eda-95ef-1a60bcc8250b" providerId="ADAL" clId="{43DCDDD5-52AC-4DF2-AB87-0FA5642EF438}" dt="2022-03-04T09:54:17.668" v="50" actId="478"/>
          <ac:spMkLst>
            <pc:docMk/>
            <pc:sldMk cId="3351439039" sldId="256"/>
            <ac:spMk id="4" creationId="{BBACB11E-9CB2-4CA6-84DB-DE54BF804E33}"/>
          </ac:spMkLst>
        </pc:spChg>
        <pc:spChg chg="add del mod">
          <ac:chgData name="Kees Meulendijks" userId="ed72235d-632d-4eda-95ef-1a60bcc8250b" providerId="ADAL" clId="{43DCDDD5-52AC-4DF2-AB87-0FA5642EF438}" dt="2022-03-04T11:51:26.556" v="1372" actId="478"/>
          <ac:spMkLst>
            <pc:docMk/>
            <pc:sldMk cId="3351439039" sldId="256"/>
            <ac:spMk id="10" creationId="{C71A19B4-BF26-4B9C-B074-A6342B438FF0}"/>
          </ac:spMkLst>
        </pc:spChg>
        <pc:picChg chg="add mod ord">
          <ac:chgData name="Kees Meulendijks" userId="ed72235d-632d-4eda-95ef-1a60bcc8250b" providerId="ADAL" clId="{43DCDDD5-52AC-4DF2-AB87-0FA5642EF438}" dt="2022-03-04T09:56:04.984" v="58" actId="1076"/>
          <ac:picMkLst>
            <pc:docMk/>
            <pc:sldMk cId="3351439039" sldId="256"/>
            <ac:picMk id="6" creationId="{EC6D4B97-1DF0-42A5-842C-F159630E471A}"/>
          </ac:picMkLst>
        </pc:picChg>
        <pc:picChg chg="add mod">
          <ac:chgData name="Kees Meulendijks" userId="ed72235d-632d-4eda-95ef-1a60bcc8250b" providerId="ADAL" clId="{43DCDDD5-52AC-4DF2-AB87-0FA5642EF438}" dt="2022-03-04T11:52:10.270" v="1376" actId="1076"/>
          <ac:picMkLst>
            <pc:docMk/>
            <pc:sldMk cId="3351439039" sldId="256"/>
            <ac:picMk id="8" creationId="{B8FD8F5B-5032-4005-B2DF-2D6A4990A7CE}"/>
          </ac:picMkLst>
        </pc:picChg>
        <pc:picChg chg="add mod">
          <ac:chgData name="Kees Meulendijks" userId="ed72235d-632d-4eda-95ef-1a60bcc8250b" providerId="ADAL" clId="{43DCDDD5-52AC-4DF2-AB87-0FA5642EF438}" dt="2022-03-04T09:50:23.245" v="30" actId="1076"/>
          <ac:picMkLst>
            <pc:docMk/>
            <pc:sldMk cId="3351439039" sldId="256"/>
            <ac:picMk id="1026" creationId="{B9D3091A-6D85-4D3F-A3BD-41E8571BB77B}"/>
          </ac:picMkLst>
        </pc:picChg>
        <pc:picChg chg="add del">
          <ac:chgData name="Kees Meulendijks" userId="ed72235d-632d-4eda-95ef-1a60bcc8250b" providerId="ADAL" clId="{43DCDDD5-52AC-4DF2-AB87-0FA5642EF438}" dt="2022-03-04T09:49:34.973" v="18" actId="478"/>
          <ac:picMkLst>
            <pc:docMk/>
            <pc:sldMk cId="3351439039" sldId="256"/>
            <ac:picMk id="1028" creationId="{EF13E818-2FA9-4553-A798-28D51137F78A}"/>
          </ac:picMkLst>
        </pc:picChg>
        <pc:picChg chg="add mod">
          <ac:chgData name="Kees Meulendijks" userId="ed72235d-632d-4eda-95ef-1a60bcc8250b" providerId="ADAL" clId="{43DCDDD5-52AC-4DF2-AB87-0FA5642EF438}" dt="2022-03-04T09:49:49.679" v="23" actId="167"/>
          <ac:picMkLst>
            <pc:docMk/>
            <pc:sldMk cId="3351439039" sldId="256"/>
            <ac:picMk id="1030" creationId="{E6FA286F-147D-47D5-A50E-9CC21ABF2D49}"/>
          </ac:picMkLst>
        </pc:picChg>
        <pc:picChg chg="add del mod">
          <ac:chgData name="Kees Meulendijks" userId="ed72235d-632d-4eda-95ef-1a60bcc8250b" providerId="ADAL" clId="{43DCDDD5-52AC-4DF2-AB87-0FA5642EF438}" dt="2022-03-04T11:48:55.793" v="1359" actId="478"/>
          <ac:picMkLst>
            <pc:docMk/>
            <pc:sldMk cId="3351439039" sldId="256"/>
            <ac:picMk id="1032" creationId="{29C3B4DE-5408-4652-B9DE-DBE508AB5DC3}"/>
          </ac:picMkLst>
        </pc:picChg>
        <pc:picChg chg="add mod">
          <ac:chgData name="Kees Meulendijks" userId="ed72235d-632d-4eda-95ef-1a60bcc8250b" providerId="ADAL" clId="{43DCDDD5-52AC-4DF2-AB87-0FA5642EF438}" dt="2022-03-04T11:49:24.942" v="1368" actId="1076"/>
          <ac:picMkLst>
            <pc:docMk/>
            <pc:sldMk cId="3351439039" sldId="256"/>
            <ac:picMk id="1034" creationId="{6ED33830-ECD4-40ED-A10B-C66106C74B75}"/>
          </ac:picMkLst>
        </pc:picChg>
      </pc:sldChg>
      <pc:sldChg chg="addSp delSp modSp add mod">
        <pc:chgData name="Kees Meulendijks" userId="ed72235d-632d-4eda-95ef-1a60bcc8250b" providerId="ADAL" clId="{43DCDDD5-52AC-4DF2-AB87-0FA5642EF438}" dt="2022-03-04T11:52:58.974" v="1385" actId="1076"/>
        <pc:sldMkLst>
          <pc:docMk/>
          <pc:sldMk cId="2429453744" sldId="257"/>
        </pc:sldMkLst>
        <pc:spChg chg="del mod">
          <ac:chgData name="Kees Meulendijks" userId="ed72235d-632d-4eda-95ef-1a60bcc8250b" providerId="ADAL" clId="{43DCDDD5-52AC-4DF2-AB87-0FA5642EF438}" dt="2022-03-04T11:52:40.737" v="1378" actId="478"/>
          <ac:spMkLst>
            <pc:docMk/>
            <pc:sldMk cId="2429453744" sldId="257"/>
            <ac:spMk id="2" creationId="{00000000-0000-0000-0000-000000000000}"/>
          </ac:spMkLst>
        </pc:spChg>
        <pc:spChg chg="add del mod">
          <ac:chgData name="Kees Meulendijks" userId="ed72235d-632d-4eda-95ef-1a60bcc8250b" providerId="ADAL" clId="{43DCDDD5-52AC-4DF2-AB87-0FA5642EF438}" dt="2022-03-04T11:52:48.952" v="1382" actId="478"/>
          <ac:spMkLst>
            <pc:docMk/>
            <pc:sldMk cId="2429453744" sldId="257"/>
            <ac:spMk id="7" creationId="{08F3DD7F-242B-4A27-B9AE-C0B7ABC2FC75}"/>
          </ac:spMkLst>
        </pc:spChg>
        <pc:picChg chg="add mod">
          <ac:chgData name="Kees Meulendijks" userId="ed72235d-632d-4eda-95ef-1a60bcc8250b" providerId="ADAL" clId="{43DCDDD5-52AC-4DF2-AB87-0FA5642EF438}" dt="2022-03-04T11:52:58.974" v="1385" actId="1076"/>
          <ac:picMkLst>
            <pc:docMk/>
            <pc:sldMk cId="2429453744" sldId="257"/>
            <ac:picMk id="4" creationId="{4986260F-B6D9-4C8C-A658-671E2C07449C}"/>
          </ac:picMkLst>
        </pc:picChg>
        <pc:picChg chg="del mod">
          <ac:chgData name="Kees Meulendijks" userId="ed72235d-632d-4eda-95ef-1a60bcc8250b" providerId="ADAL" clId="{43DCDDD5-52AC-4DF2-AB87-0FA5642EF438}" dt="2022-03-04T11:52:42.707" v="1379" actId="478"/>
          <ac:picMkLst>
            <pc:docMk/>
            <pc:sldMk cId="2429453744" sldId="257"/>
            <ac:picMk id="6" creationId="{EC6D4B97-1DF0-42A5-842C-F159630E471A}"/>
          </ac:picMkLst>
        </pc:picChg>
        <pc:picChg chg="add del mod">
          <ac:chgData name="Kees Meulendijks" userId="ed72235d-632d-4eda-95ef-1a60bcc8250b" providerId="ADAL" clId="{43DCDDD5-52AC-4DF2-AB87-0FA5642EF438}" dt="2022-03-04T11:52:46.600" v="1381" actId="478"/>
          <ac:picMkLst>
            <pc:docMk/>
            <pc:sldMk cId="2429453744" sldId="257"/>
            <ac:picMk id="1030" creationId="{E6FA286F-147D-47D5-A50E-9CC21ABF2D49}"/>
          </ac:picMkLst>
        </pc:picChg>
      </pc:sldChg>
      <pc:sldChg chg="add del">
        <pc:chgData name="Kees Meulendijks" userId="ed72235d-632d-4eda-95ef-1a60bcc8250b" providerId="ADAL" clId="{43DCDDD5-52AC-4DF2-AB87-0FA5642EF438}" dt="2022-03-04T09:57:40.626" v="78"/>
        <pc:sldMkLst>
          <pc:docMk/>
          <pc:sldMk cId="2620940170" sldId="258"/>
        </pc:sldMkLst>
      </pc:sldChg>
      <pc:sldChg chg="addSp delSp modSp add mod">
        <pc:chgData name="Kees Meulendijks" userId="ed72235d-632d-4eda-95ef-1a60bcc8250b" providerId="ADAL" clId="{43DCDDD5-52AC-4DF2-AB87-0FA5642EF438}" dt="2022-03-04T11:54:08.461" v="1407"/>
        <pc:sldMkLst>
          <pc:docMk/>
          <pc:sldMk cId="2881562817" sldId="258"/>
        </pc:sldMkLst>
        <pc:spChg chg="del mod">
          <ac:chgData name="Kees Meulendijks" userId="ed72235d-632d-4eda-95ef-1a60bcc8250b" providerId="ADAL" clId="{43DCDDD5-52AC-4DF2-AB87-0FA5642EF438}" dt="2022-03-04T11:53:17.314" v="1386" actId="478"/>
          <ac:spMkLst>
            <pc:docMk/>
            <pc:sldMk cId="2881562817" sldId="258"/>
            <ac:spMk id="2" creationId="{00000000-0000-0000-0000-000000000000}"/>
          </ac:spMkLst>
        </pc:spChg>
        <pc:spChg chg="add mod ord">
          <ac:chgData name="Kees Meulendijks" userId="ed72235d-632d-4eda-95ef-1a60bcc8250b" providerId="ADAL" clId="{43DCDDD5-52AC-4DF2-AB87-0FA5642EF438}" dt="2022-03-04T10:23:30.308" v="309" actId="1076"/>
          <ac:spMkLst>
            <pc:docMk/>
            <pc:sldMk cId="2881562817" sldId="258"/>
            <ac:spMk id="3" creationId="{383F41E0-5704-4392-AD8F-F45ED5C210A3}"/>
          </ac:spMkLst>
        </pc:spChg>
        <pc:spChg chg="add del mod">
          <ac:chgData name="Kees Meulendijks" userId="ed72235d-632d-4eda-95ef-1a60bcc8250b" providerId="ADAL" clId="{43DCDDD5-52AC-4DF2-AB87-0FA5642EF438}" dt="2022-03-04T10:08:32.368" v="136" actId="478"/>
          <ac:spMkLst>
            <pc:docMk/>
            <pc:sldMk cId="2881562817" sldId="258"/>
            <ac:spMk id="4" creationId="{ACF96185-CB24-48EE-BB93-99704DD73601}"/>
          </ac:spMkLst>
        </pc:spChg>
        <pc:spChg chg="add mod">
          <ac:chgData name="Kees Meulendijks" userId="ed72235d-632d-4eda-95ef-1a60bcc8250b" providerId="ADAL" clId="{43DCDDD5-52AC-4DF2-AB87-0FA5642EF438}" dt="2022-03-04T11:53:17.314" v="1386" actId="478"/>
          <ac:spMkLst>
            <pc:docMk/>
            <pc:sldMk cId="2881562817" sldId="258"/>
            <ac:spMk id="10" creationId="{4E451469-9056-42C7-91E0-153E2A6EE8A8}"/>
          </ac:spMkLst>
        </pc:spChg>
        <pc:spChg chg="add mod">
          <ac:chgData name="Kees Meulendijks" userId="ed72235d-632d-4eda-95ef-1a60bcc8250b" providerId="ADAL" clId="{43DCDDD5-52AC-4DF2-AB87-0FA5642EF438}" dt="2022-03-04T10:12:30.019" v="223" actId="207"/>
          <ac:spMkLst>
            <pc:docMk/>
            <pc:sldMk cId="2881562817" sldId="258"/>
            <ac:spMk id="13" creationId="{EA9D3184-03D2-4108-8339-36896D7511D9}"/>
          </ac:spMkLst>
        </pc:spChg>
        <pc:picChg chg="mod">
          <ac:chgData name="Kees Meulendijks" userId="ed72235d-632d-4eda-95ef-1a60bcc8250b" providerId="ADAL" clId="{43DCDDD5-52AC-4DF2-AB87-0FA5642EF438}" dt="2022-03-04T10:21:23.266" v="272" actId="29295"/>
          <ac:picMkLst>
            <pc:docMk/>
            <pc:sldMk cId="2881562817" sldId="258"/>
            <ac:picMk id="6" creationId="{EC6D4B97-1DF0-42A5-842C-F159630E471A}"/>
          </ac:picMkLst>
        </pc:picChg>
        <pc:picChg chg="add mod">
          <ac:chgData name="Kees Meulendijks" userId="ed72235d-632d-4eda-95ef-1a60bcc8250b" providerId="ADAL" clId="{43DCDDD5-52AC-4DF2-AB87-0FA5642EF438}" dt="2022-03-04T10:05:58.899" v="102" actId="571"/>
          <ac:picMkLst>
            <pc:docMk/>
            <pc:sldMk cId="2881562817" sldId="258"/>
            <ac:picMk id="7" creationId="{9339F35A-BE81-4F72-8355-2EDB8911254B}"/>
          </ac:picMkLst>
        </pc:picChg>
        <pc:picChg chg="add mod">
          <ac:chgData name="Kees Meulendijks" userId="ed72235d-632d-4eda-95ef-1a60bcc8250b" providerId="ADAL" clId="{43DCDDD5-52AC-4DF2-AB87-0FA5642EF438}" dt="2022-03-04T10:05:58.899" v="102" actId="571"/>
          <ac:picMkLst>
            <pc:docMk/>
            <pc:sldMk cId="2881562817" sldId="258"/>
            <ac:picMk id="8" creationId="{D9872FA3-C344-4019-BE5F-157602C96CD4}"/>
          </ac:picMkLst>
        </pc:picChg>
        <pc:picChg chg="add del mod">
          <ac:chgData name="Kees Meulendijks" userId="ed72235d-632d-4eda-95ef-1a60bcc8250b" providerId="ADAL" clId="{43DCDDD5-52AC-4DF2-AB87-0FA5642EF438}" dt="2022-03-04T11:54:07.974" v="1406" actId="478"/>
          <ac:picMkLst>
            <pc:docMk/>
            <pc:sldMk cId="2881562817" sldId="258"/>
            <ac:picMk id="12" creationId="{1276A56A-780B-4546-8FF0-E82781EB9B68}"/>
          </ac:picMkLst>
        </pc:picChg>
        <pc:picChg chg="add mod">
          <ac:chgData name="Kees Meulendijks" userId="ed72235d-632d-4eda-95ef-1a60bcc8250b" providerId="ADAL" clId="{43DCDDD5-52AC-4DF2-AB87-0FA5642EF438}" dt="2022-03-04T11:54:08.461" v="1407"/>
          <ac:picMkLst>
            <pc:docMk/>
            <pc:sldMk cId="2881562817" sldId="258"/>
            <ac:picMk id="19" creationId="{2861A752-1A32-4121-947B-26997C98B619}"/>
          </ac:picMkLst>
        </pc:picChg>
        <pc:picChg chg="mod">
          <ac:chgData name="Kees Meulendijks" userId="ed72235d-632d-4eda-95ef-1a60bcc8250b" providerId="ADAL" clId="{43DCDDD5-52AC-4DF2-AB87-0FA5642EF438}" dt="2022-03-04T10:21:14.788" v="271" actId="732"/>
          <ac:picMkLst>
            <pc:docMk/>
            <pc:sldMk cId="2881562817" sldId="258"/>
            <ac:picMk id="1030" creationId="{E6FA286F-147D-47D5-A50E-9CC21ABF2D49}"/>
          </ac:picMkLst>
        </pc:picChg>
        <pc:picChg chg="add del">
          <ac:chgData name="Kees Meulendijks" userId="ed72235d-632d-4eda-95ef-1a60bcc8250b" providerId="ADAL" clId="{43DCDDD5-52AC-4DF2-AB87-0FA5642EF438}" dt="2022-03-04T10:06:01.613" v="103"/>
          <ac:picMkLst>
            <pc:docMk/>
            <pc:sldMk cId="2881562817" sldId="258"/>
            <ac:picMk id="2050" creationId="{5B17480F-4B61-4192-B485-46829699B875}"/>
          </ac:picMkLst>
        </pc:picChg>
        <pc:picChg chg="add del mod">
          <ac:chgData name="Kees Meulendijks" userId="ed72235d-632d-4eda-95ef-1a60bcc8250b" providerId="ADAL" clId="{43DCDDD5-52AC-4DF2-AB87-0FA5642EF438}" dt="2022-03-04T10:22:52.013" v="276" actId="478"/>
          <ac:picMkLst>
            <pc:docMk/>
            <pc:sldMk cId="2881562817" sldId="258"/>
            <ac:picMk id="2052" creationId="{B1602127-91C1-4392-914C-FC745A25D895}"/>
          </ac:picMkLst>
        </pc:picChg>
        <pc:picChg chg="add mod">
          <ac:chgData name="Kees Meulendijks" userId="ed72235d-632d-4eda-95ef-1a60bcc8250b" providerId="ADAL" clId="{43DCDDD5-52AC-4DF2-AB87-0FA5642EF438}" dt="2022-03-04T10:23:15.558" v="305" actId="1038"/>
          <ac:picMkLst>
            <pc:docMk/>
            <pc:sldMk cId="2881562817" sldId="258"/>
            <ac:picMk id="2054" creationId="{6A050128-B1CA-4D2E-82A7-403C00A0F3BC}"/>
          </ac:picMkLst>
        </pc:picChg>
      </pc:sldChg>
      <pc:sldChg chg="addSp delSp modSp add mod">
        <pc:chgData name="Kees Meulendijks" userId="ed72235d-632d-4eda-95ef-1a60bcc8250b" providerId="ADAL" clId="{43DCDDD5-52AC-4DF2-AB87-0FA5642EF438}" dt="2022-03-04T11:54:01.680" v="1405" actId="1035"/>
        <pc:sldMkLst>
          <pc:docMk/>
          <pc:sldMk cId="2143036541" sldId="259"/>
        </pc:sldMkLst>
        <pc:spChg chg="del mod">
          <ac:chgData name="Kees Meulendijks" userId="ed72235d-632d-4eda-95ef-1a60bcc8250b" providerId="ADAL" clId="{43DCDDD5-52AC-4DF2-AB87-0FA5642EF438}" dt="2022-03-04T11:53:53.359" v="1393" actId="478"/>
          <ac:spMkLst>
            <pc:docMk/>
            <pc:sldMk cId="2143036541" sldId="259"/>
            <ac:spMk id="2" creationId="{00000000-0000-0000-0000-000000000000}"/>
          </ac:spMkLst>
        </pc:spChg>
        <pc:spChg chg="del">
          <ac:chgData name="Kees Meulendijks" userId="ed72235d-632d-4eda-95ef-1a60bcc8250b" providerId="ADAL" clId="{43DCDDD5-52AC-4DF2-AB87-0FA5642EF438}" dt="2022-03-04T10:12:56.190" v="226" actId="478"/>
          <ac:spMkLst>
            <pc:docMk/>
            <pc:sldMk cId="2143036541" sldId="259"/>
            <ac:spMk id="3" creationId="{383F41E0-5704-4392-AD8F-F45ED5C210A3}"/>
          </ac:spMkLst>
        </pc:spChg>
        <pc:spChg chg="add mod">
          <ac:chgData name="Kees Meulendijks" userId="ed72235d-632d-4eda-95ef-1a60bcc8250b" providerId="ADAL" clId="{43DCDDD5-52AC-4DF2-AB87-0FA5642EF438}" dt="2022-03-04T11:53:53.359" v="1393" actId="478"/>
          <ac:spMkLst>
            <pc:docMk/>
            <pc:sldMk cId="2143036541" sldId="259"/>
            <ac:spMk id="7" creationId="{A2BCB852-156C-4212-9AAC-0C9E4F69CC39}"/>
          </ac:spMkLst>
        </pc:spChg>
        <pc:spChg chg="add mod">
          <ac:chgData name="Kees Meulendijks" userId="ed72235d-632d-4eda-95ef-1a60bcc8250b" providerId="ADAL" clId="{43DCDDD5-52AC-4DF2-AB87-0FA5642EF438}" dt="2022-03-04T10:33:43.618" v="351" actId="14100"/>
          <ac:spMkLst>
            <pc:docMk/>
            <pc:sldMk cId="2143036541" sldId="259"/>
            <ac:spMk id="10" creationId="{67A20FD4-899B-4D5B-9EDF-B24C0D378F66}"/>
          </ac:spMkLst>
        </pc:spChg>
        <pc:spChg chg="del">
          <ac:chgData name="Kees Meulendijks" userId="ed72235d-632d-4eda-95ef-1a60bcc8250b" providerId="ADAL" clId="{43DCDDD5-52AC-4DF2-AB87-0FA5642EF438}" dt="2022-03-04T10:12:58.423" v="227" actId="478"/>
          <ac:spMkLst>
            <pc:docMk/>
            <pc:sldMk cId="2143036541" sldId="259"/>
            <ac:spMk id="13" creationId="{EA9D3184-03D2-4108-8339-36896D7511D9}"/>
          </ac:spMkLst>
        </pc:spChg>
        <pc:picChg chg="mod">
          <ac:chgData name="Kees Meulendijks" userId="ed72235d-632d-4eda-95ef-1a60bcc8250b" providerId="ADAL" clId="{43DCDDD5-52AC-4DF2-AB87-0FA5642EF438}" dt="2022-03-04T10:24:55.176" v="317" actId="29295"/>
          <ac:picMkLst>
            <pc:docMk/>
            <pc:sldMk cId="2143036541" sldId="259"/>
            <ac:picMk id="6" creationId="{EC6D4B97-1DF0-42A5-842C-F159630E471A}"/>
          </ac:picMkLst>
        </pc:picChg>
        <pc:picChg chg="add mod">
          <ac:chgData name="Kees Meulendijks" userId="ed72235d-632d-4eda-95ef-1a60bcc8250b" providerId="ADAL" clId="{43DCDDD5-52AC-4DF2-AB87-0FA5642EF438}" dt="2022-03-04T11:54:01.680" v="1405" actId="1035"/>
          <ac:picMkLst>
            <pc:docMk/>
            <pc:sldMk cId="2143036541" sldId="259"/>
            <ac:picMk id="11" creationId="{C1ED3F84-B851-46B6-8993-B5FBE6ADD91F}"/>
          </ac:picMkLst>
        </pc:picChg>
        <pc:picChg chg="add del mod">
          <ac:chgData name="Kees Meulendijks" userId="ed72235d-632d-4eda-95ef-1a60bcc8250b" providerId="ADAL" clId="{43DCDDD5-52AC-4DF2-AB87-0FA5642EF438}" dt="2022-03-04T10:24:14.084" v="312" actId="732"/>
          <ac:picMkLst>
            <pc:docMk/>
            <pc:sldMk cId="2143036541" sldId="259"/>
            <ac:picMk id="1030" creationId="{E6FA286F-147D-47D5-A50E-9CC21ABF2D49}"/>
          </ac:picMkLst>
        </pc:picChg>
        <pc:picChg chg="del">
          <ac:chgData name="Kees Meulendijks" userId="ed72235d-632d-4eda-95ef-1a60bcc8250b" providerId="ADAL" clId="{43DCDDD5-52AC-4DF2-AB87-0FA5642EF438}" dt="2022-03-04T10:12:53.382" v="225" actId="478"/>
          <ac:picMkLst>
            <pc:docMk/>
            <pc:sldMk cId="2143036541" sldId="259"/>
            <ac:picMk id="2052" creationId="{B1602127-91C1-4392-914C-FC745A25D895}"/>
          </ac:picMkLst>
        </pc:picChg>
      </pc:sldChg>
      <pc:sldChg chg="addSp delSp modSp add mod">
        <pc:chgData name="Kees Meulendijks" userId="ed72235d-632d-4eda-95ef-1a60bcc8250b" providerId="ADAL" clId="{43DCDDD5-52AC-4DF2-AB87-0FA5642EF438}" dt="2022-03-04T11:54:14.630" v="1409" actId="478"/>
        <pc:sldMkLst>
          <pc:docMk/>
          <pc:sldMk cId="3196654942" sldId="260"/>
        </pc:sldMkLst>
        <pc:spChg chg="del">
          <ac:chgData name="Kees Meulendijks" userId="ed72235d-632d-4eda-95ef-1a60bcc8250b" providerId="ADAL" clId="{43DCDDD5-52AC-4DF2-AB87-0FA5642EF438}" dt="2022-03-04T11:54:14.630" v="1409" actId="478"/>
          <ac:spMkLst>
            <pc:docMk/>
            <pc:sldMk cId="3196654942" sldId="260"/>
            <ac:spMk id="2" creationId="{00000000-0000-0000-0000-000000000000}"/>
          </ac:spMkLst>
        </pc:spChg>
        <pc:spChg chg="add mod">
          <ac:chgData name="Kees Meulendijks" userId="ed72235d-632d-4eda-95ef-1a60bcc8250b" providerId="ADAL" clId="{43DCDDD5-52AC-4DF2-AB87-0FA5642EF438}" dt="2022-03-04T11:54:14.630" v="1409" actId="478"/>
          <ac:spMkLst>
            <pc:docMk/>
            <pc:sldMk cId="3196654942" sldId="260"/>
            <ac:spMk id="4" creationId="{FC7EFDAD-484E-45EC-BD30-A9949796DD89}"/>
          </ac:spMkLst>
        </pc:spChg>
        <pc:spChg chg="mod">
          <ac:chgData name="Kees Meulendijks" userId="ed72235d-632d-4eda-95ef-1a60bcc8250b" providerId="ADAL" clId="{43DCDDD5-52AC-4DF2-AB87-0FA5642EF438}" dt="2022-03-04T11:29:43.255" v="1354" actId="20577"/>
          <ac:spMkLst>
            <pc:docMk/>
            <pc:sldMk cId="3196654942" sldId="260"/>
            <ac:spMk id="10" creationId="{67A20FD4-899B-4D5B-9EDF-B24C0D378F66}"/>
          </ac:spMkLst>
        </pc:spChg>
        <pc:picChg chg="mod">
          <ac:chgData name="Kees Meulendijks" userId="ed72235d-632d-4eda-95ef-1a60bcc8250b" providerId="ADAL" clId="{43DCDDD5-52AC-4DF2-AB87-0FA5642EF438}" dt="2022-03-04T10:27:07.656" v="319" actId="29295"/>
          <ac:picMkLst>
            <pc:docMk/>
            <pc:sldMk cId="3196654942" sldId="260"/>
            <ac:picMk id="6" creationId="{EC6D4B97-1DF0-42A5-842C-F159630E471A}"/>
          </ac:picMkLst>
        </pc:picChg>
        <pc:picChg chg="add mod">
          <ac:chgData name="Kees Meulendijks" userId="ed72235d-632d-4eda-95ef-1a60bcc8250b" providerId="ADAL" clId="{43DCDDD5-52AC-4DF2-AB87-0FA5642EF438}" dt="2022-03-04T11:54:12.068" v="1408"/>
          <ac:picMkLst>
            <pc:docMk/>
            <pc:sldMk cId="3196654942" sldId="260"/>
            <ac:picMk id="7" creationId="{98F66669-12A4-41A7-999A-9AFF7B200115}"/>
          </ac:picMkLst>
        </pc:picChg>
        <pc:picChg chg="mod">
          <ac:chgData name="Kees Meulendijks" userId="ed72235d-632d-4eda-95ef-1a60bcc8250b" providerId="ADAL" clId="{43DCDDD5-52AC-4DF2-AB87-0FA5642EF438}" dt="2022-03-04T10:27:13.524" v="320" actId="732"/>
          <ac:picMkLst>
            <pc:docMk/>
            <pc:sldMk cId="3196654942" sldId="260"/>
            <ac:picMk id="1030" creationId="{E6FA286F-147D-47D5-A50E-9CC21ABF2D49}"/>
          </ac:picMkLst>
        </pc:picChg>
      </pc:sldChg>
      <pc:sldChg chg="new del">
        <pc:chgData name="Kees Meulendijks" userId="ed72235d-632d-4eda-95ef-1a60bcc8250b" providerId="ADAL" clId="{43DCDDD5-52AC-4DF2-AB87-0FA5642EF438}" dt="2022-03-04T10:37:14.931" v="372" actId="47"/>
        <pc:sldMkLst>
          <pc:docMk/>
          <pc:sldMk cId="3668329165" sldId="261"/>
        </pc:sldMkLst>
      </pc:sldChg>
      <pc:sldChg chg="addSp delSp modSp add mod">
        <pc:chgData name="Kees Meulendijks" userId="ed72235d-632d-4eda-95ef-1a60bcc8250b" providerId="ADAL" clId="{43DCDDD5-52AC-4DF2-AB87-0FA5642EF438}" dt="2022-03-04T11:54:21.592" v="1411"/>
        <pc:sldMkLst>
          <pc:docMk/>
          <pc:sldMk cId="843443030" sldId="262"/>
        </pc:sldMkLst>
        <pc:spChg chg="del">
          <ac:chgData name="Kees Meulendijks" userId="ed72235d-632d-4eda-95ef-1a60bcc8250b" providerId="ADAL" clId="{43DCDDD5-52AC-4DF2-AB87-0FA5642EF438}" dt="2022-03-04T11:54:20.963" v="1410" actId="478"/>
          <ac:spMkLst>
            <pc:docMk/>
            <pc:sldMk cId="843443030" sldId="262"/>
            <ac:spMk id="2" creationId="{00000000-0000-0000-0000-000000000000}"/>
          </ac:spMkLst>
        </pc:spChg>
        <pc:spChg chg="add mod">
          <ac:chgData name="Kees Meulendijks" userId="ed72235d-632d-4eda-95ef-1a60bcc8250b" providerId="ADAL" clId="{43DCDDD5-52AC-4DF2-AB87-0FA5642EF438}" dt="2022-03-04T11:54:20.963" v="1410" actId="478"/>
          <ac:spMkLst>
            <pc:docMk/>
            <pc:sldMk cId="843443030" sldId="262"/>
            <ac:spMk id="4" creationId="{091C3D17-FB8B-48A7-9A98-1833AC07150F}"/>
          </ac:spMkLst>
        </pc:spChg>
        <pc:picChg chg="add mod">
          <ac:chgData name="Kees Meulendijks" userId="ed72235d-632d-4eda-95ef-1a60bcc8250b" providerId="ADAL" clId="{43DCDDD5-52AC-4DF2-AB87-0FA5642EF438}" dt="2022-03-04T11:54:21.592" v="1411"/>
          <ac:picMkLst>
            <pc:docMk/>
            <pc:sldMk cId="843443030" sldId="262"/>
            <ac:picMk id="9" creationId="{DCCB1010-E84B-4321-9019-E22ABB56CE9D}"/>
          </ac:picMkLst>
        </pc:picChg>
      </pc:sldChg>
      <pc:sldChg chg="addSp delSp modSp add mod modAnim">
        <pc:chgData name="Kees Meulendijks" userId="ed72235d-632d-4eda-95ef-1a60bcc8250b" providerId="ADAL" clId="{43DCDDD5-52AC-4DF2-AB87-0FA5642EF438}" dt="2022-03-04T11:55:01.142" v="1416" actId="1076"/>
        <pc:sldMkLst>
          <pc:docMk/>
          <pc:sldMk cId="3776667923" sldId="263"/>
        </pc:sldMkLst>
        <pc:spChg chg="del mod">
          <ac:chgData name="Kees Meulendijks" userId="ed72235d-632d-4eda-95ef-1a60bcc8250b" providerId="ADAL" clId="{43DCDDD5-52AC-4DF2-AB87-0FA5642EF438}" dt="2022-03-04T11:54:52.412" v="1412" actId="478"/>
          <ac:spMkLst>
            <pc:docMk/>
            <pc:sldMk cId="3776667923" sldId="263"/>
            <ac:spMk id="2" creationId="{00000000-0000-0000-0000-000000000000}"/>
          </ac:spMkLst>
        </pc:spChg>
        <pc:spChg chg="add mod">
          <ac:chgData name="Kees Meulendijks" userId="ed72235d-632d-4eda-95ef-1a60bcc8250b" providerId="ADAL" clId="{43DCDDD5-52AC-4DF2-AB87-0FA5642EF438}" dt="2022-03-04T10:55:58.343" v="619" actId="113"/>
          <ac:spMkLst>
            <pc:docMk/>
            <pc:sldMk cId="3776667923" sldId="263"/>
            <ac:spMk id="3" creationId="{60DADD7A-1E8E-4C34-B721-78D70B1471F1}"/>
          </ac:spMkLst>
        </pc:spChg>
        <pc:spChg chg="add mod">
          <ac:chgData name="Kees Meulendijks" userId="ed72235d-632d-4eda-95ef-1a60bcc8250b" providerId="ADAL" clId="{43DCDDD5-52AC-4DF2-AB87-0FA5642EF438}" dt="2022-03-04T11:54:52.412" v="1412" actId="478"/>
          <ac:spMkLst>
            <pc:docMk/>
            <pc:sldMk cId="3776667923" sldId="263"/>
            <ac:spMk id="5" creationId="{68C1BE6E-6D52-4BB6-B11F-AB02E6A7F25A}"/>
          </ac:spMkLst>
        </pc:spChg>
        <pc:spChg chg="mod">
          <ac:chgData name="Kees Meulendijks" userId="ed72235d-632d-4eda-95ef-1a60bcc8250b" providerId="ADAL" clId="{43DCDDD5-52AC-4DF2-AB87-0FA5642EF438}" dt="2022-03-04T10:49:59.554" v="574" actId="1076"/>
          <ac:spMkLst>
            <pc:docMk/>
            <pc:sldMk cId="3776667923" sldId="263"/>
            <ac:spMk id="10" creationId="{67A20FD4-899B-4D5B-9EDF-B24C0D378F66}"/>
          </ac:spMkLst>
        </pc:spChg>
        <pc:spChg chg="add mod">
          <ac:chgData name="Kees Meulendijks" userId="ed72235d-632d-4eda-95ef-1a60bcc8250b" providerId="ADAL" clId="{43DCDDD5-52AC-4DF2-AB87-0FA5642EF438}" dt="2022-03-04T10:56:11.594" v="630" actId="1076"/>
          <ac:spMkLst>
            <pc:docMk/>
            <pc:sldMk cId="3776667923" sldId="263"/>
            <ac:spMk id="13" creationId="{24B0E0DA-5162-4658-8060-A750EDAFE5A5}"/>
          </ac:spMkLst>
        </pc:spChg>
        <pc:spChg chg="add mod">
          <ac:chgData name="Kees Meulendijks" userId="ed72235d-632d-4eda-95ef-1a60bcc8250b" providerId="ADAL" clId="{43DCDDD5-52AC-4DF2-AB87-0FA5642EF438}" dt="2022-03-04T10:56:47.458" v="725" actId="1076"/>
          <ac:spMkLst>
            <pc:docMk/>
            <pc:sldMk cId="3776667923" sldId="263"/>
            <ac:spMk id="14" creationId="{9107B929-9B4E-410E-9DC0-9069DEEAE2B4}"/>
          </ac:spMkLst>
        </pc:spChg>
        <pc:spChg chg="add mod">
          <ac:chgData name="Kees Meulendijks" userId="ed72235d-632d-4eda-95ef-1a60bcc8250b" providerId="ADAL" clId="{43DCDDD5-52AC-4DF2-AB87-0FA5642EF438}" dt="2022-03-04T10:57:22.804" v="734" actId="20577"/>
          <ac:spMkLst>
            <pc:docMk/>
            <pc:sldMk cId="3776667923" sldId="263"/>
            <ac:spMk id="15" creationId="{AA55D2F4-59A0-440B-8BE7-D677702CDBE8}"/>
          </ac:spMkLst>
        </pc:spChg>
        <pc:spChg chg="add del mod">
          <ac:chgData name="Kees Meulendijks" userId="ed72235d-632d-4eda-95ef-1a60bcc8250b" providerId="ADAL" clId="{43DCDDD5-52AC-4DF2-AB87-0FA5642EF438}" dt="2022-03-04T10:59:51.497" v="748"/>
          <ac:spMkLst>
            <pc:docMk/>
            <pc:sldMk cId="3776667923" sldId="263"/>
            <ac:spMk id="16" creationId="{25CE115C-A18A-4FAF-8234-228856832AEB}"/>
          </ac:spMkLst>
        </pc:spChg>
        <pc:picChg chg="add mod">
          <ac:chgData name="Kees Meulendijks" userId="ed72235d-632d-4eda-95ef-1a60bcc8250b" providerId="ADAL" clId="{43DCDDD5-52AC-4DF2-AB87-0FA5642EF438}" dt="2022-03-04T11:55:01.142" v="1416" actId="1076"/>
          <ac:picMkLst>
            <pc:docMk/>
            <pc:sldMk cId="3776667923" sldId="263"/>
            <ac:picMk id="8" creationId="{9E74B902-F3E9-4816-8C54-D307C33F221B}"/>
          </ac:picMkLst>
        </pc:picChg>
        <pc:picChg chg="add mod">
          <ac:chgData name="Kees Meulendijks" userId="ed72235d-632d-4eda-95ef-1a60bcc8250b" providerId="ADAL" clId="{43DCDDD5-52AC-4DF2-AB87-0FA5642EF438}" dt="2022-03-04T10:51:15.458" v="577" actId="1076"/>
          <ac:picMkLst>
            <pc:docMk/>
            <pc:sldMk cId="3776667923" sldId="263"/>
            <ac:picMk id="6146" creationId="{C1410504-B938-4384-9C7C-2B67CDEEE43B}"/>
          </ac:picMkLst>
        </pc:picChg>
        <pc:picChg chg="add mod">
          <ac:chgData name="Kees Meulendijks" userId="ed72235d-632d-4eda-95ef-1a60bcc8250b" providerId="ADAL" clId="{43DCDDD5-52AC-4DF2-AB87-0FA5642EF438}" dt="2022-03-04T10:52:09.761" v="578" actId="1076"/>
          <ac:picMkLst>
            <pc:docMk/>
            <pc:sldMk cId="3776667923" sldId="263"/>
            <ac:picMk id="6148" creationId="{8B3374D5-D4A9-418D-BC12-C0E8BBEFDCC5}"/>
          </ac:picMkLst>
        </pc:picChg>
        <pc:picChg chg="add mod">
          <ac:chgData name="Kees Meulendijks" userId="ed72235d-632d-4eda-95ef-1a60bcc8250b" providerId="ADAL" clId="{43DCDDD5-52AC-4DF2-AB87-0FA5642EF438}" dt="2022-03-04T10:49:06.057" v="570" actId="1076"/>
          <ac:picMkLst>
            <pc:docMk/>
            <pc:sldMk cId="3776667923" sldId="263"/>
            <ac:picMk id="6150" creationId="{2DC9A531-FB7E-4E3E-A9A7-B0E379C28645}"/>
          </ac:picMkLst>
        </pc:picChg>
        <pc:picChg chg="add mod">
          <ac:chgData name="Kees Meulendijks" userId="ed72235d-632d-4eda-95ef-1a60bcc8250b" providerId="ADAL" clId="{43DCDDD5-52AC-4DF2-AB87-0FA5642EF438}" dt="2022-03-04T10:55:09.466" v="594" actId="1076"/>
          <ac:picMkLst>
            <pc:docMk/>
            <pc:sldMk cId="3776667923" sldId="263"/>
            <ac:picMk id="6152" creationId="{246D230E-9FE0-4C46-942A-3F62F4688F94}"/>
          </ac:picMkLst>
        </pc:picChg>
        <pc:picChg chg="add mod">
          <ac:chgData name="Kees Meulendijks" userId="ed72235d-632d-4eda-95ef-1a60bcc8250b" providerId="ADAL" clId="{43DCDDD5-52AC-4DF2-AB87-0FA5642EF438}" dt="2022-03-04T10:49:08.545" v="571" actId="1076"/>
          <ac:picMkLst>
            <pc:docMk/>
            <pc:sldMk cId="3776667923" sldId="263"/>
            <ac:picMk id="6154" creationId="{42761170-00B9-4507-B17D-B54C821BDE40}"/>
          </ac:picMkLst>
        </pc:picChg>
      </pc:sldChg>
      <pc:sldChg chg="addSp delSp modSp add del mod delAnim modAnim">
        <pc:chgData name="Kees Meulendijks" userId="ed72235d-632d-4eda-95ef-1a60bcc8250b" providerId="ADAL" clId="{43DCDDD5-52AC-4DF2-AB87-0FA5642EF438}" dt="2022-03-04T11:21:19.467" v="1319" actId="47"/>
        <pc:sldMkLst>
          <pc:docMk/>
          <pc:sldMk cId="3216969586" sldId="264"/>
        </pc:sldMkLst>
        <pc:spChg chg="del">
          <ac:chgData name="Kees Meulendijks" userId="ed72235d-632d-4eda-95ef-1a60bcc8250b" providerId="ADAL" clId="{43DCDDD5-52AC-4DF2-AB87-0FA5642EF438}" dt="2022-03-04T11:00:10.622" v="758" actId="478"/>
          <ac:spMkLst>
            <pc:docMk/>
            <pc:sldMk cId="3216969586" sldId="264"/>
            <ac:spMk id="3" creationId="{60DADD7A-1E8E-4C34-B721-78D70B1471F1}"/>
          </ac:spMkLst>
        </pc:spChg>
        <pc:spChg chg="mod">
          <ac:chgData name="Kees Meulendijks" userId="ed72235d-632d-4eda-95ef-1a60bcc8250b" providerId="ADAL" clId="{43DCDDD5-52AC-4DF2-AB87-0FA5642EF438}" dt="2022-03-04T11:00:49.730" v="846" actId="20577"/>
          <ac:spMkLst>
            <pc:docMk/>
            <pc:sldMk cId="3216969586" sldId="264"/>
            <ac:spMk id="10" creationId="{67A20FD4-899B-4D5B-9EDF-B24C0D378F66}"/>
          </ac:spMkLst>
        </pc:spChg>
        <pc:spChg chg="del">
          <ac:chgData name="Kees Meulendijks" userId="ed72235d-632d-4eda-95ef-1a60bcc8250b" providerId="ADAL" clId="{43DCDDD5-52AC-4DF2-AB87-0FA5642EF438}" dt="2022-03-04T11:00:08.727" v="757" actId="478"/>
          <ac:spMkLst>
            <pc:docMk/>
            <pc:sldMk cId="3216969586" sldId="264"/>
            <ac:spMk id="13" creationId="{24B0E0DA-5162-4658-8060-A750EDAFE5A5}"/>
          </ac:spMkLst>
        </pc:spChg>
        <pc:spChg chg="del">
          <ac:chgData name="Kees Meulendijks" userId="ed72235d-632d-4eda-95ef-1a60bcc8250b" providerId="ADAL" clId="{43DCDDD5-52AC-4DF2-AB87-0FA5642EF438}" dt="2022-03-04T11:00:06.251" v="756" actId="478"/>
          <ac:spMkLst>
            <pc:docMk/>
            <pc:sldMk cId="3216969586" sldId="264"/>
            <ac:spMk id="14" creationId="{9107B929-9B4E-410E-9DC0-9069DEEAE2B4}"/>
          </ac:spMkLst>
        </pc:spChg>
        <pc:spChg chg="del">
          <ac:chgData name="Kees Meulendijks" userId="ed72235d-632d-4eda-95ef-1a60bcc8250b" providerId="ADAL" clId="{43DCDDD5-52AC-4DF2-AB87-0FA5642EF438}" dt="2022-03-04T11:00:04.758" v="755" actId="478"/>
          <ac:spMkLst>
            <pc:docMk/>
            <pc:sldMk cId="3216969586" sldId="264"/>
            <ac:spMk id="15" creationId="{AA55D2F4-59A0-440B-8BE7-D677702CDBE8}"/>
          </ac:spMkLst>
        </pc:spChg>
        <pc:picChg chg="mod">
          <ac:chgData name="Kees Meulendijks" userId="ed72235d-632d-4eda-95ef-1a60bcc8250b" providerId="ADAL" clId="{43DCDDD5-52AC-4DF2-AB87-0FA5642EF438}" dt="2022-03-04T11:04:34.595" v="863" actId="1076"/>
          <ac:picMkLst>
            <pc:docMk/>
            <pc:sldMk cId="3216969586" sldId="264"/>
            <ac:picMk id="1030" creationId="{E6FA286F-147D-47D5-A50E-9CC21ABF2D49}"/>
          </ac:picMkLst>
        </pc:picChg>
        <pc:picChg chg="del">
          <ac:chgData name="Kees Meulendijks" userId="ed72235d-632d-4eda-95ef-1a60bcc8250b" providerId="ADAL" clId="{43DCDDD5-52AC-4DF2-AB87-0FA5642EF438}" dt="2022-03-04T11:00:01.447" v="751" actId="478"/>
          <ac:picMkLst>
            <pc:docMk/>
            <pc:sldMk cId="3216969586" sldId="264"/>
            <ac:picMk id="6146" creationId="{C1410504-B938-4384-9C7C-2B67CDEEE43B}"/>
          </ac:picMkLst>
        </pc:picChg>
        <pc:picChg chg="del">
          <ac:chgData name="Kees Meulendijks" userId="ed72235d-632d-4eda-95ef-1a60bcc8250b" providerId="ADAL" clId="{43DCDDD5-52AC-4DF2-AB87-0FA5642EF438}" dt="2022-03-04T11:00:01.075" v="750" actId="478"/>
          <ac:picMkLst>
            <pc:docMk/>
            <pc:sldMk cId="3216969586" sldId="264"/>
            <ac:picMk id="6148" creationId="{8B3374D5-D4A9-418D-BC12-C0E8BBEFDCC5}"/>
          </ac:picMkLst>
        </pc:picChg>
        <pc:picChg chg="del">
          <ac:chgData name="Kees Meulendijks" userId="ed72235d-632d-4eda-95ef-1a60bcc8250b" providerId="ADAL" clId="{43DCDDD5-52AC-4DF2-AB87-0FA5642EF438}" dt="2022-03-04T11:00:01.931" v="752" actId="478"/>
          <ac:picMkLst>
            <pc:docMk/>
            <pc:sldMk cId="3216969586" sldId="264"/>
            <ac:picMk id="6150" creationId="{2DC9A531-FB7E-4E3E-A9A7-B0E379C28645}"/>
          </ac:picMkLst>
        </pc:picChg>
        <pc:picChg chg="del">
          <ac:chgData name="Kees Meulendijks" userId="ed72235d-632d-4eda-95ef-1a60bcc8250b" providerId="ADAL" clId="{43DCDDD5-52AC-4DF2-AB87-0FA5642EF438}" dt="2022-03-04T11:00:03.067" v="754" actId="478"/>
          <ac:picMkLst>
            <pc:docMk/>
            <pc:sldMk cId="3216969586" sldId="264"/>
            <ac:picMk id="6152" creationId="{246D230E-9FE0-4C46-942A-3F62F4688F94}"/>
          </ac:picMkLst>
        </pc:picChg>
        <pc:picChg chg="del">
          <ac:chgData name="Kees Meulendijks" userId="ed72235d-632d-4eda-95ef-1a60bcc8250b" providerId="ADAL" clId="{43DCDDD5-52AC-4DF2-AB87-0FA5642EF438}" dt="2022-03-04T11:00:02.665" v="753" actId="478"/>
          <ac:picMkLst>
            <pc:docMk/>
            <pc:sldMk cId="3216969586" sldId="264"/>
            <ac:picMk id="6154" creationId="{42761170-00B9-4507-B17D-B54C821BDE40}"/>
          </ac:picMkLst>
        </pc:picChg>
        <pc:picChg chg="add mod">
          <ac:chgData name="Kees Meulendijks" userId="ed72235d-632d-4eda-95ef-1a60bcc8250b" providerId="ADAL" clId="{43DCDDD5-52AC-4DF2-AB87-0FA5642EF438}" dt="2022-03-04T11:01:44.730" v="853" actId="732"/>
          <ac:picMkLst>
            <pc:docMk/>
            <pc:sldMk cId="3216969586" sldId="264"/>
            <ac:picMk id="8194" creationId="{687C9DE2-8334-4978-84F1-6773E3C69175}"/>
          </ac:picMkLst>
        </pc:picChg>
        <pc:picChg chg="add mod">
          <ac:chgData name="Kees Meulendijks" userId="ed72235d-632d-4eda-95ef-1a60bcc8250b" providerId="ADAL" clId="{43DCDDD5-52AC-4DF2-AB87-0FA5642EF438}" dt="2022-03-04T11:02:20.833" v="857" actId="1076"/>
          <ac:picMkLst>
            <pc:docMk/>
            <pc:sldMk cId="3216969586" sldId="264"/>
            <ac:picMk id="8196" creationId="{CE719835-9A1E-45D6-8EEA-0E8CBEA1CD54}"/>
          </ac:picMkLst>
        </pc:picChg>
        <pc:picChg chg="add mod">
          <ac:chgData name="Kees Meulendijks" userId="ed72235d-632d-4eda-95ef-1a60bcc8250b" providerId="ADAL" clId="{43DCDDD5-52AC-4DF2-AB87-0FA5642EF438}" dt="2022-03-04T11:04:58.049" v="869" actId="1076"/>
          <ac:picMkLst>
            <pc:docMk/>
            <pc:sldMk cId="3216969586" sldId="264"/>
            <ac:picMk id="8198" creationId="{6C15B6EC-4360-4CD2-B849-FEBF2693920B}"/>
          </ac:picMkLst>
        </pc:picChg>
        <pc:picChg chg="add mod">
          <ac:chgData name="Kees Meulendijks" userId="ed72235d-632d-4eda-95ef-1a60bcc8250b" providerId="ADAL" clId="{43DCDDD5-52AC-4DF2-AB87-0FA5642EF438}" dt="2022-03-04T11:04:55.601" v="868" actId="1076"/>
          <ac:picMkLst>
            <pc:docMk/>
            <pc:sldMk cId="3216969586" sldId="264"/>
            <ac:picMk id="8200" creationId="{23890E8D-0DCE-47BA-A022-67B23F4F1F71}"/>
          </ac:picMkLst>
        </pc:picChg>
      </pc:sldChg>
      <pc:sldChg chg="addSp delSp modSp add mod modAnim">
        <pc:chgData name="Kees Meulendijks" userId="ed72235d-632d-4eda-95ef-1a60bcc8250b" providerId="ADAL" clId="{43DCDDD5-52AC-4DF2-AB87-0FA5642EF438}" dt="2022-03-04T11:55:10.351" v="1419"/>
        <pc:sldMkLst>
          <pc:docMk/>
          <pc:sldMk cId="3592668081" sldId="265"/>
        </pc:sldMkLst>
        <pc:spChg chg="del">
          <ac:chgData name="Kees Meulendijks" userId="ed72235d-632d-4eda-95ef-1a60bcc8250b" providerId="ADAL" clId="{43DCDDD5-52AC-4DF2-AB87-0FA5642EF438}" dt="2022-03-04T11:55:06.828" v="1417" actId="478"/>
          <ac:spMkLst>
            <pc:docMk/>
            <pc:sldMk cId="3592668081" sldId="265"/>
            <ac:spMk id="2" creationId="{00000000-0000-0000-0000-000000000000}"/>
          </ac:spMkLst>
        </pc:spChg>
        <pc:spChg chg="add mod">
          <ac:chgData name="Kees Meulendijks" userId="ed72235d-632d-4eda-95ef-1a60bcc8250b" providerId="ADAL" clId="{43DCDDD5-52AC-4DF2-AB87-0FA5642EF438}" dt="2022-03-04T11:06:48.354" v="897" actId="1076"/>
          <ac:spMkLst>
            <pc:docMk/>
            <pc:sldMk cId="3592668081" sldId="265"/>
            <ac:spMk id="3" creationId="{D430E309-26EB-40FB-BE6F-229FFE753C58}"/>
          </ac:spMkLst>
        </pc:spChg>
        <pc:spChg chg="add del mod">
          <ac:chgData name="Kees Meulendijks" userId="ed72235d-632d-4eda-95ef-1a60bcc8250b" providerId="ADAL" clId="{43DCDDD5-52AC-4DF2-AB87-0FA5642EF438}" dt="2022-03-04T11:55:09.959" v="1418" actId="478"/>
          <ac:spMkLst>
            <pc:docMk/>
            <pc:sldMk cId="3592668081" sldId="265"/>
            <ac:spMk id="5" creationId="{38E3C59B-41F9-42A4-8DBD-81DD3E202EA0}"/>
          </ac:spMkLst>
        </pc:spChg>
        <pc:spChg chg="add mod">
          <ac:chgData name="Kees Meulendijks" userId="ed72235d-632d-4eda-95ef-1a60bcc8250b" providerId="ADAL" clId="{43DCDDD5-52AC-4DF2-AB87-0FA5642EF438}" dt="2022-03-04T11:06:57.673" v="908" actId="1076"/>
          <ac:spMkLst>
            <pc:docMk/>
            <pc:sldMk cId="3592668081" sldId="265"/>
            <ac:spMk id="13" creationId="{F174C054-136E-42DA-B52B-3660959B557E}"/>
          </ac:spMkLst>
        </pc:spChg>
        <pc:picChg chg="mod">
          <ac:chgData name="Kees Meulendijks" userId="ed72235d-632d-4eda-95ef-1a60bcc8250b" providerId="ADAL" clId="{43DCDDD5-52AC-4DF2-AB87-0FA5642EF438}" dt="2022-03-04T11:06:04.132" v="877" actId="1076"/>
          <ac:picMkLst>
            <pc:docMk/>
            <pc:sldMk cId="3592668081" sldId="265"/>
            <ac:picMk id="6" creationId="{EC6D4B97-1DF0-42A5-842C-F159630E471A}"/>
          </ac:picMkLst>
        </pc:picChg>
        <pc:picChg chg="add mod">
          <ac:chgData name="Kees Meulendijks" userId="ed72235d-632d-4eda-95ef-1a60bcc8250b" providerId="ADAL" clId="{43DCDDD5-52AC-4DF2-AB87-0FA5642EF438}" dt="2022-03-04T11:55:10.351" v="1419"/>
          <ac:picMkLst>
            <pc:docMk/>
            <pc:sldMk cId="3592668081" sldId="265"/>
            <ac:picMk id="16" creationId="{957A5E94-8BED-4275-9602-FAF290B897BC}"/>
          </ac:picMkLst>
        </pc:picChg>
        <pc:picChg chg="mod">
          <ac:chgData name="Kees Meulendijks" userId="ed72235d-632d-4eda-95ef-1a60bcc8250b" providerId="ADAL" clId="{43DCDDD5-52AC-4DF2-AB87-0FA5642EF438}" dt="2022-03-04T11:05:24.185" v="874" actId="1076"/>
          <ac:picMkLst>
            <pc:docMk/>
            <pc:sldMk cId="3592668081" sldId="265"/>
            <ac:picMk id="8194" creationId="{687C9DE2-8334-4978-84F1-6773E3C69175}"/>
          </ac:picMkLst>
        </pc:picChg>
        <pc:picChg chg="del">
          <ac:chgData name="Kees Meulendijks" userId="ed72235d-632d-4eda-95ef-1a60bcc8250b" providerId="ADAL" clId="{43DCDDD5-52AC-4DF2-AB87-0FA5642EF438}" dt="2022-03-04T11:05:15.969" v="871" actId="478"/>
          <ac:picMkLst>
            <pc:docMk/>
            <pc:sldMk cId="3592668081" sldId="265"/>
            <ac:picMk id="8196" creationId="{CE719835-9A1E-45D6-8EEA-0E8CBEA1CD54}"/>
          </ac:picMkLst>
        </pc:picChg>
        <pc:picChg chg="del">
          <ac:chgData name="Kees Meulendijks" userId="ed72235d-632d-4eda-95ef-1a60bcc8250b" providerId="ADAL" clId="{43DCDDD5-52AC-4DF2-AB87-0FA5642EF438}" dt="2022-03-04T11:05:16.922" v="873" actId="478"/>
          <ac:picMkLst>
            <pc:docMk/>
            <pc:sldMk cId="3592668081" sldId="265"/>
            <ac:picMk id="8198" creationId="{6C15B6EC-4360-4CD2-B849-FEBF2693920B}"/>
          </ac:picMkLst>
        </pc:picChg>
        <pc:picChg chg="del">
          <ac:chgData name="Kees Meulendijks" userId="ed72235d-632d-4eda-95ef-1a60bcc8250b" providerId="ADAL" clId="{43DCDDD5-52AC-4DF2-AB87-0FA5642EF438}" dt="2022-03-04T11:05:16.412" v="872" actId="478"/>
          <ac:picMkLst>
            <pc:docMk/>
            <pc:sldMk cId="3592668081" sldId="265"/>
            <ac:picMk id="8200" creationId="{23890E8D-0DCE-47BA-A022-67B23F4F1F71}"/>
          </ac:picMkLst>
        </pc:picChg>
        <pc:picChg chg="add mod">
          <ac:chgData name="Kees Meulendijks" userId="ed72235d-632d-4eda-95ef-1a60bcc8250b" providerId="ADAL" clId="{43DCDDD5-52AC-4DF2-AB87-0FA5642EF438}" dt="2022-03-04T11:06:09.065" v="878" actId="1076"/>
          <ac:picMkLst>
            <pc:docMk/>
            <pc:sldMk cId="3592668081" sldId="265"/>
            <ac:picMk id="9218" creationId="{C2CCC421-F3A0-4818-B49B-96526C294791}"/>
          </ac:picMkLst>
        </pc:picChg>
      </pc:sldChg>
      <pc:sldChg chg="addSp delSp modSp add mod modAnim">
        <pc:chgData name="Kees Meulendijks" userId="ed72235d-632d-4eda-95ef-1a60bcc8250b" providerId="ADAL" clId="{43DCDDD5-52AC-4DF2-AB87-0FA5642EF438}" dt="2022-03-04T11:55:18.341" v="1421"/>
        <pc:sldMkLst>
          <pc:docMk/>
          <pc:sldMk cId="2445072751" sldId="266"/>
        </pc:sldMkLst>
        <pc:spChg chg="del">
          <ac:chgData name="Kees Meulendijks" userId="ed72235d-632d-4eda-95ef-1a60bcc8250b" providerId="ADAL" clId="{43DCDDD5-52AC-4DF2-AB87-0FA5642EF438}" dt="2022-03-04T11:55:17.987" v="1420" actId="478"/>
          <ac:spMkLst>
            <pc:docMk/>
            <pc:sldMk cId="2445072751" sldId="266"/>
            <ac:spMk id="2" creationId="{00000000-0000-0000-0000-000000000000}"/>
          </ac:spMkLst>
        </pc:spChg>
        <pc:spChg chg="mod">
          <ac:chgData name="Kees Meulendijks" userId="ed72235d-632d-4eda-95ef-1a60bcc8250b" providerId="ADAL" clId="{43DCDDD5-52AC-4DF2-AB87-0FA5642EF438}" dt="2022-03-04T11:07:34.775" v="922" actId="20577"/>
          <ac:spMkLst>
            <pc:docMk/>
            <pc:sldMk cId="2445072751" sldId="266"/>
            <ac:spMk id="3" creationId="{D430E309-26EB-40FB-BE6F-229FFE753C58}"/>
          </ac:spMkLst>
        </pc:spChg>
        <pc:spChg chg="add mod">
          <ac:chgData name="Kees Meulendijks" userId="ed72235d-632d-4eda-95ef-1a60bcc8250b" providerId="ADAL" clId="{43DCDDD5-52AC-4DF2-AB87-0FA5642EF438}" dt="2022-03-04T11:55:17.987" v="1420" actId="478"/>
          <ac:spMkLst>
            <pc:docMk/>
            <pc:sldMk cId="2445072751" sldId="266"/>
            <ac:spMk id="5" creationId="{CA9330CD-1A6B-4406-90B7-0F8F5DE641EC}"/>
          </ac:spMkLst>
        </pc:spChg>
        <pc:spChg chg="mod">
          <ac:chgData name="Kees Meulendijks" userId="ed72235d-632d-4eda-95ef-1a60bcc8250b" providerId="ADAL" clId="{43DCDDD5-52AC-4DF2-AB87-0FA5642EF438}" dt="2022-03-04T11:07:24.224" v="917" actId="20577"/>
          <ac:spMkLst>
            <pc:docMk/>
            <pc:sldMk cId="2445072751" sldId="266"/>
            <ac:spMk id="13" creationId="{F174C054-136E-42DA-B52B-3660959B557E}"/>
          </ac:spMkLst>
        </pc:spChg>
        <pc:picChg chg="add mod">
          <ac:chgData name="Kees Meulendijks" userId="ed72235d-632d-4eda-95ef-1a60bcc8250b" providerId="ADAL" clId="{43DCDDD5-52AC-4DF2-AB87-0FA5642EF438}" dt="2022-03-04T11:07:18.979" v="911"/>
          <ac:picMkLst>
            <pc:docMk/>
            <pc:sldMk cId="2445072751" sldId="266"/>
            <ac:picMk id="11" creationId="{27AD3ED7-1A82-4087-A9CF-24FDAC7F43E0}"/>
          </ac:picMkLst>
        </pc:picChg>
        <pc:picChg chg="add mod">
          <ac:chgData name="Kees Meulendijks" userId="ed72235d-632d-4eda-95ef-1a60bcc8250b" providerId="ADAL" clId="{43DCDDD5-52AC-4DF2-AB87-0FA5642EF438}" dt="2022-03-04T11:55:18.341" v="1421"/>
          <ac:picMkLst>
            <pc:docMk/>
            <pc:sldMk cId="2445072751" sldId="266"/>
            <ac:picMk id="15" creationId="{CAFC3019-C57C-4EE4-B60E-9D5EA9745D43}"/>
          </ac:picMkLst>
        </pc:picChg>
        <pc:picChg chg="del">
          <ac:chgData name="Kees Meulendijks" userId="ed72235d-632d-4eda-95ef-1a60bcc8250b" providerId="ADAL" clId="{43DCDDD5-52AC-4DF2-AB87-0FA5642EF438}" dt="2022-03-04T11:07:21.649" v="912" actId="478"/>
          <ac:picMkLst>
            <pc:docMk/>
            <pc:sldMk cId="2445072751" sldId="266"/>
            <ac:picMk id="8194" creationId="{687C9DE2-8334-4978-84F1-6773E3C69175}"/>
          </ac:picMkLst>
        </pc:picChg>
        <pc:picChg chg="del">
          <ac:chgData name="Kees Meulendijks" userId="ed72235d-632d-4eda-95ef-1a60bcc8250b" providerId="ADAL" clId="{43DCDDD5-52AC-4DF2-AB87-0FA5642EF438}" dt="2022-03-04T11:08:01.140" v="924" actId="478"/>
          <ac:picMkLst>
            <pc:docMk/>
            <pc:sldMk cId="2445072751" sldId="266"/>
            <ac:picMk id="9218" creationId="{C2CCC421-F3A0-4818-B49B-96526C294791}"/>
          </ac:picMkLst>
        </pc:picChg>
        <pc:picChg chg="add mod">
          <ac:chgData name="Kees Meulendijks" userId="ed72235d-632d-4eda-95ef-1a60bcc8250b" providerId="ADAL" clId="{43DCDDD5-52AC-4DF2-AB87-0FA5642EF438}" dt="2022-03-04T11:08:16.401" v="928" actId="14100"/>
          <ac:picMkLst>
            <pc:docMk/>
            <pc:sldMk cId="2445072751" sldId="266"/>
            <ac:picMk id="10242" creationId="{15FD7E5C-6C55-4758-868E-A27FADAF8048}"/>
          </ac:picMkLst>
        </pc:picChg>
      </pc:sldChg>
      <pc:sldChg chg="addSp delSp modSp add mod modAnim">
        <pc:chgData name="Kees Meulendijks" userId="ed72235d-632d-4eda-95ef-1a60bcc8250b" providerId="ADAL" clId="{43DCDDD5-52AC-4DF2-AB87-0FA5642EF438}" dt="2022-03-04T11:55:23.133" v="1423"/>
        <pc:sldMkLst>
          <pc:docMk/>
          <pc:sldMk cId="3713754414" sldId="267"/>
        </pc:sldMkLst>
        <pc:spChg chg="del">
          <ac:chgData name="Kees Meulendijks" userId="ed72235d-632d-4eda-95ef-1a60bcc8250b" providerId="ADAL" clId="{43DCDDD5-52AC-4DF2-AB87-0FA5642EF438}" dt="2022-03-04T11:55:22.642" v="1422" actId="478"/>
          <ac:spMkLst>
            <pc:docMk/>
            <pc:sldMk cId="3713754414" sldId="267"/>
            <ac:spMk id="2" creationId="{00000000-0000-0000-0000-000000000000}"/>
          </ac:spMkLst>
        </pc:spChg>
        <pc:spChg chg="mod">
          <ac:chgData name="Kees Meulendijks" userId="ed72235d-632d-4eda-95ef-1a60bcc8250b" providerId="ADAL" clId="{43DCDDD5-52AC-4DF2-AB87-0FA5642EF438}" dt="2022-03-04T11:11:47.313" v="1037" actId="1076"/>
          <ac:spMkLst>
            <pc:docMk/>
            <pc:sldMk cId="3713754414" sldId="267"/>
            <ac:spMk id="3" creationId="{D430E309-26EB-40FB-BE6F-229FFE753C58}"/>
          </ac:spMkLst>
        </pc:spChg>
        <pc:spChg chg="add mod">
          <ac:chgData name="Kees Meulendijks" userId="ed72235d-632d-4eda-95ef-1a60bcc8250b" providerId="ADAL" clId="{43DCDDD5-52AC-4DF2-AB87-0FA5642EF438}" dt="2022-03-04T11:55:22.642" v="1422" actId="478"/>
          <ac:spMkLst>
            <pc:docMk/>
            <pc:sldMk cId="3713754414" sldId="267"/>
            <ac:spMk id="5" creationId="{E3A68159-E491-42F3-A595-2B9F57EE7609}"/>
          </ac:spMkLst>
        </pc:spChg>
        <pc:spChg chg="mod">
          <ac:chgData name="Kees Meulendijks" userId="ed72235d-632d-4eda-95ef-1a60bcc8250b" providerId="ADAL" clId="{43DCDDD5-52AC-4DF2-AB87-0FA5642EF438}" dt="2022-03-04T11:12:38.524" v="1080" actId="1076"/>
          <ac:spMkLst>
            <pc:docMk/>
            <pc:sldMk cId="3713754414" sldId="267"/>
            <ac:spMk id="13" creationId="{F174C054-136E-42DA-B52B-3660959B557E}"/>
          </ac:spMkLst>
        </pc:spChg>
        <pc:picChg chg="del">
          <ac:chgData name="Kees Meulendijks" userId="ed72235d-632d-4eda-95ef-1a60bcc8250b" providerId="ADAL" clId="{43DCDDD5-52AC-4DF2-AB87-0FA5642EF438}" dt="2022-03-04T11:09:17.473" v="935" actId="478"/>
          <ac:picMkLst>
            <pc:docMk/>
            <pc:sldMk cId="3713754414" sldId="267"/>
            <ac:picMk id="11" creationId="{27AD3ED7-1A82-4087-A9CF-24FDAC7F43E0}"/>
          </ac:picMkLst>
        </pc:picChg>
        <pc:picChg chg="add del mod">
          <ac:chgData name="Kees Meulendijks" userId="ed72235d-632d-4eda-95ef-1a60bcc8250b" providerId="ADAL" clId="{43DCDDD5-52AC-4DF2-AB87-0FA5642EF438}" dt="2022-03-04T11:13:48.827" v="1086" actId="478"/>
          <ac:picMkLst>
            <pc:docMk/>
            <pc:sldMk cId="3713754414" sldId="267"/>
            <ac:picMk id="12" creationId="{F2B0BEFB-F440-4434-8491-2627D1D3C91A}"/>
          </ac:picMkLst>
        </pc:picChg>
        <pc:picChg chg="add mod">
          <ac:chgData name="Kees Meulendijks" userId="ed72235d-632d-4eda-95ef-1a60bcc8250b" providerId="ADAL" clId="{43DCDDD5-52AC-4DF2-AB87-0FA5642EF438}" dt="2022-03-04T11:55:23.133" v="1423"/>
          <ac:picMkLst>
            <pc:docMk/>
            <pc:sldMk cId="3713754414" sldId="267"/>
            <ac:picMk id="17" creationId="{1B2B6954-3C59-4903-9B4F-7C2964883416}"/>
          </ac:picMkLst>
        </pc:picChg>
        <pc:picChg chg="del">
          <ac:chgData name="Kees Meulendijks" userId="ed72235d-632d-4eda-95ef-1a60bcc8250b" providerId="ADAL" clId="{43DCDDD5-52AC-4DF2-AB87-0FA5642EF438}" dt="2022-03-04T11:10:17.564" v="940" actId="478"/>
          <ac:picMkLst>
            <pc:docMk/>
            <pc:sldMk cId="3713754414" sldId="267"/>
            <ac:picMk id="10242" creationId="{15FD7E5C-6C55-4758-868E-A27FADAF8048}"/>
          </ac:picMkLst>
        </pc:picChg>
        <pc:picChg chg="add mod">
          <ac:chgData name="Kees Meulendijks" userId="ed72235d-632d-4eda-95ef-1a60bcc8250b" providerId="ADAL" clId="{43DCDDD5-52AC-4DF2-AB87-0FA5642EF438}" dt="2022-03-04T11:12:42.888" v="1081" actId="1076"/>
          <ac:picMkLst>
            <pc:docMk/>
            <pc:sldMk cId="3713754414" sldId="267"/>
            <ac:picMk id="11266" creationId="{B8A46450-03B3-44F4-BDE5-C5C1AC99E047}"/>
          </ac:picMkLst>
        </pc:picChg>
        <pc:picChg chg="add mod">
          <ac:chgData name="Kees Meulendijks" userId="ed72235d-632d-4eda-95ef-1a60bcc8250b" providerId="ADAL" clId="{43DCDDD5-52AC-4DF2-AB87-0FA5642EF438}" dt="2022-03-04T11:13:08.760" v="1085" actId="1076"/>
          <ac:picMkLst>
            <pc:docMk/>
            <pc:sldMk cId="3713754414" sldId="267"/>
            <ac:picMk id="11268" creationId="{50F59BF5-5079-489D-9B74-B95C579DBA02}"/>
          </ac:picMkLst>
        </pc:picChg>
        <pc:picChg chg="add mod">
          <ac:chgData name="Kees Meulendijks" userId="ed72235d-632d-4eda-95ef-1a60bcc8250b" providerId="ADAL" clId="{43DCDDD5-52AC-4DF2-AB87-0FA5642EF438}" dt="2022-03-04T11:14:09.072" v="1091" actId="1076"/>
          <ac:picMkLst>
            <pc:docMk/>
            <pc:sldMk cId="3713754414" sldId="267"/>
            <ac:picMk id="11270" creationId="{720B4D9E-CC52-4BD5-90DB-CD97AC108225}"/>
          </ac:picMkLst>
        </pc:picChg>
      </pc:sldChg>
      <pc:sldChg chg="addSp delSp modSp add mod delAnim modAnim">
        <pc:chgData name="Kees Meulendijks" userId="ed72235d-632d-4eda-95ef-1a60bcc8250b" providerId="ADAL" clId="{43DCDDD5-52AC-4DF2-AB87-0FA5642EF438}" dt="2022-03-04T11:55:30.066" v="1425"/>
        <pc:sldMkLst>
          <pc:docMk/>
          <pc:sldMk cId="3280025160" sldId="268"/>
        </pc:sldMkLst>
        <pc:spChg chg="del">
          <ac:chgData name="Kees Meulendijks" userId="ed72235d-632d-4eda-95ef-1a60bcc8250b" providerId="ADAL" clId="{43DCDDD5-52AC-4DF2-AB87-0FA5642EF438}" dt="2022-03-04T11:55:29.709" v="1424" actId="478"/>
          <ac:spMkLst>
            <pc:docMk/>
            <pc:sldMk cId="3280025160" sldId="268"/>
            <ac:spMk id="2" creationId="{00000000-0000-0000-0000-000000000000}"/>
          </ac:spMkLst>
        </pc:spChg>
        <pc:spChg chg="del">
          <ac:chgData name="Kees Meulendijks" userId="ed72235d-632d-4eda-95ef-1a60bcc8250b" providerId="ADAL" clId="{43DCDDD5-52AC-4DF2-AB87-0FA5642EF438}" dt="2022-03-04T11:19:31.042" v="1097" actId="478"/>
          <ac:spMkLst>
            <pc:docMk/>
            <pc:sldMk cId="3280025160" sldId="268"/>
            <ac:spMk id="3" creationId="{D430E309-26EB-40FB-BE6F-229FFE753C58}"/>
          </ac:spMkLst>
        </pc:spChg>
        <pc:spChg chg="add mod">
          <ac:chgData name="Kees Meulendijks" userId="ed72235d-632d-4eda-95ef-1a60bcc8250b" providerId="ADAL" clId="{43DCDDD5-52AC-4DF2-AB87-0FA5642EF438}" dt="2022-03-04T11:55:29.709" v="1424" actId="478"/>
          <ac:spMkLst>
            <pc:docMk/>
            <pc:sldMk cId="3280025160" sldId="268"/>
            <ac:spMk id="5" creationId="{00E53204-7B7E-4815-AEB6-2D8E9CC03785}"/>
          </ac:spMkLst>
        </pc:spChg>
        <pc:spChg chg="mod">
          <ac:chgData name="Kees Meulendijks" userId="ed72235d-632d-4eda-95ef-1a60bcc8250b" providerId="ADAL" clId="{43DCDDD5-52AC-4DF2-AB87-0FA5642EF438}" dt="2022-03-04T11:21:49.786" v="1328" actId="115"/>
          <ac:spMkLst>
            <pc:docMk/>
            <pc:sldMk cId="3280025160" sldId="268"/>
            <ac:spMk id="10" creationId="{67A20FD4-899B-4D5B-9EDF-B24C0D378F66}"/>
          </ac:spMkLst>
        </pc:spChg>
        <pc:spChg chg="del">
          <ac:chgData name="Kees Meulendijks" userId="ed72235d-632d-4eda-95ef-1a60bcc8250b" providerId="ADAL" clId="{43DCDDD5-52AC-4DF2-AB87-0FA5642EF438}" dt="2022-03-04T11:19:32.810" v="1098" actId="478"/>
          <ac:spMkLst>
            <pc:docMk/>
            <pc:sldMk cId="3280025160" sldId="268"/>
            <ac:spMk id="13" creationId="{F174C054-136E-42DA-B52B-3660959B557E}"/>
          </ac:spMkLst>
        </pc:spChg>
        <pc:picChg chg="add mod">
          <ac:chgData name="Kees Meulendijks" userId="ed72235d-632d-4eda-95ef-1a60bcc8250b" providerId="ADAL" clId="{43DCDDD5-52AC-4DF2-AB87-0FA5642EF438}" dt="2022-03-04T11:21:36.176" v="1324" actId="1076"/>
          <ac:picMkLst>
            <pc:docMk/>
            <pc:sldMk cId="3280025160" sldId="268"/>
            <ac:picMk id="12" creationId="{16175234-79C7-449C-BB01-96053BD175EB}"/>
          </ac:picMkLst>
        </pc:picChg>
        <pc:picChg chg="add mod">
          <ac:chgData name="Kees Meulendijks" userId="ed72235d-632d-4eda-95ef-1a60bcc8250b" providerId="ADAL" clId="{43DCDDD5-52AC-4DF2-AB87-0FA5642EF438}" dt="2022-03-04T11:21:38.536" v="1325" actId="1076"/>
          <ac:picMkLst>
            <pc:docMk/>
            <pc:sldMk cId="3280025160" sldId="268"/>
            <ac:picMk id="14" creationId="{55C2815C-95C0-4D00-BE93-58F0AE99874F}"/>
          </ac:picMkLst>
        </pc:picChg>
        <pc:picChg chg="add mod">
          <ac:chgData name="Kees Meulendijks" userId="ed72235d-632d-4eda-95ef-1a60bcc8250b" providerId="ADAL" clId="{43DCDDD5-52AC-4DF2-AB87-0FA5642EF438}" dt="2022-03-04T11:55:30.066" v="1425"/>
          <ac:picMkLst>
            <pc:docMk/>
            <pc:sldMk cId="3280025160" sldId="268"/>
            <ac:picMk id="16" creationId="{52CBA99B-ABDE-4D07-AA75-3B8833C75206}"/>
          </ac:picMkLst>
        </pc:picChg>
        <pc:picChg chg="del">
          <ac:chgData name="Kees Meulendijks" userId="ed72235d-632d-4eda-95ef-1a60bcc8250b" providerId="ADAL" clId="{43DCDDD5-52AC-4DF2-AB87-0FA5642EF438}" dt="2022-03-04T11:19:29.538" v="1096" actId="478"/>
          <ac:picMkLst>
            <pc:docMk/>
            <pc:sldMk cId="3280025160" sldId="268"/>
            <ac:picMk id="11266" creationId="{B8A46450-03B3-44F4-BDE5-C5C1AC99E047}"/>
          </ac:picMkLst>
        </pc:picChg>
        <pc:picChg chg="del">
          <ac:chgData name="Kees Meulendijks" userId="ed72235d-632d-4eda-95ef-1a60bcc8250b" providerId="ADAL" clId="{43DCDDD5-52AC-4DF2-AB87-0FA5642EF438}" dt="2022-03-04T11:19:33.770" v="1100" actId="478"/>
          <ac:picMkLst>
            <pc:docMk/>
            <pc:sldMk cId="3280025160" sldId="268"/>
            <ac:picMk id="11268" creationId="{50F59BF5-5079-489D-9B74-B95C579DBA02}"/>
          </ac:picMkLst>
        </pc:picChg>
        <pc:picChg chg="del">
          <ac:chgData name="Kees Meulendijks" userId="ed72235d-632d-4eda-95ef-1a60bcc8250b" providerId="ADAL" clId="{43DCDDD5-52AC-4DF2-AB87-0FA5642EF438}" dt="2022-03-04T11:19:33.341" v="1099" actId="478"/>
          <ac:picMkLst>
            <pc:docMk/>
            <pc:sldMk cId="3280025160" sldId="268"/>
            <ac:picMk id="11270" creationId="{720B4D9E-CC52-4BD5-90DB-CD97AC108225}"/>
          </ac:picMkLst>
        </pc:picChg>
      </pc:sldChg>
      <pc:sldChg chg="add del">
        <pc:chgData name="Kees Meulendijks" userId="ed72235d-632d-4eda-95ef-1a60bcc8250b" providerId="ADAL" clId="{43DCDDD5-52AC-4DF2-AB87-0FA5642EF438}" dt="2022-03-04T11:09:18.644" v="937"/>
        <pc:sldMkLst>
          <pc:docMk/>
          <pc:sldMk cId="3529816163" sldId="268"/>
        </pc:sldMkLst>
      </pc:sldChg>
      <pc:sldChg chg="addSp delSp modSp add mod">
        <pc:chgData name="Kees Meulendijks" userId="ed72235d-632d-4eda-95ef-1a60bcc8250b" providerId="ADAL" clId="{43DCDDD5-52AC-4DF2-AB87-0FA5642EF438}" dt="2022-03-04T11:55:41.221" v="1428" actId="478"/>
        <pc:sldMkLst>
          <pc:docMk/>
          <pc:sldMk cId="3269867784" sldId="269"/>
        </pc:sldMkLst>
        <pc:spChg chg="del">
          <ac:chgData name="Kees Meulendijks" userId="ed72235d-632d-4eda-95ef-1a60bcc8250b" providerId="ADAL" clId="{43DCDDD5-52AC-4DF2-AB87-0FA5642EF438}" dt="2022-03-04T11:55:34.773" v="1426" actId="478"/>
          <ac:spMkLst>
            <pc:docMk/>
            <pc:sldMk cId="3269867784" sldId="269"/>
            <ac:spMk id="2" creationId="{00000000-0000-0000-0000-000000000000}"/>
          </ac:spMkLst>
        </pc:spChg>
        <pc:spChg chg="add del mod">
          <ac:chgData name="Kees Meulendijks" userId="ed72235d-632d-4eda-95ef-1a60bcc8250b" providerId="ADAL" clId="{43DCDDD5-52AC-4DF2-AB87-0FA5642EF438}" dt="2022-03-04T11:55:41.221" v="1428" actId="478"/>
          <ac:spMkLst>
            <pc:docMk/>
            <pc:sldMk cId="3269867784" sldId="269"/>
            <ac:spMk id="4" creationId="{802A9EC6-E552-43D6-9DE2-26F2FE93BFAC}"/>
          </ac:spMkLst>
        </pc:spChg>
        <pc:spChg chg="mod">
          <ac:chgData name="Kees Meulendijks" userId="ed72235d-632d-4eda-95ef-1a60bcc8250b" providerId="ADAL" clId="{43DCDDD5-52AC-4DF2-AB87-0FA5642EF438}" dt="2022-03-04T11:24:18.562" v="1353" actId="20577"/>
          <ac:spMkLst>
            <pc:docMk/>
            <pc:sldMk cId="3269867784" sldId="269"/>
            <ac:spMk id="10" creationId="{67A20FD4-899B-4D5B-9EDF-B24C0D378F66}"/>
          </ac:spMkLst>
        </pc:spChg>
        <pc:picChg chg="add mod">
          <ac:chgData name="Kees Meulendijks" userId="ed72235d-632d-4eda-95ef-1a60bcc8250b" providerId="ADAL" clId="{43DCDDD5-52AC-4DF2-AB87-0FA5642EF438}" dt="2022-03-04T11:55:35.181" v="1427"/>
          <ac:picMkLst>
            <pc:docMk/>
            <pc:sldMk cId="3269867784" sldId="269"/>
            <ac:picMk id="11" creationId="{0D4CF8B7-5B25-48EC-B33B-E161A2CC4010}"/>
          </ac:picMkLst>
        </pc:picChg>
        <pc:picChg chg="del">
          <ac:chgData name="Kees Meulendijks" userId="ed72235d-632d-4eda-95ef-1a60bcc8250b" providerId="ADAL" clId="{43DCDDD5-52AC-4DF2-AB87-0FA5642EF438}" dt="2022-03-04T11:22:42.107" v="1330" actId="478"/>
          <ac:picMkLst>
            <pc:docMk/>
            <pc:sldMk cId="3269867784" sldId="269"/>
            <ac:picMk id="12" creationId="{16175234-79C7-449C-BB01-96053BD175EB}"/>
          </ac:picMkLst>
        </pc:picChg>
        <pc:picChg chg="del">
          <ac:chgData name="Kees Meulendijks" userId="ed72235d-632d-4eda-95ef-1a60bcc8250b" providerId="ADAL" clId="{43DCDDD5-52AC-4DF2-AB87-0FA5642EF438}" dt="2022-03-04T11:22:43.065" v="1331" actId="478"/>
          <ac:picMkLst>
            <pc:docMk/>
            <pc:sldMk cId="3269867784" sldId="269"/>
            <ac:picMk id="14" creationId="{55C2815C-95C0-4D00-BE93-58F0AE99874F}"/>
          </ac:picMkLst>
        </pc:picChg>
      </pc:sldChg>
    </pc:docChg>
  </pc:docChgLst>
  <pc:docChgLst>
    <pc:chgData name="Kees Meulendijks" userId="ed72235d-632d-4eda-95ef-1a60bcc8250b" providerId="ADAL" clId="{F7261AA3-D4DC-4883-AE2B-F1BA5AC1D348}"/>
    <pc:docChg chg="undo custSel addSld modSld">
      <pc:chgData name="Kees Meulendijks" userId="ed72235d-632d-4eda-95ef-1a60bcc8250b" providerId="ADAL" clId="{F7261AA3-D4DC-4883-AE2B-F1BA5AC1D348}" dt="2022-03-04T13:38:36.168" v="94" actId="20577"/>
      <pc:docMkLst>
        <pc:docMk/>
      </pc:docMkLst>
      <pc:sldChg chg="addSp modSp mod">
        <pc:chgData name="Kees Meulendijks" userId="ed72235d-632d-4eda-95ef-1a60bcc8250b" providerId="ADAL" clId="{F7261AA3-D4DC-4883-AE2B-F1BA5AC1D348}" dt="2022-03-04T13:20:40.660" v="10"/>
        <pc:sldMkLst>
          <pc:docMk/>
          <pc:sldMk cId="2429453744" sldId="257"/>
        </pc:sldMkLst>
        <pc:picChg chg="add mod">
          <ac:chgData name="Kees Meulendijks" userId="ed72235d-632d-4eda-95ef-1a60bcc8250b" providerId="ADAL" clId="{F7261AA3-D4DC-4883-AE2B-F1BA5AC1D348}" dt="2022-03-04T13:20:40.660" v="10"/>
          <ac:picMkLst>
            <pc:docMk/>
            <pc:sldMk cId="2429453744" sldId="257"/>
            <ac:picMk id="3" creationId="{349FE415-7637-45C6-86BD-C312CCDCD19B}"/>
          </ac:picMkLst>
        </pc:picChg>
        <pc:picChg chg="mod">
          <ac:chgData name="Kees Meulendijks" userId="ed72235d-632d-4eda-95ef-1a60bcc8250b" providerId="ADAL" clId="{F7261AA3-D4DC-4883-AE2B-F1BA5AC1D348}" dt="2022-03-04T13:20:36.479" v="9" actId="1076"/>
          <ac:picMkLst>
            <pc:docMk/>
            <pc:sldMk cId="2429453744" sldId="257"/>
            <ac:picMk id="4" creationId="{4986260F-B6D9-4C8C-A658-671E2C07449C}"/>
          </ac:picMkLst>
        </pc:picChg>
      </pc:sldChg>
      <pc:sldChg chg="delSp modSp mod">
        <pc:chgData name="Kees Meulendijks" userId="ed72235d-632d-4eda-95ef-1a60bcc8250b" providerId="ADAL" clId="{F7261AA3-D4DC-4883-AE2B-F1BA5AC1D348}" dt="2022-03-04T13:30:45.200" v="54" actId="478"/>
        <pc:sldMkLst>
          <pc:docMk/>
          <pc:sldMk cId="2143036541" sldId="259"/>
        </pc:sldMkLst>
        <pc:spChg chg="del mod">
          <ac:chgData name="Kees Meulendijks" userId="ed72235d-632d-4eda-95ef-1a60bcc8250b" providerId="ADAL" clId="{F7261AA3-D4DC-4883-AE2B-F1BA5AC1D348}" dt="2022-03-04T13:30:45.200" v="54" actId="478"/>
          <ac:spMkLst>
            <pc:docMk/>
            <pc:sldMk cId="2143036541" sldId="259"/>
            <ac:spMk id="7" creationId="{A2BCB852-156C-4212-9AAC-0C9E4F69CC39}"/>
          </ac:spMkLst>
        </pc:spChg>
      </pc:sldChg>
      <pc:sldChg chg="addSp delSp modSp mod">
        <pc:chgData name="Kees Meulendijks" userId="ed72235d-632d-4eda-95ef-1a60bcc8250b" providerId="ADAL" clId="{F7261AA3-D4DC-4883-AE2B-F1BA5AC1D348}" dt="2022-03-04T13:38:36.168" v="94" actId="20577"/>
        <pc:sldMkLst>
          <pc:docMk/>
          <pc:sldMk cId="3196654942" sldId="260"/>
        </pc:sldMkLst>
        <pc:spChg chg="del">
          <ac:chgData name="Kees Meulendijks" userId="ed72235d-632d-4eda-95ef-1a60bcc8250b" providerId="ADAL" clId="{F7261AA3-D4DC-4883-AE2B-F1BA5AC1D348}" dt="2022-03-04T13:38:08.952" v="57" actId="478"/>
          <ac:spMkLst>
            <pc:docMk/>
            <pc:sldMk cId="3196654942" sldId="260"/>
            <ac:spMk id="4" creationId="{FC7EFDAD-484E-45EC-BD30-A9949796DD89}"/>
          </ac:spMkLst>
        </pc:spChg>
        <pc:spChg chg="mod">
          <ac:chgData name="Kees Meulendijks" userId="ed72235d-632d-4eda-95ef-1a60bcc8250b" providerId="ADAL" clId="{F7261AA3-D4DC-4883-AE2B-F1BA5AC1D348}" dt="2022-03-04T13:38:36.168" v="94" actId="20577"/>
          <ac:spMkLst>
            <pc:docMk/>
            <pc:sldMk cId="3196654942" sldId="260"/>
            <ac:spMk id="10" creationId="{67A20FD4-899B-4D5B-9EDF-B24C0D378F66}"/>
          </ac:spMkLst>
        </pc:spChg>
        <pc:picChg chg="add del">
          <ac:chgData name="Kees Meulendijks" userId="ed72235d-632d-4eda-95ef-1a60bcc8250b" providerId="ADAL" clId="{F7261AA3-D4DC-4883-AE2B-F1BA5AC1D348}" dt="2022-03-04T13:38:05.450" v="56" actId="478"/>
          <ac:picMkLst>
            <pc:docMk/>
            <pc:sldMk cId="3196654942" sldId="260"/>
            <ac:picMk id="1030" creationId="{E6FA286F-147D-47D5-A50E-9CC21ABF2D49}"/>
          </ac:picMkLst>
        </pc:picChg>
      </pc:sldChg>
      <pc:sldChg chg="addSp modSp add mod">
        <pc:chgData name="Kees Meulendijks" userId="ed72235d-632d-4eda-95ef-1a60bcc8250b" providerId="ADAL" clId="{F7261AA3-D4DC-4883-AE2B-F1BA5AC1D348}" dt="2022-03-04T13:23:47.343" v="52" actId="1076"/>
        <pc:sldMkLst>
          <pc:docMk/>
          <pc:sldMk cId="2523366462" sldId="270"/>
        </pc:sldMkLst>
        <pc:picChg chg="mod modCrop">
          <ac:chgData name="Kees Meulendijks" userId="ed72235d-632d-4eda-95ef-1a60bcc8250b" providerId="ADAL" clId="{F7261AA3-D4DC-4883-AE2B-F1BA5AC1D348}" dt="2022-03-04T13:23:45.225" v="51" actId="1076"/>
          <ac:picMkLst>
            <pc:docMk/>
            <pc:sldMk cId="2523366462" sldId="270"/>
            <ac:picMk id="3" creationId="{349FE415-7637-45C6-86BD-C312CCDCD19B}"/>
          </ac:picMkLst>
        </pc:picChg>
        <pc:picChg chg="mod">
          <ac:chgData name="Kees Meulendijks" userId="ed72235d-632d-4eda-95ef-1a60bcc8250b" providerId="ADAL" clId="{F7261AA3-D4DC-4883-AE2B-F1BA5AC1D348}" dt="2022-03-04T13:21:28.968" v="18" actId="1076"/>
          <ac:picMkLst>
            <pc:docMk/>
            <pc:sldMk cId="2523366462" sldId="270"/>
            <ac:picMk id="4" creationId="{4986260F-B6D9-4C8C-A658-671E2C07449C}"/>
          </ac:picMkLst>
        </pc:picChg>
        <pc:picChg chg="add mod modCrop">
          <ac:chgData name="Kees Meulendijks" userId="ed72235d-632d-4eda-95ef-1a60bcc8250b" providerId="ADAL" clId="{F7261AA3-D4DC-4883-AE2B-F1BA5AC1D348}" dt="2022-03-04T13:23:47.343" v="52" actId="1076"/>
          <ac:picMkLst>
            <pc:docMk/>
            <pc:sldMk cId="2523366462" sldId="270"/>
            <ac:picMk id="6" creationId="{E2757A2E-6ADE-4CFD-8F56-921BD96D2D09}"/>
          </ac:picMkLst>
        </pc:picChg>
        <pc:picChg chg="add mod modCrop">
          <ac:chgData name="Kees Meulendijks" userId="ed72235d-632d-4eda-95ef-1a60bcc8250b" providerId="ADAL" clId="{F7261AA3-D4DC-4883-AE2B-F1BA5AC1D348}" dt="2022-03-04T13:23:35.600" v="48" actId="1076"/>
          <ac:picMkLst>
            <pc:docMk/>
            <pc:sldMk cId="2523366462" sldId="270"/>
            <ac:picMk id="7" creationId="{96796F5E-9976-4F93-89F3-5494EF7CEAC0}"/>
          </ac:picMkLst>
        </pc:picChg>
        <pc:picChg chg="add mod modCrop">
          <ac:chgData name="Kees Meulendijks" userId="ed72235d-632d-4eda-95ef-1a60bcc8250b" providerId="ADAL" clId="{F7261AA3-D4DC-4883-AE2B-F1BA5AC1D348}" dt="2022-03-04T13:23:38.808" v="49" actId="1076"/>
          <ac:picMkLst>
            <pc:docMk/>
            <pc:sldMk cId="2523366462" sldId="270"/>
            <ac:picMk id="8" creationId="{A9924BE3-FF27-4D8C-B16E-1D0D4EF6353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06.03.2022</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06.03.2022</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06.03.2022</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06.03.2022</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06.03.2022</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06.03.2022</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06.03.2022</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06.03.2022</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06.03.2022</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06.03.2022</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06.03.2022</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06.03.2022</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6D4B97-1DF0-42A5-842C-F159630E471A}"/>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995180" y="1062993"/>
            <a:ext cx="6201640" cy="5782482"/>
          </a:xfrm>
          <a:prstGeom prst="rect">
            <a:avLst/>
          </a:prstGeom>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n on Doodling and Drawing Inspiration!">
            <a:extLst>
              <a:ext uri="{FF2B5EF4-FFF2-40B4-BE49-F238E27FC236}">
                <a16:creationId xmlns:a16="http://schemas.microsoft.com/office/drawing/2014/main" id="{6ED33830-ECD4-40ED-A10B-C66106C74B75}"/>
              </a:ext>
            </a:extLst>
          </p:cNvPr>
          <p:cNvPicPr>
            <a:picLocks noChangeAspect="1" noChangeArrowheads="1"/>
          </p:cNvPicPr>
          <p:nvPr/>
        </p:nvPicPr>
        <p:blipFill rotWithShape="1">
          <a:blip r:embed="rId5">
            <a:clrChange>
              <a:clrFrom>
                <a:srgbClr val="F3E5A4"/>
              </a:clrFrom>
              <a:clrTo>
                <a:srgbClr val="F3E5A4">
                  <a:alpha val="0"/>
                </a:srgbClr>
              </a:clrTo>
            </a:clrChange>
            <a:extLst>
              <a:ext uri="{28A0092B-C50C-407E-A947-70E740481C1C}">
                <a14:useLocalDpi xmlns:a14="http://schemas.microsoft.com/office/drawing/2010/main" val="0"/>
              </a:ext>
            </a:extLst>
          </a:blip>
          <a:srcRect l="6082" t="8039" r="6756" b="6865"/>
          <a:stretch/>
        </p:blipFill>
        <p:spPr bwMode="auto">
          <a:xfrm>
            <a:off x="5944726" y="2339974"/>
            <a:ext cx="4861237" cy="5847084"/>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B8FD8F5B-5032-4005-B2DF-2D6A4990A7CE}"/>
              </a:ext>
            </a:extLst>
          </p:cNvPr>
          <p:cNvPicPr>
            <a:picLocks noChangeAspect="1"/>
          </p:cNvPicPr>
          <p:nvPr/>
        </p:nvPicPr>
        <p:blipFill>
          <a:blip r:embed="rId6"/>
          <a:stretch>
            <a:fillRect/>
          </a:stretch>
        </p:blipFill>
        <p:spPr>
          <a:xfrm>
            <a:off x="529544" y="2339974"/>
            <a:ext cx="7632956" cy="958398"/>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779"/>
          <a:stretch/>
        </p:blipFill>
        <p:spPr bwMode="auto">
          <a:xfrm>
            <a:off x="0" y="0"/>
            <a:ext cx="12192000" cy="68454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6D4B97-1DF0-42A5-842C-F159630E471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995180" y="1062993"/>
            <a:ext cx="6201640" cy="5782482"/>
          </a:xfrm>
          <a:prstGeom prst="rect">
            <a:avLst/>
          </a:prstGeom>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67A20FD4-899B-4D5B-9EDF-B24C0D378F66}"/>
              </a:ext>
            </a:extLst>
          </p:cNvPr>
          <p:cNvSpPr txBox="1"/>
          <p:nvPr/>
        </p:nvSpPr>
        <p:spPr>
          <a:xfrm>
            <a:off x="1059543" y="2243310"/>
            <a:ext cx="9608457" cy="1569660"/>
          </a:xfrm>
          <a:prstGeom prst="rect">
            <a:avLst/>
          </a:prstGeom>
          <a:noFill/>
        </p:spPr>
        <p:txBody>
          <a:bodyPr wrap="square" numCol="1">
            <a:spAutoFit/>
          </a:bodyPr>
          <a:lstStyle/>
          <a:p>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Veel verhalen zijn overgewaaid naar ons land. Waar komen de </a:t>
            </a:r>
          </a:p>
          <a:p>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volgende verhalen vandaan?</a:t>
            </a:r>
          </a:p>
          <a:p>
            <a:endParaRPr lang="nl-NL" sz="2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endParaRPr lang="nl-NL"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kstvak 2">
            <a:extLst>
              <a:ext uri="{FF2B5EF4-FFF2-40B4-BE49-F238E27FC236}">
                <a16:creationId xmlns:a16="http://schemas.microsoft.com/office/drawing/2014/main" id="{D430E309-26EB-40FB-BE6F-229FFE753C58}"/>
              </a:ext>
            </a:extLst>
          </p:cNvPr>
          <p:cNvSpPr txBox="1"/>
          <p:nvPr/>
        </p:nvSpPr>
        <p:spPr>
          <a:xfrm>
            <a:off x="8617495" y="5475312"/>
            <a:ext cx="1144865" cy="584775"/>
          </a:xfrm>
          <a:prstGeom prst="rect">
            <a:avLst/>
          </a:prstGeom>
          <a:noFill/>
        </p:spPr>
        <p:txBody>
          <a:bodyPr wrap="none" rtlCol="0">
            <a:spAutoFit/>
          </a:bodyPr>
          <a:lstStyle/>
          <a:p>
            <a:r>
              <a:rPr lang="nl-NL" sz="3200" b="1" dirty="0"/>
              <a:t>China</a:t>
            </a:r>
            <a:endParaRPr lang="nl-NL" b="1" dirty="0"/>
          </a:p>
        </p:txBody>
      </p:sp>
      <p:sp>
        <p:nvSpPr>
          <p:cNvPr id="13" name="Tekstvak 12">
            <a:extLst>
              <a:ext uri="{FF2B5EF4-FFF2-40B4-BE49-F238E27FC236}">
                <a16:creationId xmlns:a16="http://schemas.microsoft.com/office/drawing/2014/main" id="{F174C054-136E-42DA-B52B-3660959B557E}"/>
              </a:ext>
            </a:extLst>
          </p:cNvPr>
          <p:cNvSpPr txBox="1"/>
          <p:nvPr/>
        </p:nvSpPr>
        <p:spPr>
          <a:xfrm>
            <a:off x="2569265" y="5502619"/>
            <a:ext cx="1285929" cy="584775"/>
          </a:xfrm>
          <a:prstGeom prst="rect">
            <a:avLst/>
          </a:prstGeom>
          <a:noFill/>
        </p:spPr>
        <p:txBody>
          <a:bodyPr wrap="none" rtlCol="0">
            <a:spAutoFit/>
          </a:bodyPr>
          <a:lstStyle/>
          <a:p>
            <a:r>
              <a:rPr lang="nl-NL" sz="3200" b="1" dirty="0" err="1"/>
              <a:t>Mulan</a:t>
            </a:r>
            <a:endParaRPr lang="nl-NL" b="1" dirty="0"/>
          </a:p>
        </p:txBody>
      </p:sp>
      <p:pic>
        <p:nvPicPr>
          <p:cNvPr id="11" name="Picture 4" descr="Mulan – Kleurplaten – Fred&amp;amp;#39;s Corner">
            <a:extLst>
              <a:ext uri="{FF2B5EF4-FFF2-40B4-BE49-F238E27FC236}">
                <a16:creationId xmlns:a16="http://schemas.microsoft.com/office/drawing/2014/main" id="{27AD3ED7-1A82-4087-A9CF-24FDAC7F4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543" y="2678585"/>
            <a:ext cx="2569030" cy="385354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Koop hier uw AANBIEDING China Chinese flag bij Wereldvlaggen.nl">
            <a:extLst>
              <a:ext uri="{FF2B5EF4-FFF2-40B4-BE49-F238E27FC236}">
                <a16:creationId xmlns:a16="http://schemas.microsoft.com/office/drawing/2014/main" id="{15FD7E5C-6C55-4758-868E-A27FADAF80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6250" y="3614722"/>
            <a:ext cx="2433787" cy="162252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CA9330CD-1A6B-4406-90B7-0F8F5DE641EC}"/>
              </a:ext>
            </a:extLst>
          </p:cNvPr>
          <p:cNvSpPr>
            <a:spLocks noGrp="1"/>
          </p:cNvSpPr>
          <p:nvPr>
            <p:ph type="ctrTitle"/>
          </p:nvPr>
        </p:nvSpPr>
        <p:spPr/>
        <p:txBody>
          <a:bodyPr/>
          <a:lstStyle/>
          <a:p>
            <a:endParaRPr lang="nl-NL"/>
          </a:p>
        </p:txBody>
      </p:sp>
      <p:pic>
        <p:nvPicPr>
          <p:cNvPr id="15" name="Afbeelding 14">
            <a:extLst>
              <a:ext uri="{FF2B5EF4-FFF2-40B4-BE49-F238E27FC236}">
                <a16:creationId xmlns:a16="http://schemas.microsoft.com/office/drawing/2014/main" id="{CAFC3019-C57C-4EE4-B60E-9D5EA9745D43}"/>
              </a:ext>
            </a:extLst>
          </p:cNvPr>
          <p:cNvPicPr>
            <a:picLocks noChangeAspect="1"/>
          </p:cNvPicPr>
          <p:nvPr/>
        </p:nvPicPr>
        <p:blipFill>
          <a:blip r:embed="rId7"/>
          <a:stretch>
            <a:fillRect/>
          </a:stretch>
        </p:blipFill>
        <p:spPr>
          <a:xfrm>
            <a:off x="3919376" y="785073"/>
            <a:ext cx="4353247" cy="546819"/>
          </a:xfrm>
          <a:prstGeom prst="rect">
            <a:avLst/>
          </a:prstGeom>
        </p:spPr>
      </p:pic>
    </p:spTree>
    <p:extLst>
      <p:ext uri="{BB962C8B-B14F-4D97-AF65-F5344CB8AC3E}">
        <p14:creationId xmlns:p14="http://schemas.microsoft.com/office/powerpoint/2010/main" val="24450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779"/>
          <a:stretch/>
        </p:blipFill>
        <p:spPr bwMode="auto">
          <a:xfrm>
            <a:off x="0" y="0"/>
            <a:ext cx="12192000" cy="68454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6D4B97-1DF0-42A5-842C-F159630E471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995180" y="1062993"/>
            <a:ext cx="6201640" cy="5782482"/>
          </a:xfrm>
          <a:prstGeom prst="rect">
            <a:avLst/>
          </a:prstGeom>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67A20FD4-899B-4D5B-9EDF-B24C0D378F66}"/>
              </a:ext>
            </a:extLst>
          </p:cNvPr>
          <p:cNvSpPr txBox="1"/>
          <p:nvPr/>
        </p:nvSpPr>
        <p:spPr>
          <a:xfrm>
            <a:off x="1059543" y="2243310"/>
            <a:ext cx="9608457" cy="1569660"/>
          </a:xfrm>
          <a:prstGeom prst="rect">
            <a:avLst/>
          </a:prstGeom>
          <a:noFill/>
        </p:spPr>
        <p:txBody>
          <a:bodyPr wrap="square" numCol="1">
            <a:spAutoFit/>
          </a:bodyPr>
          <a:lstStyle/>
          <a:p>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Veel verhalen zijn overgewaaid naar ons land. Waar komen de </a:t>
            </a:r>
          </a:p>
          <a:p>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volgende verhalen vandaan?</a:t>
            </a:r>
          </a:p>
          <a:p>
            <a:endParaRPr lang="nl-NL" sz="2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endParaRPr lang="nl-NL"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kstvak 2">
            <a:extLst>
              <a:ext uri="{FF2B5EF4-FFF2-40B4-BE49-F238E27FC236}">
                <a16:creationId xmlns:a16="http://schemas.microsoft.com/office/drawing/2014/main" id="{D430E309-26EB-40FB-BE6F-229FFE753C58}"/>
              </a:ext>
            </a:extLst>
          </p:cNvPr>
          <p:cNvSpPr txBox="1"/>
          <p:nvPr/>
        </p:nvSpPr>
        <p:spPr>
          <a:xfrm>
            <a:off x="1511897" y="5884841"/>
            <a:ext cx="10680103" cy="584775"/>
          </a:xfrm>
          <a:prstGeom prst="rect">
            <a:avLst/>
          </a:prstGeom>
          <a:noFill/>
        </p:spPr>
        <p:txBody>
          <a:bodyPr wrap="none" rtlCol="0">
            <a:spAutoFit/>
          </a:bodyPr>
          <a:lstStyle/>
          <a:p>
            <a:r>
              <a:rPr lang="nl-NL" sz="3200" b="1" dirty="0"/>
              <a:t>Iran                                                              (vroeger Perzische Rijk) </a:t>
            </a:r>
            <a:endParaRPr lang="nl-NL" b="1" dirty="0"/>
          </a:p>
        </p:txBody>
      </p:sp>
      <p:sp>
        <p:nvSpPr>
          <p:cNvPr id="13" name="Tekstvak 12">
            <a:extLst>
              <a:ext uri="{FF2B5EF4-FFF2-40B4-BE49-F238E27FC236}">
                <a16:creationId xmlns:a16="http://schemas.microsoft.com/office/drawing/2014/main" id="{F174C054-136E-42DA-B52B-3660959B557E}"/>
              </a:ext>
            </a:extLst>
          </p:cNvPr>
          <p:cNvSpPr txBox="1"/>
          <p:nvPr/>
        </p:nvSpPr>
        <p:spPr>
          <a:xfrm>
            <a:off x="4698309" y="5710980"/>
            <a:ext cx="2795381" cy="1077218"/>
          </a:xfrm>
          <a:prstGeom prst="rect">
            <a:avLst/>
          </a:prstGeom>
          <a:noFill/>
        </p:spPr>
        <p:txBody>
          <a:bodyPr wrap="none" rtlCol="0">
            <a:spAutoFit/>
          </a:bodyPr>
          <a:lstStyle/>
          <a:p>
            <a:pPr algn="ctr"/>
            <a:r>
              <a:rPr lang="nl-NL" sz="3200" b="1" dirty="0"/>
              <a:t>Ali Baba </a:t>
            </a:r>
          </a:p>
          <a:p>
            <a:pPr algn="ctr"/>
            <a:r>
              <a:rPr lang="nl-NL" sz="3200" b="1" dirty="0"/>
              <a:t>en de 40 rovers</a:t>
            </a:r>
            <a:endParaRPr lang="nl-NL" b="1" dirty="0"/>
          </a:p>
        </p:txBody>
      </p:sp>
      <p:pic>
        <p:nvPicPr>
          <p:cNvPr id="11266" name="Picture 2" descr="Vlag van Iran - Wikipedia">
            <a:extLst>
              <a:ext uri="{FF2B5EF4-FFF2-40B4-BE49-F238E27FC236}">
                <a16:creationId xmlns:a16="http://schemas.microsoft.com/office/drawing/2014/main" id="{B8A46450-03B3-44F4-BDE5-C5C1AC99E0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737" y="3902804"/>
            <a:ext cx="238125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erzische vlag | I Premium kwaliteit | 100% Polyester | 150x90cm | Iraanse  Vlag Leeuw... | bol.com">
            <a:extLst>
              <a:ext uri="{FF2B5EF4-FFF2-40B4-BE49-F238E27FC236}">
                <a16:creationId xmlns:a16="http://schemas.microsoft.com/office/drawing/2014/main" id="{50F59BF5-5079-489D-9B74-B95C579DBA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4013" y="3926339"/>
            <a:ext cx="2381250" cy="135947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li Baba en de Veertig Rovers - sprookje uit duizend en een nacht - YouTube">
            <a:extLst>
              <a:ext uri="{FF2B5EF4-FFF2-40B4-BE49-F238E27FC236}">
                <a16:creationId xmlns:a16="http://schemas.microsoft.com/office/drawing/2014/main" id="{720B4D9E-CC52-4BD5-90DB-CD97AC1082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120" r="11072"/>
          <a:stretch/>
        </p:blipFill>
        <p:spPr bwMode="auto">
          <a:xfrm>
            <a:off x="4363702" y="3061870"/>
            <a:ext cx="3464595" cy="247284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E3A68159-E491-42F3-A595-2B9F57EE7609}"/>
              </a:ext>
            </a:extLst>
          </p:cNvPr>
          <p:cNvSpPr>
            <a:spLocks noGrp="1"/>
          </p:cNvSpPr>
          <p:nvPr>
            <p:ph type="ctrTitle"/>
          </p:nvPr>
        </p:nvSpPr>
        <p:spPr/>
        <p:txBody>
          <a:bodyPr/>
          <a:lstStyle/>
          <a:p>
            <a:endParaRPr lang="nl-NL"/>
          </a:p>
        </p:txBody>
      </p:sp>
      <p:pic>
        <p:nvPicPr>
          <p:cNvPr id="17" name="Afbeelding 16">
            <a:extLst>
              <a:ext uri="{FF2B5EF4-FFF2-40B4-BE49-F238E27FC236}">
                <a16:creationId xmlns:a16="http://schemas.microsoft.com/office/drawing/2014/main" id="{1B2B6954-3C59-4903-9B4F-7C2964883416}"/>
              </a:ext>
            </a:extLst>
          </p:cNvPr>
          <p:cNvPicPr>
            <a:picLocks noChangeAspect="1"/>
          </p:cNvPicPr>
          <p:nvPr/>
        </p:nvPicPr>
        <p:blipFill>
          <a:blip r:embed="rId8"/>
          <a:stretch>
            <a:fillRect/>
          </a:stretch>
        </p:blipFill>
        <p:spPr>
          <a:xfrm>
            <a:off x="3919376" y="785073"/>
            <a:ext cx="4353247" cy="546819"/>
          </a:xfrm>
          <a:prstGeom prst="rect">
            <a:avLst/>
          </a:prstGeom>
        </p:spPr>
      </p:pic>
    </p:spTree>
    <p:extLst>
      <p:ext uri="{BB962C8B-B14F-4D97-AF65-F5344CB8AC3E}">
        <p14:creationId xmlns:p14="http://schemas.microsoft.com/office/powerpoint/2010/main" val="371375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779"/>
          <a:stretch/>
        </p:blipFill>
        <p:spPr bwMode="auto">
          <a:xfrm>
            <a:off x="0" y="0"/>
            <a:ext cx="12192000" cy="68454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6D4B97-1DF0-42A5-842C-F159630E471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995180" y="1062993"/>
            <a:ext cx="6201640" cy="5782482"/>
          </a:xfrm>
          <a:prstGeom prst="rect">
            <a:avLst/>
          </a:prstGeom>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67A20FD4-899B-4D5B-9EDF-B24C0D378F66}"/>
              </a:ext>
            </a:extLst>
          </p:cNvPr>
          <p:cNvSpPr txBox="1"/>
          <p:nvPr/>
        </p:nvSpPr>
        <p:spPr>
          <a:xfrm>
            <a:off x="1059543" y="2613921"/>
            <a:ext cx="9608457" cy="2308324"/>
          </a:xfrm>
          <a:prstGeom prst="rect">
            <a:avLst/>
          </a:prstGeom>
          <a:noFill/>
        </p:spPr>
        <p:txBody>
          <a:bodyPr wrap="square" numCol="1">
            <a:spAutoFit/>
          </a:bodyPr>
          <a:lstStyle/>
          <a:p>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alle volksverhalen en sprookjes zitten </a:t>
            </a:r>
            <a:r>
              <a:rPr lang="nl-NL" sz="2400" b="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wijze lessen.</a:t>
            </a:r>
          </a:p>
          <a:p>
            <a:r>
              <a:rPr lang="nl-NL" sz="2400" b="1" dirty="0">
                <a:solidFill>
                  <a:srgbClr val="000000"/>
                </a:solidFill>
                <a:latin typeface="Calibri" panose="020F0502020204030204" pitchFamily="34" charset="0"/>
                <a:ea typeface="Calibri" panose="020F0502020204030204" pitchFamily="34" charset="0"/>
                <a:cs typeface="Arial" panose="020B0604020202020204" pitchFamily="34" charset="0"/>
              </a:rPr>
              <a:t>Roodkapje heeft geleerd om altijd goed naar haar ouders te luisteren en in </a:t>
            </a:r>
            <a:r>
              <a:rPr lang="nl-NL" sz="2400" b="1" dirty="0" err="1">
                <a:solidFill>
                  <a:srgbClr val="000000"/>
                </a:solidFill>
                <a:latin typeface="Calibri" panose="020F0502020204030204" pitchFamily="34" charset="0"/>
                <a:ea typeface="Calibri" panose="020F0502020204030204" pitchFamily="34" charset="0"/>
                <a:cs typeface="Arial" panose="020B0604020202020204" pitchFamily="34" charset="0"/>
              </a:rPr>
              <a:t>Mulan</a:t>
            </a:r>
            <a:r>
              <a:rPr lang="nl-NL" sz="2400" b="1" dirty="0">
                <a:solidFill>
                  <a:srgbClr val="000000"/>
                </a:solidFill>
                <a:latin typeface="Calibri" panose="020F0502020204030204" pitchFamily="34" charset="0"/>
                <a:ea typeface="Calibri" panose="020F0502020204030204" pitchFamily="34" charset="0"/>
                <a:cs typeface="Arial" panose="020B0604020202020204" pitchFamily="34" charset="0"/>
              </a:rPr>
              <a:t> zit de les dat je jezelf moet zijn, ondanks wat anderen daarvan vinden.  </a:t>
            </a:r>
            <a:endPar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nl-NL" sz="2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endParaRPr lang="nl-NL"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2" descr="Dit is Roodkapje - Efteling Kids">
            <a:extLst>
              <a:ext uri="{FF2B5EF4-FFF2-40B4-BE49-F238E27FC236}">
                <a16:creationId xmlns:a16="http://schemas.microsoft.com/office/drawing/2014/main" id="{16175234-79C7-449C-BB01-96053BD175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641" t="23791" r="24026" b="24000"/>
          <a:stretch/>
        </p:blipFill>
        <p:spPr bwMode="auto">
          <a:xfrm>
            <a:off x="3367315" y="4003645"/>
            <a:ext cx="2364272" cy="20168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ulan – Kleurplaten – Fred&amp;amp;#39;s Corner">
            <a:extLst>
              <a:ext uri="{FF2B5EF4-FFF2-40B4-BE49-F238E27FC236}">
                <a16:creationId xmlns:a16="http://schemas.microsoft.com/office/drawing/2014/main" id="{55C2815C-95C0-4D00-BE93-58F0AE998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6632" y="3683317"/>
            <a:ext cx="2022323" cy="303348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00E53204-7B7E-4815-AEB6-2D8E9CC03785}"/>
              </a:ext>
            </a:extLst>
          </p:cNvPr>
          <p:cNvSpPr>
            <a:spLocks noGrp="1"/>
          </p:cNvSpPr>
          <p:nvPr>
            <p:ph type="ctrTitle"/>
          </p:nvPr>
        </p:nvSpPr>
        <p:spPr/>
        <p:txBody>
          <a:bodyPr/>
          <a:lstStyle/>
          <a:p>
            <a:endParaRPr lang="nl-NL"/>
          </a:p>
        </p:txBody>
      </p:sp>
      <p:pic>
        <p:nvPicPr>
          <p:cNvPr id="16" name="Afbeelding 15">
            <a:extLst>
              <a:ext uri="{FF2B5EF4-FFF2-40B4-BE49-F238E27FC236}">
                <a16:creationId xmlns:a16="http://schemas.microsoft.com/office/drawing/2014/main" id="{52CBA99B-ABDE-4D07-AA75-3B8833C75206}"/>
              </a:ext>
            </a:extLst>
          </p:cNvPr>
          <p:cNvPicPr>
            <a:picLocks noChangeAspect="1"/>
          </p:cNvPicPr>
          <p:nvPr/>
        </p:nvPicPr>
        <p:blipFill>
          <a:blip r:embed="rId7"/>
          <a:stretch>
            <a:fillRect/>
          </a:stretch>
        </p:blipFill>
        <p:spPr>
          <a:xfrm>
            <a:off x="3919376" y="785073"/>
            <a:ext cx="4353247" cy="546819"/>
          </a:xfrm>
          <a:prstGeom prst="rect">
            <a:avLst/>
          </a:prstGeom>
        </p:spPr>
      </p:pic>
    </p:spTree>
    <p:extLst>
      <p:ext uri="{BB962C8B-B14F-4D97-AF65-F5344CB8AC3E}">
        <p14:creationId xmlns:p14="http://schemas.microsoft.com/office/powerpoint/2010/main" val="328002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779"/>
          <a:stretch/>
        </p:blipFill>
        <p:spPr bwMode="auto">
          <a:xfrm>
            <a:off x="0" y="0"/>
            <a:ext cx="12192000" cy="68454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6D4B97-1DF0-42A5-842C-F159630E471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995180" y="1062993"/>
            <a:ext cx="6201640" cy="5782482"/>
          </a:xfrm>
          <a:prstGeom prst="rect">
            <a:avLst/>
          </a:prstGeom>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67A20FD4-899B-4D5B-9EDF-B24C0D378F66}"/>
              </a:ext>
            </a:extLst>
          </p:cNvPr>
          <p:cNvSpPr txBox="1"/>
          <p:nvPr/>
        </p:nvSpPr>
        <p:spPr>
          <a:xfrm>
            <a:off x="602267" y="2054981"/>
            <a:ext cx="8618736" cy="4708981"/>
          </a:xfrm>
          <a:prstGeom prst="rect">
            <a:avLst/>
          </a:prstGeom>
          <a:noFill/>
        </p:spPr>
        <p:txBody>
          <a:bodyPr wrap="square" numCol="1">
            <a:spAutoFit/>
          </a:bodyPr>
          <a:lstStyle/>
          <a:p>
            <a:r>
              <a:rPr lang="nl-NL"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Stap 1 </a:t>
            </a:r>
            <a:r>
              <a:rPr lang="nl-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Zoek op internet of in een boek een sprookje of volksverhaal uit je eigen cultuur. Of kies juist een verhaal uit een andere cultuur die je nog niet zo goed kent. Lees het verhaal en bedenk wat de wijze les is. </a:t>
            </a:r>
          </a:p>
          <a:p>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Stap 2 </a:t>
            </a:r>
            <a:r>
              <a:rPr lang="nl-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Schrijf deze wijze les op een poster. Dit mag je doen in de taal die jij goed spreekt of kunt. </a:t>
            </a:r>
          </a:p>
          <a:p>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Stap 3 </a:t>
            </a:r>
            <a:r>
              <a:rPr lang="nl-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Beeld op de poster deze wijze les uit. Schilder of teken wat je erbij vindt passen. Bijvoorbeeld: de omgeving en de personages uit het verhaal.</a:t>
            </a:r>
          </a:p>
          <a:p>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Stap 4 </a:t>
            </a:r>
            <a:r>
              <a:rPr lang="nl-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Laat duidelijk op de poster zien uit welke cultuur of welk land dit verhaal komt. Zet er de naam van het land bij en teken de nationale vlag. </a:t>
            </a:r>
          </a:p>
          <a:p>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Stap 5 </a:t>
            </a:r>
            <a:r>
              <a:rPr lang="nl-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Hang de posters op in de klas!</a:t>
            </a:r>
            <a:r>
              <a:rPr lang="nl-NL" sz="1800" dirty="0">
                <a:effectLst/>
                <a:latin typeface="Calibri" panose="020F0502020204030204" pitchFamily="34" charset="0"/>
                <a:ea typeface="Calibri" panose="020F0502020204030204" pitchFamily="34" charset="0"/>
                <a:cs typeface="Arial" panose="020B0604020202020204" pitchFamily="34" charset="0"/>
              </a:rPr>
              <a:t> </a:t>
            </a:r>
          </a:p>
          <a:p>
            <a:endParaRPr lang="nl-NL" sz="2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endParaRPr lang="nl-NL"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0D4CF8B7-5B25-48EC-B33B-E161A2CC4010}"/>
              </a:ext>
            </a:extLst>
          </p:cNvPr>
          <p:cNvPicPr>
            <a:picLocks noChangeAspect="1"/>
          </p:cNvPicPr>
          <p:nvPr/>
        </p:nvPicPr>
        <p:blipFill>
          <a:blip r:embed="rId5"/>
          <a:stretch>
            <a:fillRect/>
          </a:stretch>
        </p:blipFill>
        <p:spPr>
          <a:xfrm>
            <a:off x="3919376" y="785073"/>
            <a:ext cx="4353247" cy="546819"/>
          </a:xfrm>
          <a:prstGeom prst="rect">
            <a:avLst/>
          </a:prstGeom>
        </p:spPr>
      </p:pic>
    </p:spTree>
    <p:extLst>
      <p:ext uri="{BB962C8B-B14F-4D97-AF65-F5344CB8AC3E}">
        <p14:creationId xmlns:p14="http://schemas.microsoft.com/office/powerpoint/2010/main" val="326986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779"/>
          <a:stretch/>
        </p:blipFill>
        <p:spPr bwMode="auto">
          <a:xfrm>
            <a:off x="0" y="0"/>
            <a:ext cx="12192000" cy="68454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986260F-B6D9-4C8C-A658-671E2C07449C}"/>
              </a:ext>
            </a:extLst>
          </p:cNvPr>
          <p:cNvPicPr>
            <a:picLocks noChangeAspect="1"/>
          </p:cNvPicPr>
          <p:nvPr/>
        </p:nvPicPr>
        <p:blipFill>
          <a:blip r:embed="rId4"/>
          <a:stretch>
            <a:fillRect/>
          </a:stretch>
        </p:blipFill>
        <p:spPr>
          <a:xfrm>
            <a:off x="2355332" y="453301"/>
            <a:ext cx="4846638" cy="569757"/>
          </a:xfrm>
          <a:prstGeom prst="rect">
            <a:avLst/>
          </a:prstGeom>
        </p:spPr>
      </p:pic>
      <p:pic>
        <p:nvPicPr>
          <p:cNvPr id="3" name="Picture 2" descr="Diagram&#10;&#10;Description automatically generated with medium confidence">
            <a:extLst>
              <a:ext uri="{FF2B5EF4-FFF2-40B4-BE49-F238E27FC236}">
                <a16:creationId xmlns:a16="http://schemas.microsoft.com/office/drawing/2014/main" id="{349FE415-7637-45C6-86BD-C312CCDCD19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318" y="1229219"/>
            <a:ext cx="7652667" cy="5410095"/>
          </a:xfrm>
          <a:prstGeom prst="rect">
            <a:avLst/>
          </a:prstGeom>
        </p:spPr>
      </p:pic>
    </p:spTree>
    <p:extLst>
      <p:ext uri="{BB962C8B-B14F-4D97-AF65-F5344CB8AC3E}">
        <p14:creationId xmlns:p14="http://schemas.microsoft.com/office/powerpoint/2010/main" val="242945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779"/>
          <a:stretch/>
        </p:blipFill>
        <p:spPr bwMode="auto">
          <a:xfrm>
            <a:off x="0" y="0"/>
            <a:ext cx="12192000" cy="68454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986260F-B6D9-4C8C-A658-671E2C07449C}"/>
              </a:ext>
            </a:extLst>
          </p:cNvPr>
          <p:cNvPicPr>
            <a:picLocks noChangeAspect="1"/>
          </p:cNvPicPr>
          <p:nvPr/>
        </p:nvPicPr>
        <p:blipFill>
          <a:blip r:embed="rId4"/>
          <a:stretch>
            <a:fillRect/>
          </a:stretch>
        </p:blipFill>
        <p:spPr>
          <a:xfrm>
            <a:off x="3727645" y="1077144"/>
            <a:ext cx="4846638" cy="569757"/>
          </a:xfrm>
          <a:prstGeom prst="rect">
            <a:avLst/>
          </a:prstGeom>
        </p:spPr>
      </p:pic>
      <p:pic>
        <p:nvPicPr>
          <p:cNvPr id="3" name="Picture 2" descr="Diagram&#10;&#10;Description automatically generated with medium confidence">
            <a:extLst>
              <a:ext uri="{FF2B5EF4-FFF2-40B4-BE49-F238E27FC236}">
                <a16:creationId xmlns:a16="http://schemas.microsoft.com/office/drawing/2014/main" id="{349FE415-7637-45C6-86BD-C312CCDCD19B}"/>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 t="12346" r="68558" b="65992"/>
          <a:stretch/>
        </p:blipFill>
        <p:spPr>
          <a:xfrm>
            <a:off x="485208" y="1818158"/>
            <a:ext cx="4595872" cy="2238480"/>
          </a:xfrm>
          <a:prstGeom prst="rect">
            <a:avLst/>
          </a:prstGeom>
        </p:spPr>
      </p:pic>
      <p:pic>
        <p:nvPicPr>
          <p:cNvPr id="6" name="Picture 5" descr="Diagram&#10;&#10;Description automatically generated with medium confidence">
            <a:extLst>
              <a:ext uri="{FF2B5EF4-FFF2-40B4-BE49-F238E27FC236}">
                <a16:creationId xmlns:a16="http://schemas.microsoft.com/office/drawing/2014/main" id="{E2757A2E-6ADE-4CFD-8F56-921BD96D2D09}"/>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5172" r="68559" b="43166"/>
          <a:stretch/>
        </p:blipFill>
        <p:spPr>
          <a:xfrm>
            <a:off x="485208" y="4081534"/>
            <a:ext cx="4884093" cy="2378862"/>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96796F5E-9976-4F93-89F3-5494EF7CEAC0}"/>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55294" r="68559" b="23044"/>
          <a:stretch/>
        </p:blipFill>
        <p:spPr>
          <a:xfrm>
            <a:off x="5081080" y="1793262"/>
            <a:ext cx="4884093" cy="2378862"/>
          </a:xfrm>
          <a:prstGeom prst="rect">
            <a:avLst/>
          </a:prstGeom>
        </p:spPr>
      </p:pic>
      <p:pic>
        <p:nvPicPr>
          <p:cNvPr id="8" name="Picture 7" descr="Diagram&#10;&#10;Description automatically generated with medium confidence">
            <a:extLst>
              <a:ext uri="{FF2B5EF4-FFF2-40B4-BE49-F238E27FC236}">
                <a16:creationId xmlns:a16="http://schemas.microsoft.com/office/drawing/2014/main" id="{A9924BE3-FF27-4D8C-B16E-1D0D4EF63537}"/>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4" t="78241" r="68465" b="97"/>
          <a:stretch/>
        </p:blipFill>
        <p:spPr>
          <a:xfrm>
            <a:off x="5086630" y="4287610"/>
            <a:ext cx="4595872" cy="2238480"/>
          </a:xfrm>
          <a:prstGeom prst="rect">
            <a:avLst/>
          </a:prstGeom>
        </p:spPr>
      </p:pic>
    </p:spTree>
    <p:extLst>
      <p:ext uri="{BB962C8B-B14F-4D97-AF65-F5344CB8AC3E}">
        <p14:creationId xmlns:p14="http://schemas.microsoft.com/office/powerpoint/2010/main" val="252336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6D4B97-1DF0-42A5-842C-F159630E471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995180" y="1062993"/>
            <a:ext cx="6201640" cy="5782482"/>
          </a:xfrm>
          <a:prstGeom prst="rect">
            <a:avLst/>
          </a:prstGeom>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imated GIF 20 – Travel the Globe – Bootgum">
            <a:extLst>
              <a:ext uri="{FF2B5EF4-FFF2-40B4-BE49-F238E27FC236}">
                <a16:creationId xmlns:a16="http://schemas.microsoft.com/office/drawing/2014/main" id="{6A050128-B1CA-4D2E-82A7-403C00A0F3BC}"/>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10173"/>
          <a:stretch/>
        </p:blipFill>
        <p:spPr bwMode="auto">
          <a:xfrm>
            <a:off x="-405870" y="2194541"/>
            <a:ext cx="5238750" cy="4705804"/>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EA9D3184-03D2-4108-8339-36896D7511D9}"/>
              </a:ext>
            </a:extLst>
          </p:cNvPr>
          <p:cNvSpPr txBox="1"/>
          <p:nvPr/>
        </p:nvSpPr>
        <p:spPr>
          <a:xfrm>
            <a:off x="4789314" y="3193255"/>
            <a:ext cx="7161892" cy="2862322"/>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Arial" panose="020B0604020202020204" pitchFamily="34" charset="0"/>
              </a:rPr>
              <a:t>Dit komt omdat vroeger veel mensen over de hele wereld reisden. </a:t>
            </a:r>
          </a:p>
          <a:p>
            <a:r>
              <a:rPr lang="nl-NL" sz="1800" b="1" dirty="0">
                <a:effectLst/>
                <a:latin typeface="Calibri" panose="020F0502020204030204" pitchFamily="34" charset="0"/>
                <a:ea typeface="Calibri" panose="020F0502020204030204" pitchFamily="34" charset="0"/>
                <a:cs typeface="Arial" panose="020B0604020202020204" pitchFamily="34" charset="0"/>
              </a:rPr>
              <a:t>Omdat ze dat bijvoorbeeld:</a:t>
            </a:r>
          </a:p>
          <a:p>
            <a:pPr marL="285750" indent="-285750">
              <a:buFontTx/>
              <a:buChar char="-"/>
            </a:pPr>
            <a:r>
              <a:rPr lang="nl-NL" sz="1800" b="1" dirty="0">
                <a:effectLst/>
                <a:latin typeface="Calibri" panose="020F0502020204030204" pitchFamily="34" charset="0"/>
                <a:ea typeface="Calibri" panose="020F0502020204030204" pitchFamily="34" charset="0"/>
                <a:cs typeface="Arial" panose="020B0604020202020204" pitchFamily="34" charset="0"/>
              </a:rPr>
              <a:t>leuk vonden </a:t>
            </a:r>
          </a:p>
          <a:p>
            <a:pPr marL="285750" indent="-285750">
              <a:buFontTx/>
              <a:buChar char="-"/>
            </a:pPr>
            <a:r>
              <a:rPr lang="nl-NL" b="1" dirty="0">
                <a:latin typeface="Calibri" panose="020F0502020204030204" pitchFamily="34" charset="0"/>
                <a:ea typeface="Calibri" panose="020F0502020204030204" pitchFamily="34" charset="0"/>
                <a:cs typeface="Arial" panose="020B0604020202020204" pitchFamily="34" charset="0"/>
              </a:rPr>
              <a:t>moesten </a:t>
            </a:r>
            <a:r>
              <a:rPr lang="nl-NL" sz="1800" b="1" dirty="0">
                <a:effectLst/>
                <a:latin typeface="Calibri" panose="020F0502020204030204" pitchFamily="34" charset="0"/>
                <a:ea typeface="Calibri" panose="020F0502020204030204" pitchFamily="34" charset="0"/>
                <a:cs typeface="Arial" panose="020B0604020202020204" pitchFamily="34" charset="0"/>
              </a:rPr>
              <a:t>voor werk </a:t>
            </a:r>
          </a:p>
          <a:p>
            <a:pPr marL="285750" indent="-285750">
              <a:buFontTx/>
              <a:buChar char="-"/>
            </a:pPr>
            <a:r>
              <a:rPr lang="nl-NL" sz="1800" b="1" dirty="0">
                <a:effectLst/>
                <a:latin typeface="Calibri" panose="020F0502020204030204" pitchFamily="34" charset="0"/>
                <a:ea typeface="Calibri" panose="020F0502020204030204" pitchFamily="34" charset="0"/>
                <a:cs typeface="Arial" panose="020B0604020202020204" pitchFamily="34" charset="0"/>
              </a:rPr>
              <a:t>Of omdat ze hun land noodgedwongen moesten verlaten door bijvoorbeeld een oorlog. </a:t>
            </a:r>
          </a:p>
          <a:p>
            <a:pPr marL="285750" indent="-285750">
              <a:buFontTx/>
              <a:buChar char="-"/>
            </a:pPr>
            <a:endParaRPr lang="nl-NL" b="1" dirty="0">
              <a:latin typeface="Calibri" panose="020F0502020204030204" pitchFamily="34" charset="0"/>
              <a:ea typeface="Calibri" panose="020F0502020204030204" pitchFamily="34" charset="0"/>
              <a:cs typeface="Arial" panose="020B0604020202020204" pitchFamily="34" charset="0"/>
            </a:endParaRPr>
          </a:p>
          <a:p>
            <a:r>
              <a:rPr lang="nl-NL" sz="1800" b="1" dirty="0">
                <a:effectLst/>
                <a:latin typeface="Calibri" panose="020F0502020204030204" pitchFamily="34" charset="0"/>
                <a:ea typeface="Calibri" panose="020F0502020204030204" pitchFamily="34" charset="0"/>
                <a:cs typeface="Arial" panose="020B0604020202020204" pitchFamily="34" charset="0"/>
              </a:rPr>
              <a:t>Doordat zoveel mensen reisden, lijken nu stiekem best heel veel talen een beetje op elkaar. </a:t>
            </a:r>
          </a:p>
          <a:p>
            <a:r>
              <a:rPr lang="nl-NL" sz="1800" b="1" dirty="0">
                <a:effectLst/>
                <a:latin typeface="Calibri" panose="020F0502020204030204" pitchFamily="34" charset="0"/>
                <a:ea typeface="Calibri" panose="020F0502020204030204" pitchFamily="34" charset="0"/>
                <a:cs typeface="Arial" panose="020B0604020202020204" pitchFamily="34" charset="0"/>
              </a:rPr>
              <a:t>Dat kun je bijvoorbeeld zien aan het volgende woord:</a:t>
            </a:r>
            <a:endParaRPr lang="nl-NL" b="1" dirty="0"/>
          </a:p>
        </p:txBody>
      </p:sp>
      <p:sp>
        <p:nvSpPr>
          <p:cNvPr id="3" name="Tekstvak 2">
            <a:extLst>
              <a:ext uri="{FF2B5EF4-FFF2-40B4-BE49-F238E27FC236}">
                <a16:creationId xmlns:a16="http://schemas.microsoft.com/office/drawing/2014/main" id="{383F41E0-5704-4392-AD8F-F45ED5C210A3}"/>
              </a:ext>
            </a:extLst>
          </p:cNvPr>
          <p:cNvSpPr txBox="1"/>
          <p:nvPr/>
        </p:nvSpPr>
        <p:spPr>
          <a:xfrm>
            <a:off x="1373161" y="4018689"/>
            <a:ext cx="1772858" cy="461665"/>
          </a:xfrm>
          <a:custGeom>
            <a:avLst/>
            <a:gdLst>
              <a:gd name="connsiteX0" fmla="*/ 0 w 1703928"/>
              <a:gd name="connsiteY0" fmla="*/ 0 h 461665"/>
              <a:gd name="connsiteX1" fmla="*/ 1703928 w 1703928"/>
              <a:gd name="connsiteY1" fmla="*/ 0 h 461665"/>
              <a:gd name="connsiteX2" fmla="*/ 1703928 w 1703928"/>
              <a:gd name="connsiteY2" fmla="*/ 461665 h 461665"/>
              <a:gd name="connsiteX3" fmla="*/ 0 w 1703928"/>
              <a:gd name="connsiteY3" fmla="*/ 461665 h 461665"/>
              <a:gd name="connsiteX4" fmla="*/ 0 w 1703928"/>
              <a:gd name="connsiteY4" fmla="*/ 0 h 461665"/>
              <a:gd name="connsiteX0" fmla="*/ 0 w 1789386"/>
              <a:gd name="connsiteY0" fmla="*/ 34184 h 495849"/>
              <a:gd name="connsiteX1" fmla="*/ 1789386 w 1789386"/>
              <a:gd name="connsiteY1" fmla="*/ 0 h 495849"/>
              <a:gd name="connsiteX2" fmla="*/ 1703928 w 1789386"/>
              <a:gd name="connsiteY2" fmla="*/ 495849 h 495849"/>
              <a:gd name="connsiteX3" fmla="*/ 0 w 1789386"/>
              <a:gd name="connsiteY3" fmla="*/ 495849 h 495849"/>
              <a:gd name="connsiteX4" fmla="*/ 0 w 1789386"/>
              <a:gd name="connsiteY4" fmla="*/ 34184 h 495849"/>
              <a:gd name="connsiteX0" fmla="*/ 0 w 1789386"/>
              <a:gd name="connsiteY0" fmla="*/ 34184 h 495849"/>
              <a:gd name="connsiteX1" fmla="*/ 1789386 w 1789386"/>
              <a:gd name="connsiteY1" fmla="*/ 0 h 495849"/>
              <a:gd name="connsiteX2" fmla="*/ 1703928 w 1789386"/>
              <a:gd name="connsiteY2" fmla="*/ 495849 h 495849"/>
              <a:gd name="connsiteX3" fmla="*/ 0 w 1789386"/>
              <a:gd name="connsiteY3" fmla="*/ 495849 h 495849"/>
              <a:gd name="connsiteX4" fmla="*/ 0 w 1789386"/>
              <a:gd name="connsiteY4" fmla="*/ 34184 h 495849"/>
              <a:gd name="connsiteX0" fmla="*/ 0 w 1883389"/>
              <a:gd name="connsiteY0" fmla="*/ 34184 h 495849"/>
              <a:gd name="connsiteX1" fmla="*/ 1883389 w 1883389"/>
              <a:gd name="connsiteY1" fmla="*/ 0 h 495849"/>
              <a:gd name="connsiteX2" fmla="*/ 1797931 w 1883389"/>
              <a:gd name="connsiteY2" fmla="*/ 495849 h 495849"/>
              <a:gd name="connsiteX3" fmla="*/ 94003 w 1883389"/>
              <a:gd name="connsiteY3" fmla="*/ 495849 h 495849"/>
              <a:gd name="connsiteX4" fmla="*/ 0 w 1883389"/>
              <a:gd name="connsiteY4" fmla="*/ 34184 h 495849"/>
              <a:gd name="connsiteX0" fmla="*/ 0 w 1883389"/>
              <a:gd name="connsiteY0" fmla="*/ 34184 h 495849"/>
              <a:gd name="connsiteX1" fmla="*/ 1883389 w 1883389"/>
              <a:gd name="connsiteY1" fmla="*/ 0 h 495849"/>
              <a:gd name="connsiteX2" fmla="*/ 1815022 w 1883389"/>
              <a:gd name="connsiteY2" fmla="*/ 367662 h 495849"/>
              <a:gd name="connsiteX3" fmla="*/ 94003 w 1883389"/>
              <a:gd name="connsiteY3" fmla="*/ 495849 h 495849"/>
              <a:gd name="connsiteX4" fmla="*/ 0 w 1883389"/>
              <a:gd name="connsiteY4" fmla="*/ 34184 h 495849"/>
              <a:gd name="connsiteX0" fmla="*/ 0 w 1883389"/>
              <a:gd name="connsiteY0" fmla="*/ 34184 h 581115"/>
              <a:gd name="connsiteX1" fmla="*/ 1883389 w 1883389"/>
              <a:gd name="connsiteY1" fmla="*/ 0 h 581115"/>
              <a:gd name="connsiteX2" fmla="*/ 1815022 w 1883389"/>
              <a:gd name="connsiteY2" fmla="*/ 367662 h 581115"/>
              <a:gd name="connsiteX3" fmla="*/ 893820 w 1883389"/>
              <a:gd name="connsiteY3" fmla="*/ 581115 h 581115"/>
              <a:gd name="connsiteX4" fmla="*/ 94003 w 1883389"/>
              <a:gd name="connsiteY4" fmla="*/ 495849 h 581115"/>
              <a:gd name="connsiteX5" fmla="*/ 0 w 1883389"/>
              <a:gd name="connsiteY5" fmla="*/ 34184 h 581115"/>
              <a:gd name="connsiteX0" fmla="*/ 162371 w 2045760"/>
              <a:gd name="connsiteY0" fmla="*/ 34184 h 581115"/>
              <a:gd name="connsiteX1" fmla="*/ 2045760 w 2045760"/>
              <a:gd name="connsiteY1" fmla="*/ 0 h 581115"/>
              <a:gd name="connsiteX2" fmla="*/ 1977393 w 2045760"/>
              <a:gd name="connsiteY2" fmla="*/ 367662 h 581115"/>
              <a:gd name="connsiteX3" fmla="*/ 1056191 w 2045760"/>
              <a:gd name="connsiteY3" fmla="*/ 581115 h 581115"/>
              <a:gd name="connsiteX4" fmla="*/ 0 w 2045760"/>
              <a:gd name="connsiteY4" fmla="*/ 427483 h 581115"/>
              <a:gd name="connsiteX5" fmla="*/ 162371 w 2045760"/>
              <a:gd name="connsiteY5" fmla="*/ 34184 h 58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5760" h="581115">
                <a:moveTo>
                  <a:pt x="162371" y="34184"/>
                </a:moveTo>
                <a:cubicBezTo>
                  <a:pt x="758833" y="22789"/>
                  <a:pt x="1022008" y="131036"/>
                  <a:pt x="2045760" y="0"/>
                </a:cubicBezTo>
                <a:lnTo>
                  <a:pt x="1977393" y="367662"/>
                </a:lnTo>
                <a:cubicBezTo>
                  <a:pt x="1678871" y="387538"/>
                  <a:pt x="1354713" y="561239"/>
                  <a:pt x="1056191" y="581115"/>
                </a:cubicBezTo>
                <a:lnTo>
                  <a:pt x="0" y="427483"/>
                </a:lnTo>
                <a:lnTo>
                  <a:pt x="162371" y="34184"/>
                </a:lnTo>
                <a:close/>
              </a:path>
            </a:pathLst>
          </a:custGeom>
          <a:noFill/>
        </p:spPr>
        <p:txBody>
          <a:bodyPr wrap="none" rtlCol="0">
            <a:spAutoFit/>
          </a:bodyPr>
          <a:lstStyle/>
          <a:p>
            <a:r>
              <a:rPr lang="nl-NL" sz="2400" b="1" dirty="0"/>
              <a:t> Talen reizen</a:t>
            </a:r>
          </a:p>
        </p:txBody>
      </p:sp>
      <p:sp>
        <p:nvSpPr>
          <p:cNvPr id="10" name="Titel 9">
            <a:extLst>
              <a:ext uri="{FF2B5EF4-FFF2-40B4-BE49-F238E27FC236}">
                <a16:creationId xmlns:a16="http://schemas.microsoft.com/office/drawing/2014/main" id="{4E451469-9056-42C7-91E0-153E2A6EE8A8}"/>
              </a:ext>
            </a:extLst>
          </p:cNvPr>
          <p:cNvSpPr>
            <a:spLocks noGrp="1"/>
          </p:cNvSpPr>
          <p:nvPr>
            <p:ph type="ctrTitle"/>
          </p:nvPr>
        </p:nvSpPr>
        <p:spPr/>
        <p:txBody>
          <a:bodyPr/>
          <a:lstStyle/>
          <a:p>
            <a:endParaRPr lang="nl-NL"/>
          </a:p>
        </p:txBody>
      </p:sp>
      <p:pic>
        <p:nvPicPr>
          <p:cNvPr id="19" name="Afbeelding 18">
            <a:extLst>
              <a:ext uri="{FF2B5EF4-FFF2-40B4-BE49-F238E27FC236}">
                <a16:creationId xmlns:a16="http://schemas.microsoft.com/office/drawing/2014/main" id="{2861A752-1A32-4121-947B-26997C98B619}"/>
              </a:ext>
            </a:extLst>
          </p:cNvPr>
          <p:cNvPicPr>
            <a:picLocks noChangeAspect="1"/>
          </p:cNvPicPr>
          <p:nvPr/>
        </p:nvPicPr>
        <p:blipFill>
          <a:blip r:embed="rId6"/>
          <a:stretch>
            <a:fillRect/>
          </a:stretch>
        </p:blipFill>
        <p:spPr>
          <a:xfrm>
            <a:off x="3409066" y="655714"/>
            <a:ext cx="5373867" cy="626951"/>
          </a:xfrm>
          <a:prstGeom prst="rect">
            <a:avLst/>
          </a:prstGeom>
        </p:spPr>
      </p:pic>
    </p:spTree>
    <p:extLst>
      <p:ext uri="{BB962C8B-B14F-4D97-AF65-F5344CB8AC3E}">
        <p14:creationId xmlns:p14="http://schemas.microsoft.com/office/powerpoint/2010/main" val="288156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780"/>
          <a:stretch/>
        </p:blipFill>
        <p:spPr bwMode="auto">
          <a:xfrm>
            <a:off x="0" y="0"/>
            <a:ext cx="12192000" cy="68454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6D4B97-1DF0-42A5-842C-F159630E471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995180" y="1062993"/>
            <a:ext cx="6201640" cy="5782482"/>
          </a:xfrm>
          <a:prstGeom prst="rect">
            <a:avLst/>
          </a:prstGeom>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67A20FD4-899B-4D5B-9EDF-B24C0D378F66}"/>
              </a:ext>
            </a:extLst>
          </p:cNvPr>
          <p:cNvSpPr txBox="1"/>
          <p:nvPr/>
        </p:nvSpPr>
        <p:spPr>
          <a:xfrm>
            <a:off x="1306285" y="1514070"/>
            <a:ext cx="13585371" cy="4921860"/>
          </a:xfrm>
          <a:prstGeom prst="rect">
            <a:avLst/>
          </a:prstGeom>
          <a:noFill/>
        </p:spPr>
        <p:txBody>
          <a:bodyPr wrap="square" numCol="3">
            <a:spAutoFit/>
          </a:bodyPr>
          <a:lstStyle/>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Arabisch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Qahwa</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قهوة</a:t>
            </a:r>
            <a:r>
              <a:rPr lang="nl-NL"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Grieks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Kafes</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a:solidFill>
                  <a:srgbClr val="000000"/>
                </a:solidFill>
                <a:effectLst/>
                <a:latin typeface="Roboto" panose="02000000000000000000" pitchFamily="2" charset="0"/>
                <a:ea typeface="Calibri" panose="020F0502020204030204" pitchFamily="34" charset="0"/>
                <a:cs typeface="Arial" panose="020B0604020202020204" pitchFamily="34" charset="0"/>
              </a:rPr>
              <a:t>κα</a:t>
            </a:r>
            <a:r>
              <a:rPr lang="nl-NL" sz="2400" b="1" dirty="0" err="1">
                <a:solidFill>
                  <a:srgbClr val="000000"/>
                </a:solidFill>
                <a:effectLst/>
                <a:latin typeface="Roboto" panose="02000000000000000000" pitchFamily="2" charset="0"/>
                <a:ea typeface="Calibri" panose="020F0502020204030204" pitchFamily="34" charset="0"/>
                <a:cs typeface="Arial" panose="020B0604020202020204" pitchFamily="34" charset="0"/>
              </a:rPr>
              <a:t>φές</a:t>
            </a:r>
            <a:r>
              <a:rPr lang="nl-NL" sz="2400" b="1" dirty="0">
                <a:solidFill>
                  <a:srgbClr val="000000"/>
                </a:solidFill>
                <a:effectLst/>
                <a:latin typeface="Roboto" panose="02000000000000000000" pitchFamily="2" charset="0"/>
                <a:ea typeface="Calibri" panose="020F0502020204030204" pitchFamily="34" charset="0"/>
                <a:cs typeface="Arial" panose="020B0604020202020204" pitchFamily="34" charset="0"/>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Pools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Kawa</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Zweeds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Kaffe</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Bulgaars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Kaoe</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err="1">
                <a:solidFill>
                  <a:srgbClr val="000000"/>
                </a:solidFill>
                <a:effectLst/>
                <a:latin typeface="Roboto" panose="02000000000000000000" pitchFamily="2" charset="0"/>
                <a:ea typeface="Calibri" panose="020F0502020204030204" pitchFamily="34" charset="0"/>
                <a:cs typeface="Arial" panose="020B0604020202020204" pitchFamily="34" charset="0"/>
              </a:rPr>
              <a:t>кафе</a:t>
            </a:r>
            <a:r>
              <a:rPr lang="nl-NL" sz="2400" b="1" dirty="0">
                <a:solidFill>
                  <a:srgbClr val="000000"/>
                </a:solidFill>
                <a:effectLst/>
                <a:latin typeface="Roboto" panose="02000000000000000000" pitchFamily="2" charset="0"/>
                <a:ea typeface="Calibri" panose="020F0502020204030204" pitchFamily="34" charset="0"/>
                <a:cs typeface="Arial" panose="020B0604020202020204" pitchFamily="34" charset="0"/>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Mandarijn  - Ka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Fei</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MS Gothic" panose="020B0609070205080204" pitchFamily="49" charset="-128"/>
                <a:ea typeface="Calibri" panose="020F0502020204030204" pitchFamily="34" charset="0"/>
                <a:cs typeface="MS Gothic" panose="020B0609070205080204" pitchFamily="49" charset="-128"/>
              </a:rPr>
              <a:t>咖啡</a:t>
            </a:r>
            <a:r>
              <a:rPr lang="nl-NL" sz="2400" b="1" dirty="0">
                <a:solidFill>
                  <a:srgbClr val="000000"/>
                </a:solidFill>
                <a:effectLst/>
                <a:latin typeface="MS Gothic" panose="020B0609070205080204" pitchFamily="49" charset="-128"/>
                <a:ea typeface="Calibri" panose="020F0502020204030204" pitchFamily="34" charset="0"/>
                <a:cs typeface="MS Gothic" panose="020B0609070205080204" pitchFamily="49" charset="-128"/>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Hongaars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Kávé</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Roemeens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Cafea</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Duits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Kaffee</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Swahili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Kahawa</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Engels - Coffee</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de-DE"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Japans – </a:t>
            </a:r>
            <a:r>
              <a:rPr lang="de-DE"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Kohi</a:t>
            </a:r>
            <a:r>
              <a:rPr lang="de-DE"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MS Gothic" panose="020B0609070205080204" pitchFamily="49" charset="-128"/>
                <a:ea typeface="Calibri" panose="020F0502020204030204" pitchFamily="34" charset="0"/>
                <a:cs typeface="MS Gothic" panose="020B0609070205080204" pitchFamily="49" charset="-128"/>
              </a:rPr>
              <a:t>コーヒ</a:t>
            </a:r>
            <a:r>
              <a:rPr lang="en-US" sz="2400" b="1" dirty="0">
                <a:solidFill>
                  <a:srgbClr val="000000"/>
                </a:solidFill>
                <a:effectLst/>
                <a:latin typeface="MS Mincho" panose="02020609040205080304" pitchFamily="49" charset="-128"/>
                <a:ea typeface="Calibri" panose="020F0502020204030204" pitchFamily="34" charset="0"/>
                <a:cs typeface="MS Mincho" panose="02020609040205080304" pitchFamily="49" charset="-128"/>
              </a:rPr>
              <a:t>ー</a:t>
            </a:r>
            <a:r>
              <a:rPr lang="de-DE" sz="2400" b="1" dirty="0">
                <a:solidFill>
                  <a:srgbClr val="000000"/>
                </a:solidFill>
                <a:effectLst/>
                <a:latin typeface="MS Mincho" panose="02020609040205080304" pitchFamily="49" charset="-128"/>
                <a:ea typeface="Calibri" panose="020F0502020204030204" pitchFamily="34" charset="0"/>
                <a:cs typeface="MS Mincho" panose="02020609040205080304" pitchFamily="49" charset="-128"/>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Spaans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Cafe</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Fins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Kahvia</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Thais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Cafeoh</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err="1">
                <a:solidFill>
                  <a:srgbClr val="000000"/>
                </a:solidFill>
                <a:effectLst/>
                <a:latin typeface="Leelawadee UI" panose="020B0502040204020203" pitchFamily="34" charset="-34"/>
                <a:ea typeface="Calibri" panose="020F0502020204030204" pitchFamily="34" charset="0"/>
                <a:cs typeface="Arial" panose="020B0604020202020204" pitchFamily="34" charset="0"/>
              </a:rPr>
              <a:t>กาแฟ</a:t>
            </a:r>
            <a:r>
              <a:rPr lang="nl-NL" sz="2400" b="1" dirty="0">
                <a:solidFill>
                  <a:srgbClr val="000000"/>
                </a:solidFill>
                <a:effectLst/>
                <a:latin typeface="Leelawadee UI" panose="020B0502040204020203" pitchFamily="34" charset="-34"/>
                <a:ea typeface="Calibri" panose="020F0502020204030204" pitchFamily="34" charset="0"/>
                <a:cs typeface="Arial" panose="020B0604020202020204" pitchFamily="34" charset="0"/>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Turks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Kahve</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Vietnamees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Cà</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Phê</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IJslands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Kaffi</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C1ED3F84-B851-46B6-8993-B5FBE6ADD91F}"/>
              </a:ext>
            </a:extLst>
          </p:cNvPr>
          <p:cNvPicPr>
            <a:picLocks noChangeAspect="1"/>
          </p:cNvPicPr>
          <p:nvPr/>
        </p:nvPicPr>
        <p:blipFill>
          <a:blip r:embed="rId5"/>
          <a:stretch>
            <a:fillRect/>
          </a:stretch>
        </p:blipFill>
        <p:spPr>
          <a:xfrm>
            <a:off x="3409066" y="655714"/>
            <a:ext cx="5373867" cy="626951"/>
          </a:xfrm>
          <a:prstGeom prst="rect">
            <a:avLst/>
          </a:prstGeom>
        </p:spPr>
      </p:pic>
    </p:spTree>
    <p:extLst>
      <p:ext uri="{BB962C8B-B14F-4D97-AF65-F5344CB8AC3E}">
        <p14:creationId xmlns:p14="http://schemas.microsoft.com/office/powerpoint/2010/main" val="214303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779"/>
          <a:stretch/>
        </p:blipFill>
        <p:spPr bwMode="auto">
          <a:xfrm>
            <a:off x="0" y="0"/>
            <a:ext cx="12192000" cy="68454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6D4B97-1DF0-42A5-842C-F159630E471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995180" y="1062993"/>
            <a:ext cx="6201640" cy="5782482"/>
          </a:xfrm>
          <a:prstGeom prst="rect">
            <a:avLst/>
          </a:prstGeom>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67A20FD4-899B-4D5B-9EDF-B24C0D378F66}"/>
              </a:ext>
            </a:extLst>
          </p:cNvPr>
          <p:cNvSpPr txBox="1"/>
          <p:nvPr/>
        </p:nvSpPr>
        <p:spPr>
          <a:xfrm>
            <a:off x="1291771" y="2832664"/>
            <a:ext cx="9608457" cy="3046988"/>
          </a:xfrm>
          <a:prstGeom prst="rect">
            <a:avLst/>
          </a:prstGeom>
          <a:noFill/>
        </p:spPr>
        <p:txBody>
          <a:bodyPr wrap="square" numCol="1">
            <a:spAutoFit/>
          </a:bodyPr>
          <a:lstStyle/>
          <a:p>
            <a:r>
              <a:rPr lang="nl-NL"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Stap 1 </a:t>
            </a:r>
            <a:r>
              <a:rPr lang="nl-NL"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Werk in tweetallen. Bekijk de lijst van woorden eens. Welk Nederlands woord hoort hierbij? En hoe zou het komen dat juist dit woord in zoveel landen zo op elkaar lijkt? </a:t>
            </a:r>
          </a:p>
          <a:p>
            <a:endParaRPr lang="nl-NL"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r>
              <a:rPr lang="nl-NL"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Stap 2</a:t>
            </a:r>
            <a:r>
              <a:rPr lang="nl-NL"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Zoek de landen op de wereldkaart. Gebruik eventueel een atlas. Schrijf er het woord bij uit de lijst en trek </a:t>
            </a:r>
            <a:r>
              <a:rPr lang="nl-NL" sz="2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een pijl naar t land. </a:t>
            </a:r>
            <a:r>
              <a:rPr lang="nl-NL" sz="2400">
                <a:effectLst/>
                <a:latin typeface="Calibri" panose="020F0502020204030204" pitchFamily="34" charset="0"/>
                <a:ea typeface="Calibri" panose="020F0502020204030204" pitchFamily="34" charset="0"/>
                <a:cs typeface="Arial" panose="020B0604020202020204" pitchFamily="34" charset="0"/>
              </a:rPr>
              <a:t> </a:t>
            </a:r>
            <a:endParaRPr lang="nl-NL" sz="2400" dirty="0">
              <a:effectLst/>
              <a:latin typeface="Calibri" panose="020F0502020204030204" pitchFamily="34" charset="0"/>
              <a:ea typeface="Calibri" panose="020F0502020204030204" pitchFamily="34" charset="0"/>
              <a:cs typeface="Arial" panose="020B0604020202020204" pitchFamily="34" charset="0"/>
            </a:endParaRPr>
          </a:p>
          <a:p>
            <a:endParaRPr lang="nl-NL" sz="2400" dirty="0">
              <a:effectLst/>
              <a:latin typeface="Calibri" panose="020F0502020204030204" pitchFamily="34" charset="0"/>
              <a:ea typeface="Calibri" panose="020F0502020204030204" pitchFamily="34" charset="0"/>
              <a:cs typeface="Arial" panose="020B0604020202020204" pitchFamily="34" charset="0"/>
            </a:endParaRPr>
          </a:p>
          <a:p>
            <a:r>
              <a:rPr lang="nl-NL"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Stap 3 </a:t>
            </a:r>
            <a:r>
              <a:rPr lang="nl-NL"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Kijk nu samen eens goed naar de wereldkaart: Wat valt je op? </a:t>
            </a:r>
            <a:endParaRPr lang="nl-NL"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98F66669-12A4-41A7-999A-9AFF7B200115}"/>
              </a:ext>
            </a:extLst>
          </p:cNvPr>
          <p:cNvPicPr>
            <a:picLocks noChangeAspect="1"/>
          </p:cNvPicPr>
          <p:nvPr/>
        </p:nvPicPr>
        <p:blipFill>
          <a:blip r:embed="rId5"/>
          <a:stretch>
            <a:fillRect/>
          </a:stretch>
        </p:blipFill>
        <p:spPr>
          <a:xfrm>
            <a:off x="3409066" y="655714"/>
            <a:ext cx="5373867" cy="626951"/>
          </a:xfrm>
          <a:prstGeom prst="rect">
            <a:avLst/>
          </a:prstGeom>
        </p:spPr>
      </p:pic>
    </p:spTree>
    <p:extLst>
      <p:ext uri="{BB962C8B-B14F-4D97-AF65-F5344CB8AC3E}">
        <p14:creationId xmlns:p14="http://schemas.microsoft.com/office/powerpoint/2010/main" val="319665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780"/>
          <a:stretch/>
        </p:blipFill>
        <p:spPr bwMode="auto">
          <a:xfrm>
            <a:off x="0" y="0"/>
            <a:ext cx="12192000" cy="68454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6D4B97-1DF0-42A5-842C-F159630E471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995180" y="1062993"/>
            <a:ext cx="6201640" cy="5782482"/>
          </a:xfrm>
          <a:prstGeom prst="rect">
            <a:avLst/>
          </a:prstGeom>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67A20FD4-899B-4D5B-9EDF-B24C0D378F66}"/>
              </a:ext>
            </a:extLst>
          </p:cNvPr>
          <p:cNvSpPr txBox="1"/>
          <p:nvPr/>
        </p:nvSpPr>
        <p:spPr>
          <a:xfrm>
            <a:off x="1306285" y="1514070"/>
            <a:ext cx="13585371" cy="4921860"/>
          </a:xfrm>
          <a:prstGeom prst="rect">
            <a:avLst/>
          </a:prstGeom>
          <a:noFill/>
        </p:spPr>
        <p:txBody>
          <a:bodyPr wrap="square" numCol="3">
            <a:spAutoFit/>
          </a:bodyPr>
          <a:lstStyle/>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Arabisch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Qahwa</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قهوة</a:t>
            </a:r>
            <a:r>
              <a:rPr lang="nl-NL"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Grieks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Kafes</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a:solidFill>
                  <a:srgbClr val="000000"/>
                </a:solidFill>
                <a:effectLst/>
                <a:latin typeface="Roboto" panose="02000000000000000000" pitchFamily="2" charset="0"/>
                <a:ea typeface="Calibri" panose="020F0502020204030204" pitchFamily="34" charset="0"/>
                <a:cs typeface="Arial" panose="020B0604020202020204" pitchFamily="34" charset="0"/>
              </a:rPr>
              <a:t>κα</a:t>
            </a:r>
            <a:r>
              <a:rPr lang="nl-NL" sz="2400" b="1" dirty="0" err="1">
                <a:solidFill>
                  <a:srgbClr val="000000"/>
                </a:solidFill>
                <a:effectLst/>
                <a:latin typeface="Roboto" panose="02000000000000000000" pitchFamily="2" charset="0"/>
                <a:ea typeface="Calibri" panose="020F0502020204030204" pitchFamily="34" charset="0"/>
                <a:cs typeface="Arial" panose="020B0604020202020204" pitchFamily="34" charset="0"/>
              </a:rPr>
              <a:t>φές</a:t>
            </a:r>
            <a:r>
              <a:rPr lang="nl-NL" sz="2400" b="1" dirty="0">
                <a:solidFill>
                  <a:srgbClr val="000000"/>
                </a:solidFill>
                <a:effectLst/>
                <a:latin typeface="Roboto" panose="02000000000000000000" pitchFamily="2" charset="0"/>
                <a:ea typeface="Calibri" panose="020F0502020204030204" pitchFamily="34" charset="0"/>
                <a:cs typeface="Arial" panose="020B0604020202020204" pitchFamily="34" charset="0"/>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Pools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Kawa</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Zweeds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Kaffe</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Bulgaars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Kaoe</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err="1">
                <a:solidFill>
                  <a:srgbClr val="000000"/>
                </a:solidFill>
                <a:effectLst/>
                <a:latin typeface="Roboto" panose="02000000000000000000" pitchFamily="2" charset="0"/>
                <a:ea typeface="Calibri" panose="020F0502020204030204" pitchFamily="34" charset="0"/>
                <a:cs typeface="Arial" panose="020B0604020202020204" pitchFamily="34" charset="0"/>
              </a:rPr>
              <a:t>кафе</a:t>
            </a:r>
            <a:r>
              <a:rPr lang="nl-NL" sz="2400" b="1" dirty="0">
                <a:solidFill>
                  <a:srgbClr val="000000"/>
                </a:solidFill>
                <a:effectLst/>
                <a:latin typeface="Roboto" panose="02000000000000000000" pitchFamily="2" charset="0"/>
                <a:ea typeface="Calibri" panose="020F0502020204030204" pitchFamily="34" charset="0"/>
                <a:cs typeface="Arial" panose="020B0604020202020204" pitchFamily="34" charset="0"/>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Mandarijn  - Ka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Fei</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MS Gothic" panose="020B0609070205080204" pitchFamily="49" charset="-128"/>
                <a:ea typeface="Calibri" panose="020F0502020204030204" pitchFamily="34" charset="0"/>
                <a:cs typeface="MS Gothic" panose="020B0609070205080204" pitchFamily="49" charset="-128"/>
              </a:rPr>
              <a:t>咖啡</a:t>
            </a:r>
            <a:r>
              <a:rPr lang="nl-NL" sz="2400" b="1" dirty="0">
                <a:solidFill>
                  <a:srgbClr val="000000"/>
                </a:solidFill>
                <a:effectLst/>
                <a:latin typeface="MS Gothic" panose="020B0609070205080204" pitchFamily="49" charset="-128"/>
                <a:ea typeface="Calibri" panose="020F0502020204030204" pitchFamily="34" charset="0"/>
                <a:cs typeface="MS Gothic" panose="020B0609070205080204" pitchFamily="49" charset="-128"/>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Hongaars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Kávé</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Roemeens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Cafea</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Duits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Kaffee</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Swahili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Kahawa</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Engels - Coffee</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de-DE"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Japans – </a:t>
            </a:r>
            <a:r>
              <a:rPr lang="de-DE"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Kohi</a:t>
            </a:r>
            <a:r>
              <a:rPr lang="de-DE"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MS Gothic" panose="020B0609070205080204" pitchFamily="49" charset="-128"/>
                <a:ea typeface="Calibri" panose="020F0502020204030204" pitchFamily="34" charset="0"/>
                <a:cs typeface="MS Gothic" panose="020B0609070205080204" pitchFamily="49" charset="-128"/>
              </a:rPr>
              <a:t>コーヒ</a:t>
            </a:r>
            <a:r>
              <a:rPr lang="en-US" sz="2400" b="1" dirty="0">
                <a:solidFill>
                  <a:srgbClr val="000000"/>
                </a:solidFill>
                <a:effectLst/>
                <a:latin typeface="MS Mincho" panose="02020609040205080304" pitchFamily="49" charset="-128"/>
                <a:ea typeface="Calibri" panose="020F0502020204030204" pitchFamily="34" charset="0"/>
                <a:cs typeface="MS Mincho" panose="02020609040205080304" pitchFamily="49" charset="-128"/>
              </a:rPr>
              <a:t>ー</a:t>
            </a:r>
            <a:r>
              <a:rPr lang="de-DE" sz="2400" b="1" dirty="0">
                <a:solidFill>
                  <a:srgbClr val="000000"/>
                </a:solidFill>
                <a:effectLst/>
                <a:latin typeface="MS Mincho" panose="02020609040205080304" pitchFamily="49" charset="-128"/>
                <a:ea typeface="Calibri" panose="020F0502020204030204" pitchFamily="34" charset="0"/>
                <a:cs typeface="MS Mincho" panose="02020609040205080304" pitchFamily="49" charset="-128"/>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Spaans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Cafe</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Fins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Kahvia</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Thais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Cafeoh</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err="1">
                <a:solidFill>
                  <a:srgbClr val="000000"/>
                </a:solidFill>
                <a:effectLst/>
                <a:latin typeface="Leelawadee UI" panose="020B0502040204020203" pitchFamily="34" charset="-34"/>
                <a:ea typeface="Calibri" panose="020F0502020204030204" pitchFamily="34" charset="0"/>
                <a:cs typeface="Arial" panose="020B0604020202020204" pitchFamily="34" charset="0"/>
              </a:rPr>
              <a:t>กาแฟ</a:t>
            </a:r>
            <a:r>
              <a:rPr lang="nl-NL" sz="2400" b="1" dirty="0">
                <a:solidFill>
                  <a:srgbClr val="000000"/>
                </a:solidFill>
                <a:effectLst/>
                <a:latin typeface="Leelawadee UI" panose="020B0502040204020203" pitchFamily="34" charset="-34"/>
                <a:ea typeface="Calibri" panose="020F0502020204030204" pitchFamily="34" charset="0"/>
                <a:cs typeface="Arial" panose="020B0604020202020204" pitchFamily="34" charset="0"/>
              </a:rPr>
              <a:t>)</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Turks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Kahve</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Vietnamees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Cà</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Phê</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480"/>
              </a:spcAft>
              <a:buSzPts val="1000"/>
              <a:buFont typeface="Symbol" panose="05050102010706020507" pitchFamily="18" charset="2"/>
              <a:buChar char=""/>
              <a:tabLst>
                <a:tab pos="457200" algn="l"/>
              </a:tabLst>
            </a:pP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IJslands – </a:t>
            </a:r>
            <a:r>
              <a:rPr lang="nl-NL" sz="2400" b="1" dirty="0" err="1">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Kaffi</a:t>
            </a:r>
            <a:r>
              <a:rPr lang="nl-NL" sz="2400" b="1"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nl-NL" sz="2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el 3">
            <a:extLst>
              <a:ext uri="{FF2B5EF4-FFF2-40B4-BE49-F238E27FC236}">
                <a16:creationId xmlns:a16="http://schemas.microsoft.com/office/drawing/2014/main" id="{091C3D17-FB8B-48A7-9A98-1833AC07150F}"/>
              </a:ext>
            </a:extLst>
          </p:cNvPr>
          <p:cNvSpPr>
            <a:spLocks noGrp="1"/>
          </p:cNvSpPr>
          <p:nvPr>
            <p:ph type="ctrTitle"/>
          </p:nvPr>
        </p:nvSpPr>
        <p:spPr/>
        <p:txBody>
          <a:bodyPr/>
          <a:lstStyle/>
          <a:p>
            <a:endParaRPr lang="nl-NL"/>
          </a:p>
        </p:txBody>
      </p:sp>
      <p:pic>
        <p:nvPicPr>
          <p:cNvPr id="9" name="Afbeelding 8">
            <a:extLst>
              <a:ext uri="{FF2B5EF4-FFF2-40B4-BE49-F238E27FC236}">
                <a16:creationId xmlns:a16="http://schemas.microsoft.com/office/drawing/2014/main" id="{DCCB1010-E84B-4321-9019-E22ABB56CE9D}"/>
              </a:ext>
            </a:extLst>
          </p:cNvPr>
          <p:cNvPicPr>
            <a:picLocks noChangeAspect="1"/>
          </p:cNvPicPr>
          <p:nvPr/>
        </p:nvPicPr>
        <p:blipFill>
          <a:blip r:embed="rId5"/>
          <a:stretch>
            <a:fillRect/>
          </a:stretch>
        </p:blipFill>
        <p:spPr>
          <a:xfrm>
            <a:off x="3409066" y="655714"/>
            <a:ext cx="5373867" cy="626951"/>
          </a:xfrm>
          <a:prstGeom prst="rect">
            <a:avLst/>
          </a:prstGeom>
        </p:spPr>
      </p:pic>
    </p:spTree>
    <p:extLst>
      <p:ext uri="{BB962C8B-B14F-4D97-AF65-F5344CB8AC3E}">
        <p14:creationId xmlns:p14="http://schemas.microsoft.com/office/powerpoint/2010/main" val="84344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779"/>
          <a:stretch/>
        </p:blipFill>
        <p:spPr bwMode="auto">
          <a:xfrm>
            <a:off x="0" y="0"/>
            <a:ext cx="12192000" cy="68454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6D4B97-1DF0-42A5-842C-F159630E471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995180" y="1062993"/>
            <a:ext cx="6201640" cy="5782482"/>
          </a:xfrm>
          <a:prstGeom prst="rect">
            <a:avLst/>
          </a:prstGeom>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67A20FD4-899B-4D5B-9EDF-B24C0D378F66}"/>
              </a:ext>
            </a:extLst>
          </p:cNvPr>
          <p:cNvSpPr txBox="1"/>
          <p:nvPr/>
        </p:nvSpPr>
        <p:spPr>
          <a:xfrm>
            <a:off x="860001" y="2129816"/>
            <a:ext cx="9608457" cy="1569660"/>
          </a:xfrm>
          <a:prstGeom prst="rect">
            <a:avLst/>
          </a:prstGeom>
          <a:noFill/>
        </p:spPr>
        <p:txBody>
          <a:bodyPr wrap="square" numCol="1">
            <a:spAutoFit/>
          </a:bodyPr>
          <a:lstStyle/>
          <a:p>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Naast talen, reizen ook volksverhalen. </a:t>
            </a:r>
          </a:p>
          <a:p>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Bijvoorbeeld het verhaal over de spin </a:t>
            </a:r>
            <a:r>
              <a:rPr lang="nl-NL" sz="24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Anansi</a:t>
            </a:r>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p>
            <a:endParaRPr lang="nl-NL" sz="2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endParaRPr lang="nl-NL"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146" name="Picture 2" descr="Anansi">
            <a:extLst>
              <a:ext uri="{FF2B5EF4-FFF2-40B4-BE49-F238E27FC236}">
                <a16:creationId xmlns:a16="http://schemas.microsoft.com/office/drawing/2014/main" id="{C1410504-B938-4384-9C7C-2B67CDEEE4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803" y="4022861"/>
            <a:ext cx="225742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nansi de spin - Wie niet sterk of groot is, moet slim zijn!">
            <a:extLst>
              <a:ext uri="{FF2B5EF4-FFF2-40B4-BE49-F238E27FC236}">
                <a16:creationId xmlns:a16="http://schemas.microsoft.com/office/drawing/2014/main" id="{8B3374D5-D4A9-418D-BC12-C0E8BBEFDC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26" y="3028140"/>
            <a:ext cx="2713370" cy="252339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EUGENS, MYTHEN EN VOLKSVERHALEN WERELDWIJD. VANDAAG: ANANSI DE SPIN  (AFRIKA &amp;amp;amp; SURINAME) | WAT WE DOEN">
            <a:extLst>
              <a:ext uri="{FF2B5EF4-FFF2-40B4-BE49-F238E27FC236}">
                <a16:creationId xmlns:a16="http://schemas.microsoft.com/office/drawing/2014/main" id="{2DC9A531-FB7E-4E3E-A9A7-B0E379C286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9154" y="3378386"/>
            <a:ext cx="28575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nansi en de nieuwe Wereld | Bijlmer Parktheater">
            <a:extLst>
              <a:ext uri="{FF2B5EF4-FFF2-40B4-BE49-F238E27FC236}">
                <a16:creationId xmlns:a16="http://schemas.microsoft.com/office/drawing/2014/main" id="{246D230E-9FE0-4C46-942A-3F62F4688F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64892" y="3169947"/>
            <a:ext cx="2017298" cy="302594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Volksverhalen 2 - Verhalen van de spin Anansi, Ruud Schinkel |  9789086962082 | Boeken | bol.com">
            <a:extLst>
              <a:ext uri="{FF2B5EF4-FFF2-40B4-BE49-F238E27FC236}">
                <a16:creationId xmlns:a16="http://schemas.microsoft.com/office/drawing/2014/main" id="{42761170-00B9-4507-B17D-B54C821BDE4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59387" y="3539801"/>
            <a:ext cx="1989137"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60DADD7A-1E8E-4C34-B721-78D70B1471F1}"/>
              </a:ext>
            </a:extLst>
          </p:cNvPr>
          <p:cNvSpPr txBox="1"/>
          <p:nvPr/>
        </p:nvSpPr>
        <p:spPr>
          <a:xfrm>
            <a:off x="576061" y="5906116"/>
            <a:ext cx="2194640" cy="584775"/>
          </a:xfrm>
          <a:prstGeom prst="rect">
            <a:avLst/>
          </a:prstGeom>
          <a:noFill/>
        </p:spPr>
        <p:txBody>
          <a:bodyPr wrap="none" rtlCol="0">
            <a:spAutoFit/>
          </a:bodyPr>
          <a:lstStyle/>
          <a:p>
            <a:r>
              <a:rPr lang="nl-NL" sz="3200" b="1" dirty="0"/>
              <a:t>West-Afrika</a:t>
            </a:r>
          </a:p>
        </p:txBody>
      </p:sp>
      <p:sp>
        <p:nvSpPr>
          <p:cNvPr id="13" name="Tekstvak 12">
            <a:extLst>
              <a:ext uri="{FF2B5EF4-FFF2-40B4-BE49-F238E27FC236}">
                <a16:creationId xmlns:a16="http://schemas.microsoft.com/office/drawing/2014/main" id="{24B0E0DA-5162-4658-8060-A750EDAFE5A5}"/>
              </a:ext>
            </a:extLst>
          </p:cNvPr>
          <p:cNvSpPr txBox="1"/>
          <p:nvPr/>
        </p:nvSpPr>
        <p:spPr>
          <a:xfrm>
            <a:off x="2443309" y="6244479"/>
            <a:ext cx="1806905" cy="584775"/>
          </a:xfrm>
          <a:prstGeom prst="rect">
            <a:avLst/>
          </a:prstGeom>
          <a:noFill/>
        </p:spPr>
        <p:txBody>
          <a:bodyPr wrap="none" rtlCol="0">
            <a:spAutoFit/>
          </a:bodyPr>
          <a:lstStyle/>
          <a:p>
            <a:r>
              <a:rPr lang="nl-NL" sz="3200" b="1" dirty="0"/>
              <a:t>Suriname</a:t>
            </a:r>
          </a:p>
        </p:txBody>
      </p:sp>
      <p:sp>
        <p:nvSpPr>
          <p:cNvPr id="14" name="Tekstvak 13">
            <a:extLst>
              <a:ext uri="{FF2B5EF4-FFF2-40B4-BE49-F238E27FC236}">
                <a16:creationId xmlns:a16="http://schemas.microsoft.com/office/drawing/2014/main" id="{9107B929-9B4E-410E-9DC0-9069DEEAE2B4}"/>
              </a:ext>
            </a:extLst>
          </p:cNvPr>
          <p:cNvSpPr txBox="1"/>
          <p:nvPr/>
        </p:nvSpPr>
        <p:spPr>
          <a:xfrm>
            <a:off x="4207927" y="5947394"/>
            <a:ext cx="3869393" cy="584775"/>
          </a:xfrm>
          <a:prstGeom prst="rect">
            <a:avLst/>
          </a:prstGeom>
          <a:noFill/>
        </p:spPr>
        <p:txBody>
          <a:bodyPr wrap="none" rtlCol="0">
            <a:spAutoFit/>
          </a:bodyPr>
          <a:lstStyle/>
          <a:p>
            <a:r>
              <a:rPr lang="nl-NL" sz="3200" b="1" dirty="0"/>
              <a:t>Nederlandse Antillen</a:t>
            </a:r>
          </a:p>
        </p:txBody>
      </p:sp>
      <p:sp>
        <p:nvSpPr>
          <p:cNvPr id="15" name="Tekstvak 14">
            <a:extLst>
              <a:ext uri="{FF2B5EF4-FFF2-40B4-BE49-F238E27FC236}">
                <a16:creationId xmlns:a16="http://schemas.microsoft.com/office/drawing/2014/main" id="{AA55D2F4-59A0-440B-8BE7-D677702CDBE8}"/>
              </a:ext>
            </a:extLst>
          </p:cNvPr>
          <p:cNvSpPr txBox="1"/>
          <p:nvPr/>
        </p:nvSpPr>
        <p:spPr>
          <a:xfrm>
            <a:off x="9290067" y="6175999"/>
            <a:ext cx="1976823" cy="584775"/>
          </a:xfrm>
          <a:prstGeom prst="rect">
            <a:avLst/>
          </a:prstGeom>
          <a:noFill/>
        </p:spPr>
        <p:txBody>
          <a:bodyPr wrap="none" rtlCol="0">
            <a:spAutoFit/>
          </a:bodyPr>
          <a:lstStyle/>
          <a:p>
            <a:r>
              <a:rPr lang="nl-NL" sz="3200" b="1" dirty="0">
                <a:solidFill>
                  <a:schemeClr val="bg1"/>
                </a:solidFill>
              </a:rPr>
              <a:t>Ned</a:t>
            </a:r>
            <a:r>
              <a:rPr lang="nl-NL" sz="3200" b="1" dirty="0"/>
              <a:t>erland</a:t>
            </a:r>
          </a:p>
        </p:txBody>
      </p:sp>
      <p:sp>
        <p:nvSpPr>
          <p:cNvPr id="5" name="Titel 4">
            <a:extLst>
              <a:ext uri="{FF2B5EF4-FFF2-40B4-BE49-F238E27FC236}">
                <a16:creationId xmlns:a16="http://schemas.microsoft.com/office/drawing/2014/main" id="{68C1BE6E-6D52-4BB6-B11F-AB02E6A7F25A}"/>
              </a:ext>
            </a:extLst>
          </p:cNvPr>
          <p:cNvSpPr>
            <a:spLocks noGrp="1"/>
          </p:cNvSpPr>
          <p:nvPr>
            <p:ph type="ctrTitle"/>
          </p:nvPr>
        </p:nvSpPr>
        <p:spPr/>
        <p:txBody>
          <a:bodyPr/>
          <a:lstStyle/>
          <a:p>
            <a:endParaRPr lang="nl-NL"/>
          </a:p>
        </p:txBody>
      </p:sp>
      <p:pic>
        <p:nvPicPr>
          <p:cNvPr id="8" name="Afbeelding 7">
            <a:extLst>
              <a:ext uri="{FF2B5EF4-FFF2-40B4-BE49-F238E27FC236}">
                <a16:creationId xmlns:a16="http://schemas.microsoft.com/office/drawing/2014/main" id="{9E74B902-F3E9-4816-8C54-D307C33F221B}"/>
              </a:ext>
            </a:extLst>
          </p:cNvPr>
          <p:cNvPicPr>
            <a:picLocks noChangeAspect="1"/>
          </p:cNvPicPr>
          <p:nvPr/>
        </p:nvPicPr>
        <p:blipFill>
          <a:blip r:embed="rId10"/>
          <a:stretch>
            <a:fillRect/>
          </a:stretch>
        </p:blipFill>
        <p:spPr>
          <a:xfrm>
            <a:off x="3919376" y="785073"/>
            <a:ext cx="4353247" cy="546819"/>
          </a:xfrm>
          <a:prstGeom prst="rect">
            <a:avLst/>
          </a:prstGeom>
        </p:spPr>
      </p:pic>
    </p:spTree>
    <p:extLst>
      <p:ext uri="{BB962C8B-B14F-4D97-AF65-F5344CB8AC3E}">
        <p14:creationId xmlns:p14="http://schemas.microsoft.com/office/powerpoint/2010/main" val="37766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6150"/>
                                        </p:tgtEl>
                                        <p:attrNameLst>
                                          <p:attrName>style.visibility</p:attrName>
                                        </p:attrNameLst>
                                      </p:cBhvr>
                                      <p:to>
                                        <p:strVal val="visible"/>
                                      </p:to>
                                    </p:set>
                                  </p:childTnLst>
                                </p:cTn>
                              </p:par>
                              <p:par>
                                <p:cTn id="11" presetID="1" presetClass="entr" presetSubtype="0" fill="hold" nodeType="withEffect">
                                  <p:stCondLst>
                                    <p:cond delay="750"/>
                                  </p:stCondLst>
                                  <p:childTnLst>
                                    <p:set>
                                      <p:cBhvr>
                                        <p:cTn id="12" dur="1" fill="hold">
                                          <p:stCondLst>
                                            <p:cond delay="0"/>
                                          </p:stCondLst>
                                        </p:cTn>
                                        <p:tgtEl>
                                          <p:spTgt spid="6154"/>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6152"/>
                                        </p:tgtEl>
                                        <p:attrNameLst>
                                          <p:attrName>style.visibility</p:attrName>
                                        </p:attrNameLst>
                                      </p:cBhvr>
                                      <p:to>
                                        <p:strVal val="visible"/>
                                      </p:to>
                                    </p:set>
                                  </p:childTnLst>
                                </p:cTn>
                              </p:par>
                              <p:par>
                                <p:cTn id="15" presetID="1" presetClass="entr" presetSubtype="0" fill="hold" grpId="0" nodeType="withEffect">
                                  <p:stCondLst>
                                    <p:cond delay="125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175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ike a treasure map, brain region emphasizes reward location | MIT News |  Massachusetts Institute of Technology">
            <a:extLst>
              <a:ext uri="{FF2B5EF4-FFF2-40B4-BE49-F238E27FC236}">
                <a16:creationId xmlns:a16="http://schemas.microsoft.com/office/drawing/2014/main" id="{E6FA286F-147D-47D5-A50E-9CC21ABF2D4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b="15779"/>
          <a:stretch/>
        </p:blipFill>
        <p:spPr bwMode="auto">
          <a:xfrm>
            <a:off x="0" y="0"/>
            <a:ext cx="12192000" cy="68454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6D4B97-1DF0-42A5-842C-F159630E471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2995180" y="1062993"/>
            <a:ext cx="6201640" cy="5782482"/>
          </a:xfrm>
          <a:prstGeom prst="rect">
            <a:avLst/>
          </a:prstGeom>
        </p:spPr>
      </p:pic>
      <p:pic>
        <p:nvPicPr>
          <p:cNvPr id="1026" name="Picture 2" descr="BiebBoys – De BiebBoys komen bij je in de klas!">
            <a:extLst>
              <a:ext uri="{FF2B5EF4-FFF2-40B4-BE49-F238E27FC236}">
                <a16:creationId xmlns:a16="http://schemas.microsoft.com/office/drawing/2014/main" id="{B9D3091A-6D85-4D3F-A3BD-41E8571BB7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27"/>
          <a:stretch/>
        </p:blipFill>
        <p:spPr bwMode="auto">
          <a:xfrm>
            <a:off x="9221002" y="1514070"/>
            <a:ext cx="1309035" cy="152843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67A20FD4-899B-4D5B-9EDF-B24C0D378F66}"/>
              </a:ext>
            </a:extLst>
          </p:cNvPr>
          <p:cNvSpPr txBox="1"/>
          <p:nvPr/>
        </p:nvSpPr>
        <p:spPr>
          <a:xfrm>
            <a:off x="1059543" y="2243310"/>
            <a:ext cx="9608457" cy="1569660"/>
          </a:xfrm>
          <a:prstGeom prst="rect">
            <a:avLst/>
          </a:prstGeom>
          <a:noFill/>
        </p:spPr>
        <p:txBody>
          <a:bodyPr wrap="square" numCol="1">
            <a:spAutoFit/>
          </a:bodyPr>
          <a:lstStyle/>
          <a:p>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Veel verhalen zijn overgewaaid naar ons land. Waar komen de </a:t>
            </a:r>
          </a:p>
          <a:p>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volgende verhalen vandaan?</a:t>
            </a:r>
          </a:p>
          <a:p>
            <a:endParaRPr lang="nl-NL" sz="2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endParaRPr lang="nl-NL"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194" name="Picture 2" descr="Dit is Roodkapje - Efteling Kids">
            <a:extLst>
              <a:ext uri="{FF2B5EF4-FFF2-40B4-BE49-F238E27FC236}">
                <a16:creationId xmlns:a16="http://schemas.microsoft.com/office/drawing/2014/main" id="{687C9DE2-8334-4978-84F1-6773E3C691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641" t="23791" r="24026" b="24000"/>
          <a:stretch/>
        </p:blipFill>
        <p:spPr bwMode="auto">
          <a:xfrm>
            <a:off x="4085771" y="3422737"/>
            <a:ext cx="3556000" cy="30334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Vlag van Frankrijk - Wikipedia">
            <a:extLst>
              <a:ext uri="{FF2B5EF4-FFF2-40B4-BE49-F238E27FC236}">
                <a16:creationId xmlns:a16="http://schemas.microsoft.com/office/drawing/2014/main" id="{C2CCC421-F3A0-4818-B49B-96526C2947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0760" y="3599891"/>
            <a:ext cx="2533650" cy="168592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D430E309-26EB-40FB-BE6F-229FFE753C58}"/>
              </a:ext>
            </a:extLst>
          </p:cNvPr>
          <p:cNvSpPr txBox="1"/>
          <p:nvPr/>
        </p:nvSpPr>
        <p:spPr>
          <a:xfrm>
            <a:off x="8617495" y="5475312"/>
            <a:ext cx="1677639" cy="584775"/>
          </a:xfrm>
          <a:prstGeom prst="rect">
            <a:avLst/>
          </a:prstGeom>
          <a:noFill/>
        </p:spPr>
        <p:txBody>
          <a:bodyPr wrap="none" rtlCol="0">
            <a:spAutoFit/>
          </a:bodyPr>
          <a:lstStyle/>
          <a:p>
            <a:r>
              <a:rPr lang="nl-NL" sz="3200" b="1" dirty="0"/>
              <a:t>Frankrijk</a:t>
            </a:r>
            <a:endParaRPr lang="nl-NL" b="1" dirty="0"/>
          </a:p>
        </p:txBody>
      </p:sp>
      <p:sp>
        <p:nvSpPr>
          <p:cNvPr id="13" name="Tekstvak 12">
            <a:extLst>
              <a:ext uri="{FF2B5EF4-FFF2-40B4-BE49-F238E27FC236}">
                <a16:creationId xmlns:a16="http://schemas.microsoft.com/office/drawing/2014/main" id="{F174C054-136E-42DA-B52B-3660959B557E}"/>
              </a:ext>
            </a:extLst>
          </p:cNvPr>
          <p:cNvSpPr txBox="1"/>
          <p:nvPr/>
        </p:nvSpPr>
        <p:spPr>
          <a:xfrm>
            <a:off x="2569265" y="5502619"/>
            <a:ext cx="1995033" cy="584775"/>
          </a:xfrm>
          <a:prstGeom prst="rect">
            <a:avLst/>
          </a:prstGeom>
          <a:noFill/>
        </p:spPr>
        <p:txBody>
          <a:bodyPr wrap="none" rtlCol="0">
            <a:spAutoFit/>
          </a:bodyPr>
          <a:lstStyle/>
          <a:p>
            <a:r>
              <a:rPr lang="nl-NL" sz="3200" b="1" dirty="0"/>
              <a:t>Roodkapje</a:t>
            </a:r>
            <a:endParaRPr lang="nl-NL" b="1" dirty="0"/>
          </a:p>
        </p:txBody>
      </p:sp>
      <p:pic>
        <p:nvPicPr>
          <p:cNvPr id="16" name="Afbeelding 15">
            <a:extLst>
              <a:ext uri="{FF2B5EF4-FFF2-40B4-BE49-F238E27FC236}">
                <a16:creationId xmlns:a16="http://schemas.microsoft.com/office/drawing/2014/main" id="{957A5E94-8BED-4275-9602-FAF290B897BC}"/>
              </a:ext>
            </a:extLst>
          </p:cNvPr>
          <p:cNvPicPr>
            <a:picLocks noChangeAspect="1"/>
          </p:cNvPicPr>
          <p:nvPr/>
        </p:nvPicPr>
        <p:blipFill>
          <a:blip r:embed="rId7"/>
          <a:stretch>
            <a:fillRect/>
          </a:stretch>
        </p:blipFill>
        <p:spPr>
          <a:xfrm>
            <a:off x="3919376" y="785073"/>
            <a:ext cx="4353247" cy="546819"/>
          </a:xfrm>
          <a:prstGeom prst="rect">
            <a:avLst/>
          </a:prstGeom>
        </p:spPr>
      </p:pic>
    </p:spTree>
    <p:extLst>
      <p:ext uri="{BB962C8B-B14F-4D97-AF65-F5344CB8AC3E}">
        <p14:creationId xmlns:p14="http://schemas.microsoft.com/office/powerpoint/2010/main" val="359266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95CD4D2A79F347B10A92E10DEBD953" ma:contentTypeVersion="11" ma:contentTypeDescription="Een nieuw document maken." ma:contentTypeScope="" ma:versionID="69d7c5560b903ad167daf24073198215">
  <xsd:schema xmlns:xsd="http://www.w3.org/2001/XMLSchema" xmlns:xs="http://www.w3.org/2001/XMLSchema" xmlns:p="http://schemas.microsoft.com/office/2006/metadata/properties" xmlns:ns2="021b465c-3b0b-4319-a321-a31d49da96f4" xmlns:ns3="965182d8-8f1a-4481-bfe2-f92bdecbe446" targetNamespace="http://schemas.microsoft.com/office/2006/metadata/properties" ma:root="true" ma:fieldsID="ec6092388a335b38b447480e909ba47e" ns2:_="" ns3:_="">
    <xsd:import namespace="021b465c-3b0b-4319-a321-a31d49da96f4"/>
    <xsd:import namespace="965182d8-8f1a-4481-bfe2-f92bdecbe4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b465c-3b0b-4319-a321-a31d49da9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5182d8-8f1a-4481-bfe2-f92bdecbe44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425966-AF78-40B5-B440-CDF92EB70C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b465c-3b0b-4319-a321-a31d49da96f4"/>
    <ds:schemaRef ds:uri="965182d8-8f1a-4481-bfe2-f92bdecbe4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E3367D-90E1-43CC-8D17-9C5D92CCD9CD}">
  <ds:schemaRef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965182d8-8f1a-4481-bfe2-f92bdecbe446"/>
    <ds:schemaRef ds:uri="http://schemas.microsoft.com/office/2006/metadata/properties"/>
    <ds:schemaRef ds:uri="http://schemas.openxmlformats.org/package/2006/metadata/core-properties"/>
    <ds:schemaRef ds:uri="021b465c-3b0b-4319-a321-a31d49da96f4"/>
    <ds:schemaRef ds:uri="http://www.w3.org/XML/1998/namespace"/>
  </ds:schemaRefs>
</ds:datastoreItem>
</file>

<file path=customXml/itemProps3.xml><?xml version="1.0" encoding="utf-8"?>
<ds:datastoreItem xmlns:ds="http://schemas.openxmlformats.org/officeDocument/2006/customXml" ds:itemID="{03BE1B96-6E49-4BB7-AA53-E8D8F553F9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Breedbeeld</PresentationFormat>
  <Paragraphs>80</Paragraphs>
  <Slides>13</Slides>
  <Notes>0</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13</vt:i4>
      </vt:variant>
    </vt:vector>
  </HeadingPairs>
  <TitlesOfParts>
    <vt:vector size="24" baseType="lpstr">
      <vt:lpstr>MS Gothic</vt:lpstr>
      <vt:lpstr>MS Mincho</vt:lpstr>
      <vt:lpstr>Arial</vt:lpstr>
      <vt:lpstr>Calibri</vt:lpstr>
      <vt:lpstr>Calibri Light</vt:lpstr>
      <vt:lpstr>Leelawadee UI</vt:lpstr>
      <vt:lpstr>Open Sans</vt:lpstr>
      <vt:lpstr>Roboto</vt:lpstr>
      <vt:lpstr>Symbol</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Joran Floor</cp:lastModifiedBy>
  <cp:revision>2</cp:revision>
  <dcterms:created xsi:type="dcterms:W3CDTF">2022-03-04T09:47:11Z</dcterms:created>
  <dcterms:modified xsi:type="dcterms:W3CDTF">2022-03-06T19:26:17Z</dcterms:modified>
  <cp:contentStatus>Definitief</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0x010100CC95CD4D2A79F347B10A92E10DEBD953</vt:lpwstr>
  </property>
  <property fmtid="{D5CDD505-2E9C-101B-9397-08002B2CF9AE}" pid="3" name="_MarkAsFinal">
    <vt:bool>true</vt:bool>
  </property>
</Properties>
</file>