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58" r:id="rId8"/>
    <p:sldId id="259" r:id="rId9"/>
    <p:sldId id="260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E83D9-FA13-4A38-9E27-A344848E1D35}" v="1" dt="2022-01-21T15:11:27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an Floor" userId="5dc3cb7f-383d-4610-8b75-ba22e7abc4c2" providerId="ADAL" clId="{5F7E83D9-FA13-4A38-9E27-A344848E1D35}"/>
    <pc:docChg chg="mod delSld">
      <pc:chgData name="Joran Floor" userId="5dc3cb7f-383d-4610-8b75-ba22e7abc4c2" providerId="ADAL" clId="{5F7E83D9-FA13-4A38-9E27-A344848E1D35}" dt="2022-01-21T15:11:25.792" v="2"/>
      <pc:docMkLst>
        <pc:docMk/>
      </pc:docMkLst>
      <pc:sldChg chg="del">
        <pc:chgData name="Joran Floor" userId="5dc3cb7f-383d-4610-8b75-ba22e7abc4c2" providerId="ADAL" clId="{5F7E83D9-FA13-4A38-9E27-A344848E1D35}" dt="2022-01-21T15:10:59.974" v="0" actId="2696"/>
        <pc:sldMkLst>
          <pc:docMk/>
          <pc:sldMk cId="252722104" sldId="263"/>
        </pc:sldMkLst>
      </pc:sldChg>
    </pc:docChg>
  </pc:docChgLst>
  <pc:docChgLst>
    <pc:chgData name="Kees Meulendijks" userId="ed72235d-632d-4eda-95ef-1a60bcc8250b" providerId="ADAL" clId="{7499C65F-DCD9-41B2-B26E-08545513FACE}"/>
    <pc:docChg chg="undo custSel addSld delSld modSld">
      <pc:chgData name="Kees Meulendijks" userId="ed72235d-632d-4eda-95ef-1a60bcc8250b" providerId="ADAL" clId="{7499C65F-DCD9-41B2-B26E-08545513FACE}" dt="2022-01-20T13:30:34.277" v="1899"/>
      <pc:docMkLst>
        <pc:docMk/>
      </pc:docMkLst>
      <pc:sldChg chg="modSp mod">
        <pc:chgData name="Kees Meulendijks" userId="ed72235d-632d-4eda-95ef-1a60bcc8250b" providerId="ADAL" clId="{7499C65F-DCD9-41B2-B26E-08545513FACE}" dt="2022-01-20T12:04:19.662" v="736" actId="1076"/>
        <pc:sldMkLst>
          <pc:docMk/>
          <pc:sldMk cId="3101330304" sldId="256"/>
        </pc:sldMkLst>
        <pc:picChg chg="mod">
          <ac:chgData name="Kees Meulendijks" userId="ed72235d-632d-4eda-95ef-1a60bcc8250b" providerId="ADAL" clId="{7499C65F-DCD9-41B2-B26E-08545513FACE}" dt="2022-01-20T12:04:19.297" v="735" actId="1076"/>
          <ac:picMkLst>
            <pc:docMk/>
            <pc:sldMk cId="3101330304" sldId="256"/>
            <ac:picMk id="5" creationId="{32F04BDD-1553-46CA-835D-E1DDA2B38A59}"/>
          </ac:picMkLst>
        </pc:picChg>
        <pc:picChg chg="mod">
          <ac:chgData name="Kees Meulendijks" userId="ed72235d-632d-4eda-95ef-1a60bcc8250b" providerId="ADAL" clId="{7499C65F-DCD9-41B2-B26E-08545513FACE}" dt="2022-01-20T12:04:19.662" v="736" actId="1076"/>
          <ac:picMkLst>
            <pc:docMk/>
            <pc:sldMk cId="3101330304" sldId="256"/>
            <ac:picMk id="10" creationId="{EDA792FE-4272-44B9-88D3-F4D1D2DB1D89}"/>
          </ac:picMkLst>
        </pc:picChg>
      </pc:sldChg>
      <pc:sldChg chg="addSp delSp modSp del mod">
        <pc:chgData name="Kees Meulendijks" userId="ed72235d-632d-4eda-95ef-1a60bcc8250b" providerId="ADAL" clId="{7499C65F-DCD9-41B2-B26E-08545513FACE}" dt="2022-01-20T12:31:30.801" v="769" actId="47"/>
        <pc:sldMkLst>
          <pc:docMk/>
          <pc:sldMk cId="1199179461" sldId="257"/>
        </pc:sldMkLst>
        <pc:picChg chg="add del mod">
          <ac:chgData name="Kees Meulendijks" userId="ed72235d-632d-4eda-95ef-1a60bcc8250b" providerId="ADAL" clId="{7499C65F-DCD9-41B2-B26E-08545513FACE}" dt="2022-01-20T12:04:17.041" v="734"/>
          <ac:picMkLst>
            <pc:docMk/>
            <pc:sldMk cId="1199179461" sldId="257"/>
            <ac:picMk id="4" creationId="{C909E4CC-21D6-40AE-B85D-06F19D41C27E}"/>
          </ac:picMkLst>
        </pc:picChg>
        <pc:picChg chg="add del mod">
          <ac:chgData name="Kees Meulendijks" userId="ed72235d-632d-4eda-95ef-1a60bcc8250b" providerId="ADAL" clId="{7499C65F-DCD9-41B2-B26E-08545513FACE}" dt="2022-01-20T12:29:22.687" v="739" actId="21"/>
          <ac:picMkLst>
            <pc:docMk/>
            <pc:sldMk cId="1199179461" sldId="257"/>
            <ac:picMk id="5" creationId="{91FC948F-A747-42F6-93CE-14E3DE3FEE9B}"/>
          </ac:picMkLst>
        </pc:picChg>
      </pc:sldChg>
      <pc:sldChg chg="addSp delSp modSp mod setBg modAnim">
        <pc:chgData name="Kees Meulendijks" userId="ed72235d-632d-4eda-95ef-1a60bcc8250b" providerId="ADAL" clId="{7499C65F-DCD9-41B2-B26E-08545513FACE}" dt="2022-01-20T13:29:03.688" v="1884" actId="20577"/>
        <pc:sldMkLst>
          <pc:docMk/>
          <pc:sldMk cId="993269443" sldId="258"/>
        </pc:sldMkLst>
        <pc:spChg chg="mod ord">
          <ac:chgData name="Kees Meulendijks" userId="ed72235d-632d-4eda-95ef-1a60bcc8250b" providerId="ADAL" clId="{7499C65F-DCD9-41B2-B26E-08545513FACE}" dt="2022-01-20T12:32:35.140" v="776" actId="26606"/>
          <ac:spMkLst>
            <pc:docMk/>
            <pc:sldMk cId="993269443" sldId="258"/>
            <ac:spMk id="2" creationId="{3B488C1B-E952-4AA4-964C-19DA93FA960B}"/>
          </ac:spMkLst>
        </pc:spChg>
        <pc:spChg chg="del">
          <ac:chgData name="Kees Meulendijks" userId="ed72235d-632d-4eda-95ef-1a60bcc8250b" providerId="ADAL" clId="{7499C65F-DCD9-41B2-B26E-08545513FACE}" dt="2022-01-20T12:31:48.135" v="771" actId="26606"/>
          <ac:spMkLst>
            <pc:docMk/>
            <pc:sldMk cId="993269443" sldId="258"/>
            <ac:spMk id="3" creationId="{6C2BF15F-DDB3-45C1-92DB-F4DFD5D728DC}"/>
          </ac:spMkLst>
        </pc:spChg>
        <pc:spChg chg="add del">
          <ac:chgData name="Kees Meulendijks" userId="ed72235d-632d-4eda-95ef-1a60bcc8250b" providerId="ADAL" clId="{7499C65F-DCD9-41B2-B26E-08545513FACE}" dt="2022-01-20T12:32:35.140" v="776" actId="26606"/>
          <ac:spMkLst>
            <pc:docMk/>
            <pc:sldMk cId="993269443" sldId="258"/>
            <ac:spMk id="9" creationId="{37C89E4B-3C9F-44B9-8B86-D9E3D112D8EC}"/>
          </ac:spMkLst>
        </pc:spChg>
        <pc:spChg chg="add mod ord">
          <ac:chgData name="Kees Meulendijks" userId="ed72235d-632d-4eda-95ef-1a60bcc8250b" providerId="ADAL" clId="{7499C65F-DCD9-41B2-B26E-08545513FACE}" dt="2022-01-20T13:29:03.688" v="1884" actId="20577"/>
          <ac:spMkLst>
            <pc:docMk/>
            <pc:sldMk cId="993269443" sldId="258"/>
            <ac:spMk id="17" creationId="{298D5FA0-896D-4BA6-B337-CDE0221E0E25}"/>
          </ac:spMkLst>
        </pc:spChg>
        <pc:spChg chg="add">
          <ac:chgData name="Kees Meulendijks" userId="ed72235d-632d-4eda-95ef-1a60bcc8250b" providerId="ADAL" clId="{7499C65F-DCD9-41B2-B26E-08545513FACE}" dt="2022-01-20T12:32:35.140" v="776" actId="26606"/>
          <ac:spMkLst>
            <pc:docMk/>
            <pc:sldMk cId="993269443" sldId="258"/>
            <ac:spMk id="20" creationId="{96CF2A2B-0745-440C-9224-C5C6A0A4286F}"/>
          </ac:spMkLst>
        </pc:spChg>
        <pc:spChg chg="add">
          <ac:chgData name="Kees Meulendijks" userId="ed72235d-632d-4eda-95ef-1a60bcc8250b" providerId="ADAL" clId="{7499C65F-DCD9-41B2-B26E-08545513FACE}" dt="2022-01-20T12:32:35.140" v="776" actId="26606"/>
          <ac:spMkLst>
            <pc:docMk/>
            <pc:sldMk cId="993269443" sldId="258"/>
            <ac:spMk id="22" creationId="{75BE6D6B-84C9-4D2B-97EB-773B7369EF82}"/>
          </ac:spMkLst>
        </pc:spChg>
        <pc:picChg chg="add mod modCrop">
          <ac:chgData name="Kees Meulendijks" userId="ed72235d-632d-4eda-95ef-1a60bcc8250b" providerId="ADAL" clId="{7499C65F-DCD9-41B2-B26E-08545513FACE}" dt="2022-01-20T12:44:11.694" v="1181" actId="1076"/>
          <ac:picMkLst>
            <pc:docMk/>
            <pc:sldMk cId="993269443" sldId="258"/>
            <ac:picMk id="4" creationId="{5BA12A18-61FC-4A59-93BA-DD405CC14F1A}"/>
          </ac:picMkLst>
        </pc:picChg>
        <pc:picChg chg="add del mod">
          <ac:chgData name="Kees Meulendijks" userId="ed72235d-632d-4eda-95ef-1a60bcc8250b" providerId="ADAL" clId="{7499C65F-DCD9-41B2-B26E-08545513FACE}" dt="2022-01-20T12:33:15.972" v="779"/>
          <ac:picMkLst>
            <pc:docMk/>
            <pc:sldMk cId="993269443" sldId="258"/>
            <ac:picMk id="12" creationId="{8C193AE3-BD8C-4CED-97A4-633CAE974E2E}"/>
          </ac:picMkLst>
        </pc:picChg>
        <pc:picChg chg="add mod">
          <ac:chgData name="Kees Meulendijks" userId="ed72235d-632d-4eda-95ef-1a60bcc8250b" providerId="ADAL" clId="{7499C65F-DCD9-41B2-B26E-08545513FACE}" dt="2022-01-20T12:33:27.697" v="783" actId="1076"/>
          <ac:picMkLst>
            <pc:docMk/>
            <pc:sldMk cId="993269443" sldId="258"/>
            <ac:picMk id="14" creationId="{C70F5627-7746-48C1-8155-D5A1D16563EC}"/>
          </ac:picMkLst>
        </pc:picChg>
        <pc:picChg chg="add mod">
          <ac:chgData name="Kees Meulendijks" userId="ed72235d-632d-4eda-95ef-1a60bcc8250b" providerId="ADAL" clId="{7499C65F-DCD9-41B2-B26E-08545513FACE}" dt="2022-01-20T12:42:36.528" v="1168" actId="1076"/>
          <ac:picMkLst>
            <pc:docMk/>
            <pc:sldMk cId="993269443" sldId="258"/>
            <ac:picMk id="15" creationId="{08F26C29-D24E-475D-B483-F9A3CC8688FD}"/>
          </ac:picMkLst>
        </pc:picChg>
        <pc:picChg chg="add mod">
          <ac:chgData name="Kees Meulendijks" userId="ed72235d-632d-4eda-95ef-1a60bcc8250b" providerId="ADAL" clId="{7499C65F-DCD9-41B2-B26E-08545513FACE}" dt="2022-01-20T12:42:58.899" v="1172" actId="171"/>
          <ac:picMkLst>
            <pc:docMk/>
            <pc:sldMk cId="993269443" sldId="258"/>
            <ac:picMk id="16" creationId="{790E4A84-6969-4058-8537-48A0AA99226C}"/>
          </ac:picMkLst>
        </pc:picChg>
        <pc:picChg chg="add mod">
          <ac:chgData name="Kees Meulendijks" userId="ed72235d-632d-4eda-95ef-1a60bcc8250b" providerId="ADAL" clId="{7499C65F-DCD9-41B2-B26E-08545513FACE}" dt="2022-01-20T12:43:16.024" v="1177" actId="1076"/>
          <ac:picMkLst>
            <pc:docMk/>
            <pc:sldMk cId="993269443" sldId="258"/>
            <ac:picMk id="18" creationId="{DA3D5C7F-A6B9-4EE2-AD16-9BAD3992CF40}"/>
          </ac:picMkLst>
        </pc:picChg>
        <pc:picChg chg="add mod">
          <ac:chgData name="Kees Meulendijks" userId="ed72235d-632d-4eda-95ef-1a60bcc8250b" providerId="ADAL" clId="{7499C65F-DCD9-41B2-B26E-08545513FACE}" dt="2022-01-20T12:42:20.034" v="1161" actId="1076"/>
          <ac:picMkLst>
            <pc:docMk/>
            <pc:sldMk cId="993269443" sldId="258"/>
            <ac:picMk id="4098" creationId="{2E550728-DC8D-4411-8E15-B1A0FF856DFA}"/>
          </ac:picMkLst>
        </pc:picChg>
        <pc:picChg chg="add del mod">
          <ac:chgData name="Kees Meulendijks" userId="ed72235d-632d-4eda-95ef-1a60bcc8250b" providerId="ADAL" clId="{7499C65F-DCD9-41B2-B26E-08545513FACE}" dt="2022-01-20T12:44:12.835" v="1182"/>
          <ac:picMkLst>
            <pc:docMk/>
            <pc:sldMk cId="993269443" sldId="258"/>
            <ac:picMk id="4100" creationId="{1C9B6679-802E-4CE7-ABC8-3C6E2190E62B}"/>
          </ac:picMkLst>
        </pc:picChg>
        <pc:cxnChg chg="add del">
          <ac:chgData name="Kees Meulendijks" userId="ed72235d-632d-4eda-95ef-1a60bcc8250b" providerId="ADAL" clId="{7499C65F-DCD9-41B2-B26E-08545513FACE}" dt="2022-01-20T12:32:35.140" v="776" actId="26606"/>
          <ac:cxnSpMkLst>
            <pc:docMk/>
            <pc:sldMk cId="993269443" sldId="258"/>
            <ac:cxnSpMk id="11" creationId="{AA2EAA10-076F-46BD-8F0F-B9A2FB77A85C}"/>
          </ac:cxnSpMkLst>
        </pc:cxnChg>
        <pc:cxnChg chg="add del">
          <ac:chgData name="Kees Meulendijks" userId="ed72235d-632d-4eda-95ef-1a60bcc8250b" providerId="ADAL" clId="{7499C65F-DCD9-41B2-B26E-08545513FACE}" dt="2022-01-20T12:32:35.140" v="776" actId="26606"/>
          <ac:cxnSpMkLst>
            <pc:docMk/>
            <pc:sldMk cId="993269443" sldId="258"/>
            <ac:cxnSpMk id="13" creationId="{D891E407-403B-4764-86C9-33A56D3BCAA3}"/>
          </ac:cxnSpMkLst>
        </pc:cxnChg>
      </pc:sldChg>
      <pc:sldChg chg="addSp modSp mod setBg modAnim">
        <pc:chgData name="Kees Meulendijks" userId="ed72235d-632d-4eda-95ef-1a60bcc8250b" providerId="ADAL" clId="{7499C65F-DCD9-41B2-B26E-08545513FACE}" dt="2022-01-20T13:10:06.073" v="1702"/>
        <pc:sldMkLst>
          <pc:docMk/>
          <pc:sldMk cId="540896398" sldId="259"/>
        </pc:sldMkLst>
        <pc:spChg chg="mod">
          <ac:chgData name="Kees Meulendijks" userId="ed72235d-632d-4eda-95ef-1a60bcc8250b" providerId="ADAL" clId="{7499C65F-DCD9-41B2-B26E-08545513FACE}" dt="2022-01-20T13:03:20.995" v="1204" actId="26606"/>
          <ac:spMkLst>
            <pc:docMk/>
            <pc:sldMk cId="540896398" sldId="259"/>
            <ac:spMk id="2" creationId="{2890577B-97F2-4CBF-862F-8C35F826D0E8}"/>
          </ac:spMkLst>
        </pc:spChg>
        <pc:spChg chg="mod ord">
          <ac:chgData name="Kees Meulendijks" userId="ed72235d-632d-4eda-95ef-1a60bcc8250b" providerId="ADAL" clId="{7499C65F-DCD9-41B2-B26E-08545513FACE}" dt="2022-01-20T13:09:29.782" v="1701" actId="5793"/>
          <ac:spMkLst>
            <pc:docMk/>
            <pc:sldMk cId="540896398" sldId="259"/>
            <ac:spMk id="3" creationId="{9CDE8AFC-BB2F-4482-89D6-ADF5243E3FCE}"/>
          </ac:spMkLst>
        </pc:spChg>
        <pc:spChg chg="add">
          <ac:chgData name="Kees Meulendijks" userId="ed72235d-632d-4eda-95ef-1a60bcc8250b" providerId="ADAL" clId="{7499C65F-DCD9-41B2-B26E-08545513FACE}" dt="2022-01-20T13:03:20.995" v="1204" actId="26606"/>
          <ac:spMkLst>
            <pc:docMk/>
            <pc:sldMk cId="540896398" sldId="259"/>
            <ac:spMk id="9" creationId="{79BB35BC-D5C2-4C8B-A22A-A71E6191913B}"/>
          </ac:spMkLst>
        </pc:spChg>
        <pc:picChg chg="add mod">
          <ac:chgData name="Kees Meulendijks" userId="ed72235d-632d-4eda-95ef-1a60bcc8250b" providerId="ADAL" clId="{7499C65F-DCD9-41B2-B26E-08545513FACE}" dt="2022-01-20T13:03:20.995" v="1204" actId="26606"/>
          <ac:picMkLst>
            <pc:docMk/>
            <pc:sldMk cId="540896398" sldId="259"/>
            <ac:picMk id="4" creationId="{D950B4AC-792F-4501-AA6A-3207AC2613AB}"/>
          </ac:picMkLst>
        </pc:picChg>
        <pc:picChg chg="add mod">
          <ac:chgData name="Kees Meulendijks" userId="ed72235d-632d-4eda-95ef-1a60bcc8250b" providerId="ADAL" clId="{7499C65F-DCD9-41B2-B26E-08545513FACE}" dt="2022-01-20T13:03:51.961" v="1205"/>
          <ac:picMkLst>
            <pc:docMk/>
            <pc:sldMk cId="540896398" sldId="259"/>
            <ac:picMk id="6" creationId="{B6ED1AB5-FEB3-4B16-A93C-547315BBF392}"/>
          </ac:picMkLst>
        </pc:picChg>
      </pc:sldChg>
      <pc:sldChg chg="addSp modSp mod setBg modAnim">
        <pc:chgData name="Kees Meulendijks" userId="ed72235d-632d-4eda-95ef-1a60bcc8250b" providerId="ADAL" clId="{7499C65F-DCD9-41B2-B26E-08545513FACE}" dt="2022-01-20T13:14:41.336" v="1795" actId="1036"/>
        <pc:sldMkLst>
          <pc:docMk/>
          <pc:sldMk cId="1413096078" sldId="260"/>
        </pc:sldMkLst>
        <pc:spChg chg="mod ord">
          <ac:chgData name="Kees Meulendijks" userId="ed72235d-632d-4eda-95ef-1a60bcc8250b" providerId="ADAL" clId="{7499C65F-DCD9-41B2-B26E-08545513FACE}" dt="2022-01-20T13:14:25.221" v="1786" actId="1076"/>
          <ac:spMkLst>
            <pc:docMk/>
            <pc:sldMk cId="1413096078" sldId="260"/>
            <ac:spMk id="2" creationId="{C7B98761-8FD5-40DA-9492-E7BC737B918D}"/>
          </ac:spMkLst>
        </pc:spChg>
        <pc:spChg chg="mod ord">
          <ac:chgData name="Kees Meulendijks" userId="ed72235d-632d-4eda-95ef-1a60bcc8250b" providerId="ADAL" clId="{7499C65F-DCD9-41B2-B26E-08545513FACE}" dt="2022-01-20T13:14:04.318" v="1778" actId="1076"/>
          <ac:spMkLst>
            <pc:docMk/>
            <pc:sldMk cId="1413096078" sldId="260"/>
            <ac:spMk id="3" creationId="{619614CB-C06E-4C77-8788-DA3B756D9734}"/>
          </ac:spMkLst>
        </pc:spChg>
        <pc:spChg chg="add">
          <ac:chgData name="Kees Meulendijks" userId="ed72235d-632d-4eda-95ef-1a60bcc8250b" providerId="ADAL" clId="{7499C65F-DCD9-41B2-B26E-08545513FACE}" dt="2022-01-20T13:12:00.244" v="1754" actId="26606"/>
          <ac:spMkLst>
            <pc:docMk/>
            <pc:sldMk cId="1413096078" sldId="260"/>
            <ac:spMk id="10" creationId="{08373A3F-54E0-424E-A84D-3522122109F4}"/>
          </ac:spMkLst>
        </pc:spChg>
        <pc:grpChg chg="add">
          <ac:chgData name="Kees Meulendijks" userId="ed72235d-632d-4eda-95ef-1a60bcc8250b" providerId="ADAL" clId="{7499C65F-DCD9-41B2-B26E-08545513FACE}" dt="2022-01-20T13:12:00.244" v="1754" actId="26606"/>
          <ac:grpSpMkLst>
            <pc:docMk/>
            <pc:sldMk cId="1413096078" sldId="260"/>
            <ac:grpSpMk id="12" creationId="{B7BAEF06-AB74-442C-8C30-B88233FD836C}"/>
          </ac:grpSpMkLst>
        </pc:grpChg>
        <pc:grpChg chg="add">
          <ac:chgData name="Kees Meulendijks" userId="ed72235d-632d-4eda-95ef-1a60bcc8250b" providerId="ADAL" clId="{7499C65F-DCD9-41B2-B26E-08545513FACE}" dt="2022-01-20T13:12:00.244" v="1754" actId="26606"/>
          <ac:grpSpMkLst>
            <pc:docMk/>
            <pc:sldMk cId="1413096078" sldId="260"/>
            <ac:grpSpMk id="20" creationId="{C9829185-6353-4E3C-B082-AA7F5193916F}"/>
          </ac:grpSpMkLst>
        </pc:grpChg>
        <pc:picChg chg="add mod ord">
          <ac:chgData name="Kees Meulendijks" userId="ed72235d-632d-4eda-95ef-1a60bcc8250b" providerId="ADAL" clId="{7499C65F-DCD9-41B2-B26E-08545513FACE}" dt="2022-01-20T13:14:35.078" v="1788" actId="1076"/>
          <ac:picMkLst>
            <pc:docMk/>
            <pc:sldMk cId="1413096078" sldId="260"/>
            <ac:picMk id="4" creationId="{DADB2555-AC59-4603-9131-7EBD01BD5B95}"/>
          </ac:picMkLst>
        </pc:picChg>
        <pc:picChg chg="add mod ord">
          <ac:chgData name="Kees Meulendijks" userId="ed72235d-632d-4eda-95ef-1a60bcc8250b" providerId="ADAL" clId="{7499C65F-DCD9-41B2-B26E-08545513FACE}" dt="2022-01-20T13:14:41.336" v="1795" actId="1036"/>
          <ac:picMkLst>
            <pc:docMk/>
            <pc:sldMk cId="1413096078" sldId="260"/>
            <ac:picMk id="5" creationId="{61157817-D686-40A5-8DA8-6FA1581127FA}"/>
          </ac:picMkLst>
        </pc:picChg>
      </pc:sldChg>
      <pc:sldChg chg="addSp modSp mod">
        <pc:chgData name="Kees Meulendijks" userId="ed72235d-632d-4eda-95ef-1a60bcc8250b" providerId="ADAL" clId="{7499C65F-DCD9-41B2-B26E-08545513FACE}" dt="2022-01-20T12:29:42.162" v="748" actId="1076"/>
        <pc:sldMkLst>
          <pc:docMk/>
          <pc:sldMk cId="2810792733" sldId="261"/>
        </pc:sldMkLst>
        <pc:spChg chg="mod">
          <ac:chgData name="Kees Meulendijks" userId="ed72235d-632d-4eda-95ef-1a60bcc8250b" providerId="ADAL" clId="{7499C65F-DCD9-41B2-B26E-08545513FACE}" dt="2022-01-20T11:36:57.165" v="531" actId="1076"/>
          <ac:spMkLst>
            <pc:docMk/>
            <pc:sldMk cId="2810792733" sldId="261"/>
            <ac:spMk id="2" creationId="{E508AEF8-F95B-4688-A110-3AFC7515C663}"/>
          </ac:spMkLst>
        </pc:spChg>
        <pc:spChg chg="mod">
          <ac:chgData name="Kees Meulendijks" userId="ed72235d-632d-4eda-95ef-1a60bcc8250b" providerId="ADAL" clId="{7499C65F-DCD9-41B2-B26E-08545513FACE}" dt="2022-01-20T11:29:45.498" v="375" actId="27636"/>
          <ac:spMkLst>
            <pc:docMk/>
            <pc:sldMk cId="2810792733" sldId="261"/>
            <ac:spMk id="3" creationId="{BA0A069E-CCF6-4C1F-AFBB-576A76880895}"/>
          </ac:spMkLst>
        </pc:spChg>
        <pc:picChg chg="add mod">
          <ac:chgData name="Kees Meulendijks" userId="ed72235d-632d-4eda-95ef-1a60bcc8250b" providerId="ADAL" clId="{7499C65F-DCD9-41B2-B26E-08545513FACE}" dt="2022-01-20T12:29:42.162" v="748" actId="1076"/>
          <ac:picMkLst>
            <pc:docMk/>
            <pc:sldMk cId="2810792733" sldId="261"/>
            <ac:picMk id="16" creationId="{75D03101-E8FF-4D2F-9293-7B4E69716309}"/>
          </ac:picMkLst>
        </pc:picChg>
      </pc:sldChg>
      <pc:sldChg chg="del">
        <pc:chgData name="Kees Meulendijks" userId="ed72235d-632d-4eda-95ef-1a60bcc8250b" providerId="ADAL" clId="{7499C65F-DCD9-41B2-B26E-08545513FACE}" dt="2022-01-20T11:28:41.217" v="363" actId="47"/>
        <pc:sldMkLst>
          <pc:docMk/>
          <pc:sldMk cId="883206416" sldId="262"/>
        </pc:sldMkLst>
      </pc:sldChg>
      <pc:sldChg chg="addSp delSp modSp mod">
        <pc:chgData name="Kees Meulendijks" userId="ed72235d-632d-4eda-95ef-1a60bcc8250b" providerId="ADAL" clId="{7499C65F-DCD9-41B2-B26E-08545513FACE}" dt="2022-01-20T12:31:21.195" v="768" actId="478"/>
        <pc:sldMkLst>
          <pc:docMk/>
          <pc:sldMk cId="1003495830" sldId="262"/>
        </pc:sldMkLst>
        <pc:spChg chg="mod">
          <ac:chgData name="Kees Meulendijks" userId="ed72235d-632d-4eda-95ef-1a60bcc8250b" providerId="ADAL" clId="{7499C65F-DCD9-41B2-B26E-08545513FACE}" dt="2022-01-20T12:30:09.265" v="755" actId="1076"/>
          <ac:spMkLst>
            <pc:docMk/>
            <pc:sldMk cId="1003495830" sldId="262"/>
            <ac:spMk id="2" creationId="{E508AEF8-F95B-4688-A110-3AFC7515C663}"/>
          </ac:spMkLst>
        </pc:spChg>
        <pc:spChg chg="mod">
          <ac:chgData name="Kees Meulendijks" userId="ed72235d-632d-4eda-95ef-1a60bcc8250b" providerId="ADAL" clId="{7499C65F-DCD9-41B2-B26E-08545513FACE}" dt="2022-01-20T12:30:20.828" v="758" actId="403"/>
          <ac:spMkLst>
            <pc:docMk/>
            <pc:sldMk cId="1003495830" sldId="262"/>
            <ac:spMk id="3" creationId="{BA0A069E-CCF6-4C1F-AFBB-576A76880895}"/>
          </ac:spMkLst>
        </pc:spChg>
        <pc:picChg chg="del">
          <ac:chgData name="Kees Meulendijks" userId="ed72235d-632d-4eda-95ef-1a60bcc8250b" providerId="ADAL" clId="{7499C65F-DCD9-41B2-B26E-08545513FACE}" dt="2022-01-20T11:37:02.250" v="533" actId="478"/>
          <ac:picMkLst>
            <pc:docMk/>
            <pc:sldMk cId="1003495830" sldId="262"/>
            <ac:picMk id="4" creationId="{874AFE2B-22C6-4C7D-A908-18AB8F31A818}"/>
          </ac:picMkLst>
        </pc:picChg>
        <pc:picChg chg="del">
          <ac:chgData name="Kees Meulendijks" userId="ed72235d-632d-4eda-95ef-1a60bcc8250b" providerId="ADAL" clId="{7499C65F-DCD9-41B2-B26E-08545513FACE}" dt="2022-01-20T11:37:02.970" v="534" actId="478"/>
          <ac:picMkLst>
            <pc:docMk/>
            <pc:sldMk cId="1003495830" sldId="262"/>
            <ac:picMk id="5" creationId="{D072E5C8-D8D4-4ED7-A67C-47EBFD64BFD0}"/>
          </ac:picMkLst>
        </pc:picChg>
        <pc:picChg chg="del mod">
          <ac:chgData name="Kees Meulendijks" userId="ed72235d-632d-4eda-95ef-1a60bcc8250b" providerId="ADAL" clId="{7499C65F-DCD9-41B2-B26E-08545513FACE}" dt="2022-01-20T11:37:01.343" v="532" actId="478"/>
          <ac:picMkLst>
            <pc:docMk/>
            <pc:sldMk cId="1003495830" sldId="262"/>
            <ac:picMk id="6" creationId="{B6448901-09B9-4038-AFD7-4998D6E31AAD}"/>
          </ac:picMkLst>
        </pc:picChg>
        <pc:picChg chg="add mod modCrop">
          <ac:chgData name="Kees Meulendijks" userId="ed72235d-632d-4eda-95ef-1a60bcc8250b" providerId="ADAL" clId="{7499C65F-DCD9-41B2-B26E-08545513FACE}" dt="2022-01-20T12:00:25.539" v="678" actId="1076"/>
          <ac:picMkLst>
            <pc:docMk/>
            <pc:sldMk cId="1003495830" sldId="262"/>
            <ac:picMk id="8" creationId="{9442DB0E-FDBE-4D42-B47E-678F155D4366}"/>
          </ac:picMkLst>
        </pc:picChg>
        <pc:picChg chg="add del mod">
          <ac:chgData name="Kees Meulendijks" userId="ed72235d-632d-4eda-95ef-1a60bcc8250b" providerId="ADAL" clId="{7499C65F-DCD9-41B2-B26E-08545513FACE}" dt="2022-01-20T12:02:55.352" v="730" actId="478"/>
          <ac:picMkLst>
            <pc:docMk/>
            <pc:sldMk cId="1003495830" sldId="262"/>
            <ac:picMk id="10" creationId="{3AD23AF5-A7C5-442C-A6BD-7812DC785E6C}"/>
          </ac:picMkLst>
        </pc:picChg>
        <pc:picChg chg="add mod modCrop">
          <ac:chgData name="Kees Meulendijks" userId="ed72235d-632d-4eda-95ef-1a60bcc8250b" providerId="ADAL" clId="{7499C65F-DCD9-41B2-B26E-08545513FACE}" dt="2022-01-20T12:00:02.270" v="673" actId="1076"/>
          <ac:picMkLst>
            <pc:docMk/>
            <pc:sldMk cId="1003495830" sldId="262"/>
            <ac:picMk id="18" creationId="{3326F6EF-2DD0-4154-A85A-92216D397FBE}"/>
          </ac:picMkLst>
        </pc:picChg>
        <pc:picChg chg="add mod modCrop">
          <ac:chgData name="Kees Meulendijks" userId="ed72235d-632d-4eda-95ef-1a60bcc8250b" providerId="ADAL" clId="{7499C65F-DCD9-41B2-B26E-08545513FACE}" dt="2022-01-20T11:59:58.653" v="671" actId="571"/>
          <ac:picMkLst>
            <pc:docMk/>
            <pc:sldMk cId="1003495830" sldId="262"/>
            <ac:picMk id="19" creationId="{8A65B47A-1418-43C8-B78C-C4D5FD472FF3}"/>
          </ac:picMkLst>
        </pc:picChg>
        <pc:picChg chg="add del mod modCrop">
          <ac:chgData name="Kees Meulendijks" userId="ed72235d-632d-4eda-95ef-1a60bcc8250b" providerId="ADAL" clId="{7499C65F-DCD9-41B2-B26E-08545513FACE}" dt="2022-01-20T12:00:22.704" v="676" actId="478"/>
          <ac:picMkLst>
            <pc:docMk/>
            <pc:sldMk cId="1003495830" sldId="262"/>
            <ac:picMk id="20" creationId="{C9A9F42F-62F2-4396-905E-8D77A2621CF9}"/>
          </ac:picMkLst>
        </pc:picChg>
        <pc:picChg chg="add mod modCrop">
          <ac:chgData name="Kees Meulendijks" userId="ed72235d-632d-4eda-95ef-1a60bcc8250b" providerId="ADAL" clId="{7499C65F-DCD9-41B2-B26E-08545513FACE}" dt="2022-01-20T12:01:08.749" v="720" actId="1038"/>
          <ac:picMkLst>
            <pc:docMk/>
            <pc:sldMk cId="1003495830" sldId="262"/>
            <ac:picMk id="21" creationId="{DE2080CA-E1F3-4896-9873-C6783F99273F}"/>
          </ac:picMkLst>
        </pc:picChg>
        <pc:picChg chg="add mod">
          <ac:chgData name="Kees Meulendijks" userId="ed72235d-632d-4eda-95ef-1a60bcc8250b" providerId="ADAL" clId="{7499C65F-DCD9-41B2-B26E-08545513FACE}" dt="2022-01-20T12:01:08.749" v="720" actId="1038"/>
          <ac:picMkLst>
            <pc:docMk/>
            <pc:sldMk cId="1003495830" sldId="262"/>
            <ac:picMk id="22" creationId="{0DAB7199-1E14-443B-AD56-41F412B5F950}"/>
          </ac:picMkLst>
        </pc:picChg>
        <pc:picChg chg="add mod">
          <ac:chgData name="Kees Meulendijks" userId="ed72235d-632d-4eda-95ef-1a60bcc8250b" providerId="ADAL" clId="{7499C65F-DCD9-41B2-B26E-08545513FACE}" dt="2022-01-20T12:30:48.636" v="760" actId="1076"/>
          <ac:picMkLst>
            <pc:docMk/>
            <pc:sldMk cId="1003495830" sldId="262"/>
            <ac:picMk id="26" creationId="{FD3B1C4B-17E5-41AA-9296-9C703E364E71}"/>
          </ac:picMkLst>
        </pc:picChg>
        <pc:picChg chg="add del mod ord">
          <ac:chgData name="Kees Meulendijks" userId="ed72235d-632d-4eda-95ef-1a60bcc8250b" providerId="ADAL" clId="{7499C65F-DCD9-41B2-B26E-08545513FACE}" dt="2022-01-20T12:31:21.195" v="768" actId="478"/>
          <ac:picMkLst>
            <pc:docMk/>
            <pc:sldMk cId="1003495830" sldId="262"/>
            <ac:picMk id="27" creationId="{FD073CD1-03EE-48E7-815F-14C7F6156CFD}"/>
          </ac:picMkLst>
        </pc:picChg>
        <pc:picChg chg="add mod">
          <ac:chgData name="Kees Meulendijks" userId="ed72235d-632d-4eda-95ef-1a60bcc8250b" providerId="ADAL" clId="{7499C65F-DCD9-41B2-B26E-08545513FACE}" dt="2022-01-20T11:39:36.702" v="546" actId="732"/>
          <ac:picMkLst>
            <pc:docMk/>
            <pc:sldMk cId="1003495830" sldId="262"/>
            <ac:picMk id="3074" creationId="{E24F2A82-8A1F-4743-9852-FF3A3DFB18F4}"/>
          </ac:picMkLst>
        </pc:picChg>
        <pc:picChg chg="add del mod">
          <ac:chgData name="Kees Meulendijks" userId="ed72235d-632d-4eda-95ef-1a60bcc8250b" providerId="ADAL" clId="{7499C65F-DCD9-41B2-B26E-08545513FACE}" dt="2022-01-20T11:48:37.080" v="569" actId="478"/>
          <ac:picMkLst>
            <pc:docMk/>
            <pc:sldMk cId="1003495830" sldId="262"/>
            <ac:picMk id="3076" creationId="{423C566D-7007-4006-82B6-10C38DD89B5D}"/>
          </ac:picMkLst>
        </pc:picChg>
        <pc:picChg chg="add mod">
          <ac:chgData name="Kees Meulendijks" userId="ed72235d-632d-4eda-95ef-1a60bcc8250b" providerId="ADAL" clId="{7499C65F-DCD9-41B2-B26E-08545513FACE}" dt="2022-01-20T11:48:47.501" v="572" actId="1076"/>
          <ac:picMkLst>
            <pc:docMk/>
            <pc:sldMk cId="1003495830" sldId="262"/>
            <ac:picMk id="3078" creationId="{A8795C22-E317-409F-9224-97828C3C55BD}"/>
          </ac:picMkLst>
        </pc:picChg>
        <pc:picChg chg="add mod">
          <ac:chgData name="Kees Meulendijks" userId="ed72235d-632d-4eda-95ef-1a60bcc8250b" providerId="ADAL" clId="{7499C65F-DCD9-41B2-B26E-08545513FACE}" dt="2022-01-20T11:50:16.949" v="587" actId="732"/>
          <ac:picMkLst>
            <pc:docMk/>
            <pc:sldMk cId="1003495830" sldId="262"/>
            <ac:picMk id="3080" creationId="{B8BB79BC-2345-4A48-A32C-6ECC9F2ABF69}"/>
          </ac:picMkLst>
        </pc:picChg>
        <pc:picChg chg="add mod">
          <ac:chgData name="Kees Meulendijks" userId="ed72235d-632d-4eda-95ef-1a60bcc8250b" providerId="ADAL" clId="{7499C65F-DCD9-41B2-B26E-08545513FACE}" dt="2022-01-20T12:01:49.284" v="723" actId="14100"/>
          <ac:picMkLst>
            <pc:docMk/>
            <pc:sldMk cId="1003495830" sldId="262"/>
            <ac:picMk id="3082" creationId="{AAD59351-2652-45A0-8955-DBD337F992C3}"/>
          </ac:picMkLst>
        </pc:picChg>
        <pc:picChg chg="add mod">
          <ac:chgData name="Kees Meulendijks" userId="ed72235d-632d-4eda-95ef-1a60bcc8250b" providerId="ADAL" clId="{7499C65F-DCD9-41B2-B26E-08545513FACE}" dt="2022-01-20T12:02:02.091" v="728" actId="1076"/>
          <ac:picMkLst>
            <pc:docMk/>
            <pc:sldMk cId="1003495830" sldId="262"/>
            <ac:picMk id="3084" creationId="{23CC4970-294C-4292-ACE0-816FA4ECB762}"/>
          </ac:picMkLst>
        </pc:picChg>
      </pc:sldChg>
      <pc:sldChg chg="addSp delSp add del setBg delDesignElem">
        <pc:chgData name="Kees Meulendijks" userId="ed72235d-632d-4eda-95ef-1a60bcc8250b" providerId="ADAL" clId="{7499C65F-DCD9-41B2-B26E-08545513FACE}" dt="2022-01-20T11:28:58.590" v="366"/>
        <pc:sldMkLst>
          <pc:docMk/>
          <pc:sldMk cId="2203109310" sldId="262"/>
        </pc:sldMkLst>
        <pc:spChg chg="add del">
          <ac:chgData name="Kees Meulendijks" userId="ed72235d-632d-4eda-95ef-1a60bcc8250b" providerId="ADAL" clId="{7499C65F-DCD9-41B2-B26E-08545513FACE}" dt="2022-01-20T11:28:58.590" v="366"/>
          <ac:spMkLst>
            <pc:docMk/>
            <pc:sldMk cId="2203109310" sldId="262"/>
            <ac:spMk id="11" creationId="{114C78B5-EC6B-4A39-8860-705100867457}"/>
          </ac:spMkLst>
        </pc:spChg>
        <pc:grpChg chg="add del">
          <ac:chgData name="Kees Meulendijks" userId="ed72235d-632d-4eda-95ef-1a60bcc8250b" providerId="ADAL" clId="{7499C65F-DCD9-41B2-B26E-08545513FACE}" dt="2022-01-20T11:28:58.590" v="366"/>
          <ac:grpSpMkLst>
            <pc:docMk/>
            <pc:sldMk cId="2203109310" sldId="262"/>
            <ac:grpSpMk id="13" creationId="{A50943B0-FDF7-4C2C-B784-9208C945A8C3}"/>
          </ac:grpSpMkLst>
        </pc:grpChg>
      </pc:sldChg>
      <pc:sldChg chg="addSp delSp modSp mod">
        <pc:chgData name="Kees Meulendijks" userId="ed72235d-632d-4eda-95ef-1a60bcc8250b" providerId="ADAL" clId="{7499C65F-DCD9-41B2-B26E-08545513FACE}" dt="2022-01-20T13:10:12.783" v="1713" actId="20577"/>
        <pc:sldMkLst>
          <pc:docMk/>
          <pc:sldMk cId="252722104" sldId="263"/>
        </pc:sldMkLst>
        <pc:spChg chg="mod ord">
          <ac:chgData name="Kees Meulendijks" userId="ed72235d-632d-4eda-95ef-1a60bcc8250b" providerId="ADAL" clId="{7499C65F-DCD9-41B2-B26E-08545513FACE}" dt="2022-01-20T13:10:12.783" v="1713" actId="20577"/>
          <ac:spMkLst>
            <pc:docMk/>
            <pc:sldMk cId="252722104" sldId="263"/>
            <ac:spMk id="2" creationId="{3B488C1B-E952-4AA4-964C-19DA93FA960B}"/>
          </ac:spMkLst>
        </pc:spChg>
        <pc:spChg chg="add mod">
          <ac:chgData name="Kees Meulendijks" userId="ed72235d-632d-4eda-95ef-1a60bcc8250b" providerId="ADAL" clId="{7499C65F-DCD9-41B2-B26E-08545513FACE}" dt="2022-01-20T13:02:44.787" v="1201" actId="478"/>
          <ac:spMkLst>
            <pc:docMk/>
            <pc:sldMk cId="252722104" sldId="263"/>
            <ac:spMk id="5" creationId="{815A36FD-6759-4B2E-A67D-99D373C357CB}"/>
          </ac:spMkLst>
        </pc:spChg>
        <pc:spChg chg="del">
          <ac:chgData name="Kees Meulendijks" userId="ed72235d-632d-4eda-95ef-1a60bcc8250b" providerId="ADAL" clId="{7499C65F-DCD9-41B2-B26E-08545513FACE}" dt="2022-01-20T13:02:44.787" v="1201" actId="478"/>
          <ac:spMkLst>
            <pc:docMk/>
            <pc:sldMk cId="252722104" sldId="263"/>
            <ac:spMk id="17" creationId="{298D5FA0-896D-4BA6-B337-CDE0221E0E25}"/>
          </ac:spMkLst>
        </pc:spChg>
      </pc:sldChg>
      <pc:sldChg chg="addSp delSp modSp new">
        <pc:chgData name="Kees Meulendijks" userId="ed72235d-632d-4eda-95ef-1a60bcc8250b" providerId="ADAL" clId="{7499C65F-DCD9-41B2-B26E-08545513FACE}" dt="2022-01-20T13:30:34.277" v="1899"/>
        <pc:sldMkLst>
          <pc:docMk/>
          <pc:sldMk cId="4083075220" sldId="264"/>
        </pc:sldMkLst>
        <pc:spChg chg="add mod">
          <ac:chgData name="Kees Meulendijks" userId="ed72235d-632d-4eda-95ef-1a60bcc8250b" providerId="ADAL" clId="{7499C65F-DCD9-41B2-B26E-08545513FACE}" dt="2022-01-20T13:30:34.277" v="1899"/>
          <ac:spMkLst>
            <pc:docMk/>
            <pc:sldMk cId="4083075220" sldId="264"/>
            <ac:spMk id="6" creationId="{51374842-19B3-4ACC-86AC-92AC37B9FE1E}"/>
          </ac:spMkLst>
        </pc:spChg>
        <pc:picChg chg="add del mod">
          <ac:chgData name="Kees Meulendijks" userId="ed72235d-632d-4eda-95ef-1a60bcc8250b" providerId="ADAL" clId="{7499C65F-DCD9-41B2-B26E-08545513FACE}" dt="2022-01-20T13:19:23.259" v="1799" actId="478"/>
          <ac:picMkLst>
            <pc:docMk/>
            <pc:sldMk cId="4083075220" sldId="264"/>
            <ac:picMk id="6146" creationId="{E149BEE6-F90A-4B33-A66C-4F00646E0930}"/>
          </ac:picMkLst>
        </pc:picChg>
        <pc:picChg chg="add">
          <ac:chgData name="Kees Meulendijks" userId="ed72235d-632d-4eda-95ef-1a60bcc8250b" providerId="ADAL" clId="{7499C65F-DCD9-41B2-B26E-08545513FACE}" dt="2022-01-20T13:20:08.734" v="1800"/>
          <ac:picMkLst>
            <pc:docMk/>
            <pc:sldMk cId="4083075220" sldId="264"/>
            <ac:picMk id="6148" creationId="{220762C2-76A6-49E7-A108-C4668E951898}"/>
          </ac:picMkLst>
        </pc:picChg>
      </pc:sldChg>
      <pc:sldChg chg="addSp modSp new">
        <pc:chgData name="Kees Meulendijks" userId="ed72235d-632d-4eda-95ef-1a60bcc8250b" providerId="ADAL" clId="{7499C65F-DCD9-41B2-B26E-08545513FACE}" dt="2022-01-20T13:30:32.363" v="1898"/>
        <pc:sldMkLst>
          <pc:docMk/>
          <pc:sldMk cId="1314074909" sldId="265"/>
        </pc:sldMkLst>
        <pc:spChg chg="add mod">
          <ac:chgData name="Kees Meulendijks" userId="ed72235d-632d-4eda-95ef-1a60bcc8250b" providerId="ADAL" clId="{7499C65F-DCD9-41B2-B26E-08545513FACE}" dt="2022-01-20T13:30:32.363" v="1898"/>
          <ac:spMkLst>
            <pc:docMk/>
            <pc:sldMk cId="1314074909" sldId="265"/>
            <ac:spMk id="5" creationId="{60A33925-56F4-4E33-9EF9-97F2774517F8}"/>
          </ac:spMkLst>
        </pc:spChg>
        <pc:picChg chg="add">
          <ac:chgData name="Kees Meulendijks" userId="ed72235d-632d-4eda-95ef-1a60bcc8250b" providerId="ADAL" clId="{7499C65F-DCD9-41B2-B26E-08545513FACE}" dt="2022-01-20T13:20:54.153" v="1802"/>
          <ac:picMkLst>
            <pc:docMk/>
            <pc:sldMk cId="1314074909" sldId="265"/>
            <ac:picMk id="10242" creationId="{327AC950-5361-4C20-A6EC-8B4B64414BA2}"/>
          </ac:picMkLst>
        </pc:picChg>
      </pc:sldChg>
      <pc:sldChg chg="addSp delSp modSp new mod">
        <pc:chgData name="Kees Meulendijks" userId="ed72235d-632d-4eda-95ef-1a60bcc8250b" providerId="ADAL" clId="{7499C65F-DCD9-41B2-B26E-08545513FACE}" dt="2022-01-20T13:30:24.639" v="1897" actId="121"/>
        <pc:sldMkLst>
          <pc:docMk/>
          <pc:sldMk cId="2374313928" sldId="266"/>
        </pc:sldMkLst>
        <pc:spChg chg="mod">
          <ac:chgData name="Kees Meulendijks" userId="ed72235d-632d-4eda-95ef-1a60bcc8250b" providerId="ADAL" clId="{7499C65F-DCD9-41B2-B26E-08545513FACE}" dt="2022-01-20T13:30:24.639" v="1897" actId="121"/>
          <ac:spMkLst>
            <pc:docMk/>
            <pc:sldMk cId="2374313928" sldId="266"/>
            <ac:spMk id="2" creationId="{10D3D76B-66F6-48D8-9737-BAB8BE660393}"/>
          </ac:spMkLst>
        </pc:spChg>
        <pc:spChg chg="del">
          <ac:chgData name="Kees Meulendijks" userId="ed72235d-632d-4eda-95ef-1a60bcc8250b" providerId="ADAL" clId="{7499C65F-DCD9-41B2-B26E-08545513FACE}" dt="2022-01-20T13:24:43.565" v="1806"/>
          <ac:spMkLst>
            <pc:docMk/>
            <pc:sldMk cId="2374313928" sldId="266"/>
            <ac:spMk id="3" creationId="{C7CAA12A-D632-4A39-94B3-4D1CA340B6BD}"/>
          </ac:spMkLst>
        </pc:spChg>
        <pc:picChg chg="add mod">
          <ac:chgData name="Kees Meulendijks" userId="ed72235d-632d-4eda-95ef-1a60bcc8250b" providerId="ADAL" clId="{7499C65F-DCD9-41B2-B26E-08545513FACE}" dt="2022-01-20T13:24:02.901" v="1805" actId="1076"/>
          <ac:picMkLst>
            <pc:docMk/>
            <pc:sldMk cId="2374313928" sldId="266"/>
            <ac:picMk id="11266" creationId="{6F2F6086-5252-41DF-B69E-8CBD9774FEA0}"/>
          </ac:picMkLst>
        </pc:picChg>
        <pc:picChg chg="add mod">
          <ac:chgData name="Kees Meulendijks" userId="ed72235d-632d-4eda-95ef-1a60bcc8250b" providerId="ADAL" clId="{7499C65F-DCD9-41B2-B26E-08545513FACE}" dt="2022-01-20T13:24:47.389" v="1808" actId="14100"/>
          <ac:picMkLst>
            <pc:docMk/>
            <pc:sldMk cId="2374313928" sldId="266"/>
            <ac:picMk id="11268" creationId="{BA0C0002-F3AD-4C65-ACAE-3F0667EC45F8}"/>
          </ac:picMkLst>
        </pc:picChg>
        <pc:picChg chg="add mod">
          <ac:chgData name="Kees Meulendijks" userId="ed72235d-632d-4eda-95ef-1a60bcc8250b" providerId="ADAL" clId="{7499C65F-DCD9-41B2-B26E-08545513FACE}" dt="2022-01-20T13:30:16.756" v="1885" actId="1076"/>
          <ac:picMkLst>
            <pc:docMk/>
            <pc:sldMk cId="2374313928" sldId="266"/>
            <ac:picMk id="11270" creationId="{2C3C3958-CD4C-4B43-B327-6223703EA8C3}"/>
          </ac:picMkLst>
        </pc:picChg>
        <pc:picChg chg="add mod">
          <ac:chgData name="Kees Meulendijks" userId="ed72235d-632d-4eda-95ef-1a60bcc8250b" providerId="ADAL" clId="{7499C65F-DCD9-41B2-B26E-08545513FACE}" dt="2022-01-20T13:25:45.885" v="1814" actId="1076"/>
          <ac:picMkLst>
            <pc:docMk/>
            <pc:sldMk cId="2374313928" sldId="266"/>
            <ac:picMk id="11272" creationId="{49BC06F7-B57C-43B7-B220-6CA2852284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BC83C-908A-47F1-B928-2E8D3DE09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D371D5-E731-4480-B8E4-30CD626A2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A8C43-7AE6-442D-8F87-4BD0C0AE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6FE2E8-059B-4B74-8BF5-DD0E53A8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62278-EC99-46AC-A4E1-552B7D13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9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069D4-2BCE-4FEB-A4F2-9AEE7248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D8ADDC-72C3-4169-9805-654FACF6E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669131-A90B-4093-99F0-81D74AF1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23A62-A8D7-4B83-A2C6-A9445BB1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375FD-12B7-4A79-9496-58FEAE25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39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2ED16CB-6292-4AFE-9BED-094F7A5FD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63AE31-6A07-4957-AEB1-3CDD457D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4FB26F-A310-444E-A0E1-94960908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E29802-A84A-4507-9556-84917F31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21A13-F2A4-44AC-AFFA-EEDC0064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26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B3D50-5A86-45AD-95C6-9EA9E7AB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E1732-EE5D-4F7C-8BA9-34DBB30C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203D3D-5BFD-47DC-948D-F3869DD4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4EF0A7-B697-4465-9BB4-D9988992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4D20DF-6B0D-41C5-8354-069EE4E1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96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2A4F1-6B1A-473A-BDD2-B45F2366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8AD29B-9CBC-46CA-A507-E3625B6D3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CD83F3-70E8-4997-A7DA-80D41980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55B734-E319-4626-9BB4-9973C814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C94DA2-40F7-4BB6-BBC0-91E1429D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1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ACF1-9BF8-464F-A1B7-8F7E8374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196C06-A751-4424-88F9-8CA92B492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061DEA-0C7E-4068-91B7-3AC61884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6B4B44-3BB9-4DD9-8350-22212F75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32B5B0-2F11-4D39-B726-DA645B5F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2423D8-7624-4A21-B572-7CA2C341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09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3734D-31C4-4B60-A1AE-824B0654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434F63-1BA1-444C-8A48-284F2C9D7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3493C7-3363-482C-86F7-9726BD82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ACD61A-DC56-4591-8F2B-B1A247AD5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55BCE4-A606-449C-8879-04E07C78F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8B69FA-B01C-4515-8C8C-65825D5C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1D7D0E-76E6-4AC5-ACB1-A3CF68F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6008C5-537E-49AB-95CC-C83E818D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54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BAD5F-AC27-451A-972C-A73559BF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FF2D03-8C0B-4565-B1E2-A270852B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BFA4BD-B586-4136-9FEF-9261C09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0ACD46-9950-4399-BAD9-E7B794A6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77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441E7C-4190-4075-B4BF-95517564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B1A239-ADBB-4D54-BAAA-D009C8F5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5636CC-EB7D-4DFC-944F-55936129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72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6332C-BFF1-4043-BEA3-BC4150AE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6A583B-F4BC-482A-83A4-59D91DDE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191D4A-9AF4-4B99-A481-DCC2E4C1F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C6483C-CB82-40EE-9A6F-0C1C4401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E7597B-D5FC-49AD-9DCF-467421E0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E53586-06E9-4F49-A4A4-64E09575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08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25E61-DB84-484A-82A3-B79E7A1B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1539DA-1EB4-4371-80CB-4A66A8674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4F4EF5-900A-4301-8152-4370407B7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064E63-56D6-450A-9874-92A7A342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91C212-8E83-436A-BD7A-8D727955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3D91CA-159A-4F7A-9B84-BEE46D0A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2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E71BA6-A812-454C-9FAC-61ED5D4F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AA6441-44BE-49A3-8E4C-88EEE66B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1E8A66-53BA-45E0-9BF0-0B172971E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4C33-FCB0-4FD0-8E7E-C385885E72E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27F620-170D-4D02-B39D-62F4D3AEA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DCA445-64DE-4F32-A359-4DCEB93EB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7D42-ECEB-4614-95AE-0A5B484F8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4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0">
            <a:extLst>
              <a:ext uri="{FF2B5EF4-FFF2-40B4-BE49-F238E27FC236}">
                <a16:creationId xmlns:a16="http://schemas.microsoft.com/office/drawing/2014/main" id="{E2B31466-1BD3-4670-8948-AD2DFB007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6" descr="Les auteurs de théâtre &amp;quot;ne vivent pas que d&amp;#39;inspiration et d&amp;#39;eau fraîche&amp;quot;">
            <a:extLst>
              <a:ext uri="{FF2B5EF4-FFF2-40B4-BE49-F238E27FC236}">
                <a16:creationId xmlns:a16="http://schemas.microsoft.com/office/drawing/2014/main" id="{AFCC2D0E-557E-4C6A-9304-CDED0CD4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ijdelijke aanduiding voor inhoud 5">
            <a:extLst>
              <a:ext uri="{FF2B5EF4-FFF2-40B4-BE49-F238E27FC236}">
                <a16:creationId xmlns:a16="http://schemas.microsoft.com/office/drawing/2014/main" id="{B16B0B8C-D975-41F6-8C38-CE2F9F18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249">
            <a:off x="2185637" y="1347060"/>
            <a:ext cx="1408191" cy="1344865"/>
          </a:xfrm>
          <a:prstGeom prst="rect">
            <a:avLst/>
          </a:prstGeom>
          <a:noFill/>
        </p:spPr>
      </p:pic>
      <p:pic>
        <p:nvPicPr>
          <p:cNvPr id="17" name="Tijdelijke aanduiding voor inhoud 5">
            <a:extLst>
              <a:ext uri="{FF2B5EF4-FFF2-40B4-BE49-F238E27FC236}">
                <a16:creationId xmlns:a16="http://schemas.microsoft.com/office/drawing/2014/main" id="{E651F19A-90E7-4085-984B-5C7DB016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716">
            <a:off x="9072212" y="2956785"/>
            <a:ext cx="1408191" cy="1344865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67A5A16-927A-4CFE-9422-1A80CCB4C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32F04BDD-1553-46CA-835D-E1DDA2B38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9875" cy="6858000"/>
          </a:xfrm>
          <a:prstGeom prst="rect">
            <a:avLst/>
          </a:prstGeom>
        </p:spPr>
      </p:pic>
      <p:pic>
        <p:nvPicPr>
          <p:cNvPr id="7" name="Afbeelding 6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F9847F62-199C-4CF9-9538-0AC625A4D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25" y="0"/>
            <a:ext cx="6319875" cy="6858000"/>
          </a:xfrm>
          <a:prstGeom prst="rect">
            <a:avLst/>
          </a:prstGeom>
        </p:spPr>
      </p:pic>
      <p:pic>
        <p:nvPicPr>
          <p:cNvPr id="10" name="Afbeelding 9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EDA792FE-4272-44B9-88D3-F4D1D2DB1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750">
            <a:off x="622892" y="-173037"/>
            <a:ext cx="6319875" cy="6858000"/>
          </a:xfrm>
          <a:prstGeom prst="rect">
            <a:avLst/>
          </a:prstGeom>
        </p:spPr>
      </p:pic>
      <p:pic>
        <p:nvPicPr>
          <p:cNvPr id="11" name="Afbeelding 10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654A78E2-5037-43FA-8DC5-1B6BC4A00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674">
            <a:off x="5803065" y="-173038"/>
            <a:ext cx="6319875" cy="6858000"/>
          </a:xfrm>
          <a:prstGeom prst="rect">
            <a:avLst/>
          </a:prstGeom>
        </p:spPr>
      </p:pic>
      <p:pic>
        <p:nvPicPr>
          <p:cNvPr id="12" name="Afbeelding 11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FBF62539-BFB8-4FFE-BDAF-DFE04D176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62" y="-115068"/>
            <a:ext cx="631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08AEF8-F95B-4688-A110-3AFC7515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80537">
            <a:off x="1285875" y="4811012"/>
            <a:ext cx="4391024" cy="1173700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Stiftgedicht	</a:t>
            </a:r>
          </a:p>
        </p:txBody>
      </p:sp>
      <p:pic>
        <p:nvPicPr>
          <p:cNvPr id="6" name="Afbeelding 5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B6448901-09B9-4038-AFD7-4998D6E31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951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Afbeelding 3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874AFE2B-22C6-4C7D-A908-18AB8F31A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45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Afbeelding 4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D072E5C8-D8D4-4ED7-A67C-47EBFD64B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564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0A069E-CCF6-4C1F-AFBB-576A7688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0" y="4766267"/>
            <a:ext cx="7505700" cy="1720258"/>
          </a:xfrm>
        </p:spPr>
        <p:txBody>
          <a:bodyPr>
            <a:normAutofit fontScale="92500"/>
          </a:bodyPr>
          <a:lstStyle/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Kies een pagina uit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Stift woorden weg die je niet wilt gebruiken</a:t>
            </a:r>
          </a:p>
          <a:p>
            <a:r>
              <a:rPr lang="nl-NL" sz="2400" dirty="0">
                <a:solidFill>
                  <a:schemeClr val="bg1">
                    <a:lumMod val="85000"/>
                  </a:schemeClr>
                </a:solidFill>
              </a:rPr>
              <a:t>Net zolang tot wat overblijft een gedicht is</a:t>
            </a:r>
          </a:p>
          <a:p>
            <a:r>
              <a:rPr lang="nl-NL" sz="2400" dirty="0">
                <a:solidFill>
                  <a:schemeClr val="bg1">
                    <a:lumMod val="85000"/>
                  </a:schemeClr>
                </a:solidFill>
              </a:rPr>
              <a:t>Het resultaat heeft vaak niets te maken met de originele tekst</a:t>
            </a:r>
          </a:p>
        </p:txBody>
      </p:sp>
      <p:pic>
        <p:nvPicPr>
          <p:cNvPr id="16" name="Tijdelijke aanduiding voor inhoud 5">
            <a:extLst>
              <a:ext uri="{FF2B5EF4-FFF2-40B4-BE49-F238E27FC236}">
                <a16:creationId xmlns:a16="http://schemas.microsoft.com/office/drawing/2014/main" id="{75D03101-E8FF-4D2F-9293-7B4E697163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302">
            <a:off x="10738751" y="4418470"/>
            <a:ext cx="1062385" cy="1014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79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Stiftgedicht - Monsters - Jelko Arts">
            <a:extLst>
              <a:ext uri="{FF2B5EF4-FFF2-40B4-BE49-F238E27FC236}">
                <a16:creationId xmlns:a16="http://schemas.microsoft.com/office/drawing/2014/main" id="{B8BB79BC-2345-4A48-A32C-6ECC9F2AB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5874" r="10193" b="18936"/>
          <a:stretch/>
        </p:blipFill>
        <p:spPr bwMode="auto">
          <a:xfrm>
            <a:off x="6246421" y="-1"/>
            <a:ext cx="2588821" cy="38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iftgedicht - Spin - Jelko Arts">
            <a:extLst>
              <a:ext uri="{FF2B5EF4-FFF2-40B4-BE49-F238E27FC236}">
                <a16:creationId xmlns:a16="http://schemas.microsoft.com/office/drawing/2014/main" id="{A8795C22-E317-409F-9224-97828C3C5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3538" r="9763" b="22406"/>
          <a:stretch/>
        </p:blipFill>
        <p:spPr bwMode="auto">
          <a:xfrm>
            <a:off x="9213582" y="1"/>
            <a:ext cx="2749818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iftgedicht | Lezen, Taal, Poëzie">
            <a:extLst>
              <a:ext uri="{FF2B5EF4-FFF2-40B4-BE49-F238E27FC236}">
                <a16:creationId xmlns:a16="http://schemas.microsoft.com/office/drawing/2014/main" id="{E24F2A82-8A1F-4743-9852-FF3A3DFB1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9352" r="4831" b="40272"/>
          <a:stretch/>
        </p:blipFill>
        <p:spPr bwMode="auto">
          <a:xfrm>
            <a:off x="0" y="1"/>
            <a:ext cx="4001985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08AEF8-F95B-4688-A110-3AFC7515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3258">
            <a:off x="181033" y="4506957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Tips voor jouw stiftgedicht	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0A069E-CCF6-4C1F-AFBB-576A7688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163" y="4889020"/>
            <a:ext cx="8041023" cy="214094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Lees eerst de hele pagina en ga op zoek naar woorden </a:t>
            </a:r>
            <a:r>
              <a:rPr lang="nl-NL" sz="2400" dirty="0">
                <a:solidFill>
                  <a:schemeClr val="bg1">
                    <a:lumMod val="85000"/>
                  </a:schemeClr>
                </a:solidFill>
              </a:rPr>
              <a:t>die je mooi vindt en wilt gebruiken, onderstreep deze</a:t>
            </a:r>
          </a:p>
          <a:p>
            <a:r>
              <a:rPr lang="nl-NL" sz="24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Kleine woorden als “en, de, je, ik” kunnen erg handig zijn. </a:t>
            </a:r>
            <a:endParaRPr lang="nl-NL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nl-NL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82" name="Picture 10" descr="Blank Hand Sign Png - - Holding A Sign Transparent Transparent PNG -  1100x850 - Free Download on NicePNG">
            <a:extLst>
              <a:ext uri="{FF2B5EF4-FFF2-40B4-BE49-F238E27FC236}">
                <a16:creationId xmlns:a16="http://schemas.microsoft.com/office/drawing/2014/main" id="{AAD59351-2652-45A0-8955-DBD337F9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58" b="97623" l="1829" r="97805">
                        <a14:foregroundMark x1="14512" y1="21248" x2="23415" y2="36701"/>
                        <a14:foregroundMark x1="23415" y1="36701" x2="56098" y2="65527"/>
                        <a14:foregroundMark x1="56098" y1="65527" x2="72561" y2="43982"/>
                        <a14:foregroundMark x1="72561" y1="43982" x2="12073" y2="67608"/>
                        <a14:foregroundMark x1="12073" y1="67608" x2="12073" y2="67608"/>
                        <a14:foregroundMark x1="84146" y1="14264" x2="82073" y2="93462"/>
                        <a14:foregroundMark x1="82073" y1="93462" x2="81220" y2="97623"/>
                        <a14:foregroundMark x1="94878" y1="20208" x2="94268" y2="83061"/>
                        <a14:foregroundMark x1="95732" y1="60030" x2="92439" y2="67756"/>
                        <a14:foregroundMark x1="92439" y1="67756" x2="95732" y2="76077"/>
                        <a14:foregroundMark x1="95732" y1="76077" x2="95854" y2="77860"/>
                        <a14:foregroundMark x1="6951" y1="48588" x2="6098" y2="60475"/>
                        <a14:foregroundMark x1="6098" y1="60475" x2="8537" y2="38930"/>
                        <a14:foregroundMark x1="8537" y1="38930" x2="7439" y2="89450"/>
                        <a14:foregroundMark x1="7439" y1="89450" x2="7439" y2="89450"/>
                        <a14:foregroundMark x1="3537" y1="49629" x2="2073" y2="63744"/>
                        <a14:foregroundMark x1="28171" y1="21842" x2="38659" y2="74740"/>
                        <a14:foregroundMark x1="64146" y1="33581" x2="17439" y2="58841"/>
                        <a14:foregroundMark x1="10732" y1="23477" x2="13620" y2="7511"/>
                        <a14:foregroundMark x1="94024" y1="59287" x2="91220" y2="66716"/>
                        <a14:foregroundMark x1="91220" y1="66716" x2="93902" y2="75186"/>
                        <a14:foregroundMark x1="93902" y1="75186" x2="94878" y2="64933"/>
                        <a14:foregroundMark x1="94878" y1="64933" x2="92073" y2="69094"/>
                        <a14:foregroundMark x1="94024" y1="57355" x2="94390" y2="59435"/>
                        <a14:foregroundMark x1="92805" y1="59138" x2="89878" y2="66419"/>
                        <a14:foregroundMark x1="89878" y1="66419" x2="92073" y2="73403"/>
                        <a14:foregroundMark x1="92073" y1="73403" x2="89268" y2="65082"/>
                        <a14:foregroundMark x1="89268" y1="65082" x2="91585" y2="59733"/>
                        <a14:foregroundMark x1="7317" y1="48886" x2="2439" y2="53046"/>
                        <a14:foregroundMark x1="5610" y1="72363" x2="4756" y2="67459"/>
                        <a14:foregroundMark x1="2195" y1="53492" x2="3415" y2="49777"/>
                        <a14:foregroundMark x1="2805" y1="59287" x2="2805" y2="67459"/>
                        <a14:foregroundMark x1="2805" y1="67459" x2="6463" y2="68648"/>
                        <a14:foregroundMark x1="1951" y1="51412" x2="2683" y2="49480"/>
                        <a14:foregroundMark x1="97805" y1="69688" x2="97439" y2="67013"/>
                        <a14:foregroundMark x1="97805" y1="65973" x2="97439" y2="64339"/>
                        <a14:foregroundMark x1="97195" y1="60327" x2="97561" y2="64785"/>
                        <a14:foregroundMark x1="95488" y1="58098" x2="97073" y2="59584"/>
                        <a14:foregroundMark x1="97317" y1="59435" x2="97317" y2="62556"/>
                        <a14:foregroundMark x1="97195" y1="65379" x2="97805" y2="69094"/>
                        <a14:foregroundMark x1="97805" y1="69688" x2="96829" y2="73551"/>
                        <a14:foregroundMark x1="97317" y1="72808" x2="97317" y2="74889"/>
                        <a14:foregroundMark x1="95732" y1="75632" x2="95488" y2="77563"/>
                        <a14:foregroundMark x1="2073" y1="58247" x2="1951" y2="63150"/>
                        <a14:backgroundMark x1="13049" y1="5201" x2="15366" y2="5498"/>
                        <a14:backgroundMark x1="15000" y1="6092" x2="16220" y2="6092"/>
                        <a14:backgroundMark x1="16707" y1="6092" x2="15854" y2="6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97" y="1861218"/>
            <a:ext cx="2120611" cy="17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42DB0E-FDBE-4D42-B47E-678F155D43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9254"/>
          <a:stretch/>
        </p:blipFill>
        <p:spPr>
          <a:xfrm>
            <a:off x="4226596" y="2176760"/>
            <a:ext cx="1795214" cy="5183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326F6EF-2DD0-4154-A85A-92216D397F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89286" l="41597" r="87535">
                        <a14:foregroundMark x1="43277" y1="26190" x2="43838" y2="50000"/>
                        <a14:foregroundMark x1="42997" y1="30952" x2="41597" y2="78571"/>
                        <a14:foregroundMark x1="58824" y1="23810" x2="57843" y2="76190"/>
                        <a14:foregroundMark x1="61204" y1="20238" x2="61905" y2="73810"/>
                        <a14:foregroundMark x1="64426" y1="23810" x2="64426" y2="22619"/>
                        <a14:foregroundMark x1="68627" y1="27381" x2="67507" y2="45238"/>
                        <a14:foregroundMark x1="72689" y1="25000" x2="76050" y2="79762"/>
                        <a14:foregroundMark x1="77311" y1="50000" x2="78992" y2="73810"/>
                        <a14:foregroundMark x1="84874" y1="23810" x2="84454" y2="79762"/>
                        <a14:foregroundMark x1="85434" y1="34524" x2="87535" y2="33333"/>
                        <a14:foregroundMark x1="45658" y1="38095" x2="45378" y2="78571"/>
                        <a14:foregroundMark x1="52241" y1="42857" x2="52241" y2="78571"/>
                        <a14:foregroundMark x1="48179" y1="55952" x2="50420" y2="73810"/>
                        <a14:foregroundMark x1="42437" y1="28571" x2="41737" y2="60714"/>
                      </a14:backgroundRemoval>
                    </a14:imgEffect>
                  </a14:imgLayer>
                </a14:imgProps>
              </a:ext>
            </a:extLst>
          </a:blip>
          <a:srcRect l="39640" r="12374"/>
          <a:stretch/>
        </p:blipFill>
        <p:spPr>
          <a:xfrm>
            <a:off x="4305320" y="2674181"/>
            <a:ext cx="1685905" cy="41332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E2080CA-E1F3-4896-9873-C6783F9927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950" t="39280" r="204"/>
          <a:stretch/>
        </p:blipFill>
        <p:spPr>
          <a:xfrm>
            <a:off x="4324350" y="3171638"/>
            <a:ext cx="521936" cy="31473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DAB7199-1E14-443B-AD56-41F412B5F9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950" t="39280" r="204"/>
          <a:stretch/>
        </p:blipFill>
        <p:spPr>
          <a:xfrm>
            <a:off x="4644850" y="3171637"/>
            <a:ext cx="521936" cy="314739"/>
          </a:xfrm>
          <a:prstGeom prst="rect">
            <a:avLst/>
          </a:prstGeom>
        </p:spPr>
      </p:pic>
      <p:pic>
        <p:nvPicPr>
          <p:cNvPr id="3084" name="Picture 12" descr="arrow right down png clipart white PNG image with transparent background  png - Free PNG Images | Graphic design background templates, Png images,  Paper background texture">
            <a:extLst>
              <a:ext uri="{FF2B5EF4-FFF2-40B4-BE49-F238E27FC236}">
                <a16:creationId xmlns:a16="http://schemas.microsoft.com/office/drawing/2014/main" id="{23CC4970-294C-4292-ACE0-816FA4EC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4858">
            <a:off x="5127623" y="3016204"/>
            <a:ext cx="660805" cy="5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Tijdelijke aanduiding voor inhoud 5">
            <a:extLst>
              <a:ext uri="{FF2B5EF4-FFF2-40B4-BE49-F238E27FC236}">
                <a16:creationId xmlns:a16="http://schemas.microsoft.com/office/drawing/2014/main" id="{FD3B1C4B-17E5-41AA-9296-9C703E364E71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302">
            <a:off x="10738751" y="4418470"/>
            <a:ext cx="1062385" cy="1014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49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5BA12A18-61FC-4A59-93BA-DD405CC1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217" r="3" b="4293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488C1B-E952-4AA4-964C-19DA93FA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Jatgedicht</a:t>
            </a:r>
          </a:p>
        </p:txBody>
      </p:sp>
      <p:pic>
        <p:nvPicPr>
          <p:cNvPr id="14" name="Tijdelijke aanduiding voor inhoud 5">
            <a:extLst>
              <a:ext uri="{FF2B5EF4-FFF2-40B4-BE49-F238E27FC236}">
                <a16:creationId xmlns:a16="http://schemas.microsoft.com/office/drawing/2014/main" id="{C70F5627-7746-48C1-8155-D5A1D165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302">
            <a:off x="10535375" y="511370"/>
            <a:ext cx="1406783" cy="1343521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E550728-DC8D-4411-8E15-B1A0FF85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30162" r="29262" b="32600"/>
          <a:stretch/>
        </p:blipFill>
        <p:spPr bwMode="auto">
          <a:xfrm rot="20129341">
            <a:off x="3895726" y="1453535"/>
            <a:ext cx="1238250" cy="3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90E4A84-6969-4058-8537-48A0AA992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30162" r="29262" b="32600"/>
          <a:stretch/>
        </p:blipFill>
        <p:spPr bwMode="auto">
          <a:xfrm rot="21321174">
            <a:off x="3895458" y="4607643"/>
            <a:ext cx="1238250" cy="3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8F26C29-D24E-475D-B483-F9A3CC868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30162" r="29262" b="32600"/>
          <a:stretch/>
        </p:blipFill>
        <p:spPr bwMode="auto">
          <a:xfrm rot="21237229">
            <a:off x="6424171" y="1109553"/>
            <a:ext cx="1238250" cy="3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A3D5C7F-A6B9-4EE2-AD16-9BAD3992C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30162" r="29262" b="32600"/>
          <a:stretch/>
        </p:blipFill>
        <p:spPr bwMode="auto">
          <a:xfrm rot="1170181">
            <a:off x="7057758" y="4607642"/>
            <a:ext cx="1238250" cy="3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98D5FA0-896D-4BA6-B337-CDE0221E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Kies jouw verwonderwerp. Dit kan een hobby, speelgoed, huisdier of persoon zijn. Dit is ook het verwonderwerp van de uiteindelijke serenade.</a:t>
            </a:r>
          </a:p>
          <a:p>
            <a:r>
              <a:rPr lang="nl-NL" sz="2000" dirty="0">
                <a:solidFill>
                  <a:srgbClr val="FFFFFF"/>
                </a:solidFill>
              </a:rPr>
              <a:t>Zoek op het werkblad mooie woorden en zinnen bij elkaar.</a:t>
            </a:r>
          </a:p>
          <a:p>
            <a:r>
              <a:rPr lang="nl-NL" sz="2000" dirty="0">
                <a:solidFill>
                  <a:srgbClr val="FFFFFF"/>
                </a:solidFill>
              </a:rPr>
              <a:t>Knip en jat mooie zinnen uit de gedichten.</a:t>
            </a:r>
          </a:p>
          <a:p>
            <a:r>
              <a:rPr lang="nl-NL" sz="2000" dirty="0">
                <a:solidFill>
                  <a:srgbClr val="FFFFFF"/>
                </a:solidFill>
              </a:rPr>
              <a:t>Bepaal een volgorde en voeg woorden toe of streep ze juist weg.</a:t>
            </a:r>
          </a:p>
          <a:p>
            <a:r>
              <a:rPr lang="nl-NL" sz="2000" dirty="0">
                <a:solidFill>
                  <a:srgbClr val="FFFFFF"/>
                </a:solidFill>
              </a:rPr>
              <a:t>Bedenk zelf een afsluitende zin. 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Let op, je gedicht hoeft niet te rijmen, maar dat mag natuurlijk wel.</a:t>
            </a:r>
          </a:p>
          <a:p>
            <a:endParaRPr lang="nl-NL" sz="2000" dirty="0">
              <a:solidFill>
                <a:srgbClr val="FFFFFF"/>
              </a:solidFill>
            </a:endParaRPr>
          </a:p>
          <a:p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6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0577B-97F2-4CBF-862F-8C35F826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br>
              <a:rPr lang="nl-NL" dirty="0"/>
            </a:br>
            <a:r>
              <a:rPr lang="nl-NL" dirty="0"/>
              <a:t>Serenade</a:t>
            </a:r>
          </a:p>
        </p:txBody>
      </p:sp>
      <p:pic>
        <p:nvPicPr>
          <p:cNvPr id="4" name="Afbeelding 3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D950B4AC-792F-4501-AA6A-3207AC26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r="275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DE8AFC-BB2F-4482-89D6-ADF5243E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1" y="2333297"/>
            <a:ext cx="5857874" cy="3843666"/>
          </a:xfrm>
        </p:spPr>
        <p:txBody>
          <a:bodyPr>
            <a:normAutofit/>
          </a:bodyPr>
          <a:lstStyle/>
          <a:p>
            <a:r>
              <a:rPr lang="nl-NL" sz="2000" dirty="0"/>
              <a:t>Bekijk je </a:t>
            </a:r>
            <a:r>
              <a:rPr lang="nl-NL" sz="2000" dirty="0" err="1"/>
              <a:t>stifgedicht</a:t>
            </a:r>
            <a:r>
              <a:rPr lang="nl-NL" sz="2000" dirty="0"/>
              <a:t> en jatgedicht en haal hier mooie zinnen uit.</a:t>
            </a:r>
          </a:p>
          <a:p>
            <a:r>
              <a:rPr lang="nl-NL" sz="2000" dirty="0"/>
              <a:t>Hussel deze zinnen nog eens door elkaar en voeg zinnen toe die met je verwonderwerp te maken hebben. </a:t>
            </a:r>
          </a:p>
          <a:p>
            <a:r>
              <a:rPr lang="nl-NL" sz="2000" dirty="0"/>
              <a:t>Klaar? Oefen in tweetallen de voordracht van de serenade.</a:t>
            </a:r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Tips voor het voordragen van je serenade:</a:t>
            </a:r>
          </a:p>
          <a:p>
            <a:pPr lvl="1"/>
            <a:r>
              <a:rPr lang="nl-NL" sz="2000" dirty="0"/>
              <a:t>Praat langzamer en harder dan je gewend bent!</a:t>
            </a:r>
          </a:p>
          <a:p>
            <a:endParaRPr lang="nl-NL" sz="20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6ED1AB5-FEB3-4B16-A93C-547315BBF3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302">
            <a:off x="10535375" y="511370"/>
            <a:ext cx="1406783" cy="134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89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poseren&#10;&#10;Automatisch gegenereerde beschrijving">
            <a:extLst>
              <a:ext uri="{FF2B5EF4-FFF2-40B4-BE49-F238E27FC236}">
                <a16:creationId xmlns:a16="http://schemas.microsoft.com/office/drawing/2014/main" id="{61157817-D686-40A5-8DA8-6FA158112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34" y="0"/>
            <a:ext cx="63265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DADB2555-AC59-4603-9131-7EBD01BD5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1" b="97274" l="1657" r="96805">
                        <a14:foregroundMark x1="23314" y1="24287" x2="55385" y2="77819"/>
                        <a14:foregroundMark x1="55385" y1="77819" x2="69112" y2="59975"/>
                        <a14:foregroundMark x1="69112" y1="59975" x2="78462" y2="25774"/>
                        <a14:foregroundMark x1="77278" y1="31351" x2="45207" y2="55143"/>
                        <a14:foregroundMark x1="45207" y1="55143" x2="28521" y2="49318"/>
                        <a14:foregroundMark x1="28521" y1="49318" x2="32426" y2="36431"/>
                        <a14:foregroundMark x1="32426" y1="36431" x2="28521" y2="28129"/>
                        <a14:foregroundMark x1="19172" y1="33086" x2="16213" y2="54275"/>
                        <a14:foregroundMark x1="15385" y1="32342" x2="11716" y2="55514"/>
                        <a14:foregroundMark x1="12663" y1="32466" x2="7337" y2="51921"/>
                        <a14:foregroundMark x1="9231" y1="34201" x2="5444" y2="53656"/>
                        <a14:foregroundMark x1="5444" y1="53656" x2="5444" y2="53656"/>
                        <a14:foregroundMark x1="4142" y1="38166" x2="4024" y2="45849"/>
                        <a14:foregroundMark x1="54793" y1="21314" x2="46391" y2="40149"/>
                        <a14:foregroundMark x1="38698" y1="39157" x2="41538" y2="65675"/>
                        <a14:foregroundMark x1="17870" y1="59975" x2="55740" y2="90211"/>
                        <a14:foregroundMark x1="55740" y1="90211" x2="55976" y2="89963"/>
                        <a14:foregroundMark x1="26627" y1="26394" x2="37515" y2="16357"/>
                        <a14:foregroundMark x1="37515" y1="16357" x2="60710" y2="20322"/>
                        <a14:foregroundMark x1="60710" y1="20322" x2="72781" y2="28501"/>
                        <a14:foregroundMark x1="72781" y1="28501" x2="75503" y2="61958"/>
                        <a14:foregroundMark x1="75503" y1="61958" x2="66627" y2="82280"/>
                        <a14:foregroundMark x1="66627" y1="82280" x2="44142" y2="87361"/>
                        <a14:foregroundMark x1="44142" y1="87361" x2="33609" y2="75589"/>
                        <a14:foregroundMark x1="33609" y1="75589" x2="45089" y2="76456"/>
                        <a14:foregroundMark x1="79763" y1="19455" x2="81621" y2="83277"/>
                        <a14:foregroundMark x1="84852" y1="24411" x2="88402" y2="53160"/>
                        <a14:foregroundMark x1="82249" y1="12020" x2="57041" y2="13879"/>
                        <a14:foregroundMark x1="57041" y1="13879" x2="57041" y2="13879"/>
                        <a14:foregroundMark x1="4970" y1="54027" x2="17870" y2="71871"/>
                        <a14:foregroundMark x1="17870" y1="71871" x2="44734" y2="86493"/>
                        <a14:foregroundMark x1="6036" y1="61338" x2="6982" y2="64684"/>
                        <a14:foregroundMark x1="11243" y1="65304" x2="11479" y2="69021"/>
                        <a14:foregroundMark x1="5089" y1="54027" x2="6036" y2="57621"/>
                        <a14:foregroundMark x1="4497" y1="41264" x2="4024" y2="46592"/>
                        <a14:foregroundMark x1="49586" y1="12268" x2="68166" y2="6568"/>
                        <a14:foregroundMark x1="68639" y1="2602" x2="73964" y2="2478"/>
                        <a14:foregroundMark x1="91361" y1="13631" x2="94438" y2="30731"/>
                        <a14:foregroundMark x1="96450" y1="28377" x2="96686" y2="40273"/>
                        <a14:foregroundMark x1="92899" y1="25774" x2="92308" y2="43123"/>
                        <a14:foregroundMark x1="94911" y1="37546" x2="78225" y2="66791"/>
                        <a14:foregroundMark x1="50296" y1="36555" x2="54083" y2="71995"/>
                        <a14:foregroundMark x1="54083" y1="71995" x2="54083" y2="71995"/>
                        <a14:foregroundMark x1="57633" y1="55886" x2="52899" y2="68030"/>
                        <a14:foregroundMark x1="52899" y1="68030" x2="42130" y2="75465"/>
                        <a14:foregroundMark x1="42130" y1="75465" x2="35266" y2="65056"/>
                        <a14:foregroundMark x1="35266" y1="65056" x2="48284" y2="71499"/>
                        <a14:foregroundMark x1="55148" y1="97274" x2="45444" y2="93928"/>
                        <a14:foregroundMark x1="66864" y1="72986" x2="62840" y2="82404"/>
                        <a14:foregroundMark x1="91361" y1="31722" x2="94201" y2="45849"/>
                        <a14:foregroundMark x1="94201" y1="45849" x2="89941" y2="58860"/>
                        <a14:foregroundMark x1="89941" y1="58860" x2="89349" y2="59356"/>
                        <a14:foregroundMark x1="88521" y1="32342" x2="88757" y2="41140"/>
                        <a14:foregroundMark x1="84852" y1="32094" x2="80828" y2="48327"/>
                        <a14:foregroundMark x1="68166" y1="1611" x2="70533" y2="1983"/>
                        <a14:foregroundMark x1="54438" y1="38538" x2="57396" y2="52292"/>
                        <a14:foregroundMark x1="59527" y1="63569" x2="58698" y2="46468"/>
                        <a14:foregroundMark x1="42485" y1="40273" x2="43787" y2="50682"/>
                        <a14:foregroundMark x1="36568" y1="55514" x2="37396" y2="62701"/>
                        <a14:foregroundMark x1="24970" y1="42131" x2="25799" y2="55514"/>
                        <a14:foregroundMark x1="30769" y1="53532" x2="25325" y2="66419"/>
                        <a14:foregroundMark x1="15858" y1="46468" x2="17515" y2="65304"/>
                        <a14:foregroundMark x1="64615" y1="43247" x2="65917" y2="57621"/>
                        <a14:foregroundMark x1="91598" y1="58612" x2="92899" y2="59603"/>
                        <a14:foregroundMark x1="94556" y1="45477" x2="95385" y2="49195"/>
                        <a14:foregroundMark x1="95740" y1="45229" x2="95385" y2="49814"/>
                        <a14:foregroundMark x1="93846" y1="57249" x2="90414" y2="62082"/>
                        <a14:foregroundMark x1="5444" y1="55266" x2="6272" y2="60347"/>
                        <a14:foregroundMark x1="4970" y1="55266" x2="4379" y2="60223"/>
                        <a14:foregroundMark x1="2841" y1="43166" x2="4970" y2="46964"/>
                        <a14:foregroundMark x1="8521" y1="65428" x2="11716" y2="73358"/>
                        <a14:foregroundMark x1="7574" y1="69021" x2="11479" y2="71499"/>
                        <a14:foregroundMark x1="96805" y1="46221" x2="90414" y2="63321"/>
                        <a14:backgroundMark x1="81657" y1="84758" x2="81657" y2="84758"/>
                        <a14:backgroundMark x1="82367" y1="83891" x2="81775" y2="84511"/>
                        <a14:backgroundMark x1="828" y1="39901" x2="828" y2="5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764317" y="2911671"/>
            <a:ext cx="1618456" cy="154562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B98761-8FD5-40DA-9492-E7BC737B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232" y="1526952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</a:rPr>
              <a:t>Verdiepende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9614CB-C06E-4C77-8788-DA3B756D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5" y="4679750"/>
            <a:ext cx="3506264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Maak nu </a:t>
            </a:r>
            <a:r>
              <a:rPr lang="en-US" sz="2400" dirty="0" err="1">
                <a:solidFill>
                  <a:schemeClr val="bg1"/>
                </a:solidFill>
              </a:rPr>
              <a:t>een</a:t>
            </a:r>
            <a:r>
              <a:rPr lang="en-US" sz="2400" dirty="0">
                <a:solidFill>
                  <a:schemeClr val="bg1"/>
                </a:solidFill>
              </a:rPr>
              <a:t> poster van </a:t>
            </a:r>
            <a:r>
              <a:rPr lang="en-US" sz="2400" dirty="0" err="1">
                <a:solidFill>
                  <a:schemeClr val="bg1"/>
                </a:solidFill>
              </a:rPr>
              <a:t>jouw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serenade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309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A439A-C8E9-4FB8-9366-AF949716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69425-F73A-43FA-910C-ED737FEA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8" name="Picture 4" descr="100 ideeën over Gedichtenposters in 2021 | onderwijs poëzie, gedichten,  poëzielessen">
            <a:extLst>
              <a:ext uri="{FF2B5EF4-FFF2-40B4-BE49-F238E27FC236}">
                <a16:creationId xmlns:a16="http://schemas.microsoft.com/office/drawing/2014/main" id="{220762C2-76A6-49E7-A108-C4668E95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0"/>
            <a:ext cx="458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1374842-19B3-4ACC-86AC-92AC37B9FE1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/>
              <a:t>Voorbeelden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07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1FD7E-BA4B-4135-A43D-377D5D88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498C7B-C178-4A72-83F5-AD8177CF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Vakantie Praktijk Querido 2022-2023">
            <a:extLst>
              <a:ext uri="{FF2B5EF4-FFF2-40B4-BE49-F238E27FC236}">
                <a16:creationId xmlns:a16="http://schemas.microsoft.com/office/drawing/2014/main" id="{327AC950-5361-4C20-A6EC-8B4B6441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0"/>
            <a:ext cx="5157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A33925-56F4-4E33-9EF9-97F2774517F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/>
              <a:t>Voorbeelden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407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3D76B-66F6-48D8-9737-BAB8BE66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Voorbeelden</a:t>
            </a:r>
          </a:p>
        </p:txBody>
      </p:sp>
      <p:pic>
        <p:nvPicPr>
          <p:cNvPr id="11266" name="Picture 2" descr="Poster - Recept voor een gedicht (80x60cm) | Outlet: OP=OP | FlexJuf |  Gedichten, Poster, Poëzie">
            <a:extLst>
              <a:ext uri="{FF2B5EF4-FFF2-40B4-BE49-F238E27FC236}">
                <a16:creationId xmlns:a16="http://schemas.microsoft.com/office/drawing/2014/main" id="{6F2F6086-5252-41DF-B69E-8CBD9774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513"/>
            <a:ext cx="28575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20 ideeën over Gedichtenposter | woorden, gedichten, onderwijs poëzie">
            <a:extLst>
              <a:ext uri="{FF2B5EF4-FFF2-40B4-BE49-F238E27FC236}">
                <a16:creationId xmlns:a16="http://schemas.microsoft.com/office/drawing/2014/main" id="{BA0C0002-F3AD-4C65-ACAE-3F0667EC4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7" y="2695575"/>
            <a:ext cx="248885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oëzieposter &amp;#39;1-1&amp;#39; - Poëzieposters voor 7 tot 107 - Posters">
            <a:extLst>
              <a:ext uri="{FF2B5EF4-FFF2-40B4-BE49-F238E27FC236}">
                <a16:creationId xmlns:a16="http://schemas.microsoft.com/office/drawing/2014/main" id="{2C3C3958-CD4C-4B43-B327-6223703E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3365744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gedichtenposter | Artists for kids, Poetry lessons, Poetry for kids">
            <a:extLst>
              <a:ext uri="{FF2B5EF4-FFF2-40B4-BE49-F238E27FC236}">
                <a16:creationId xmlns:a16="http://schemas.microsoft.com/office/drawing/2014/main" id="{49BC06F7-B57C-43B7-B220-6CA28522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206" y="2063749"/>
            <a:ext cx="240098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139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1" ma:contentTypeDescription="Een nieuw document maken." ma:contentTypeScope="" ma:versionID="69d7c5560b903ad167daf24073198215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ec6092388a335b38b447480e909ba47e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87ABF-F204-4B9C-97EB-E04C2B0B6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22F36-0B58-4DEF-ADD4-2EF38AFE9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b465c-3b0b-4319-a321-a31d49da96f4"/>
    <ds:schemaRef ds:uri="965182d8-8f1a-4481-bfe2-f92bdecbe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E38A22-C8E3-4DE0-8ABC-D5DEF318367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965182d8-8f1a-4481-bfe2-f92bdecbe446"/>
    <ds:schemaRef ds:uri="http://purl.org/dc/dcmitype/"/>
    <ds:schemaRef ds:uri="http://schemas.microsoft.com/office/2006/metadata/properties"/>
    <ds:schemaRef ds:uri="021b465c-3b0b-4319-a321-a31d49da96f4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232</Words>
  <Application>Microsoft Office PowerPoint</Application>
  <PresentationFormat>Breedbeeld</PresentationFormat>
  <Paragraphs>29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Stiftgedicht </vt:lpstr>
      <vt:lpstr>Tips voor jouw stiftgedicht </vt:lpstr>
      <vt:lpstr>Jatgedicht</vt:lpstr>
      <vt:lpstr> Serenade</vt:lpstr>
      <vt:lpstr>Verdiepende opdracht</vt:lpstr>
      <vt:lpstr>PowerPoint-presentatie</vt:lpstr>
      <vt:lpstr>PowerPoint-presentatie</vt:lpstr>
      <vt:lpstr>Voorbeelden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Kees Meulendijks</dc:creator>
  <cp:lastModifiedBy>Joran Floor</cp:lastModifiedBy>
  <cp:revision>1</cp:revision>
  <dcterms:created xsi:type="dcterms:W3CDTF">2022-01-20T10:15:41Z</dcterms:created>
  <dcterms:modified xsi:type="dcterms:W3CDTF">2022-01-21T15:11:29Z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_MarkAsFinal">
    <vt:bool>true</vt:bool>
  </property>
</Properties>
</file>