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73" r:id="rId13"/>
    <p:sldId id="274" r:id="rId14"/>
    <p:sldId id="275" r:id="rId15"/>
    <p:sldId id="276" r:id="rId16"/>
    <p:sldId id="265" r:id="rId17"/>
    <p:sldId id="266" r:id="rId18"/>
    <p:sldId id="267" r:id="rId19"/>
    <p:sldId id="268" r:id="rId20"/>
    <p:sldId id="270" r:id="rId21"/>
    <p:sldId id="271" r:id="rId22"/>
    <p:sldId id="277" r:id="rId23"/>
    <p:sldId id="272" r:id="rId2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7D3E9-28A0-440E-A22D-FBA6C24D1ED1}" v="16" vWet="18" dt="2021-11-29T10:04:41.803"/>
    <p1510:client id="{E40F7909-1F44-473A-AAD0-AD031F9C3317}" v="1486" dt="2021-11-29T11:43:13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teke Aalbers" userId="818467f6-5b8e-4e6b-8f72-30c65c3086a5" providerId="ADAL" clId="{B758CC53-6020-4CB5-B5F7-D02011C6BE18}"/>
    <pc:docChg chg="delSld modSld sldOrd">
      <pc:chgData name="Lieteke Aalbers" userId="818467f6-5b8e-4e6b-8f72-30c65c3086a5" providerId="ADAL" clId="{B758CC53-6020-4CB5-B5F7-D02011C6BE18}" dt="2021-11-26T10:18:30.868" v="2" actId="47"/>
      <pc:docMkLst>
        <pc:docMk/>
      </pc:docMkLst>
      <pc:sldChg chg="ord">
        <pc:chgData name="Lieteke Aalbers" userId="818467f6-5b8e-4e6b-8f72-30c65c3086a5" providerId="ADAL" clId="{B758CC53-6020-4CB5-B5F7-D02011C6BE18}" dt="2021-11-26T10:16:38.178" v="1"/>
        <pc:sldMkLst>
          <pc:docMk/>
          <pc:sldMk cId="3330908941" sldId="258"/>
        </pc:sldMkLst>
      </pc:sldChg>
      <pc:sldChg chg="del">
        <pc:chgData name="Lieteke Aalbers" userId="818467f6-5b8e-4e6b-8f72-30c65c3086a5" providerId="ADAL" clId="{B758CC53-6020-4CB5-B5F7-D02011C6BE18}" dt="2021-11-26T10:18:30.868" v="2" actId="47"/>
        <pc:sldMkLst>
          <pc:docMk/>
          <pc:sldMk cId="3466006760" sldId="262"/>
        </pc:sldMkLst>
      </pc:sldChg>
    </pc:docChg>
  </pc:docChgLst>
  <pc:docChgLst>
    <pc:chgData name="Petra Mackenbach" userId="37ec0812-cd64-4b13-bf64-0909690650b0" providerId="ADAL" clId="{DAC7D3E9-28A0-440E-A22D-FBA6C24D1ED1}"/>
    <pc:docChg chg="modSld">
      <pc:chgData name="Petra Mackenbach" userId="37ec0812-cd64-4b13-bf64-0909690650b0" providerId="ADAL" clId="{DAC7D3E9-28A0-440E-A22D-FBA6C24D1ED1}" dt="2021-11-29T09:57:24.429" v="15" actId="1076"/>
      <pc:docMkLst>
        <pc:docMk/>
      </pc:docMkLst>
      <pc:sldChg chg="addSp modSp">
        <pc:chgData name="Petra Mackenbach" userId="37ec0812-cd64-4b13-bf64-0909690650b0" providerId="ADAL" clId="{DAC7D3E9-28A0-440E-A22D-FBA6C24D1ED1}" dt="2021-11-29T09:40:23.534" v="5" actId="1076"/>
        <pc:sldMkLst>
          <pc:docMk/>
          <pc:sldMk cId="238048536" sldId="273"/>
        </pc:sldMkLst>
        <pc:picChg chg="add mod">
          <ac:chgData name="Petra Mackenbach" userId="37ec0812-cd64-4b13-bf64-0909690650b0" providerId="ADAL" clId="{DAC7D3E9-28A0-440E-A22D-FBA6C24D1ED1}" dt="2021-11-29T09:40:23.534" v="5" actId="1076"/>
          <ac:picMkLst>
            <pc:docMk/>
            <pc:sldMk cId="238048536" sldId="273"/>
            <ac:picMk id="3" creationId="{D1FADE73-30A7-43E8-BE11-F16848F2A438}"/>
          </ac:picMkLst>
        </pc:picChg>
      </pc:sldChg>
      <pc:sldChg chg="addSp delSp modSp">
        <pc:chgData name="Petra Mackenbach" userId="37ec0812-cd64-4b13-bf64-0909690650b0" providerId="ADAL" clId="{DAC7D3E9-28A0-440E-A22D-FBA6C24D1ED1}" dt="2021-11-29T09:52:12.286" v="12" actId="1076"/>
        <pc:sldMkLst>
          <pc:docMk/>
          <pc:sldMk cId="3287467823" sldId="274"/>
        </pc:sldMkLst>
        <pc:picChg chg="add mod">
          <ac:chgData name="Petra Mackenbach" userId="37ec0812-cd64-4b13-bf64-0909690650b0" providerId="ADAL" clId="{DAC7D3E9-28A0-440E-A22D-FBA6C24D1ED1}" dt="2021-11-29T09:38:23.125" v="1" actId="1076"/>
          <ac:picMkLst>
            <pc:docMk/>
            <pc:sldMk cId="3287467823" sldId="274"/>
            <ac:picMk id="1026" creationId="{4BFC5106-3171-41B8-B273-AFB141A4AA29}"/>
          </ac:picMkLst>
        </pc:picChg>
        <pc:picChg chg="add mod">
          <ac:chgData name="Petra Mackenbach" userId="37ec0812-cd64-4b13-bf64-0909690650b0" providerId="ADAL" clId="{DAC7D3E9-28A0-440E-A22D-FBA6C24D1ED1}" dt="2021-11-29T09:38:48.605" v="3" actId="1076"/>
          <ac:picMkLst>
            <pc:docMk/>
            <pc:sldMk cId="3287467823" sldId="274"/>
            <ac:picMk id="1028" creationId="{781AD1D8-0525-463A-BA20-AFF3EE568B5A}"/>
          </ac:picMkLst>
        </pc:picChg>
        <pc:picChg chg="add del mod">
          <ac:chgData name="Petra Mackenbach" userId="37ec0812-cd64-4b13-bf64-0909690650b0" providerId="ADAL" clId="{DAC7D3E9-28A0-440E-A22D-FBA6C24D1ED1}" dt="2021-11-29T09:51:35.140" v="9" actId="478"/>
          <ac:picMkLst>
            <pc:docMk/>
            <pc:sldMk cId="3287467823" sldId="274"/>
            <ac:picMk id="1030" creationId="{B768F170-1289-4055-8EFC-3662F3EC282C}"/>
          </ac:picMkLst>
        </pc:picChg>
        <pc:picChg chg="add mod">
          <ac:chgData name="Petra Mackenbach" userId="37ec0812-cd64-4b13-bf64-0909690650b0" providerId="ADAL" clId="{DAC7D3E9-28A0-440E-A22D-FBA6C24D1ED1}" dt="2021-11-29T09:52:12.286" v="12" actId="1076"/>
          <ac:picMkLst>
            <pc:docMk/>
            <pc:sldMk cId="3287467823" sldId="274"/>
            <ac:picMk id="1032" creationId="{4C9A799D-FFC0-4AFF-9728-D3DC0C838304}"/>
          </ac:picMkLst>
        </pc:picChg>
      </pc:sldChg>
      <pc:sldChg chg="addSp modSp">
        <pc:chgData name="Petra Mackenbach" userId="37ec0812-cd64-4b13-bf64-0909690650b0" providerId="ADAL" clId="{DAC7D3E9-28A0-440E-A22D-FBA6C24D1ED1}" dt="2021-11-29T09:57:24.429" v="15" actId="1076"/>
        <pc:sldMkLst>
          <pc:docMk/>
          <pc:sldMk cId="4184384485" sldId="276"/>
        </pc:sldMkLst>
        <pc:picChg chg="add mod">
          <ac:chgData name="Petra Mackenbach" userId="37ec0812-cd64-4b13-bf64-0909690650b0" providerId="ADAL" clId="{DAC7D3E9-28A0-440E-A22D-FBA6C24D1ED1}" dt="2021-11-29T09:57:24.429" v="15" actId="1076"/>
          <ac:picMkLst>
            <pc:docMk/>
            <pc:sldMk cId="4184384485" sldId="276"/>
            <ac:picMk id="3074" creationId="{178440CB-0663-4E66-A3EF-FD13F1AE2024}"/>
          </ac:picMkLst>
        </pc:picChg>
      </pc:sldChg>
    </pc:docChg>
  </pc:docChgLst>
  <pc:docChgLst>
    <pc:chgData name="Kees Meulendijks" userId="ed72235d-632d-4eda-95ef-1a60bcc8250b" providerId="ADAL" clId="{AF011A06-360E-4E9F-B141-98484E20C192}"/>
    <pc:docChg chg="undo custSel delSld modSld">
      <pc:chgData name="Kees Meulendijks" userId="ed72235d-632d-4eda-95ef-1a60bcc8250b" providerId="ADAL" clId="{AF011A06-360E-4E9F-B141-98484E20C192}" dt="2021-11-26T14:55:50.413" v="1369" actId="1076"/>
      <pc:docMkLst>
        <pc:docMk/>
      </pc:docMkLst>
      <pc:sldChg chg="addSp delSp modSp mod modAnim">
        <pc:chgData name="Kees Meulendijks" userId="ed72235d-632d-4eda-95ef-1a60bcc8250b" providerId="ADAL" clId="{AF011A06-360E-4E9F-B141-98484E20C192}" dt="2021-11-26T11:05:25.368" v="557" actId="20577"/>
        <pc:sldMkLst>
          <pc:docMk/>
          <pc:sldMk cId="2293116031" sldId="266"/>
        </pc:sldMkLst>
        <pc:spChg chg="add mod">
          <ac:chgData name="Kees Meulendijks" userId="ed72235d-632d-4eda-95ef-1a60bcc8250b" providerId="ADAL" clId="{AF011A06-360E-4E9F-B141-98484E20C192}" dt="2021-11-26T11:05:25.368" v="557" actId="20577"/>
          <ac:spMkLst>
            <pc:docMk/>
            <pc:sldMk cId="2293116031" sldId="266"/>
            <ac:spMk id="3" creationId="{4363B3DC-2849-4528-B093-AB43AB4BF92E}"/>
          </ac:spMkLst>
        </pc:spChg>
        <pc:spChg chg="add del mod">
          <ac:chgData name="Kees Meulendijks" userId="ed72235d-632d-4eda-95ef-1a60bcc8250b" providerId="ADAL" clId="{AF011A06-360E-4E9F-B141-98484E20C192}" dt="2021-11-26T10:45:20.323" v="106" actId="478"/>
          <ac:spMkLst>
            <pc:docMk/>
            <pc:sldMk cId="2293116031" sldId="266"/>
            <ac:spMk id="5" creationId="{DE7757EF-AE3D-4299-BC1D-B9B61B74B3A5}"/>
          </ac:spMkLst>
        </pc:spChg>
        <pc:inkChg chg="add del">
          <ac:chgData name="Kees Meulendijks" userId="ed72235d-632d-4eda-95ef-1a60bcc8250b" providerId="ADAL" clId="{AF011A06-360E-4E9F-B141-98484E20C192}" dt="2021-11-26T10:47:51.324" v="108"/>
          <ac:inkMkLst>
            <pc:docMk/>
            <pc:sldMk cId="2293116031" sldId="266"/>
            <ac:inkMk id="7" creationId="{4AC5BA8A-5A04-42A6-A497-B5A78ABB732F}"/>
          </ac:inkMkLst>
        </pc:inkChg>
      </pc:sldChg>
      <pc:sldChg chg="addSp modSp mod modAnim">
        <pc:chgData name="Kees Meulendijks" userId="ed72235d-632d-4eda-95ef-1a60bcc8250b" providerId="ADAL" clId="{AF011A06-360E-4E9F-B141-98484E20C192}" dt="2021-11-26T11:00:58.203" v="318" actId="1076"/>
        <pc:sldMkLst>
          <pc:docMk/>
          <pc:sldMk cId="1813401220" sldId="267"/>
        </pc:sldMkLst>
        <pc:spChg chg="add mod">
          <ac:chgData name="Kees Meulendijks" userId="ed72235d-632d-4eda-95ef-1a60bcc8250b" providerId="ADAL" clId="{AF011A06-360E-4E9F-B141-98484E20C192}" dt="2021-11-26T11:00:58.203" v="318" actId="1076"/>
          <ac:spMkLst>
            <pc:docMk/>
            <pc:sldMk cId="1813401220" sldId="267"/>
            <ac:spMk id="7" creationId="{07EFD2AF-8994-4C49-AB32-D94819F090FE}"/>
          </ac:spMkLst>
        </pc:spChg>
      </pc:sldChg>
      <pc:sldChg chg="addSp delSp modSp mod modAnim">
        <pc:chgData name="Kees Meulendijks" userId="ed72235d-632d-4eda-95ef-1a60bcc8250b" providerId="ADAL" clId="{AF011A06-360E-4E9F-B141-98484E20C192}" dt="2021-11-26T11:06:31.402" v="663" actId="20577"/>
        <pc:sldMkLst>
          <pc:docMk/>
          <pc:sldMk cId="2152659703" sldId="268"/>
        </pc:sldMkLst>
        <pc:spChg chg="add del">
          <ac:chgData name="Kees Meulendijks" userId="ed72235d-632d-4eda-95ef-1a60bcc8250b" providerId="ADAL" clId="{AF011A06-360E-4E9F-B141-98484E20C192}" dt="2021-11-26T11:01:24.502" v="320" actId="22"/>
          <ac:spMkLst>
            <pc:docMk/>
            <pc:sldMk cId="2152659703" sldId="268"/>
            <ac:spMk id="7" creationId="{45105762-4ED3-4006-8AE2-773D59E025B3}"/>
          </ac:spMkLst>
        </pc:spChg>
        <pc:spChg chg="add mod">
          <ac:chgData name="Kees Meulendijks" userId="ed72235d-632d-4eda-95ef-1a60bcc8250b" providerId="ADAL" clId="{AF011A06-360E-4E9F-B141-98484E20C192}" dt="2021-11-26T11:06:31.402" v="663" actId="20577"/>
          <ac:spMkLst>
            <pc:docMk/>
            <pc:sldMk cId="2152659703" sldId="268"/>
            <ac:spMk id="8" creationId="{6D650036-D185-4485-8B2C-BB078C662CDA}"/>
          </ac:spMkLst>
        </pc:spChg>
      </pc:sldChg>
      <pc:sldChg chg="addSp modSp del modAnim">
        <pc:chgData name="Kees Meulendijks" userId="ed72235d-632d-4eda-95ef-1a60bcc8250b" providerId="ADAL" clId="{AF011A06-360E-4E9F-B141-98484E20C192}" dt="2021-11-26T11:03:30.577" v="437" actId="47"/>
        <pc:sldMkLst>
          <pc:docMk/>
          <pc:sldMk cId="2801986159" sldId="269"/>
        </pc:sldMkLst>
        <pc:spChg chg="add mod">
          <ac:chgData name="Kees Meulendijks" userId="ed72235d-632d-4eda-95ef-1a60bcc8250b" providerId="ADAL" clId="{AF011A06-360E-4E9F-B141-98484E20C192}" dt="2021-11-26T11:03:14.974" v="436"/>
          <ac:spMkLst>
            <pc:docMk/>
            <pc:sldMk cId="2801986159" sldId="269"/>
            <ac:spMk id="7" creationId="{D8AD1777-F5D6-40F6-944E-8680C2623AB6}"/>
          </ac:spMkLst>
        </pc:spChg>
      </pc:sldChg>
      <pc:sldChg chg="addSp modSp modAnim">
        <pc:chgData name="Kees Meulendijks" userId="ed72235d-632d-4eda-95ef-1a60bcc8250b" providerId="ADAL" clId="{AF011A06-360E-4E9F-B141-98484E20C192}" dt="2021-11-26T11:04:27.999" v="521" actId="313"/>
        <pc:sldMkLst>
          <pc:docMk/>
          <pc:sldMk cId="3463408314" sldId="270"/>
        </pc:sldMkLst>
        <pc:spChg chg="add mod">
          <ac:chgData name="Kees Meulendijks" userId="ed72235d-632d-4eda-95ef-1a60bcc8250b" providerId="ADAL" clId="{AF011A06-360E-4E9F-B141-98484E20C192}" dt="2021-11-26T11:04:27.999" v="521" actId="313"/>
          <ac:spMkLst>
            <pc:docMk/>
            <pc:sldMk cId="3463408314" sldId="270"/>
            <ac:spMk id="7" creationId="{D0273106-51DF-4642-BF36-0C082C6F6478}"/>
          </ac:spMkLst>
        </pc:spChg>
      </pc:sldChg>
      <pc:sldChg chg="addSp modSp modAnim">
        <pc:chgData name="Kees Meulendijks" userId="ed72235d-632d-4eda-95ef-1a60bcc8250b" providerId="ADAL" clId="{AF011A06-360E-4E9F-B141-98484E20C192}" dt="2021-11-26T11:06:25.289" v="662" actId="20577"/>
        <pc:sldMkLst>
          <pc:docMk/>
          <pc:sldMk cId="1506612522" sldId="271"/>
        </pc:sldMkLst>
        <pc:spChg chg="add mod">
          <ac:chgData name="Kees Meulendijks" userId="ed72235d-632d-4eda-95ef-1a60bcc8250b" providerId="ADAL" clId="{AF011A06-360E-4E9F-B141-98484E20C192}" dt="2021-11-26T11:06:25.289" v="662" actId="20577"/>
          <ac:spMkLst>
            <pc:docMk/>
            <pc:sldMk cId="1506612522" sldId="271"/>
            <ac:spMk id="7" creationId="{B5330057-261E-4850-A980-455D3196D96F}"/>
          </ac:spMkLst>
        </pc:spChg>
      </pc:sldChg>
      <pc:sldChg chg="modSp mod">
        <pc:chgData name="Kees Meulendijks" userId="ed72235d-632d-4eda-95ef-1a60bcc8250b" providerId="ADAL" clId="{AF011A06-360E-4E9F-B141-98484E20C192}" dt="2021-11-26T14:55:50.413" v="1369" actId="1076"/>
        <pc:sldMkLst>
          <pc:docMk/>
          <pc:sldMk cId="3328587569" sldId="272"/>
        </pc:sldMkLst>
        <pc:picChg chg="mod">
          <ac:chgData name="Kees Meulendijks" userId="ed72235d-632d-4eda-95ef-1a60bcc8250b" providerId="ADAL" clId="{AF011A06-360E-4E9F-B141-98484E20C192}" dt="2021-11-26T14:55:50.413" v="1369" actId="1076"/>
          <ac:picMkLst>
            <pc:docMk/>
            <pc:sldMk cId="3328587569" sldId="272"/>
            <ac:picMk id="7" creationId="{D4699F08-631E-4127-B1BE-E7A78E94BD8C}"/>
          </ac:picMkLst>
        </pc:picChg>
      </pc:sldChg>
      <pc:sldChg chg="addSp delSp modSp mod">
        <pc:chgData name="Kees Meulendijks" userId="ed72235d-632d-4eda-95ef-1a60bcc8250b" providerId="ADAL" clId="{AF011A06-360E-4E9F-B141-98484E20C192}" dt="2021-11-26T14:49:28.122" v="1367"/>
        <pc:sldMkLst>
          <pc:docMk/>
          <pc:sldMk cId="238048536" sldId="273"/>
        </pc:sldMkLst>
        <pc:spChg chg="mod ord">
          <ac:chgData name="Kees Meulendijks" userId="ed72235d-632d-4eda-95ef-1a60bcc8250b" providerId="ADAL" clId="{AF011A06-360E-4E9F-B141-98484E20C192}" dt="2021-11-26T14:16:55.525" v="1292" actId="1076"/>
          <ac:spMkLst>
            <pc:docMk/>
            <pc:sldMk cId="238048536" sldId="273"/>
            <ac:spMk id="2" creationId="{E2E02C43-6034-49B6-99FB-9F4967F89557}"/>
          </ac:spMkLst>
        </pc:spChg>
        <pc:spChg chg="add del mod">
          <ac:chgData name="Kees Meulendijks" userId="ed72235d-632d-4eda-95ef-1a60bcc8250b" providerId="ADAL" clId="{AF011A06-360E-4E9F-B141-98484E20C192}" dt="2021-11-26T14:05:45.200" v="799"/>
          <ac:spMkLst>
            <pc:docMk/>
            <pc:sldMk cId="238048536" sldId="273"/>
            <ac:spMk id="6" creationId="{A621DCFB-E73F-4BAC-A44C-6DA90677826A}"/>
          </ac:spMkLst>
        </pc:spChg>
        <pc:spChg chg="add mod">
          <ac:chgData name="Kees Meulendijks" userId="ed72235d-632d-4eda-95ef-1a60bcc8250b" providerId="ADAL" clId="{AF011A06-360E-4E9F-B141-98484E20C192}" dt="2021-11-26T14:16:42.188" v="1291" actId="1076"/>
          <ac:spMkLst>
            <pc:docMk/>
            <pc:sldMk cId="238048536" sldId="273"/>
            <ac:spMk id="7" creationId="{96BCB47C-2B79-4CF2-8F4B-0EDF504E0F8E}"/>
          </ac:spMkLst>
        </pc:spChg>
        <pc:picChg chg="add mod">
          <ac:chgData name="Kees Meulendijks" userId="ed72235d-632d-4eda-95ef-1a60bcc8250b" providerId="ADAL" clId="{AF011A06-360E-4E9F-B141-98484E20C192}" dt="2021-11-26T13:53:40.053" v="786" actId="1076"/>
          <ac:picMkLst>
            <pc:docMk/>
            <pc:sldMk cId="238048536" sldId="273"/>
            <ac:picMk id="4" creationId="{7F88D5EE-BAC9-4805-B025-517826CD26FE}"/>
          </ac:picMkLst>
        </pc:picChg>
        <pc:picChg chg="mod ord">
          <ac:chgData name="Kees Meulendijks" userId="ed72235d-632d-4eda-95ef-1a60bcc8250b" providerId="ADAL" clId="{AF011A06-360E-4E9F-B141-98484E20C192}" dt="2021-11-26T13:53:57.467" v="791" actId="1076"/>
          <ac:picMkLst>
            <pc:docMk/>
            <pc:sldMk cId="238048536" sldId="273"/>
            <ac:picMk id="5" creationId="{8781547B-FE91-4AFC-AB1F-82DFCAAA9249}"/>
          </ac:picMkLst>
        </pc:picChg>
        <pc:picChg chg="add mod">
          <ac:chgData name="Kees Meulendijks" userId="ed72235d-632d-4eda-95ef-1a60bcc8250b" providerId="ADAL" clId="{AF011A06-360E-4E9F-B141-98484E20C192}" dt="2021-11-26T14:16:38.708" v="1290" actId="1076"/>
          <ac:picMkLst>
            <pc:docMk/>
            <pc:sldMk cId="238048536" sldId="273"/>
            <ac:picMk id="8" creationId="{3512AFAF-DA59-4959-A22A-ADB382C74CDD}"/>
          </ac:picMkLst>
        </pc:picChg>
        <pc:picChg chg="add mod">
          <ac:chgData name="Kees Meulendijks" userId="ed72235d-632d-4eda-95ef-1a60bcc8250b" providerId="ADAL" clId="{AF011A06-360E-4E9F-B141-98484E20C192}" dt="2021-11-26T14:19:11.434" v="1301"/>
          <ac:picMkLst>
            <pc:docMk/>
            <pc:sldMk cId="238048536" sldId="273"/>
            <ac:picMk id="2050" creationId="{63867DAC-5AED-40BD-92A6-1A566B324E7E}"/>
          </ac:picMkLst>
        </pc:picChg>
        <pc:picChg chg="add mod">
          <ac:chgData name="Kees Meulendijks" userId="ed72235d-632d-4eda-95ef-1a60bcc8250b" providerId="ADAL" clId="{AF011A06-360E-4E9F-B141-98484E20C192}" dt="2021-11-26T14:49:28.122" v="1367"/>
          <ac:picMkLst>
            <pc:docMk/>
            <pc:sldMk cId="238048536" sldId="273"/>
            <ac:picMk id="2052" creationId="{D21CB70E-6B12-4306-95E5-1F92D02811D8}"/>
          </ac:picMkLst>
        </pc:picChg>
      </pc:sldChg>
      <pc:sldChg chg="addSp delSp modSp mod">
        <pc:chgData name="Kees Meulendijks" userId="ed72235d-632d-4eda-95ef-1a60bcc8250b" providerId="ADAL" clId="{AF011A06-360E-4E9F-B141-98484E20C192}" dt="2021-11-26T14:29:49.975" v="1332"/>
        <pc:sldMkLst>
          <pc:docMk/>
          <pc:sldMk cId="3287467823" sldId="274"/>
        </pc:sldMkLst>
        <pc:spChg chg="mod ord">
          <ac:chgData name="Kees Meulendijks" userId="ed72235d-632d-4eda-95ef-1a60bcc8250b" providerId="ADAL" clId="{AF011A06-360E-4E9F-B141-98484E20C192}" dt="2021-11-26T14:17:03.957" v="1293" actId="1076"/>
          <ac:spMkLst>
            <pc:docMk/>
            <pc:sldMk cId="3287467823" sldId="274"/>
            <ac:spMk id="2" creationId="{E2E02C43-6034-49B6-99FB-9F4967F89557}"/>
          </ac:spMkLst>
        </pc:spChg>
        <pc:spChg chg="del">
          <ac:chgData name="Kees Meulendijks" userId="ed72235d-632d-4eda-95ef-1a60bcc8250b" providerId="ADAL" clId="{AF011A06-360E-4E9F-B141-98484E20C192}" dt="2021-11-26T13:52:43.796" v="760"/>
          <ac:spMkLst>
            <pc:docMk/>
            <pc:sldMk cId="3287467823" sldId="274"/>
            <ac:spMk id="7" creationId="{847CF444-2658-44EB-8466-FAF6C7F06537}"/>
          </ac:spMkLst>
        </pc:spChg>
        <pc:spChg chg="add mod">
          <ac:chgData name="Kees Meulendijks" userId="ed72235d-632d-4eda-95ef-1a60bcc8250b" providerId="ADAL" clId="{AF011A06-360E-4E9F-B141-98484E20C192}" dt="2021-11-26T14:16:25.188" v="1286" actId="1076"/>
          <ac:spMkLst>
            <pc:docMk/>
            <pc:sldMk cId="3287467823" sldId="274"/>
            <ac:spMk id="8" creationId="{14EF135A-173D-437D-BD7D-B806687C2AD9}"/>
          </ac:spMkLst>
        </pc:spChg>
        <pc:picChg chg="mod ord">
          <ac:chgData name="Kees Meulendijks" userId="ed72235d-632d-4eda-95ef-1a60bcc8250b" providerId="ADAL" clId="{AF011A06-360E-4E9F-B141-98484E20C192}" dt="2021-11-26T13:53:05.955" v="769" actId="1076"/>
          <ac:picMkLst>
            <pc:docMk/>
            <pc:sldMk cId="3287467823" sldId="274"/>
            <ac:picMk id="4" creationId="{6A37484A-2BF4-46F8-83ED-A6F9E8AAB243}"/>
          </ac:picMkLst>
        </pc:picChg>
        <pc:picChg chg="add mod">
          <ac:chgData name="Kees Meulendijks" userId="ed72235d-632d-4eda-95ef-1a60bcc8250b" providerId="ADAL" clId="{AF011A06-360E-4E9F-B141-98484E20C192}" dt="2021-11-26T13:52:47.172" v="763" actId="1076"/>
          <ac:picMkLst>
            <pc:docMk/>
            <pc:sldMk cId="3287467823" sldId="274"/>
            <ac:picMk id="5" creationId="{BA283EDD-FCB7-43CC-BB4B-CAD4EC9739EC}"/>
          </ac:picMkLst>
        </pc:picChg>
        <pc:picChg chg="add mod">
          <ac:chgData name="Kees Meulendijks" userId="ed72235d-632d-4eda-95ef-1a60bcc8250b" providerId="ADAL" clId="{AF011A06-360E-4E9F-B141-98484E20C192}" dt="2021-11-26T14:17:08.812" v="1294" actId="1076"/>
          <ac:picMkLst>
            <pc:docMk/>
            <pc:sldMk cId="3287467823" sldId="274"/>
            <ac:picMk id="9" creationId="{A4135029-5E68-4EBC-9ED2-9B57068F2BBE}"/>
          </ac:picMkLst>
        </pc:picChg>
        <pc:picChg chg="add mod">
          <ac:chgData name="Kees Meulendijks" userId="ed72235d-632d-4eda-95ef-1a60bcc8250b" providerId="ADAL" clId="{AF011A06-360E-4E9F-B141-98484E20C192}" dt="2021-11-26T14:24:59.227" v="1313"/>
          <ac:picMkLst>
            <pc:docMk/>
            <pc:sldMk cId="3287467823" sldId="274"/>
            <ac:picMk id="3074" creationId="{BB8370F4-1D03-4409-ADD4-13C6C094A813}"/>
          </ac:picMkLst>
        </pc:picChg>
        <pc:picChg chg="add mod">
          <ac:chgData name="Kees Meulendijks" userId="ed72235d-632d-4eda-95ef-1a60bcc8250b" providerId="ADAL" clId="{AF011A06-360E-4E9F-B141-98484E20C192}" dt="2021-11-26T14:29:49.975" v="1332"/>
          <ac:picMkLst>
            <pc:docMk/>
            <pc:sldMk cId="3287467823" sldId="274"/>
            <ac:picMk id="3076" creationId="{7A871F92-92B6-4834-BA3F-197E641827FE}"/>
          </ac:picMkLst>
        </pc:picChg>
      </pc:sldChg>
      <pc:sldChg chg="addSp delSp modSp mod">
        <pc:chgData name="Kees Meulendijks" userId="ed72235d-632d-4eda-95ef-1a60bcc8250b" providerId="ADAL" clId="{AF011A06-360E-4E9F-B141-98484E20C192}" dt="2021-11-26T14:48:39.888" v="1366"/>
        <pc:sldMkLst>
          <pc:docMk/>
          <pc:sldMk cId="299255750" sldId="275"/>
        </pc:sldMkLst>
        <pc:spChg chg="mod ord">
          <ac:chgData name="Kees Meulendijks" userId="ed72235d-632d-4eda-95ef-1a60bcc8250b" providerId="ADAL" clId="{AF011A06-360E-4E9F-B141-98484E20C192}" dt="2021-11-26T14:17:19.341" v="1295" actId="1076"/>
          <ac:spMkLst>
            <pc:docMk/>
            <pc:sldMk cId="299255750" sldId="275"/>
            <ac:spMk id="2" creationId="{E2E02C43-6034-49B6-99FB-9F4967F89557}"/>
          </ac:spMkLst>
        </pc:spChg>
        <pc:spChg chg="add mod">
          <ac:chgData name="Kees Meulendijks" userId="ed72235d-632d-4eda-95ef-1a60bcc8250b" providerId="ADAL" clId="{AF011A06-360E-4E9F-B141-98484E20C192}" dt="2021-11-26T14:16:04.553" v="1281" actId="20577"/>
          <ac:spMkLst>
            <pc:docMk/>
            <pc:sldMk cId="299255750" sldId="275"/>
            <ac:spMk id="8" creationId="{561C0E83-7283-46B0-B394-EAF921CC98A2}"/>
          </ac:spMkLst>
        </pc:spChg>
        <pc:spChg chg="del">
          <ac:chgData name="Kees Meulendijks" userId="ed72235d-632d-4eda-95ef-1a60bcc8250b" providerId="ADAL" clId="{AF011A06-360E-4E9F-B141-98484E20C192}" dt="2021-11-26T13:52:13.299" v="751"/>
          <ac:spMkLst>
            <pc:docMk/>
            <pc:sldMk cId="299255750" sldId="275"/>
            <ac:spMk id="9" creationId="{BDEF104E-350F-476F-A97E-B62BC92CF315}"/>
          </ac:spMkLst>
        </pc:spChg>
        <pc:picChg chg="mod ord">
          <ac:chgData name="Kees Meulendijks" userId="ed72235d-632d-4eda-95ef-1a60bcc8250b" providerId="ADAL" clId="{AF011A06-360E-4E9F-B141-98484E20C192}" dt="2021-11-26T13:52:27.267" v="757" actId="166"/>
          <ac:picMkLst>
            <pc:docMk/>
            <pc:sldMk cId="299255750" sldId="275"/>
            <ac:picMk id="4" creationId="{35C83D68-A039-4584-9612-FADD6632C15A}"/>
          </ac:picMkLst>
        </pc:picChg>
        <pc:picChg chg="add mod">
          <ac:chgData name="Kees Meulendijks" userId="ed72235d-632d-4eda-95ef-1a60bcc8250b" providerId="ADAL" clId="{AF011A06-360E-4E9F-B141-98484E20C192}" dt="2021-11-26T13:52:17.332" v="754" actId="1076"/>
          <ac:picMkLst>
            <pc:docMk/>
            <pc:sldMk cId="299255750" sldId="275"/>
            <ac:picMk id="5" creationId="{C51543EB-5931-44B0-8817-219DC8E81D0F}"/>
          </ac:picMkLst>
        </pc:picChg>
        <pc:picChg chg="add mod">
          <ac:chgData name="Kees Meulendijks" userId="ed72235d-632d-4eda-95ef-1a60bcc8250b" providerId="ADAL" clId="{AF011A06-360E-4E9F-B141-98484E20C192}" dt="2021-11-26T14:15:39.484" v="1275" actId="1076"/>
          <ac:picMkLst>
            <pc:docMk/>
            <pc:sldMk cId="299255750" sldId="275"/>
            <ac:picMk id="10" creationId="{0CC0436B-37F4-40A4-BC5D-BB2B9B1C50B7}"/>
          </ac:picMkLst>
        </pc:picChg>
        <pc:picChg chg="add mod">
          <ac:chgData name="Kees Meulendijks" userId="ed72235d-632d-4eda-95ef-1a60bcc8250b" providerId="ADAL" clId="{AF011A06-360E-4E9F-B141-98484E20C192}" dt="2021-11-26T14:28:54.124" v="1327" actId="1076"/>
          <ac:picMkLst>
            <pc:docMk/>
            <pc:sldMk cId="299255750" sldId="275"/>
            <ac:picMk id="11" creationId="{B21B321A-8E4B-4C1D-91F9-330CA2F69E4B}"/>
          </ac:picMkLst>
        </pc:picChg>
        <pc:picChg chg="add mod">
          <ac:chgData name="Kees Meulendijks" userId="ed72235d-632d-4eda-95ef-1a60bcc8250b" providerId="ADAL" clId="{AF011A06-360E-4E9F-B141-98484E20C192}" dt="2021-11-26T14:47:58.140" v="1365" actId="166"/>
          <ac:picMkLst>
            <pc:docMk/>
            <pc:sldMk cId="299255750" sldId="275"/>
            <ac:picMk id="4098" creationId="{65184A17-5691-4585-BA44-B682D26C3878}"/>
          </ac:picMkLst>
        </pc:picChg>
        <pc:picChg chg="add mod">
          <ac:chgData name="Kees Meulendijks" userId="ed72235d-632d-4eda-95ef-1a60bcc8250b" providerId="ADAL" clId="{AF011A06-360E-4E9F-B141-98484E20C192}" dt="2021-11-26T14:48:39.888" v="1366"/>
          <ac:picMkLst>
            <pc:docMk/>
            <pc:sldMk cId="299255750" sldId="275"/>
            <ac:picMk id="4100" creationId="{E62AC1B1-1F51-41B2-B028-A36F08597FD6}"/>
          </ac:picMkLst>
        </pc:picChg>
      </pc:sldChg>
      <pc:sldChg chg="addSp delSp modSp mod">
        <pc:chgData name="Kees Meulendijks" userId="ed72235d-632d-4eda-95ef-1a60bcc8250b" providerId="ADAL" clId="{AF011A06-360E-4E9F-B141-98484E20C192}" dt="2021-11-26T14:42:09.086" v="1354"/>
        <pc:sldMkLst>
          <pc:docMk/>
          <pc:sldMk cId="4184384485" sldId="276"/>
        </pc:sldMkLst>
        <pc:spChg chg="mod">
          <ac:chgData name="Kees Meulendijks" userId="ed72235d-632d-4eda-95ef-1a60bcc8250b" providerId="ADAL" clId="{AF011A06-360E-4E9F-B141-98484E20C192}" dt="2021-11-26T13:52:06.292" v="750" actId="1076"/>
          <ac:spMkLst>
            <pc:docMk/>
            <pc:sldMk cId="4184384485" sldId="276"/>
            <ac:spMk id="2" creationId="{E2E02C43-6034-49B6-99FB-9F4967F89557}"/>
          </ac:spMkLst>
        </pc:spChg>
        <pc:spChg chg="del">
          <ac:chgData name="Kees Meulendijks" userId="ed72235d-632d-4eda-95ef-1a60bcc8250b" providerId="ADAL" clId="{AF011A06-360E-4E9F-B141-98484E20C192}" dt="2021-11-26T13:51:28.843" v="740"/>
          <ac:spMkLst>
            <pc:docMk/>
            <pc:sldMk cId="4184384485" sldId="276"/>
            <ac:spMk id="7" creationId="{3D64DC53-5EDE-4D28-9183-4FA2510A0EF2}"/>
          </ac:spMkLst>
        </pc:spChg>
        <pc:spChg chg="add mod">
          <ac:chgData name="Kees Meulendijks" userId="ed72235d-632d-4eda-95ef-1a60bcc8250b" providerId="ADAL" clId="{AF011A06-360E-4E9F-B141-98484E20C192}" dt="2021-11-26T14:12:05.341" v="1245" actId="20577"/>
          <ac:spMkLst>
            <pc:docMk/>
            <pc:sldMk cId="4184384485" sldId="276"/>
            <ac:spMk id="8" creationId="{7D077B29-27DB-41D0-A549-CF7258DB851A}"/>
          </ac:spMkLst>
        </pc:spChg>
        <pc:picChg chg="mod">
          <ac:chgData name="Kees Meulendijks" userId="ed72235d-632d-4eda-95ef-1a60bcc8250b" providerId="ADAL" clId="{AF011A06-360E-4E9F-B141-98484E20C192}" dt="2021-11-26T13:52:02.828" v="749" actId="1076"/>
          <ac:picMkLst>
            <pc:docMk/>
            <pc:sldMk cId="4184384485" sldId="276"/>
            <ac:picMk id="4" creationId="{9F27B43B-C479-4D63-A256-593C16C75840}"/>
          </ac:picMkLst>
        </pc:picChg>
        <pc:picChg chg="add mod ord">
          <ac:chgData name="Kees Meulendijks" userId="ed72235d-632d-4eda-95ef-1a60bcc8250b" providerId="ADAL" clId="{AF011A06-360E-4E9F-B141-98484E20C192}" dt="2021-11-26T13:51:58.363" v="748" actId="1076"/>
          <ac:picMkLst>
            <pc:docMk/>
            <pc:sldMk cId="4184384485" sldId="276"/>
            <ac:picMk id="5" creationId="{3A0E5F8F-FE92-45D2-9F21-25F9AFBB68DC}"/>
          </ac:picMkLst>
        </pc:picChg>
        <pc:picChg chg="add mod">
          <ac:chgData name="Kees Meulendijks" userId="ed72235d-632d-4eda-95ef-1a60bcc8250b" providerId="ADAL" clId="{AF011A06-360E-4E9F-B141-98484E20C192}" dt="2021-11-26T14:15:14.234" v="1268" actId="1076"/>
          <ac:picMkLst>
            <pc:docMk/>
            <pc:sldMk cId="4184384485" sldId="276"/>
            <ac:picMk id="1026" creationId="{61902015-DABB-4DB7-A74B-CA7A4BE842B1}"/>
          </ac:picMkLst>
        </pc:picChg>
        <pc:picChg chg="add del mod">
          <ac:chgData name="Kees Meulendijks" userId="ed72235d-632d-4eda-95ef-1a60bcc8250b" providerId="ADAL" clId="{AF011A06-360E-4E9F-B141-98484E20C192}" dt="2021-11-26T14:28:46.245" v="1322" actId="21"/>
          <ac:picMkLst>
            <pc:docMk/>
            <pc:sldMk cId="4184384485" sldId="276"/>
            <ac:picMk id="1028" creationId="{E77DA76C-3F97-48E9-A2E2-2DA2011D7947}"/>
          </ac:picMkLst>
        </pc:picChg>
        <pc:picChg chg="add mod">
          <ac:chgData name="Kees Meulendijks" userId="ed72235d-632d-4eda-95ef-1a60bcc8250b" providerId="ADAL" clId="{AF011A06-360E-4E9F-B141-98484E20C192}" dt="2021-11-26T14:37:37.630" v="1341"/>
          <ac:picMkLst>
            <pc:docMk/>
            <pc:sldMk cId="4184384485" sldId="276"/>
            <ac:picMk id="1030" creationId="{A02B4226-A3F0-468E-AD10-E03C68802A8A}"/>
          </ac:picMkLst>
        </pc:picChg>
        <pc:picChg chg="add mod">
          <ac:chgData name="Kees Meulendijks" userId="ed72235d-632d-4eda-95ef-1a60bcc8250b" providerId="ADAL" clId="{AF011A06-360E-4E9F-B141-98484E20C192}" dt="2021-11-26T14:38:55.793" v="1347"/>
          <ac:picMkLst>
            <pc:docMk/>
            <pc:sldMk cId="4184384485" sldId="276"/>
            <ac:picMk id="1032" creationId="{CD9B533B-7762-4037-90C4-0A3728AF0C02}"/>
          </ac:picMkLst>
        </pc:picChg>
        <pc:picChg chg="add mod">
          <ac:chgData name="Kees Meulendijks" userId="ed72235d-632d-4eda-95ef-1a60bcc8250b" providerId="ADAL" clId="{AF011A06-360E-4E9F-B141-98484E20C192}" dt="2021-11-26T14:42:09.086" v="1354"/>
          <ac:picMkLst>
            <pc:docMk/>
            <pc:sldMk cId="4184384485" sldId="276"/>
            <ac:picMk id="1034" creationId="{952EDE44-1D1C-4203-9765-24B568ED5E70}"/>
          </ac:picMkLst>
        </pc:picChg>
      </pc:sldChg>
    </pc:docChg>
  </pc:docChgLst>
  <pc:docChgLst>
    <pc:chgData name="Kees Meulendijks" userId="ed72235d-632d-4eda-95ef-1a60bcc8250b" providerId="ADAL" clId="{E40F7909-1F44-473A-AAD0-AD031F9C3317}"/>
    <pc:docChg chg="undo custSel mod addSld delSld modSld">
      <pc:chgData name="Kees Meulendijks" userId="ed72235d-632d-4eda-95ef-1a60bcc8250b" providerId="ADAL" clId="{E40F7909-1F44-473A-AAD0-AD031F9C3317}" dt="2021-11-29T11:43:13.044" v="2012"/>
      <pc:docMkLst>
        <pc:docMk/>
      </pc:docMkLst>
      <pc:sldChg chg="modSp mod">
        <pc:chgData name="Kees Meulendijks" userId="ed72235d-632d-4eda-95ef-1a60bcc8250b" providerId="ADAL" clId="{E40F7909-1F44-473A-AAD0-AD031F9C3317}" dt="2021-11-29T11:42:57.293" v="2010" actId="20577"/>
        <pc:sldMkLst>
          <pc:docMk/>
          <pc:sldMk cId="3234782355" sldId="256"/>
        </pc:sldMkLst>
        <pc:spChg chg="mod">
          <ac:chgData name="Kees Meulendijks" userId="ed72235d-632d-4eda-95ef-1a60bcc8250b" providerId="ADAL" clId="{E40F7909-1F44-473A-AAD0-AD031F9C3317}" dt="2021-11-29T11:42:57.293" v="2010" actId="20577"/>
          <ac:spMkLst>
            <pc:docMk/>
            <pc:sldMk cId="3234782355" sldId="256"/>
            <ac:spMk id="2" creationId="{EFFFF237-BFB1-4925-B5B8-79CCCEC56733}"/>
          </ac:spMkLst>
        </pc:spChg>
        <pc:picChg chg="mod">
          <ac:chgData name="Kees Meulendijks" userId="ed72235d-632d-4eda-95ef-1a60bcc8250b" providerId="ADAL" clId="{E40F7909-1F44-473A-AAD0-AD031F9C3317}" dt="2021-11-26T13:13:52.813" v="653" actId="1076"/>
          <ac:picMkLst>
            <pc:docMk/>
            <pc:sldMk cId="3234782355" sldId="256"/>
            <ac:picMk id="5" creationId="{FC37B474-50EC-4172-BEEA-3BA862E55131}"/>
          </ac:picMkLst>
        </pc:picChg>
      </pc:sldChg>
      <pc:sldChg chg="modSp mod">
        <pc:chgData name="Kees Meulendijks" userId="ed72235d-632d-4eda-95ef-1a60bcc8250b" providerId="ADAL" clId="{E40F7909-1F44-473A-AAD0-AD031F9C3317}" dt="2021-11-29T11:41:21.484" v="2008" actId="20577"/>
        <pc:sldMkLst>
          <pc:docMk/>
          <pc:sldMk cId="869303155" sldId="260"/>
        </pc:sldMkLst>
        <pc:spChg chg="mod">
          <ac:chgData name="Kees Meulendijks" userId="ed72235d-632d-4eda-95ef-1a60bcc8250b" providerId="ADAL" clId="{E40F7909-1F44-473A-AAD0-AD031F9C3317}" dt="2021-11-29T11:41:21.484" v="2008" actId="20577"/>
          <ac:spMkLst>
            <pc:docMk/>
            <pc:sldMk cId="869303155" sldId="260"/>
            <ac:spMk id="16" creationId="{08AEFB9F-DDC7-4DE5-AD6D-287FCB9288CB}"/>
          </ac:spMkLst>
        </pc:spChg>
      </pc:sldChg>
      <pc:sldChg chg="addSp modSp new mod">
        <pc:chgData name="Kees Meulendijks" userId="ed72235d-632d-4eda-95ef-1a60bcc8250b" providerId="ADAL" clId="{E40F7909-1F44-473A-AAD0-AD031F9C3317}" dt="2021-11-25T16:10:05.848" v="506" actId="113"/>
        <pc:sldMkLst>
          <pc:docMk/>
          <pc:sldMk cId="4230437043" sldId="265"/>
        </pc:sldMkLst>
        <pc:spChg chg="mod">
          <ac:chgData name="Kees Meulendijks" userId="ed72235d-632d-4eda-95ef-1a60bcc8250b" providerId="ADAL" clId="{E40F7909-1F44-473A-AAD0-AD031F9C3317}" dt="2021-11-25T16:10:05.848" v="506" actId="113"/>
          <ac:spMkLst>
            <pc:docMk/>
            <pc:sldMk cId="4230437043" sldId="265"/>
            <ac:spMk id="2" creationId="{4C338BB6-DB7C-45F2-85D2-96EE9517C0AC}"/>
          </ac:spMkLst>
        </pc:spChg>
        <pc:spChg chg="mod">
          <ac:chgData name="Kees Meulendijks" userId="ed72235d-632d-4eda-95ef-1a60bcc8250b" providerId="ADAL" clId="{E40F7909-1F44-473A-AAD0-AD031F9C3317}" dt="2021-11-25T15:49:52.307" v="38" actId="5793"/>
          <ac:spMkLst>
            <pc:docMk/>
            <pc:sldMk cId="4230437043" sldId="265"/>
            <ac:spMk id="3" creationId="{49B2DE42-B78D-42FA-8927-D0DF57F21FBB}"/>
          </ac:spMkLst>
        </pc:spChg>
        <pc:picChg chg="add mod">
          <ac:chgData name="Kees Meulendijks" userId="ed72235d-632d-4eda-95ef-1a60bcc8250b" providerId="ADAL" clId="{E40F7909-1F44-473A-AAD0-AD031F9C3317}" dt="2021-11-25T15:50:01.314" v="39"/>
          <ac:picMkLst>
            <pc:docMk/>
            <pc:sldMk cId="4230437043" sldId="265"/>
            <ac:picMk id="4" creationId="{BAB78CDB-02ED-496D-800D-3541A3E9805F}"/>
          </ac:picMkLst>
        </pc:picChg>
      </pc:sldChg>
      <pc:sldChg chg="addSp delSp modSp new mod">
        <pc:chgData name="Kees Meulendijks" userId="ed72235d-632d-4eda-95ef-1a60bcc8250b" providerId="ADAL" clId="{E40F7909-1F44-473A-AAD0-AD031F9C3317}" dt="2021-11-25T16:03:19.575" v="179"/>
        <pc:sldMkLst>
          <pc:docMk/>
          <pc:sldMk cId="2293116031" sldId="266"/>
        </pc:sldMkLst>
        <pc:spChg chg="mod">
          <ac:chgData name="Kees Meulendijks" userId="ed72235d-632d-4eda-95ef-1a60bcc8250b" providerId="ADAL" clId="{E40F7909-1F44-473A-AAD0-AD031F9C3317}" dt="2021-11-25T16:03:08.717" v="176" actId="1076"/>
          <ac:spMkLst>
            <pc:docMk/>
            <pc:sldMk cId="2293116031" sldId="266"/>
            <ac:spMk id="2" creationId="{8681235D-4C2C-4FF0-86D3-FA51E1A1178D}"/>
          </ac:spMkLst>
        </pc:spChg>
        <pc:spChg chg="del">
          <ac:chgData name="Kees Meulendijks" userId="ed72235d-632d-4eda-95ef-1a60bcc8250b" providerId="ADAL" clId="{E40F7909-1F44-473A-AAD0-AD031F9C3317}" dt="2021-11-25T15:59:22.373" v="58" actId="478"/>
          <ac:spMkLst>
            <pc:docMk/>
            <pc:sldMk cId="2293116031" sldId="266"/>
            <ac:spMk id="3" creationId="{22D99AE1-16B0-46E0-868A-C28BC8C5AD68}"/>
          </ac:spMkLst>
        </pc:spChg>
        <pc:spChg chg="add mod">
          <ac:chgData name="Kees Meulendijks" userId="ed72235d-632d-4eda-95ef-1a60bcc8250b" providerId="ADAL" clId="{E40F7909-1F44-473A-AAD0-AD031F9C3317}" dt="2021-11-25T16:02:38.050" v="166" actId="2711"/>
          <ac:spMkLst>
            <pc:docMk/>
            <pc:sldMk cId="2293116031" sldId="266"/>
            <ac:spMk id="4" creationId="{7DB13404-E053-4AF3-8446-CAB5A47E5D23}"/>
          </ac:spMkLst>
        </pc:spChg>
        <pc:picChg chg="add mod">
          <ac:chgData name="Kees Meulendijks" userId="ed72235d-632d-4eda-95ef-1a60bcc8250b" providerId="ADAL" clId="{E40F7909-1F44-473A-AAD0-AD031F9C3317}" dt="2021-11-25T16:03:11.405" v="177" actId="1076"/>
          <ac:picMkLst>
            <pc:docMk/>
            <pc:sldMk cId="2293116031" sldId="266"/>
            <ac:picMk id="6" creationId="{45C9CB8C-CAD2-4A98-93C9-ECD1F019EE6D}"/>
          </ac:picMkLst>
        </pc:picChg>
        <pc:picChg chg="add del mod">
          <ac:chgData name="Kees Meulendijks" userId="ed72235d-632d-4eda-95ef-1a60bcc8250b" providerId="ADAL" clId="{E40F7909-1F44-473A-AAD0-AD031F9C3317}" dt="2021-11-25T16:03:19.575" v="179"/>
          <ac:picMkLst>
            <pc:docMk/>
            <pc:sldMk cId="2293116031" sldId="266"/>
            <ac:picMk id="7" creationId="{4150B23F-82AF-403E-B34E-5E7A3CDB4287}"/>
          </ac:picMkLst>
        </pc:picChg>
        <pc:picChg chg="add mod">
          <ac:chgData name="Kees Meulendijks" userId="ed72235d-632d-4eda-95ef-1a60bcc8250b" providerId="ADAL" clId="{E40F7909-1F44-473A-AAD0-AD031F9C3317}" dt="2021-11-25T15:59:43.630" v="60" actId="14100"/>
          <ac:picMkLst>
            <pc:docMk/>
            <pc:sldMk cId="2293116031" sldId="266"/>
            <ac:picMk id="1026" creationId="{793A7A21-0E33-47CB-897B-3B1FFFAB2271}"/>
          </ac:picMkLst>
        </pc:picChg>
      </pc:sldChg>
      <pc:sldChg chg="modSp add mod">
        <pc:chgData name="Kees Meulendijks" userId="ed72235d-632d-4eda-95ef-1a60bcc8250b" providerId="ADAL" clId="{E40F7909-1F44-473A-AAD0-AD031F9C3317}" dt="2021-11-25T16:03:51.637" v="227" actId="1076"/>
        <pc:sldMkLst>
          <pc:docMk/>
          <pc:sldMk cId="1813401220" sldId="267"/>
        </pc:sldMkLst>
        <pc:spChg chg="mod">
          <ac:chgData name="Kees Meulendijks" userId="ed72235d-632d-4eda-95ef-1a60bcc8250b" providerId="ADAL" clId="{E40F7909-1F44-473A-AAD0-AD031F9C3317}" dt="2021-11-25T16:03:51.637" v="227" actId="1076"/>
          <ac:spMkLst>
            <pc:docMk/>
            <pc:sldMk cId="1813401220" sldId="267"/>
            <ac:spMk id="4" creationId="{7DB13404-E053-4AF3-8446-CAB5A47E5D23}"/>
          </ac:spMkLst>
        </pc:spChg>
      </pc:sldChg>
      <pc:sldChg chg="modSp add mod">
        <pc:chgData name="Kees Meulendijks" userId="ed72235d-632d-4eda-95ef-1a60bcc8250b" providerId="ADAL" clId="{E40F7909-1F44-473A-AAD0-AD031F9C3317}" dt="2021-11-25T16:04:44.813" v="313" actId="1076"/>
        <pc:sldMkLst>
          <pc:docMk/>
          <pc:sldMk cId="2152659703" sldId="268"/>
        </pc:sldMkLst>
        <pc:spChg chg="mod">
          <ac:chgData name="Kees Meulendijks" userId="ed72235d-632d-4eda-95ef-1a60bcc8250b" providerId="ADAL" clId="{E40F7909-1F44-473A-AAD0-AD031F9C3317}" dt="2021-11-25T16:04:44.813" v="313" actId="1076"/>
          <ac:spMkLst>
            <pc:docMk/>
            <pc:sldMk cId="2152659703" sldId="268"/>
            <ac:spMk id="4" creationId="{7DB13404-E053-4AF3-8446-CAB5A47E5D23}"/>
          </ac:spMkLst>
        </pc:spChg>
      </pc:sldChg>
      <pc:sldChg chg="add">
        <pc:chgData name="Kees Meulendijks" userId="ed72235d-632d-4eda-95ef-1a60bcc8250b" providerId="ADAL" clId="{E40F7909-1F44-473A-AAD0-AD031F9C3317}" dt="2021-11-25T16:04:48.572" v="314"/>
        <pc:sldMkLst>
          <pc:docMk/>
          <pc:sldMk cId="2801986159" sldId="269"/>
        </pc:sldMkLst>
      </pc:sldChg>
      <pc:sldChg chg="new del">
        <pc:chgData name="Kees Meulendijks" userId="ed72235d-632d-4eda-95ef-1a60bcc8250b" providerId="ADAL" clId="{E40F7909-1F44-473A-AAD0-AD031F9C3317}" dt="2021-11-25T16:05:09.419" v="316" actId="680"/>
        <pc:sldMkLst>
          <pc:docMk/>
          <pc:sldMk cId="1604410123" sldId="270"/>
        </pc:sldMkLst>
      </pc:sldChg>
      <pc:sldChg chg="modSp add mod">
        <pc:chgData name="Kees Meulendijks" userId="ed72235d-632d-4eda-95ef-1a60bcc8250b" providerId="ADAL" clId="{E40F7909-1F44-473A-AAD0-AD031F9C3317}" dt="2021-11-25T16:05:45.622" v="391" actId="20577"/>
        <pc:sldMkLst>
          <pc:docMk/>
          <pc:sldMk cId="3463408314" sldId="270"/>
        </pc:sldMkLst>
        <pc:spChg chg="mod">
          <ac:chgData name="Kees Meulendijks" userId="ed72235d-632d-4eda-95ef-1a60bcc8250b" providerId="ADAL" clId="{E40F7909-1F44-473A-AAD0-AD031F9C3317}" dt="2021-11-25T16:05:45.622" v="391" actId="20577"/>
          <ac:spMkLst>
            <pc:docMk/>
            <pc:sldMk cId="3463408314" sldId="270"/>
            <ac:spMk id="4" creationId="{7DB13404-E053-4AF3-8446-CAB5A47E5D23}"/>
          </ac:spMkLst>
        </pc:spChg>
      </pc:sldChg>
      <pc:sldChg chg="modSp add mod">
        <pc:chgData name="Kees Meulendijks" userId="ed72235d-632d-4eda-95ef-1a60bcc8250b" providerId="ADAL" clId="{E40F7909-1F44-473A-AAD0-AD031F9C3317}" dt="2021-11-25T16:09:23.868" v="505" actId="1076"/>
        <pc:sldMkLst>
          <pc:docMk/>
          <pc:sldMk cId="1506612522" sldId="271"/>
        </pc:sldMkLst>
        <pc:spChg chg="mod">
          <ac:chgData name="Kees Meulendijks" userId="ed72235d-632d-4eda-95ef-1a60bcc8250b" providerId="ADAL" clId="{E40F7909-1F44-473A-AAD0-AD031F9C3317}" dt="2021-11-25T16:08:06.782" v="398" actId="20577"/>
          <ac:spMkLst>
            <pc:docMk/>
            <pc:sldMk cId="1506612522" sldId="271"/>
            <ac:spMk id="2" creationId="{8681235D-4C2C-4FF0-86D3-FA51E1A1178D}"/>
          </ac:spMkLst>
        </pc:spChg>
        <pc:spChg chg="mod">
          <ac:chgData name="Kees Meulendijks" userId="ed72235d-632d-4eda-95ef-1a60bcc8250b" providerId="ADAL" clId="{E40F7909-1F44-473A-AAD0-AD031F9C3317}" dt="2021-11-25T16:09:23.868" v="505" actId="1076"/>
          <ac:spMkLst>
            <pc:docMk/>
            <pc:sldMk cId="1506612522" sldId="271"/>
            <ac:spMk id="4" creationId="{7DB13404-E053-4AF3-8446-CAB5A47E5D23}"/>
          </ac:spMkLst>
        </pc:spChg>
      </pc:sldChg>
      <pc:sldChg chg="addSp delSp modSp new mod delAnim modAnim">
        <pc:chgData name="Kees Meulendijks" userId="ed72235d-632d-4eda-95ef-1a60bcc8250b" providerId="ADAL" clId="{E40F7909-1F44-473A-AAD0-AD031F9C3317}" dt="2021-11-29T10:45:53.825" v="1013" actId="20577"/>
        <pc:sldMkLst>
          <pc:docMk/>
          <pc:sldMk cId="3328587569" sldId="272"/>
        </pc:sldMkLst>
        <pc:spChg chg="mod">
          <ac:chgData name="Kees Meulendijks" userId="ed72235d-632d-4eda-95ef-1a60bcc8250b" providerId="ADAL" clId="{E40F7909-1F44-473A-AAD0-AD031F9C3317}" dt="2021-11-29T10:45:53.825" v="1013" actId="20577"/>
          <ac:spMkLst>
            <pc:docMk/>
            <pc:sldMk cId="3328587569" sldId="272"/>
            <ac:spMk id="2" creationId="{DDBEE51C-2875-40C1-95F1-0E1B4CCA053D}"/>
          </ac:spMkLst>
        </pc:spChg>
        <pc:spChg chg="del">
          <ac:chgData name="Kees Meulendijks" userId="ed72235d-632d-4eda-95ef-1a60bcc8250b" providerId="ADAL" clId="{E40F7909-1F44-473A-AAD0-AD031F9C3317}" dt="2021-11-25T16:22:03.388" v="535"/>
          <ac:spMkLst>
            <pc:docMk/>
            <pc:sldMk cId="3328587569" sldId="272"/>
            <ac:spMk id="3" creationId="{D9828EE3-72ED-4C5B-8888-FBE8AFBA90EB}"/>
          </ac:spMkLst>
        </pc:spChg>
        <pc:spChg chg="add del mod">
          <ac:chgData name="Kees Meulendijks" userId="ed72235d-632d-4eda-95ef-1a60bcc8250b" providerId="ADAL" clId="{E40F7909-1F44-473A-AAD0-AD031F9C3317}" dt="2021-11-25T16:22:25.345" v="538"/>
          <ac:spMkLst>
            <pc:docMk/>
            <pc:sldMk cId="3328587569" sldId="272"/>
            <ac:spMk id="6" creationId="{E68F9BCE-07B6-40E8-85F4-B9CF96B6E80B}"/>
          </ac:spMkLst>
        </pc:spChg>
        <pc:spChg chg="add mod ord">
          <ac:chgData name="Kees Meulendijks" userId="ed72235d-632d-4eda-95ef-1a60bcc8250b" providerId="ADAL" clId="{E40F7909-1F44-473A-AAD0-AD031F9C3317}" dt="2021-11-25T16:24:02.707" v="554" actId="167"/>
          <ac:spMkLst>
            <pc:docMk/>
            <pc:sldMk cId="3328587569" sldId="272"/>
            <ac:spMk id="9" creationId="{CC46BA8F-C1B7-4CB2-B609-7D19CCD590D6}"/>
          </ac:spMkLst>
        </pc:spChg>
        <pc:picChg chg="add del mod">
          <ac:chgData name="Kees Meulendijks" userId="ed72235d-632d-4eda-95ef-1a60bcc8250b" providerId="ADAL" clId="{E40F7909-1F44-473A-AAD0-AD031F9C3317}" dt="2021-11-25T16:22:09.609" v="537" actId="478"/>
          <ac:picMkLst>
            <pc:docMk/>
            <pc:sldMk cId="3328587569" sldId="272"/>
            <ac:picMk id="4" creationId="{1644CF55-516F-4156-88D2-0E76E8214381}"/>
          </ac:picMkLst>
        </pc:picChg>
        <pc:picChg chg="add mod ord">
          <ac:chgData name="Kees Meulendijks" userId="ed72235d-632d-4eda-95ef-1a60bcc8250b" providerId="ADAL" clId="{E40F7909-1F44-473A-AAD0-AD031F9C3317}" dt="2021-11-25T16:23:38.757" v="549" actId="1076"/>
          <ac:picMkLst>
            <pc:docMk/>
            <pc:sldMk cId="3328587569" sldId="272"/>
            <ac:picMk id="7" creationId="{D4699F08-631E-4127-B1BE-E7A78E94BD8C}"/>
          </ac:picMkLst>
        </pc:picChg>
        <pc:picChg chg="add mod">
          <ac:chgData name="Kees Meulendijks" userId="ed72235d-632d-4eda-95ef-1a60bcc8250b" providerId="ADAL" clId="{E40F7909-1F44-473A-AAD0-AD031F9C3317}" dt="2021-11-25T16:22:55.766" v="547" actId="1076"/>
          <ac:picMkLst>
            <pc:docMk/>
            <pc:sldMk cId="3328587569" sldId="272"/>
            <ac:picMk id="8" creationId="{EB7E5416-F5EB-457A-A6B4-1EBDCEEC08C8}"/>
          </ac:picMkLst>
        </pc:picChg>
      </pc:sldChg>
      <pc:sldChg chg="addSp delSp modSp new mod modNotesTx">
        <pc:chgData name="Kees Meulendijks" userId="ed72235d-632d-4eda-95ef-1a60bcc8250b" providerId="ADAL" clId="{E40F7909-1F44-473A-AAD0-AD031F9C3317}" dt="2021-11-29T11:05:41.975" v="1251" actId="20577"/>
        <pc:sldMkLst>
          <pc:docMk/>
          <pc:sldMk cId="238048536" sldId="273"/>
        </pc:sldMkLst>
        <pc:spChg chg="mod">
          <ac:chgData name="Kees Meulendijks" userId="ed72235d-632d-4eda-95ef-1a60bcc8250b" providerId="ADAL" clId="{E40F7909-1F44-473A-AAD0-AD031F9C3317}" dt="2021-11-29T10:04:48.451" v="659" actId="115"/>
          <ac:spMkLst>
            <pc:docMk/>
            <pc:sldMk cId="238048536" sldId="273"/>
            <ac:spMk id="2" creationId="{E2E02C43-6034-49B6-99FB-9F4967F89557}"/>
          </ac:spMkLst>
        </pc:spChg>
        <pc:spChg chg="del">
          <ac:chgData name="Kees Meulendijks" userId="ed72235d-632d-4eda-95ef-1a60bcc8250b" providerId="ADAL" clId="{E40F7909-1F44-473A-AAD0-AD031F9C3317}" dt="2021-11-26T09:42:23.513" v="556"/>
          <ac:spMkLst>
            <pc:docMk/>
            <pc:sldMk cId="238048536" sldId="273"/>
            <ac:spMk id="3" creationId="{FEB85C69-8A8D-422E-9C63-F817A21552E3}"/>
          </ac:spMkLst>
        </pc:spChg>
        <pc:spChg chg="add mod">
          <ac:chgData name="Kees Meulendijks" userId="ed72235d-632d-4eda-95ef-1a60bcc8250b" providerId="ADAL" clId="{E40F7909-1F44-473A-AAD0-AD031F9C3317}" dt="2021-11-29T11:05:41.975" v="1251" actId="20577"/>
          <ac:spMkLst>
            <pc:docMk/>
            <pc:sldMk cId="238048536" sldId="273"/>
            <ac:spMk id="13" creationId="{3505F8DC-F549-45D8-A2C3-EF127C554083}"/>
          </ac:spMkLst>
        </pc:spChg>
        <pc:picChg chg="mod">
          <ac:chgData name="Kees Meulendijks" userId="ed72235d-632d-4eda-95ef-1a60bcc8250b" providerId="ADAL" clId="{E40F7909-1F44-473A-AAD0-AD031F9C3317}" dt="2021-11-29T10:20:08.047" v="953" actId="1076"/>
          <ac:picMkLst>
            <pc:docMk/>
            <pc:sldMk cId="238048536" sldId="273"/>
            <ac:picMk id="3" creationId="{D1FADE73-30A7-43E8-BE11-F16848F2A438}"/>
          </ac:picMkLst>
        </pc:picChg>
        <pc:picChg chg="add mod">
          <ac:chgData name="Kees Meulendijks" userId="ed72235d-632d-4eda-95ef-1a60bcc8250b" providerId="ADAL" clId="{E40F7909-1F44-473A-AAD0-AD031F9C3317}" dt="2021-11-26T09:42:27.238" v="559" actId="962"/>
          <ac:picMkLst>
            <pc:docMk/>
            <pc:sldMk cId="238048536" sldId="273"/>
            <ac:picMk id="5" creationId="{8781547B-FE91-4AFC-AB1F-82DFCAAA9249}"/>
          </ac:picMkLst>
        </pc:picChg>
        <pc:picChg chg="mod">
          <ac:chgData name="Kees Meulendijks" userId="ed72235d-632d-4eda-95ef-1a60bcc8250b" providerId="ADAL" clId="{E40F7909-1F44-473A-AAD0-AD031F9C3317}" dt="2021-11-29T10:04:38.645" v="655" actId="1076"/>
          <ac:picMkLst>
            <pc:docMk/>
            <pc:sldMk cId="238048536" sldId="273"/>
            <ac:picMk id="8" creationId="{3512AFAF-DA59-4959-A22A-ADB382C74CDD}"/>
          </ac:picMkLst>
        </pc:picChg>
        <pc:picChg chg="add mod">
          <ac:chgData name="Kees Meulendijks" userId="ed72235d-632d-4eda-95ef-1a60bcc8250b" providerId="ADAL" clId="{E40F7909-1F44-473A-AAD0-AD031F9C3317}" dt="2021-11-29T11:05:38.023" v="1249" actId="1076"/>
          <ac:picMkLst>
            <pc:docMk/>
            <pc:sldMk cId="238048536" sldId="273"/>
            <ac:picMk id="12" creationId="{2BAB430E-7A15-4A14-B656-44F6EF07A93E}"/>
          </ac:picMkLst>
        </pc:picChg>
        <pc:picChg chg="add mod">
          <ac:chgData name="Kees Meulendijks" userId="ed72235d-632d-4eda-95ef-1a60bcc8250b" providerId="ADAL" clId="{E40F7909-1F44-473A-AAD0-AD031F9C3317}" dt="2021-11-29T10:20:40.645" v="957"/>
          <ac:picMkLst>
            <pc:docMk/>
            <pc:sldMk cId="238048536" sldId="273"/>
            <ac:picMk id="1026" creationId="{43818486-8328-4641-9BC3-351DF91E1463}"/>
          </ac:picMkLst>
        </pc:picChg>
        <pc:picChg chg="add mod">
          <ac:chgData name="Kees Meulendijks" userId="ed72235d-632d-4eda-95ef-1a60bcc8250b" providerId="ADAL" clId="{E40F7909-1F44-473A-AAD0-AD031F9C3317}" dt="2021-11-29T11:00:42.171" v="1220"/>
          <ac:picMkLst>
            <pc:docMk/>
            <pc:sldMk cId="238048536" sldId="273"/>
            <ac:picMk id="1028" creationId="{F16D53D2-531D-4F96-A1CA-BB400CD0C58C}"/>
          </ac:picMkLst>
        </pc:picChg>
        <pc:picChg chg="mod">
          <ac:chgData name="Kees Meulendijks" userId="ed72235d-632d-4eda-95ef-1a60bcc8250b" providerId="ADAL" clId="{E40F7909-1F44-473A-AAD0-AD031F9C3317}" dt="2021-11-29T10:20:12.774" v="955" actId="1076"/>
          <ac:picMkLst>
            <pc:docMk/>
            <pc:sldMk cId="238048536" sldId="273"/>
            <ac:picMk id="2050" creationId="{63867DAC-5AED-40BD-92A6-1A566B324E7E}"/>
          </ac:picMkLst>
        </pc:picChg>
        <pc:picChg chg="mod">
          <ac:chgData name="Kees Meulendijks" userId="ed72235d-632d-4eda-95ef-1a60bcc8250b" providerId="ADAL" clId="{E40F7909-1F44-473A-AAD0-AD031F9C3317}" dt="2021-11-29T10:14:11.135" v="794" actId="1037"/>
          <ac:picMkLst>
            <pc:docMk/>
            <pc:sldMk cId="238048536" sldId="273"/>
            <ac:picMk id="2052" creationId="{D21CB70E-6B12-4306-95E5-1F92D02811D8}"/>
          </ac:picMkLst>
        </pc:picChg>
      </pc:sldChg>
      <pc:sldChg chg="addSp delSp modSp new del mod">
        <pc:chgData name="Kees Meulendijks" userId="ed72235d-632d-4eda-95ef-1a60bcc8250b" providerId="ADAL" clId="{E40F7909-1F44-473A-AAD0-AD031F9C3317}" dt="2021-11-26T09:42:51.150" v="570" actId="47"/>
        <pc:sldMkLst>
          <pc:docMk/>
          <pc:sldMk cId="1094988949" sldId="274"/>
        </pc:sldMkLst>
        <pc:spChg chg="del">
          <ac:chgData name="Kees Meulendijks" userId="ed72235d-632d-4eda-95ef-1a60bcc8250b" providerId="ADAL" clId="{E40F7909-1F44-473A-AAD0-AD031F9C3317}" dt="2021-11-26T09:42:34.671" v="561"/>
          <ac:spMkLst>
            <pc:docMk/>
            <pc:sldMk cId="1094988949" sldId="274"/>
            <ac:spMk id="3" creationId="{0F63220C-270F-49E0-8F12-D216C480D6E3}"/>
          </ac:spMkLst>
        </pc:spChg>
        <pc:picChg chg="add mod">
          <ac:chgData name="Kees Meulendijks" userId="ed72235d-632d-4eda-95ef-1a60bcc8250b" providerId="ADAL" clId="{E40F7909-1F44-473A-AAD0-AD031F9C3317}" dt="2021-11-26T09:42:37.616" v="565" actId="1076"/>
          <ac:picMkLst>
            <pc:docMk/>
            <pc:sldMk cId="1094988949" sldId="274"/>
            <ac:picMk id="5" creationId="{06BFA75F-A255-46F6-A99C-16B8C0C2CF25}"/>
          </ac:picMkLst>
        </pc:picChg>
      </pc:sldChg>
      <pc:sldChg chg="addSp delSp modSp add mod modNotesTx">
        <pc:chgData name="Kees Meulendijks" userId="ed72235d-632d-4eda-95ef-1a60bcc8250b" providerId="ADAL" clId="{E40F7909-1F44-473A-AAD0-AD031F9C3317}" dt="2021-11-29T11:21:07.274" v="1914"/>
        <pc:sldMkLst>
          <pc:docMk/>
          <pc:sldMk cId="3287467823" sldId="274"/>
        </pc:sldMkLst>
        <pc:spChg chg="mod ord">
          <ac:chgData name="Kees Meulendijks" userId="ed72235d-632d-4eda-95ef-1a60bcc8250b" providerId="ADAL" clId="{E40F7909-1F44-473A-AAD0-AD031F9C3317}" dt="2021-11-29T11:06:05.952" v="1257" actId="166"/>
          <ac:spMkLst>
            <pc:docMk/>
            <pc:sldMk cId="3287467823" sldId="274"/>
            <ac:spMk id="2" creationId="{E2E02C43-6034-49B6-99FB-9F4967F89557}"/>
          </ac:spMkLst>
        </pc:spChg>
        <pc:spChg chg="add del mod">
          <ac:chgData name="Kees Meulendijks" userId="ed72235d-632d-4eda-95ef-1a60bcc8250b" providerId="ADAL" clId="{E40F7909-1F44-473A-AAD0-AD031F9C3317}" dt="2021-11-26T09:44:48.764" v="615"/>
          <ac:spMkLst>
            <pc:docMk/>
            <pc:sldMk cId="3287467823" sldId="274"/>
            <ac:spMk id="7" creationId="{847CF444-2658-44EB-8466-FAF6C7F06537}"/>
          </ac:spMkLst>
        </pc:spChg>
        <pc:spChg chg="add mod">
          <ac:chgData name="Kees Meulendijks" userId="ed72235d-632d-4eda-95ef-1a60bcc8250b" providerId="ADAL" clId="{E40F7909-1F44-473A-AAD0-AD031F9C3317}" dt="2021-11-29T11:05:27.238" v="1246" actId="1076"/>
          <ac:spMkLst>
            <pc:docMk/>
            <pc:sldMk cId="3287467823" sldId="274"/>
            <ac:spMk id="14" creationId="{AB31D1FA-93FC-4308-9799-FB548029C825}"/>
          </ac:spMkLst>
        </pc:spChg>
        <pc:graphicFrameChg chg="add del mod">
          <ac:chgData name="Kees Meulendijks" userId="ed72235d-632d-4eda-95ef-1a60bcc8250b" providerId="ADAL" clId="{E40F7909-1F44-473A-AAD0-AD031F9C3317}" dt="2021-11-26T09:44:43.674" v="613"/>
          <ac:graphicFrameMkLst>
            <pc:docMk/>
            <pc:sldMk cId="3287467823" sldId="274"/>
            <ac:graphicFrameMk id="8" creationId="{FF7D5DD5-EAA0-4456-A109-007C8D382413}"/>
          </ac:graphicFrameMkLst>
        </pc:graphicFrameChg>
        <pc:graphicFrameChg chg="add del mod">
          <ac:chgData name="Kees Meulendijks" userId="ed72235d-632d-4eda-95ef-1a60bcc8250b" providerId="ADAL" clId="{E40F7909-1F44-473A-AAD0-AD031F9C3317}" dt="2021-11-26T09:44:48.764" v="615"/>
          <ac:graphicFrameMkLst>
            <pc:docMk/>
            <pc:sldMk cId="3287467823" sldId="274"/>
            <ac:graphicFrameMk id="9" creationId="{2B2DAE1E-A73C-481E-AC3F-965AD60B42DE}"/>
          </ac:graphicFrameMkLst>
        </pc:graphicFrameChg>
        <pc:picChg chg="add mod">
          <ac:chgData name="Kees Meulendijks" userId="ed72235d-632d-4eda-95ef-1a60bcc8250b" providerId="ADAL" clId="{E40F7909-1F44-473A-AAD0-AD031F9C3317}" dt="2021-11-29T11:21:07.274" v="1914"/>
          <ac:picMkLst>
            <pc:docMk/>
            <pc:sldMk cId="3287467823" sldId="274"/>
            <ac:picMk id="3" creationId="{08D6C4E8-856C-4BB7-B5DB-EEA962BF1F52}"/>
          </ac:picMkLst>
        </pc:picChg>
        <pc:picChg chg="add mod ord">
          <ac:chgData name="Kees Meulendijks" userId="ed72235d-632d-4eda-95ef-1a60bcc8250b" providerId="ADAL" clId="{E40F7909-1F44-473A-AAD0-AD031F9C3317}" dt="2021-11-26T09:44:16.648" v="610" actId="167"/>
          <ac:picMkLst>
            <pc:docMk/>
            <pc:sldMk cId="3287467823" sldId="274"/>
            <ac:picMk id="4" creationId="{6A37484A-2BF4-46F8-83ED-A6F9E8AAB243}"/>
          </ac:picMkLst>
        </pc:picChg>
        <pc:picChg chg="del">
          <ac:chgData name="Kees Meulendijks" userId="ed72235d-632d-4eda-95ef-1a60bcc8250b" providerId="ADAL" clId="{E40F7909-1F44-473A-AAD0-AD031F9C3317}" dt="2021-11-26T09:44:18.326" v="611" actId="478"/>
          <ac:picMkLst>
            <pc:docMk/>
            <pc:sldMk cId="3287467823" sldId="274"/>
            <ac:picMk id="5" creationId="{8781547B-FE91-4AFC-AB1F-82DFCAAA9249}"/>
          </ac:picMkLst>
        </pc:picChg>
        <pc:picChg chg="add mod">
          <ac:chgData name="Kees Meulendijks" userId="ed72235d-632d-4eda-95ef-1a60bcc8250b" providerId="ADAL" clId="{E40F7909-1F44-473A-AAD0-AD031F9C3317}" dt="2021-11-29T11:05:27.238" v="1246" actId="1076"/>
          <ac:picMkLst>
            <pc:docMk/>
            <pc:sldMk cId="3287467823" sldId="274"/>
            <ac:picMk id="13" creationId="{6DEC346E-9DB5-49E6-8E7D-4E9CBA70CC58}"/>
          </ac:picMkLst>
        </pc:picChg>
        <pc:picChg chg="del mod">
          <ac:chgData name="Kees Meulendijks" userId="ed72235d-632d-4eda-95ef-1a60bcc8250b" providerId="ADAL" clId="{E40F7909-1F44-473A-AAD0-AD031F9C3317}" dt="2021-11-29T11:19:06.840" v="1878" actId="478"/>
          <ac:picMkLst>
            <pc:docMk/>
            <pc:sldMk cId="3287467823" sldId="274"/>
            <ac:picMk id="1026" creationId="{4BFC5106-3171-41B8-B273-AFB141A4AA29}"/>
          </ac:picMkLst>
        </pc:picChg>
        <pc:picChg chg="mod">
          <ac:chgData name="Kees Meulendijks" userId="ed72235d-632d-4eda-95ef-1a60bcc8250b" providerId="ADAL" clId="{E40F7909-1F44-473A-AAD0-AD031F9C3317}" dt="2021-11-29T11:05:54.373" v="1253" actId="14100"/>
          <ac:picMkLst>
            <pc:docMk/>
            <pc:sldMk cId="3287467823" sldId="274"/>
            <ac:picMk id="1028" creationId="{781AD1D8-0525-463A-BA20-AFF3EE568B5A}"/>
          </ac:picMkLst>
        </pc:picChg>
        <pc:picChg chg="mod">
          <ac:chgData name="Kees Meulendijks" userId="ed72235d-632d-4eda-95ef-1a60bcc8250b" providerId="ADAL" clId="{E40F7909-1F44-473A-AAD0-AD031F9C3317}" dt="2021-11-29T11:06:01.821" v="1256" actId="14100"/>
          <ac:picMkLst>
            <pc:docMk/>
            <pc:sldMk cId="3287467823" sldId="274"/>
            <ac:picMk id="1032" creationId="{4C9A799D-FFC0-4AFF-9728-D3DC0C838304}"/>
          </ac:picMkLst>
        </pc:picChg>
        <pc:picChg chg="mod">
          <ac:chgData name="Kees Meulendijks" userId="ed72235d-632d-4eda-95ef-1a60bcc8250b" providerId="ADAL" clId="{E40F7909-1F44-473A-AAD0-AD031F9C3317}" dt="2021-11-29T11:05:58.998" v="1255" actId="14100"/>
          <ac:picMkLst>
            <pc:docMk/>
            <pc:sldMk cId="3287467823" sldId="274"/>
            <ac:picMk id="3074" creationId="{BB8370F4-1D03-4409-ADD4-13C6C094A813}"/>
          </ac:picMkLst>
        </pc:picChg>
        <pc:picChg chg="mod">
          <ac:chgData name="Kees Meulendijks" userId="ed72235d-632d-4eda-95ef-1a60bcc8250b" providerId="ADAL" clId="{E40F7909-1F44-473A-AAD0-AD031F9C3317}" dt="2021-11-29T11:05:56.869" v="1254" actId="14100"/>
          <ac:picMkLst>
            <pc:docMk/>
            <pc:sldMk cId="3287467823" sldId="274"/>
            <ac:picMk id="3076" creationId="{7A871F92-92B6-4834-BA3F-197E641827FE}"/>
          </ac:picMkLst>
        </pc:picChg>
      </pc:sldChg>
      <pc:sldChg chg="addSp delSp modSp add mod modNotesTx">
        <pc:chgData name="Kees Meulendijks" userId="ed72235d-632d-4eda-95ef-1a60bcc8250b" providerId="ADAL" clId="{E40F7909-1F44-473A-AAD0-AD031F9C3317}" dt="2021-11-29T11:36:59.654" v="2006" actId="20577"/>
        <pc:sldMkLst>
          <pc:docMk/>
          <pc:sldMk cId="299255750" sldId="275"/>
        </pc:sldMkLst>
        <pc:spChg chg="mod">
          <ac:chgData name="Kees Meulendijks" userId="ed72235d-632d-4eda-95ef-1a60bcc8250b" providerId="ADAL" clId="{E40F7909-1F44-473A-AAD0-AD031F9C3317}" dt="2021-11-29T10:05:01.554" v="663" actId="115"/>
          <ac:spMkLst>
            <pc:docMk/>
            <pc:sldMk cId="299255750" sldId="275"/>
            <ac:spMk id="2" creationId="{E2E02C43-6034-49B6-99FB-9F4967F89557}"/>
          </ac:spMkLst>
        </pc:spChg>
        <pc:spChg chg="add del mod">
          <ac:chgData name="Kees Meulendijks" userId="ed72235d-632d-4eda-95ef-1a60bcc8250b" providerId="ADAL" clId="{E40F7909-1F44-473A-AAD0-AD031F9C3317}" dt="2021-11-26T09:44:01.282" v="602" actId="478"/>
          <ac:spMkLst>
            <pc:docMk/>
            <pc:sldMk cId="299255750" sldId="275"/>
            <ac:spMk id="7" creationId="{331803CD-AAC0-47FE-817E-D78CBEDDD12F}"/>
          </ac:spMkLst>
        </pc:spChg>
        <pc:spChg chg="add mod">
          <ac:chgData name="Kees Meulendijks" userId="ed72235d-632d-4eda-95ef-1a60bcc8250b" providerId="ADAL" clId="{E40F7909-1F44-473A-AAD0-AD031F9C3317}" dt="2021-11-26T09:44:04.202" v="604" actId="478"/>
          <ac:spMkLst>
            <pc:docMk/>
            <pc:sldMk cId="299255750" sldId="275"/>
            <ac:spMk id="9" creationId="{BDEF104E-350F-476F-A97E-B62BC92CF315}"/>
          </ac:spMkLst>
        </pc:spChg>
        <pc:spChg chg="add mod">
          <ac:chgData name="Kees Meulendijks" userId="ed72235d-632d-4eda-95ef-1a60bcc8250b" providerId="ADAL" clId="{E40F7909-1F44-473A-AAD0-AD031F9C3317}" dt="2021-11-29T11:05:20.557" v="1244" actId="1076"/>
          <ac:spMkLst>
            <pc:docMk/>
            <pc:sldMk cId="299255750" sldId="275"/>
            <ac:spMk id="13" creationId="{0BB5E20C-6066-4111-95B9-6DD0FE173270}"/>
          </ac:spMkLst>
        </pc:spChg>
        <pc:picChg chg="add mod">
          <ac:chgData name="Kees Meulendijks" userId="ed72235d-632d-4eda-95ef-1a60bcc8250b" providerId="ADAL" clId="{E40F7909-1F44-473A-AAD0-AD031F9C3317}" dt="2021-11-29T11:27:10.233" v="1920" actId="167"/>
          <ac:picMkLst>
            <pc:docMk/>
            <pc:sldMk cId="299255750" sldId="275"/>
            <ac:picMk id="3" creationId="{9C19D7F4-7271-41B1-90A8-90FCA0C52968}"/>
          </ac:picMkLst>
        </pc:picChg>
        <pc:picChg chg="add del mod ord">
          <ac:chgData name="Kees Meulendijks" userId="ed72235d-632d-4eda-95ef-1a60bcc8250b" providerId="ADAL" clId="{E40F7909-1F44-473A-AAD0-AD031F9C3317}" dt="2021-11-26T09:44:01.628" v="603" actId="478"/>
          <ac:picMkLst>
            <pc:docMk/>
            <pc:sldMk cId="299255750" sldId="275"/>
            <ac:picMk id="4" creationId="{35C83D68-A039-4584-9612-FADD6632C15A}"/>
          </ac:picMkLst>
        </pc:picChg>
        <pc:picChg chg="add del">
          <ac:chgData name="Kees Meulendijks" userId="ed72235d-632d-4eda-95ef-1a60bcc8250b" providerId="ADAL" clId="{E40F7909-1F44-473A-AAD0-AD031F9C3317}" dt="2021-11-26T09:44:04.202" v="604" actId="478"/>
          <ac:picMkLst>
            <pc:docMk/>
            <pc:sldMk cId="299255750" sldId="275"/>
            <ac:picMk id="5" creationId="{8781547B-FE91-4AFC-AB1F-82DFCAAA9249}"/>
          </ac:picMkLst>
        </pc:picChg>
        <pc:picChg chg="ord">
          <ac:chgData name="Kees Meulendijks" userId="ed72235d-632d-4eda-95ef-1a60bcc8250b" providerId="ADAL" clId="{E40F7909-1F44-473A-AAD0-AD031F9C3317}" dt="2021-11-29T11:27:16.401" v="1921" actId="167"/>
          <ac:picMkLst>
            <pc:docMk/>
            <pc:sldMk cId="299255750" sldId="275"/>
            <ac:picMk id="5" creationId="{C51543EB-5931-44B0-8817-219DC8E81D0F}"/>
          </ac:picMkLst>
        </pc:picChg>
        <pc:picChg chg="add mod">
          <ac:chgData name="Kees Meulendijks" userId="ed72235d-632d-4eda-95ef-1a60bcc8250b" providerId="ADAL" clId="{E40F7909-1F44-473A-AAD0-AD031F9C3317}" dt="2021-11-29T11:27:44.205" v="1924" actId="1076"/>
          <ac:picMkLst>
            <pc:docMk/>
            <pc:sldMk cId="299255750" sldId="275"/>
            <ac:picMk id="6" creationId="{6F572BAB-68C5-4A16-BB67-DBA3978510A1}"/>
          </ac:picMkLst>
        </pc:picChg>
        <pc:picChg chg="mod">
          <ac:chgData name="Kees Meulendijks" userId="ed72235d-632d-4eda-95ef-1a60bcc8250b" providerId="ADAL" clId="{E40F7909-1F44-473A-AAD0-AD031F9C3317}" dt="2021-11-29T11:27:54.813" v="1930" actId="1076"/>
          <ac:picMkLst>
            <pc:docMk/>
            <pc:sldMk cId="299255750" sldId="275"/>
            <ac:picMk id="11" creationId="{B21B321A-8E4B-4C1D-91F9-330CA2F69E4B}"/>
          </ac:picMkLst>
        </pc:picChg>
        <pc:picChg chg="add mod">
          <ac:chgData name="Kees Meulendijks" userId="ed72235d-632d-4eda-95ef-1a60bcc8250b" providerId="ADAL" clId="{E40F7909-1F44-473A-AAD0-AD031F9C3317}" dt="2021-11-29T11:05:20.557" v="1244" actId="1076"/>
          <ac:picMkLst>
            <pc:docMk/>
            <pc:sldMk cId="299255750" sldId="275"/>
            <ac:picMk id="12" creationId="{96C14903-E321-4DEF-B126-4212966C52F7}"/>
          </ac:picMkLst>
        </pc:picChg>
        <pc:picChg chg="del">
          <ac:chgData name="Kees Meulendijks" userId="ed72235d-632d-4eda-95ef-1a60bcc8250b" providerId="ADAL" clId="{E40F7909-1F44-473A-AAD0-AD031F9C3317}" dt="2021-11-29T11:13:12.358" v="1656" actId="478"/>
          <ac:picMkLst>
            <pc:docMk/>
            <pc:sldMk cId="299255750" sldId="275"/>
            <ac:picMk id="4098" creationId="{65184A17-5691-4585-BA44-B682D26C3878}"/>
          </ac:picMkLst>
        </pc:picChg>
        <pc:picChg chg="mod">
          <ac:chgData name="Kees Meulendijks" userId="ed72235d-632d-4eda-95ef-1a60bcc8250b" providerId="ADAL" clId="{E40F7909-1F44-473A-AAD0-AD031F9C3317}" dt="2021-11-29T11:36:08.469" v="1979" actId="688"/>
          <ac:picMkLst>
            <pc:docMk/>
            <pc:sldMk cId="299255750" sldId="275"/>
            <ac:picMk id="4100" creationId="{E62AC1B1-1F51-41B2-B028-A36F08597FD6}"/>
          </ac:picMkLst>
        </pc:picChg>
        <pc:picChg chg="add mod">
          <ac:chgData name="Kees Meulendijks" userId="ed72235d-632d-4eda-95ef-1a60bcc8250b" providerId="ADAL" clId="{E40F7909-1F44-473A-AAD0-AD031F9C3317}" dt="2021-11-29T11:36:44.554" v="1980"/>
          <ac:picMkLst>
            <pc:docMk/>
            <pc:sldMk cId="299255750" sldId="275"/>
            <ac:picMk id="4102" creationId="{5A878258-E582-447E-80EB-E8282E5775A9}"/>
          </ac:picMkLst>
        </pc:picChg>
      </pc:sldChg>
      <pc:sldChg chg="new del">
        <pc:chgData name="Kees Meulendijks" userId="ed72235d-632d-4eda-95ef-1a60bcc8250b" providerId="ADAL" clId="{E40F7909-1F44-473A-AAD0-AD031F9C3317}" dt="2021-11-26T09:42:50.238" v="569" actId="47"/>
        <pc:sldMkLst>
          <pc:docMk/>
          <pc:sldMk cId="2374021204" sldId="275"/>
        </pc:sldMkLst>
      </pc:sldChg>
      <pc:sldChg chg="new del">
        <pc:chgData name="Kees Meulendijks" userId="ed72235d-632d-4eda-95ef-1a60bcc8250b" providerId="ADAL" clId="{E40F7909-1F44-473A-AAD0-AD031F9C3317}" dt="2021-11-26T09:42:49.110" v="568" actId="47"/>
        <pc:sldMkLst>
          <pc:docMk/>
          <pc:sldMk cId="3660651883" sldId="276"/>
        </pc:sldMkLst>
      </pc:sldChg>
      <pc:sldChg chg="addSp delSp modSp add mod modNotesTx">
        <pc:chgData name="Kees Meulendijks" userId="ed72235d-632d-4eda-95ef-1a60bcc8250b" providerId="ADAL" clId="{E40F7909-1F44-473A-AAD0-AD031F9C3317}" dt="2021-11-29T11:15:28.358" v="1877" actId="20577"/>
        <pc:sldMkLst>
          <pc:docMk/>
          <pc:sldMk cId="4184384485" sldId="276"/>
        </pc:sldMkLst>
        <pc:spChg chg="mod">
          <ac:chgData name="Kees Meulendijks" userId="ed72235d-632d-4eda-95ef-1a60bcc8250b" providerId="ADAL" clId="{E40F7909-1F44-473A-AAD0-AD031F9C3317}" dt="2021-11-29T10:05:07.936" v="665" actId="115"/>
          <ac:spMkLst>
            <pc:docMk/>
            <pc:sldMk cId="4184384485" sldId="276"/>
            <ac:spMk id="2" creationId="{E2E02C43-6034-49B6-99FB-9F4967F89557}"/>
          </ac:spMkLst>
        </pc:spChg>
        <pc:spChg chg="add mod">
          <ac:chgData name="Kees Meulendijks" userId="ed72235d-632d-4eda-95ef-1a60bcc8250b" providerId="ADAL" clId="{E40F7909-1F44-473A-AAD0-AD031F9C3317}" dt="2021-11-29T11:05:12.222" v="1242" actId="1076"/>
          <ac:spMkLst>
            <pc:docMk/>
            <pc:sldMk cId="4184384485" sldId="276"/>
            <ac:spMk id="3" creationId="{F3355879-2AA7-47F8-BBAC-4637A8F7EC5C}"/>
          </ac:spMkLst>
        </pc:spChg>
        <pc:spChg chg="add mod">
          <ac:chgData name="Kees Meulendijks" userId="ed72235d-632d-4eda-95ef-1a60bcc8250b" providerId="ADAL" clId="{E40F7909-1F44-473A-AAD0-AD031F9C3317}" dt="2021-11-26T09:43:14.642" v="582" actId="478"/>
          <ac:spMkLst>
            <pc:docMk/>
            <pc:sldMk cId="4184384485" sldId="276"/>
            <ac:spMk id="7" creationId="{3D64DC53-5EDE-4D28-9183-4FA2510A0EF2}"/>
          </ac:spMkLst>
        </pc:spChg>
        <pc:picChg chg="add mod ord">
          <ac:chgData name="Kees Meulendijks" userId="ed72235d-632d-4eda-95ef-1a60bcc8250b" providerId="ADAL" clId="{E40F7909-1F44-473A-AAD0-AD031F9C3317}" dt="2021-11-26T09:43:12.642" v="581" actId="167"/>
          <ac:picMkLst>
            <pc:docMk/>
            <pc:sldMk cId="4184384485" sldId="276"/>
            <ac:picMk id="4" creationId="{9F27B43B-C479-4D63-A256-593C16C75840}"/>
          </ac:picMkLst>
        </pc:picChg>
        <pc:picChg chg="ord">
          <ac:chgData name="Kees Meulendijks" userId="ed72235d-632d-4eda-95ef-1a60bcc8250b" providerId="ADAL" clId="{E40F7909-1F44-473A-AAD0-AD031F9C3317}" dt="2021-11-29T10:10:16.258" v="768" actId="167"/>
          <ac:picMkLst>
            <pc:docMk/>
            <pc:sldMk cId="4184384485" sldId="276"/>
            <ac:picMk id="5" creationId="{3A0E5F8F-FE92-45D2-9F21-25F9AFBB68DC}"/>
          </ac:picMkLst>
        </pc:picChg>
        <pc:picChg chg="del">
          <ac:chgData name="Kees Meulendijks" userId="ed72235d-632d-4eda-95ef-1a60bcc8250b" providerId="ADAL" clId="{E40F7909-1F44-473A-AAD0-AD031F9C3317}" dt="2021-11-26T09:43:14.642" v="582" actId="478"/>
          <ac:picMkLst>
            <pc:docMk/>
            <pc:sldMk cId="4184384485" sldId="276"/>
            <ac:picMk id="5" creationId="{8781547B-FE91-4AFC-AB1F-82DFCAAA9249}"/>
          </ac:picMkLst>
        </pc:picChg>
        <pc:picChg chg="add mod">
          <ac:chgData name="Kees Meulendijks" userId="ed72235d-632d-4eda-95ef-1a60bcc8250b" providerId="ADAL" clId="{E40F7909-1F44-473A-AAD0-AD031F9C3317}" dt="2021-11-29T11:00:12.554" v="1219"/>
          <ac:picMkLst>
            <pc:docMk/>
            <pc:sldMk cId="4184384485" sldId="276"/>
            <ac:picMk id="2050" creationId="{0BA03EE2-F2FD-4AE3-A356-052052000FE0}"/>
          </ac:picMkLst>
        </pc:picChg>
        <pc:picChg chg="add mod">
          <ac:chgData name="Kees Meulendijks" userId="ed72235d-632d-4eda-95ef-1a60bcc8250b" providerId="ADAL" clId="{E40F7909-1F44-473A-AAD0-AD031F9C3317}" dt="2021-11-29T11:05:12.222" v="1242" actId="1076"/>
          <ac:picMkLst>
            <pc:docMk/>
            <pc:sldMk cId="4184384485" sldId="276"/>
            <ac:picMk id="2052" creationId="{B696BDE8-7187-43DF-ACF9-AEFE0CF7C266}"/>
          </ac:picMkLst>
        </pc:picChg>
        <pc:picChg chg="mod">
          <ac:chgData name="Kees Meulendijks" userId="ed72235d-632d-4eda-95ef-1a60bcc8250b" providerId="ADAL" clId="{E40F7909-1F44-473A-AAD0-AD031F9C3317}" dt="2021-11-29T10:59:57.465" v="1218" actId="166"/>
          <ac:picMkLst>
            <pc:docMk/>
            <pc:sldMk cId="4184384485" sldId="276"/>
            <ac:picMk id="3074" creationId="{178440CB-0663-4E66-A3EF-FD13F1AE2024}"/>
          </ac:picMkLst>
        </pc:picChg>
      </pc:sldChg>
      <pc:sldChg chg="addSp delSp modSp new mod">
        <pc:chgData name="Kees Meulendijks" userId="ed72235d-632d-4eda-95ef-1a60bcc8250b" providerId="ADAL" clId="{E40F7909-1F44-473A-AAD0-AD031F9C3317}" dt="2021-11-29T10:50:20.890" v="1034" actId="166"/>
        <pc:sldMkLst>
          <pc:docMk/>
          <pc:sldMk cId="1371286341" sldId="277"/>
        </pc:sldMkLst>
        <pc:spChg chg="del">
          <ac:chgData name="Kees Meulendijks" userId="ed72235d-632d-4eda-95ef-1a60bcc8250b" providerId="ADAL" clId="{E40F7909-1F44-473A-AAD0-AD031F9C3317}" dt="2021-11-29T10:05:54.116" v="669" actId="478"/>
          <ac:spMkLst>
            <pc:docMk/>
            <pc:sldMk cId="1371286341" sldId="277"/>
            <ac:spMk id="2" creationId="{9B91A3AA-D986-449F-9A6E-B11BB676E356}"/>
          </ac:spMkLst>
        </pc:spChg>
        <pc:spChg chg="del">
          <ac:chgData name="Kees Meulendijks" userId="ed72235d-632d-4eda-95ef-1a60bcc8250b" providerId="ADAL" clId="{E40F7909-1F44-473A-AAD0-AD031F9C3317}" dt="2021-11-29T10:05:53.297" v="668" actId="478"/>
          <ac:spMkLst>
            <pc:docMk/>
            <pc:sldMk cId="1371286341" sldId="277"/>
            <ac:spMk id="3" creationId="{E57ED8AB-78A4-4344-B878-3E4652E4FFB4}"/>
          </ac:spMkLst>
        </pc:spChg>
        <pc:spChg chg="add mod ord">
          <ac:chgData name="Kees Meulendijks" userId="ed72235d-632d-4eda-95ef-1a60bcc8250b" providerId="ADAL" clId="{E40F7909-1F44-473A-AAD0-AD031F9C3317}" dt="2021-11-29T10:47:01.683" v="1030" actId="115"/>
          <ac:spMkLst>
            <pc:docMk/>
            <pc:sldMk cId="1371286341" sldId="277"/>
            <ac:spMk id="8" creationId="{38AA2F7B-AD64-4509-B9D9-B4E32EA27032}"/>
          </ac:spMkLst>
        </pc:spChg>
        <pc:spChg chg="add del">
          <ac:chgData name="Kees Meulendijks" userId="ed72235d-632d-4eda-95ef-1a60bcc8250b" providerId="ADAL" clId="{E40F7909-1F44-473A-AAD0-AD031F9C3317}" dt="2021-11-29T10:43:30.066" v="989" actId="478"/>
          <ac:spMkLst>
            <pc:docMk/>
            <pc:sldMk cId="1371286341" sldId="277"/>
            <ac:spMk id="15" creationId="{A49625A7-D0B2-442A-9AA9-1818D6777892}"/>
          </ac:spMkLst>
        </pc:spChg>
        <pc:spChg chg="add mod">
          <ac:chgData name="Kees Meulendijks" userId="ed72235d-632d-4eda-95ef-1a60bcc8250b" providerId="ADAL" clId="{E40F7909-1F44-473A-AAD0-AD031F9C3317}" dt="2021-11-29T10:44:36.278" v="995" actId="14100"/>
          <ac:spMkLst>
            <pc:docMk/>
            <pc:sldMk cId="1371286341" sldId="277"/>
            <ac:spMk id="16" creationId="{AE527CA8-12B2-49E3-8BD7-C3D5D118BBBA}"/>
          </ac:spMkLst>
        </pc:spChg>
        <pc:spChg chg="add mod">
          <ac:chgData name="Kees Meulendijks" userId="ed72235d-632d-4eda-95ef-1a60bcc8250b" providerId="ADAL" clId="{E40F7909-1F44-473A-AAD0-AD031F9C3317}" dt="2021-11-29T10:50:17.679" v="1033" actId="207"/>
          <ac:spMkLst>
            <pc:docMk/>
            <pc:sldMk cId="1371286341" sldId="277"/>
            <ac:spMk id="19" creationId="{D31A51A6-75A7-4376-B1AA-EB44A7BFE80A}"/>
          </ac:spMkLst>
        </pc:spChg>
        <pc:picChg chg="add mod ord">
          <ac:chgData name="Kees Meulendijks" userId="ed72235d-632d-4eda-95ef-1a60bcc8250b" providerId="ADAL" clId="{E40F7909-1F44-473A-AAD0-AD031F9C3317}" dt="2021-11-29T10:46:17.119" v="1016" actId="1076"/>
          <ac:picMkLst>
            <pc:docMk/>
            <pc:sldMk cId="1371286341" sldId="277"/>
            <ac:picMk id="4" creationId="{C4392C86-6349-4F34-B65C-C94C9A5D8412}"/>
          </ac:picMkLst>
        </pc:picChg>
        <pc:picChg chg="add mod ord">
          <ac:chgData name="Kees Meulendijks" userId="ed72235d-632d-4eda-95ef-1a60bcc8250b" providerId="ADAL" clId="{E40F7909-1F44-473A-AAD0-AD031F9C3317}" dt="2021-11-29T10:45:32.887" v="1004" actId="166"/>
          <ac:picMkLst>
            <pc:docMk/>
            <pc:sldMk cId="1371286341" sldId="277"/>
            <ac:picMk id="5" creationId="{C89A99C5-119B-490B-984F-6B206C002F10}"/>
          </ac:picMkLst>
        </pc:picChg>
        <pc:picChg chg="add mod ord">
          <ac:chgData name="Kees Meulendijks" userId="ed72235d-632d-4eda-95ef-1a60bcc8250b" providerId="ADAL" clId="{E40F7909-1F44-473A-AAD0-AD031F9C3317}" dt="2021-11-29T10:50:20.890" v="1034" actId="166"/>
          <ac:picMkLst>
            <pc:docMk/>
            <pc:sldMk cId="1371286341" sldId="277"/>
            <ac:picMk id="6" creationId="{76A2829D-B30C-4359-914D-60F82DEB9823}"/>
          </ac:picMkLst>
        </pc:picChg>
        <pc:picChg chg="add mod ord">
          <ac:chgData name="Kees Meulendijks" userId="ed72235d-632d-4eda-95ef-1a60bcc8250b" providerId="ADAL" clId="{E40F7909-1F44-473A-AAD0-AD031F9C3317}" dt="2021-11-29T10:46:12.966" v="1014" actId="1076"/>
          <ac:picMkLst>
            <pc:docMk/>
            <pc:sldMk cId="1371286341" sldId="277"/>
            <ac:picMk id="7" creationId="{F7B37F7E-4E46-4E6F-8083-C2876757FE8C}"/>
          </ac:picMkLst>
        </pc:picChg>
        <pc:picChg chg="add mod">
          <ac:chgData name="Kees Meulendijks" userId="ed72235d-632d-4eda-95ef-1a60bcc8250b" providerId="ADAL" clId="{E40F7909-1F44-473A-AAD0-AD031F9C3317}" dt="2021-11-29T10:40:56.989" v="960" actId="1076"/>
          <ac:picMkLst>
            <pc:docMk/>
            <pc:sldMk cId="1371286341" sldId="277"/>
            <ac:picMk id="10" creationId="{FD1BD5C5-ADC4-49D3-B1A6-3BB1C8585B48}"/>
          </ac:picMkLst>
        </pc:picChg>
        <pc:picChg chg="add mod modCrop">
          <ac:chgData name="Kees Meulendijks" userId="ed72235d-632d-4eda-95ef-1a60bcc8250b" providerId="ADAL" clId="{E40F7909-1F44-473A-AAD0-AD031F9C3317}" dt="2021-11-29T10:46:52.583" v="1028" actId="1037"/>
          <ac:picMkLst>
            <pc:docMk/>
            <pc:sldMk cId="1371286341" sldId="277"/>
            <ac:picMk id="12" creationId="{FF538EDB-CD27-4693-A554-7D556F43F9C7}"/>
          </ac:picMkLst>
        </pc:picChg>
        <pc:picChg chg="add mod">
          <ac:chgData name="Kees Meulendijks" userId="ed72235d-632d-4eda-95ef-1a60bcc8250b" providerId="ADAL" clId="{E40F7909-1F44-473A-AAD0-AD031F9C3317}" dt="2021-11-29T10:42:59.294" v="986" actId="1076"/>
          <ac:picMkLst>
            <pc:docMk/>
            <pc:sldMk cId="1371286341" sldId="277"/>
            <ac:picMk id="14" creationId="{0F146A18-496F-47FE-9E0E-E9ED4A04DCEF}"/>
          </ac:picMkLst>
        </pc:picChg>
        <pc:picChg chg="add mod modCrop">
          <ac:chgData name="Kees Meulendijks" userId="ed72235d-632d-4eda-95ef-1a60bcc8250b" providerId="ADAL" clId="{E40F7909-1F44-473A-AAD0-AD031F9C3317}" dt="2021-11-29T10:46:28.510" v="1018" actId="732"/>
          <ac:picMkLst>
            <pc:docMk/>
            <pc:sldMk cId="1371286341" sldId="277"/>
            <ac:picMk id="18" creationId="{4F79328C-DA5A-472B-AEDD-1BC2EDC31084}"/>
          </ac:picMkLst>
        </pc:picChg>
      </pc:sldChg>
    </pc:docChg>
  </pc:docChgLst>
  <pc:docChgLst>
    <pc:chgData name="Kees Meulendijks" userId="S::kmeulendijks@obgz.nl::ed72235d-632d-4eda-95ef-1a60bcc8250b" providerId="AD" clId="Web-{30F29198-38BE-52FE-F5FA-98DBFF2F182B}"/>
    <pc:docChg chg="modSld">
      <pc:chgData name="Kees Meulendijks" userId="S::kmeulendijks@obgz.nl::ed72235d-632d-4eda-95ef-1a60bcc8250b" providerId="AD" clId="Web-{30F29198-38BE-52FE-F5FA-98DBFF2F182B}" dt="2021-11-25T18:37:08.880" v="24" actId="20577"/>
      <pc:docMkLst>
        <pc:docMk/>
      </pc:docMkLst>
      <pc:sldChg chg="modSp">
        <pc:chgData name="Kees Meulendijks" userId="S::kmeulendijks@obgz.nl::ed72235d-632d-4eda-95ef-1a60bcc8250b" providerId="AD" clId="Web-{30F29198-38BE-52FE-F5FA-98DBFF2F182B}" dt="2021-11-25T18:35:55.801" v="7" actId="20577"/>
        <pc:sldMkLst>
          <pc:docMk/>
          <pc:sldMk cId="897723523" sldId="261"/>
        </pc:sldMkLst>
        <pc:spChg chg="mod">
          <ac:chgData name="Kees Meulendijks" userId="S::kmeulendijks@obgz.nl::ed72235d-632d-4eda-95ef-1a60bcc8250b" providerId="AD" clId="Web-{30F29198-38BE-52FE-F5FA-98DBFF2F182B}" dt="2021-11-25T18:35:55.801" v="7" actId="20577"/>
          <ac:spMkLst>
            <pc:docMk/>
            <pc:sldMk cId="897723523" sldId="261"/>
            <ac:spMk id="16" creationId="{08AEFB9F-DDC7-4DE5-AD6D-287FCB9288CB}"/>
          </ac:spMkLst>
        </pc:spChg>
      </pc:sldChg>
      <pc:sldChg chg="modSp">
        <pc:chgData name="Kees Meulendijks" userId="S::kmeulendijks@obgz.nl::ed72235d-632d-4eda-95ef-1a60bcc8250b" providerId="AD" clId="Web-{30F29198-38BE-52FE-F5FA-98DBFF2F182B}" dt="2021-11-25T18:37:08.880" v="24" actId="20577"/>
        <pc:sldMkLst>
          <pc:docMk/>
          <pc:sldMk cId="195378712" sldId="263"/>
        </pc:sldMkLst>
        <pc:spChg chg="mod">
          <ac:chgData name="Kees Meulendijks" userId="S::kmeulendijks@obgz.nl::ed72235d-632d-4eda-95ef-1a60bcc8250b" providerId="AD" clId="Web-{30F29198-38BE-52FE-F5FA-98DBFF2F182B}" dt="2021-11-25T18:36:57.021" v="20" actId="20577"/>
          <ac:spMkLst>
            <pc:docMk/>
            <pc:sldMk cId="195378712" sldId="263"/>
            <ac:spMk id="16" creationId="{08AEFB9F-DDC7-4DE5-AD6D-287FCB9288CB}"/>
          </ac:spMkLst>
        </pc:spChg>
        <pc:spChg chg="mod">
          <ac:chgData name="Kees Meulendijks" userId="S::kmeulendijks@obgz.nl::ed72235d-632d-4eda-95ef-1a60bcc8250b" providerId="AD" clId="Web-{30F29198-38BE-52FE-F5FA-98DBFF2F182B}" dt="2021-11-25T18:37:08.880" v="24" actId="20577"/>
          <ac:spMkLst>
            <pc:docMk/>
            <pc:sldMk cId="195378712" sldId="263"/>
            <ac:spMk id="18" creationId="{C38CA1FC-6936-4271-A6B0-0B0C9FA89C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85590-3712-42C5-A34C-EAD3BC541893}" type="datetimeFigureOut">
              <a:rPr lang="nl-NL" smtClean="0"/>
              <a:t>7-12-2021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629A3-D9E8-4163-BA81-54DFF8295A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06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Klik op de boeken om doorgelinkt te worden naar www.bibliotheek.nl. Vul daar je postcode in om het boek te kunnen reserveren in je eigen bibliotheek.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De piraten komen – John </a:t>
            </a:r>
            <a:r>
              <a:rPr lang="nl-NL" err="1"/>
              <a:t>Condon</a:t>
            </a:r>
            <a:endParaRPr lang="nl-NL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Zo klinkt verandering – Amanda </a:t>
            </a:r>
            <a:r>
              <a:rPr lang="nl-NL" err="1"/>
              <a:t>Gorman</a:t>
            </a:r>
            <a:endParaRPr lang="nl-NL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De </a:t>
            </a:r>
            <a:r>
              <a:rPr lang="nl-NL" err="1"/>
              <a:t>Neehoorn</a:t>
            </a:r>
            <a:r>
              <a:rPr lang="nl-NL"/>
              <a:t> – Marc-Uwe Kling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Dinges -  David </a:t>
            </a:r>
            <a:r>
              <a:rPr lang="nl-NL" err="1"/>
              <a:t>Walliams</a:t>
            </a:r>
            <a:endParaRPr lang="nl-NL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Dromer – Mark Janssen</a:t>
            </a: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629A3-D9E8-4163-BA81-54DFF8295A5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338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de boeken om doorgelinkt te worden naar www.bibliotheek.nl. Vul daar je postcode in om het boek te kunnen reserveren in je eigen bibliotheek.</a:t>
            </a:r>
            <a:endParaRPr lang="LID4096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Er was misschien eens 2 – Kamiel de Bruyne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Vieze Versjes – Naomi Tieman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De Meisjes – Annet Schaap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Stinkend Rijk worden – Jan Paul Schutten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Verhalen over kinderen die anders durven te zijn – Ben Brooks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629A3-D9E8-4163-BA81-54DFF8295A5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38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de boeken om doorgelinkt te worden naar www.bibliotheek.nl. Vul daar je postcode in om het boek te kunnen reserveren in je eigen bibliotheek.</a:t>
            </a:r>
            <a:endParaRPr lang="LID4096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Wie liet die scheet? – </a:t>
            </a:r>
            <a:r>
              <a:rPr lang="nl-NL" err="1"/>
              <a:t>Phyllis</a:t>
            </a:r>
            <a:r>
              <a:rPr lang="nl-NL"/>
              <a:t> F. Hart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Magische zeewezens – Giuseppe </a:t>
            </a:r>
            <a:r>
              <a:rPr lang="nl-NL" err="1"/>
              <a:t>D’Anna</a:t>
            </a:r>
            <a:endParaRPr lang="nl-NL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Zoek – Saskia </a:t>
            </a:r>
            <a:r>
              <a:rPr lang="nl-NL" err="1"/>
              <a:t>Halfmouw</a:t>
            </a:r>
            <a:endParaRPr lang="nl-NL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Het hersenhotel – Annemarie van den Brink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/>
              <a:t>Escape boek – Ivan Tapia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629A3-D9E8-4163-BA81-54DFF8295A5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04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de boeken om doorgelinkt te worden naar www.bibliotheek.nl. Vul daar je postcode in om het boek te kunnen reserveren in je eigen bibliotheek.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Films die nergens draaien – Yorick Goldewijk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Luna- Pieter Koolwijk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Wie achter deze deur verdwaalt – Rindert Kromhout en Tonke Dragt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De Nepvampier – Sophia Drenth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Het huis van verwondering – Lucy </a:t>
            </a:r>
            <a:r>
              <a:rPr lang="nl-NL" err="1"/>
              <a:t>Ivison</a:t>
            </a:r>
            <a:endParaRPr lang="LID4096"/>
          </a:p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629A3-D9E8-4163-BA81-54DFF8295A5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80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70CC-30D2-436D-8899-43AA0FD1C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DDE55-5AB1-4522-B549-FA67BA012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C6653-0BFE-45B1-95E1-A5AC7C8C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53C8A-66EA-4516-A683-28410765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703E-AAB7-4216-9876-25DC8D44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857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E6225-1CCC-442D-91D5-3FAD7285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69275-A182-4307-8B3D-907AE7C4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82B05-A573-4C7E-88D7-4F97DE0A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5925A-E467-46E2-A5A5-66671A39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FFB6-845D-41F7-A623-88D51BE7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262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48742-9B39-4626-A454-C66F58F56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B1601-3EB0-4882-8C15-E592038A4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05F0A-2B1E-4301-8622-81FEC2C0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B78EC-1493-4746-9180-9661992F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2A12-6D1D-40A5-9CF4-31DFAAAB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49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E28E-69C2-4490-B8E1-0218C95E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6A617-A6E3-4980-8A4C-8FCE211CD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8CD5-FE1F-4782-948B-1FAFB41C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71B5F-B9B4-49CC-B77F-49B4797C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80FF8-3BB9-452F-B0D3-6454E032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080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8C31C-00B7-43FD-92FB-C41C1842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0F59E-D5CD-48F8-8DA9-B833758E9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3DB5-47FD-495E-992E-0BBDF130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1F948-FE2C-452B-B97F-50E790F2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B8483-0C73-4614-91EE-31740D83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0233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C702-4881-4A7F-BFF2-D5269FF7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102CC-FB6E-4B11-BC21-AD78464AF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6849F-A918-49EC-BF14-C9EDEE881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D9327-16D2-405E-804B-37383176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FDDFB-F52E-4E4A-B9A6-C6C9CBCA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E3C1-E8B0-446C-8559-4AEE267E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987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29BD-438B-46D9-9349-E933E1E8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C97EE-F7B9-4369-8BE8-E2A2ECE8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7E3A-E877-4DC7-A0C7-3EAB8B1A4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053B6-895C-4A6D-B50B-978877550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67B60-4C7B-443E-9465-CFE5BFD7A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0108D-F043-4392-BB54-1ACE6A82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44431-1893-4306-BAF8-E5D99C20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19EC2-724B-4AEF-B88F-E2362B8C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554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D503-9157-494A-9399-079F67CE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98A4C-D520-4597-8515-3B55768E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E3DAD-C236-477B-911F-A68711F7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52AAE-FD9B-42BF-99D6-B9F4A949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979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8B761-259D-450E-AE69-3E947EC76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3FC8AC-3C4A-4B61-A154-C210D821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A8630-ABCB-4DA0-806C-6DA170D1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10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57D0-EA43-407B-994A-C5010A83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EC5CA-F5CB-43F0-86FB-0639EE6A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DEF31-A422-46DD-96D4-6D51226C6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D0465-4BAA-43A9-9308-785F53A7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2E71E-C23C-4E09-B7D9-72528CBB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73384-E831-432B-B031-515D691E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169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3947-5A71-4295-95BA-E2F1A4E6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1B6D8-FABE-4AE8-9543-7D920E786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E1397-A1F3-4FBB-8749-DFA6074F3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E6563-CE5D-4CBB-9902-FEC00C2D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9400C-8E15-4D3E-A3CE-F5AE35CD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C0410-A383-4691-BD62-86A7BAFA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7824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BDD4D-C33F-4A35-8BDA-DED75C35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D72A0-37E1-4CC1-AF02-BC41B7215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75276-0D14-44E3-8EFB-640899269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5358-8F47-4E5A-914A-C2720D266D48}" type="datetimeFigureOut">
              <a:rPr lang="LID4096" smtClean="0"/>
              <a:t>12/07/2021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3803-B299-4DE1-8A24-3A8EC73CA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DAEAE-7700-4AFB-A094-6DF23CF77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52A5-17FD-4C99-9DCA-E815DAB18EFA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13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www.bibliotheek.nl/catalogus/titel.432608117.html/de-meisjes/" TargetMode="External"/><Relationship Id="rId18" Type="http://schemas.microsoft.com/office/2007/relationships/hdphoto" Target="../media/hdphoto2.wdp"/><Relationship Id="rId3" Type="http://schemas.openxmlformats.org/officeDocument/2006/relationships/hyperlink" Target="https://www.bibliotheek.nl/catalogus/titel.432936602.html/vieze-versjes/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20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hyperlink" Target="https://www.bibliotheek.nl/catalogus/titel.432608168.html/stinkend-rijk-worden/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s://www.bibliotheek.nl/catalogus/titel.434339989.html/er-was-misschien-eens-2/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7.jpeg"/><Relationship Id="rId9" Type="http://schemas.openxmlformats.org/officeDocument/2006/relationships/hyperlink" Target="https://www.bibliotheek.nl/catalogus/titel.422755966.html/verhalen-over-kinderen-die-anders-durven-te-zijn/" TargetMode="External"/><Relationship Id="rId1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bibliotheek.nl/catalogus/titel.422940976.html/zoek-/" TargetMode="External"/><Relationship Id="rId1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12" Type="http://schemas.openxmlformats.org/officeDocument/2006/relationships/image" Target="../media/image26.jpeg"/><Relationship Id="rId17" Type="http://schemas.openxmlformats.org/officeDocument/2006/relationships/hyperlink" Target="https://www.bibliotheek.nl/catalogus/titel.432229043.html/escape-boek/" TargetMode="External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bliotheek.nl/catalogus/titel.430229690.html/magische-zeewezens/" TargetMode="External"/><Relationship Id="rId11" Type="http://schemas.openxmlformats.org/officeDocument/2006/relationships/hyperlink" Target="https://www.bibliotheek.nl/catalogus/titel.422375500.html/het-hersenhotel/" TargetMode="External"/><Relationship Id="rId5" Type="http://schemas.openxmlformats.org/officeDocument/2006/relationships/image" Target="../media/image24.jpeg"/><Relationship Id="rId1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hyperlink" Target="https://www.bibliotheek.nl/catalogus/titel.432254501.html/wie-liet-die-scheet-/" TargetMode="External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s://www.bibliotheek.nl/catalogus/titel.433590238.html/de-nepvampier/" TargetMode="External"/><Relationship Id="rId1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hyperlink" Target="https://www.bibliotheek.nl/catalogus/titel.43223201X.html/films-die-nergens-draaien/" TargetMode="External"/><Relationship Id="rId12" Type="http://schemas.openxmlformats.org/officeDocument/2006/relationships/image" Target="../media/image32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s://www.bibliotheek.nl/catalogus/titel.433368837.html/wie-achter-deze-deur-verdwaalt/" TargetMode="External"/><Relationship Id="rId5" Type="http://schemas.microsoft.com/office/2007/relationships/hdphoto" Target="../media/hdphoto1.wdp"/><Relationship Id="rId15" Type="http://schemas.openxmlformats.org/officeDocument/2006/relationships/hyperlink" Target="https://www.bibliotheek.nl/catalogus/titel.432215867.html/ontwerpen---overwinnen/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9.png"/><Relationship Id="rId9" Type="http://schemas.openxmlformats.org/officeDocument/2006/relationships/hyperlink" Target="https://www.bibliotheek.nl/catalogus/titel.432475923.html/luna/" TargetMode="External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s://www.bibliotheek.nl/catalogus/titel.428137687.html/de-neehoorn/" TargetMode="External"/><Relationship Id="rId1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hyperlink" Target="https://www.bibliotheek.nl/catalogus/titel.43311049X.html/dromer/" TargetMode="External"/><Relationship Id="rId12" Type="http://schemas.openxmlformats.org/officeDocument/2006/relationships/image" Target="../media/image13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bibliotheek.nl/catalogus/titel.433169931.html/zo-klinkt-verandering/" TargetMode="External"/><Relationship Id="rId5" Type="http://schemas.openxmlformats.org/officeDocument/2006/relationships/image" Target="../media/image10.jpeg"/><Relationship Id="rId15" Type="http://schemas.openxmlformats.org/officeDocument/2006/relationships/hyperlink" Target="https://www.bibliotheek.nl/catalogus/titel.424160501.html/dinges/" TargetMode="External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hyperlink" Target="https://www.bibliotheek.nl/catalogus/titel.426229088.html/de-piraten-komen-/" TargetMode="External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sphalt Wallpapers - Top Free Asphalt Backgrounds - WallpaperAccess">
            <a:extLst>
              <a:ext uri="{FF2B5EF4-FFF2-40B4-BE49-F238E27FC236}">
                <a16:creationId xmlns:a16="http://schemas.microsoft.com/office/drawing/2014/main" id="{0E0453A6-A76B-46EB-BB2C-3201454B9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ime Bomb PNG Clipart | PNG All">
            <a:extLst>
              <a:ext uri="{FF2B5EF4-FFF2-40B4-BE49-F238E27FC236}">
                <a16:creationId xmlns:a16="http://schemas.microsoft.com/office/drawing/2014/main" id="{B74CB915-F7BD-404B-BEF6-E9AC770A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1122363"/>
            <a:ext cx="8488363" cy="55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FF237-BFB1-4925-B5B8-79CCCEC56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4491" y="356931"/>
            <a:ext cx="9144000" cy="1043855"/>
          </a:xfrm>
        </p:spPr>
        <p:txBody>
          <a:bodyPr/>
          <a:lstStyle/>
          <a:p>
            <a:r>
              <a:rPr lang="nl-NL" b="1">
                <a:solidFill>
                  <a:schemeClr val="bg1"/>
                </a:solidFill>
                <a:latin typeface="+mn-lt"/>
              </a:rPr>
              <a:t>Voorlezen of je leven!</a:t>
            </a:r>
            <a:endParaRPr lang="LID4096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37B474-50EC-4172-BEEA-3BA862E55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4" y="943587"/>
            <a:ext cx="2682833" cy="34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ze Versjes, Naomi Tieman | 9789401473927 | Boeken | bol.com">
            <a:hlinkClick r:id="rId3"/>
            <a:extLst>
              <a:ext uri="{FF2B5EF4-FFF2-40B4-BE49-F238E27FC236}">
                <a16:creationId xmlns:a16="http://schemas.microsoft.com/office/drawing/2014/main" id="{08D6C4E8-856C-4BB7-B5DB-EEA962BF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595">
            <a:off x="3710667" y="3830774"/>
            <a:ext cx="2469237" cy="291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Marquee Light Board Sign Stock Footage Video (100% Royalty-free)  33340897 | Shutterstock">
            <a:extLst>
              <a:ext uri="{FF2B5EF4-FFF2-40B4-BE49-F238E27FC236}">
                <a16:creationId xmlns:a16="http://schemas.microsoft.com/office/drawing/2014/main" id="{A4135029-5E68-4EBC-9ED2-9B57068F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250" l="5516" r="94249">
                        <a14:foregroundMark x1="5869" y1="11875" x2="7042" y2="84375"/>
                        <a14:foregroundMark x1="7042" y1="84375" x2="5751" y2="70000"/>
                        <a14:foregroundMark x1="93192" y1="11458" x2="94366" y2="87500"/>
                        <a14:foregroundMark x1="93897" y1="88125" x2="85915" y2="91250"/>
                        <a14:foregroundMark x1="85915" y1="91250" x2="72535" y2="89583"/>
                        <a14:foregroundMark x1="83685" y1="11458" x2="68897" y2="11250"/>
                        <a14:foregroundMark x1="36268" y1="9792" x2="69366" y2="12292"/>
                        <a14:foregroundMark x1="18897" y1="10833" x2="28991" y2="11042"/>
                        <a14:foregroundMark x1="10915" y1="11458" x2="19014" y2="10000"/>
                        <a14:foregroundMark x1="5516" y1="86042" x2="8568" y2="90000"/>
                        <a14:foregroundMark x1="17488" y1="88750" x2="21714" y2="88750"/>
                        <a14:foregroundMark x1="33333" y1="90000" x2="40141" y2="89792"/>
                        <a14:foregroundMark x1="53404" y1="89375" x2="59272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275">
            <a:off x="7293172" y="1756"/>
            <a:ext cx="5455340" cy="30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4" descr="Afbeelding met tekst, persoon, binnen, geel&#10;&#10;Automatisch gegenereerde beschrijving">
            <a:extLst>
              <a:ext uri="{FF2B5EF4-FFF2-40B4-BE49-F238E27FC236}">
                <a16:creationId xmlns:a16="http://schemas.microsoft.com/office/drawing/2014/main" id="{BA283EDD-FCB7-43CC-BB4B-CAD4EC973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3729718" cy="4351338"/>
          </a:xfr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A37484A-2BF4-46F8-83ED-A6F9E8AAB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" y="-517581"/>
            <a:ext cx="3390932" cy="435133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4EF135A-173D-437D-BD7D-B806687C2AD9}"/>
              </a:ext>
            </a:extLst>
          </p:cNvPr>
          <p:cNvSpPr txBox="1"/>
          <p:nvPr/>
        </p:nvSpPr>
        <p:spPr>
          <a:xfrm rot="676897">
            <a:off x="6502115" y="799592"/>
            <a:ext cx="70390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/>
              <a:t>Voorleestips!</a:t>
            </a:r>
          </a:p>
          <a:p>
            <a:pPr algn="ctr"/>
            <a:endParaRPr lang="nl-NL" sz="1800"/>
          </a:p>
          <a:p>
            <a:pPr marL="285750" indent="-285750" algn="ctr">
              <a:buFontTx/>
              <a:buChar char="-"/>
            </a:pPr>
            <a:r>
              <a:rPr lang="nl-NL" sz="1800"/>
              <a:t>Weet wat je leest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Kies een verhaal dat je leuk vindt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Kies een boek met korte verhalen</a:t>
            </a:r>
          </a:p>
        </p:txBody>
      </p:sp>
      <p:pic>
        <p:nvPicPr>
          <p:cNvPr id="3074" name="Picture 2" descr="Verhalen over kinderen die anders durven te zijn, Ben Brooks |  9789048318001 | Boeken | bol.com">
            <a:hlinkClick r:id="rId9"/>
            <a:extLst>
              <a:ext uri="{FF2B5EF4-FFF2-40B4-BE49-F238E27FC236}">
                <a16:creationId xmlns:a16="http://schemas.microsoft.com/office/drawing/2014/main" id="{BB8370F4-1D03-4409-ADD4-13C6C094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706">
            <a:off x="10097632" y="3593447"/>
            <a:ext cx="2200171" cy="29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inkend rijk worden - Querido">
            <a:hlinkClick r:id="rId11"/>
            <a:extLst>
              <a:ext uri="{FF2B5EF4-FFF2-40B4-BE49-F238E27FC236}">
                <a16:creationId xmlns:a16="http://schemas.microsoft.com/office/drawing/2014/main" id="{7A871F92-92B6-4834-BA3F-197E6418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552">
            <a:off x="8081516" y="3611668"/>
            <a:ext cx="2142124" cy="30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meisjes, Annet Schaap | 9789045126692 | Boeken | bol.com">
            <a:hlinkClick r:id="rId13"/>
            <a:extLst>
              <a:ext uri="{FF2B5EF4-FFF2-40B4-BE49-F238E27FC236}">
                <a16:creationId xmlns:a16="http://schemas.microsoft.com/office/drawing/2014/main" id="{781AD1D8-0525-463A-BA20-AFF3EE56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036">
            <a:off x="6125981" y="3803726"/>
            <a:ext cx="2123819" cy="27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r was misschien eens 2, Kamiel de Bruyne | 9789464013047 | Boeken | bol.com">
            <a:hlinkClick r:id="rId15"/>
            <a:extLst>
              <a:ext uri="{FF2B5EF4-FFF2-40B4-BE49-F238E27FC236}">
                <a16:creationId xmlns:a16="http://schemas.microsoft.com/office/drawing/2014/main" id="{4C9A799D-FFC0-4AFF-9728-D3DC0C83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459">
            <a:off x="4198659" y="218132"/>
            <a:ext cx="2248865" cy="26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ight Box PNG Images | Vector and PSD Files | Free Download on Pngtree">
            <a:extLst>
              <a:ext uri="{FF2B5EF4-FFF2-40B4-BE49-F238E27FC236}">
                <a16:creationId xmlns:a16="http://schemas.microsoft.com/office/drawing/2014/main" id="{6DEC346E-9DB5-49E6-8E7D-4E9CBA70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4444" y1="36389" x2="13056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35" y="5099015"/>
            <a:ext cx="1963083" cy="19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1D1FA-93FC-4308-9799-FB548029C825}"/>
              </a:ext>
            </a:extLst>
          </p:cNvPr>
          <p:cNvSpPr txBox="1"/>
          <p:nvPr/>
        </p:nvSpPr>
        <p:spPr>
          <a:xfrm>
            <a:off x="7702356" y="5856093"/>
            <a:ext cx="12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bg1"/>
                </a:solidFill>
              </a:rPr>
              <a:t>Boekentips</a:t>
            </a:r>
            <a:endParaRPr lang="LID4096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02C43-6034-49B6-99FB-9F4967F8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133" y="2395746"/>
            <a:ext cx="10515600" cy="1325563"/>
          </a:xfrm>
        </p:spPr>
        <p:txBody>
          <a:bodyPr/>
          <a:lstStyle/>
          <a:p>
            <a:r>
              <a:rPr lang="nl-NL" b="1" u="sng"/>
              <a:t>Kort en krachtig voorlezen</a:t>
            </a:r>
            <a:endParaRPr lang="LID4096" b="1" u="sng"/>
          </a:p>
        </p:txBody>
      </p:sp>
    </p:spTree>
    <p:extLst>
      <p:ext uri="{BB962C8B-B14F-4D97-AF65-F5344CB8AC3E}">
        <p14:creationId xmlns:p14="http://schemas.microsoft.com/office/powerpoint/2010/main" val="328746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C51543EB-5931-44B0-8817-219DC8E81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5801784" cy="4351338"/>
          </a:xfrm>
        </p:spPr>
      </p:pic>
      <p:pic>
        <p:nvPicPr>
          <p:cNvPr id="3" name="Picture 2" descr="Wie liet die scheet?, Phyllis Hart | 9789059249370 | Boeken | bol.com">
            <a:hlinkClick r:id="rId4"/>
            <a:extLst>
              <a:ext uri="{FF2B5EF4-FFF2-40B4-BE49-F238E27FC236}">
                <a16:creationId xmlns:a16="http://schemas.microsoft.com/office/drawing/2014/main" id="{9C19D7F4-7271-41B1-90A8-90FCA0C5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705">
            <a:off x="5714477" y="1189911"/>
            <a:ext cx="2084603" cy="25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gische zeewezens, Giuseppe D&amp;#39;Anna | 9789464040371 | Boeken | bol.com">
            <a:hlinkClick r:id="rId6"/>
            <a:extLst>
              <a:ext uri="{FF2B5EF4-FFF2-40B4-BE49-F238E27FC236}">
                <a16:creationId xmlns:a16="http://schemas.microsoft.com/office/drawing/2014/main" id="{6F572BAB-68C5-4A16-BB67-DBA39785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368">
            <a:off x="5342728" y="3994831"/>
            <a:ext cx="2321849" cy="25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d Marquee Light Board Sign Stock Footage Video (100% Royalty-free)  33340897 | Shutterstock">
            <a:extLst>
              <a:ext uri="{FF2B5EF4-FFF2-40B4-BE49-F238E27FC236}">
                <a16:creationId xmlns:a16="http://schemas.microsoft.com/office/drawing/2014/main" id="{0CC0436B-37F4-40A4-BC5D-BB2B9B1C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2" b="91250" l="5516" r="94249">
                        <a14:foregroundMark x1="5869" y1="11875" x2="7042" y2="84375"/>
                        <a14:foregroundMark x1="7042" y1="84375" x2="5751" y2="70000"/>
                        <a14:foregroundMark x1="93192" y1="11458" x2="94366" y2="87500"/>
                        <a14:foregroundMark x1="93897" y1="88125" x2="85915" y2="91250"/>
                        <a14:foregroundMark x1="85915" y1="91250" x2="72535" y2="89583"/>
                        <a14:foregroundMark x1="83685" y1="11458" x2="68897" y2="11250"/>
                        <a14:foregroundMark x1="36268" y1="9792" x2="69366" y2="12292"/>
                        <a14:foregroundMark x1="18897" y1="10833" x2="28991" y2="11042"/>
                        <a14:foregroundMark x1="10915" y1="11458" x2="19014" y2="10000"/>
                        <a14:foregroundMark x1="5516" y1="86042" x2="8568" y2="90000"/>
                        <a14:foregroundMark x1="17488" y1="88750" x2="21714" y2="88750"/>
                        <a14:foregroundMark x1="33333" y1="90000" x2="40141" y2="89792"/>
                        <a14:foregroundMark x1="53404" y1="89375" x2="59272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275">
            <a:off x="7293978" y="-125459"/>
            <a:ext cx="5455340" cy="30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35C83D68-A039-4584-9612-FADD6632C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5" y="-431314"/>
            <a:ext cx="3390932" cy="4351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02C43-6034-49B6-99FB-9F4967F8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444" y="-135652"/>
            <a:ext cx="10515600" cy="1325563"/>
          </a:xfrm>
        </p:spPr>
        <p:txBody>
          <a:bodyPr/>
          <a:lstStyle/>
          <a:p>
            <a:r>
              <a:rPr lang="nl-NL" b="1" u="sng"/>
              <a:t>Gezellig samen lezen</a:t>
            </a:r>
            <a:endParaRPr lang="LID4096" b="1" u="sng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1C0E83-7283-46B0-B394-EAF921CC98A2}"/>
              </a:ext>
            </a:extLst>
          </p:cNvPr>
          <p:cNvSpPr txBox="1"/>
          <p:nvPr/>
        </p:nvSpPr>
        <p:spPr>
          <a:xfrm rot="698456">
            <a:off x="6613019" y="534092"/>
            <a:ext cx="68172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/>
              <a:t>Voorleestips!</a:t>
            </a:r>
          </a:p>
          <a:p>
            <a:pPr algn="ctr"/>
            <a:endParaRPr lang="nl-NL" sz="1800"/>
          </a:p>
          <a:p>
            <a:pPr marL="285750" indent="-285750" algn="ctr">
              <a:buFontTx/>
              <a:buChar char="-"/>
            </a:pPr>
            <a:r>
              <a:rPr lang="nl-NL" sz="1800"/>
              <a:t>Weet wat je leest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Zorg dat jij en de luisteraar lekker zit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Praat over het verhaal en stel vragen</a:t>
            </a:r>
          </a:p>
          <a:p>
            <a:pPr marL="285750" indent="-285750" algn="ctr">
              <a:buFontTx/>
              <a:buChar char="-"/>
            </a:pPr>
            <a:r>
              <a:rPr lang="nl-NL"/>
              <a:t>Laat de luisteraar dingen aanwijzen</a:t>
            </a:r>
            <a:endParaRPr lang="nl-NL" sz="1800"/>
          </a:p>
        </p:txBody>
      </p:sp>
      <p:pic>
        <p:nvPicPr>
          <p:cNvPr id="11" name="Picture 4" descr="Het Hersenhotel - Kinderboekenjuf.nl">
            <a:hlinkClick r:id="rId11"/>
            <a:extLst>
              <a:ext uri="{FF2B5EF4-FFF2-40B4-BE49-F238E27FC236}">
                <a16:creationId xmlns:a16="http://schemas.microsoft.com/office/drawing/2014/main" id="{B21B321A-8E4B-4C1D-91F9-330CA2F6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923">
            <a:off x="9007306" y="2915303"/>
            <a:ext cx="1945710" cy="24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ek! - Saskia Halfmouw - Kinderboeken.nl">
            <a:hlinkClick r:id="rId13"/>
            <a:extLst>
              <a:ext uri="{FF2B5EF4-FFF2-40B4-BE49-F238E27FC236}">
                <a16:creationId xmlns:a16="http://schemas.microsoft.com/office/drawing/2014/main" id="{E62AC1B1-1F51-41B2-B028-A36F0859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682">
            <a:off x="7317386" y="3636433"/>
            <a:ext cx="2191138" cy="28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ght Box PNG Images | Vector and PSD Files | Free Download on Pngtree">
            <a:extLst>
              <a:ext uri="{FF2B5EF4-FFF2-40B4-BE49-F238E27FC236}">
                <a16:creationId xmlns:a16="http://schemas.microsoft.com/office/drawing/2014/main" id="{96C14903-E321-4DEF-B126-4212966C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4444" y1="36389" x2="13056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079" y="5115126"/>
            <a:ext cx="1963083" cy="19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B5E20C-6066-4111-95B9-6DD0FE173270}"/>
              </a:ext>
            </a:extLst>
          </p:cNvPr>
          <p:cNvSpPr txBox="1"/>
          <p:nvPr/>
        </p:nvSpPr>
        <p:spPr>
          <a:xfrm>
            <a:off x="8385100" y="5872204"/>
            <a:ext cx="12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bg1"/>
                </a:solidFill>
              </a:rPr>
              <a:t>Boekentips</a:t>
            </a:r>
            <a:endParaRPr lang="LID4096" b="1">
              <a:solidFill>
                <a:schemeClr val="bg1"/>
              </a:solidFill>
            </a:endParaRPr>
          </a:p>
        </p:txBody>
      </p:sp>
      <p:pic>
        <p:nvPicPr>
          <p:cNvPr id="4102" name="Picture 6" descr="Escape boek – De geheime code van de Grote Kluis, Ivan Tapia |  9789493236004 | Boeken | bol.com">
            <a:hlinkClick r:id="rId17"/>
            <a:extLst>
              <a:ext uri="{FF2B5EF4-FFF2-40B4-BE49-F238E27FC236}">
                <a16:creationId xmlns:a16="http://schemas.microsoft.com/office/drawing/2014/main" id="{5A878258-E582-447E-80EB-E8282E57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807">
            <a:off x="10405752" y="3799661"/>
            <a:ext cx="1608483" cy="24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5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binnen, zaal, auditorium&#10;&#10;Automatisch gegenereerde beschrijving">
            <a:extLst>
              <a:ext uri="{FF2B5EF4-FFF2-40B4-BE49-F238E27FC236}">
                <a16:creationId xmlns:a16="http://schemas.microsoft.com/office/drawing/2014/main" id="{3A0E5F8F-FE92-45D2-9F21-25F9AFBB6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22" y="2506662"/>
            <a:ext cx="5880678" cy="4351338"/>
          </a:xfrm>
        </p:spPr>
      </p:pic>
      <p:pic>
        <p:nvPicPr>
          <p:cNvPr id="1026" name="Picture 2" descr="Red Marquee Light Board Sign Stock Footage Video (100% Royalty-free)  33340897 | Shutterstock">
            <a:extLst>
              <a:ext uri="{FF2B5EF4-FFF2-40B4-BE49-F238E27FC236}">
                <a16:creationId xmlns:a16="http://schemas.microsoft.com/office/drawing/2014/main" id="{61902015-DABB-4DB7-A74B-CA7A4BE8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2" b="91250" l="5516" r="94249">
                        <a14:foregroundMark x1="5869" y1="11875" x2="7042" y2="84375"/>
                        <a14:foregroundMark x1="7042" y1="84375" x2="5751" y2="70000"/>
                        <a14:foregroundMark x1="93192" y1="11458" x2="94366" y2="87500"/>
                        <a14:foregroundMark x1="93897" y1="88125" x2="85915" y2="91250"/>
                        <a14:foregroundMark x1="85915" y1="91250" x2="72535" y2="89583"/>
                        <a14:foregroundMark x1="83685" y1="11458" x2="68897" y2="11250"/>
                        <a14:foregroundMark x1="36268" y1="9792" x2="69366" y2="12292"/>
                        <a14:foregroundMark x1="18897" y1="10833" x2="28991" y2="11042"/>
                        <a14:foregroundMark x1="10915" y1="11458" x2="19014" y2="10000"/>
                        <a14:foregroundMark x1="5516" y1="86042" x2="8568" y2="90000"/>
                        <a14:foregroundMark x1="17488" y1="88750" x2="21714" y2="88750"/>
                        <a14:foregroundMark x1="33333" y1="90000" x2="40141" y2="89792"/>
                        <a14:foregroundMark x1="53404" y1="89375" x2="59272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770">
            <a:off x="-668057" y="-54362"/>
            <a:ext cx="5455340" cy="30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F27B43B-C479-4D63-A256-593C16C75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16" y="-293645"/>
            <a:ext cx="3390931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02C43-6034-49B6-99FB-9F4967F8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623" y="0"/>
            <a:ext cx="10515600" cy="1325563"/>
          </a:xfrm>
        </p:spPr>
        <p:txBody>
          <a:bodyPr/>
          <a:lstStyle/>
          <a:p>
            <a:r>
              <a:rPr lang="nl-NL" b="1" u="sng"/>
              <a:t>Verhalen slurpen</a:t>
            </a:r>
            <a:endParaRPr lang="LID4096" b="1" u="sng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D077B29-27DB-41D0-A549-CF7258DB851A}"/>
              </a:ext>
            </a:extLst>
          </p:cNvPr>
          <p:cNvSpPr txBox="1"/>
          <p:nvPr/>
        </p:nvSpPr>
        <p:spPr>
          <a:xfrm rot="20522365">
            <a:off x="-1698289" y="605191"/>
            <a:ext cx="7515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/>
              <a:t>Voorleestips!</a:t>
            </a:r>
          </a:p>
          <a:p>
            <a:pPr algn="ctr"/>
            <a:endParaRPr lang="nl-NL" sz="1800"/>
          </a:p>
          <a:p>
            <a:pPr marL="285750" indent="-285750" algn="ctr">
              <a:buFontTx/>
              <a:buChar char="-"/>
            </a:pPr>
            <a:r>
              <a:rPr lang="nl-NL" sz="1800"/>
              <a:t>Weet wat je leest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Kies een origineel boek</a:t>
            </a:r>
          </a:p>
          <a:p>
            <a:pPr marL="285750" indent="-285750" algn="ctr">
              <a:buFontTx/>
              <a:buChar char="-"/>
            </a:pPr>
            <a:r>
              <a:rPr lang="nl-NL" sz="1800"/>
              <a:t>Besteed aandacht aan moeilijke woorden </a:t>
            </a:r>
          </a:p>
          <a:p>
            <a:pPr algn="ctr"/>
            <a:r>
              <a:rPr lang="nl-NL" sz="1800"/>
              <a:t>Vermijd ze niet maar leg ze uit</a:t>
            </a:r>
          </a:p>
        </p:txBody>
      </p:sp>
      <p:pic>
        <p:nvPicPr>
          <p:cNvPr id="1030" name="Picture 6" descr="Films die nergens draaien, Yorick Goldewijk | 9789021681825 | Boeken |  bol.com">
            <a:hlinkClick r:id="rId7"/>
            <a:extLst>
              <a:ext uri="{FF2B5EF4-FFF2-40B4-BE49-F238E27FC236}">
                <a16:creationId xmlns:a16="http://schemas.microsoft.com/office/drawing/2014/main" id="{A02B4226-A3F0-468E-AD10-E03C688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463">
            <a:off x="103397" y="4128681"/>
            <a:ext cx="1860832" cy="26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na, Pieter Koolwijk | 9789047712503 | Boeken | bol.com">
            <a:hlinkClick r:id="rId9"/>
            <a:extLst>
              <a:ext uri="{FF2B5EF4-FFF2-40B4-BE49-F238E27FC236}">
                <a16:creationId xmlns:a16="http://schemas.microsoft.com/office/drawing/2014/main" id="{CD9B533B-7762-4037-90C4-0A3728AF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029">
            <a:off x="1945111" y="3496977"/>
            <a:ext cx="1795954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e achter deze deur verdwaalt, Rindert Kromhout | 9789025881818 | Boeken |  bol.com">
            <a:hlinkClick r:id="rId11"/>
            <a:extLst>
              <a:ext uri="{FF2B5EF4-FFF2-40B4-BE49-F238E27FC236}">
                <a16:creationId xmlns:a16="http://schemas.microsoft.com/office/drawing/2014/main" id="{952EDE44-1D1C-4203-9765-24B568ED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803">
            <a:off x="3641143" y="4195017"/>
            <a:ext cx="1789095" cy="26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 Nepvampier (ebook), Sophia Drenth | 9789464208122 | Boeken | bol.com">
            <a:hlinkClick r:id="rId13"/>
            <a:extLst>
              <a:ext uri="{FF2B5EF4-FFF2-40B4-BE49-F238E27FC236}">
                <a16:creationId xmlns:a16="http://schemas.microsoft.com/office/drawing/2014/main" id="{0BA03EE2-F2FD-4AE3-A356-05205200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23" y="2159432"/>
            <a:ext cx="1591337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t huis der verwondering – ontwerpen en overwinnen | Kinderboekwinkel  Utrecht">
            <a:hlinkClick r:id="rId15"/>
            <a:extLst>
              <a:ext uri="{FF2B5EF4-FFF2-40B4-BE49-F238E27FC236}">
                <a16:creationId xmlns:a16="http://schemas.microsoft.com/office/drawing/2014/main" id="{178440CB-0663-4E66-A3EF-FD13F1AE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564">
            <a:off x="5748712" y="1049734"/>
            <a:ext cx="1596761" cy="24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ght Box PNG Images | Vector and PSD Files | Free Download on Pngtree">
            <a:extLst>
              <a:ext uri="{FF2B5EF4-FFF2-40B4-BE49-F238E27FC236}">
                <a16:creationId xmlns:a16="http://schemas.microsoft.com/office/drawing/2014/main" id="{B696BDE8-7187-43DF-ACF9-AEFE0CF7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4444" y1="36389" x2="13056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42" y="5142533"/>
            <a:ext cx="1963083" cy="19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55879-2AA7-47F8-BBAC-4637A8F7EC5C}"/>
              </a:ext>
            </a:extLst>
          </p:cNvPr>
          <p:cNvSpPr txBox="1"/>
          <p:nvPr/>
        </p:nvSpPr>
        <p:spPr>
          <a:xfrm>
            <a:off x="2203463" y="5899611"/>
            <a:ext cx="12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bg1"/>
                </a:solidFill>
              </a:rPr>
              <a:t>Boekentips</a:t>
            </a:r>
            <a:endParaRPr lang="LID4096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8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8BB6-DB7C-45F2-85D2-96EE9517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Tips voor het voorlezen</a:t>
            </a:r>
            <a:endParaRPr lang="LID4096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2DE42-B78D-42FA-8927-D0DF57F21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Vul aan…</a:t>
            </a:r>
            <a:endParaRPr lang="LID4096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AB78CDB-02ED-496D-800D-3541A3E98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4" y="943587"/>
            <a:ext cx="2682833" cy="34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235D-4C2C-4FF0-86D3-FA51E1A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638173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b="1"/>
              <a:t>Tongbrekers</a:t>
            </a:r>
            <a:endParaRPr lang="LID4096" sz="5400" b="1"/>
          </a:p>
        </p:txBody>
      </p:sp>
      <p:pic>
        <p:nvPicPr>
          <p:cNvPr id="1026" name="Picture 2" descr="26 ideeën over Tegeltjes | spreuken, grappige teksten, teksten">
            <a:extLst>
              <a:ext uri="{FF2B5EF4-FFF2-40B4-BE49-F238E27FC236}">
                <a16:creationId xmlns:a16="http://schemas.microsoft.com/office/drawing/2014/main" id="{793A7A21-0E33-47CB-897B-3B1FFFAB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3404-E053-4AF3-8446-CAB5A47E5D23}"/>
              </a:ext>
            </a:extLst>
          </p:cNvPr>
          <p:cNvSpPr txBox="1"/>
          <p:nvPr/>
        </p:nvSpPr>
        <p:spPr>
          <a:xfrm>
            <a:off x="6321125" y="1905505"/>
            <a:ext cx="3743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>
                <a:latin typeface="Monotype Corsiva" panose="03010101010201010101" pitchFamily="66" charset="0"/>
              </a:rPr>
              <a:t>Er zit kroepoek in de zak van mijn broekpakbroek</a:t>
            </a:r>
            <a:endParaRPr lang="LID4096" sz="4800">
              <a:latin typeface="Monotype Corsiva" panose="03010101010201010101" pitchFamily="66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9CB8C-CAD2-4A98-93C9-ECD1F019E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323864" y="10230"/>
            <a:ext cx="1573149" cy="201870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63B3DC-2849-4528-B093-AB43AB4BF92E}"/>
              </a:ext>
            </a:extLst>
          </p:cNvPr>
          <p:cNvSpPr txBox="1"/>
          <p:nvPr/>
        </p:nvSpPr>
        <p:spPr>
          <a:xfrm>
            <a:off x="314143" y="3634949"/>
            <a:ext cx="4386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Volume:</a:t>
            </a:r>
          </a:p>
          <a:p>
            <a:r>
              <a:rPr lang="nl-NL"/>
              <a:t>Lees dit nu voor met het volume die </a:t>
            </a:r>
          </a:p>
          <a:p>
            <a:r>
              <a:rPr lang="nl-NL"/>
              <a:t>je zou gebruiken als een zin heel spannend is</a:t>
            </a:r>
          </a:p>
        </p:txBody>
      </p:sp>
    </p:spTree>
    <p:extLst>
      <p:ext uri="{BB962C8B-B14F-4D97-AF65-F5344CB8AC3E}">
        <p14:creationId xmlns:p14="http://schemas.microsoft.com/office/powerpoint/2010/main" val="22931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235D-4C2C-4FF0-86D3-FA51E1A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638173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b="1"/>
              <a:t>Tongbrekers</a:t>
            </a:r>
            <a:endParaRPr lang="LID4096" sz="5400" b="1"/>
          </a:p>
        </p:txBody>
      </p:sp>
      <p:pic>
        <p:nvPicPr>
          <p:cNvPr id="1026" name="Picture 2" descr="26 ideeën over Tegeltjes | spreuken, grappige teksten, teksten">
            <a:extLst>
              <a:ext uri="{FF2B5EF4-FFF2-40B4-BE49-F238E27FC236}">
                <a16:creationId xmlns:a16="http://schemas.microsoft.com/office/drawing/2014/main" id="{793A7A21-0E33-47CB-897B-3B1FFFAB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3404-E053-4AF3-8446-CAB5A47E5D23}"/>
              </a:ext>
            </a:extLst>
          </p:cNvPr>
          <p:cNvSpPr txBox="1"/>
          <p:nvPr/>
        </p:nvSpPr>
        <p:spPr>
          <a:xfrm>
            <a:off x="6321125" y="2274838"/>
            <a:ext cx="3743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>
                <a:latin typeface="Monotype Corsiva" panose="03010101010201010101" pitchFamily="66" charset="0"/>
              </a:rPr>
              <a:t>Achtentachtig achterdochtige doktersdochters</a:t>
            </a:r>
            <a:endParaRPr lang="LID4096" sz="4800">
              <a:latin typeface="Monotype Corsiva" panose="03010101010201010101" pitchFamily="66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9CB8C-CAD2-4A98-93C9-ECD1F019E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323864" y="10230"/>
            <a:ext cx="1573149" cy="20187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7EFD2AF-8994-4C49-AB32-D94819F090FE}"/>
              </a:ext>
            </a:extLst>
          </p:cNvPr>
          <p:cNvSpPr txBox="1"/>
          <p:nvPr/>
        </p:nvSpPr>
        <p:spPr>
          <a:xfrm>
            <a:off x="256010" y="3289661"/>
            <a:ext cx="47471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Lees dit nu voor met de klemtoon </a:t>
            </a:r>
          </a:p>
          <a:p>
            <a:r>
              <a:rPr lang="nl-NL"/>
              <a:t>steeds op een ander woord: </a:t>
            </a:r>
          </a:p>
          <a:p>
            <a:endParaRPr lang="nl-NL"/>
          </a:p>
          <a:p>
            <a:r>
              <a:rPr lang="nl-NL"/>
              <a:t>1. </a:t>
            </a:r>
            <a:r>
              <a:rPr lang="nl-NL" u="sng"/>
              <a:t>Achtentachtig</a:t>
            </a:r>
            <a:r>
              <a:rPr lang="nl-NL"/>
              <a:t> achterdochtige doktersdochters</a:t>
            </a:r>
          </a:p>
          <a:p>
            <a:r>
              <a:rPr lang="nl-NL"/>
              <a:t>2. Achtentachtig </a:t>
            </a:r>
            <a:r>
              <a:rPr lang="nl-NL" u="sng"/>
              <a:t>achterdochtige</a:t>
            </a:r>
            <a:r>
              <a:rPr lang="nl-NL"/>
              <a:t> doktersdochters</a:t>
            </a:r>
          </a:p>
          <a:p>
            <a:r>
              <a:rPr lang="nl-NL"/>
              <a:t>3. Achtentachtig achterdochtige </a:t>
            </a:r>
            <a:r>
              <a:rPr lang="nl-NL" u="sng"/>
              <a:t>doktersdochters</a:t>
            </a:r>
            <a:endParaRPr lang="LID4096" u="sng"/>
          </a:p>
          <a:p>
            <a:endParaRPr lang="LID4096"/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34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235D-4C2C-4FF0-86D3-FA51E1A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638173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b="1"/>
              <a:t>Tongbrekers</a:t>
            </a:r>
            <a:endParaRPr lang="LID4096" sz="5400" b="1"/>
          </a:p>
        </p:txBody>
      </p:sp>
      <p:pic>
        <p:nvPicPr>
          <p:cNvPr id="1026" name="Picture 2" descr="26 ideeën over Tegeltjes | spreuken, grappige teksten, teksten">
            <a:extLst>
              <a:ext uri="{FF2B5EF4-FFF2-40B4-BE49-F238E27FC236}">
                <a16:creationId xmlns:a16="http://schemas.microsoft.com/office/drawing/2014/main" id="{793A7A21-0E33-47CB-897B-3B1FFFAB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3404-E053-4AF3-8446-CAB5A47E5D23}"/>
              </a:ext>
            </a:extLst>
          </p:cNvPr>
          <p:cNvSpPr txBox="1"/>
          <p:nvPr/>
        </p:nvSpPr>
        <p:spPr>
          <a:xfrm>
            <a:off x="6277113" y="1536174"/>
            <a:ext cx="3743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>
                <a:latin typeface="Monotype Corsiva" panose="03010101010201010101" pitchFamily="66" charset="0"/>
              </a:rPr>
              <a:t>Als een potvis in een pispot pist, heb je een pispot vol met potvispis</a:t>
            </a:r>
            <a:endParaRPr lang="LID4096" sz="4800">
              <a:latin typeface="Monotype Corsiva" panose="03010101010201010101" pitchFamily="66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9CB8C-CAD2-4A98-93C9-ECD1F019E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323864" y="10230"/>
            <a:ext cx="1573149" cy="20187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650036-D185-4485-8B2C-BB078C662CDA}"/>
              </a:ext>
            </a:extLst>
          </p:cNvPr>
          <p:cNvSpPr txBox="1"/>
          <p:nvPr/>
        </p:nvSpPr>
        <p:spPr>
          <a:xfrm>
            <a:off x="491601" y="3429000"/>
            <a:ext cx="3209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Tempo:</a:t>
            </a:r>
          </a:p>
          <a:p>
            <a:pPr marL="342900" indent="-342900">
              <a:buAutoNum type="arabicPeriod"/>
            </a:pPr>
            <a:r>
              <a:rPr lang="nl-NL"/>
              <a:t>Lees het eens heel langzaam</a:t>
            </a:r>
          </a:p>
          <a:p>
            <a:pPr marL="342900" indent="-342900">
              <a:buAutoNum type="arabicPeriod"/>
            </a:pPr>
            <a:r>
              <a:rPr lang="nl-NL"/>
              <a:t>Nu heel snel </a:t>
            </a:r>
          </a:p>
          <a:p>
            <a:endParaRPr lang="LID4096"/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26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235D-4C2C-4FF0-86D3-FA51E1A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638173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b="1"/>
              <a:t>Tongbrekers</a:t>
            </a:r>
            <a:endParaRPr lang="LID4096" sz="5400" b="1"/>
          </a:p>
        </p:txBody>
      </p:sp>
      <p:pic>
        <p:nvPicPr>
          <p:cNvPr id="1026" name="Picture 2" descr="26 ideeën over Tegeltjes | spreuken, grappige teksten, teksten">
            <a:extLst>
              <a:ext uri="{FF2B5EF4-FFF2-40B4-BE49-F238E27FC236}">
                <a16:creationId xmlns:a16="http://schemas.microsoft.com/office/drawing/2014/main" id="{793A7A21-0E33-47CB-897B-3B1FFFAB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3404-E053-4AF3-8446-CAB5A47E5D23}"/>
              </a:ext>
            </a:extLst>
          </p:cNvPr>
          <p:cNvSpPr txBox="1"/>
          <p:nvPr/>
        </p:nvSpPr>
        <p:spPr>
          <a:xfrm>
            <a:off x="6321125" y="1905505"/>
            <a:ext cx="3743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>
                <a:latin typeface="Monotype Corsiva" panose="03010101010201010101" pitchFamily="66" charset="0"/>
              </a:rPr>
              <a:t>Als jouw teckel mijn teckel tackelt, tackelt mijn teckel jouw tackel terug</a:t>
            </a:r>
            <a:endParaRPr lang="LID4096" sz="4800">
              <a:latin typeface="Monotype Corsiva" panose="03010101010201010101" pitchFamily="66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9CB8C-CAD2-4A98-93C9-ECD1F019E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323864" y="10230"/>
            <a:ext cx="1573149" cy="20187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0273106-51DF-4642-BF36-0C082C6F6478}"/>
              </a:ext>
            </a:extLst>
          </p:cNvPr>
          <p:cNvSpPr txBox="1"/>
          <p:nvPr/>
        </p:nvSpPr>
        <p:spPr>
          <a:xfrm>
            <a:off x="256010" y="3289661"/>
            <a:ext cx="3853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Intonatie:</a:t>
            </a:r>
          </a:p>
          <a:p>
            <a:pPr marL="342900" indent="-342900">
              <a:buAutoNum type="arabicPeriod"/>
            </a:pPr>
            <a:r>
              <a:rPr lang="nl-NL"/>
              <a:t>Lees het eens heel monotoon voor</a:t>
            </a:r>
          </a:p>
          <a:p>
            <a:pPr marL="342900" indent="-342900">
              <a:buAutoNum type="arabicPeriod"/>
            </a:pPr>
            <a:r>
              <a:rPr lang="nl-NL"/>
              <a:t>Nu met veel intonatie</a:t>
            </a:r>
            <a:endParaRPr lang="LID4096"/>
          </a:p>
          <a:p>
            <a:endParaRPr lang="LID4096"/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34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235D-4C2C-4FF0-86D3-FA51E1A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638173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b="1"/>
              <a:t>Tongbrekers</a:t>
            </a:r>
            <a:endParaRPr lang="LID4096" sz="5400" b="1"/>
          </a:p>
        </p:txBody>
      </p:sp>
      <p:pic>
        <p:nvPicPr>
          <p:cNvPr id="1026" name="Picture 2" descr="26 ideeën over Tegeltjes | spreuken, grappige teksten, teksten">
            <a:extLst>
              <a:ext uri="{FF2B5EF4-FFF2-40B4-BE49-F238E27FC236}">
                <a16:creationId xmlns:a16="http://schemas.microsoft.com/office/drawing/2014/main" id="{793A7A21-0E33-47CB-897B-3B1FFFAB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3404-E053-4AF3-8446-CAB5A47E5D23}"/>
              </a:ext>
            </a:extLst>
          </p:cNvPr>
          <p:cNvSpPr txBox="1"/>
          <p:nvPr/>
        </p:nvSpPr>
        <p:spPr>
          <a:xfrm>
            <a:off x="6123190" y="1703248"/>
            <a:ext cx="413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>
                <a:latin typeface="Monotype Corsiva" panose="03010101010201010101" pitchFamily="66" charset="0"/>
              </a:rPr>
              <a:t>De knappe kapper kapt knap, maar de knecht van de knappe kapper kapt knapper dan de knappe kapper kapt</a:t>
            </a:r>
            <a:endParaRPr lang="LID4096" sz="4000">
              <a:latin typeface="Monotype Corsiva" panose="03010101010201010101" pitchFamily="66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9CB8C-CAD2-4A98-93C9-ECD1F019E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323864" y="10230"/>
            <a:ext cx="1573149" cy="20187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5330057-261E-4850-A980-455D3196D96F}"/>
              </a:ext>
            </a:extLst>
          </p:cNvPr>
          <p:cNvSpPr txBox="1"/>
          <p:nvPr/>
        </p:nvSpPr>
        <p:spPr>
          <a:xfrm>
            <a:off x="256010" y="3289661"/>
            <a:ext cx="40857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Leestekens</a:t>
            </a:r>
          </a:p>
          <a:p>
            <a:endParaRPr lang="nl-NL"/>
          </a:p>
          <a:p>
            <a:r>
              <a:rPr lang="nl-NL"/>
              <a:t>1. Lees het nu eens zonder leestekens</a:t>
            </a:r>
          </a:p>
          <a:p>
            <a:r>
              <a:rPr lang="nl-NL"/>
              <a:t>2. Maak nu wel gebruik van de leestekens</a:t>
            </a:r>
          </a:p>
          <a:p>
            <a:endParaRPr lang="LID4096"/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66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1BD5C5-ADC4-49D3-B1A6-3BB1C858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03" y="22266"/>
            <a:ext cx="3142297" cy="3459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538EDB-CD27-4693-A554-7D556F43F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"/>
          <a:stretch/>
        </p:blipFill>
        <p:spPr>
          <a:xfrm>
            <a:off x="-25400" y="556"/>
            <a:ext cx="4992914" cy="24616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AA2F7B-AD64-4509-B9D9-B4E32EA2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548" y="2410541"/>
            <a:ext cx="6726904" cy="1325563"/>
          </a:xfrm>
        </p:spPr>
        <p:txBody>
          <a:bodyPr>
            <a:normAutofit/>
          </a:bodyPr>
          <a:lstStyle/>
          <a:p>
            <a:r>
              <a:rPr lang="nl-NL" sz="5400" b="1"/>
              <a:t>Voorlezen of z’n leven!</a:t>
            </a:r>
            <a:endParaRPr lang="LID4096" sz="5400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46A18-496F-47FE-9E0E-E9ED4A04D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96" y="4101677"/>
            <a:ext cx="6068272" cy="273405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7B37F7E-4E46-4E6F-8083-C2876757F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11" y="132026"/>
            <a:ext cx="1775610" cy="227851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527CA8-12B2-49E3-8BD7-C3D5D118BBBA}"/>
              </a:ext>
            </a:extLst>
          </p:cNvPr>
          <p:cNvSpPr/>
          <p:nvPr/>
        </p:nvSpPr>
        <p:spPr>
          <a:xfrm>
            <a:off x="10451305" y="5669756"/>
            <a:ext cx="1014413" cy="740569"/>
          </a:xfrm>
          <a:custGeom>
            <a:avLst/>
            <a:gdLst>
              <a:gd name="connsiteX0" fmla="*/ 692944 w 876300"/>
              <a:gd name="connsiteY0" fmla="*/ 740569 h 740569"/>
              <a:gd name="connsiteX1" fmla="*/ 876300 w 876300"/>
              <a:gd name="connsiteY1" fmla="*/ 540544 h 740569"/>
              <a:gd name="connsiteX2" fmla="*/ 795338 w 876300"/>
              <a:gd name="connsiteY2" fmla="*/ 0 h 740569"/>
              <a:gd name="connsiteX3" fmla="*/ 0 w 876300"/>
              <a:gd name="connsiteY3" fmla="*/ 100013 h 740569"/>
              <a:gd name="connsiteX4" fmla="*/ 42863 w 876300"/>
              <a:gd name="connsiteY4" fmla="*/ 473869 h 740569"/>
              <a:gd name="connsiteX5" fmla="*/ 197644 w 876300"/>
              <a:gd name="connsiteY5" fmla="*/ 733425 h 740569"/>
              <a:gd name="connsiteX6" fmla="*/ 692944 w 876300"/>
              <a:gd name="connsiteY6" fmla="*/ 740569 h 74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740569">
                <a:moveTo>
                  <a:pt x="692944" y="740569"/>
                </a:moveTo>
                <a:lnTo>
                  <a:pt x="876300" y="540544"/>
                </a:lnTo>
                <a:lnTo>
                  <a:pt x="795338" y="0"/>
                </a:lnTo>
                <a:lnTo>
                  <a:pt x="0" y="100013"/>
                </a:lnTo>
                <a:lnTo>
                  <a:pt x="42863" y="473869"/>
                </a:lnTo>
                <a:lnTo>
                  <a:pt x="197644" y="733425"/>
                </a:lnTo>
                <a:lnTo>
                  <a:pt x="692944" y="74056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C4392C86-6349-4F34-B65C-C94C9A5D8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63" y="4907365"/>
            <a:ext cx="1775614" cy="2278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79328C-DA5A-472B-AEDD-1BC2EDC310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94" r="2642"/>
          <a:stretch/>
        </p:blipFill>
        <p:spPr>
          <a:xfrm>
            <a:off x="4165" y="3759200"/>
            <a:ext cx="4009035" cy="3190575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C89A99C5-119B-490B-984F-6B206C002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2" y="4832823"/>
            <a:ext cx="1775614" cy="227851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31A51A6-75A7-4376-B1AA-EB44A7BFE80A}"/>
              </a:ext>
            </a:extLst>
          </p:cNvPr>
          <p:cNvSpPr/>
          <p:nvPr/>
        </p:nvSpPr>
        <p:spPr>
          <a:xfrm>
            <a:off x="4126706" y="738188"/>
            <a:ext cx="931069" cy="738187"/>
          </a:xfrm>
          <a:custGeom>
            <a:avLst/>
            <a:gdLst>
              <a:gd name="connsiteX0" fmla="*/ 819150 w 931069"/>
              <a:gd name="connsiteY0" fmla="*/ 35718 h 738187"/>
              <a:gd name="connsiteX1" fmla="*/ 931069 w 931069"/>
              <a:gd name="connsiteY1" fmla="*/ 738187 h 738187"/>
              <a:gd name="connsiteX2" fmla="*/ 188119 w 931069"/>
              <a:gd name="connsiteY2" fmla="*/ 723900 h 738187"/>
              <a:gd name="connsiteX3" fmla="*/ 104775 w 931069"/>
              <a:gd name="connsiteY3" fmla="*/ 604837 h 738187"/>
              <a:gd name="connsiteX4" fmla="*/ 47625 w 931069"/>
              <a:gd name="connsiteY4" fmla="*/ 466725 h 738187"/>
              <a:gd name="connsiteX5" fmla="*/ 47625 w 931069"/>
              <a:gd name="connsiteY5" fmla="*/ 261937 h 738187"/>
              <a:gd name="connsiteX6" fmla="*/ 0 w 931069"/>
              <a:gd name="connsiteY6" fmla="*/ 154781 h 738187"/>
              <a:gd name="connsiteX7" fmla="*/ 404813 w 931069"/>
              <a:gd name="connsiteY7" fmla="*/ 0 h 738187"/>
              <a:gd name="connsiteX8" fmla="*/ 819150 w 931069"/>
              <a:gd name="connsiteY8" fmla="*/ 35718 h 7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1069" h="738187">
                <a:moveTo>
                  <a:pt x="819150" y="35718"/>
                </a:moveTo>
                <a:lnTo>
                  <a:pt x="931069" y="738187"/>
                </a:lnTo>
                <a:lnTo>
                  <a:pt x="188119" y="723900"/>
                </a:lnTo>
                <a:lnTo>
                  <a:pt x="104775" y="604837"/>
                </a:lnTo>
                <a:lnTo>
                  <a:pt x="47625" y="466725"/>
                </a:lnTo>
                <a:lnTo>
                  <a:pt x="47625" y="261937"/>
                </a:lnTo>
                <a:lnTo>
                  <a:pt x="0" y="154781"/>
                </a:lnTo>
                <a:lnTo>
                  <a:pt x="404813" y="0"/>
                </a:lnTo>
                <a:lnTo>
                  <a:pt x="819150" y="3571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76A2829D-B30C-4359-914D-60F82DEB98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99" y="0"/>
            <a:ext cx="1775610" cy="22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8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eg Klaslokaal Bovenaanzicht Stockfoto en meer beelden van Collegezaal -  iStock">
            <a:extLst>
              <a:ext uri="{FF2B5EF4-FFF2-40B4-BE49-F238E27FC236}">
                <a16:creationId xmlns:a16="http://schemas.microsoft.com/office/drawing/2014/main" id="{618421B1-C225-4A99-BA63-BAB64EDD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6541" y="1649616"/>
            <a:ext cx="5517758" cy="413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230A958-AE17-4C44-BA9E-3A288B905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34" y="5176642"/>
            <a:ext cx="1492265" cy="1914916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83585A2-52B6-4A4B-9D9E-E747E63E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35" y="5240142"/>
            <a:ext cx="1492265" cy="1914916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9AAB0026-D609-45CE-9994-02DA3398E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35" y="1034852"/>
            <a:ext cx="1492265" cy="191491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1C57292-8B70-410B-B7F6-49E8E702B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35" y="1034850"/>
            <a:ext cx="1492265" cy="1914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>
                <a:latin typeface="+mn-lt"/>
              </a:rPr>
              <a:t>Wat voor voorlezer ben jij?</a:t>
            </a:r>
            <a:endParaRPr lang="LID4096" sz="540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1A469-FB1B-446B-B31B-B1047522589F}"/>
              </a:ext>
            </a:extLst>
          </p:cNvPr>
          <p:cNvSpPr txBox="1"/>
          <p:nvPr/>
        </p:nvSpPr>
        <p:spPr>
          <a:xfrm>
            <a:off x="427830" y="2937067"/>
            <a:ext cx="65317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nl-NL" sz="2800"/>
              <a:t>Je krijgt dadelijk een vraag te zien.</a:t>
            </a:r>
          </a:p>
          <a:p>
            <a:pPr marL="514350" indent="-514350">
              <a:buAutoNum type="arabicPeriod"/>
            </a:pPr>
            <a:r>
              <a:rPr lang="nl-NL" sz="2800"/>
              <a:t>Je geeft antwoord door naar de kleur te lopen van jouw keuze.</a:t>
            </a:r>
          </a:p>
          <a:p>
            <a:pPr marL="514350" indent="-514350">
              <a:buAutoNum type="arabicPeriod"/>
            </a:pPr>
            <a:r>
              <a:rPr lang="nl-NL" sz="2800"/>
              <a:t>Onthoud hoe vaak je waar hebt gestaan.</a:t>
            </a:r>
          </a:p>
          <a:p>
            <a:pPr marL="514350" indent="-514350">
              <a:buAutoNum type="arabicPeriod"/>
            </a:pP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31532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46BA8F-C1B7-4CB2-B609-7D19CCD590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Digital Time Bomb Dynamite Countdown 10 Minutes with Explosion - oDownloader.com">
            <a:hlinkClick r:id="" action="ppaction://media"/>
            <a:extLst>
              <a:ext uri="{FF2B5EF4-FFF2-40B4-BE49-F238E27FC236}">
                <a16:creationId xmlns:a16="http://schemas.microsoft.com/office/drawing/2014/main" id="{D4699F08-631E-4127-B1BE-E7A78E94BD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9720" y="1738005"/>
            <a:ext cx="6012559" cy="33819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E51C-2875-40C1-95F1-0E1B4CCA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77" y="185663"/>
            <a:ext cx="10515600" cy="1325563"/>
          </a:xfrm>
        </p:spPr>
        <p:txBody>
          <a:bodyPr/>
          <a:lstStyle/>
          <a:p>
            <a:r>
              <a:rPr lang="nl-NL" b="1">
                <a:solidFill>
                  <a:schemeClr val="bg1"/>
                </a:solidFill>
              </a:rPr>
              <a:t>Voorlezen voor z’n leven!</a:t>
            </a:r>
            <a:endParaRPr lang="LID4096" b="1">
              <a:solidFill>
                <a:schemeClr val="bg1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7E5416-F5EB-457A-A6B4-1EBDCEEC0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55">
            <a:off x="9587937" y="352496"/>
            <a:ext cx="1573149" cy="201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eg Klaslokaal Bovenaanzicht Stockfoto en meer beelden van Collegezaal -  iStock">
            <a:extLst>
              <a:ext uri="{FF2B5EF4-FFF2-40B4-BE49-F238E27FC236}">
                <a16:creationId xmlns:a16="http://schemas.microsoft.com/office/drawing/2014/main" id="{618421B1-C225-4A99-BA63-BAB64EDD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6541" y="1649616"/>
            <a:ext cx="5517758" cy="413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A230A958-AE17-4C44-BA9E-3A288B905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34" y="5176642"/>
            <a:ext cx="1492265" cy="1914916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83585A2-52B6-4A4B-9D9E-E747E63EF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35" y="5240142"/>
            <a:ext cx="1492265" cy="1914916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9AAB0026-D609-45CE-9994-02DA3398E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35" y="1034852"/>
            <a:ext cx="1492265" cy="191491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1C57292-8B70-410B-B7F6-49E8E702B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35" y="1034850"/>
            <a:ext cx="1492265" cy="1914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5400">
                <a:latin typeface="+mn-lt"/>
              </a:rPr>
              <a:t>Voorbeeld: Welke boekenserie lijkt jou het leukst?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3479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4877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0685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2082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221237"/>
            <a:ext cx="40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Harry Potter – J.K. Rowling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360967"/>
            <a:ext cx="566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err="1"/>
              <a:t>Dummie</a:t>
            </a:r>
            <a:r>
              <a:rPr lang="nl-NL" sz="2800"/>
              <a:t> de Mummie – Tosca Menten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500696"/>
            <a:ext cx="473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De Grijze Jager – John </a:t>
            </a:r>
            <a:r>
              <a:rPr lang="nl-NL" sz="2800" err="1"/>
              <a:t>Flanagan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643696"/>
            <a:ext cx="4547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De </a:t>
            </a:r>
            <a:r>
              <a:rPr lang="nl-NL" sz="2800" err="1"/>
              <a:t>Griezelbus</a:t>
            </a:r>
            <a:r>
              <a:rPr lang="nl-NL" sz="2800"/>
              <a:t> – Paul van Loon</a:t>
            </a:r>
            <a:endParaRPr lang="LID4096" sz="2800"/>
          </a:p>
        </p:txBody>
      </p:sp>
    </p:spTree>
    <p:extLst>
      <p:ext uri="{BB962C8B-B14F-4D97-AF65-F5344CB8AC3E}">
        <p14:creationId xmlns:p14="http://schemas.microsoft.com/office/powerpoint/2010/main" val="333090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5400">
                <a:latin typeface="+mn-lt"/>
              </a:rPr>
              <a:t>Wat vind je belangrijk aan de ruimte waarin je voorleest?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3479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4877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0685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2082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221237"/>
            <a:ext cx="4405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Liefst zo veel mogelijk ruimte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360967"/>
            <a:ext cx="4977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Maakt me niets uit, alles is goed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500696"/>
            <a:ext cx="3270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Lekker knusse ruimte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643696"/>
            <a:ext cx="2715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Een stil klaslokaal</a:t>
            </a:r>
            <a:endParaRPr lang="LID4096" sz="2800"/>
          </a:p>
        </p:txBody>
      </p:sp>
      <p:pic>
        <p:nvPicPr>
          <p:cNvPr id="19" name="Picture 2" descr="Time Bomb PNG Clipart | PNG All">
            <a:extLst>
              <a:ext uri="{FF2B5EF4-FFF2-40B4-BE49-F238E27FC236}">
                <a16:creationId xmlns:a16="http://schemas.microsoft.com/office/drawing/2014/main" id="{46FDEAF2-09B3-4A90-AC63-1389EFD0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41" y="2031481"/>
            <a:ext cx="4269549" cy="27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4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5400">
                <a:latin typeface="+mn-lt"/>
              </a:rPr>
              <a:t>Aan hoeveel mensen wil jij het liefst voorlezen?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3479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4877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0685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2082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221237"/>
            <a:ext cx="3053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Lekker veel mensen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360967"/>
            <a:ext cx="4977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Maakt me niets uit, alles is goed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500696"/>
            <a:ext cx="2515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Weinig mensen 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643696"/>
            <a:ext cx="205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Maximaal 30</a:t>
            </a:r>
            <a:endParaRPr lang="LID4096" sz="2800"/>
          </a:p>
        </p:txBody>
      </p:sp>
      <p:pic>
        <p:nvPicPr>
          <p:cNvPr id="19" name="Picture 2" descr="Time Bomb PNG Clipart | PNG All">
            <a:extLst>
              <a:ext uri="{FF2B5EF4-FFF2-40B4-BE49-F238E27FC236}">
                <a16:creationId xmlns:a16="http://schemas.microsoft.com/office/drawing/2014/main" id="{46FDEAF2-09B3-4A90-AC63-1389EFD0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41" y="2031481"/>
            <a:ext cx="4269549" cy="27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30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5400">
                <a:latin typeface="+mn-lt"/>
              </a:rPr>
              <a:t>In wat voor stoel wil jij zitten tijdens het voorlezen?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3479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4877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0685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2082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221237"/>
            <a:ext cx="7127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Zitten? Ik doe wel net wat past, staan of zitten.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360967"/>
            <a:ext cx="421173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800"/>
              <a:t>Met mijn billen op een tafel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500696"/>
            <a:ext cx="3834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Op een bank of zitkussen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643696"/>
            <a:ext cx="292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Een heerlijke stoel</a:t>
            </a:r>
            <a:endParaRPr lang="LID4096" sz="2800"/>
          </a:p>
        </p:txBody>
      </p:sp>
      <p:pic>
        <p:nvPicPr>
          <p:cNvPr id="19" name="Picture 2" descr="Time Bomb PNG Clipart | PNG All">
            <a:extLst>
              <a:ext uri="{FF2B5EF4-FFF2-40B4-BE49-F238E27FC236}">
                <a16:creationId xmlns:a16="http://schemas.microsoft.com/office/drawing/2014/main" id="{46FDEAF2-09B3-4A90-AC63-1389EFD0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41" y="2031481"/>
            <a:ext cx="4269549" cy="27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2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>
                <a:latin typeface="+mn-lt"/>
              </a:rPr>
              <a:t>Wat verwacht je van de luisteraar?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3479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4877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0685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2082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221237"/>
            <a:ext cx="3928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Ze doen lekker actief mee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360967"/>
            <a:ext cx="405784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800"/>
              <a:t>Ze luisteren rustig naar mij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500696"/>
            <a:ext cx="5730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Ze kletsen lekker mee met het verhaal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643696"/>
            <a:ext cx="364035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800"/>
              <a:t>Ze hangen aan je lippen</a:t>
            </a:r>
            <a:endParaRPr lang="LID4096" sz="2800"/>
          </a:p>
        </p:txBody>
      </p:sp>
      <p:pic>
        <p:nvPicPr>
          <p:cNvPr id="19" name="Picture 2" descr="Time Bomb PNG Clipart | PNG All">
            <a:extLst>
              <a:ext uri="{FF2B5EF4-FFF2-40B4-BE49-F238E27FC236}">
                <a16:creationId xmlns:a16="http://schemas.microsoft.com/office/drawing/2014/main" id="{46FDEAF2-09B3-4A90-AC63-1389EFD0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41" y="2031481"/>
            <a:ext cx="4269549" cy="27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293B-63EB-4BCE-B43E-892FC1A1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07970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>
                <a:latin typeface="+mn-lt"/>
              </a:rPr>
              <a:t>Staan er plaatjes in je boek?</a:t>
            </a:r>
            <a:endParaRPr lang="LID4096" sz="5400">
              <a:latin typeface="+mn-lt"/>
            </a:endParaRPr>
          </a:p>
        </p:txBody>
      </p:sp>
      <p:pic>
        <p:nvPicPr>
          <p:cNvPr id="10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675AF09B-844B-41DF-B43C-3C96421F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4614671"/>
            <a:ext cx="645771" cy="8286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B91469E-9DE4-4518-A704-4720F170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5754400"/>
            <a:ext cx="645771" cy="82867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0D657416-1D01-4E5A-BEF6-A4FDDC7B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0" y="2335212"/>
            <a:ext cx="645771" cy="82867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2650FEE-875C-4378-AB81-0E8A8AFB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4" y="3474941"/>
            <a:ext cx="645771" cy="82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BE8DA-923B-4415-9645-771673AE07E3}"/>
              </a:ext>
            </a:extLst>
          </p:cNvPr>
          <p:cNvSpPr txBox="1"/>
          <p:nvPr/>
        </p:nvSpPr>
        <p:spPr>
          <a:xfrm>
            <a:off x="1246192" y="2487937"/>
            <a:ext cx="5799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Ja, de tekeningen vertellen het verhaal</a:t>
            </a:r>
            <a:endParaRPr lang="LID4096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EFB9F-DDC7-4DE5-AD6D-287FCB9288CB}"/>
              </a:ext>
            </a:extLst>
          </p:cNvPr>
          <p:cNvSpPr txBox="1"/>
          <p:nvPr/>
        </p:nvSpPr>
        <p:spPr>
          <a:xfrm>
            <a:off x="1246190" y="3627667"/>
            <a:ext cx="389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Ja, af en toe een tekening</a:t>
            </a:r>
            <a:endParaRPr lang="LID4096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4FF27-DFFA-471E-A867-2DF8DE0972A3}"/>
              </a:ext>
            </a:extLst>
          </p:cNvPr>
          <p:cNvSpPr txBox="1"/>
          <p:nvPr/>
        </p:nvSpPr>
        <p:spPr>
          <a:xfrm>
            <a:off x="1246191" y="4767396"/>
            <a:ext cx="9927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Soms is het zelfs een boek zonder woorden en alleen maar plaatjes</a:t>
            </a:r>
            <a:endParaRPr lang="LID4096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CA1FC-6936-4271-A6B0-0B0C9FA89C66}"/>
              </a:ext>
            </a:extLst>
          </p:cNvPr>
          <p:cNvSpPr txBox="1"/>
          <p:nvPr/>
        </p:nvSpPr>
        <p:spPr>
          <a:xfrm>
            <a:off x="1246191" y="5910396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/>
              <a:t>Plaatjes ontstaan in de hoofden van de luisteraar</a:t>
            </a:r>
            <a:endParaRPr lang="LID4096" sz="2800"/>
          </a:p>
        </p:txBody>
      </p:sp>
      <p:pic>
        <p:nvPicPr>
          <p:cNvPr id="19" name="Picture 2" descr="Time Bomb PNG Clipart | PNG All">
            <a:extLst>
              <a:ext uri="{FF2B5EF4-FFF2-40B4-BE49-F238E27FC236}">
                <a16:creationId xmlns:a16="http://schemas.microsoft.com/office/drawing/2014/main" id="{46FDEAF2-09B3-4A90-AC63-1389EFD0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41" y="2031481"/>
            <a:ext cx="4269549" cy="27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8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d Marquee Light Board Sign Stock Footage Video (100% Royalty-free)  33340897 | Shutterstock">
            <a:extLst>
              <a:ext uri="{FF2B5EF4-FFF2-40B4-BE49-F238E27FC236}">
                <a16:creationId xmlns:a16="http://schemas.microsoft.com/office/drawing/2014/main" id="{3512AFAF-DA59-4959-A22A-ADB382C7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1250" l="5516" r="94249">
                        <a14:foregroundMark x1="5869" y1="11875" x2="7042" y2="84375"/>
                        <a14:foregroundMark x1="7042" y1="84375" x2="5751" y2="70000"/>
                        <a14:foregroundMark x1="93192" y1="11458" x2="94366" y2="87500"/>
                        <a14:foregroundMark x1="93897" y1="88125" x2="85915" y2="91250"/>
                        <a14:foregroundMark x1="85915" y1="91250" x2="72535" y2="89583"/>
                        <a14:foregroundMark x1="83685" y1="11458" x2="68897" y2="11250"/>
                        <a14:foregroundMark x1="36268" y1="9792" x2="69366" y2="12292"/>
                        <a14:foregroundMark x1="18897" y1="10833" x2="28991" y2="11042"/>
                        <a14:foregroundMark x1="10915" y1="11458" x2="19014" y2="10000"/>
                        <a14:foregroundMark x1="5516" y1="86042" x2="8568" y2="90000"/>
                        <a14:foregroundMark x1="17488" y1="88750" x2="21714" y2="88750"/>
                        <a14:foregroundMark x1="33333" y1="90000" x2="40141" y2="89792"/>
                        <a14:foregroundMark x1="53404" y1="89375" x2="59272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766">
            <a:off x="7542599" y="-23859"/>
            <a:ext cx="5455340" cy="30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jong, kleurrijk, helder&#10;&#10;Automatisch gegenereerde beschrijving">
            <a:extLst>
              <a:ext uri="{FF2B5EF4-FFF2-40B4-BE49-F238E27FC236}">
                <a16:creationId xmlns:a16="http://schemas.microsoft.com/office/drawing/2014/main" id="{7F88D5EE-BAC9-4805-B025-517826CD2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7983" cy="6858000"/>
          </a:xfrm>
          <a:prstGeom prst="rect">
            <a:avLst/>
          </a:prstGeom>
        </p:spPr>
      </p:pic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8781547B-FE91-4AFC-AB1F-82DFCAAA9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00" y="3951515"/>
            <a:ext cx="3390931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02C43-6034-49B6-99FB-9F4967F8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463" y="2174473"/>
            <a:ext cx="10515600" cy="1325563"/>
          </a:xfrm>
        </p:spPr>
        <p:txBody>
          <a:bodyPr/>
          <a:lstStyle/>
          <a:p>
            <a:r>
              <a:rPr lang="nl-NL" b="1" u="sng"/>
              <a:t>Levendig voorlezen</a:t>
            </a:r>
            <a:endParaRPr lang="LID4096" b="1" u="sng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6BCB47C-2B79-4CF2-8F4B-0EDF504E0F8E}"/>
              </a:ext>
            </a:extLst>
          </p:cNvPr>
          <p:cNvSpPr txBox="1"/>
          <p:nvPr/>
        </p:nvSpPr>
        <p:spPr>
          <a:xfrm rot="1023812">
            <a:off x="8125739" y="697246"/>
            <a:ext cx="42890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/>
              <a:t>Voorleestips!</a:t>
            </a:r>
          </a:p>
          <a:p>
            <a:pPr algn="ctr"/>
            <a:endParaRPr lang="nl-NL" sz="2000"/>
          </a:p>
          <a:p>
            <a:pPr marL="285750" indent="-285750" algn="ctr">
              <a:buFontTx/>
              <a:buChar char="-"/>
            </a:pPr>
            <a:r>
              <a:rPr lang="nl-NL" sz="2000"/>
              <a:t>Weet wat je leest</a:t>
            </a:r>
          </a:p>
          <a:p>
            <a:pPr marL="285750" indent="-285750" algn="ctr">
              <a:buFontTx/>
              <a:buChar char="-"/>
            </a:pPr>
            <a:r>
              <a:rPr lang="nl-NL" sz="2000"/>
              <a:t>Oefen van te voren</a:t>
            </a:r>
          </a:p>
          <a:p>
            <a:pPr marL="285750" indent="-285750" algn="ctr">
              <a:buFontTx/>
              <a:buChar char="-"/>
            </a:pPr>
            <a:r>
              <a:rPr lang="nl-NL" sz="2000"/>
              <a:t>Praat over het verhaal en stel vragen</a:t>
            </a:r>
          </a:p>
        </p:txBody>
      </p:sp>
      <p:pic>
        <p:nvPicPr>
          <p:cNvPr id="2050" name="Picture 2" descr="Recensie: Dromer 📖 De Leesclub van Alles">
            <a:hlinkClick r:id="rId7"/>
            <a:extLst>
              <a:ext uri="{FF2B5EF4-FFF2-40B4-BE49-F238E27FC236}">
                <a16:creationId xmlns:a16="http://schemas.microsoft.com/office/drawing/2014/main" id="{63867DAC-5AED-40BD-92A6-1A566B32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356">
            <a:off x="10147847" y="3429300"/>
            <a:ext cx="1789113" cy="24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 piraten komen!, John Condon | 9789025773236 | Boeken | bol.com">
            <a:hlinkClick r:id="rId9"/>
            <a:extLst>
              <a:ext uri="{FF2B5EF4-FFF2-40B4-BE49-F238E27FC236}">
                <a16:creationId xmlns:a16="http://schemas.microsoft.com/office/drawing/2014/main" id="{D21CB70E-6B12-4306-95E5-1F92D028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246">
            <a:off x="5261061" y="30782"/>
            <a:ext cx="2159562" cy="24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o klinkt verandering, Amanda Gorman | 9789000378722 | Boeken | bol.com">
            <a:hlinkClick r:id="rId11"/>
            <a:extLst>
              <a:ext uri="{FF2B5EF4-FFF2-40B4-BE49-F238E27FC236}">
                <a16:creationId xmlns:a16="http://schemas.microsoft.com/office/drawing/2014/main" id="{D1FADE73-30A7-43E8-BE11-F16848F2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178">
            <a:off x="5552355" y="3262321"/>
            <a:ext cx="20478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 NEEhoorn, Marc-Uwe Kling | 9789021422954 | Boeken | bol.com">
            <a:hlinkClick r:id="rId13"/>
            <a:extLst>
              <a:ext uri="{FF2B5EF4-FFF2-40B4-BE49-F238E27FC236}">
                <a16:creationId xmlns:a16="http://schemas.microsoft.com/office/drawing/2014/main" id="{43818486-8328-4641-9BC3-351DF91E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086">
            <a:off x="7315176" y="4460758"/>
            <a:ext cx="1806010" cy="22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nges, David Walliams | 9789044837452 | Boeken | bol.com">
            <a:hlinkClick r:id="rId15"/>
            <a:extLst>
              <a:ext uri="{FF2B5EF4-FFF2-40B4-BE49-F238E27FC236}">
                <a16:creationId xmlns:a16="http://schemas.microsoft.com/office/drawing/2014/main" id="{F16D53D2-531D-4F96-A1CA-BB400CD0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95" y="3135645"/>
            <a:ext cx="1463918" cy="20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ght Box PNG Images | Vector and PSD Files | Free Download on Pngtree">
            <a:extLst>
              <a:ext uri="{FF2B5EF4-FFF2-40B4-BE49-F238E27FC236}">
                <a16:creationId xmlns:a16="http://schemas.microsoft.com/office/drawing/2014/main" id="{2BAB430E-7A15-4A14-B656-44F6EF07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4444" y1="36389" x2="13056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139" y="5077835"/>
            <a:ext cx="1963083" cy="19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05F8DC-F549-45D8-A2C3-EF127C554083}"/>
              </a:ext>
            </a:extLst>
          </p:cNvPr>
          <p:cNvSpPr txBox="1"/>
          <p:nvPr/>
        </p:nvSpPr>
        <p:spPr>
          <a:xfrm>
            <a:off x="9316160" y="5834913"/>
            <a:ext cx="12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bg1"/>
                </a:solidFill>
              </a:rPr>
              <a:t>Boekentips</a:t>
            </a:r>
            <a:endParaRPr lang="LID4096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1" ma:contentTypeDescription="Een nieuw document maken." ma:contentTypeScope="" ma:versionID="69d7c5560b903ad167daf24073198215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ec6092388a335b38b447480e909ba47e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25FF71-EDBF-4012-9A49-38CE17B94DFB}">
  <ds:schemaRefs>
    <ds:schemaRef ds:uri="021b465c-3b0b-4319-a321-a31d49da96f4"/>
    <ds:schemaRef ds:uri="965182d8-8f1a-4481-bfe2-f92bdecbe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774B64-5FA4-4AAC-B3D5-2DB5F4618FA0}">
  <ds:schemaRefs>
    <ds:schemaRef ds:uri="021b465c-3b0b-4319-a321-a31d49da96f4"/>
    <ds:schemaRef ds:uri="965182d8-8f1a-4481-bfe2-f92bdecbe4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A7988C-A1B6-48FD-876D-E6B5212861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Breedbeeld</PresentationFormat>
  <Paragraphs>126</Paragraphs>
  <Slides>20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Office Theme</vt:lpstr>
      <vt:lpstr>Voorlezen of je leven!</vt:lpstr>
      <vt:lpstr>Wat voor voorlezer ben jij?</vt:lpstr>
      <vt:lpstr>Voorbeeld: Welke boekenserie lijkt jou het leukst?</vt:lpstr>
      <vt:lpstr>Wat vind je belangrijk aan de ruimte waarin je voorleest?</vt:lpstr>
      <vt:lpstr>Aan hoeveel mensen wil jij het liefst voorlezen?</vt:lpstr>
      <vt:lpstr>In wat voor stoel wil jij zitten tijdens het voorlezen?</vt:lpstr>
      <vt:lpstr>Wat verwacht je van de luisteraar?</vt:lpstr>
      <vt:lpstr>Staan er plaatjes in je boek?</vt:lpstr>
      <vt:lpstr>Levendig voorlezen</vt:lpstr>
      <vt:lpstr>Kort en krachtig voorlezen</vt:lpstr>
      <vt:lpstr>Gezellig samen lezen</vt:lpstr>
      <vt:lpstr>Verhalen slurpen</vt:lpstr>
      <vt:lpstr>Tips voor het voorlezen</vt:lpstr>
      <vt:lpstr>Tongbrekers</vt:lpstr>
      <vt:lpstr>Tongbrekers</vt:lpstr>
      <vt:lpstr>Tongbrekers</vt:lpstr>
      <vt:lpstr>Tongbrekers</vt:lpstr>
      <vt:lpstr>Tongbrekers</vt:lpstr>
      <vt:lpstr>Voorlezen of z’n leven!</vt:lpstr>
      <vt:lpstr>Voorlezen voor z’n leven!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Voorlezen of je leven!</dc:title>
  <dc:creator>Kees Meulendijks</dc:creator>
  <cp:lastModifiedBy>Joran Floor</cp:lastModifiedBy>
  <cp:revision>1</cp:revision>
  <dcterms:created xsi:type="dcterms:W3CDTF">2021-11-25T13:24:23Z</dcterms:created>
  <dcterms:modified xsi:type="dcterms:W3CDTF">2021-12-07T10:53:41Z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</Properties>
</file>