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90" r:id="rId6"/>
    <p:sldId id="291" r:id="rId7"/>
    <p:sldId id="292" r:id="rId8"/>
    <p:sldId id="293" r:id="rId9"/>
    <p:sldId id="294" r:id="rId10"/>
    <p:sldId id="29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C84DD8-372C-4813-9A4E-83DB042B0490}" v="1" dt="2020-10-27T16:23:23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es Meulendijks" userId="ed72235d-632d-4eda-95ef-1a60bcc8250b" providerId="ADAL" clId="{2D29638D-CD69-4979-9A4F-7A48E14D5B2A}"/>
    <pc:docChg chg="undo custSel modSld">
      <pc:chgData name="Kees Meulendijks" userId="ed72235d-632d-4eda-95ef-1a60bcc8250b" providerId="ADAL" clId="{2D29638D-CD69-4979-9A4F-7A48E14D5B2A}" dt="2020-10-26T15:22:14.769" v="96" actId="20577"/>
      <pc:docMkLst>
        <pc:docMk/>
      </pc:docMkLst>
      <pc:sldChg chg="modSp mod">
        <pc:chgData name="Kees Meulendijks" userId="ed72235d-632d-4eda-95ef-1a60bcc8250b" providerId="ADAL" clId="{2D29638D-CD69-4979-9A4F-7A48E14D5B2A}" dt="2020-10-26T15:21:58.250" v="94" actId="20577"/>
        <pc:sldMkLst>
          <pc:docMk/>
          <pc:sldMk cId="2712327699" sldId="291"/>
        </pc:sldMkLst>
        <pc:spChg chg="mod">
          <ac:chgData name="Kees Meulendijks" userId="ed72235d-632d-4eda-95ef-1a60bcc8250b" providerId="ADAL" clId="{2D29638D-CD69-4979-9A4F-7A48E14D5B2A}" dt="2020-10-26T15:21:58.250" v="94" actId="20577"/>
          <ac:spMkLst>
            <pc:docMk/>
            <pc:sldMk cId="2712327699" sldId="291"/>
            <ac:spMk id="10" creationId="{3849B0BF-5CFC-46CD-98D6-ACB77A43288D}"/>
          </ac:spMkLst>
        </pc:spChg>
      </pc:sldChg>
      <pc:sldChg chg="addSp delSp modSp mod">
        <pc:chgData name="Kees Meulendijks" userId="ed72235d-632d-4eda-95ef-1a60bcc8250b" providerId="ADAL" clId="{2D29638D-CD69-4979-9A4F-7A48E14D5B2A}" dt="2020-10-26T15:17:58.214" v="85" actId="478"/>
        <pc:sldMkLst>
          <pc:docMk/>
          <pc:sldMk cId="95396315" sldId="292"/>
        </pc:sldMkLst>
        <pc:spChg chg="mod">
          <ac:chgData name="Kees Meulendijks" userId="ed72235d-632d-4eda-95ef-1a60bcc8250b" providerId="ADAL" clId="{2D29638D-CD69-4979-9A4F-7A48E14D5B2A}" dt="2020-10-26T15:17:47.161" v="84" actId="6549"/>
          <ac:spMkLst>
            <pc:docMk/>
            <pc:sldMk cId="95396315" sldId="292"/>
            <ac:spMk id="10" creationId="{3849B0BF-5CFC-46CD-98D6-ACB77A43288D}"/>
          </ac:spMkLst>
        </pc:spChg>
        <pc:spChg chg="add del mod">
          <ac:chgData name="Kees Meulendijks" userId="ed72235d-632d-4eda-95ef-1a60bcc8250b" providerId="ADAL" clId="{2D29638D-CD69-4979-9A4F-7A48E14D5B2A}" dt="2020-10-26T15:17:58.214" v="85" actId="478"/>
          <ac:spMkLst>
            <pc:docMk/>
            <pc:sldMk cId="95396315" sldId="292"/>
            <ac:spMk id="73" creationId="{CD56FA74-B3C2-4BCB-8F22-F20307690FB1}"/>
          </ac:spMkLst>
        </pc:spChg>
      </pc:sldChg>
      <pc:sldChg chg="modSp mod">
        <pc:chgData name="Kees Meulendijks" userId="ed72235d-632d-4eda-95ef-1a60bcc8250b" providerId="ADAL" clId="{2D29638D-CD69-4979-9A4F-7A48E14D5B2A}" dt="2020-10-26T15:22:14.769" v="96" actId="20577"/>
        <pc:sldMkLst>
          <pc:docMk/>
          <pc:sldMk cId="2837092959" sldId="293"/>
        </pc:sldMkLst>
        <pc:spChg chg="mod">
          <ac:chgData name="Kees Meulendijks" userId="ed72235d-632d-4eda-95ef-1a60bcc8250b" providerId="ADAL" clId="{2D29638D-CD69-4979-9A4F-7A48E14D5B2A}" dt="2020-10-26T15:22:14.769" v="96" actId="20577"/>
          <ac:spMkLst>
            <pc:docMk/>
            <pc:sldMk cId="2837092959" sldId="293"/>
            <ac:spMk id="10" creationId="{3849B0BF-5CFC-46CD-98D6-ACB77A4328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E63DD-8DE7-4075-BB10-4FACD76C2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9FDE5-E862-4F01-9F53-CF3429BBC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4DD21-4B13-4314-AECB-76F41BF03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5E4FE-285A-4C08-947D-FC42CFEF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FF5A8-2F26-4338-99A3-688288BB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7112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18F6A-C7AB-4A3B-8B00-24A33C717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3921B-3197-40F6-95CC-6ACC03104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FB97E-9191-4F2B-89DA-6091EDCF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8A6F7-CEC2-4127-B036-8E85922D8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514F2-9DD8-430A-97A8-9FC978EF4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919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293B2C-F009-4876-8E5E-D73430EC4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2936D-A9A0-4618-A36C-E74DA7CF9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81075-0FB1-4052-9BCD-2A2502BFC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4B4E3-6055-40F4-A9D9-BB6076F2B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F5257-28E0-40C4-AAAF-48FBFC3F5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5987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544C-7AA9-4BD5-B5C8-D583F8FA7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D907C-4619-4718-BE90-F36BA8DCC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D656A-1B5E-479F-A69E-235651756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70053-5CB3-4D22-966E-A7D0D0051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E4675-EB65-4014-86EA-8DDD12D2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15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02750-491C-43E6-A321-92DA03178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80D42-3DDD-4A33-BFFC-78A96DBBF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2B25E-57BB-48EC-9F03-B679AD35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4140F-BC0C-4ADA-BD1B-87802978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6305-C9FE-481E-8CA6-670B08B9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3427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C09E8-77F0-44F9-B798-9F63F5EC3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E401D-A1EA-4986-90F8-588A67E773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C3783-DD3A-4DE4-8E5E-E5C29EE74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3AF916-7184-4B93-816A-981D0ADCA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F9FBB-4725-41ED-BF06-CCC43FAB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E4468-1B7B-473A-9B05-67A39E135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8355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240FD-8A82-46B2-9CED-6286FDE3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8981C-9218-4F3A-8BA3-BA3547338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55CAB-DA8D-4928-9D78-8B9769E10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4D1FC9-6AB5-43D8-9A79-4057E84CF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3ADFD-72F2-4785-8CFE-B4E8B6117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97DCB9-5F28-4EFD-AE20-9102E144E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04FAD-CF63-461C-8888-39286E31B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366AA2-FE1E-42EB-B94B-EB0773BC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18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BDF1-14C2-473E-8FDE-CFB131A70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00966E-FC51-4D42-9448-2C881B88A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D7B24-B0B6-44D2-84EC-5E4752EA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88C864-8C90-4263-9BF1-8A65E8578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3849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CD20D2-7FEE-41AA-9190-ECE107D3E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3EF92E-C308-40F8-97B6-20924DDE3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A5B86-7E28-4EA0-8A9B-6C2CF3ADB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631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837A9-FAEA-483C-8AA3-8E229BE92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252C6-06AD-43F2-A75A-C85EC8595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737FF-5027-46A8-994B-1B52805FA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A39F9-B786-4F37-8DAD-F7A70B008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CD0C7-EEBD-49A7-A033-DCA6EEA7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567D5-9BAA-49C2-9CC0-3E36CF5DA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0704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B70E-2224-4891-A8CE-A8DDAA1F7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DAB302-D5E5-48A9-BEF4-934C3C2FF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0FB13-5E90-473C-AF66-E1876E83B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8CC22-BB78-4C1E-B56E-D142E9758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14211-42DC-4D9F-BD36-4ED40742E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7273B-487A-45E1-B1C4-12580A5DD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108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FA91F0-CB5C-4BD1-B9C5-C9F251CD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224BC-CBB7-4841-9BEA-ECF45CDA4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2213F-936C-42A7-851D-4890A8ABD9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79C77-70A8-4CE3-83C1-9DED305517D4}" type="datetimeFigureOut">
              <a:rPr lang="LID4096" smtClean="0"/>
              <a:t>10/27/2020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80E32-A1A9-44AF-8D31-727D61920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455C7-A97B-40DA-9D35-FF85A0BDC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FEF1-EB96-40FE-8EE1-07EA53B3FE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5959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m9o8IltP8A&amp;feature=emb_titl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9AA895-8044-4715-8826-8EE95D0E2BEE}"/>
              </a:ext>
            </a:extLst>
          </p:cNvPr>
          <p:cNvSpPr/>
          <p:nvPr/>
        </p:nvSpPr>
        <p:spPr>
          <a:xfrm>
            <a:off x="2485053" y="0"/>
            <a:ext cx="7221894" cy="4404049"/>
          </a:xfrm>
          <a:prstGeom prst="rect">
            <a:avLst/>
          </a:prstGeom>
          <a:solidFill>
            <a:srgbClr val="788E6F"/>
          </a:solidFill>
          <a:ln>
            <a:solidFill>
              <a:srgbClr val="788E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3A0ED-E486-42CB-83B5-03527B766970}"/>
              </a:ext>
            </a:extLst>
          </p:cNvPr>
          <p:cNvSpPr txBox="1"/>
          <p:nvPr/>
        </p:nvSpPr>
        <p:spPr>
          <a:xfrm>
            <a:off x="2725000" y="64937"/>
            <a:ext cx="6594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9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De Stellingen</a:t>
            </a:r>
            <a:endParaRPr kumimoji="0" lang="LID4096" sz="9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20B47F-2D0D-4C11-A3E1-C999A75A9741}"/>
              </a:ext>
            </a:extLst>
          </p:cNvPr>
          <p:cNvCxnSpPr>
            <a:cxnSpLocks/>
          </p:cNvCxnSpPr>
          <p:nvPr/>
        </p:nvCxnSpPr>
        <p:spPr>
          <a:xfrm>
            <a:off x="2621902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8BCB38-0327-43E5-BF24-FF61CA16A1AA}"/>
              </a:ext>
            </a:extLst>
          </p:cNvPr>
          <p:cNvCxnSpPr>
            <a:cxnSpLocks/>
          </p:cNvCxnSpPr>
          <p:nvPr/>
        </p:nvCxnSpPr>
        <p:spPr>
          <a:xfrm>
            <a:off x="2621902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ADF9365-6786-4EBD-AAD5-D45BEADCEDA8}"/>
              </a:ext>
            </a:extLst>
          </p:cNvPr>
          <p:cNvCxnSpPr>
            <a:cxnSpLocks/>
          </p:cNvCxnSpPr>
          <p:nvPr/>
        </p:nvCxnSpPr>
        <p:spPr>
          <a:xfrm>
            <a:off x="2621902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3824C-D702-4826-B2DC-4BB1309352D8}"/>
              </a:ext>
            </a:extLst>
          </p:cNvPr>
          <p:cNvCxnSpPr>
            <a:cxnSpLocks/>
          </p:cNvCxnSpPr>
          <p:nvPr/>
        </p:nvCxnSpPr>
        <p:spPr>
          <a:xfrm>
            <a:off x="2621902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2379A9A-B377-4567-885F-136D645C5299}"/>
              </a:ext>
            </a:extLst>
          </p:cNvPr>
          <p:cNvCxnSpPr>
            <a:cxnSpLocks/>
          </p:cNvCxnSpPr>
          <p:nvPr/>
        </p:nvCxnSpPr>
        <p:spPr>
          <a:xfrm>
            <a:off x="2621902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906663-6B2E-44BD-AD84-2FE1250BDEB2}"/>
              </a:ext>
            </a:extLst>
          </p:cNvPr>
          <p:cNvCxnSpPr>
            <a:cxnSpLocks/>
          </p:cNvCxnSpPr>
          <p:nvPr/>
        </p:nvCxnSpPr>
        <p:spPr>
          <a:xfrm>
            <a:off x="2621902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4F0983-E9B8-4756-A97B-ADED4CEEA340}"/>
              </a:ext>
            </a:extLst>
          </p:cNvPr>
          <p:cNvCxnSpPr>
            <a:cxnSpLocks/>
          </p:cNvCxnSpPr>
          <p:nvPr/>
        </p:nvCxnSpPr>
        <p:spPr>
          <a:xfrm>
            <a:off x="2621902" y="343855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2839C7-8194-46AD-BDA4-5304E0F03420}"/>
              </a:ext>
            </a:extLst>
          </p:cNvPr>
          <p:cNvCxnSpPr>
            <a:cxnSpLocks/>
          </p:cNvCxnSpPr>
          <p:nvPr/>
        </p:nvCxnSpPr>
        <p:spPr>
          <a:xfrm>
            <a:off x="2621902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68D953D-7593-4082-B84B-5C0E4CB9DEA4}"/>
              </a:ext>
            </a:extLst>
          </p:cNvPr>
          <p:cNvCxnSpPr>
            <a:cxnSpLocks/>
          </p:cNvCxnSpPr>
          <p:nvPr/>
        </p:nvCxnSpPr>
        <p:spPr>
          <a:xfrm>
            <a:off x="2621902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E64DF2-C006-40BC-8C17-0BA02658BA40}"/>
              </a:ext>
            </a:extLst>
          </p:cNvPr>
          <p:cNvCxnSpPr>
            <a:cxnSpLocks/>
          </p:cNvCxnSpPr>
          <p:nvPr/>
        </p:nvCxnSpPr>
        <p:spPr>
          <a:xfrm>
            <a:off x="2621902" y="3819331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096C545-E272-412A-8EF5-D2653D4471D9}"/>
              </a:ext>
            </a:extLst>
          </p:cNvPr>
          <p:cNvCxnSpPr>
            <a:cxnSpLocks/>
          </p:cNvCxnSpPr>
          <p:nvPr/>
        </p:nvCxnSpPr>
        <p:spPr>
          <a:xfrm>
            <a:off x="9520334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68CAF28-815E-4DAD-9015-80D13747648C}"/>
              </a:ext>
            </a:extLst>
          </p:cNvPr>
          <p:cNvCxnSpPr>
            <a:cxnSpLocks/>
          </p:cNvCxnSpPr>
          <p:nvPr/>
        </p:nvCxnSpPr>
        <p:spPr>
          <a:xfrm>
            <a:off x="9520334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DCAB43B-7B95-461E-8D05-7953A53080C2}"/>
              </a:ext>
            </a:extLst>
          </p:cNvPr>
          <p:cNvCxnSpPr>
            <a:cxnSpLocks/>
          </p:cNvCxnSpPr>
          <p:nvPr/>
        </p:nvCxnSpPr>
        <p:spPr>
          <a:xfrm>
            <a:off x="9520334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ED0FE2-19C7-4C76-B109-B354CFCAFB51}"/>
              </a:ext>
            </a:extLst>
          </p:cNvPr>
          <p:cNvCxnSpPr>
            <a:cxnSpLocks/>
          </p:cNvCxnSpPr>
          <p:nvPr/>
        </p:nvCxnSpPr>
        <p:spPr>
          <a:xfrm>
            <a:off x="9520334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622C85E-8B2D-4254-BA9F-02DFCD9DD616}"/>
              </a:ext>
            </a:extLst>
          </p:cNvPr>
          <p:cNvCxnSpPr>
            <a:cxnSpLocks/>
          </p:cNvCxnSpPr>
          <p:nvPr/>
        </p:nvCxnSpPr>
        <p:spPr>
          <a:xfrm>
            <a:off x="9520334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921180-63A7-436E-88DF-58F4D79030A2}"/>
              </a:ext>
            </a:extLst>
          </p:cNvPr>
          <p:cNvCxnSpPr>
            <a:cxnSpLocks/>
          </p:cNvCxnSpPr>
          <p:nvPr/>
        </p:nvCxnSpPr>
        <p:spPr>
          <a:xfrm>
            <a:off x="9520334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90E634-E7D9-43E3-814B-D91CBC8EC104}"/>
              </a:ext>
            </a:extLst>
          </p:cNvPr>
          <p:cNvCxnSpPr>
            <a:cxnSpLocks/>
          </p:cNvCxnSpPr>
          <p:nvPr/>
        </p:nvCxnSpPr>
        <p:spPr>
          <a:xfrm>
            <a:off x="9520334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B22FA5-A960-42DE-BF2F-7B22BE2AF6A8}"/>
              </a:ext>
            </a:extLst>
          </p:cNvPr>
          <p:cNvCxnSpPr>
            <a:cxnSpLocks/>
          </p:cNvCxnSpPr>
          <p:nvPr/>
        </p:nvCxnSpPr>
        <p:spPr>
          <a:xfrm>
            <a:off x="9520334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6639EC4-9963-4E8C-807E-727B6A9324D2}"/>
              </a:ext>
            </a:extLst>
          </p:cNvPr>
          <p:cNvCxnSpPr>
            <a:cxnSpLocks/>
          </p:cNvCxnSpPr>
          <p:nvPr/>
        </p:nvCxnSpPr>
        <p:spPr>
          <a:xfrm>
            <a:off x="2621902" y="4154892"/>
            <a:ext cx="0" cy="171839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B2EEE33-8D9E-4284-A3BF-C0A56483A092}"/>
              </a:ext>
            </a:extLst>
          </p:cNvPr>
          <p:cNvCxnSpPr>
            <a:cxnSpLocks/>
          </p:cNvCxnSpPr>
          <p:nvPr/>
        </p:nvCxnSpPr>
        <p:spPr>
          <a:xfrm flipH="1">
            <a:off x="2595709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151EAA4-B44E-4CA7-9D6C-95BD23635EF8}"/>
              </a:ext>
            </a:extLst>
          </p:cNvPr>
          <p:cNvCxnSpPr>
            <a:cxnSpLocks/>
          </p:cNvCxnSpPr>
          <p:nvPr/>
        </p:nvCxnSpPr>
        <p:spPr>
          <a:xfrm flipH="1">
            <a:off x="2867171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ED1EA43-701C-4C99-9193-90FFA6C339E3}"/>
              </a:ext>
            </a:extLst>
          </p:cNvPr>
          <p:cNvCxnSpPr>
            <a:cxnSpLocks/>
          </p:cNvCxnSpPr>
          <p:nvPr/>
        </p:nvCxnSpPr>
        <p:spPr>
          <a:xfrm flipH="1">
            <a:off x="3176734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9A9804C-66AF-4FBE-B22A-98BB4D3EE771}"/>
              </a:ext>
            </a:extLst>
          </p:cNvPr>
          <p:cNvCxnSpPr>
            <a:cxnSpLocks/>
          </p:cNvCxnSpPr>
          <p:nvPr/>
        </p:nvCxnSpPr>
        <p:spPr>
          <a:xfrm flipH="1">
            <a:off x="3448196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A459330-CC8A-420A-A4A9-F49FADBE2E67}"/>
              </a:ext>
            </a:extLst>
          </p:cNvPr>
          <p:cNvCxnSpPr>
            <a:cxnSpLocks/>
          </p:cNvCxnSpPr>
          <p:nvPr/>
        </p:nvCxnSpPr>
        <p:spPr>
          <a:xfrm flipH="1">
            <a:off x="370916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A963AC8-47A1-46D3-BD24-98EFADADCD2E}"/>
              </a:ext>
            </a:extLst>
          </p:cNvPr>
          <p:cNvCxnSpPr>
            <a:cxnSpLocks/>
          </p:cNvCxnSpPr>
          <p:nvPr/>
        </p:nvCxnSpPr>
        <p:spPr>
          <a:xfrm flipH="1">
            <a:off x="398062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5CFD355-4428-45DF-B6FB-8E6A3C9DFA43}"/>
              </a:ext>
            </a:extLst>
          </p:cNvPr>
          <p:cNvCxnSpPr>
            <a:cxnSpLocks/>
          </p:cNvCxnSpPr>
          <p:nvPr/>
        </p:nvCxnSpPr>
        <p:spPr>
          <a:xfrm flipH="1">
            <a:off x="429018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0A88976-EF1C-4812-BAFF-75AFD422EEF4}"/>
              </a:ext>
            </a:extLst>
          </p:cNvPr>
          <p:cNvCxnSpPr>
            <a:cxnSpLocks/>
          </p:cNvCxnSpPr>
          <p:nvPr/>
        </p:nvCxnSpPr>
        <p:spPr>
          <a:xfrm flipH="1">
            <a:off x="456164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BFD74EA-E155-46BD-92FC-B914519A60CD}"/>
              </a:ext>
            </a:extLst>
          </p:cNvPr>
          <p:cNvCxnSpPr>
            <a:cxnSpLocks/>
          </p:cNvCxnSpPr>
          <p:nvPr/>
        </p:nvCxnSpPr>
        <p:spPr>
          <a:xfrm flipH="1">
            <a:off x="482932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0F01D9-4EDC-4DAD-9200-C5E95C432D05}"/>
              </a:ext>
            </a:extLst>
          </p:cNvPr>
          <p:cNvCxnSpPr>
            <a:cxnSpLocks/>
          </p:cNvCxnSpPr>
          <p:nvPr/>
        </p:nvCxnSpPr>
        <p:spPr>
          <a:xfrm flipH="1">
            <a:off x="510078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929A489-A2EA-4D51-AC68-39F96B673855}"/>
              </a:ext>
            </a:extLst>
          </p:cNvPr>
          <p:cNvCxnSpPr>
            <a:cxnSpLocks/>
          </p:cNvCxnSpPr>
          <p:nvPr/>
        </p:nvCxnSpPr>
        <p:spPr>
          <a:xfrm flipH="1">
            <a:off x="541034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FD0525E-BF32-4EE2-8F6E-24D6CD159D5D}"/>
              </a:ext>
            </a:extLst>
          </p:cNvPr>
          <p:cNvCxnSpPr>
            <a:cxnSpLocks/>
          </p:cNvCxnSpPr>
          <p:nvPr/>
        </p:nvCxnSpPr>
        <p:spPr>
          <a:xfrm flipH="1">
            <a:off x="568180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E36BD-8B6F-46EB-A790-E38AE419489E}"/>
              </a:ext>
            </a:extLst>
          </p:cNvPr>
          <p:cNvCxnSpPr>
            <a:cxnSpLocks/>
          </p:cNvCxnSpPr>
          <p:nvPr/>
        </p:nvCxnSpPr>
        <p:spPr>
          <a:xfrm flipH="1">
            <a:off x="5942775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0E82A9B-C78A-4462-9D2A-975762BB3979}"/>
              </a:ext>
            </a:extLst>
          </p:cNvPr>
          <p:cNvCxnSpPr>
            <a:cxnSpLocks/>
          </p:cNvCxnSpPr>
          <p:nvPr/>
        </p:nvCxnSpPr>
        <p:spPr>
          <a:xfrm flipH="1">
            <a:off x="621423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C86212A-7857-4FB9-A5D4-E9BB561152EC}"/>
              </a:ext>
            </a:extLst>
          </p:cNvPr>
          <p:cNvCxnSpPr>
            <a:cxnSpLocks/>
          </p:cNvCxnSpPr>
          <p:nvPr/>
        </p:nvCxnSpPr>
        <p:spPr>
          <a:xfrm flipH="1">
            <a:off x="6523800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83226CF-EA65-4DA3-879E-B171C2481B6D}"/>
              </a:ext>
            </a:extLst>
          </p:cNvPr>
          <p:cNvCxnSpPr>
            <a:cxnSpLocks/>
          </p:cNvCxnSpPr>
          <p:nvPr/>
        </p:nvCxnSpPr>
        <p:spPr>
          <a:xfrm flipH="1">
            <a:off x="679526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440DD7-B300-4464-A30E-1D40D3E2EBCE}"/>
              </a:ext>
            </a:extLst>
          </p:cNvPr>
          <p:cNvCxnSpPr>
            <a:cxnSpLocks/>
          </p:cNvCxnSpPr>
          <p:nvPr/>
        </p:nvCxnSpPr>
        <p:spPr>
          <a:xfrm flipH="1">
            <a:off x="704135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112CF06-CF52-4EA3-81FF-2480F2898074}"/>
              </a:ext>
            </a:extLst>
          </p:cNvPr>
          <p:cNvCxnSpPr>
            <a:cxnSpLocks/>
          </p:cNvCxnSpPr>
          <p:nvPr/>
        </p:nvCxnSpPr>
        <p:spPr>
          <a:xfrm flipH="1">
            <a:off x="7312819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A68F05D-B5EA-4356-8470-C597848F6CB2}"/>
              </a:ext>
            </a:extLst>
          </p:cNvPr>
          <p:cNvCxnSpPr>
            <a:cxnSpLocks/>
          </p:cNvCxnSpPr>
          <p:nvPr/>
        </p:nvCxnSpPr>
        <p:spPr>
          <a:xfrm flipH="1">
            <a:off x="762238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4A019C7-706C-445F-A790-F0EB8AB5BF0B}"/>
              </a:ext>
            </a:extLst>
          </p:cNvPr>
          <p:cNvCxnSpPr>
            <a:cxnSpLocks/>
          </p:cNvCxnSpPr>
          <p:nvPr/>
        </p:nvCxnSpPr>
        <p:spPr>
          <a:xfrm flipH="1">
            <a:off x="7893844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A5AFD9E-5F6A-4063-84C1-67AF5F0DFC79}"/>
              </a:ext>
            </a:extLst>
          </p:cNvPr>
          <p:cNvCxnSpPr>
            <a:cxnSpLocks/>
          </p:cNvCxnSpPr>
          <p:nvPr/>
        </p:nvCxnSpPr>
        <p:spPr>
          <a:xfrm flipH="1">
            <a:off x="8154810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E3A8C6-C600-449D-8733-55C1D1F6F075}"/>
              </a:ext>
            </a:extLst>
          </p:cNvPr>
          <p:cNvCxnSpPr>
            <a:cxnSpLocks/>
          </p:cNvCxnSpPr>
          <p:nvPr/>
        </p:nvCxnSpPr>
        <p:spPr>
          <a:xfrm flipH="1">
            <a:off x="8426272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A709E61-98B2-4453-95E1-0D5C2E5D2CDF}"/>
              </a:ext>
            </a:extLst>
          </p:cNvPr>
          <p:cNvCxnSpPr>
            <a:cxnSpLocks/>
          </p:cNvCxnSpPr>
          <p:nvPr/>
        </p:nvCxnSpPr>
        <p:spPr>
          <a:xfrm flipH="1">
            <a:off x="8735835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C3970BF-94E0-40C1-A5B9-E3FD324304A4}"/>
              </a:ext>
            </a:extLst>
          </p:cNvPr>
          <p:cNvCxnSpPr>
            <a:cxnSpLocks/>
          </p:cNvCxnSpPr>
          <p:nvPr/>
        </p:nvCxnSpPr>
        <p:spPr>
          <a:xfrm flipH="1">
            <a:off x="9007297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5ADACEF-0093-41E7-9D7D-8500F66F4840}"/>
              </a:ext>
            </a:extLst>
          </p:cNvPr>
          <p:cNvCxnSpPr>
            <a:cxnSpLocks/>
          </p:cNvCxnSpPr>
          <p:nvPr/>
        </p:nvCxnSpPr>
        <p:spPr>
          <a:xfrm flipH="1">
            <a:off x="9231135" y="4291294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338FBE1-603D-4F77-B671-8324DE710CED}"/>
              </a:ext>
            </a:extLst>
          </p:cNvPr>
          <p:cNvCxnSpPr>
            <a:cxnSpLocks/>
          </p:cNvCxnSpPr>
          <p:nvPr/>
        </p:nvCxnSpPr>
        <p:spPr>
          <a:xfrm flipH="1">
            <a:off x="9440635" y="4289194"/>
            <a:ext cx="10817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64EBFEF-F516-4F1B-B017-2F5DEBCF384C}"/>
              </a:ext>
            </a:extLst>
          </p:cNvPr>
          <p:cNvCxnSpPr>
            <a:cxnSpLocks/>
          </p:cNvCxnSpPr>
          <p:nvPr/>
        </p:nvCxnSpPr>
        <p:spPr>
          <a:xfrm>
            <a:off x="9520334" y="333413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67325B2-0DF8-4E28-9230-9DF568171323}"/>
              </a:ext>
            </a:extLst>
          </p:cNvPr>
          <p:cNvCxnSpPr>
            <a:cxnSpLocks/>
          </p:cNvCxnSpPr>
          <p:nvPr/>
        </p:nvCxnSpPr>
        <p:spPr>
          <a:xfrm>
            <a:off x="9520334" y="373224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6689C44-62AD-427D-9CF4-9175D2002B44}"/>
              </a:ext>
            </a:extLst>
          </p:cNvPr>
          <p:cNvCxnSpPr>
            <a:cxnSpLocks/>
          </p:cNvCxnSpPr>
          <p:nvPr/>
        </p:nvCxnSpPr>
        <p:spPr>
          <a:xfrm>
            <a:off x="9520334" y="4146242"/>
            <a:ext cx="0" cy="1590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461A14E7-0D3F-47B6-AAD8-54369D1B62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76" t="23687" r="1" b="18877"/>
          <a:stretch/>
        </p:blipFill>
        <p:spPr>
          <a:xfrm rot="20485822">
            <a:off x="1397168" y="3768198"/>
            <a:ext cx="3162234" cy="3252584"/>
          </a:xfrm>
          <a:prstGeom prst="rect">
            <a:avLst/>
          </a:prstGeom>
        </p:spPr>
      </p:pic>
      <p:pic>
        <p:nvPicPr>
          <p:cNvPr id="80" name="Picture 79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9B4CD53F-21F8-4258-A18F-D4B6552134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73" b="18877"/>
          <a:stretch/>
        </p:blipFill>
        <p:spPr>
          <a:xfrm rot="619320">
            <a:off x="8449403" y="2448543"/>
            <a:ext cx="2483610" cy="42089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AD24A6-1F8B-4A8C-8113-547D5EC6CA8F}"/>
              </a:ext>
            </a:extLst>
          </p:cNvPr>
          <p:cNvSpPr/>
          <p:nvPr/>
        </p:nvSpPr>
        <p:spPr>
          <a:xfrm>
            <a:off x="10100250" y="5246254"/>
            <a:ext cx="1633736" cy="626386"/>
          </a:xfrm>
          <a:prstGeom prst="rect">
            <a:avLst/>
          </a:prstGeom>
          <a:solidFill>
            <a:srgbClr val="F8C79A"/>
          </a:solidFill>
          <a:ln>
            <a:solidFill>
              <a:srgbClr val="F8C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49B0BF-5CFC-46CD-98D6-ACB77A43288D}"/>
              </a:ext>
            </a:extLst>
          </p:cNvPr>
          <p:cNvSpPr txBox="1"/>
          <p:nvPr/>
        </p:nvSpPr>
        <p:spPr>
          <a:xfrm>
            <a:off x="3483145" y="2156467"/>
            <a:ext cx="5478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Bespreek met de klas de volgende stellingen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sp>
        <p:nvSpPr>
          <p:cNvPr id="4" name="Vrije vorm: vorm 3">
            <a:extLst>
              <a:ext uri="{FF2B5EF4-FFF2-40B4-BE49-F238E27FC236}">
                <a16:creationId xmlns:a16="http://schemas.microsoft.com/office/drawing/2014/main" id="{F1D309EB-15AD-4FB6-AD0F-D1A0CE806988}"/>
              </a:ext>
            </a:extLst>
          </p:cNvPr>
          <p:cNvSpPr/>
          <p:nvPr/>
        </p:nvSpPr>
        <p:spPr>
          <a:xfrm>
            <a:off x="11632406" y="826294"/>
            <a:ext cx="276225" cy="261937"/>
          </a:xfrm>
          <a:custGeom>
            <a:avLst/>
            <a:gdLst>
              <a:gd name="connsiteX0" fmla="*/ 97632 w 276225"/>
              <a:gd name="connsiteY0" fmla="*/ 252412 h 261937"/>
              <a:gd name="connsiteX1" fmla="*/ 178594 w 276225"/>
              <a:gd name="connsiteY1" fmla="*/ 261937 h 261937"/>
              <a:gd name="connsiteX2" fmla="*/ 228600 w 276225"/>
              <a:gd name="connsiteY2" fmla="*/ 207169 h 261937"/>
              <a:gd name="connsiteX3" fmla="*/ 276225 w 276225"/>
              <a:gd name="connsiteY3" fmla="*/ 59531 h 261937"/>
              <a:gd name="connsiteX4" fmla="*/ 159544 w 276225"/>
              <a:gd name="connsiteY4" fmla="*/ 0 h 261937"/>
              <a:gd name="connsiteX5" fmla="*/ 42863 w 276225"/>
              <a:gd name="connsiteY5" fmla="*/ 19050 h 261937"/>
              <a:gd name="connsiteX6" fmla="*/ 0 w 276225"/>
              <a:gd name="connsiteY6" fmla="*/ 150019 h 261937"/>
              <a:gd name="connsiteX7" fmla="*/ 35719 w 276225"/>
              <a:gd name="connsiteY7" fmla="*/ 211931 h 261937"/>
              <a:gd name="connsiteX8" fmla="*/ 97632 w 276225"/>
              <a:gd name="connsiteY8" fmla="*/ 252412 h 26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225" h="261937">
                <a:moveTo>
                  <a:pt x="97632" y="252412"/>
                </a:moveTo>
                <a:lnTo>
                  <a:pt x="178594" y="261937"/>
                </a:lnTo>
                <a:lnTo>
                  <a:pt x="228600" y="207169"/>
                </a:lnTo>
                <a:lnTo>
                  <a:pt x="276225" y="59531"/>
                </a:lnTo>
                <a:lnTo>
                  <a:pt x="159544" y="0"/>
                </a:lnTo>
                <a:lnTo>
                  <a:pt x="42863" y="19050"/>
                </a:lnTo>
                <a:lnTo>
                  <a:pt x="0" y="150019"/>
                </a:lnTo>
                <a:lnTo>
                  <a:pt x="35719" y="211931"/>
                </a:lnTo>
                <a:lnTo>
                  <a:pt x="97632" y="252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MERKONTWIKKELING | HAARLEM | CREATING BRANDS">
            <a:extLst>
              <a:ext uri="{FF2B5EF4-FFF2-40B4-BE49-F238E27FC236}">
                <a16:creationId xmlns:a16="http://schemas.microsoft.com/office/drawing/2014/main" id="{CEACE50E-C004-43CF-A631-45ACB6AD1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993" y="123321"/>
            <a:ext cx="2275490" cy="170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68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9AA895-8044-4715-8826-8EE95D0E2BEE}"/>
              </a:ext>
            </a:extLst>
          </p:cNvPr>
          <p:cNvSpPr/>
          <p:nvPr/>
        </p:nvSpPr>
        <p:spPr>
          <a:xfrm>
            <a:off x="2485053" y="0"/>
            <a:ext cx="7221894" cy="4404049"/>
          </a:xfrm>
          <a:prstGeom prst="rect">
            <a:avLst/>
          </a:prstGeom>
          <a:solidFill>
            <a:srgbClr val="788E6F"/>
          </a:solidFill>
          <a:ln>
            <a:solidFill>
              <a:srgbClr val="788E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3A0ED-E486-42CB-83B5-03527B766970}"/>
              </a:ext>
            </a:extLst>
          </p:cNvPr>
          <p:cNvSpPr txBox="1"/>
          <p:nvPr/>
        </p:nvSpPr>
        <p:spPr>
          <a:xfrm>
            <a:off x="2725000" y="64937"/>
            <a:ext cx="6594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9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De Stellingen</a:t>
            </a:r>
            <a:endParaRPr kumimoji="0" lang="LID4096" sz="9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20B47F-2D0D-4C11-A3E1-C999A75A9741}"/>
              </a:ext>
            </a:extLst>
          </p:cNvPr>
          <p:cNvCxnSpPr>
            <a:cxnSpLocks/>
          </p:cNvCxnSpPr>
          <p:nvPr/>
        </p:nvCxnSpPr>
        <p:spPr>
          <a:xfrm>
            <a:off x="2621902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8BCB38-0327-43E5-BF24-FF61CA16A1AA}"/>
              </a:ext>
            </a:extLst>
          </p:cNvPr>
          <p:cNvCxnSpPr>
            <a:cxnSpLocks/>
          </p:cNvCxnSpPr>
          <p:nvPr/>
        </p:nvCxnSpPr>
        <p:spPr>
          <a:xfrm>
            <a:off x="2621902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ADF9365-6786-4EBD-AAD5-D45BEADCEDA8}"/>
              </a:ext>
            </a:extLst>
          </p:cNvPr>
          <p:cNvCxnSpPr>
            <a:cxnSpLocks/>
          </p:cNvCxnSpPr>
          <p:nvPr/>
        </p:nvCxnSpPr>
        <p:spPr>
          <a:xfrm>
            <a:off x="2621902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3824C-D702-4826-B2DC-4BB1309352D8}"/>
              </a:ext>
            </a:extLst>
          </p:cNvPr>
          <p:cNvCxnSpPr>
            <a:cxnSpLocks/>
          </p:cNvCxnSpPr>
          <p:nvPr/>
        </p:nvCxnSpPr>
        <p:spPr>
          <a:xfrm>
            <a:off x="2621902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2379A9A-B377-4567-885F-136D645C5299}"/>
              </a:ext>
            </a:extLst>
          </p:cNvPr>
          <p:cNvCxnSpPr>
            <a:cxnSpLocks/>
          </p:cNvCxnSpPr>
          <p:nvPr/>
        </p:nvCxnSpPr>
        <p:spPr>
          <a:xfrm>
            <a:off x="2621902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906663-6B2E-44BD-AD84-2FE1250BDEB2}"/>
              </a:ext>
            </a:extLst>
          </p:cNvPr>
          <p:cNvCxnSpPr>
            <a:cxnSpLocks/>
          </p:cNvCxnSpPr>
          <p:nvPr/>
        </p:nvCxnSpPr>
        <p:spPr>
          <a:xfrm>
            <a:off x="2621902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4F0983-E9B8-4756-A97B-ADED4CEEA340}"/>
              </a:ext>
            </a:extLst>
          </p:cNvPr>
          <p:cNvCxnSpPr>
            <a:cxnSpLocks/>
          </p:cNvCxnSpPr>
          <p:nvPr/>
        </p:nvCxnSpPr>
        <p:spPr>
          <a:xfrm>
            <a:off x="2621902" y="343855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2839C7-8194-46AD-BDA4-5304E0F03420}"/>
              </a:ext>
            </a:extLst>
          </p:cNvPr>
          <p:cNvCxnSpPr>
            <a:cxnSpLocks/>
          </p:cNvCxnSpPr>
          <p:nvPr/>
        </p:nvCxnSpPr>
        <p:spPr>
          <a:xfrm>
            <a:off x="2621902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68D953D-7593-4082-B84B-5C0E4CB9DEA4}"/>
              </a:ext>
            </a:extLst>
          </p:cNvPr>
          <p:cNvCxnSpPr>
            <a:cxnSpLocks/>
          </p:cNvCxnSpPr>
          <p:nvPr/>
        </p:nvCxnSpPr>
        <p:spPr>
          <a:xfrm>
            <a:off x="2621902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E64DF2-C006-40BC-8C17-0BA02658BA40}"/>
              </a:ext>
            </a:extLst>
          </p:cNvPr>
          <p:cNvCxnSpPr>
            <a:cxnSpLocks/>
          </p:cNvCxnSpPr>
          <p:nvPr/>
        </p:nvCxnSpPr>
        <p:spPr>
          <a:xfrm>
            <a:off x="2621902" y="3819331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096C545-E272-412A-8EF5-D2653D4471D9}"/>
              </a:ext>
            </a:extLst>
          </p:cNvPr>
          <p:cNvCxnSpPr>
            <a:cxnSpLocks/>
          </p:cNvCxnSpPr>
          <p:nvPr/>
        </p:nvCxnSpPr>
        <p:spPr>
          <a:xfrm>
            <a:off x="9520334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68CAF28-815E-4DAD-9015-80D13747648C}"/>
              </a:ext>
            </a:extLst>
          </p:cNvPr>
          <p:cNvCxnSpPr>
            <a:cxnSpLocks/>
          </p:cNvCxnSpPr>
          <p:nvPr/>
        </p:nvCxnSpPr>
        <p:spPr>
          <a:xfrm>
            <a:off x="9520334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DCAB43B-7B95-461E-8D05-7953A53080C2}"/>
              </a:ext>
            </a:extLst>
          </p:cNvPr>
          <p:cNvCxnSpPr>
            <a:cxnSpLocks/>
          </p:cNvCxnSpPr>
          <p:nvPr/>
        </p:nvCxnSpPr>
        <p:spPr>
          <a:xfrm>
            <a:off x="9520334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ED0FE2-19C7-4C76-B109-B354CFCAFB51}"/>
              </a:ext>
            </a:extLst>
          </p:cNvPr>
          <p:cNvCxnSpPr>
            <a:cxnSpLocks/>
          </p:cNvCxnSpPr>
          <p:nvPr/>
        </p:nvCxnSpPr>
        <p:spPr>
          <a:xfrm>
            <a:off x="9520334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622C85E-8B2D-4254-BA9F-02DFCD9DD616}"/>
              </a:ext>
            </a:extLst>
          </p:cNvPr>
          <p:cNvCxnSpPr>
            <a:cxnSpLocks/>
          </p:cNvCxnSpPr>
          <p:nvPr/>
        </p:nvCxnSpPr>
        <p:spPr>
          <a:xfrm>
            <a:off x="9520334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921180-63A7-436E-88DF-58F4D79030A2}"/>
              </a:ext>
            </a:extLst>
          </p:cNvPr>
          <p:cNvCxnSpPr>
            <a:cxnSpLocks/>
          </p:cNvCxnSpPr>
          <p:nvPr/>
        </p:nvCxnSpPr>
        <p:spPr>
          <a:xfrm>
            <a:off x="9520334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90E634-E7D9-43E3-814B-D91CBC8EC104}"/>
              </a:ext>
            </a:extLst>
          </p:cNvPr>
          <p:cNvCxnSpPr>
            <a:cxnSpLocks/>
          </p:cNvCxnSpPr>
          <p:nvPr/>
        </p:nvCxnSpPr>
        <p:spPr>
          <a:xfrm>
            <a:off x="9520334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B22FA5-A960-42DE-BF2F-7B22BE2AF6A8}"/>
              </a:ext>
            </a:extLst>
          </p:cNvPr>
          <p:cNvCxnSpPr>
            <a:cxnSpLocks/>
          </p:cNvCxnSpPr>
          <p:nvPr/>
        </p:nvCxnSpPr>
        <p:spPr>
          <a:xfrm>
            <a:off x="9520334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6639EC4-9963-4E8C-807E-727B6A9324D2}"/>
              </a:ext>
            </a:extLst>
          </p:cNvPr>
          <p:cNvCxnSpPr>
            <a:cxnSpLocks/>
          </p:cNvCxnSpPr>
          <p:nvPr/>
        </p:nvCxnSpPr>
        <p:spPr>
          <a:xfrm>
            <a:off x="2621902" y="4154892"/>
            <a:ext cx="0" cy="171839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B2EEE33-8D9E-4284-A3BF-C0A56483A092}"/>
              </a:ext>
            </a:extLst>
          </p:cNvPr>
          <p:cNvCxnSpPr>
            <a:cxnSpLocks/>
          </p:cNvCxnSpPr>
          <p:nvPr/>
        </p:nvCxnSpPr>
        <p:spPr>
          <a:xfrm flipH="1">
            <a:off x="2595709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151EAA4-B44E-4CA7-9D6C-95BD23635EF8}"/>
              </a:ext>
            </a:extLst>
          </p:cNvPr>
          <p:cNvCxnSpPr>
            <a:cxnSpLocks/>
          </p:cNvCxnSpPr>
          <p:nvPr/>
        </p:nvCxnSpPr>
        <p:spPr>
          <a:xfrm flipH="1">
            <a:off x="2867171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ED1EA43-701C-4C99-9193-90FFA6C339E3}"/>
              </a:ext>
            </a:extLst>
          </p:cNvPr>
          <p:cNvCxnSpPr>
            <a:cxnSpLocks/>
          </p:cNvCxnSpPr>
          <p:nvPr/>
        </p:nvCxnSpPr>
        <p:spPr>
          <a:xfrm flipH="1">
            <a:off x="3176734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9A9804C-66AF-4FBE-B22A-98BB4D3EE771}"/>
              </a:ext>
            </a:extLst>
          </p:cNvPr>
          <p:cNvCxnSpPr>
            <a:cxnSpLocks/>
          </p:cNvCxnSpPr>
          <p:nvPr/>
        </p:nvCxnSpPr>
        <p:spPr>
          <a:xfrm flipH="1">
            <a:off x="3448196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A459330-CC8A-420A-A4A9-F49FADBE2E67}"/>
              </a:ext>
            </a:extLst>
          </p:cNvPr>
          <p:cNvCxnSpPr>
            <a:cxnSpLocks/>
          </p:cNvCxnSpPr>
          <p:nvPr/>
        </p:nvCxnSpPr>
        <p:spPr>
          <a:xfrm flipH="1">
            <a:off x="370916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A963AC8-47A1-46D3-BD24-98EFADADCD2E}"/>
              </a:ext>
            </a:extLst>
          </p:cNvPr>
          <p:cNvCxnSpPr>
            <a:cxnSpLocks/>
          </p:cNvCxnSpPr>
          <p:nvPr/>
        </p:nvCxnSpPr>
        <p:spPr>
          <a:xfrm flipH="1">
            <a:off x="398062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5CFD355-4428-45DF-B6FB-8E6A3C9DFA43}"/>
              </a:ext>
            </a:extLst>
          </p:cNvPr>
          <p:cNvCxnSpPr>
            <a:cxnSpLocks/>
          </p:cNvCxnSpPr>
          <p:nvPr/>
        </p:nvCxnSpPr>
        <p:spPr>
          <a:xfrm flipH="1">
            <a:off x="429018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0A88976-EF1C-4812-BAFF-75AFD422EEF4}"/>
              </a:ext>
            </a:extLst>
          </p:cNvPr>
          <p:cNvCxnSpPr>
            <a:cxnSpLocks/>
          </p:cNvCxnSpPr>
          <p:nvPr/>
        </p:nvCxnSpPr>
        <p:spPr>
          <a:xfrm flipH="1">
            <a:off x="456164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BFD74EA-E155-46BD-92FC-B914519A60CD}"/>
              </a:ext>
            </a:extLst>
          </p:cNvPr>
          <p:cNvCxnSpPr>
            <a:cxnSpLocks/>
          </p:cNvCxnSpPr>
          <p:nvPr/>
        </p:nvCxnSpPr>
        <p:spPr>
          <a:xfrm flipH="1">
            <a:off x="482932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0F01D9-4EDC-4DAD-9200-C5E95C432D05}"/>
              </a:ext>
            </a:extLst>
          </p:cNvPr>
          <p:cNvCxnSpPr>
            <a:cxnSpLocks/>
          </p:cNvCxnSpPr>
          <p:nvPr/>
        </p:nvCxnSpPr>
        <p:spPr>
          <a:xfrm flipH="1">
            <a:off x="510078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929A489-A2EA-4D51-AC68-39F96B673855}"/>
              </a:ext>
            </a:extLst>
          </p:cNvPr>
          <p:cNvCxnSpPr>
            <a:cxnSpLocks/>
          </p:cNvCxnSpPr>
          <p:nvPr/>
        </p:nvCxnSpPr>
        <p:spPr>
          <a:xfrm flipH="1">
            <a:off x="541034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FD0525E-BF32-4EE2-8F6E-24D6CD159D5D}"/>
              </a:ext>
            </a:extLst>
          </p:cNvPr>
          <p:cNvCxnSpPr>
            <a:cxnSpLocks/>
          </p:cNvCxnSpPr>
          <p:nvPr/>
        </p:nvCxnSpPr>
        <p:spPr>
          <a:xfrm flipH="1">
            <a:off x="568180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E36BD-8B6F-46EB-A790-E38AE419489E}"/>
              </a:ext>
            </a:extLst>
          </p:cNvPr>
          <p:cNvCxnSpPr>
            <a:cxnSpLocks/>
          </p:cNvCxnSpPr>
          <p:nvPr/>
        </p:nvCxnSpPr>
        <p:spPr>
          <a:xfrm flipH="1">
            <a:off x="5942775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0E82A9B-C78A-4462-9D2A-975762BB3979}"/>
              </a:ext>
            </a:extLst>
          </p:cNvPr>
          <p:cNvCxnSpPr>
            <a:cxnSpLocks/>
          </p:cNvCxnSpPr>
          <p:nvPr/>
        </p:nvCxnSpPr>
        <p:spPr>
          <a:xfrm flipH="1">
            <a:off x="621423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C86212A-7857-4FB9-A5D4-E9BB561152EC}"/>
              </a:ext>
            </a:extLst>
          </p:cNvPr>
          <p:cNvCxnSpPr>
            <a:cxnSpLocks/>
          </p:cNvCxnSpPr>
          <p:nvPr/>
        </p:nvCxnSpPr>
        <p:spPr>
          <a:xfrm flipH="1">
            <a:off x="6523800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83226CF-EA65-4DA3-879E-B171C2481B6D}"/>
              </a:ext>
            </a:extLst>
          </p:cNvPr>
          <p:cNvCxnSpPr>
            <a:cxnSpLocks/>
          </p:cNvCxnSpPr>
          <p:nvPr/>
        </p:nvCxnSpPr>
        <p:spPr>
          <a:xfrm flipH="1">
            <a:off x="679526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440DD7-B300-4464-A30E-1D40D3E2EBCE}"/>
              </a:ext>
            </a:extLst>
          </p:cNvPr>
          <p:cNvCxnSpPr>
            <a:cxnSpLocks/>
          </p:cNvCxnSpPr>
          <p:nvPr/>
        </p:nvCxnSpPr>
        <p:spPr>
          <a:xfrm flipH="1">
            <a:off x="704135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112CF06-CF52-4EA3-81FF-2480F2898074}"/>
              </a:ext>
            </a:extLst>
          </p:cNvPr>
          <p:cNvCxnSpPr>
            <a:cxnSpLocks/>
          </p:cNvCxnSpPr>
          <p:nvPr/>
        </p:nvCxnSpPr>
        <p:spPr>
          <a:xfrm flipH="1">
            <a:off x="7312819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A68F05D-B5EA-4356-8470-C597848F6CB2}"/>
              </a:ext>
            </a:extLst>
          </p:cNvPr>
          <p:cNvCxnSpPr>
            <a:cxnSpLocks/>
          </p:cNvCxnSpPr>
          <p:nvPr/>
        </p:nvCxnSpPr>
        <p:spPr>
          <a:xfrm flipH="1">
            <a:off x="762238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4A019C7-706C-445F-A790-F0EB8AB5BF0B}"/>
              </a:ext>
            </a:extLst>
          </p:cNvPr>
          <p:cNvCxnSpPr>
            <a:cxnSpLocks/>
          </p:cNvCxnSpPr>
          <p:nvPr/>
        </p:nvCxnSpPr>
        <p:spPr>
          <a:xfrm flipH="1">
            <a:off x="7893844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A5AFD9E-5F6A-4063-84C1-67AF5F0DFC79}"/>
              </a:ext>
            </a:extLst>
          </p:cNvPr>
          <p:cNvCxnSpPr>
            <a:cxnSpLocks/>
          </p:cNvCxnSpPr>
          <p:nvPr/>
        </p:nvCxnSpPr>
        <p:spPr>
          <a:xfrm flipH="1">
            <a:off x="8154810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E3A8C6-C600-449D-8733-55C1D1F6F075}"/>
              </a:ext>
            </a:extLst>
          </p:cNvPr>
          <p:cNvCxnSpPr>
            <a:cxnSpLocks/>
          </p:cNvCxnSpPr>
          <p:nvPr/>
        </p:nvCxnSpPr>
        <p:spPr>
          <a:xfrm flipH="1">
            <a:off x="8426272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A709E61-98B2-4453-95E1-0D5C2E5D2CDF}"/>
              </a:ext>
            </a:extLst>
          </p:cNvPr>
          <p:cNvCxnSpPr>
            <a:cxnSpLocks/>
          </p:cNvCxnSpPr>
          <p:nvPr/>
        </p:nvCxnSpPr>
        <p:spPr>
          <a:xfrm flipH="1">
            <a:off x="8735835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C3970BF-94E0-40C1-A5B9-E3FD324304A4}"/>
              </a:ext>
            </a:extLst>
          </p:cNvPr>
          <p:cNvCxnSpPr>
            <a:cxnSpLocks/>
          </p:cNvCxnSpPr>
          <p:nvPr/>
        </p:nvCxnSpPr>
        <p:spPr>
          <a:xfrm flipH="1">
            <a:off x="9007297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5ADACEF-0093-41E7-9D7D-8500F66F4840}"/>
              </a:ext>
            </a:extLst>
          </p:cNvPr>
          <p:cNvCxnSpPr>
            <a:cxnSpLocks/>
          </p:cNvCxnSpPr>
          <p:nvPr/>
        </p:nvCxnSpPr>
        <p:spPr>
          <a:xfrm flipH="1">
            <a:off x="9231135" y="4291294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338FBE1-603D-4F77-B671-8324DE710CED}"/>
              </a:ext>
            </a:extLst>
          </p:cNvPr>
          <p:cNvCxnSpPr>
            <a:cxnSpLocks/>
          </p:cNvCxnSpPr>
          <p:nvPr/>
        </p:nvCxnSpPr>
        <p:spPr>
          <a:xfrm flipH="1">
            <a:off x="9440635" y="4289194"/>
            <a:ext cx="10817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64EBFEF-F516-4F1B-B017-2F5DEBCF384C}"/>
              </a:ext>
            </a:extLst>
          </p:cNvPr>
          <p:cNvCxnSpPr>
            <a:cxnSpLocks/>
          </p:cNvCxnSpPr>
          <p:nvPr/>
        </p:nvCxnSpPr>
        <p:spPr>
          <a:xfrm>
            <a:off x="9520334" y="333413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67325B2-0DF8-4E28-9230-9DF568171323}"/>
              </a:ext>
            </a:extLst>
          </p:cNvPr>
          <p:cNvCxnSpPr>
            <a:cxnSpLocks/>
          </p:cNvCxnSpPr>
          <p:nvPr/>
        </p:nvCxnSpPr>
        <p:spPr>
          <a:xfrm>
            <a:off x="9520334" y="373224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6689C44-62AD-427D-9CF4-9175D2002B44}"/>
              </a:ext>
            </a:extLst>
          </p:cNvPr>
          <p:cNvCxnSpPr>
            <a:cxnSpLocks/>
          </p:cNvCxnSpPr>
          <p:nvPr/>
        </p:nvCxnSpPr>
        <p:spPr>
          <a:xfrm>
            <a:off x="9520334" y="4146242"/>
            <a:ext cx="0" cy="1590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461A14E7-0D3F-47B6-AAD8-54369D1B62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76" t="23687" r="1" b="18877"/>
          <a:stretch/>
        </p:blipFill>
        <p:spPr>
          <a:xfrm rot="20485822">
            <a:off x="1397168" y="3768198"/>
            <a:ext cx="3162234" cy="3252584"/>
          </a:xfrm>
          <a:prstGeom prst="rect">
            <a:avLst/>
          </a:prstGeom>
        </p:spPr>
      </p:pic>
      <p:pic>
        <p:nvPicPr>
          <p:cNvPr id="80" name="Picture 79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9B4CD53F-21F8-4258-A18F-D4B6552134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73" b="18877"/>
          <a:stretch/>
        </p:blipFill>
        <p:spPr>
          <a:xfrm rot="619320">
            <a:off x="8449403" y="2448543"/>
            <a:ext cx="2483610" cy="42089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AD24A6-1F8B-4A8C-8113-547D5EC6CA8F}"/>
              </a:ext>
            </a:extLst>
          </p:cNvPr>
          <p:cNvSpPr/>
          <p:nvPr/>
        </p:nvSpPr>
        <p:spPr>
          <a:xfrm>
            <a:off x="10100250" y="5246254"/>
            <a:ext cx="1633736" cy="626386"/>
          </a:xfrm>
          <a:prstGeom prst="rect">
            <a:avLst/>
          </a:prstGeom>
          <a:solidFill>
            <a:srgbClr val="F8C79A"/>
          </a:solidFill>
          <a:ln>
            <a:solidFill>
              <a:srgbClr val="F8C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49B0BF-5CFC-46CD-98D6-ACB77A43288D}"/>
              </a:ext>
            </a:extLst>
          </p:cNvPr>
          <p:cNvSpPr txBox="1"/>
          <p:nvPr/>
        </p:nvSpPr>
        <p:spPr>
          <a:xfrm>
            <a:off x="3187016" y="2156467"/>
            <a:ext cx="60705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Stelling 1: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Een hacker zou altijd opgesloten moeten worden.</a:t>
            </a:r>
          </a:p>
        </p:txBody>
      </p:sp>
      <p:sp>
        <p:nvSpPr>
          <p:cNvPr id="4" name="Vrije vorm: vorm 3">
            <a:extLst>
              <a:ext uri="{FF2B5EF4-FFF2-40B4-BE49-F238E27FC236}">
                <a16:creationId xmlns:a16="http://schemas.microsoft.com/office/drawing/2014/main" id="{9ECD03DE-9184-4704-9D18-C2BB42B5D715}"/>
              </a:ext>
            </a:extLst>
          </p:cNvPr>
          <p:cNvSpPr/>
          <p:nvPr/>
        </p:nvSpPr>
        <p:spPr>
          <a:xfrm>
            <a:off x="11632406" y="826294"/>
            <a:ext cx="276225" cy="261937"/>
          </a:xfrm>
          <a:custGeom>
            <a:avLst/>
            <a:gdLst>
              <a:gd name="connsiteX0" fmla="*/ 97632 w 276225"/>
              <a:gd name="connsiteY0" fmla="*/ 252412 h 261937"/>
              <a:gd name="connsiteX1" fmla="*/ 178594 w 276225"/>
              <a:gd name="connsiteY1" fmla="*/ 261937 h 261937"/>
              <a:gd name="connsiteX2" fmla="*/ 228600 w 276225"/>
              <a:gd name="connsiteY2" fmla="*/ 207169 h 261937"/>
              <a:gd name="connsiteX3" fmla="*/ 276225 w 276225"/>
              <a:gd name="connsiteY3" fmla="*/ 59531 h 261937"/>
              <a:gd name="connsiteX4" fmla="*/ 159544 w 276225"/>
              <a:gd name="connsiteY4" fmla="*/ 0 h 261937"/>
              <a:gd name="connsiteX5" fmla="*/ 42863 w 276225"/>
              <a:gd name="connsiteY5" fmla="*/ 19050 h 261937"/>
              <a:gd name="connsiteX6" fmla="*/ 0 w 276225"/>
              <a:gd name="connsiteY6" fmla="*/ 150019 h 261937"/>
              <a:gd name="connsiteX7" fmla="*/ 35719 w 276225"/>
              <a:gd name="connsiteY7" fmla="*/ 211931 h 261937"/>
              <a:gd name="connsiteX8" fmla="*/ 97632 w 276225"/>
              <a:gd name="connsiteY8" fmla="*/ 252412 h 26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225" h="261937">
                <a:moveTo>
                  <a:pt x="97632" y="252412"/>
                </a:moveTo>
                <a:lnTo>
                  <a:pt x="178594" y="261937"/>
                </a:lnTo>
                <a:lnTo>
                  <a:pt x="228600" y="207169"/>
                </a:lnTo>
                <a:lnTo>
                  <a:pt x="276225" y="59531"/>
                </a:lnTo>
                <a:lnTo>
                  <a:pt x="159544" y="0"/>
                </a:lnTo>
                <a:lnTo>
                  <a:pt x="42863" y="19050"/>
                </a:lnTo>
                <a:lnTo>
                  <a:pt x="0" y="150019"/>
                </a:lnTo>
                <a:lnTo>
                  <a:pt x="35719" y="211931"/>
                </a:lnTo>
                <a:lnTo>
                  <a:pt x="97632" y="252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MERKONTWIKKELING | HAARLEM | CREATING BRANDS">
            <a:extLst>
              <a:ext uri="{FF2B5EF4-FFF2-40B4-BE49-F238E27FC236}">
                <a16:creationId xmlns:a16="http://schemas.microsoft.com/office/drawing/2014/main" id="{1C4D38B3-E949-458C-BB42-BFCF08743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993" y="123321"/>
            <a:ext cx="2275490" cy="170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5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9AA895-8044-4715-8826-8EE95D0E2BEE}"/>
              </a:ext>
            </a:extLst>
          </p:cNvPr>
          <p:cNvSpPr/>
          <p:nvPr/>
        </p:nvSpPr>
        <p:spPr>
          <a:xfrm>
            <a:off x="2485053" y="0"/>
            <a:ext cx="7221894" cy="4404049"/>
          </a:xfrm>
          <a:prstGeom prst="rect">
            <a:avLst/>
          </a:prstGeom>
          <a:solidFill>
            <a:srgbClr val="788E6F"/>
          </a:solidFill>
          <a:ln>
            <a:solidFill>
              <a:srgbClr val="788E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3A0ED-E486-42CB-83B5-03527B766970}"/>
              </a:ext>
            </a:extLst>
          </p:cNvPr>
          <p:cNvSpPr txBox="1"/>
          <p:nvPr/>
        </p:nvSpPr>
        <p:spPr>
          <a:xfrm>
            <a:off x="2725000" y="64937"/>
            <a:ext cx="6594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9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De Stellingen</a:t>
            </a:r>
            <a:endParaRPr kumimoji="0" lang="LID4096" sz="9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20B47F-2D0D-4C11-A3E1-C999A75A9741}"/>
              </a:ext>
            </a:extLst>
          </p:cNvPr>
          <p:cNvCxnSpPr>
            <a:cxnSpLocks/>
          </p:cNvCxnSpPr>
          <p:nvPr/>
        </p:nvCxnSpPr>
        <p:spPr>
          <a:xfrm>
            <a:off x="2621902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8BCB38-0327-43E5-BF24-FF61CA16A1AA}"/>
              </a:ext>
            </a:extLst>
          </p:cNvPr>
          <p:cNvCxnSpPr>
            <a:cxnSpLocks/>
          </p:cNvCxnSpPr>
          <p:nvPr/>
        </p:nvCxnSpPr>
        <p:spPr>
          <a:xfrm>
            <a:off x="2621902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ADF9365-6786-4EBD-AAD5-D45BEADCEDA8}"/>
              </a:ext>
            </a:extLst>
          </p:cNvPr>
          <p:cNvCxnSpPr>
            <a:cxnSpLocks/>
          </p:cNvCxnSpPr>
          <p:nvPr/>
        </p:nvCxnSpPr>
        <p:spPr>
          <a:xfrm>
            <a:off x="2621902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3824C-D702-4826-B2DC-4BB1309352D8}"/>
              </a:ext>
            </a:extLst>
          </p:cNvPr>
          <p:cNvCxnSpPr>
            <a:cxnSpLocks/>
          </p:cNvCxnSpPr>
          <p:nvPr/>
        </p:nvCxnSpPr>
        <p:spPr>
          <a:xfrm>
            <a:off x="2621902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2379A9A-B377-4567-885F-136D645C5299}"/>
              </a:ext>
            </a:extLst>
          </p:cNvPr>
          <p:cNvCxnSpPr>
            <a:cxnSpLocks/>
          </p:cNvCxnSpPr>
          <p:nvPr/>
        </p:nvCxnSpPr>
        <p:spPr>
          <a:xfrm>
            <a:off x="2621902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906663-6B2E-44BD-AD84-2FE1250BDEB2}"/>
              </a:ext>
            </a:extLst>
          </p:cNvPr>
          <p:cNvCxnSpPr>
            <a:cxnSpLocks/>
          </p:cNvCxnSpPr>
          <p:nvPr/>
        </p:nvCxnSpPr>
        <p:spPr>
          <a:xfrm>
            <a:off x="2621902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4F0983-E9B8-4756-A97B-ADED4CEEA340}"/>
              </a:ext>
            </a:extLst>
          </p:cNvPr>
          <p:cNvCxnSpPr>
            <a:cxnSpLocks/>
          </p:cNvCxnSpPr>
          <p:nvPr/>
        </p:nvCxnSpPr>
        <p:spPr>
          <a:xfrm>
            <a:off x="2621902" y="343855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2839C7-8194-46AD-BDA4-5304E0F03420}"/>
              </a:ext>
            </a:extLst>
          </p:cNvPr>
          <p:cNvCxnSpPr>
            <a:cxnSpLocks/>
          </p:cNvCxnSpPr>
          <p:nvPr/>
        </p:nvCxnSpPr>
        <p:spPr>
          <a:xfrm>
            <a:off x="2621902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68D953D-7593-4082-B84B-5C0E4CB9DEA4}"/>
              </a:ext>
            </a:extLst>
          </p:cNvPr>
          <p:cNvCxnSpPr>
            <a:cxnSpLocks/>
          </p:cNvCxnSpPr>
          <p:nvPr/>
        </p:nvCxnSpPr>
        <p:spPr>
          <a:xfrm>
            <a:off x="2621902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E64DF2-C006-40BC-8C17-0BA02658BA40}"/>
              </a:ext>
            </a:extLst>
          </p:cNvPr>
          <p:cNvCxnSpPr>
            <a:cxnSpLocks/>
          </p:cNvCxnSpPr>
          <p:nvPr/>
        </p:nvCxnSpPr>
        <p:spPr>
          <a:xfrm>
            <a:off x="2621902" y="3819331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096C545-E272-412A-8EF5-D2653D4471D9}"/>
              </a:ext>
            </a:extLst>
          </p:cNvPr>
          <p:cNvCxnSpPr>
            <a:cxnSpLocks/>
          </p:cNvCxnSpPr>
          <p:nvPr/>
        </p:nvCxnSpPr>
        <p:spPr>
          <a:xfrm>
            <a:off x="9520334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68CAF28-815E-4DAD-9015-80D13747648C}"/>
              </a:ext>
            </a:extLst>
          </p:cNvPr>
          <p:cNvCxnSpPr>
            <a:cxnSpLocks/>
          </p:cNvCxnSpPr>
          <p:nvPr/>
        </p:nvCxnSpPr>
        <p:spPr>
          <a:xfrm>
            <a:off x="9520334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DCAB43B-7B95-461E-8D05-7953A53080C2}"/>
              </a:ext>
            </a:extLst>
          </p:cNvPr>
          <p:cNvCxnSpPr>
            <a:cxnSpLocks/>
          </p:cNvCxnSpPr>
          <p:nvPr/>
        </p:nvCxnSpPr>
        <p:spPr>
          <a:xfrm>
            <a:off x="9520334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ED0FE2-19C7-4C76-B109-B354CFCAFB51}"/>
              </a:ext>
            </a:extLst>
          </p:cNvPr>
          <p:cNvCxnSpPr>
            <a:cxnSpLocks/>
          </p:cNvCxnSpPr>
          <p:nvPr/>
        </p:nvCxnSpPr>
        <p:spPr>
          <a:xfrm>
            <a:off x="9520334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622C85E-8B2D-4254-BA9F-02DFCD9DD616}"/>
              </a:ext>
            </a:extLst>
          </p:cNvPr>
          <p:cNvCxnSpPr>
            <a:cxnSpLocks/>
          </p:cNvCxnSpPr>
          <p:nvPr/>
        </p:nvCxnSpPr>
        <p:spPr>
          <a:xfrm>
            <a:off x="9520334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921180-63A7-436E-88DF-58F4D79030A2}"/>
              </a:ext>
            </a:extLst>
          </p:cNvPr>
          <p:cNvCxnSpPr>
            <a:cxnSpLocks/>
          </p:cNvCxnSpPr>
          <p:nvPr/>
        </p:nvCxnSpPr>
        <p:spPr>
          <a:xfrm>
            <a:off x="9520334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90E634-E7D9-43E3-814B-D91CBC8EC104}"/>
              </a:ext>
            </a:extLst>
          </p:cNvPr>
          <p:cNvCxnSpPr>
            <a:cxnSpLocks/>
          </p:cNvCxnSpPr>
          <p:nvPr/>
        </p:nvCxnSpPr>
        <p:spPr>
          <a:xfrm>
            <a:off x="9520334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B22FA5-A960-42DE-BF2F-7B22BE2AF6A8}"/>
              </a:ext>
            </a:extLst>
          </p:cNvPr>
          <p:cNvCxnSpPr>
            <a:cxnSpLocks/>
          </p:cNvCxnSpPr>
          <p:nvPr/>
        </p:nvCxnSpPr>
        <p:spPr>
          <a:xfrm>
            <a:off x="9520334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6639EC4-9963-4E8C-807E-727B6A9324D2}"/>
              </a:ext>
            </a:extLst>
          </p:cNvPr>
          <p:cNvCxnSpPr>
            <a:cxnSpLocks/>
          </p:cNvCxnSpPr>
          <p:nvPr/>
        </p:nvCxnSpPr>
        <p:spPr>
          <a:xfrm>
            <a:off x="2621902" y="4154892"/>
            <a:ext cx="0" cy="171839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B2EEE33-8D9E-4284-A3BF-C0A56483A092}"/>
              </a:ext>
            </a:extLst>
          </p:cNvPr>
          <p:cNvCxnSpPr>
            <a:cxnSpLocks/>
          </p:cNvCxnSpPr>
          <p:nvPr/>
        </p:nvCxnSpPr>
        <p:spPr>
          <a:xfrm flipH="1">
            <a:off x="2595709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151EAA4-B44E-4CA7-9D6C-95BD23635EF8}"/>
              </a:ext>
            </a:extLst>
          </p:cNvPr>
          <p:cNvCxnSpPr>
            <a:cxnSpLocks/>
          </p:cNvCxnSpPr>
          <p:nvPr/>
        </p:nvCxnSpPr>
        <p:spPr>
          <a:xfrm flipH="1">
            <a:off x="2867171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ED1EA43-701C-4C99-9193-90FFA6C339E3}"/>
              </a:ext>
            </a:extLst>
          </p:cNvPr>
          <p:cNvCxnSpPr>
            <a:cxnSpLocks/>
          </p:cNvCxnSpPr>
          <p:nvPr/>
        </p:nvCxnSpPr>
        <p:spPr>
          <a:xfrm flipH="1">
            <a:off x="3176734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9A9804C-66AF-4FBE-B22A-98BB4D3EE771}"/>
              </a:ext>
            </a:extLst>
          </p:cNvPr>
          <p:cNvCxnSpPr>
            <a:cxnSpLocks/>
          </p:cNvCxnSpPr>
          <p:nvPr/>
        </p:nvCxnSpPr>
        <p:spPr>
          <a:xfrm flipH="1">
            <a:off x="3448196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A459330-CC8A-420A-A4A9-F49FADBE2E67}"/>
              </a:ext>
            </a:extLst>
          </p:cNvPr>
          <p:cNvCxnSpPr>
            <a:cxnSpLocks/>
          </p:cNvCxnSpPr>
          <p:nvPr/>
        </p:nvCxnSpPr>
        <p:spPr>
          <a:xfrm flipH="1">
            <a:off x="370916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A963AC8-47A1-46D3-BD24-98EFADADCD2E}"/>
              </a:ext>
            </a:extLst>
          </p:cNvPr>
          <p:cNvCxnSpPr>
            <a:cxnSpLocks/>
          </p:cNvCxnSpPr>
          <p:nvPr/>
        </p:nvCxnSpPr>
        <p:spPr>
          <a:xfrm flipH="1">
            <a:off x="398062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5CFD355-4428-45DF-B6FB-8E6A3C9DFA43}"/>
              </a:ext>
            </a:extLst>
          </p:cNvPr>
          <p:cNvCxnSpPr>
            <a:cxnSpLocks/>
          </p:cNvCxnSpPr>
          <p:nvPr/>
        </p:nvCxnSpPr>
        <p:spPr>
          <a:xfrm flipH="1">
            <a:off x="429018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0A88976-EF1C-4812-BAFF-75AFD422EEF4}"/>
              </a:ext>
            </a:extLst>
          </p:cNvPr>
          <p:cNvCxnSpPr>
            <a:cxnSpLocks/>
          </p:cNvCxnSpPr>
          <p:nvPr/>
        </p:nvCxnSpPr>
        <p:spPr>
          <a:xfrm flipH="1">
            <a:off x="456164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BFD74EA-E155-46BD-92FC-B914519A60CD}"/>
              </a:ext>
            </a:extLst>
          </p:cNvPr>
          <p:cNvCxnSpPr>
            <a:cxnSpLocks/>
          </p:cNvCxnSpPr>
          <p:nvPr/>
        </p:nvCxnSpPr>
        <p:spPr>
          <a:xfrm flipH="1">
            <a:off x="482932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0F01D9-4EDC-4DAD-9200-C5E95C432D05}"/>
              </a:ext>
            </a:extLst>
          </p:cNvPr>
          <p:cNvCxnSpPr>
            <a:cxnSpLocks/>
          </p:cNvCxnSpPr>
          <p:nvPr/>
        </p:nvCxnSpPr>
        <p:spPr>
          <a:xfrm flipH="1">
            <a:off x="510078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929A489-A2EA-4D51-AC68-39F96B673855}"/>
              </a:ext>
            </a:extLst>
          </p:cNvPr>
          <p:cNvCxnSpPr>
            <a:cxnSpLocks/>
          </p:cNvCxnSpPr>
          <p:nvPr/>
        </p:nvCxnSpPr>
        <p:spPr>
          <a:xfrm flipH="1">
            <a:off x="541034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FD0525E-BF32-4EE2-8F6E-24D6CD159D5D}"/>
              </a:ext>
            </a:extLst>
          </p:cNvPr>
          <p:cNvCxnSpPr>
            <a:cxnSpLocks/>
          </p:cNvCxnSpPr>
          <p:nvPr/>
        </p:nvCxnSpPr>
        <p:spPr>
          <a:xfrm flipH="1">
            <a:off x="568180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E36BD-8B6F-46EB-A790-E38AE419489E}"/>
              </a:ext>
            </a:extLst>
          </p:cNvPr>
          <p:cNvCxnSpPr>
            <a:cxnSpLocks/>
          </p:cNvCxnSpPr>
          <p:nvPr/>
        </p:nvCxnSpPr>
        <p:spPr>
          <a:xfrm flipH="1">
            <a:off x="5942775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0E82A9B-C78A-4462-9D2A-975762BB3979}"/>
              </a:ext>
            </a:extLst>
          </p:cNvPr>
          <p:cNvCxnSpPr>
            <a:cxnSpLocks/>
          </p:cNvCxnSpPr>
          <p:nvPr/>
        </p:nvCxnSpPr>
        <p:spPr>
          <a:xfrm flipH="1">
            <a:off x="621423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C86212A-7857-4FB9-A5D4-E9BB561152EC}"/>
              </a:ext>
            </a:extLst>
          </p:cNvPr>
          <p:cNvCxnSpPr>
            <a:cxnSpLocks/>
          </p:cNvCxnSpPr>
          <p:nvPr/>
        </p:nvCxnSpPr>
        <p:spPr>
          <a:xfrm flipH="1">
            <a:off x="6523800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83226CF-EA65-4DA3-879E-B171C2481B6D}"/>
              </a:ext>
            </a:extLst>
          </p:cNvPr>
          <p:cNvCxnSpPr>
            <a:cxnSpLocks/>
          </p:cNvCxnSpPr>
          <p:nvPr/>
        </p:nvCxnSpPr>
        <p:spPr>
          <a:xfrm flipH="1">
            <a:off x="679526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440DD7-B300-4464-A30E-1D40D3E2EBCE}"/>
              </a:ext>
            </a:extLst>
          </p:cNvPr>
          <p:cNvCxnSpPr>
            <a:cxnSpLocks/>
          </p:cNvCxnSpPr>
          <p:nvPr/>
        </p:nvCxnSpPr>
        <p:spPr>
          <a:xfrm flipH="1">
            <a:off x="704135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112CF06-CF52-4EA3-81FF-2480F2898074}"/>
              </a:ext>
            </a:extLst>
          </p:cNvPr>
          <p:cNvCxnSpPr>
            <a:cxnSpLocks/>
          </p:cNvCxnSpPr>
          <p:nvPr/>
        </p:nvCxnSpPr>
        <p:spPr>
          <a:xfrm flipH="1">
            <a:off x="7312819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A68F05D-B5EA-4356-8470-C597848F6CB2}"/>
              </a:ext>
            </a:extLst>
          </p:cNvPr>
          <p:cNvCxnSpPr>
            <a:cxnSpLocks/>
          </p:cNvCxnSpPr>
          <p:nvPr/>
        </p:nvCxnSpPr>
        <p:spPr>
          <a:xfrm flipH="1">
            <a:off x="762238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4A019C7-706C-445F-A790-F0EB8AB5BF0B}"/>
              </a:ext>
            </a:extLst>
          </p:cNvPr>
          <p:cNvCxnSpPr>
            <a:cxnSpLocks/>
          </p:cNvCxnSpPr>
          <p:nvPr/>
        </p:nvCxnSpPr>
        <p:spPr>
          <a:xfrm flipH="1">
            <a:off x="7893844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A5AFD9E-5F6A-4063-84C1-67AF5F0DFC79}"/>
              </a:ext>
            </a:extLst>
          </p:cNvPr>
          <p:cNvCxnSpPr>
            <a:cxnSpLocks/>
          </p:cNvCxnSpPr>
          <p:nvPr/>
        </p:nvCxnSpPr>
        <p:spPr>
          <a:xfrm flipH="1">
            <a:off x="8154810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E3A8C6-C600-449D-8733-55C1D1F6F075}"/>
              </a:ext>
            </a:extLst>
          </p:cNvPr>
          <p:cNvCxnSpPr>
            <a:cxnSpLocks/>
          </p:cNvCxnSpPr>
          <p:nvPr/>
        </p:nvCxnSpPr>
        <p:spPr>
          <a:xfrm flipH="1">
            <a:off x="8426272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A709E61-98B2-4453-95E1-0D5C2E5D2CDF}"/>
              </a:ext>
            </a:extLst>
          </p:cNvPr>
          <p:cNvCxnSpPr>
            <a:cxnSpLocks/>
          </p:cNvCxnSpPr>
          <p:nvPr/>
        </p:nvCxnSpPr>
        <p:spPr>
          <a:xfrm flipH="1">
            <a:off x="8735835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C3970BF-94E0-40C1-A5B9-E3FD324304A4}"/>
              </a:ext>
            </a:extLst>
          </p:cNvPr>
          <p:cNvCxnSpPr>
            <a:cxnSpLocks/>
          </p:cNvCxnSpPr>
          <p:nvPr/>
        </p:nvCxnSpPr>
        <p:spPr>
          <a:xfrm flipH="1">
            <a:off x="9007297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5ADACEF-0093-41E7-9D7D-8500F66F4840}"/>
              </a:ext>
            </a:extLst>
          </p:cNvPr>
          <p:cNvCxnSpPr>
            <a:cxnSpLocks/>
          </p:cNvCxnSpPr>
          <p:nvPr/>
        </p:nvCxnSpPr>
        <p:spPr>
          <a:xfrm flipH="1">
            <a:off x="9231135" y="4291294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338FBE1-603D-4F77-B671-8324DE710CED}"/>
              </a:ext>
            </a:extLst>
          </p:cNvPr>
          <p:cNvCxnSpPr>
            <a:cxnSpLocks/>
          </p:cNvCxnSpPr>
          <p:nvPr/>
        </p:nvCxnSpPr>
        <p:spPr>
          <a:xfrm flipH="1">
            <a:off x="9440635" y="4289194"/>
            <a:ext cx="10817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64EBFEF-F516-4F1B-B017-2F5DEBCF384C}"/>
              </a:ext>
            </a:extLst>
          </p:cNvPr>
          <p:cNvCxnSpPr>
            <a:cxnSpLocks/>
          </p:cNvCxnSpPr>
          <p:nvPr/>
        </p:nvCxnSpPr>
        <p:spPr>
          <a:xfrm>
            <a:off x="9520334" y="333413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67325B2-0DF8-4E28-9230-9DF568171323}"/>
              </a:ext>
            </a:extLst>
          </p:cNvPr>
          <p:cNvCxnSpPr>
            <a:cxnSpLocks/>
          </p:cNvCxnSpPr>
          <p:nvPr/>
        </p:nvCxnSpPr>
        <p:spPr>
          <a:xfrm>
            <a:off x="9520334" y="373224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6689C44-62AD-427D-9CF4-9175D2002B44}"/>
              </a:ext>
            </a:extLst>
          </p:cNvPr>
          <p:cNvCxnSpPr>
            <a:cxnSpLocks/>
          </p:cNvCxnSpPr>
          <p:nvPr/>
        </p:nvCxnSpPr>
        <p:spPr>
          <a:xfrm>
            <a:off x="9520334" y="4146242"/>
            <a:ext cx="0" cy="1590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461A14E7-0D3F-47B6-AAD8-54369D1B62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76" t="23687" r="1" b="18877"/>
          <a:stretch/>
        </p:blipFill>
        <p:spPr>
          <a:xfrm rot="20485822">
            <a:off x="1397168" y="3768198"/>
            <a:ext cx="3162234" cy="3252584"/>
          </a:xfrm>
          <a:prstGeom prst="rect">
            <a:avLst/>
          </a:prstGeom>
        </p:spPr>
      </p:pic>
      <p:pic>
        <p:nvPicPr>
          <p:cNvPr id="80" name="Picture 79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9B4CD53F-21F8-4258-A18F-D4B6552134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73" b="18877"/>
          <a:stretch/>
        </p:blipFill>
        <p:spPr>
          <a:xfrm rot="619320">
            <a:off x="8449403" y="2448543"/>
            <a:ext cx="2483610" cy="42089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AD24A6-1F8B-4A8C-8113-547D5EC6CA8F}"/>
              </a:ext>
            </a:extLst>
          </p:cNvPr>
          <p:cNvSpPr/>
          <p:nvPr/>
        </p:nvSpPr>
        <p:spPr>
          <a:xfrm>
            <a:off x="10100250" y="5246254"/>
            <a:ext cx="1633736" cy="626386"/>
          </a:xfrm>
          <a:prstGeom prst="rect">
            <a:avLst/>
          </a:prstGeom>
          <a:solidFill>
            <a:srgbClr val="F8C79A"/>
          </a:solidFill>
          <a:ln>
            <a:solidFill>
              <a:srgbClr val="F8C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49B0BF-5CFC-46CD-98D6-ACB77A43288D}"/>
              </a:ext>
            </a:extLst>
          </p:cNvPr>
          <p:cNvSpPr txBox="1"/>
          <p:nvPr/>
        </p:nvSpPr>
        <p:spPr>
          <a:xfrm>
            <a:off x="2242303" y="2156467"/>
            <a:ext cx="79599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Stelling 2: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Als ik moet kiezen tussen nooit meer mijn  lievelingseten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of nooit meer WhatsApp kies ik nooit meer mijn lievelingseten.</a:t>
            </a:r>
          </a:p>
        </p:txBody>
      </p:sp>
      <p:pic>
        <p:nvPicPr>
          <p:cNvPr id="14340" name="Picture 4" descr="Dish free vector icons designed by Pause08 | Food icons, Food icon png, Png  icons">
            <a:extLst>
              <a:ext uri="{FF2B5EF4-FFF2-40B4-BE49-F238E27FC236}">
                <a16:creationId xmlns:a16="http://schemas.microsoft.com/office/drawing/2014/main" id="{05420B23-4254-4733-B521-01F335E34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91" y="990600"/>
            <a:ext cx="2265545" cy="226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Vrije vorm: vorm 3">
            <a:extLst>
              <a:ext uri="{FF2B5EF4-FFF2-40B4-BE49-F238E27FC236}">
                <a16:creationId xmlns:a16="http://schemas.microsoft.com/office/drawing/2014/main" id="{E47E59DB-8613-4C3B-A626-288AF5BED389}"/>
              </a:ext>
            </a:extLst>
          </p:cNvPr>
          <p:cNvSpPr/>
          <p:nvPr/>
        </p:nvSpPr>
        <p:spPr>
          <a:xfrm>
            <a:off x="11632406" y="826294"/>
            <a:ext cx="276225" cy="261937"/>
          </a:xfrm>
          <a:custGeom>
            <a:avLst/>
            <a:gdLst>
              <a:gd name="connsiteX0" fmla="*/ 97632 w 276225"/>
              <a:gd name="connsiteY0" fmla="*/ 252412 h 261937"/>
              <a:gd name="connsiteX1" fmla="*/ 178594 w 276225"/>
              <a:gd name="connsiteY1" fmla="*/ 261937 h 261937"/>
              <a:gd name="connsiteX2" fmla="*/ 228600 w 276225"/>
              <a:gd name="connsiteY2" fmla="*/ 207169 h 261937"/>
              <a:gd name="connsiteX3" fmla="*/ 276225 w 276225"/>
              <a:gd name="connsiteY3" fmla="*/ 59531 h 261937"/>
              <a:gd name="connsiteX4" fmla="*/ 159544 w 276225"/>
              <a:gd name="connsiteY4" fmla="*/ 0 h 261937"/>
              <a:gd name="connsiteX5" fmla="*/ 42863 w 276225"/>
              <a:gd name="connsiteY5" fmla="*/ 19050 h 261937"/>
              <a:gd name="connsiteX6" fmla="*/ 0 w 276225"/>
              <a:gd name="connsiteY6" fmla="*/ 150019 h 261937"/>
              <a:gd name="connsiteX7" fmla="*/ 35719 w 276225"/>
              <a:gd name="connsiteY7" fmla="*/ 211931 h 261937"/>
              <a:gd name="connsiteX8" fmla="*/ 97632 w 276225"/>
              <a:gd name="connsiteY8" fmla="*/ 252412 h 26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225" h="261937">
                <a:moveTo>
                  <a:pt x="97632" y="252412"/>
                </a:moveTo>
                <a:lnTo>
                  <a:pt x="178594" y="261937"/>
                </a:lnTo>
                <a:lnTo>
                  <a:pt x="228600" y="207169"/>
                </a:lnTo>
                <a:lnTo>
                  <a:pt x="276225" y="59531"/>
                </a:lnTo>
                <a:lnTo>
                  <a:pt x="159544" y="0"/>
                </a:lnTo>
                <a:lnTo>
                  <a:pt x="42863" y="19050"/>
                </a:lnTo>
                <a:lnTo>
                  <a:pt x="0" y="150019"/>
                </a:lnTo>
                <a:lnTo>
                  <a:pt x="35719" y="211931"/>
                </a:lnTo>
                <a:lnTo>
                  <a:pt x="97632" y="252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MERKONTWIKKELING | HAARLEM | CREATING BRANDS">
            <a:extLst>
              <a:ext uri="{FF2B5EF4-FFF2-40B4-BE49-F238E27FC236}">
                <a16:creationId xmlns:a16="http://schemas.microsoft.com/office/drawing/2014/main" id="{7CB8BE18-D06B-4C68-88FE-813AD8C59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993" y="123321"/>
            <a:ext cx="2275490" cy="170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Whatsapp logo PNG | Snapchat logo, Png, Logos">
            <a:extLst>
              <a:ext uri="{FF2B5EF4-FFF2-40B4-BE49-F238E27FC236}">
                <a16:creationId xmlns:a16="http://schemas.microsoft.com/office/drawing/2014/main" id="{F4805C04-9ACF-484E-AD5C-976BD0911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044" y="1043578"/>
            <a:ext cx="2193399" cy="224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32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9AA895-8044-4715-8826-8EE95D0E2BEE}"/>
              </a:ext>
            </a:extLst>
          </p:cNvPr>
          <p:cNvSpPr/>
          <p:nvPr/>
        </p:nvSpPr>
        <p:spPr>
          <a:xfrm>
            <a:off x="2485053" y="0"/>
            <a:ext cx="7221894" cy="4404049"/>
          </a:xfrm>
          <a:prstGeom prst="rect">
            <a:avLst/>
          </a:prstGeom>
          <a:solidFill>
            <a:srgbClr val="788E6F"/>
          </a:solidFill>
          <a:ln>
            <a:solidFill>
              <a:srgbClr val="788E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3A0ED-E486-42CB-83B5-03527B766970}"/>
              </a:ext>
            </a:extLst>
          </p:cNvPr>
          <p:cNvSpPr txBox="1"/>
          <p:nvPr/>
        </p:nvSpPr>
        <p:spPr>
          <a:xfrm>
            <a:off x="2725000" y="64937"/>
            <a:ext cx="6594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9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De Stellingen</a:t>
            </a:r>
            <a:endParaRPr kumimoji="0" lang="LID4096" sz="9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20B47F-2D0D-4C11-A3E1-C999A75A9741}"/>
              </a:ext>
            </a:extLst>
          </p:cNvPr>
          <p:cNvCxnSpPr>
            <a:cxnSpLocks/>
          </p:cNvCxnSpPr>
          <p:nvPr/>
        </p:nvCxnSpPr>
        <p:spPr>
          <a:xfrm>
            <a:off x="2621902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8BCB38-0327-43E5-BF24-FF61CA16A1AA}"/>
              </a:ext>
            </a:extLst>
          </p:cNvPr>
          <p:cNvCxnSpPr>
            <a:cxnSpLocks/>
          </p:cNvCxnSpPr>
          <p:nvPr/>
        </p:nvCxnSpPr>
        <p:spPr>
          <a:xfrm>
            <a:off x="2621902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ADF9365-6786-4EBD-AAD5-D45BEADCEDA8}"/>
              </a:ext>
            </a:extLst>
          </p:cNvPr>
          <p:cNvCxnSpPr>
            <a:cxnSpLocks/>
          </p:cNvCxnSpPr>
          <p:nvPr/>
        </p:nvCxnSpPr>
        <p:spPr>
          <a:xfrm>
            <a:off x="2621902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3824C-D702-4826-B2DC-4BB1309352D8}"/>
              </a:ext>
            </a:extLst>
          </p:cNvPr>
          <p:cNvCxnSpPr>
            <a:cxnSpLocks/>
          </p:cNvCxnSpPr>
          <p:nvPr/>
        </p:nvCxnSpPr>
        <p:spPr>
          <a:xfrm>
            <a:off x="2621902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2379A9A-B377-4567-885F-136D645C5299}"/>
              </a:ext>
            </a:extLst>
          </p:cNvPr>
          <p:cNvCxnSpPr>
            <a:cxnSpLocks/>
          </p:cNvCxnSpPr>
          <p:nvPr/>
        </p:nvCxnSpPr>
        <p:spPr>
          <a:xfrm>
            <a:off x="2621902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906663-6B2E-44BD-AD84-2FE1250BDEB2}"/>
              </a:ext>
            </a:extLst>
          </p:cNvPr>
          <p:cNvCxnSpPr>
            <a:cxnSpLocks/>
          </p:cNvCxnSpPr>
          <p:nvPr/>
        </p:nvCxnSpPr>
        <p:spPr>
          <a:xfrm>
            <a:off x="2621902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4F0983-E9B8-4756-A97B-ADED4CEEA340}"/>
              </a:ext>
            </a:extLst>
          </p:cNvPr>
          <p:cNvCxnSpPr>
            <a:cxnSpLocks/>
          </p:cNvCxnSpPr>
          <p:nvPr/>
        </p:nvCxnSpPr>
        <p:spPr>
          <a:xfrm>
            <a:off x="2621902" y="343855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2839C7-8194-46AD-BDA4-5304E0F03420}"/>
              </a:ext>
            </a:extLst>
          </p:cNvPr>
          <p:cNvCxnSpPr>
            <a:cxnSpLocks/>
          </p:cNvCxnSpPr>
          <p:nvPr/>
        </p:nvCxnSpPr>
        <p:spPr>
          <a:xfrm>
            <a:off x="2621902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68D953D-7593-4082-B84B-5C0E4CB9DEA4}"/>
              </a:ext>
            </a:extLst>
          </p:cNvPr>
          <p:cNvCxnSpPr>
            <a:cxnSpLocks/>
          </p:cNvCxnSpPr>
          <p:nvPr/>
        </p:nvCxnSpPr>
        <p:spPr>
          <a:xfrm>
            <a:off x="2621902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E64DF2-C006-40BC-8C17-0BA02658BA40}"/>
              </a:ext>
            </a:extLst>
          </p:cNvPr>
          <p:cNvCxnSpPr>
            <a:cxnSpLocks/>
          </p:cNvCxnSpPr>
          <p:nvPr/>
        </p:nvCxnSpPr>
        <p:spPr>
          <a:xfrm>
            <a:off x="2621902" y="3819331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096C545-E272-412A-8EF5-D2653D4471D9}"/>
              </a:ext>
            </a:extLst>
          </p:cNvPr>
          <p:cNvCxnSpPr>
            <a:cxnSpLocks/>
          </p:cNvCxnSpPr>
          <p:nvPr/>
        </p:nvCxnSpPr>
        <p:spPr>
          <a:xfrm>
            <a:off x="9520334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68CAF28-815E-4DAD-9015-80D13747648C}"/>
              </a:ext>
            </a:extLst>
          </p:cNvPr>
          <p:cNvCxnSpPr>
            <a:cxnSpLocks/>
          </p:cNvCxnSpPr>
          <p:nvPr/>
        </p:nvCxnSpPr>
        <p:spPr>
          <a:xfrm>
            <a:off x="9520334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DCAB43B-7B95-461E-8D05-7953A53080C2}"/>
              </a:ext>
            </a:extLst>
          </p:cNvPr>
          <p:cNvCxnSpPr>
            <a:cxnSpLocks/>
          </p:cNvCxnSpPr>
          <p:nvPr/>
        </p:nvCxnSpPr>
        <p:spPr>
          <a:xfrm>
            <a:off x="9520334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ED0FE2-19C7-4C76-B109-B354CFCAFB51}"/>
              </a:ext>
            </a:extLst>
          </p:cNvPr>
          <p:cNvCxnSpPr>
            <a:cxnSpLocks/>
          </p:cNvCxnSpPr>
          <p:nvPr/>
        </p:nvCxnSpPr>
        <p:spPr>
          <a:xfrm>
            <a:off x="9520334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622C85E-8B2D-4254-BA9F-02DFCD9DD616}"/>
              </a:ext>
            </a:extLst>
          </p:cNvPr>
          <p:cNvCxnSpPr>
            <a:cxnSpLocks/>
          </p:cNvCxnSpPr>
          <p:nvPr/>
        </p:nvCxnSpPr>
        <p:spPr>
          <a:xfrm>
            <a:off x="9520334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921180-63A7-436E-88DF-58F4D79030A2}"/>
              </a:ext>
            </a:extLst>
          </p:cNvPr>
          <p:cNvCxnSpPr>
            <a:cxnSpLocks/>
          </p:cNvCxnSpPr>
          <p:nvPr/>
        </p:nvCxnSpPr>
        <p:spPr>
          <a:xfrm>
            <a:off x="9520334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90E634-E7D9-43E3-814B-D91CBC8EC104}"/>
              </a:ext>
            </a:extLst>
          </p:cNvPr>
          <p:cNvCxnSpPr>
            <a:cxnSpLocks/>
          </p:cNvCxnSpPr>
          <p:nvPr/>
        </p:nvCxnSpPr>
        <p:spPr>
          <a:xfrm>
            <a:off x="9520334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B22FA5-A960-42DE-BF2F-7B22BE2AF6A8}"/>
              </a:ext>
            </a:extLst>
          </p:cNvPr>
          <p:cNvCxnSpPr>
            <a:cxnSpLocks/>
          </p:cNvCxnSpPr>
          <p:nvPr/>
        </p:nvCxnSpPr>
        <p:spPr>
          <a:xfrm>
            <a:off x="9520334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6639EC4-9963-4E8C-807E-727B6A9324D2}"/>
              </a:ext>
            </a:extLst>
          </p:cNvPr>
          <p:cNvCxnSpPr>
            <a:cxnSpLocks/>
          </p:cNvCxnSpPr>
          <p:nvPr/>
        </p:nvCxnSpPr>
        <p:spPr>
          <a:xfrm>
            <a:off x="2621902" y="4154892"/>
            <a:ext cx="0" cy="171839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B2EEE33-8D9E-4284-A3BF-C0A56483A092}"/>
              </a:ext>
            </a:extLst>
          </p:cNvPr>
          <p:cNvCxnSpPr>
            <a:cxnSpLocks/>
          </p:cNvCxnSpPr>
          <p:nvPr/>
        </p:nvCxnSpPr>
        <p:spPr>
          <a:xfrm flipH="1">
            <a:off x="2595709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151EAA4-B44E-4CA7-9D6C-95BD23635EF8}"/>
              </a:ext>
            </a:extLst>
          </p:cNvPr>
          <p:cNvCxnSpPr>
            <a:cxnSpLocks/>
          </p:cNvCxnSpPr>
          <p:nvPr/>
        </p:nvCxnSpPr>
        <p:spPr>
          <a:xfrm flipH="1">
            <a:off x="2867171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ED1EA43-701C-4C99-9193-90FFA6C339E3}"/>
              </a:ext>
            </a:extLst>
          </p:cNvPr>
          <p:cNvCxnSpPr>
            <a:cxnSpLocks/>
          </p:cNvCxnSpPr>
          <p:nvPr/>
        </p:nvCxnSpPr>
        <p:spPr>
          <a:xfrm flipH="1">
            <a:off x="3176734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9A9804C-66AF-4FBE-B22A-98BB4D3EE771}"/>
              </a:ext>
            </a:extLst>
          </p:cNvPr>
          <p:cNvCxnSpPr>
            <a:cxnSpLocks/>
          </p:cNvCxnSpPr>
          <p:nvPr/>
        </p:nvCxnSpPr>
        <p:spPr>
          <a:xfrm flipH="1">
            <a:off x="3448196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A459330-CC8A-420A-A4A9-F49FADBE2E67}"/>
              </a:ext>
            </a:extLst>
          </p:cNvPr>
          <p:cNvCxnSpPr>
            <a:cxnSpLocks/>
          </p:cNvCxnSpPr>
          <p:nvPr/>
        </p:nvCxnSpPr>
        <p:spPr>
          <a:xfrm flipH="1">
            <a:off x="370916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A963AC8-47A1-46D3-BD24-98EFADADCD2E}"/>
              </a:ext>
            </a:extLst>
          </p:cNvPr>
          <p:cNvCxnSpPr>
            <a:cxnSpLocks/>
          </p:cNvCxnSpPr>
          <p:nvPr/>
        </p:nvCxnSpPr>
        <p:spPr>
          <a:xfrm flipH="1">
            <a:off x="398062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5CFD355-4428-45DF-B6FB-8E6A3C9DFA43}"/>
              </a:ext>
            </a:extLst>
          </p:cNvPr>
          <p:cNvCxnSpPr>
            <a:cxnSpLocks/>
          </p:cNvCxnSpPr>
          <p:nvPr/>
        </p:nvCxnSpPr>
        <p:spPr>
          <a:xfrm flipH="1">
            <a:off x="429018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0A88976-EF1C-4812-BAFF-75AFD422EEF4}"/>
              </a:ext>
            </a:extLst>
          </p:cNvPr>
          <p:cNvCxnSpPr>
            <a:cxnSpLocks/>
          </p:cNvCxnSpPr>
          <p:nvPr/>
        </p:nvCxnSpPr>
        <p:spPr>
          <a:xfrm flipH="1">
            <a:off x="456164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BFD74EA-E155-46BD-92FC-B914519A60CD}"/>
              </a:ext>
            </a:extLst>
          </p:cNvPr>
          <p:cNvCxnSpPr>
            <a:cxnSpLocks/>
          </p:cNvCxnSpPr>
          <p:nvPr/>
        </p:nvCxnSpPr>
        <p:spPr>
          <a:xfrm flipH="1">
            <a:off x="482932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0F01D9-4EDC-4DAD-9200-C5E95C432D05}"/>
              </a:ext>
            </a:extLst>
          </p:cNvPr>
          <p:cNvCxnSpPr>
            <a:cxnSpLocks/>
          </p:cNvCxnSpPr>
          <p:nvPr/>
        </p:nvCxnSpPr>
        <p:spPr>
          <a:xfrm flipH="1">
            <a:off x="510078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929A489-A2EA-4D51-AC68-39F96B673855}"/>
              </a:ext>
            </a:extLst>
          </p:cNvPr>
          <p:cNvCxnSpPr>
            <a:cxnSpLocks/>
          </p:cNvCxnSpPr>
          <p:nvPr/>
        </p:nvCxnSpPr>
        <p:spPr>
          <a:xfrm flipH="1">
            <a:off x="541034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FD0525E-BF32-4EE2-8F6E-24D6CD159D5D}"/>
              </a:ext>
            </a:extLst>
          </p:cNvPr>
          <p:cNvCxnSpPr>
            <a:cxnSpLocks/>
          </p:cNvCxnSpPr>
          <p:nvPr/>
        </p:nvCxnSpPr>
        <p:spPr>
          <a:xfrm flipH="1">
            <a:off x="568180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E36BD-8B6F-46EB-A790-E38AE419489E}"/>
              </a:ext>
            </a:extLst>
          </p:cNvPr>
          <p:cNvCxnSpPr>
            <a:cxnSpLocks/>
          </p:cNvCxnSpPr>
          <p:nvPr/>
        </p:nvCxnSpPr>
        <p:spPr>
          <a:xfrm flipH="1">
            <a:off x="5942775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0E82A9B-C78A-4462-9D2A-975762BB3979}"/>
              </a:ext>
            </a:extLst>
          </p:cNvPr>
          <p:cNvCxnSpPr>
            <a:cxnSpLocks/>
          </p:cNvCxnSpPr>
          <p:nvPr/>
        </p:nvCxnSpPr>
        <p:spPr>
          <a:xfrm flipH="1">
            <a:off x="621423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C86212A-7857-4FB9-A5D4-E9BB561152EC}"/>
              </a:ext>
            </a:extLst>
          </p:cNvPr>
          <p:cNvCxnSpPr>
            <a:cxnSpLocks/>
          </p:cNvCxnSpPr>
          <p:nvPr/>
        </p:nvCxnSpPr>
        <p:spPr>
          <a:xfrm flipH="1">
            <a:off x="6523800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83226CF-EA65-4DA3-879E-B171C2481B6D}"/>
              </a:ext>
            </a:extLst>
          </p:cNvPr>
          <p:cNvCxnSpPr>
            <a:cxnSpLocks/>
          </p:cNvCxnSpPr>
          <p:nvPr/>
        </p:nvCxnSpPr>
        <p:spPr>
          <a:xfrm flipH="1">
            <a:off x="679526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440DD7-B300-4464-A30E-1D40D3E2EBCE}"/>
              </a:ext>
            </a:extLst>
          </p:cNvPr>
          <p:cNvCxnSpPr>
            <a:cxnSpLocks/>
          </p:cNvCxnSpPr>
          <p:nvPr/>
        </p:nvCxnSpPr>
        <p:spPr>
          <a:xfrm flipH="1">
            <a:off x="704135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112CF06-CF52-4EA3-81FF-2480F2898074}"/>
              </a:ext>
            </a:extLst>
          </p:cNvPr>
          <p:cNvCxnSpPr>
            <a:cxnSpLocks/>
          </p:cNvCxnSpPr>
          <p:nvPr/>
        </p:nvCxnSpPr>
        <p:spPr>
          <a:xfrm flipH="1">
            <a:off x="7312819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A68F05D-B5EA-4356-8470-C597848F6CB2}"/>
              </a:ext>
            </a:extLst>
          </p:cNvPr>
          <p:cNvCxnSpPr>
            <a:cxnSpLocks/>
          </p:cNvCxnSpPr>
          <p:nvPr/>
        </p:nvCxnSpPr>
        <p:spPr>
          <a:xfrm flipH="1">
            <a:off x="762238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4A019C7-706C-445F-A790-F0EB8AB5BF0B}"/>
              </a:ext>
            </a:extLst>
          </p:cNvPr>
          <p:cNvCxnSpPr>
            <a:cxnSpLocks/>
          </p:cNvCxnSpPr>
          <p:nvPr/>
        </p:nvCxnSpPr>
        <p:spPr>
          <a:xfrm flipH="1">
            <a:off x="7893844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A5AFD9E-5F6A-4063-84C1-67AF5F0DFC79}"/>
              </a:ext>
            </a:extLst>
          </p:cNvPr>
          <p:cNvCxnSpPr>
            <a:cxnSpLocks/>
          </p:cNvCxnSpPr>
          <p:nvPr/>
        </p:nvCxnSpPr>
        <p:spPr>
          <a:xfrm flipH="1">
            <a:off x="8154810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E3A8C6-C600-449D-8733-55C1D1F6F075}"/>
              </a:ext>
            </a:extLst>
          </p:cNvPr>
          <p:cNvCxnSpPr>
            <a:cxnSpLocks/>
          </p:cNvCxnSpPr>
          <p:nvPr/>
        </p:nvCxnSpPr>
        <p:spPr>
          <a:xfrm flipH="1">
            <a:off x="8426272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A709E61-98B2-4453-95E1-0D5C2E5D2CDF}"/>
              </a:ext>
            </a:extLst>
          </p:cNvPr>
          <p:cNvCxnSpPr>
            <a:cxnSpLocks/>
          </p:cNvCxnSpPr>
          <p:nvPr/>
        </p:nvCxnSpPr>
        <p:spPr>
          <a:xfrm flipH="1">
            <a:off x="8735835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C3970BF-94E0-40C1-A5B9-E3FD324304A4}"/>
              </a:ext>
            </a:extLst>
          </p:cNvPr>
          <p:cNvCxnSpPr>
            <a:cxnSpLocks/>
          </p:cNvCxnSpPr>
          <p:nvPr/>
        </p:nvCxnSpPr>
        <p:spPr>
          <a:xfrm flipH="1">
            <a:off x="9007297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5ADACEF-0093-41E7-9D7D-8500F66F4840}"/>
              </a:ext>
            </a:extLst>
          </p:cNvPr>
          <p:cNvCxnSpPr>
            <a:cxnSpLocks/>
          </p:cNvCxnSpPr>
          <p:nvPr/>
        </p:nvCxnSpPr>
        <p:spPr>
          <a:xfrm flipH="1">
            <a:off x="9231135" y="4291294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338FBE1-603D-4F77-B671-8324DE710CED}"/>
              </a:ext>
            </a:extLst>
          </p:cNvPr>
          <p:cNvCxnSpPr>
            <a:cxnSpLocks/>
          </p:cNvCxnSpPr>
          <p:nvPr/>
        </p:nvCxnSpPr>
        <p:spPr>
          <a:xfrm flipH="1">
            <a:off x="9440635" y="4289194"/>
            <a:ext cx="10817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64EBFEF-F516-4F1B-B017-2F5DEBCF384C}"/>
              </a:ext>
            </a:extLst>
          </p:cNvPr>
          <p:cNvCxnSpPr>
            <a:cxnSpLocks/>
          </p:cNvCxnSpPr>
          <p:nvPr/>
        </p:nvCxnSpPr>
        <p:spPr>
          <a:xfrm>
            <a:off x="9520334" y="333413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67325B2-0DF8-4E28-9230-9DF568171323}"/>
              </a:ext>
            </a:extLst>
          </p:cNvPr>
          <p:cNvCxnSpPr>
            <a:cxnSpLocks/>
          </p:cNvCxnSpPr>
          <p:nvPr/>
        </p:nvCxnSpPr>
        <p:spPr>
          <a:xfrm>
            <a:off x="9520334" y="373224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6689C44-62AD-427D-9CF4-9175D2002B44}"/>
              </a:ext>
            </a:extLst>
          </p:cNvPr>
          <p:cNvCxnSpPr>
            <a:cxnSpLocks/>
          </p:cNvCxnSpPr>
          <p:nvPr/>
        </p:nvCxnSpPr>
        <p:spPr>
          <a:xfrm>
            <a:off x="9520334" y="4146242"/>
            <a:ext cx="0" cy="1590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461A14E7-0D3F-47B6-AAD8-54369D1B62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76" t="23687" r="1" b="18877"/>
          <a:stretch/>
        </p:blipFill>
        <p:spPr>
          <a:xfrm rot="20485822">
            <a:off x="1397168" y="3768198"/>
            <a:ext cx="3162234" cy="3252584"/>
          </a:xfrm>
          <a:prstGeom prst="rect">
            <a:avLst/>
          </a:prstGeom>
        </p:spPr>
      </p:pic>
      <p:pic>
        <p:nvPicPr>
          <p:cNvPr id="80" name="Picture 79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9B4CD53F-21F8-4258-A18F-D4B6552134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73" b="18877"/>
          <a:stretch/>
        </p:blipFill>
        <p:spPr>
          <a:xfrm rot="619320">
            <a:off x="8449403" y="2448543"/>
            <a:ext cx="2483610" cy="42089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AD24A6-1F8B-4A8C-8113-547D5EC6CA8F}"/>
              </a:ext>
            </a:extLst>
          </p:cNvPr>
          <p:cNvSpPr/>
          <p:nvPr/>
        </p:nvSpPr>
        <p:spPr>
          <a:xfrm>
            <a:off x="10100250" y="5246254"/>
            <a:ext cx="1633736" cy="626386"/>
          </a:xfrm>
          <a:prstGeom prst="rect">
            <a:avLst/>
          </a:prstGeom>
          <a:solidFill>
            <a:srgbClr val="F8C79A"/>
          </a:solidFill>
          <a:ln>
            <a:solidFill>
              <a:srgbClr val="F8C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49B0BF-5CFC-46CD-98D6-ACB77A43288D}"/>
              </a:ext>
            </a:extLst>
          </p:cNvPr>
          <p:cNvSpPr txBox="1"/>
          <p:nvPr/>
        </p:nvSpPr>
        <p:spPr>
          <a:xfrm>
            <a:off x="2581984" y="1830596"/>
            <a:ext cx="712605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Stelling 3: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Kijk (een deel van) </a:t>
            </a: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  <a:hlinkClick r:id="rId3"/>
              </a:rPr>
              <a:t>deze video </a:t>
            </a:r>
            <a:endParaRPr kumimoji="0" lang="nl-NL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Ik ben het met Lil Pete eens.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Sterker nog, </a:t>
            </a:r>
            <a:r>
              <a:rPr lang="nl-NL" sz="2400">
                <a:solidFill>
                  <a:prstClr val="white"/>
                </a:solidFill>
                <a:latin typeface="Fragment Core" panose="02000504040000020003" pitchFamily="50" charset="0"/>
              </a:rPr>
              <a:t>m</a:t>
            </a:r>
            <a:r>
              <a:rPr kumimoji="0" lang="nl-NL" sz="2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ensen</a:t>
            </a: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 mogen niet langer dan </a:t>
            </a:r>
            <a:r>
              <a:rPr kumimoji="0" lang="nl-NL" sz="2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ee</a:t>
            </a:r>
            <a:r>
              <a:rPr lang="nl-NL" sz="2400">
                <a:solidFill>
                  <a:prstClr val="white"/>
                </a:solidFill>
                <a:latin typeface="Fragment Core" panose="02000504040000020003" pitchFamily="50" charset="0"/>
              </a:rPr>
              <a:t>n half uur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400">
                <a:solidFill>
                  <a:prstClr val="white"/>
                </a:solidFill>
                <a:latin typeface="Fragment Core" panose="02000504040000020003" pitchFamily="50" charset="0"/>
              </a:rPr>
              <a:t>per dag </a:t>
            </a: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op hun telefoon.</a:t>
            </a:r>
          </a:p>
        </p:txBody>
      </p:sp>
      <p:sp>
        <p:nvSpPr>
          <p:cNvPr id="4" name="Vrije vorm: vorm 3">
            <a:extLst>
              <a:ext uri="{FF2B5EF4-FFF2-40B4-BE49-F238E27FC236}">
                <a16:creationId xmlns:a16="http://schemas.microsoft.com/office/drawing/2014/main" id="{3C36D4D3-AF8E-4469-BC3F-CEB52297C882}"/>
              </a:ext>
            </a:extLst>
          </p:cNvPr>
          <p:cNvSpPr/>
          <p:nvPr/>
        </p:nvSpPr>
        <p:spPr>
          <a:xfrm>
            <a:off x="11632406" y="826294"/>
            <a:ext cx="276225" cy="261937"/>
          </a:xfrm>
          <a:custGeom>
            <a:avLst/>
            <a:gdLst>
              <a:gd name="connsiteX0" fmla="*/ 97632 w 276225"/>
              <a:gd name="connsiteY0" fmla="*/ 252412 h 261937"/>
              <a:gd name="connsiteX1" fmla="*/ 178594 w 276225"/>
              <a:gd name="connsiteY1" fmla="*/ 261937 h 261937"/>
              <a:gd name="connsiteX2" fmla="*/ 228600 w 276225"/>
              <a:gd name="connsiteY2" fmla="*/ 207169 h 261937"/>
              <a:gd name="connsiteX3" fmla="*/ 276225 w 276225"/>
              <a:gd name="connsiteY3" fmla="*/ 59531 h 261937"/>
              <a:gd name="connsiteX4" fmla="*/ 159544 w 276225"/>
              <a:gd name="connsiteY4" fmla="*/ 0 h 261937"/>
              <a:gd name="connsiteX5" fmla="*/ 42863 w 276225"/>
              <a:gd name="connsiteY5" fmla="*/ 19050 h 261937"/>
              <a:gd name="connsiteX6" fmla="*/ 0 w 276225"/>
              <a:gd name="connsiteY6" fmla="*/ 150019 h 261937"/>
              <a:gd name="connsiteX7" fmla="*/ 35719 w 276225"/>
              <a:gd name="connsiteY7" fmla="*/ 211931 h 261937"/>
              <a:gd name="connsiteX8" fmla="*/ 97632 w 276225"/>
              <a:gd name="connsiteY8" fmla="*/ 252412 h 26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225" h="261937">
                <a:moveTo>
                  <a:pt x="97632" y="252412"/>
                </a:moveTo>
                <a:lnTo>
                  <a:pt x="178594" y="261937"/>
                </a:lnTo>
                <a:lnTo>
                  <a:pt x="228600" y="207169"/>
                </a:lnTo>
                <a:lnTo>
                  <a:pt x="276225" y="59531"/>
                </a:lnTo>
                <a:lnTo>
                  <a:pt x="159544" y="0"/>
                </a:lnTo>
                <a:lnTo>
                  <a:pt x="42863" y="19050"/>
                </a:lnTo>
                <a:lnTo>
                  <a:pt x="0" y="150019"/>
                </a:lnTo>
                <a:lnTo>
                  <a:pt x="35719" y="211931"/>
                </a:lnTo>
                <a:lnTo>
                  <a:pt x="97632" y="252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MERKONTWIKKELING | HAARLEM | CREATING BRANDS">
            <a:extLst>
              <a:ext uri="{FF2B5EF4-FFF2-40B4-BE49-F238E27FC236}">
                <a16:creationId xmlns:a16="http://schemas.microsoft.com/office/drawing/2014/main" id="{0704D900-BA09-45C0-9DC3-FF69A97B7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993" y="123321"/>
            <a:ext cx="2275490" cy="170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9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9AA895-8044-4715-8826-8EE95D0E2BEE}"/>
              </a:ext>
            </a:extLst>
          </p:cNvPr>
          <p:cNvSpPr/>
          <p:nvPr/>
        </p:nvSpPr>
        <p:spPr>
          <a:xfrm>
            <a:off x="2485053" y="0"/>
            <a:ext cx="7221894" cy="4404049"/>
          </a:xfrm>
          <a:prstGeom prst="rect">
            <a:avLst/>
          </a:prstGeom>
          <a:solidFill>
            <a:srgbClr val="788E6F"/>
          </a:solidFill>
          <a:ln>
            <a:solidFill>
              <a:srgbClr val="788E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3A0ED-E486-42CB-83B5-03527B766970}"/>
              </a:ext>
            </a:extLst>
          </p:cNvPr>
          <p:cNvSpPr txBox="1"/>
          <p:nvPr/>
        </p:nvSpPr>
        <p:spPr>
          <a:xfrm>
            <a:off x="2725000" y="64937"/>
            <a:ext cx="6594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9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De Stellingen</a:t>
            </a:r>
            <a:endParaRPr kumimoji="0" lang="LID4096" sz="9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20B47F-2D0D-4C11-A3E1-C999A75A9741}"/>
              </a:ext>
            </a:extLst>
          </p:cNvPr>
          <p:cNvCxnSpPr>
            <a:cxnSpLocks/>
          </p:cNvCxnSpPr>
          <p:nvPr/>
        </p:nvCxnSpPr>
        <p:spPr>
          <a:xfrm>
            <a:off x="2621902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8BCB38-0327-43E5-BF24-FF61CA16A1AA}"/>
              </a:ext>
            </a:extLst>
          </p:cNvPr>
          <p:cNvCxnSpPr>
            <a:cxnSpLocks/>
          </p:cNvCxnSpPr>
          <p:nvPr/>
        </p:nvCxnSpPr>
        <p:spPr>
          <a:xfrm>
            <a:off x="2621902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ADF9365-6786-4EBD-AAD5-D45BEADCEDA8}"/>
              </a:ext>
            </a:extLst>
          </p:cNvPr>
          <p:cNvCxnSpPr>
            <a:cxnSpLocks/>
          </p:cNvCxnSpPr>
          <p:nvPr/>
        </p:nvCxnSpPr>
        <p:spPr>
          <a:xfrm>
            <a:off x="2621902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3824C-D702-4826-B2DC-4BB1309352D8}"/>
              </a:ext>
            </a:extLst>
          </p:cNvPr>
          <p:cNvCxnSpPr>
            <a:cxnSpLocks/>
          </p:cNvCxnSpPr>
          <p:nvPr/>
        </p:nvCxnSpPr>
        <p:spPr>
          <a:xfrm>
            <a:off x="2621902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2379A9A-B377-4567-885F-136D645C5299}"/>
              </a:ext>
            </a:extLst>
          </p:cNvPr>
          <p:cNvCxnSpPr>
            <a:cxnSpLocks/>
          </p:cNvCxnSpPr>
          <p:nvPr/>
        </p:nvCxnSpPr>
        <p:spPr>
          <a:xfrm>
            <a:off x="2621902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906663-6B2E-44BD-AD84-2FE1250BDEB2}"/>
              </a:ext>
            </a:extLst>
          </p:cNvPr>
          <p:cNvCxnSpPr>
            <a:cxnSpLocks/>
          </p:cNvCxnSpPr>
          <p:nvPr/>
        </p:nvCxnSpPr>
        <p:spPr>
          <a:xfrm>
            <a:off x="2621902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4F0983-E9B8-4756-A97B-ADED4CEEA340}"/>
              </a:ext>
            </a:extLst>
          </p:cNvPr>
          <p:cNvCxnSpPr>
            <a:cxnSpLocks/>
          </p:cNvCxnSpPr>
          <p:nvPr/>
        </p:nvCxnSpPr>
        <p:spPr>
          <a:xfrm>
            <a:off x="2621902" y="343855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2839C7-8194-46AD-BDA4-5304E0F03420}"/>
              </a:ext>
            </a:extLst>
          </p:cNvPr>
          <p:cNvCxnSpPr>
            <a:cxnSpLocks/>
          </p:cNvCxnSpPr>
          <p:nvPr/>
        </p:nvCxnSpPr>
        <p:spPr>
          <a:xfrm>
            <a:off x="2621902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68D953D-7593-4082-B84B-5C0E4CB9DEA4}"/>
              </a:ext>
            </a:extLst>
          </p:cNvPr>
          <p:cNvCxnSpPr>
            <a:cxnSpLocks/>
          </p:cNvCxnSpPr>
          <p:nvPr/>
        </p:nvCxnSpPr>
        <p:spPr>
          <a:xfrm>
            <a:off x="2621902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E64DF2-C006-40BC-8C17-0BA02658BA40}"/>
              </a:ext>
            </a:extLst>
          </p:cNvPr>
          <p:cNvCxnSpPr>
            <a:cxnSpLocks/>
          </p:cNvCxnSpPr>
          <p:nvPr/>
        </p:nvCxnSpPr>
        <p:spPr>
          <a:xfrm>
            <a:off x="2621902" y="3819331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096C545-E272-412A-8EF5-D2653D4471D9}"/>
              </a:ext>
            </a:extLst>
          </p:cNvPr>
          <p:cNvCxnSpPr>
            <a:cxnSpLocks/>
          </p:cNvCxnSpPr>
          <p:nvPr/>
        </p:nvCxnSpPr>
        <p:spPr>
          <a:xfrm>
            <a:off x="9520334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68CAF28-815E-4DAD-9015-80D13747648C}"/>
              </a:ext>
            </a:extLst>
          </p:cNvPr>
          <p:cNvCxnSpPr>
            <a:cxnSpLocks/>
          </p:cNvCxnSpPr>
          <p:nvPr/>
        </p:nvCxnSpPr>
        <p:spPr>
          <a:xfrm>
            <a:off x="9520334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DCAB43B-7B95-461E-8D05-7953A53080C2}"/>
              </a:ext>
            </a:extLst>
          </p:cNvPr>
          <p:cNvCxnSpPr>
            <a:cxnSpLocks/>
          </p:cNvCxnSpPr>
          <p:nvPr/>
        </p:nvCxnSpPr>
        <p:spPr>
          <a:xfrm>
            <a:off x="9520334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ED0FE2-19C7-4C76-B109-B354CFCAFB51}"/>
              </a:ext>
            </a:extLst>
          </p:cNvPr>
          <p:cNvCxnSpPr>
            <a:cxnSpLocks/>
          </p:cNvCxnSpPr>
          <p:nvPr/>
        </p:nvCxnSpPr>
        <p:spPr>
          <a:xfrm>
            <a:off x="9520334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622C85E-8B2D-4254-BA9F-02DFCD9DD616}"/>
              </a:ext>
            </a:extLst>
          </p:cNvPr>
          <p:cNvCxnSpPr>
            <a:cxnSpLocks/>
          </p:cNvCxnSpPr>
          <p:nvPr/>
        </p:nvCxnSpPr>
        <p:spPr>
          <a:xfrm>
            <a:off x="9520334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921180-63A7-436E-88DF-58F4D79030A2}"/>
              </a:ext>
            </a:extLst>
          </p:cNvPr>
          <p:cNvCxnSpPr>
            <a:cxnSpLocks/>
          </p:cNvCxnSpPr>
          <p:nvPr/>
        </p:nvCxnSpPr>
        <p:spPr>
          <a:xfrm>
            <a:off x="9520334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90E634-E7D9-43E3-814B-D91CBC8EC104}"/>
              </a:ext>
            </a:extLst>
          </p:cNvPr>
          <p:cNvCxnSpPr>
            <a:cxnSpLocks/>
          </p:cNvCxnSpPr>
          <p:nvPr/>
        </p:nvCxnSpPr>
        <p:spPr>
          <a:xfrm>
            <a:off x="9520334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B22FA5-A960-42DE-BF2F-7B22BE2AF6A8}"/>
              </a:ext>
            </a:extLst>
          </p:cNvPr>
          <p:cNvCxnSpPr>
            <a:cxnSpLocks/>
          </p:cNvCxnSpPr>
          <p:nvPr/>
        </p:nvCxnSpPr>
        <p:spPr>
          <a:xfrm>
            <a:off x="9520334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6639EC4-9963-4E8C-807E-727B6A9324D2}"/>
              </a:ext>
            </a:extLst>
          </p:cNvPr>
          <p:cNvCxnSpPr>
            <a:cxnSpLocks/>
          </p:cNvCxnSpPr>
          <p:nvPr/>
        </p:nvCxnSpPr>
        <p:spPr>
          <a:xfrm>
            <a:off x="2621902" y="4154892"/>
            <a:ext cx="0" cy="171839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B2EEE33-8D9E-4284-A3BF-C0A56483A092}"/>
              </a:ext>
            </a:extLst>
          </p:cNvPr>
          <p:cNvCxnSpPr>
            <a:cxnSpLocks/>
          </p:cNvCxnSpPr>
          <p:nvPr/>
        </p:nvCxnSpPr>
        <p:spPr>
          <a:xfrm flipH="1">
            <a:off x="2595709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151EAA4-B44E-4CA7-9D6C-95BD23635EF8}"/>
              </a:ext>
            </a:extLst>
          </p:cNvPr>
          <p:cNvCxnSpPr>
            <a:cxnSpLocks/>
          </p:cNvCxnSpPr>
          <p:nvPr/>
        </p:nvCxnSpPr>
        <p:spPr>
          <a:xfrm flipH="1">
            <a:off x="2867171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ED1EA43-701C-4C99-9193-90FFA6C339E3}"/>
              </a:ext>
            </a:extLst>
          </p:cNvPr>
          <p:cNvCxnSpPr>
            <a:cxnSpLocks/>
          </p:cNvCxnSpPr>
          <p:nvPr/>
        </p:nvCxnSpPr>
        <p:spPr>
          <a:xfrm flipH="1">
            <a:off x="3176734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9A9804C-66AF-4FBE-B22A-98BB4D3EE771}"/>
              </a:ext>
            </a:extLst>
          </p:cNvPr>
          <p:cNvCxnSpPr>
            <a:cxnSpLocks/>
          </p:cNvCxnSpPr>
          <p:nvPr/>
        </p:nvCxnSpPr>
        <p:spPr>
          <a:xfrm flipH="1">
            <a:off x="3448196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A459330-CC8A-420A-A4A9-F49FADBE2E67}"/>
              </a:ext>
            </a:extLst>
          </p:cNvPr>
          <p:cNvCxnSpPr>
            <a:cxnSpLocks/>
          </p:cNvCxnSpPr>
          <p:nvPr/>
        </p:nvCxnSpPr>
        <p:spPr>
          <a:xfrm flipH="1">
            <a:off x="370916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A963AC8-47A1-46D3-BD24-98EFADADCD2E}"/>
              </a:ext>
            </a:extLst>
          </p:cNvPr>
          <p:cNvCxnSpPr>
            <a:cxnSpLocks/>
          </p:cNvCxnSpPr>
          <p:nvPr/>
        </p:nvCxnSpPr>
        <p:spPr>
          <a:xfrm flipH="1">
            <a:off x="398062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5CFD355-4428-45DF-B6FB-8E6A3C9DFA43}"/>
              </a:ext>
            </a:extLst>
          </p:cNvPr>
          <p:cNvCxnSpPr>
            <a:cxnSpLocks/>
          </p:cNvCxnSpPr>
          <p:nvPr/>
        </p:nvCxnSpPr>
        <p:spPr>
          <a:xfrm flipH="1">
            <a:off x="429018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0A88976-EF1C-4812-BAFF-75AFD422EEF4}"/>
              </a:ext>
            </a:extLst>
          </p:cNvPr>
          <p:cNvCxnSpPr>
            <a:cxnSpLocks/>
          </p:cNvCxnSpPr>
          <p:nvPr/>
        </p:nvCxnSpPr>
        <p:spPr>
          <a:xfrm flipH="1">
            <a:off x="456164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BFD74EA-E155-46BD-92FC-B914519A60CD}"/>
              </a:ext>
            </a:extLst>
          </p:cNvPr>
          <p:cNvCxnSpPr>
            <a:cxnSpLocks/>
          </p:cNvCxnSpPr>
          <p:nvPr/>
        </p:nvCxnSpPr>
        <p:spPr>
          <a:xfrm flipH="1">
            <a:off x="482932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0F01D9-4EDC-4DAD-9200-C5E95C432D05}"/>
              </a:ext>
            </a:extLst>
          </p:cNvPr>
          <p:cNvCxnSpPr>
            <a:cxnSpLocks/>
          </p:cNvCxnSpPr>
          <p:nvPr/>
        </p:nvCxnSpPr>
        <p:spPr>
          <a:xfrm flipH="1">
            <a:off x="510078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929A489-A2EA-4D51-AC68-39F96B673855}"/>
              </a:ext>
            </a:extLst>
          </p:cNvPr>
          <p:cNvCxnSpPr>
            <a:cxnSpLocks/>
          </p:cNvCxnSpPr>
          <p:nvPr/>
        </p:nvCxnSpPr>
        <p:spPr>
          <a:xfrm flipH="1">
            <a:off x="541034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FD0525E-BF32-4EE2-8F6E-24D6CD159D5D}"/>
              </a:ext>
            </a:extLst>
          </p:cNvPr>
          <p:cNvCxnSpPr>
            <a:cxnSpLocks/>
          </p:cNvCxnSpPr>
          <p:nvPr/>
        </p:nvCxnSpPr>
        <p:spPr>
          <a:xfrm flipH="1">
            <a:off x="568180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E36BD-8B6F-46EB-A790-E38AE419489E}"/>
              </a:ext>
            </a:extLst>
          </p:cNvPr>
          <p:cNvCxnSpPr>
            <a:cxnSpLocks/>
          </p:cNvCxnSpPr>
          <p:nvPr/>
        </p:nvCxnSpPr>
        <p:spPr>
          <a:xfrm flipH="1">
            <a:off x="5942775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0E82A9B-C78A-4462-9D2A-975762BB3979}"/>
              </a:ext>
            </a:extLst>
          </p:cNvPr>
          <p:cNvCxnSpPr>
            <a:cxnSpLocks/>
          </p:cNvCxnSpPr>
          <p:nvPr/>
        </p:nvCxnSpPr>
        <p:spPr>
          <a:xfrm flipH="1">
            <a:off x="621423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C86212A-7857-4FB9-A5D4-E9BB561152EC}"/>
              </a:ext>
            </a:extLst>
          </p:cNvPr>
          <p:cNvCxnSpPr>
            <a:cxnSpLocks/>
          </p:cNvCxnSpPr>
          <p:nvPr/>
        </p:nvCxnSpPr>
        <p:spPr>
          <a:xfrm flipH="1">
            <a:off x="6523800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83226CF-EA65-4DA3-879E-B171C2481B6D}"/>
              </a:ext>
            </a:extLst>
          </p:cNvPr>
          <p:cNvCxnSpPr>
            <a:cxnSpLocks/>
          </p:cNvCxnSpPr>
          <p:nvPr/>
        </p:nvCxnSpPr>
        <p:spPr>
          <a:xfrm flipH="1">
            <a:off x="679526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440DD7-B300-4464-A30E-1D40D3E2EBCE}"/>
              </a:ext>
            </a:extLst>
          </p:cNvPr>
          <p:cNvCxnSpPr>
            <a:cxnSpLocks/>
          </p:cNvCxnSpPr>
          <p:nvPr/>
        </p:nvCxnSpPr>
        <p:spPr>
          <a:xfrm flipH="1">
            <a:off x="704135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112CF06-CF52-4EA3-81FF-2480F2898074}"/>
              </a:ext>
            </a:extLst>
          </p:cNvPr>
          <p:cNvCxnSpPr>
            <a:cxnSpLocks/>
          </p:cNvCxnSpPr>
          <p:nvPr/>
        </p:nvCxnSpPr>
        <p:spPr>
          <a:xfrm flipH="1">
            <a:off x="7312819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A68F05D-B5EA-4356-8470-C597848F6CB2}"/>
              </a:ext>
            </a:extLst>
          </p:cNvPr>
          <p:cNvCxnSpPr>
            <a:cxnSpLocks/>
          </p:cNvCxnSpPr>
          <p:nvPr/>
        </p:nvCxnSpPr>
        <p:spPr>
          <a:xfrm flipH="1">
            <a:off x="762238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4A019C7-706C-445F-A790-F0EB8AB5BF0B}"/>
              </a:ext>
            </a:extLst>
          </p:cNvPr>
          <p:cNvCxnSpPr>
            <a:cxnSpLocks/>
          </p:cNvCxnSpPr>
          <p:nvPr/>
        </p:nvCxnSpPr>
        <p:spPr>
          <a:xfrm flipH="1">
            <a:off x="7893844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A5AFD9E-5F6A-4063-84C1-67AF5F0DFC79}"/>
              </a:ext>
            </a:extLst>
          </p:cNvPr>
          <p:cNvCxnSpPr>
            <a:cxnSpLocks/>
          </p:cNvCxnSpPr>
          <p:nvPr/>
        </p:nvCxnSpPr>
        <p:spPr>
          <a:xfrm flipH="1">
            <a:off x="8154810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E3A8C6-C600-449D-8733-55C1D1F6F075}"/>
              </a:ext>
            </a:extLst>
          </p:cNvPr>
          <p:cNvCxnSpPr>
            <a:cxnSpLocks/>
          </p:cNvCxnSpPr>
          <p:nvPr/>
        </p:nvCxnSpPr>
        <p:spPr>
          <a:xfrm flipH="1">
            <a:off x="8426272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A709E61-98B2-4453-95E1-0D5C2E5D2CDF}"/>
              </a:ext>
            </a:extLst>
          </p:cNvPr>
          <p:cNvCxnSpPr>
            <a:cxnSpLocks/>
          </p:cNvCxnSpPr>
          <p:nvPr/>
        </p:nvCxnSpPr>
        <p:spPr>
          <a:xfrm flipH="1">
            <a:off x="8735835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C3970BF-94E0-40C1-A5B9-E3FD324304A4}"/>
              </a:ext>
            </a:extLst>
          </p:cNvPr>
          <p:cNvCxnSpPr>
            <a:cxnSpLocks/>
          </p:cNvCxnSpPr>
          <p:nvPr/>
        </p:nvCxnSpPr>
        <p:spPr>
          <a:xfrm flipH="1">
            <a:off x="9007297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5ADACEF-0093-41E7-9D7D-8500F66F4840}"/>
              </a:ext>
            </a:extLst>
          </p:cNvPr>
          <p:cNvCxnSpPr>
            <a:cxnSpLocks/>
          </p:cNvCxnSpPr>
          <p:nvPr/>
        </p:nvCxnSpPr>
        <p:spPr>
          <a:xfrm flipH="1">
            <a:off x="9231135" y="4291294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338FBE1-603D-4F77-B671-8324DE710CED}"/>
              </a:ext>
            </a:extLst>
          </p:cNvPr>
          <p:cNvCxnSpPr>
            <a:cxnSpLocks/>
          </p:cNvCxnSpPr>
          <p:nvPr/>
        </p:nvCxnSpPr>
        <p:spPr>
          <a:xfrm flipH="1">
            <a:off x="9440635" y="4289194"/>
            <a:ext cx="10817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64EBFEF-F516-4F1B-B017-2F5DEBCF384C}"/>
              </a:ext>
            </a:extLst>
          </p:cNvPr>
          <p:cNvCxnSpPr>
            <a:cxnSpLocks/>
          </p:cNvCxnSpPr>
          <p:nvPr/>
        </p:nvCxnSpPr>
        <p:spPr>
          <a:xfrm>
            <a:off x="9520334" y="333413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67325B2-0DF8-4E28-9230-9DF568171323}"/>
              </a:ext>
            </a:extLst>
          </p:cNvPr>
          <p:cNvCxnSpPr>
            <a:cxnSpLocks/>
          </p:cNvCxnSpPr>
          <p:nvPr/>
        </p:nvCxnSpPr>
        <p:spPr>
          <a:xfrm>
            <a:off x="9520334" y="373224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6689C44-62AD-427D-9CF4-9175D2002B44}"/>
              </a:ext>
            </a:extLst>
          </p:cNvPr>
          <p:cNvCxnSpPr>
            <a:cxnSpLocks/>
          </p:cNvCxnSpPr>
          <p:nvPr/>
        </p:nvCxnSpPr>
        <p:spPr>
          <a:xfrm>
            <a:off x="9520334" y="4146242"/>
            <a:ext cx="0" cy="1590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461A14E7-0D3F-47B6-AAD8-54369D1B62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76" t="23687" r="1" b="18877"/>
          <a:stretch/>
        </p:blipFill>
        <p:spPr>
          <a:xfrm rot="20485822">
            <a:off x="1397168" y="3768198"/>
            <a:ext cx="3162234" cy="3252584"/>
          </a:xfrm>
          <a:prstGeom prst="rect">
            <a:avLst/>
          </a:prstGeom>
        </p:spPr>
      </p:pic>
      <p:pic>
        <p:nvPicPr>
          <p:cNvPr id="80" name="Picture 79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9B4CD53F-21F8-4258-A18F-D4B6552134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73" b="18877"/>
          <a:stretch/>
        </p:blipFill>
        <p:spPr>
          <a:xfrm rot="619320">
            <a:off x="8449403" y="2448543"/>
            <a:ext cx="2483610" cy="42089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AD24A6-1F8B-4A8C-8113-547D5EC6CA8F}"/>
              </a:ext>
            </a:extLst>
          </p:cNvPr>
          <p:cNvSpPr/>
          <p:nvPr/>
        </p:nvSpPr>
        <p:spPr>
          <a:xfrm>
            <a:off x="10100250" y="5246254"/>
            <a:ext cx="1633736" cy="626386"/>
          </a:xfrm>
          <a:prstGeom prst="rect">
            <a:avLst/>
          </a:prstGeom>
          <a:solidFill>
            <a:srgbClr val="F8C79A"/>
          </a:solidFill>
          <a:ln>
            <a:solidFill>
              <a:srgbClr val="F8C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49B0BF-5CFC-46CD-98D6-ACB77A43288D}"/>
              </a:ext>
            </a:extLst>
          </p:cNvPr>
          <p:cNvSpPr txBox="1"/>
          <p:nvPr/>
        </p:nvSpPr>
        <p:spPr>
          <a:xfrm>
            <a:off x="2333859" y="2063401"/>
            <a:ext cx="7597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Stelling 4: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 een WhatsAppgroep kan je alles zeggen.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Het komt toch minder hard aan dan wanneer je het live zegt.</a:t>
            </a:r>
            <a:endParaRPr kumimoji="0" lang="nl-NL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sp>
        <p:nvSpPr>
          <p:cNvPr id="4" name="Vrije vorm: vorm 3">
            <a:extLst>
              <a:ext uri="{FF2B5EF4-FFF2-40B4-BE49-F238E27FC236}">
                <a16:creationId xmlns:a16="http://schemas.microsoft.com/office/drawing/2014/main" id="{8D8E4EF5-CA04-40BA-AE0D-DAB55850A45C}"/>
              </a:ext>
            </a:extLst>
          </p:cNvPr>
          <p:cNvSpPr/>
          <p:nvPr/>
        </p:nvSpPr>
        <p:spPr>
          <a:xfrm>
            <a:off x="11632406" y="826294"/>
            <a:ext cx="276225" cy="261937"/>
          </a:xfrm>
          <a:custGeom>
            <a:avLst/>
            <a:gdLst>
              <a:gd name="connsiteX0" fmla="*/ 97632 w 276225"/>
              <a:gd name="connsiteY0" fmla="*/ 252412 h 261937"/>
              <a:gd name="connsiteX1" fmla="*/ 178594 w 276225"/>
              <a:gd name="connsiteY1" fmla="*/ 261937 h 261937"/>
              <a:gd name="connsiteX2" fmla="*/ 228600 w 276225"/>
              <a:gd name="connsiteY2" fmla="*/ 207169 h 261937"/>
              <a:gd name="connsiteX3" fmla="*/ 276225 w 276225"/>
              <a:gd name="connsiteY3" fmla="*/ 59531 h 261937"/>
              <a:gd name="connsiteX4" fmla="*/ 159544 w 276225"/>
              <a:gd name="connsiteY4" fmla="*/ 0 h 261937"/>
              <a:gd name="connsiteX5" fmla="*/ 42863 w 276225"/>
              <a:gd name="connsiteY5" fmla="*/ 19050 h 261937"/>
              <a:gd name="connsiteX6" fmla="*/ 0 w 276225"/>
              <a:gd name="connsiteY6" fmla="*/ 150019 h 261937"/>
              <a:gd name="connsiteX7" fmla="*/ 35719 w 276225"/>
              <a:gd name="connsiteY7" fmla="*/ 211931 h 261937"/>
              <a:gd name="connsiteX8" fmla="*/ 97632 w 276225"/>
              <a:gd name="connsiteY8" fmla="*/ 252412 h 26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225" h="261937">
                <a:moveTo>
                  <a:pt x="97632" y="252412"/>
                </a:moveTo>
                <a:lnTo>
                  <a:pt x="178594" y="261937"/>
                </a:lnTo>
                <a:lnTo>
                  <a:pt x="228600" y="207169"/>
                </a:lnTo>
                <a:lnTo>
                  <a:pt x="276225" y="59531"/>
                </a:lnTo>
                <a:lnTo>
                  <a:pt x="159544" y="0"/>
                </a:lnTo>
                <a:lnTo>
                  <a:pt x="42863" y="19050"/>
                </a:lnTo>
                <a:lnTo>
                  <a:pt x="0" y="150019"/>
                </a:lnTo>
                <a:lnTo>
                  <a:pt x="35719" y="211931"/>
                </a:lnTo>
                <a:lnTo>
                  <a:pt x="97632" y="252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MERKONTWIKKELING | HAARLEM | CREATING BRANDS">
            <a:extLst>
              <a:ext uri="{FF2B5EF4-FFF2-40B4-BE49-F238E27FC236}">
                <a16:creationId xmlns:a16="http://schemas.microsoft.com/office/drawing/2014/main" id="{B66AB028-B2A0-4CF5-9AF3-BE32C45FF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993" y="123321"/>
            <a:ext cx="2275490" cy="170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092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9AA895-8044-4715-8826-8EE95D0E2BEE}"/>
              </a:ext>
            </a:extLst>
          </p:cNvPr>
          <p:cNvSpPr/>
          <p:nvPr/>
        </p:nvSpPr>
        <p:spPr>
          <a:xfrm>
            <a:off x="2485053" y="0"/>
            <a:ext cx="7221894" cy="4404049"/>
          </a:xfrm>
          <a:prstGeom prst="rect">
            <a:avLst/>
          </a:prstGeom>
          <a:solidFill>
            <a:srgbClr val="788E6F"/>
          </a:solidFill>
          <a:ln>
            <a:solidFill>
              <a:srgbClr val="788E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3A0ED-E486-42CB-83B5-03527B766970}"/>
              </a:ext>
            </a:extLst>
          </p:cNvPr>
          <p:cNvSpPr txBox="1"/>
          <p:nvPr/>
        </p:nvSpPr>
        <p:spPr>
          <a:xfrm>
            <a:off x="2725000" y="64937"/>
            <a:ext cx="6594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9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De Stellingen</a:t>
            </a:r>
            <a:endParaRPr kumimoji="0" lang="LID4096" sz="9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20B47F-2D0D-4C11-A3E1-C999A75A9741}"/>
              </a:ext>
            </a:extLst>
          </p:cNvPr>
          <p:cNvCxnSpPr>
            <a:cxnSpLocks/>
          </p:cNvCxnSpPr>
          <p:nvPr/>
        </p:nvCxnSpPr>
        <p:spPr>
          <a:xfrm>
            <a:off x="2621902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8BCB38-0327-43E5-BF24-FF61CA16A1AA}"/>
              </a:ext>
            </a:extLst>
          </p:cNvPr>
          <p:cNvCxnSpPr>
            <a:cxnSpLocks/>
          </p:cNvCxnSpPr>
          <p:nvPr/>
        </p:nvCxnSpPr>
        <p:spPr>
          <a:xfrm>
            <a:off x="2621902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ADF9365-6786-4EBD-AAD5-D45BEADCEDA8}"/>
              </a:ext>
            </a:extLst>
          </p:cNvPr>
          <p:cNvCxnSpPr>
            <a:cxnSpLocks/>
          </p:cNvCxnSpPr>
          <p:nvPr/>
        </p:nvCxnSpPr>
        <p:spPr>
          <a:xfrm>
            <a:off x="2621902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3824C-D702-4826-B2DC-4BB1309352D8}"/>
              </a:ext>
            </a:extLst>
          </p:cNvPr>
          <p:cNvCxnSpPr>
            <a:cxnSpLocks/>
          </p:cNvCxnSpPr>
          <p:nvPr/>
        </p:nvCxnSpPr>
        <p:spPr>
          <a:xfrm>
            <a:off x="2621902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2379A9A-B377-4567-885F-136D645C5299}"/>
              </a:ext>
            </a:extLst>
          </p:cNvPr>
          <p:cNvCxnSpPr>
            <a:cxnSpLocks/>
          </p:cNvCxnSpPr>
          <p:nvPr/>
        </p:nvCxnSpPr>
        <p:spPr>
          <a:xfrm>
            <a:off x="2621902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906663-6B2E-44BD-AD84-2FE1250BDEB2}"/>
              </a:ext>
            </a:extLst>
          </p:cNvPr>
          <p:cNvCxnSpPr>
            <a:cxnSpLocks/>
          </p:cNvCxnSpPr>
          <p:nvPr/>
        </p:nvCxnSpPr>
        <p:spPr>
          <a:xfrm>
            <a:off x="2621902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4F0983-E9B8-4756-A97B-ADED4CEEA340}"/>
              </a:ext>
            </a:extLst>
          </p:cNvPr>
          <p:cNvCxnSpPr>
            <a:cxnSpLocks/>
          </p:cNvCxnSpPr>
          <p:nvPr/>
        </p:nvCxnSpPr>
        <p:spPr>
          <a:xfrm>
            <a:off x="2621902" y="343855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2839C7-8194-46AD-BDA4-5304E0F03420}"/>
              </a:ext>
            </a:extLst>
          </p:cNvPr>
          <p:cNvCxnSpPr>
            <a:cxnSpLocks/>
          </p:cNvCxnSpPr>
          <p:nvPr/>
        </p:nvCxnSpPr>
        <p:spPr>
          <a:xfrm>
            <a:off x="2621902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68D953D-7593-4082-B84B-5C0E4CB9DEA4}"/>
              </a:ext>
            </a:extLst>
          </p:cNvPr>
          <p:cNvCxnSpPr>
            <a:cxnSpLocks/>
          </p:cNvCxnSpPr>
          <p:nvPr/>
        </p:nvCxnSpPr>
        <p:spPr>
          <a:xfrm>
            <a:off x="2621902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E64DF2-C006-40BC-8C17-0BA02658BA40}"/>
              </a:ext>
            </a:extLst>
          </p:cNvPr>
          <p:cNvCxnSpPr>
            <a:cxnSpLocks/>
          </p:cNvCxnSpPr>
          <p:nvPr/>
        </p:nvCxnSpPr>
        <p:spPr>
          <a:xfrm>
            <a:off x="2621902" y="3819331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096C545-E272-412A-8EF5-D2653D4471D9}"/>
              </a:ext>
            </a:extLst>
          </p:cNvPr>
          <p:cNvCxnSpPr>
            <a:cxnSpLocks/>
          </p:cNvCxnSpPr>
          <p:nvPr/>
        </p:nvCxnSpPr>
        <p:spPr>
          <a:xfrm>
            <a:off x="9520334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68CAF28-815E-4DAD-9015-80D13747648C}"/>
              </a:ext>
            </a:extLst>
          </p:cNvPr>
          <p:cNvCxnSpPr>
            <a:cxnSpLocks/>
          </p:cNvCxnSpPr>
          <p:nvPr/>
        </p:nvCxnSpPr>
        <p:spPr>
          <a:xfrm>
            <a:off x="9520334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DCAB43B-7B95-461E-8D05-7953A53080C2}"/>
              </a:ext>
            </a:extLst>
          </p:cNvPr>
          <p:cNvCxnSpPr>
            <a:cxnSpLocks/>
          </p:cNvCxnSpPr>
          <p:nvPr/>
        </p:nvCxnSpPr>
        <p:spPr>
          <a:xfrm>
            <a:off x="9520334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ED0FE2-19C7-4C76-B109-B354CFCAFB51}"/>
              </a:ext>
            </a:extLst>
          </p:cNvPr>
          <p:cNvCxnSpPr>
            <a:cxnSpLocks/>
          </p:cNvCxnSpPr>
          <p:nvPr/>
        </p:nvCxnSpPr>
        <p:spPr>
          <a:xfrm>
            <a:off x="9520334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622C85E-8B2D-4254-BA9F-02DFCD9DD616}"/>
              </a:ext>
            </a:extLst>
          </p:cNvPr>
          <p:cNvCxnSpPr>
            <a:cxnSpLocks/>
          </p:cNvCxnSpPr>
          <p:nvPr/>
        </p:nvCxnSpPr>
        <p:spPr>
          <a:xfrm>
            <a:off x="9520334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921180-63A7-436E-88DF-58F4D79030A2}"/>
              </a:ext>
            </a:extLst>
          </p:cNvPr>
          <p:cNvCxnSpPr>
            <a:cxnSpLocks/>
          </p:cNvCxnSpPr>
          <p:nvPr/>
        </p:nvCxnSpPr>
        <p:spPr>
          <a:xfrm>
            <a:off x="9520334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90E634-E7D9-43E3-814B-D91CBC8EC104}"/>
              </a:ext>
            </a:extLst>
          </p:cNvPr>
          <p:cNvCxnSpPr>
            <a:cxnSpLocks/>
          </p:cNvCxnSpPr>
          <p:nvPr/>
        </p:nvCxnSpPr>
        <p:spPr>
          <a:xfrm>
            <a:off x="9520334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B22FA5-A960-42DE-BF2F-7B22BE2AF6A8}"/>
              </a:ext>
            </a:extLst>
          </p:cNvPr>
          <p:cNvCxnSpPr>
            <a:cxnSpLocks/>
          </p:cNvCxnSpPr>
          <p:nvPr/>
        </p:nvCxnSpPr>
        <p:spPr>
          <a:xfrm>
            <a:off x="9520334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6639EC4-9963-4E8C-807E-727B6A9324D2}"/>
              </a:ext>
            </a:extLst>
          </p:cNvPr>
          <p:cNvCxnSpPr>
            <a:cxnSpLocks/>
          </p:cNvCxnSpPr>
          <p:nvPr/>
        </p:nvCxnSpPr>
        <p:spPr>
          <a:xfrm>
            <a:off x="2621902" y="4154892"/>
            <a:ext cx="0" cy="171839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B2EEE33-8D9E-4284-A3BF-C0A56483A092}"/>
              </a:ext>
            </a:extLst>
          </p:cNvPr>
          <p:cNvCxnSpPr>
            <a:cxnSpLocks/>
          </p:cNvCxnSpPr>
          <p:nvPr/>
        </p:nvCxnSpPr>
        <p:spPr>
          <a:xfrm flipH="1">
            <a:off x="2595709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151EAA4-B44E-4CA7-9D6C-95BD23635EF8}"/>
              </a:ext>
            </a:extLst>
          </p:cNvPr>
          <p:cNvCxnSpPr>
            <a:cxnSpLocks/>
          </p:cNvCxnSpPr>
          <p:nvPr/>
        </p:nvCxnSpPr>
        <p:spPr>
          <a:xfrm flipH="1">
            <a:off x="2867171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ED1EA43-701C-4C99-9193-90FFA6C339E3}"/>
              </a:ext>
            </a:extLst>
          </p:cNvPr>
          <p:cNvCxnSpPr>
            <a:cxnSpLocks/>
          </p:cNvCxnSpPr>
          <p:nvPr/>
        </p:nvCxnSpPr>
        <p:spPr>
          <a:xfrm flipH="1">
            <a:off x="3176734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9A9804C-66AF-4FBE-B22A-98BB4D3EE771}"/>
              </a:ext>
            </a:extLst>
          </p:cNvPr>
          <p:cNvCxnSpPr>
            <a:cxnSpLocks/>
          </p:cNvCxnSpPr>
          <p:nvPr/>
        </p:nvCxnSpPr>
        <p:spPr>
          <a:xfrm flipH="1">
            <a:off x="3448196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A459330-CC8A-420A-A4A9-F49FADBE2E67}"/>
              </a:ext>
            </a:extLst>
          </p:cNvPr>
          <p:cNvCxnSpPr>
            <a:cxnSpLocks/>
          </p:cNvCxnSpPr>
          <p:nvPr/>
        </p:nvCxnSpPr>
        <p:spPr>
          <a:xfrm flipH="1">
            <a:off x="370916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A963AC8-47A1-46D3-BD24-98EFADADCD2E}"/>
              </a:ext>
            </a:extLst>
          </p:cNvPr>
          <p:cNvCxnSpPr>
            <a:cxnSpLocks/>
          </p:cNvCxnSpPr>
          <p:nvPr/>
        </p:nvCxnSpPr>
        <p:spPr>
          <a:xfrm flipH="1">
            <a:off x="398062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5CFD355-4428-45DF-B6FB-8E6A3C9DFA43}"/>
              </a:ext>
            </a:extLst>
          </p:cNvPr>
          <p:cNvCxnSpPr>
            <a:cxnSpLocks/>
          </p:cNvCxnSpPr>
          <p:nvPr/>
        </p:nvCxnSpPr>
        <p:spPr>
          <a:xfrm flipH="1">
            <a:off x="429018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0A88976-EF1C-4812-BAFF-75AFD422EEF4}"/>
              </a:ext>
            </a:extLst>
          </p:cNvPr>
          <p:cNvCxnSpPr>
            <a:cxnSpLocks/>
          </p:cNvCxnSpPr>
          <p:nvPr/>
        </p:nvCxnSpPr>
        <p:spPr>
          <a:xfrm flipH="1">
            <a:off x="456164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BFD74EA-E155-46BD-92FC-B914519A60CD}"/>
              </a:ext>
            </a:extLst>
          </p:cNvPr>
          <p:cNvCxnSpPr>
            <a:cxnSpLocks/>
          </p:cNvCxnSpPr>
          <p:nvPr/>
        </p:nvCxnSpPr>
        <p:spPr>
          <a:xfrm flipH="1">
            <a:off x="482932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0F01D9-4EDC-4DAD-9200-C5E95C432D05}"/>
              </a:ext>
            </a:extLst>
          </p:cNvPr>
          <p:cNvCxnSpPr>
            <a:cxnSpLocks/>
          </p:cNvCxnSpPr>
          <p:nvPr/>
        </p:nvCxnSpPr>
        <p:spPr>
          <a:xfrm flipH="1">
            <a:off x="510078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929A489-A2EA-4D51-AC68-39F96B673855}"/>
              </a:ext>
            </a:extLst>
          </p:cNvPr>
          <p:cNvCxnSpPr>
            <a:cxnSpLocks/>
          </p:cNvCxnSpPr>
          <p:nvPr/>
        </p:nvCxnSpPr>
        <p:spPr>
          <a:xfrm flipH="1">
            <a:off x="541034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FD0525E-BF32-4EE2-8F6E-24D6CD159D5D}"/>
              </a:ext>
            </a:extLst>
          </p:cNvPr>
          <p:cNvCxnSpPr>
            <a:cxnSpLocks/>
          </p:cNvCxnSpPr>
          <p:nvPr/>
        </p:nvCxnSpPr>
        <p:spPr>
          <a:xfrm flipH="1">
            <a:off x="568180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E36BD-8B6F-46EB-A790-E38AE419489E}"/>
              </a:ext>
            </a:extLst>
          </p:cNvPr>
          <p:cNvCxnSpPr>
            <a:cxnSpLocks/>
          </p:cNvCxnSpPr>
          <p:nvPr/>
        </p:nvCxnSpPr>
        <p:spPr>
          <a:xfrm flipH="1">
            <a:off x="5942775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0E82A9B-C78A-4462-9D2A-975762BB3979}"/>
              </a:ext>
            </a:extLst>
          </p:cNvPr>
          <p:cNvCxnSpPr>
            <a:cxnSpLocks/>
          </p:cNvCxnSpPr>
          <p:nvPr/>
        </p:nvCxnSpPr>
        <p:spPr>
          <a:xfrm flipH="1">
            <a:off x="621423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C86212A-7857-4FB9-A5D4-E9BB561152EC}"/>
              </a:ext>
            </a:extLst>
          </p:cNvPr>
          <p:cNvCxnSpPr>
            <a:cxnSpLocks/>
          </p:cNvCxnSpPr>
          <p:nvPr/>
        </p:nvCxnSpPr>
        <p:spPr>
          <a:xfrm flipH="1">
            <a:off x="6523800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83226CF-EA65-4DA3-879E-B171C2481B6D}"/>
              </a:ext>
            </a:extLst>
          </p:cNvPr>
          <p:cNvCxnSpPr>
            <a:cxnSpLocks/>
          </p:cNvCxnSpPr>
          <p:nvPr/>
        </p:nvCxnSpPr>
        <p:spPr>
          <a:xfrm flipH="1">
            <a:off x="679526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440DD7-B300-4464-A30E-1D40D3E2EBCE}"/>
              </a:ext>
            </a:extLst>
          </p:cNvPr>
          <p:cNvCxnSpPr>
            <a:cxnSpLocks/>
          </p:cNvCxnSpPr>
          <p:nvPr/>
        </p:nvCxnSpPr>
        <p:spPr>
          <a:xfrm flipH="1">
            <a:off x="704135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112CF06-CF52-4EA3-81FF-2480F2898074}"/>
              </a:ext>
            </a:extLst>
          </p:cNvPr>
          <p:cNvCxnSpPr>
            <a:cxnSpLocks/>
          </p:cNvCxnSpPr>
          <p:nvPr/>
        </p:nvCxnSpPr>
        <p:spPr>
          <a:xfrm flipH="1">
            <a:off x="7312819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A68F05D-B5EA-4356-8470-C597848F6CB2}"/>
              </a:ext>
            </a:extLst>
          </p:cNvPr>
          <p:cNvCxnSpPr>
            <a:cxnSpLocks/>
          </p:cNvCxnSpPr>
          <p:nvPr/>
        </p:nvCxnSpPr>
        <p:spPr>
          <a:xfrm flipH="1">
            <a:off x="762238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4A019C7-706C-445F-A790-F0EB8AB5BF0B}"/>
              </a:ext>
            </a:extLst>
          </p:cNvPr>
          <p:cNvCxnSpPr>
            <a:cxnSpLocks/>
          </p:cNvCxnSpPr>
          <p:nvPr/>
        </p:nvCxnSpPr>
        <p:spPr>
          <a:xfrm flipH="1">
            <a:off x="7893844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A5AFD9E-5F6A-4063-84C1-67AF5F0DFC79}"/>
              </a:ext>
            </a:extLst>
          </p:cNvPr>
          <p:cNvCxnSpPr>
            <a:cxnSpLocks/>
          </p:cNvCxnSpPr>
          <p:nvPr/>
        </p:nvCxnSpPr>
        <p:spPr>
          <a:xfrm flipH="1">
            <a:off x="8154810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E3A8C6-C600-449D-8733-55C1D1F6F075}"/>
              </a:ext>
            </a:extLst>
          </p:cNvPr>
          <p:cNvCxnSpPr>
            <a:cxnSpLocks/>
          </p:cNvCxnSpPr>
          <p:nvPr/>
        </p:nvCxnSpPr>
        <p:spPr>
          <a:xfrm flipH="1">
            <a:off x="8426272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A709E61-98B2-4453-95E1-0D5C2E5D2CDF}"/>
              </a:ext>
            </a:extLst>
          </p:cNvPr>
          <p:cNvCxnSpPr>
            <a:cxnSpLocks/>
          </p:cNvCxnSpPr>
          <p:nvPr/>
        </p:nvCxnSpPr>
        <p:spPr>
          <a:xfrm flipH="1">
            <a:off x="8735835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C3970BF-94E0-40C1-A5B9-E3FD324304A4}"/>
              </a:ext>
            </a:extLst>
          </p:cNvPr>
          <p:cNvCxnSpPr>
            <a:cxnSpLocks/>
          </p:cNvCxnSpPr>
          <p:nvPr/>
        </p:nvCxnSpPr>
        <p:spPr>
          <a:xfrm flipH="1">
            <a:off x="9007297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5ADACEF-0093-41E7-9D7D-8500F66F4840}"/>
              </a:ext>
            </a:extLst>
          </p:cNvPr>
          <p:cNvCxnSpPr>
            <a:cxnSpLocks/>
          </p:cNvCxnSpPr>
          <p:nvPr/>
        </p:nvCxnSpPr>
        <p:spPr>
          <a:xfrm flipH="1">
            <a:off x="9231135" y="4291294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338FBE1-603D-4F77-B671-8324DE710CED}"/>
              </a:ext>
            </a:extLst>
          </p:cNvPr>
          <p:cNvCxnSpPr>
            <a:cxnSpLocks/>
          </p:cNvCxnSpPr>
          <p:nvPr/>
        </p:nvCxnSpPr>
        <p:spPr>
          <a:xfrm flipH="1">
            <a:off x="9440635" y="4289194"/>
            <a:ext cx="10817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64EBFEF-F516-4F1B-B017-2F5DEBCF384C}"/>
              </a:ext>
            </a:extLst>
          </p:cNvPr>
          <p:cNvCxnSpPr>
            <a:cxnSpLocks/>
          </p:cNvCxnSpPr>
          <p:nvPr/>
        </p:nvCxnSpPr>
        <p:spPr>
          <a:xfrm>
            <a:off x="9520334" y="333413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67325B2-0DF8-4E28-9230-9DF568171323}"/>
              </a:ext>
            </a:extLst>
          </p:cNvPr>
          <p:cNvCxnSpPr>
            <a:cxnSpLocks/>
          </p:cNvCxnSpPr>
          <p:nvPr/>
        </p:nvCxnSpPr>
        <p:spPr>
          <a:xfrm>
            <a:off x="9520334" y="373224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6689C44-62AD-427D-9CF4-9175D2002B44}"/>
              </a:ext>
            </a:extLst>
          </p:cNvPr>
          <p:cNvCxnSpPr>
            <a:cxnSpLocks/>
          </p:cNvCxnSpPr>
          <p:nvPr/>
        </p:nvCxnSpPr>
        <p:spPr>
          <a:xfrm>
            <a:off x="9520334" y="4146242"/>
            <a:ext cx="0" cy="1590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461A14E7-0D3F-47B6-AAD8-54369D1B62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76" t="23687" r="1" b="18877"/>
          <a:stretch/>
        </p:blipFill>
        <p:spPr>
          <a:xfrm rot="20485822">
            <a:off x="1397168" y="3768198"/>
            <a:ext cx="3162234" cy="3252584"/>
          </a:xfrm>
          <a:prstGeom prst="rect">
            <a:avLst/>
          </a:prstGeom>
        </p:spPr>
      </p:pic>
      <p:pic>
        <p:nvPicPr>
          <p:cNvPr id="80" name="Picture 79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9B4CD53F-21F8-4258-A18F-D4B6552134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73" b="18877"/>
          <a:stretch/>
        </p:blipFill>
        <p:spPr>
          <a:xfrm rot="619320">
            <a:off x="8449403" y="2448543"/>
            <a:ext cx="2483610" cy="42089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AD24A6-1F8B-4A8C-8113-547D5EC6CA8F}"/>
              </a:ext>
            </a:extLst>
          </p:cNvPr>
          <p:cNvSpPr/>
          <p:nvPr/>
        </p:nvSpPr>
        <p:spPr>
          <a:xfrm>
            <a:off x="10100250" y="5246254"/>
            <a:ext cx="1633736" cy="626386"/>
          </a:xfrm>
          <a:prstGeom prst="rect">
            <a:avLst/>
          </a:prstGeom>
          <a:solidFill>
            <a:srgbClr val="F8C79A"/>
          </a:solidFill>
          <a:ln>
            <a:solidFill>
              <a:srgbClr val="F8C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49B0BF-5CFC-46CD-98D6-ACB77A43288D}"/>
              </a:ext>
            </a:extLst>
          </p:cNvPr>
          <p:cNvSpPr txBox="1"/>
          <p:nvPr/>
        </p:nvSpPr>
        <p:spPr>
          <a:xfrm>
            <a:off x="4086151" y="2156467"/>
            <a:ext cx="427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Stelling 5: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Privacy: Van mij mag alles online.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Ik heb niks te verbergen.</a:t>
            </a:r>
            <a:endParaRPr kumimoji="0" lang="nl-NL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sp>
        <p:nvSpPr>
          <p:cNvPr id="4" name="Vrije vorm: vorm 3">
            <a:extLst>
              <a:ext uri="{FF2B5EF4-FFF2-40B4-BE49-F238E27FC236}">
                <a16:creationId xmlns:a16="http://schemas.microsoft.com/office/drawing/2014/main" id="{70CA6CBB-BC1D-4507-BEAA-6923B015FD3D}"/>
              </a:ext>
            </a:extLst>
          </p:cNvPr>
          <p:cNvSpPr/>
          <p:nvPr/>
        </p:nvSpPr>
        <p:spPr>
          <a:xfrm>
            <a:off x="11632406" y="826294"/>
            <a:ext cx="276225" cy="261937"/>
          </a:xfrm>
          <a:custGeom>
            <a:avLst/>
            <a:gdLst>
              <a:gd name="connsiteX0" fmla="*/ 97632 w 276225"/>
              <a:gd name="connsiteY0" fmla="*/ 252412 h 261937"/>
              <a:gd name="connsiteX1" fmla="*/ 178594 w 276225"/>
              <a:gd name="connsiteY1" fmla="*/ 261937 h 261937"/>
              <a:gd name="connsiteX2" fmla="*/ 228600 w 276225"/>
              <a:gd name="connsiteY2" fmla="*/ 207169 h 261937"/>
              <a:gd name="connsiteX3" fmla="*/ 276225 w 276225"/>
              <a:gd name="connsiteY3" fmla="*/ 59531 h 261937"/>
              <a:gd name="connsiteX4" fmla="*/ 159544 w 276225"/>
              <a:gd name="connsiteY4" fmla="*/ 0 h 261937"/>
              <a:gd name="connsiteX5" fmla="*/ 42863 w 276225"/>
              <a:gd name="connsiteY5" fmla="*/ 19050 h 261937"/>
              <a:gd name="connsiteX6" fmla="*/ 0 w 276225"/>
              <a:gd name="connsiteY6" fmla="*/ 150019 h 261937"/>
              <a:gd name="connsiteX7" fmla="*/ 35719 w 276225"/>
              <a:gd name="connsiteY7" fmla="*/ 211931 h 261937"/>
              <a:gd name="connsiteX8" fmla="*/ 97632 w 276225"/>
              <a:gd name="connsiteY8" fmla="*/ 252412 h 26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225" h="261937">
                <a:moveTo>
                  <a:pt x="97632" y="252412"/>
                </a:moveTo>
                <a:lnTo>
                  <a:pt x="178594" y="261937"/>
                </a:lnTo>
                <a:lnTo>
                  <a:pt x="228600" y="207169"/>
                </a:lnTo>
                <a:lnTo>
                  <a:pt x="276225" y="59531"/>
                </a:lnTo>
                <a:lnTo>
                  <a:pt x="159544" y="0"/>
                </a:lnTo>
                <a:lnTo>
                  <a:pt x="42863" y="19050"/>
                </a:lnTo>
                <a:lnTo>
                  <a:pt x="0" y="150019"/>
                </a:lnTo>
                <a:lnTo>
                  <a:pt x="35719" y="211931"/>
                </a:lnTo>
                <a:lnTo>
                  <a:pt x="97632" y="252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MERKONTWIKKELING | HAARLEM | CREATING BRANDS">
            <a:extLst>
              <a:ext uri="{FF2B5EF4-FFF2-40B4-BE49-F238E27FC236}">
                <a16:creationId xmlns:a16="http://schemas.microsoft.com/office/drawing/2014/main" id="{FDA5311A-23E6-45AA-94F8-7E46062B1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993" y="123321"/>
            <a:ext cx="2275490" cy="170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790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9AA895-8044-4715-8826-8EE95D0E2BEE}"/>
              </a:ext>
            </a:extLst>
          </p:cNvPr>
          <p:cNvSpPr/>
          <p:nvPr/>
        </p:nvSpPr>
        <p:spPr>
          <a:xfrm>
            <a:off x="2485053" y="0"/>
            <a:ext cx="7221894" cy="4404049"/>
          </a:xfrm>
          <a:prstGeom prst="rect">
            <a:avLst/>
          </a:prstGeom>
          <a:solidFill>
            <a:srgbClr val="788E6F"/>
          </a:solidFill>
          <a:ln>
            <a:solidFill>
              <a:srgbClr val="788E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3A0ED-E486-42CB-83B5-03527B766970}"/>
              </a:ext>
            </a:extLst>
          </p:cNvPr>
          <p:cNvSpPr txBox="1"/>
          <p:nvPr/>
        </p:nvSpPr>
        <p:spPr>
          <a:xfrm>
            <a:off x="2725000" y="64937"/>
            <a:ext cx="6594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9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De Stellingen</a:t>
            </a:r>
            <a:endParaRPr kumimoji="0" lang="LID4096" sz="9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20B47F-2D0D-4C11-A3E1-C999A75A9741}"/>
              </a:ext>
            </a:extLst>
          </p:cNvPr>
          <p:cNvCxnSpPr>
            <a:cxnSpLocks/>
          </p:cNvCxnSpPr>
          <p:nvPr/>
        </p:nvCxnSpPr>
        <p:spPr>
          <a:xfrm>
            <a:off x="2621902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8BCB38-0327-43E5-BF24-FF61CA16A1AA}"/>
              </a:ext>
            </a:extLst>
          </p:cNvPr>
          <p:cNvCxnSpPr>
            <a:cxnSpLocks/>
          </p:cNvCxnSpPr>
          <p:nvPr/>
        </p:nvCxnSpPr>
        <p:spPr>
          <a:xfrm>
            <a:off x="2621902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ADF9365-6786-4EBD-AAD5-D45BEADCEDA8}"/>
              </a:ext>
            </a:extLst>
          </p:cNvPr>
          <p:cNvCxnSpPr>
            <a:cxnSpLocks/>
          </p:cNvCxnSpPr>
          <p:nvPr/>
        </p:nvCxnSpPr>
        <p:spPr>
          <a:xfrm>
            <a:off x="2621902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4D3824C-D702-4826-B2DC-4BB1309352D8}"/>
              </a:ext>
            </a:extLst>
          </p:cNvPr>
          <p:cNvCxnSpPr>
            <a:cxnSpLocks/>
          </p:cNvCxnSpPr>
          <p:nvPr/>
        </p:nvCxnSpPr>
        <p:spPr>
          <a:xfrm>
            <a:off x="2621902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2379A9A-B377-4567-885F-136D645C5299}"/>
              </a:ext>
            </a:extLst>
          </p:cNvPr>
          <p:cNvCxnSpPr>
            <a:cxnSpLocks/>
          </p:cNvCxnSpPr>
          <p:nvPr/>
        </p:nvCxnSpPr>
        <p:spPr>
          <a:xfrm>
            <a:off x="2621902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906663-6B2E-44BD-AD84-2FE1250BDEB2}"/>
              </a:ext>
            </a:extLst>
          </p:cNvPr>
          <p:cNvCxnSpPr>
            <a:cxnSpLocks/>
          </p:cNvCxnSpPr>
          <p:nvPr/>
        </p:nvCxnSpPr>
        <p:spPr>
          <a:xfrm>
            <a:off x="2621902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4F0983-E9B8-4756-A97B-ADED4CEEA340}"/>
              </a:ext>
            </a:extLst>
          </p:cNvPr>
          <p:cNvCxnSpPr>
            <a:cxnSpLocks/>
          </p:cNvCxnSpPr>
          <p:nvPr/>
        </p:nvCxnSpPr>
        <p:spPr>
          <a:xfrm>
            <a:off x="2621902" y="343855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2839C7-8194-46AD-BDA4-5304E0F03420}"/>
              </a:ext>
            </a:extLst>
          </p:cNvPr>
          <p:cNvCxnSpPr>
            <a:cxnSpLocks/>
          </p:cNvCxnSpPr>
          <p:nvPr/>
        </p:nvCxnSpPr>
        <p:spPr>
          <a:xfrm>
            <a:off x="2621902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68D953D-7593-4082-B84B-5C0E4CB9DEA4}"/>
              </a:ext>
            </a:extLst>
          </p:cNvPr>
          <p:cNvCxnSpPr>
            <a:cxnSpLocks/>
          </p:cNvCxnSpPr>
          <p:nvPr/>
        </p:nvCxnSpPr>
        <p:spPr>
          <a:xfrm>
            <a:off x="2621902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E64DF2-C006-40BC-8C17-0BA02658BA40}"/>
              </a:ext>
            </a:extLst>
          </p:cNvPr>
          <p:cNvCxnSpPr>
            <a:cxnSpLocks/>
          </p:cNvCxnSpPr>
          <p:nvPr/>
        </p:nvCxnSpPr>
        <p:spPr>
          <a:xfrm>
            <a:off x="2621902" y="3819331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096C545-E272-412A-8EF5-D2653D4471D9}"/>
              </a:ext>
            </a:extLst>
          </p:cNvPr>
          <p:cNvCxnSpPr>
            <a:cxnSpLocks/>
          </p:cNvCxnSpPr>
          <p:nvPr/>
        </p:nvCxnSpPr>
        <p:spPr>
          <a:xfrm>
            <a:off x="9520334" y="18661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68CAF28-815E-4DAD-9015-80D13747648C}"/>
              </a:ext>
            </a:extLst>
          </p:cNvPr>
          <p:cNvCxnSpPr>
            <a:cxnSpLocks/>
          </p:cNvCxnSpPr>
          <p:nvPr/>
        </p:nvCxnSpPr>
        <p:spPr>
          <a:xfrm>
            <a:off x="9520334" y="142314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DCAB43B-7B95-461E-8D05-7953A53080C2}"/>
              </a:ext>
            </a:extLst>
          </p:cNvPr>
          <p:cNvCxnSpPr>
            <a:cxnSpLocks/>
          </p:cNvCxnSpPr>
          <p:nvPr/>
        </p:nvCxnSpPr>
        <p:spPr>
          <a:xfrm>
            <a:off x="9520334" y="96727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ED0FE2-19C7-4C76-B109-B354CFCAFB51}"/>
              </a:ext>
            </a:extLst>
          </p:cNvPr>
          <p:cNvCxnSpPr>
            <a:cxnSpLocks/>
          </p:cNvCxnSpPr>
          <p:nvPr/>
        </p:nvCxnSpPr>
        <p:spPr>
          <a:xfrm>
            <a:off x="9520334" y="600610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622C85E-8B2D-4254-BA9F-02DFCD9DD616}"/>
              </a:ext>
            </a:extLst>
          </p:cNvPr>
          <p:cNvCxnSpPr>
            <a:cxnSpLocks/>
          </p:cNvCxnSpPr>
          <p:nvPr/>
        </p:nvCxnSpPr>
        <p:spPr>
          <a:xfrm>
            <a:off x="9520334" y="180391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921180-63A7-436E-88DF-58F4D79030A2}"/>
              </a:ext>
            </a:extLst>
          </p:cNvPr>
          <p:cNvCxnSpPr>
            <a:cxnSpLocks/>
          </p:cNvCxnSpPr>
          <p:nvPr/>
        </p:nvCxnSpPr>
        <p:spPr>
          <a:xfrm>
            <a:off x="9520334" y="220202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90E634-E7D9-43E3-814B-D91CBC8EC104}"/>
              </a:ext>
            </a:extLst>
          </p:cNvPr>
          <p:cNvCxnSpPr>
            <a:cxnSpLocks/>
          </p:cNvCxnSpPr>
          <p:nvPr/>
        </p:nvCxnSpPr>
        <p:spPr>
          <a:xfrm>
            <a:off x="9520334" y="2982686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B22FA5-A960-42DE-BF2F-7B22BE2AF6A8}"/>
              </a:ext>
            </a:extLst>
          </p:cNvPr>
          <p:cNvCxnSpPr>
            <a:cxnSpLocks/>
          </p:cNvCxnSpPr>
          <p:nvPr/>
        </p:nvCxnSpPr>
        <p:spPr>
          <a:xfrm>
            <a:off x="9520334" y="2616022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6639EC4-9963-4E8C-807E-727B6A9324D2}"/>
              </a:ext>
            </a:extLst>
          </p:cNvPr>
          <p:cNvCxnSpPr>
            <a:cxnSpLocks/>
          </p:cNvCxnSpPr>
          <p:nvPr/>
        </p:nvCxnSpPr>
        <p:spPr>
          <a:xfrm>
            <a:off x="2621902" y="4154892"/>
            <a:ext cx="0" cy="171839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B2EEE33-8D9E-4284-A3BF-C0A56483A092}"/>
              </a:ext>
            </a:extLst>
          </p:cNvPr>
          <p:cNvCxnSpPr>
            <a:cxnSpLocks/>
          </p:cNvCxnSpPr>
          <p:nvPr/>
        </p:nvCxnSpPr>
        <p:spPr>
          <a:xfrm flipH="1">
            <a:off x="2595709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151EAA4-B44E-4CA7-9D6C-95BD23635EF8}"/>
              </a:ext>
            </a:extLst>
          </p:cNvPr>
          <p:cNvCxnSpPr>
            <a:cxnSpLocks/>
          </p:cNvCxnSpPr>
          <p:nvPr/>
        </p:nvCxnSpPr>
        <p:spPr>
          <a:xfrm flipH="1">
            <a:off x="2867171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ED1EA43-701C-4C99-9193-90FFA6C339E3}"/>
              </a:ext>
            </a:extLst>
          </p:cNvPr>
          <p:cNvCxnSpPr>
            <a:cxnSpLocks/>
          </p:cNvCxnSpPr>
          <p:nvPr/>
        </p:nvCxnSpPr>
        <p:spPr>
          <a:xfrm flipH="1">
            <a:off x="3176734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9A9804C-66AF-4FBE-B22A-98BB4D3EE771}"/>
              </a:ext>
            </a:extLst>
          </p:cNvPr>
          <p:cNvCxnSpPr>
            <a:cxnSpLocks/>
          </p:cNvCxnSpPr>
          <p:nvPr/>
        </p:nvCxnSpPr>
        <p:spPr>
          <a:xfrm flipH="1">
            <a:off x="3448196" y="4305299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A459330-CC8A-420A-A4A9-F49FADBE2E67}"/>
              </a:ext>
            </a:extLst>
          </p:cNvPr>
          <p:cNvCxnSpPr>
            <a:cxnSpLocks/>
          </p:cNvCxnSpPr>
          <p:nvPr/>
        </p:nvCxnSpPr>
        <p:spPr>
          <a:xfrm flipH="1">
            <a:off x="370916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A963AC8-47A1-46D3-BD24-98EFADADCD2E}"/>
              </a:ext>
            </a:extLst>
          </p:cNvPr>
          <p:cNvCxnSpPr>
            <a:cxnSpLocks/>
          </p:cNvCxnSpPr>
          <p:nvPr/>
        </p:nvCxnSpPr>
        <p:spPr>
          <a:xfrm flipH="1">
            <a:off x="398062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5CFD355-4428-45DF-B6FB-8E6A3C9DFA43}"/>
              </a:ext>
            </a:extLst>
          </p:cNvPr>
          <p:cNvCxnSpPr>
            <a:cxnSpLocks/>
          </p:cNvCxnSpPr>
          <p:nvPr/>
        </p:nvCxnSpPr>
        <p:spPr>
          <a:xfrm flipH="1">
            <a:off x="429018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0A88976-EF1C-4812-BAFF-75AFD422EEF4}"/>
              </a:ext>
            </a:extLst>
          </p:cNvPr>
          <p:cNvCxnSpPr>
            <a:cxnSpLocks/>
          </p:cNvCxnSpPr>
          <p:nvPr/>
        </p:nvCxnSpPr>
        <p:spPr>
          <a:xfrm flipH="1">
            <a:off x="456164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BFD74EA-E155-46BD-92FC-B914519A60CD}"/>
              </a:ext>
            </a:extLst>
          </p:cNvPr>
          <p:cNvCxnSpPr>
            <a:cxnSpLocks/>
          </p:cNvCxnSpPr>
          <p:nvPr/>
        </p:nvCxnSpPr>
        <p:spPr>
          <a:xfrm flipH="1">
            <a:off x="4829322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0F01D9-4EDC-4DAD-9200-C5E95C432D05}"/>
              </a:ext>
            </a:extLst>
          </p:cNvPr>
          <p:cNvCxnSpPr>
            <a:cxnSpLocks/>
          </p:cNvCxnSpPr>
          <p:nvPr/>
        </p:nvCxnSpPr>
        <p:spPr>
          <a:xfrm flipH="1">
            <a:off x="5100784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929A489-A2EA-4D51-AC68-39F96B673855}"/>
              </a:ext>
            </a:extLst>
          </p:cNvPr>
          <p:cNvCxnSpPr>
            <a:cxnSpLocks/>
          </p:cNvCxnSpPr>
          <p:nvPr/>
        </p:nvCxnSpPr>
        <p:spPr>
          <a:xfrm flipH="1">
            <a:off x="5410347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FD0525E-BF32-4EE2-8F6E-24D6CD159D5D}"/>
              </a:ext>
            </a:extLst>
          </p:cNvPr>
          <p:cNvCxnSpPr>
            <a:cxnSpLocks/>
          </p:cNvCxnSpPr>
          <p:nvPr/>
        </p:nvCxnSpPr>
        <p:spPr>
          <a:xfrm flipH="1">
            <a:off x="5681809" y="4302965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E36BD-8B6F-46EB-A790-E38AE419489E}"/>
              </a:ext>
            </a:extLst>
          </p:cNvPr>
          <p:cNvCxnSpPr>
            <a:cxnSpLocks/>
          </p:cNvCxnSpPr>
          <p:nvPr/>
        </p:nvCxnSpPr>
        <p:spPr>
          <a:xfrm flipH="1">
            <a:off x="5942775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0E82A9B-C78A-4462-9D2A-975762BB3979}"/>
              </a:ext>
            </a:extLst>
          </p:cNvPr>
          <p:cNvCxnSpPr>
            <a:cxnSpLocks/>
          </p:cNvCxnSpPr>
          <p:nvPr/>
        </p:nvCxnSpPr>
        <p:spPr>
          <a:xfrm flipH="1">
            <a:off x="621423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C86212A-7857-4FB9-A5D4-E9BB561152EC}"/>
              </a:ext>
            </a:extLst>
          </p:cNvPr>
          <p:cNvCxnSpPr>
            <a:cxnSpLocks/>
          </p:cNvCxnSpPr>
          <p:nvPr/>
        </p:nvCxnSpPr>
        <p:spPr>
          <a:xfrm flipH="1">
            <a:off x="6523800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83226CF-EA65-4DA3-879E-B171C2481B6D}"/>
              </a:ext>
            </a:extLst>
          </p:cNvPr>
          <p:cNvCxnSpPr>
            <a:cxnSpLocks/>
          </p:cNvCxnSpPr>
          <p:nvPr/>
        </p:nvCxnSpPr>
        <p:spPr>
          <a:xfrm flipH="1">
            <a:off x="679526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440DD7-B300-4464-A30E-1D40D3E2EBCE}"/>
              </a:ext>
            </a:extLst>
          </p:cNvPr>
          <p:cNvCxnSpPr>
            <a:cxnSpLocks/>
          </p:cNvCxnSpPr>
          <p:nvPr/>
        </p:nvCxnSpPr>
        <p:spPr>
          <a:xfrm flipH="1">
            <a:off x="7041357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112CF06-CF52-4EA3-81FF-2480F2898074}"/>
              </a:ext>
            </a:extLst>
          </p:cNvPr>
          <p:cNvCxnSpPr>
            <a:cxnSpLocks/>
          </p:cNvCxnSpPr>
          <p:nvPr/>
        </p:nvCxnSpPr>
        <p:spPr>
          <a:xfrm flipH="1">
            <a:off x="7312819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A68F05D-B5EA-4356-8470-C597848F6CB2}"/>
              </a:ext>
            </a:extLst>
          </p:cNvPr>
          <p:cNvCxnSpPr>
            <a:cxnSpLocks/>
          </p:cNvCxnSpPr>
          <p:nvPr/>
        </p:nvCxnSpPr>
        <p:spPr>
          <a:xfrm flipH="1">
            <a:off x="7622382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4A019C7-706C-445F-A790-F0EB8AB5BF0B}"/>
              </a:ext>
            </a:extLst>
          </p:cNvPr>
          <p:cNvCxnSpPr>
            <a:cxnSpLocks/>
          </p:cNvCxnSpPr>
          <p:nvPr/>
        </p:nvCxnSpPr>
        <p:spPr>
          <a:xfrm flipH="1">
            <a:off x="7893844" y="4300631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A5AFD9E-5F6A-4063-84C1-67AF5F0DFC79}"/>
              </a:ext>
            </a:extLst>
          </p:cNvPr>
          <p:cNvCxnSpPr>
            <a:cxnSpLocks/>
          </p:cNvCxnSpPr>
          <p:nvPr/>
        </p:nvCxnSpPr>
        <p:spPr>
          <a:xfrm flipH="1">
            <a:off x="8154810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E3A8C6-C600-449D-8733-55C1D1F6F075}"/>
              </a:ext>
            </a:extLst>
          </p:cNvPr>
          <p:cNvCxnSpPr>
            <a:cxnSpLocks/>
          </p:cNvCxnSpPr>
          <p:nvPr/>
        </p:nvCxnSpPr>
        <p:spPr>
          <a:xfrm flipH="1">
            <a:off x="8426272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A709E61-98B2-4453-95E1-0D5C2E5D2CDF}"/>
              </a:ext>
            </a:extLst>
          </p:cNvPr>
          <p:cNvCxnSpPr>
            <a:cxnSpLocks/>
          </p:cNvCxnSpPr>
          <p:nvPr/>
        </p:nvCxnSpPr>
        <p:spPr>
          <a:xfrm flipH="1">
            <a:off x="8735835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C3970BF-94E0-40C1-A5B9-E3FD324304A4}"/>
              </a:ext>
            </a:extLst>
          </p:cNvPr>
          <p:cNvCxnSpPr>
            <a:cxnSpLocks/>
          </p:cNvCxnSpPr>
          <p:nvPr/>
        </p:nvCxnSpPr>
        <p:spPr>
          <a:xfrm flipH="1">
            <a:off x="9007297" y="4298297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5ADACEF-0093-41E7-9D7D-8500F66F4840}"/>
              </a:ext>
            </a:extLst>
          </p:cNvPr>
          <p:cNvCxnSpPr>
            <a:cxnSpLocks/>
          </p:cNvCxnSpPr>
          <p:nvPr/>
        </p:nvCxnSpPr>
        <p:spPr>
          <a:xfrm flipH="1">
            <a:off x="9231135" y="4291294"/>
            <a:ext cx="15939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338FBE1-603D-4F77-B671-8324DE710CED}"/>
              </a:ext>
            </a:extLst>
          </p:cNvPr>
          <p:cNvCxnSpPr>
            <a:cxnSpLocks/>
          </p:cNvCxnSpPr>
          <p:nvPr/>
        </p:nvCxnSpPr>
        <p:spPr>
          <a:xfrm flipH="1">
            <a:off x="9440635" y="4289194"/>
            <a:ext cx="108178" cy="0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64EBFEF-F516-4F1B-B017-2F5DEBCF384C}"/>
              </a:ext>
            </a:extLst>
          </p:cNvPr>
          <p:cNvCxnSpPr>
            <a:cxnSpLocks/>
          </p:cNvCxnSpPr>
          <p:nvPr/>
        </p:nvCxnSpPr>
        <p:spPr>
          <a:xfrm>
            <a:off x="9520334" y="3334139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67325B2-0DF8-4E28-9230-9DF568171323}"/>
              </a:ext>
            </a:extLst>
          </p:cNvPr>
          <p:cNvCxnSpPr>
            <a:cxnSpLocks/>
          </p:cNvCxnSpPr>
          <p:nvPr/>
        </p:nvCxnSpPr>
        <p:spPr>
          <a:xfrm>
            <a:off x="9520334" y="3732244"/>
            <a:ext cx="0" cy="2491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6689C44-62AD-427D-9CF4-9175D2002B44}"/>
              </a:ext>
            </a:extLst>
          </p:cNvPr>
          <p:cNvCxnSpPr>
            <a:cxnSpLocks/>
          </p:cNvCxnSpPr>
          <p:nvPr/>
        </p:nvCxnSpPr>
        <p:spPr>
          <a:xfrm>
            <a:off x="9520334" y="4146242"/>
            <a:ext cx="0" cy="159057"/>
          </a:xfrm>
          <a:prstGeom prst="line">
            <a:avLst/>
          </a:prstGeom>
          <a:ln w="57150">
            <a:solidFill>
              <a:srgbClr val="4E6B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461A14E7-0D3F-47B6-AAD8-54369D1B62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76" t="23687" r="1" b="18877"/>
          <a:stretch/>
        </p:blipFill>
        <p:spPr>
          <a:xfrm rot="20485822">
            <a:off x="1397168" y="3768198"/>
            <a:ext cx="3162234" cy="3252584"/>
          </a:xfrm>
          <a:prstGeom prst="rect">
            <a:avLst/>
          </a:prstGeom>
        </p:spPr>
      </p:pic>
      <p:pic>
        <p:nvPicPr>
          <p:cNvPr id="80" name="Picture 79" descr="A picture containing shirt, game&#10;&#10;Description automatically generated">
            <a:extLst>
              <a:ext uri="{FF2B5EF4-FFF2-40B4-BE49-F238E27FC236}">
                <a16:creationId xmlns:a16="http://schemas.microsoft.com/office/drawing/2014/main" id="{9B4CD53F-21F8-4258-A18F-D4B6552134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73" b="18877"/>
          <a:stretch/>
        </p:blipFill>
        <p:spPr>
          <a:xfrm rot="619320">
            <a:off x="8449403" y="2448543"/>
            <a:ext cx="2483610" cy="42089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AD24A6-1F8B-4A8C-8113-547D5EC6CA8F}"/>
              </a:ext>
            </a:extLst>
          </p:cNvPr>
          <p:cNvSpPr/>
          <p:nvPr/>
        </p:nvSpPr>
        <p:spPr>
          <a:xfrm>
            <a:off x="10100250" y="5246254"/>
            <a:ext cx="1633736" cy="626386"/>
          </a:xfrm>
          <a:prstGeom prst="rect">
            <a:avLst/>
          </a:prstGeom>
          <a:solidFill>
            <a:srgbClr val="F8C79A"/>
          </a:solidFill>
          <a:ln>
            <a:solidFill>
              <a:srgbClr val="F8C7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49B0BF-5CFC-46CD-98D6-ACB77A43288D}"/>
              </a:ext>
            </a:extLst>
          </p:cNvPr>
          <p:cNvSpPr txBox="1"/>
          <p:nvPr/>
        </p:nvSpPr>
        <p:spPr>
          <a:xfrm>
            <a:off x="3104982" y="2156467"/>
            <a:ext cx="62345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+mn-ea"/>
                <a:cs typeface="+mn-cs"/>
              </a:rPr>
              <a:t>Stelling 6: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Ik vind het niet erg dat mijn ouders foto’s van mij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gment Core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online zetten zonder te vragen.</a:t>
            </a:r>
            <a:endParaRPr kumimoji="0" lang="nl-NL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gment Core" panose="02000504040000020003" pitchFamily="50" charset="0"/>
              <a:ea typeface="+mn-ea"/>
              <a:cs typeface="+mn-cs"/>
            </a:endParaRPr>
          </a:p>
        </p:txBody>
      </p:sp>
      <p:sp>
        <p:nvSpPr>
          <p:cNvPr id="4" name="Vrije vorm: vorm 3">
            <a:extLst>
              <a:ext uri="{FF2B5EF4-FFF2-40B4-BE49-F238E27FC236}">
                <a16:creationId xmlns:a16="http://schemas.microsoft.com/office/drawing/2014/main" id="{6B2D1386-3686-4666-B49F-A40EEA868328}"/>
              </a:ext>
            </a:extLst>
          </p:cNvPr>
          <p:cNvSpPr/>
          <p:nvPr/>
        </p:nvSpPr>
        <p:spPr>
          <a:xfrm>
            <a:off x="11632406" y="826294"/>
            <a:ext cx="276225" cy="261937"/>
          </a:xfrm>
          <a:custGeom>
            <a:avLst/>
            <a:gdLst>
              <a:gd name="connsiteX0" fmla="*/ 97632 w 276225"/>
              <a:gd name="connsiteY0" fmla="*/ 252412 h 261937"/>
              <a:gd name="connsiteX1" fmla="*/ 178594 w 276225"/>
              <a:gd name="connsiteY1" fmla="*/ 261937 h 261937"/>
              <a:gd name="connsiteX2" fmla="*/ 228600 w 276225"/>
              <a:gd name="connsiteY2" fmla="*/ 207169 h 261937"/>
              <a:gd name="connsiteX3" fmla="*/ 276225 w 276225"/>
              <a:gd name="connsiteY3" fmla="*/ 59531 h 261937"/>
              <a:gd name="connsiteX4" fmla="*/ 159544 w 276225"/>
              <a:gd name="connsiteY4" fmla="*/ 0 h 261937"/>
              <a:gd name="connsiteX5" fmla="*/ 42863 w 276225"/>
              <a:gd name="connsiteY5" fmla="*/ 19050 h 261937"/>
              <a:gd name="connsiteX6" fmla="*/ 0 w 276225"/>
              <a:gd name="connsiteY6" fmla="*/ 150019 h 261937"/>
              <a:gd name="connsiteX7" fmla="*/ 35719 w 276225"/>
              <a:gd name="connsiteY7" fmla="*/ 211931 h 261937"/>
              <a:gd name="connsiteX8" fmla="*/ 97632 w 276225"/>
              <a:gd name="connsiteY8" fmla="*/ 252412 h 26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225" h="261937">
                <a:moveTo>
                  <a:pt x="97632" y="252412"/>
                </a:moveTo>
                <a:lnTo>
                  <a:pt x="178594" y="261937"/>
                </a:lnTo>
                <a:lnTo>
                  <a:pt x="228600" y="207169"/>
                </a:lnTo>
                <a:lnTo>
                  <a:pt x="276225" y="59531"/>
                </a:lnTo>
                <a:lnTo>
                  <a:pt x="159544" y="0"/>
                </a:lnTo>
                <a:lnTo>
                  <a:pt x="42863" y="19050"/>
                </a:lnTo>
                <a:lnTo>
                  <a:pt x="0" y="150019"/>
                </a:lnTo>
                <a:lnTo>
                  <a:pt x="35719" y="211931"/>
                </a:lnTo>
                <a:lnTo>
                  <a:pt x="97632" y="252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MERKONTWIKKELING | HAARLEM | CREATING BRANDS">
            <a:extLst>
              <a:ext uri="{FF2B5EF4-FFF2-40B4-BE49-F238E27FC236}">
                <a16:creationId xmlns:a16="http://schemas.microsoft.com/office/drawing/2014/main" id="{A75AA4DE-3BAF-4422-87D4-BE3AAFAD3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993" y="123321"/>
            <a:ext cx="2275490" cy="170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422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95CD4D2A79F347B10A92E10DEBD953" ma:contentTypeVersion="8" ma:contentTypeDescription="Een nieuw document maken." ma:contentTypeScope="" ma:versionID="eb8d34cc477ccc475cb893c8fea7bc91">
  <xsd:schema xmlns:xsd="http://www.w3.org/2001/XMLSchema" xmlns:xs="http://www.w3.org/2001/XMLSchema" xmlns:p="http://schemas.microsoft.com/office/2006/metadata/properties" xmlns:ns2="021b465c-3b0b-4319-a321-a31d49da96f4" targetNamespace="http://schemas.microsoft.com/office/2006/metadata/properties" ma:root="true" ma:fieldsID="9a77de96606afa13ed389af4844616d9" ns2:_="">
    <xsd:import namespace="021b465c-3b0b-4319-a321-a31d49da96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1b465c-3b0b-4319-a321-a31d49da9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73330B-CA1E-4433-A57C-DA57B30CB2E4}">
  <ds:schemaRefs>
    <ds:schemaRef ds:uri="021b465c-3b0b-4319-a321-a31d49da96f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C7690BE-DF64-40AB-9000-2C73CCA08A9A}">
  <ds:schemaRefs>
    <ds:schemaRef ds:uri="http://purl.org/dc/elements/1.1/"/>
    <ds:schemaRef ds:uri="http://purl.org/dc/dcmitype/"/>
    <ds:schemaRef ds:uri="http://schemas.microsoft.com/office/2006/documentManagement/types"/>
    <ds:schemaRef ds:uri="021b465c-3b0b-4319-a321-a31d49da96f4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AA6F0D6-2E77-4960-AFD9-6E048CEE2D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Fragment Core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Kees Meulendijks</dc:creator>
  <cp:lastModifiedBy>Kees Meulendijks</cp:lastModifiedBy>
  <cp:revision>1</cp:revision>
  <dcterms:created xsi:type="dcterms:W3CDTF">2020-10-26T13:34:58Z</dcterms:created>
  <dcterms:modified xsi:type="dcterms:W3CDTF">2020-10-27T16:23:24Z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0x010100CC95CD4D2A79F347B10A92E10DEBD953</vt:lpwstr>
  </property>
  <property fmtid="{D5CDD505-2E9C-101B-9397-08002B2CF9AE}" pid="3" name="_MarkAsFinal">
    <vt:bool>true</vt:bool>
  </property>
</Properties>
</file>