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63" r:id="rId5"/>
    <p:sldId id="262" r:id="rId6"/>
    <p:sldId id="260" r:id="rId7"/>
    <p:sldId id="259" r:id="rId8"/>
    <p:sldId id="261"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202"/>
    <a:srgbClr val="E33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9" d="100"/>
          <a:sy n="79" d="100"/>
        </p:scale>
        <p:origin x="87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C5301-36A1-4CB9-B578-56C44E681932}" type="datetimeFigureOut">
              <a:rPr lang="nl-NL" smtClean="0"/>
              <a:t>17-6-2021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8CCDA-752A-43BB-B0F6-A5BA2F825AFD}" type="slidenum">
              <a:rPr lang="nl-NL" smtClean="0"/>
              <a:t>‹nr.›</a:t>
            </a:fld>
            <a:endParaRPr lang="nl-NL"/>
          </a:p>
        </p:txBody>
      </p:sp>
    </p:spTree>
    <p:extLst>
      <p:ext uri="{BB962C8B-B14F-4D97-AF65-F5344CB8AC3E}">
        <p14:creationId xmlns:p14="http://schemas.microsoft.com/office/powerpoint/2010/main" val="132097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Groep 5/6: https://wheelofnames.com/nl/pww-rmm</a:t>
            </a:r>
            <a:br>
              <a:rPr lang="nl-NL" dirty="0"/>
            </a:br>
            <a:r>
              <a:rPr lang="nl-NL" dirty="0"/>
              <a:t>Groep 7/8: https://wheelofnames.com/nl/3qs-4ea</a:t>
            </a:r>
          </a:p>
        </p:txBody>
      </p:sp>
      <p:sp>
        <p:nvSpPr>
          <p:cNvPr id="4" name="Tijdelijke aanduiding voor dianummer 3"/>
          <p:cNvSpPr>
            <a:spLocks noGrp="1"/>
          </p:cNvSpPr>
          <p:nvPr>
            <p:ph type="sldNum" sz="quarter" idx="5"/>
          </p:nvPr>
        </p:nvSpPr>
        <p:spPr/>
        <p:txBody>
          <a:bodyPr/>
          <a:lstStyle/>
          <a:p>
            <a:fld id="{7DE8CCDA-752A-43BB-B0F6-A5BA2F825AFD}" type="slidenum">
              <a:rPr lang="nl-NL" smtClean="0"/>
              <a:t>3</a:t>
            </a:fld>
            <a:endParaRPr lang="nl-NL"/>
          </a:p>
        </p:txBody>
      </p:sp>
    </p:spTree>
    <p:extLst>
      <p:ext uri="{BB962C8B-B14F-4D97-AF65-F5344CB8AC3E}">
        <p14:creationId xmlns:p14="http://schemas.microsoft.com/office/powerpoint/2010/main" val="97181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Groep 5/6: https://wheelofnames.com/nl/pww-rmm</a:t>
            </a:r>
            <a:br>
              <a:rPr lang="nl-NL" dirty="0"/>
            </a:br>
            <a:r>
              <a:rPr lang="nl-NL" dirty="0"/>
              <a:t>Groep 7/8: https://wheelofnames.com/nl/3qs-4ea</a:t>
            </a:r>
          </a:p>
        </p:txBody>
      </p:sp>
      <p:sp>
        <p:nvSpPr>
          <p:cNvPr id="4" name="Tijdelijke aanduiding voor dianummer 3"/>
          <p:cNvSpPr>
            <a:spLocks noGrp="1"/>
          </p:cNvSpPr>
          <p:nvPr>
            <p:ph type="sldNum" sz="quarter" idx="5"/>
          </p:nvPr>
        </p:nvSpPr>
        <p:spPr/>
        <p:txBody>
          <a:bodyPr/>
          <a:lstStyle/>
          <a:p>
            <a:fld id="{7DE8CCDA-752A-43BB-B0F6-A5BA2F825AFD}" type="slidenum">
              <a:rPr lang="nl-NL" smtClean="0"/>
              <a:t>4</a:t>
            </a:fld>
            <a:endParaRPr lang="nl-NL"/>
          </a:p>
        </p:txBody>
      </p:sp>
    </p:spTree>
    <p:extLst>
      <p:ext uri="{BB962C8B-B14F-4D97-AF65-F5344CB8AC3E}">
        <p14:creationId xmlns:p14="http://schemas.microsoft.com/office/powerpoint/2010/main" val="401778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Groep 5/6: https://wheelofnames.com/nl/pww-rmm</a:t>
            </a:r>
            <a:br>
              <a:rPr lang="nl-NL" dirty="0"/>
            </a:br>
            <a:r>
              <a:rPr lang="nl-NL" dirty="0"/>
              <a:t>Groep 7/8: https://wheelofnames.com/nl/3qs-4ea</a:t>
            </a:r>
          </a:p>
        </p:txBody>
      </p:sp>
      <p:sp>
        <p:nvSpPr>
          <p:cNvPr id="4" name="Tijdelijke aanduiding voor dianummer 3"/>
          <p:cNvSpPr>
            <a:spLocks noGrp="1"/>
          </p:cNvSpPr>
          <p:nvPr>
            <p:ph type="sldNum" sz="quarter" idx="5"/>
          </p:nvPr>
        </p:nvSpPr>
        <p:spPr/>
        <p:txBody>
          <a:bodyPr/>
          <a:lstStyle/>
          <a:p>
            <a:fld id="{7DE8CCDA-752A-43BB-B0F6-A5BA2F825AFD}" type="slidenum">
              <a:rPr lang="nl-NL" smtClean="0"/>
              <a:t>5</a:t>
            </a:fld>
            <a:endParaRPr lang="nl-NL"/>
          </a:p>
        </p:txBody>
      </p:sp>
    </p:spTree>
    <p:extLst>
      <p:ext uri="{BB962C8B-B14F-4D97-AF65-F5344CB8AC3E}">
        <p14:creationId xmlns:p14="http://schemas.microsoft.com/office/powerpoint/2010/main" val="54869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Presentatie: https://wheelofnames.com/nl/a55-tmp</a:t>
            </a:r>
          </a:p>
        </p:txBody>
      </p:sp>
      <p:sp>
        <p:nvSpPr>
          <p:cNvPr id="4" name="Tijdelijke aanduiding voor dianummer 3"/>
          <p:cNvSpPr>
            <a:spLocks noGrp="1"/>
          </p:cNvSpPr>
          <p:nvPr>
            <p:ph type="sldNum" sz="quarter" idx="5"/>
          </p:nvPr>
        </p:nvSpPr>
        <p:spPr/>
        <p:txBody>
          <a:bodyPr/>
          <a:lstStyle/>
          <a:p>
            <a:fld id="{7DE8CCDA-752A-43BB-B0F6-A5BA2F825AFD}" type="slidenum">
              <a:rPr lang="nl-NL" smtClean="0"/>
              <a:t>6</a:t>
            </a:fld>
            <a:endParaRPr lang="nl-NL"/>
          </a:p>
        </p:txBody>
      </p:sp>
    </p:spTree>
    <p:extLst>
      <p:ext uri="{BB962C8B-B14F-4D97-AF65-F5344CB8AC3E}">
        <p14:creationId xmlns:p14="http://schemas.microsoft.com/office/powerpoint/2010/main" val="423434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99D1B-FEB0-4B39-AAC4-A40D7A78DD7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BA8C11F-000B-4623-94EE-6D22FBE91B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B36A034-369C-48BA-A0DC-F30D56FCF389}"/>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5" name="Tijdelijke aanduiding voor voettekst 4">
            <a:extLst>
              <a:ext uri="{FF2B5EF4-FFF2-40B4-BE49-F238E27FC236}">
                <a16:creationId xmlns:a16="http://schemas.microsoft.com/office/drawing/2014/main" id="{1D7E1F53-8657-478A-9D0F-3F9344461C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F14941C-B568-456C-93BD-7D0E14FEAF5C}"/>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052203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9A5F1-8FCF-438B-B0DD-B75F167E30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27C2F0D-594F-4FAA-ABEE-2E2C713416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23057E-DA4A-4A69-89A9-49EF4A806556}"/>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5" name="Tijdelijke aanduiding voor voettekst 4">
            <a:extLst>
              <a:ext uri="{FF2B5EF4-FFF2-40B4-BE49-F238E27FC236}">
                <a16:creationId xmlns:a16="http://schemas.microsoft.com/office/drawing/2014/main" id="{069AEE4E-C764-4B29-9912-855D83A264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08ADEE1-22D5-4B24-BDAD-9626B27D94D9}"/>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80132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0B94361-D064-4522-A54E-2F061D27269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0576A2-AB12-49E6-A178-F8CB4364182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DF3AE3-E825-427A-957B-8B57EC3F025C}"/>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5" name="Tijdelijke aanduiding voor voettekst 4">
            <a:extLst>
              <a:ext uri="{FF2B5EF4-FFF2-40B4-BE49-F238E27FC236}">
                <a16:creationId xmlns:a16="http://schemas.microsoft.com/office/drawing/2014/main" id="{F91AAB99-D38E-41CE-B1F1-E6FAEB9AF13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2708128-5BDD-4E6E-9BD4-3F305C2127AF}"/>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196451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81CE7-11D1-4938-AE39-D01280813DD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88B189-056A-4FD5-97F5-DE2EDE9ECE9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588833-3195-4EFC-89AE-0E44101673AE}"/>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5" name="Tijdelijke aanduiding voor voettekst 4">
            <a:extLst>
              <a:ext uri="{FF2B5EF4-FFF2-40B4-BE49-F238E27FC236}">
                <a16:creationId xmlns:a16="http://schemas.microsoft.com/office/drawing/2014/main" id="{7C058470-9702-4FFC-A287-B6B3B58756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A1C228-D54D-48E0-A09C-A117CB45167A}"/>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14362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E8AE0-04BB-4D25-B6A4-0AC0624BE4E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A0F3109-27E5-46D8-B372-35951D886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D905C57-4DAD-4319-93AF-3C602CBA14B8}"/>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5" name="Tijdelijke aanduiding voor voettekst 4">
            <a:extLst>
              <a:ext uri="{FF2B5EF4-FFF2-40B4-BE49-F238E27FC236}">
                <a16:creationId xmlns:a16="http://schemas.microsoft.com/office/drawing/2014/main" id="{9EACCCF2-247B-4579-9743-A3940D47DC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406B3F-4F8F-4384-8D14-622EA9CF3B9A}"/>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53367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D91D9-6CE2-427A-8ED6-303B59D534B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41F09E-6DAA-4CA9-8A58-80ACD4EB500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BC3F801-870A-443A-BEB0-F65360A6746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66E9CFA-AFC2-4DC4-B36F-E2834BA5F486}"/>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6" name="Tijdelijke aanduiding voor voettekst 5">
            <a:extLst>
              <a:ext uri="{FF2B5EF4-FFF2-40B4-BE49-F238E27FC236}">
                <a16:creationId xmlns:a16="http://schemas.microsoft.com/office/drawing/2014/main" id="{7F640B6B-278C-4B2A-AC03-E2378F7C61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A8532D-B123-4963-B600-AEA61933754A}"/>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138371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5047B-9753-40DB-B4AE-72DCFB3FEEF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956107B-D420-4E1F-BBBC-C741C60AC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4A1151F-B99F-4F7D-B762-74E56EF67FE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FCCF306-CA14-4077-A784-2BA82D16E3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2DA4EE6-4CF7-4A21-A06F-A4FDF912380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E2FAA17-890F-4A6A-88EB-80B21549E799}"/>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8" name="Tijdelijke aanduiding voor voettekst 7">
            <a:extLst>
              <a:ext uri="{FF2B5EF4-FFF2-40B4-BE49-F238E27FC236}">
                <a16:creationId xmlns:a16="http://schemas.microsoft.com/office/drawing/2014/main" id="{4F12A3B2-57A3-4F0E-AC3E-359BE79B00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FC82456-13E1-4412-BE9E-D36E0167ECCE}"/>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227094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1A5B3-0256-4EAF-9ED2-18B65A19713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37F5495-F74C-48C4-8AEB-36BFC1D67D91}"/>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4" name="Tijdelijke aanduiding voor voettekst 3">
            <a:extLst>
              <a:ext uri="{FF2B5EF4-FFF2-40B4-BE49-F238E27FC236}">
                <a16:creationId xmlns:a16="http://schemas.microsoft.com/office/drawing/2014/main" id="{5ED78C54-DEDC-4C9E-B90F-C7D0B08004A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D9BDCB2-5430-4583-A0BD-2BA46ED7A745}"/>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211746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55A41CE-B222-408F-8968-D00387730155}"/>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3" name="Tijdelijke aanduiding voor voettekst 2">
            <a:extLst>
              <a:ext uri="{FF2B5EF4-FFF2-40B4-BE49-F238E27FC236}">
                <a16:creationId xmlns:a16="http://schemas.microsoft.com/office/drawing/2014/main" id="{108C462C-9961-468B-A0BA-506674BEAF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8F6D95F-D7AA-4BBE-AAED-2192F7B6A4E7}"/>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301609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0C74F7-C127-4E97-9A46-208C7993B5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5A519E5-83CE-4884-9DB3-148AD1883A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2C4F797-8EC5-44EB-8D06-F3FA76659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0F58FBF-0A87-458C-82C5-F9F058E7D191}"/>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6" name="Tijdelijke aanduiding voor voettekst 5">
            <a:extLst>
              <a:ext uri="{FF2B5EF4-FFF2-40B4-BE49-F238E27FC236}">
                <a16:creationId xmlns:a16="http://schemas.microsoft.com/office/drawing/2014/main" id="{DE74646C-C912-4814-8F83-B28144A37B3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C95766-1B91-4879-A435-BD4761129BE2}"/>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4165181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DC229-FCF1-499E-83D5-5AFFC8C421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13087AB-3F35-4A58-A621-5B224D4056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68B2B1F-9F83-4FC0-80F3-8D60E6AF2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5D43E9-5D5C-4F83-818D-2D89613D1800}"/>
              </a:ext>
            </a:extLst>
          </p:cNvPr>
          <p:cNvSpPr>
            <a:spLocks noGrp="1"/>
          </p:cNvSpPr>
          <p:nvPr>
            <p:ph type="dt" sz="half" idx="10"/>
          </p:nvPr>
        </p:nvSpPr>
        <p:spPr/>
        <p:txBody>
          <a:bodyPr/>
          <a:lstStyle/>
          <a:p>
            <a:fld id="{17FF56DA-7087-4750-B71C-7CDE4E566F7B}" type="datetimeFigureOut">
              <a:rPr lang="nl-NL" smtClean="0"/>
              <a:t>17-6-2021</a:t>
            </a:fld>
            <a:endParaRPr lang="nl-NL"/>
          </a:p>
        </p:txBody>
      </p:sp>
      <p:sp>
        <p:nvSpPr>
          <p:cNvPr id="6" name="Tijdelijke aanduiding voor voettekst 5">
            <a:extLst>
              <a:ext uri="{FF2B5EF4-FFF2-40B4-BE49-F238E27FC236}">
                <a16:creationId xmlns:a16="http://schemas.microsoft.com/office/drawing/2014/main" id="{04E6265E-B355-450C-8F4D-61B6537C94C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86AFF45-19F2-4D21-8A91-528CC1F966F6}"/>
              </a:ext>
            </a:extLst>
          </p:cNvPr>
          <p:cNvSpPr>
            <a:spLocks noGrp="1"/>
          </p:cNvSpPr>
          <p:nvPr>
            <p:ph type="sldNum" sz="quarter" idx="12"/>
          </p:nvPr>
        </p:nvSpPr>
        <p:spPr/>
        <p:txBody>
          <a:bodyPr/>
          <a:lstStyle/>
          <a:p>
            <a:fld id="{97F9B4A5-7F9E-497B-975C-B6D8896A0B3B}" type="slidenum">
              <a:rPr lang="nl-NL" smtClean="0"/>
              <a:t>‹nr.›</a:t>
            </a:fld>
            <a:endParaRPr lang="nl-NL"/>
          </a:p>
        </p:txBody>
      </p:sp>
    </p:spTree>
    <p:extLst>
      <p:ext uri="{BB962C8B-B14F-4D97-AF65-F5344CB8AC3E}">
        <p14:creationId xmlns:p14="http://schemas.microsoft.com/office/powerpoint/2010/main" val="164478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DC224BC-EBA7-4249-B253-ED58B29AB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D410904-FE77-4110-BDB3-A31DF2426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B2D0E38-CDB2-4F19-90B6-6678D347B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F56DA-7087-4750-B71C-7CDE4E566F7B}" type="datetimeFigureOut">
              <a:rPr lang="nl-NL" smtClean="0"/>
              <a:t>17-6-2021</a:t>
            </a:fld>
            <a:endParaRPr lang="nl-NL"/>
          </a:p>
        </p:txBody>
      </p:sp>
      <p:sp>
        <p:nvSpPr>
          <p:cNvPr id="5" name="Tijdelijke aanduiding voor voettekst 4">
            <a:extLst>
              <a:ext uri="{FF2B5EF4-FFF2-40B4-BE49-F238E27FC236}">
                <a16:creationId xmlns:a16="http://schemas.microsoft.com/office/drawing/2014/main" id="{DD058A0B-D231-47F8-822D-0C97AB835F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0A3976E-928F-41E8-B554-37D33AA92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B4A5-7F9E-497B-975C-B6D8896A0B3B}" type="slidenum">
              <a:rPr lang="nl-NL" smtClean="0"/>
              <a:t>‹nr.›</a:t>
            </a:fld>
            <a:endParaRPr lang="nl-NL"/>
          </a:p>
        </p:txBody>
      </p:sp>
    </p:spTree>
    <p:extLst>
      <p:ext uri="{BB962C8B-B14F-4D97-AF65-F5344CB8AC3E}">
        <p14:creationId xmlns:p14="http://schemas.microsoft.com/office/powerpoint/2010/main" val="2074017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heelofnames.com/nl/pww-rmm"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heelofnames.com/nl/3qs-4e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jeugdbieb.nl/"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hyperlink" Target="http://www.kinderboeken.n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heelofnames.com/nl/a55-tmp"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567E91A-8E23-4C2D-BF80-21990A813979}"/>
              </a:ext>
            </a:extLst>
          </p:cNvPr>
          <p:cNvSpPr txBox="1"/>
          <p:nvPr/>
        </p:nvSpPr>
        <p:spPr>
          <a:xfrm>
            <a:off x="-328473" y="924232"/>
            <a:ext cx="6938941" cy="3416320"/>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BiebBoys </a:t>
            </a:r>
          </a:p>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Rad der Boeken!</a:t>
            </a:r>
          </a:p>
        </p:txBody>
      </p:sp>
      <p:pic>
        <p:nvPicPr>
          <p:cNvPr id="7" name="Afbeelding 6" descr="Afbeelding met boom, zonsondergang, buiten, omgeving&#10;&#10;Automatisch gegenereerde beschrijving">
            <a:extLst>
              <a:ext uri="{FF2B5EF4-FFF2-40B4-BE49-F238E27FC236}">
                <a16:creationId xmlns:a16="http://schemas.microsoft.com/office/drawing/2014/main" id="{027A6A6B-09A1-4951-B70B-E46DCB3C9A82}"/>
              </a:ext>
            </a:extLst>
          </p:cNvPr>
          <p:cNvPicPr>
            <a:picLocks noChangeAspect="1"/>
          </p:cNvPicPr>
          <p:nvPr/>
        </p:nvPicPr>
        <p:blipFill rotWithShape="1">
          <a:blip r:embed="rId2">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9" name="Afbeelding 8">
            <a:extLst>
              <a:ext uri="{FF2B5EF4-FFF2-40B4-BE49-F238E27FC236}">
                <a16:creationId xmlns:a16="http://schemas.microsoft.com/office/drawing/2014/main" id="{63281624-34C0-4AAF-8A14-A988207E1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232" y="709891"/>
            <a:ext cx="8882799" cy="5921866"/>
          </a:xfrm>
          <a:prstGeom prst="rect">
            <a:avLst/>
          </a:prstGeom>
        </p:spPr>
      </p:pic>
    </p:spTree>
    <p:extLst>
      <p:ext uri="{BB962C8B-B14F-4D97-AF65-F5344CB8AC3E}">
        <p14:creationId xmlns:p14="http://schemas.microsoft.com/office/powerpoint/2010/main" val="407513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oom, zonsondergang, buiten, omgeving&#10;&#10;Automatisch gegenereerde beschrijving">
            <a:extLst>
              <a:ext uri="{FF2B5EF4-FFF2-40B4-BE49-F238E27FC236}">
                <a16:creationId xmlns:a16="http://schemas.microsoft.com/office/drawing/2014/main" id="{766E7B8E-91C8-4E63-A816-0FA19BF61736}"/>
              </a:ext>
            </a:extLst>
          </p:cNvPr>
          <p:cNvPicPr>
            <a:picLocks noChangeAspect="1"/>
          </p:cNvPicPr>
          <p:nvPr/>
        </p:nvPicPr>
        <p:blipFill rotWithShape="1">
          <a:blip r:embed="rId2">
            <a:extLst>
              <a:ext uri="{28A0092B-C50C-407E-A947-70E740481C1C}">
                <a14:useLocalDpi xmlns:a14="http://schemas.microsoft.com/office/drawing/2010/main" val="0"/>
              </a:ext>
            </a:extLst>
          </a:blip>
          <a:srcRect l="6865" r="6865" b="45844"/>
          <a:stretch/>
        </p:blipFill>
        <p:spPr>
          <a:xfrm>
            <a:off x="0" y="5118803"/>
            <a:ext cx="12192001" cy="2116319"/>
          </a:xfrm>
          <a:prstGeom prst="rect">
            <a:avLst/>
          </a:prstGeom>
        </p:spPr>
      </p:pic>
      <p:sp>
        <p:nvSpPr>
          <p:cNvPr id="2" name="Titel 1">
            <a:extLst>
              <a:ext uri="{FF2B5EF4-FFF2-40B4-BE49-F238E27FC236}">
                <a16:creationId xmlns:a16="http://schemas.microsoft.com/office/drawing/2014/main" id="{E696A5BB-0275-4FCE-9397-0CFA27AC750C}"/>
              </a:ext>
            </a:extLst>
          </p:cNvPr>
          <p:cNvSpPr>
            <a:spLocks noGrp="1"/>
          </p:cNvSpPr>
          <p:nvPr>
            <p:ph type="title"/>
          </p:nvPr>
        </p:nvSpPr>
        <p:spPr>
          <a:xfrm>
            <a:off x="483093" y="1528099"/>
            <a:ext cx="11421862" cy="4082587"/>
          </a:xfrm>
          <a:noFill/>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nl-NL" dirty="0">
                <a:solidFill>
                  <a:schemeClr val="tx1">
                    <a:lumMod val="65000"/>
                    <a:lumOff val="35000"/>
                  </a:schemeClr>
                </a:solidFill>
                <a:latin typeface="Arial Rounded MT Bold" panose="020F0704030504030204" pitchFamily="34" charset="0"/>
                <a:cs typeface="Arial" panose="020B0604020202020204" pitchFamily="34" charset="0"/>
              </a:rPr>
              <a:t>1. Maak groepjes van 4 kinderen.</a:t>
            </a:r>
            <a:br>
              <a:rPr lang="nl-NL" dirty="0">
                <a:solidFill>
                  <a:schemeClr val="tx1">
                    <a:lumMod val="65000"/>
                    <a:lumOff val="35000"/>
                  </a:schemeClr>
                </a:solidFill>
                <a:latin typeface="Arial Rounded MT Bold" panose="020F0704030504030204" pitchFamily="34" charset="0"/>
                <a:cs typeface="Arial" panose="020B0604020202020204" pitchFamily="34" charset="0"/>
              </a:rPr>
            </a:br>
            <a:r>
              <a:rPr lang="nl-NL" dirty="0">
                <a:solidFill>
                  <a:schemeClr val="tx1">
                    <a:lumMod val="65000"/>
                    <a:lumOff val="35000"/>
                  </a:schemeClr>
                </a:solidFill>
                <a:latin typeface="Arial Rounded MT Bold" panose="020F0704030504030204" pitchFamily="34" charset="0"/>
                <a:cs typeface="Arial" panose="020B0604020202020204" pitchFamily="34" charset="0"/>
              </a:rPr>
              <a:t>2. Draai per groep aan het Rad der Boeken.</a:t>
            </a:r>
            <a:br>
              <a:rPr lang="nl-NL" dirty="0">
                <a:solidFill>
                  <a:schemeClr val="tx1">
                    <a:lumMod val="65000"/>
                    <a:lumOff val="35000"/>
                  </a:schemeClr>
                </a:solidFill>
                <a:latin typeface="Arial Rounded MT Bold" panose="020F0704030504030204" pitchFamily="34" charset="0"/>
                <a:cs typeface="Arial" panose="020B0604020202020204" pitchFamily="34" charset="0"/>
              </a:rPr>
            </a:br>
            <a:r>
              <a:rPr lang="nl-NL" dirty="0">
                <a:solidFill>
                  <a:schemeClr val="tx1">
                    <a:lumMod val="65000"/>
                    <a:lumOff val="35000"/>
                  </a:schemeClr>
                </a:solidFill>
                <a:latin typeface="Arial Rounded MT Bold" panose="020F0704030504030204" pitchFamily="34" charset="0"/>
                <a:cs typeface="Arial" panose="020B0604020202020204" pitchFamily="34" charset="0"/>
              </a:rPr>
              <a:t>3. Ga op onderzoek uit over het boek.</a:t>
            </a:r>
            <a:br>
              <a:rPr lang="nl-NL" dirty="0">
                <a:solidFill>
                  <a:schemeClr val="tx1">
                    <a:lumMod val="65000"/>
                    <a:lumOff val="35000"/>
                  </a:schemeClr>
                </a:solidFill>
                <a:latin typeface="Arial Rounded MT Bold" panose="020F0704030504030204" pitchFamily="34" charset="0"/>
                <a:cs typeface="Arial" panose="020B0604020202020204" pitchFamily="34" charset="0"/>
              </a:rPr>
            </a:br>
            <a:r>
              <a:rPr lang="nl-NL" dirty="0">
                <a:solidFill>
                  <a:schemeClr val="tx1">
                    <a:lumMod val="65000"/>
                    <a:lumOff val="35000"/>
                  </a:schemeClr>
                </a:solidFill>
                <a:latin typeface="Arial Rounded MT Bold" panose="020F0704030504030204" pitchFamily="34" charset="0"/>
                <a:cs typeface="Arial" panose="020B0604020202020204" pitchFamily="34" charset="0"/>
              </a:rPr>
              <a:t>4. Draai daarna aan het Rad van Presentatie.</a:t>
            </a:r>
            <a:br>
              <a:rPr lang="nl-NL" dirty="0">
                <a:solidFill>
                  <a:schemeClr val="tx1">
                    <a:lumMod val="65000"/>
                    <a:lumOff val="35000"/>
                  </a:schemeClr>
                </a:solidFill>
                <a:latin typeface="Arial Rounded MT Bold" panose="020F0704030504030204" pitchFamily="34" charset="0"/>
                <a:cs typeface="Arial" panose="020B0604020202020204" pitchFamily="34" charset="0"/>
              </a:rPr>
            </a:br>
            <a:r>
              <a:rPr lang="nl-NL" dirty="0">
                <a:solidFill>
                  <a:schemeClr val="tx1">
                    <a:lumMod val="65000"/>
                    <a:lumOff val="35000"/>
                  </a:schemeClr>
                </a:solidFill>
                <a:latin typeface="Arial Rounded MT Bold" panose="020F0704030504030204" pitchFamily="34" charset="0"/>
                <a:cs typeface="Arial" panose="020B0604020202020204" pitchFamily="34" charset="0"/>
              </a:rPr>
              <a:t>5. Bereid je presentatie voor. </a:t>
            </a:r>
            <a:br>
              <a:rPr lang="nl-NL" dirty="0">
                <a:solidFill>
                  <a:schemeClr val="tx1">
                    <a:lumMod val="65000"/>
                    <a:lumOff val="35000"/>
                  </a:schemeClr>
                </a:solidFill>
                <a:latin typeface="Arial Rounded MT Bold" panose="020F0704030504030204" pitchFamily="34" charset="0"/>
                <a:cs typeface="Arial" panose="020B0604020202020204" pitchFamily="34" charset="0"/>
              </a:rPr>
            </a:br>
            <a:r>
              <a:rPr lang="nl-NL" dirty="0">
                <a:solidFill>
                  <a:schemeClr val="tx1">
                    <a:lumMod val="65000"/>
                    <a:lumOff val="35000"/>
                  </a:schemeClr>
                </a:solidFill>
                <a:latin typeface="Arial Rounded MT Bold" panose="020F0704030504030204" pitchFamily="34" charset="0"/>
                <a:cs typeface="Arial" panose="020B0604020202020204" pitchFamily="34" charset="0"/>
              </a:rPr>
              <a:t>6. Presenteren maar!</a:t>
            </a:r>
          </a:p>
        </p:txBody>
      </p:sp>
      <p:sp>
        <p:nvSpPr>
          <p:cNvPr id="8" name="Tekstvak 7">
            <a:extLst>
              <a:ext uri="{FF2B5EF4-FFF2-40B4-BE49-F238E27FC236}">
                <a16:creationId xmlns:a16="http://schemas.microsoft.com/office/drawing/2014/main" id="{8D5BDC54-3300-484C-BD4F-1E5EBC92560F}"/>
              </a:ext>
            </a:extLst>
          </p:cNvPr>
          <p:cNvSpPr txBox="1"/>
          <p:nvPr/>
        </p:nvSpPr>
        <p:spPr>
          <a:xfrm>
            <a:off x="1861352" y="391487"/>
            <a:ext cx="8469296" cy="1200329"/>
          </a:xfrm>
          <a:prstGeom prst="rect">
            <a:avLst/>
          </a:prstGeom>
          <a:noFill/>
        </p:spPr>
        <p:txBody>
          <a:bodyPr wrap="square">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Wat ga je doen?</a:t>
            </a:r>
          </a:p>
        </p:txBody>
      </p:sp>
      <p:pic>
        <p:nvPicPr>
          <p:cNvPr id="4" name="Afbeelding 3" descr="Afbeelding met zoogdier, tijger, grote kat, neerleggen&#10;&#10;Automatisch gegenereerde beschrijving">
            <a:extLst>
              <a:ext uri="{FF2B5EF4-FFF2-40B4-BE49-F238E27FC236}">
                <a16:creationId xmlns:a16="http://schemas.microsoft.com/office/drawing/2014/main" id="{CFA64CF6-5A31-4C75-B0F2-71CDFA37E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762" y="3953974"/>
            <a:ext cx="5218193" cy="3479061"/>
          </a:xfrm>
          <a:prstGeom prst="rect">
            <a:avLst/>
          </a:prstGeom>
        </p:spPr>
      </p:pic>
    </p:spTree>
    <p:extLst>
      <p:ext uri="{BB962C8B-B14F-4D97-AF65-F5344CB8AC3E}">
        <p14:creationId xmlns:p14="http://schemas.microsoft.com/office/powerpoint/2010/main" val="362738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FE982C08-CCBE-4F8F-B4A1-374AE0EB0855}"/>
              </a:ext>
            </a:extLst>
          </p:cNvPr>
          <p:cNvSpPr txBox="1"/>
          <p:nvPr/>
        </p:nvSpPr>
        <p:spPr>
          <a:xfrm>
            <a:off x="6148015" y="1889173"/>
            <a:ext cx="4304146" cy="1015663"/>
          </a:xfrm>
          <a:prstGeom prst="rect">
            <a:avLst/>
          </a:prstGeom>
          <a:noFill/>
        </p:spPr>
        <p:txBody>
          <a:bodyPr wrap="square">
            <a:spAutoFit/>
          </a:bodyPr>
          <a:lstStyle/>
          <a:p>
            <a:pPr algn="ctr"/>
            <a:r>
              <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hlinkClick r:id="rId3"/>
              </a:rPr>
              <a:t>Groep 5/6</a:t>
            </a:r>
            <a:endParaRPr lang="nl-NL" sz="60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endParaRPr>
          </a:p>
        </p:txBody>
      </p:sp>
      <p:sp>
        <p:nvSpPr>
          <p:cNvPr id="13" name="Tekstvak 12">
            <a:extLst>
              <a:ext uri="{FF2B5EF4-FFF2-40B4-BE49-F238E27FC236}">
                <a16:creationId xmlns:a16="http://schemas.microsoft.com/office/drawing/2014/main" id="{0C053AD8-2362-483E-AC92-558313828E4A}"/>
              </a:ext>
            </a:extLst>
          </p:cNvPr>
          <p:cNvSpPr txBox="1"/>
          <p:nvPr/>
        </p:nvSpPr>
        <p:spPr>
          <a:xfrm>
            <a:off x="5252088" y="3134149"/>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Rounded MT Bold" panose="020F0704030504030204" pitchFamily="34" charset="0"/>
                <a:cs typeface="Arial" panose="020B0604020202020204" pitchFamily="34" charset="0"/>
                <a:hlinkClick r:id="rId4"/>
              </a:rPr>
              <a:t>Groep</a:t>
            </a:r>
            <a:r>
              <a:rPr kumimoji="0" lang="nl-NL"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hlinkClick r:id="rId4"/>
              </a:rPr>
              <a:t> </a:t>
            </a:r>
            <a:r>
              <a:rPr lang="nl-NL" sz="60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hlinkClick r:id="rId4"/>
              </a:rPr>
              <a:t>7</a:t>
            </a:r>
            <a:r>
              <a:rPr kumimoji="0" lang="nl-NL"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hlinkClick r:id="rId4"/>
              </a:rPr>
              <a:t>/8</a:t>
            </a:r>
            <a:endParaRPr kumimoji="0" lang="nl-NL"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D7884489-8FFC-4B51-A8F7-9613D11F637C}"/>
              </a:ext>
            </a:extLst>
          </p:cNvPr>
          <p:cNvSpPr txBox="1"/>
          <p:nvPr/>
        </p:nvSpPr>
        <p:spPr>
          <a:xfrm>
            <a:off x="4314548" y="81041"/>
            <a:ext cx="7690681" cy="1200329"/>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Rad der Boeken!</a:t>
            </a:r>
          </a:p>
        </p:txBody>
      </p:sp>
      <p:pic>
        <p:nvPicPr>
          <p:cNvPr id="8" name="Afbeelding 7" descr="Afbeelding met boom, zonsondergang, buiten, omgeving&#10;&#10;Automatisch gegenereerde beschrijving">
            <a:extLst>
              <a:ext uri="{FF2B5EF4-FFF2-40B4-BE49-F238E27FC236}">
                <a16:creationId xmlns:a16="http://schemas.microsoft.com/office/drawing/2014/main" id="{E7DE4DF4-3ABE-4B9C-AA3F-7F4780C1E5D8}"/>
              </a:ext>
            </a:extLst>
          </p:cNvPr>
          <p:cNvPicPr>
            <a:picLocks noChangeAspect="1"/>
          </p:cNvPicPr>
          <p:nvPr/>
        </p:nvPicPr>
        <p:blipFill rotWithShape="1">
          <a:blip r:embed="rId5">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10" name="Afbeelding 9">
            <a:extLst>
              <a:ext uri="{FF2B5EF4-FFF2-40B4-BE49-F238E27FC236}">
                <a16:creationId xmlns:a16="http://schemas.microsoft.com/office/drawing/2014/main" id="{65DF7E63-FE22-4B6C-801A-CE35923AA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210" y="855093"/>
            <a:ext cx="8882799" cy="5921866"/>
          </a:xfrm>
          <a:prstGeom prst="rect">
            <a:avLst/>
          </a:prstGeom>
        </p:spPr>
      </p:pic>
      <p:sp>
        <p:nvSpPr>
          <p:cNvPr id="9" name="Tekstvak 8">
            <a:extLst>
              <a:ext uri="{FF2B5EF4-FFF2-40B4-BE49-F238E27FC236}">
                <a16:creationId xmlns:a16="http://schemas.microsoft.com/office/drawing/2014/main" id="{8C9B0FE5-F7B9-4D8D-A1C3-D89D465D21B6}"/>
              </a:ext>
            </a:extLst>
          </p:cNvPr>
          <p:cNvSpPr txBox="1"/>
          <p:nvPr/>
        </p:nvSpPr>
        <p:spPr>
          <a:xfrm>
            <a:off x="3211345" y="1240537"/>
            <a:ext cx="3748724" cy="523220"/>
          </a:xfrm>
          <a:prstGeom prst="rect">
            <a:avLst/>
          </a:prstGeom>
          <a:noFill/>
        </p:spPr>
        <p:txBody>
          <a:bodyPr wrap="square">
            <a:spAutoFit/>
          </a:bodyPr>
          <a:lstStyle/>
          <a:p>
            <a:r>
              <a:rPr lang="nl-NL" sz="28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Klik op de link</a:t>
            </a:r>
            <a:endParaRPr lang="nl-NL" sz="2800" dirty="0"/>
          </a:p>
        </p:txBody>
      </p:sp>
      <p:pic>
        <p:nvPicPr>
          <p:cNvPr id="17" name="Afbeelding 16" descr="Afbeelding met pijl&#10;&#10;Automatisch gegenereerde beschrijving">
            <a:extLst>
              <a:ext uri="{FF2B5EF4-FFF2-40B4-BE49-F238E27FC236}">
                <a16:creationId xmlns:a16="http://schemas.microsoft.com/office/drawing/2014/main" id="{E7337635-1B31-48D2-85EB-5B3040A06D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2097" y="593974"/>
            <a:ext cx="3048006" cy="3048006"/>
          </a:xfrm>
          <a:prstGeom prst="rect">
            <a:avLst/>
          </a:prstGeom>
        </p:spPr>
      </p:pic>
      <p:pic>
        <p:nvPicPr>
          <p:cNvPr id="18" name="Afbeelding 17" descr="Afbeelding met pijl&#10;&#10;Automatisch gegenereerde beschrijving">
            <a:extLst>
              <a:ext uri="{FF2B5EF4-FFF2-40B4-BE49-F238E27FC236}">
                <a16:creationId xmlns:a16="http://schemas.microsoft.com/office/drawing/2014/main" id="{4E5A546D-F113-416F-AFCA-64AED1F22E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82744">
            <a:off x="3728085" y="1487523"/>
            <a:ext cx="3048006" cy="3048006"/>
          </a:xfrm>
          <a:prstGeom prst="rect">
            <a:avLst/>
          </a:prstGeom>
        </p:spPr>
      </p:pic>
    </p:spTree>
    <p:extLst>
      <p:ext uri="{BB962C8B-B14F-4D97-AF65-F5344CB8AC3E}">
        <p14:creationId xmlns:p14="http://schemas.microsoft.com/office/powerpoint/2010/main" val="49942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567E91A-8E23-4C2D-BF80-21990A813979}"/>
              </a:ext>
            </a:extLst>
          </p:cNvPr>
          <p:cNvSpPr txBox="1"/>
          <p:nvPr/>
        </p:nvSpPr>
        <p:spPr>
          <a:xfrm>
            <a:off x="4305670" y="81041"/>
            <a:ext cx="7699559" cy="1200329"/>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Rad der Boeken!</a:t>
            </a:r>
          </a:p>
        </p:txBody>
      </p:sp>
      <p:sp>
        <p:nvSpPr>
          <p:cNvPr id="12" name="Tekstvak 11">
            <a:extLst>
              <a:ext uri="{FF2B5EF4-FFF2-40B4-BE49-F238E27FC236}">
                <a16:creationId xmlns:a16="http://schemas.microsoft.com/office/drawing/2014/main" id="{FE30619E-2E94-42BA-9668-C2006F407EF1}"/>
              </a:ext>
            </a:extLst>
          </p:cNvPr>
          <p:cNvSpPr txBox="1"/>
          <p:nvPr/>
        </p:nvSpPr>
        <p:spPr>
          <a:xfrm>
            <a:off x="275208" y="1370146"/>
            <a:ext cx="9647845" cy="3170099"/>
          </a:xfrm>
          <a:prstGeom prst="rect">
            <a:avLst/>
          </a:prstGeom>
          <a:noFill/>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Wie heeft het boek geschreven?</a:t>
            </a:r>
          </a:p>
          <a:p>
            <a:pPr marL="0" marR="0" lvl="0" indent="0" defTabSz="914400" rtl="0" eaLnBrk="1" fontAlgn="auto" latinLnBrk="0" hangingPunct="1">
              <a:lnSpc>
                <a:spcPct val="100000"/>
              </a:lnSpc>
              <a:spcBef>
                <a:spcPts val="0"/>
              </a:spcBef>
              <a:spcAft>
                <a:spcPts val="0"/>
              </a:spcAft>
              <a:buClrTx/>
              <a:buSzTx/>
              <a:buFontTx/>
              <a:buNone/>
              <a:tabLst/>
              <a:defRPr/>
            </a:pPr>
            <a:r>
              <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Waar gaat het boek over?</a:t>
            </a:r>
            <a:br>
              <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br>
            <a:r>
              <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Bij welk genre hoort dit boek?</a:t>
            </a:r>
          </a:p>
          <a:p>
            <a:pPr marL="0" marR="0" lvl="0" indent="0" defTabSz="914400" rtl="0" eaLnBrk="1" fontAlgn="auto" latinLnBrk="0" hangingPunct="1">
              <a:lnSpc>
                <a:spcPct val="100000"/>
              </a:lnSpc>
              <a:spcBef>
                <a:spcPts val="0"/>
              </a:spcBef>
              <a:spcAft>
                <a:spcPts val="0"/>
              </a:spcAft>
              <a:buClrTx/>
              <a:buSzTx/>
              <a:buFontTx/>
              <a:buNone/>
              <a:tabLst/>
              <a:defRPr/>
            </a:pPr>
            <a:r>
              <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Wat lijkt je leuk aan het boek?</a:t>
            </a:r>
            <a:br>
              <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br>
            <a:r>
              <a:rPr lang="nl-NL" sz="4000" dirty="0">
                <a:ln w="6600">
                  <a:noFill/>
                  <a:prstDash val="solid"/>
                </a:ln>
                <a:solidFill>
                  <a:schemeClr val="tx1">
                    <a:lumMod val="65000"/>
                    <a:lumOff val="35000"/>
                  </a:schemeClr>
                </a:solidFill>
                <a:latin typeface="Arial Rounded MT Bold" panose="020F0704030504030204" pitchFamily="34" charset="0"/>
                <a:cs typeface="Arial" panose="020B0604020202020204" pitchFamily="34" charset="0"/>
              </a:rPr>
              <a:t>Aan wie zou je dit boek tippen?</a:t>
            </a:r>
          </a:p>
        </p:txBody>
      </p:sp>
      <p:pic>
        <p:nvPicPr>
          <p:cNvPr id="5" name="Afbeelding 4" descr="Afbeelding met boom, zonsondergang, buiten, omgeving&#10;&#10;Automatisch gegenereerde beschrijving">
            <a:extLst>
              <a:ext uri="{FF2B5EF4-FFF2-40B4-BE49-F238E27FC236}">
                <a16:creationId xmlns:a16="http://schemas.microsoft.com/office/drawing/2014/main" id="{C1636E4B-9E18-4715-B716-310A563C7132}"/>
              </a:ext>
            </a:extLst>
          </p:cNvPr>
          <p:cNvPicPr>
            <a:picLocks noChangeAspect="1"/>
          </p:cNvPicPr>
          <p:nvPr/>
        </p:nvPicPr>
        <p:blipFill rotWithShape="1">
          <a:blip r:embed="rId3">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4" name="Afbeelding 3" descr="Afbeelding met donker&#10;&#10;Automatisch gegenereerde beschrijving">
            <a:extLst>
              <a:ext uri="{FF2B5EF4-FFF2-40B4-BE49-F238E27FC236}">
                <a16:creationId xmlns:a16="http://schemas.microsoft.com/office/drawing/2014/main" id="{C374CA84-4D63-4DBB-95D8-8BF9E41B2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238" y="886120"/>
            <a:ext cx="4572000" cy="6858000"/>
          </a:xfrm>
          <a:prstGeom prst="rect">
            <a:avLst/>
          </a:prstGeom>
        </p:spPr>
      </p:pic>
      <p:pic>
        <p:nvPicPr>
          <p:cNvPr id="8" name="Afbeelding 7">
            <a:extLst>
              <a:ext uri="{FF2B5EF4-FFF2-40B4-BE49-F238E27FC236}">
                <a16:creationId xmlns:a16="http://schemas.microsoft.com/office/drawing/2014/main" id="{9B1D64B9-F053-4EA0-BC28-2B44DABD2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238" y="-81041"/>
            <a:ext cx="4572000" cy="6858000"/>
          </a:xfrm>
          <a:prstGeom prst="rect">
            <a:avLst/>
          </a:prstGeom>
        </p:spPr>
      </p:pic>
    </p:spTree>
    <p:extLst>
      <p:ext uri="{BB962C8B-B14F-4D97-AF65-F5344CB8AC3E}">
        <p14:creationId xmlns:p14="http://schemas.microsoft.com/office/powerpoint/2010/main" val="148400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567E91A-8E23-4C2D-BF80-21990A813979}"/>
              </a:ext>
            </a:extLst>
          </p:cNvPr>
          <p:cNvSpPr txBox="1"/>
          <p:nvPr/>
        </p:nvSpPr>
        <p:spPr>
          <a:xfrm>
            <a:off x="4314548" y="81041"/>
            <a:ext cx="7690681" cy="1200329"/>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Rad der Boeken!</a:t>
            </a:r>
          </a:p>
        </p:txBody>
      </p:sp>
      <p:sp>
        <p:nvSpPr>
          <p:cNvPr id="10" name="Tekstvak 9">
            <a:extLst>
              <a:ext uri="{FF2B5EF4-FFF2-40B4-BE49-F238E27FC236}">
                <a16:creationId xmlns:a16="http://schemas.microsoft.com/office/drawing/2014/main" id="{0BFD0757-8FEB-46F3-B44C-569C59BED751}"/>
              </a:ext>
            </a:extLst>
          </p:cNvPr>
          <p:cNvSpPr txBox="1"/>
          <p:nvPr/>
        </p:nvSpPr>
        <p:spPr>
          <a:xfrm>
            <a:off x="335148" y="2596105"/>
            <a:ext cx="7910188" cy="2246769"/>
          </a:xfrm>
          <a:prstGeom prst="rect">
            <a:avLst/>
          </a:prstGeom>
          <a:noFill/>
        </p:spPr>
        <p:txBody>
          <a:bodyPr wrap="square">
            <a:spAutoFit/>
          </a:bodyPr>
          <a:lstStyle/>
          <a:p>
            <a:r>
              <a:rPr lang="nl-NL" sz="2800" dirty="0">
                <a:solidFill>
                  <a:schemeClr val="tx1">
                    <a:lumMod val="65000"/>
                    <a:lumOff val="35000"/>
                  </a:schemeClr>
                </a:solidFill>
                <a:latin typeface="Arial Rounded MT Bold" panose="020F0704030504030204" pitchFamily="34" charset="0"/>
                <a:cs typeface="Arial" panose="020B0604020202020204" pitchFamily="34" charset="0"/>
              </a:rPr>
              <a:t>- </a:t>
            </a:r>
            <a:r>
              <a:rPr lang="nl-NL" sz="2800" dirty="0">
                <a:solidFill>
                  <a:schemeClr val="tx1">
                    <a:lumMod val="65000"/>
                    <a:lumOff val="35000"/>
                  </a:schemeClr>
                </a:solidFill>
                <a:latin typeface="Arial Rounded MT Bold" panose="020F07040305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www.jeugdbieb.nl</a:t>
            </a:r>
            <a:endParaRPr lang="nl-NL" sz="2800" dirty="0">
              <a:solidFill>
                <a:schemeClr val="tx1">
                  <a:lumMod val="65000"/>
                  <a:lumOff val="35000"/>
                </a:schemeClr>
              </a:solidFill>
              <a:latin typeface="Arial Rounded MT Bold" panose="020F0704030504030204" pitchFamily="34" charset="0"/>
              <a:cs typeface="Arial" panose="020B0604020202020204" pitchFamily="34" charset="0"/>
            </a:endParaRPr>
          </a:p>
          <a:p>
            <a:r>
              <a:rPr lang="nl-NL" sz="2800" dirty="0">
                <a:solidFill>
                  <a:schemeClr val="tx1">
                    <a:lumMod val="65000"/>
                    <a:lumOff val="35000"/>
                  </a:schemeClr>
                </a:solidFill>
                <a:latin typeface="Arial Rounded MT Bold" panose="020F0704030504030204" pitchFamily="34" charset="0"/>
                <a:cs typeface="Arial" panose="020B0604020202020204" pitchFamily="34" charset="0"/>
              </a:rPr>
              <a:t>- </a:t>
            </a:r>
            <a:r>
              <a:rPr lang="nl-NL" sz="2800" dirty="0">
                <a:solidFill>
                  <a:schemeClr val="tx1">
                    <a:lumMod val="65000"/>
                    <a:lumOff val="35000"/>
                  </a:schemeClr>
                </a:solidFill>
                <a:latin typeface="Arial Rounded MT Bold" panose="020F07040305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www.kinderboeken.nl</a:t>
            </a:r>
            <a:endParaRPr lang="nl-NL" sz="2800" dirty="0">
              <a:solidFill>
                <a:schemeClr val="tx1">
                  <a:lumMod val="65000"/>
                  <a:lumOff val="35000"/>
                </a:schemeClr>
              </a:solidFill>
              <a:latin typeface="Arial Rounded MT Bold" panose="020F0704030504030204" pitchFamily="34" charset="0"/>
              <a:cs typeface="Arial" panose="020B0604020202020204" pitchFamily="34" charset="0"/>
            </a:endParaRPr>
          </a:p>
          <a:p>
            <a:r>
              <a:rPr lang="nl-NL" sz="2800" dirty="0">
                <a:solidFill>
                  <a:schemeClr val="tx1">
                    <a:lumMod val="65000"/>
                    <a:lumOff val="35000"/>
                  </a:schemeClr>
                </a:solidFill>
                <a:latin typeface="Arial Rounded MT Bold" panose="020F0704030504030204" pitchFamily="34" charset="0"/>
                <a:cs typeface="Arial" panose="020B0604020202020204" pitchFamily="34" charset="0"/>
              </a:rPr>
              <a:t>- De website van de plaatselijke bibliotheek</a:t>
            </a:r>
          </a:p>
          <a:p>
            <a:r>
              <a:rPr lang="nl-NL" sz="2800" dirty="0">
                <a:solidFill>
                  <a:schemeClr val="tx1">
                    <a:lumMod val="65000"/>
                    <a:lumOff val="35000"/>
                  </a:schemeClr>
                </a:solidFill>
                <a:latin typeface="Arial Rounded MT Bold" panose="020F0704030504030204" pitchFamily="34" charset="0"/>
                <a:cs typeface="Arial" panose="020B0604020202020204" pitchFamily="34" charset="0"/>
              </a:rPr>
              <a:t>- </a:t>
            </a:r>
            <a:r>
              <a:rPr lang="nl-NL" sz="2800" dirty="0" err="1">
                <a:solidFill>
                  <a:schemeClr val="tx1">
                    <a:lumMod val="65000"/>
                    <a:lumOff val="35000"/>
                  </a:schemeClr>
                </a:solidFill>
                <a:latin typeface="Arial Rounded MT Bold" panose="020F0704030504030204" pitchFamily="34" charset="0"/>
                <a:cs typeface="Arial" panose="020B0604020202020204" pitchFamily="34" charset="0"/>
              </a:rPr>
              <a:t>Schoolwise</a:t>
            </a:r>
            <a:r>
              <a:rPr lang="nl-NL" sz="2800" dirty="0">
                <a:solidFill>
                  <a:schemeClr val="tx1">
                    <a:lumMod val="65000"/>
                    <a:lumOff val="35000"/>
                  </a:schemeClr>
                </a:solidFill>
                <a:latin typeface="Arial Rounded MT Bold" panose="020F0704030504030204" pitchFamily="34" charset="0"/>
                <a:cs typeface="Arial" panose="020B0604020202020204" pitchFamily="34" charset="0"/>
              </a:rPr>
              <a:t> als jullie een Bibliotheek op school hebben.</a:t>
            </a:r>
          </a:p>
        </p:txBody>
      </p:sp>
      <p:sp>
        <p:nvSpPr>
          <p:cNvPr id="12" name="Tekstvak 11">
            <a:extLst>
              <a:ext uri="{FF2B5EF4-FFF2-40B4-BE49-F238E27FC236}">
                <a16:creationId xmlns:a16="http://schemas.microsoft.com/office/drawing/2014/main" id="{FE30619E-2E94-42BA-9668-C2006F407EF1}"/>
              </a:ext>
            </a:extLst>
          </p:cNvPr>
          <p:cNvSpPr txBox="1"/>
          <p:nvPr/>
        </p:nvSpPr>
        <p:spPr>
          <a:xfrm>
            <a:off x="-71493" y="1485966"/>
            <a:ext cx="860902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5400" b="1" dirty="0">
                <a:ln w="22225">
                  <a:solidFill>
                    <a:srgbClr val="ED7D31"/>
                  </a:solidFill>
                  <a:prstDash val="solid"/>
                </a:ln>
                <a:solidFill>
                  <a:srgbClr val="ED7D31">
                    <a:lumMod val="40000"/>
                    <a:lumOff val="60000"/>
                  </a:srgbClr>
                </a:solidFill>
                <a:latin typeface="Arial Rounded MT Bold" panose="020F0704030504030204" pitchFamily="34" charset="0"/>
                <a:cs typeface="Arial" panose="020B0604020202020204" pitchFamily="34" charset="0"/>
              </a:rPr>
              <a:t>Waar doe je onderzoek?</a:t>
            </a:r>
            <a:endParaRPr kumimoji="0" lang="nl-NL"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Rounded MT Bold" panose="020F0704030504030204" pitchFamily="34" charset="0"/>
              <a:cs typeface="Arial" panose="020B0604020202020204" pitchFamily="34" charset="0"/>
            </a:endParaRPr>
          </a:p>
        </p:txBody>
      </p:sp>
      <p:pic>
        <p:nvPicPr>
          <p:cNvPr id="8" name="Afbeelding 7" descr="Afbeelding met boom, zonsondergang, buiten, omgeving&#10;&#10;Automatisch gegenereerde beschrijving">
            <a:extLst>
              <a:ext uri="{FF2B5EF4-FFF2-40B4-BE49-F238E27FC236}">
                <a16:creationId xmlns:a16="http://schemas.microsoft.com/office/drawing/2014/main" id="{558F12FC-C290-4634-B212-0D1C45ACF9BC}"/>
              </a:ext>
            </a:extLst>
          </p:cNvPr>
          <p:cNvPicPr>
            <a:picLocks noChangeAspect="1"/>
          </p:cNvPicPr>
          <p:nvPr/>
        </p:nvPicPr>
        <p:blipFill rotWithShape="1">
          <a:blip r:embed="rId5">
            <a:extLst>
              <a:ext uri="{28A0092B-C50C-407E-A947-70E740481C1C}">
                <a14:useLocalDpi xmlns:a14="http://schemas.microsoft.com/office/drawing/2010/main" val="0"/>
              </a:ext>
            </a:extLst>
          </a:blip>
          <a:srcRect l="6865" r="6865" b="45844"/>
          <a:stretch/>
        </p:blipFill>
        <p:spPr>
          <a:xfrm>
            <a:off x="-1" y="4913720"/>
            <a:ext cx="12192001" cy="2116319"/>
          </a:xfrm>
          <a:prstGeom prst="rect">
            <a:avLst/>
          </a:prstGeom>
        </p:spPr>
      </p:pic>
      <p:pic>
        <p:nvPicPr>
          <p:cNvPr id="9" name="Afbeelding 8" descr="Afbeelding met donker&#10;&#10;Automatisch gegenereerde beschrijving">
            <a:extLst>
              <a:ext uri="{FF2B5EF4-FFF2-40B4-BE49-F238E27FC236}">
                <a16:creationId xmlns:a16="http://schemas.microsoft.com/office/drawing/2014/main" id="{06538234-E8B3-41EC-B622-57ACBAE40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6867" y="700730"/>
            <a:ext cx="4572000" cy="6858000"/>
          </a:xfrm>
          <a:prstGeom prst="rect">
            <a:avLst/>
          </a:prstGeom>
        </p:spPr>
      </p:pic>
      <p:pic>
        <p:nvPicPr>
          <p:cNvPr id="11" name="Afbeelding 10">
            <a:extLst>
              <a:ext uri="{FF2B5EF4-FFF2-40B4-BE49-F238E27FC236}">
                <a16:creationId xmlns:a16="http://schemas.microsoft.com/office/drawing/2014/main" id="{0F6DB842-9AF9-4496-B303-CAD076A5CB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9676" y="-125650"/>
            <a:ext cx="4572000" cy="6858000"/>
          </a:xfrm>
          <a:prstGeom prst="rect">
            <a:avLst/>
          </a:prstGeom>
        </p:spPr>
      </p:pic>
    </p:spTree>
    <p:extLst>
      <p:ext uri="{BB962C8B-B14F-4D97-AF65-F5344CB8AC3E}">
        <p14:creationId xmlns:p14="http://schemas.microsoft.com/office/powerpoint/2010/main" val="4073450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567E91A-8E23-4C2D-BF80-21990A813979}"/>
              </a:ext>
            </a:extLst>
          </p:cNvPr>
          <p:cNvSpPr txBox="1"/>
          <p:nvPr/>
        </p:nvSpPr>
        <p:spPr>
          <a:xfrm>
            <a:off x="4296792" y="530584"/>
            <a:ext cx="8809608" cy="2308324"/>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hlinkClick r:id="rId3"/>
              </a:rPr>
              <a:t>Rad van Presentatie!</a:t>
            </a:r>
            <a:endPar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endParaRPr>
          </a:p>
        </p:txBody>
      </p:sp>
      <p:pic>
        <p:nvPicPr>
          <p:cNvPr id="7" name="Afbeelding 6" descr="Afbeelding met boom, zonsondergang, buiten, omgeving&#10;&#10;Automatisch gegenereerde beschrijving">
            <a:extLst>
              <a:ext uri="{FF2B5EF4-FFF2-40B4-BE49-F238E27FC236}">
                <a16:creationId xmlns:a16="http://schemas.microsoft.com/office/drawing/2014/main" id="{DC98682E-138B-44DC-A129-69A667920181}"/>
              </a:ext>
            </a:extLst>
          </p:cNvPr>
          <p:cNvPicPr>
            <a:picLocks noChangeAspect="1"/>
          </p:cNvPicPr>
          <p:nvPr/>
        </p:nvPicPr>
        <p:blipFill rotWithShape="1">
          <a:blip r:embed="rId4">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8" name="Afbeelding 7">
            <a:extLst>
              <a:ext uri="{FF2B5EF4-FFF2-40B4-BE49-F238E27FC236}">
                <a16:creationId xmlns:a16="http://schemas.microsoft.com/office/drawing/2014/main" id="{65AC4338-ABA9-40A1-856B-FC8793029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9185" y="936134"/>
            <a:ext cx="8882799" cy="5921866"/>
          </a:xfrm>
          <a:prstGeom prst="rect">
            <a:avLst/>
          </a:prstGeom>
        </p:spPr>
      </p:pic>
      <p:pic>
        <p:nvPicPr>
          <p:cNvPr id="5" name="Afbeelding 4" descr="Afbeelding met pijl&#10;&#10;Automatisch gegenereerde beschrijving">
            <a:extLst>
              <a:ext uri="{FF2B5EF4-FFF2-40B4-BE49-F238E27FC236}">
                <a16:creationId xmlns:a16="http://schemas.microsoft.com/office/drawing/2014/main" id="{9A3CABAA-12A3-4CC0-8092-73B2E3DDC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993" y="-33103"/>
            <a:ext cx="3048006" cy="3048006"/>
          </a:xfrm>
          <a:prstGeom prst="rect">
            <a:avLst/>
          </a:prstGeom>
        </p:spPr>
      </p:pic>
      <p:sp>
        <p:nvSpPr>
          <p:cNvPr id="9" name="Tekstvak 8">
            <a:extLst>
              <a:ext uri="{FF2B5EF4-FFF2-40B4-BE49-F238E27FC236}">
                <a16:creationId xmlns:a16="http://schemas.microsoft.com/office/drawing/2014/main" id="{1AA83E6E-8B4C-4BA8-9F14-6521F83EFEB9}"/>
              </a:ext>
            </a:extLst>
          </p:cNvPr>
          <p:cNvSpPr txBox="1"/>
          <p:nvPr/>
        </p:nvSpPr>
        <p:spPr>
          <a:xfrm>
            <a:off x="2003531" y="663941"/>
            <a:ext cx="3239678" cy="523220"/>
          </a:xfrm>
          <a:prstGeom prst="rect">
            <a:avLst/>
          </a:prstGeom>
          <a:noFill/>
        </p:spPr>
        <p:txBody>
          <a:bodyPr wrap="square">
            <a:spAutoFit/>
          </a:bodyPr>
          <a:lstStyle/>
          <a:p>
            <a:r>
              <a:rPr lang="nl-NL" sz="28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Klik op de link</a:t>
            </a:r>
            <a:endParaRPr lang="nl-NL" sz="2800" dirty="0"/>
          </a:p>
        </p:txBody>
      </p:sp>
      <p:pic>
        <p:nvPicPr>
          <p:cNvPr id="10" name="Afbeelding 9" descr="Afbeelding met zoogdier, tijger, grote kat, neerleggen&#10;&#10;Automatisch gegenereerde beschrijving">
            <a:extLst>
              <a:ext uri="{FF2B5EF4-FFF2-40B4-BE49-F238E27FC236}">
                <a16:creationId xmlns:a16="http://schemas.microsoft.com/office/drawing/2014/main" id="{FC3D6AB7-2D6B-4042-AA5E-A6ACA79FE7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533106" y="4565686"/>
            <a:ext cx="3219738" cy="2042632"/>
          </a:xfrm>
          <a:prstGeom prst="rect">
            <a:avLst/>
          </a:prstGeom>
        </p:spPr>
      </p:pic>
    </p:spTree>
    <p:extLst>
      <p:ext uri="{BB962C8B-B14F-4D97-AF65-F5344CB8AC3E}">
        <p14:creationId xmlns:p14="http://schemas.microsoft.com/office/powerpoint/2010/main" val="416612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boom, zonsondergang, buiten, omgeving&#10;&#10;Automatisch gegenereerde beschrijving">
            <a:extLst>
              <a:ext uri="{FF2B5EF4-FFF2-40B4-BE49-F238E27FC236}">
                <a16:creationId xmlns:a16="http://schemas.microsoft.com/office/drawing/2014/main" id="{8E354228-8519-4203-93FE-3A0CE37882EE}"/>
              </a:ext>
            </a:extLst>
          </p:cNvPr>
          <p:cNvPicPr>
            <a:picLocks noChangeAspect="1"/>
          </p:cNvPicPr>
          <p:nvPr/>
        </p:nvPicPr>
        <p:blipFill rotWithShape="1">
          <a:blip r:embed="rId2">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23" name="Afbeelding 22">
            <a:extLst>
              <a:ext uri="{FF2B5EF4-FFF2-40B4-BE49-F238E27FC236}">
                <a16:creationId xmlns:a16="http://schemas.microsoft.com/office/drawing/2014/main" id="{F53853DA-EDBE-41D6-9812-758954D33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043" y="3128744"/>
            <a:ext cx="4209520" cy="4209520"/>
          </a:xfrm>
          <a:prstGeom prst="rect">
            <a:avLst/>
          </a:prstGeom>
        </p:spPr>
      </p:pic>
      <p:pic>
        <p:nvPicPr>
          <p:cNvPr id="21" name="Afbeelding 20">
            <a:extLst>
              <a:ext uri="{FF2B5EF4-FFF2-40B4-BE49-F238E27FC236}">
                <a16:creationId xmlns:a16="http://schemas.microsoft.com/office/drawing/2014/main" id="{23D46A0E-45BB-47B2-A0EC-DCAC1144E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945" y="3328870"/>
            <a:ext cx="4078241" cy="4078241"/>
          </a:xfrm>
          <a:prstGeom prst="rect">
            <a:avLst/>
          </a:prstGeom>
        </p:spPr>
      </p:pic>
      <p:pic>
        <p:nvPicPr>
          <p:cNvPr id="19" name="Afbeelding 18">
            <a:extLst>
              <a:ext uri="{FF2B5EF4-FFF2-40B4-BE49-F238E27FC236}">
                <a16:creationId xmlns:a16="http://schemas.microsoft.com/office/drawing/2014/main" id="{3AE47C08-4871-4F88-BB74-F1B1604AD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2310" y="553180"/>
            <a:ext cx="4002852" cy="4002852"/>
          </a:xfrm>
          <a:prstGeom prst="rect">
            <a:avLst/>
          </a:prstGeom>
        </p:spPr>
      </p:pic>
      <p:pic>
        <p:nvPicPr>
          <p:cNvPr id="15" name="Afbeelding 14">
            <a:extLst>
              <a:ext uri="{FF2B5EF4-FFF2-40B4-BE49-F238E27FC236}">
                <a16:creationId xmlns:a16="http://schemas.microsoft.com/office/drawing/2014/main" id="{1D61EF54-648F-47C5-89F0-7F0B7CEE4B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0147" y="1472528"/>
            <a:ext cx="4137167" cy="4137167"/>
          </a:xfrm>
          <a:prstGeom prst="rect">
            <a:avLst/>
          </a:prstGeom>
        </p:spPr>
      </p:pic>
      <p:pic>
        <p:nvPicPr>
          <p:cNvPr id="11" name="Afbeelding 10">
            <a:extLst>
              <a:ext uri="{FF2B5EF4-FFF2-40B4-BE49-F238E27FC236}">
                <a16:creationId xmlns:a16="http://schemas.microsoft.com/office/drawing/2014/main" id="{E597CCCF-75BD-48BE-BD0D-8ACE9F9FFE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386" y="626575"/>
            <a:ext cx="4166814" cy="4166814"/>
          </a:xfrm>
          <a:prstGeom prst="rect">
            <a:avLst/>
          </a:prstGeom>
        </p:spPr>
      </p:pic>
      <p:sp>
        <p:nvSpPr>
          <p:cNvPr id="8" name="Tekstvak 7">
            <a:extLst>
              <a:ext uri="{FF2B5EF4-FFF2-40B4-BE49-F238E27FC236}">
                <a16:creationId xmlns:a16="http://schemas.microsoft.com/office/drawing/2014/main" id="{8D5BDC54-3300-484C-BD4F-1E5EBC92560F}"/>
              </a:ext>
            </a:extLst>
          </p:cNvPr>
          <p:cNvSpPr txBox="1"/>
          <p:nvPr/>
        </p:nvSpPr>
        <p:spPr>
          <a:xfrm>
            <a:off x="-1080581" y="150201"/>
            <a:ext cx="14549210" cy="1754326"/>
          </a:xfrm>
          <a:prstGeom prst="rect">
            <a:avLst/>
          </a:prstGeom>
          <a:noFill/>
        </p:spPr>
        <p:txBody>
          <a:bodyPr wrap="square">
            <a:spAutoFit/>
          </a:bodyPr>
          <a:lstStyle/>
          <a:p>
            <a:pPr algn="ctr"/>
            <a:r>
              <a:rPr lang="nl-NL" sz="54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Verschillende manieren </a:t>
            </a:r>
          </a:p>
          <a:p>
            <a:pPr algn="ctr"/>
            <a:r>
              <a:rPr lang="nl-NL" sz="5400" b="1" dirty="0">
                <a:ln w="22225">
                  <a:solidFill>
                    <a:schemeClr val="accent2"/>
                  </a:solidFill>
                  <a:prstDash val="solid"/>
                </a:ln>
                <a:solidFill>
                  <a:schemeClr val="accent2">
                    <a:lumMod val="40000"/>
                    <a:lumOff val="60000"/>
                  </a:schemeClr>
                </a:solidFill>
                <a:latin typeface="Arial Rounded MT Bold" panose="020F0704030504030204" pitchFamily="34" charset="0"/>
                <a:cs typeface="Arial" panose="020B0604020202020204" pitchFamily="34" charset="0"/>
              </a:rPr>
              <a:t>van presenteren</a:t>
            </a:r>
          </a:p>
        </p:txBody>
      </p:sp>
      <p:sp>
        <p:nvSpPr>
          <p:cNvPr id="2" name="Titel 1">
            <a:extLst>
              <a:ext uri="{FF2B5EF4-FFF2-40B4-BE49-F238E27FC236}">
                <a16:creationId xmlns:a16="http://schemas.microsoft.com/office/drawing/2014/main" id="{E696A5BB-0275-4FCE-9397-0CFA27AC750C}"/>
              </a:ext>
            </a:extLst>
          </p:cNvPr>
          <p:cNvSpPr>
            <a:spLocks noGrp="1"/>
          </p:cNvSpPr>
          <p:nvPr>
            <p:ph type="title"/>
          </p:nvPr>
        </p:nvSpPr>
        <p:spPr>
          <a:xfrm>
            <a:off x="263496" y="1635110"/>
            <a:ext cx="3112851" cy="2354715"/>
          </a:xfrm>
        </p:spPr>
        <p:txBody>
          <a:bodyPr>
            <a:normAutofit/>
          </a:bodyPr>
          <a:lstStyle/>
          <a:p>
            <a:pPr algn="ctr" rtl="0" fontAlgn="base"/>
            <a:r>
              <a:rPr lang="nl-NL" sz="1800" b="0" i="0" dirty="0">
                <a:solidFill>
                  <a:schemeClr val="bg1"/>
                </a:solidFill>
                <a:effectLst/>
                <a:highlight>
                  <a:srgbClr val="ED7202"/>
                </a:highlight>
                <a:latin typeface="Arial Rounded MT Bold" panose="020F0704030504030204" pitchFamily="34" charset="0"/>
                <a:cs typeface="Arial" panose="020B0604020202020204" pitchFamily="34" charset="0"/>
              </a:rPr>
              <a:t>Boektrailer</a:t>
            </a:r>
            <a:br>
              <a:rPr lang="nl-NL" sz="1800" b="0" i="0" dirty="0">
                <a:solidFill>
                  <a:schemeClr val="bg1"/>
                </a:solidFill>
                <a:effectLst/>
                <a:highlight>
                  <a:srgbClr val="ED7202"/>
                </a:highlight>
                <a:latin typeface="Arial" panose="020B0604020202020204" pitchFamily="34" charset="0"/>
                <a:cs typeface="Arial" panose="020B0604020202020204" pitchFamily="34" charset="0"/>
              </a:rPr>
            </a:br>
            <a:br>
              <a:rPr lang="nl-NL" sz="1800" b="0" i="0" dirty="0">
                <a:solidFill>
                  <a:schemeClr val="bg1"/>
                </a:solidFill>
                <a:effectLst/>
                <a:highlight>
                  <a:srgbClr val="ED7202"/>
                </a:highlight>
                <a:latin typeface="Arial" panose="020B0604020202020204" pitchFamily="34" charset="0"/>
                <a:cs typeface="Arial" panose="020B0604020202020204" pitchFamily="34" charset="0"/>
              </a:rPr>
            </a:br>
            <a:r>
              <a:rPr lang="nl-NL" sz="1800" dirty="0">
                <a:solidFill>
                  <a:schemeClr val="bg1"/>
                </a:solidFill>
                <a:highlight>
                  <a:srgbClr val="ED7202"/>
                </a:highlight>
                <a:latin typeface="Arial" panose="020B0604020202020204" pitchFamily="34" charset="0"/>
                <a:cs typeface="Arial" panose="020B0604020202020204" pitchFamily="34" charset="0"/>
              </a:rPr>
              <a:t>Jullie spelen</a:t>
            </a:r>
            <a:r>
              <a:rPr lang="nl-NL" sz="1800" b="0" i="0" dirty="0">
                <a:solidFill>
                  <a:schemeClr val="bg1"/>
                </a:solidFill>
                <a:effectLst/>
                <a:highlight>
                  <a:srgbClr val="ED7202"/>
                </a:highlight>
                <a:latin typeface="Arial" panose="020B0604020202020204" pitchFamily="34" charset="0"/>
                <a:cs typeface="Arial" panose="020B0604020202020204" pitchFamily="34" charset="0"/>
              </a:rPr>
              <a:t> een korte scéne uit het boek. </a:t>
            </a:r>
            <a:br>
              <a:rPr lang="nl-NL" sz="1800" b="0" i="0" dirty="0">
                <a:solidFill>
                  <a:schemeClr val="bg1"/>
                </a:solidFill>
                <a:effectLst/>
                <a:highlight>
                  <a:srgbClr val="ED7202"/>
                </a:highlight>
                <a:latin typeface="Arial" panose="020B0604020202020204" pitchFamily="34" charset="0"/>
                <a:cs typeface="Arial" panose="020B0604020202020204" pitchFamily="34" charset="0"/>
              </a:rPr>
            </a:br>
            <a:r>
              <a:rPr lang="nl-NL" sz="1800" b="0" i="0" dirty="0">
                <a:solidFill>
                  <a:schemeClr val="bg1"/>
                </a:solidFill>
                <a:effectLst/>
                <a:highlight>
                  <a:srgbClr val="ED7202"/>
                </a:highlight>
                <a:latin typeface="Arial" panose="020B0604020202020204" pitchFamily="34" charset="0"/>
                <a:cs typeface="Arial" panose="020B0604020202020204" pitchFamily="34" charset="0"/>
              </a:rPr>
              <a:t>Mét cliffhanger. </a:t>
            </a:r>
            <a:r>
              <a:rPr lang="nl-NL" sz="1800" b="0" i="0" dirty="0">
                <a:solidFill>
                  <a:schemeClr val="bg1"/>
                </a:solidFill>
                <a:effectLst/>
                <a:latin typeface="Arial" panose="020B0604020202020204" pitchFamily="34" charset="0"/>
                <a:cs typeface="Arial" panose="020B0604020202020204" pitchFamily="34" charset="0"/>
              </a:rPr>
              <a:t> </a:t>
            </a:r>
            <a:br>
              <a:rPr lang="nl-NL" sz="1800" b="0" i="0" dirty="0">
                <a:solidFill>
                  <a:schemeClr val="bg1"/>
                </a:solidFill>
                <a:effectLst/>
                <a:latin typeface="Arial" panose="020B0604020202020204" pitchFamily="34" charset="0"/>
                <a:cs typeface="Arial" panose="020B0604020202020204" pitchFamily="34" charset="0"/>
              </a:rPr>
            </a:br>
            <a:endParaRPr lang="nl-NL" dirty="0">
              <a:solidFill>
                <a:schemeClr val="bg1"/>
              </a:solidFill>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145A16F6-8811-4404-A764-650BED628025}"/>
              </a:ext>
            </a:extLst>
          </p:cNvPr>
          <p:cNvSpPr txBox="1"/>
          <p:nvPr/>
        </p:nvSpPr>
        <p:spPr>
          <a:xfrm>
            <a:off x="1791004" y="4457946"/>
            <a:ext cx="3276219" cy="1754326"/>
          </a:xfrm>
          <a:prstGeom prst="rect">
            <a:avLst/>
          </a:prstGeom>
          <a:noFill/>
        </p:spPr>
        <p:txBody>
          <a:bodyPr wrap="square">
            <a:spAutoFit/>
          </a:bodyPr>
          <a:lstStyle/>
          <a:p>
            <a:pPr algn="ctr"/>
            <a:r>
              <a:rPr lang="nl-NL" sz="1800" b="0" i="0" dirty="0">
                <a:solidFill>
                  <a:schemeClr val="bg1"/>
                </a:solidFill>
                <a:effectLst/>
                <a:highlight>
                  <a:srgbClr val="ED7202"/>
                </a:highlight>
                <a:latin typeface="Arial Rounded MT Bold" panose="020F0704030504030204" pitchFamily="34" charset="0"/>
                <a:cs typeface="Arial" panose="020B0604020202020204" pitchFamily="34" charset="0"/>
              </a:rPr>
              <a:t>Stripverhaal</a:t>
            </a:r>
          </a:p>
          <a:p>
            <a:pPr algn="ctr"/>
            <a:br>
              <a:rPr lang="nl-NL" dirty="0">
                <a:solidFill>
                  <a:schemeClr val="bg1"/>
                </a:solidFill>
                <a:highlight>
                  <a:srgbClr val="ED7202"/>
                </a:highlight>
                <a:latin typeface="Arial" panose="020B0604020202020204" pitchFamily="34" charset="0"/>
                <a:cs typeface="Arial" panose="020B0604020202020204" pitchFamily="34" charset="0"/>
              </a:rPr>
            </a:br>
            <a:r>
              <a:rPr lang="nl-NL" sz="1800" b="0" i="0" dirty="0">
                <a:solidFill>
                  <a:schemeClr val="bg1"/>
                </a:solidFill>
                <a:effectLst/>
                <a:highlight>
                  <a:srgbClr val="ED7202"/>
                </a:highlight>
                <a:latin typeface="Arial" panose="020B0604020202020204" pitchFamily="34" charset="0"/>
                <a:cs typeface="Arial" panose="020B0604020202020204" pitchFamily="34" charset="0"/>
              </a:rPr>
              <a:t>1 verteller vertelt, </a:t>
            </a:r>
          </a:p>
          <a:p>
            <a:pPr algn="ctr"/>
            <a:r>
              <a:rPr lang="nl-NL" sz="1800" b="0" i="0" dirty="0">
                <a:solidFill>
                  <a:schemeClr val="bg1"/>
                </a:solidFill>
                <a:effectLst/>
                <a:highlight>
                  <a:srgbClr val="ED7202"/>
                </a:highlight>
                <a:latin typeface="Arial" panose="020B0604020202020204" pitchFamily="34" charset="0"/>
                <a:cs typeface="Arial" panose="020B0604020202020204" pitchFamily="34" charset="0"/>
              </a:rPr>
              <a:t>de rest beeldt </a:t>
            </a:r>
          </a:p>
          <a:p>
            <a:pPr algn="ctr"/>
            <a:r>
              <a:rPr lang="nl-NL" sz="1800" b="0" i="0" dirty="0">
                <a:solidFill>
                  <a:schemeClr val="bg1"/>
                </a:solidFill>
                <a:effectLst/>
                <a:highlight>
                  <a:srgbClr val="ED7202"/>
                </a:highlight>
                <a:latin typeface="Arial" panose="020B0604020202020204" pitchFamily="34" charset="0"/>
                <a:cs typeface="Arial" panose="020B0604020202020204" pitchFamily="34" charset="0"/>
              </a:rPr>
              <a:t>een levende </a:t>
            </a:r>
          </a:p>
          <a:p>
            <a:pPr algn="ctr"/>
            <a:r>
              <a:rPr lang="nl-NL" sz="1800" b="0" i="0" dirty="0">
                <a:solidFill>
                  <a:schemeClr val="bg1"/>
                </a:solidFill>
                <a:effectLst/>
                <a:highlight>
                  <a:srgbClr val="ED7202"/>
                </a:highlight>
                <a:latin typeface="Arial" panose="020B0604020202020204" pitchFamily="34" charset="0"/>
                <a:cs typeface="Arial" panose="020B0604020202020204" pitchFamily="34" charset="0"/>
              </a:rPr>
              <a:t>fotostrip uit. </a:t>
            </a:r>
            <a:endParaRPr lang="nl-NL" dirty="0">
              <a:solidFill>
                <a:schemeClr val="bg1"/>
              </a:solidFill>
              <a:highlight>
                <a:srgbClr val="ED7202"/>
              </a:highlight>
              <a:latin typeface="Arial" panose="020B0604020202020204" pitchFamily="34" charset="0"/>
              <a:cs typeface="Arial" panose="020B0604020202020204" pitchFamily="34" charset="0"/>
            </a:endParaRPr>
          </a:p>
        </p:txBody>
      </p:sp>
      <p:sp>
        <p:nvSpPr>
          <p:cNvPr id="14" name="Tekstvak 13">
            <a:extLst>
              <a:ext uri="{FF2B5EF4-FFF2-40B4-BE49-F238E27FC236}">
                <a16:creationId xmlns:a16="http://schemas.microsoft.com/office/drawing/2014/main" id="{872505F7-A18C-4BA3-B0F9-67CE5491B2F8}"/>
              </a:ext>
            </a:extLst>
          </p:cNvPr>
          <p:cNvSpPr txBox="1"/>
          <p:nvPr/>
        </p:nvSpPr>
        <p:spPr>
          <a:xfrm>
            <a:off x="4962341" y="2375893"/>
            <a:ext cx="1999193" cy="2031325"/>
          </a:xfrm>
          <a:prstGeom prst="rect">
            <a:avLst/>
          </a:prstGeom>
          <a:noFill/>
        </p:spPr>
        <p:txBody>
          <a:bodyPr wrap="square">
            <a:spAutoFit/>
          </a:bodyPr>
          <a:lstStyle/>
          <a:p>
            <a:pPr algn="ctr"/>
            <a:r>
              <a:rPr lang="nl-NL" dirty="0">
                <a:solidFill>
                  <a:schemeClr val="bg1"/>
                </a:solidFill>
                <a:highlight>
                  <a:srgbClr val="ED7202"/>
                </a:highlight>
                <a:latin typeface="Arial Rounded MT Bold" panose="020F0704030504030204" pitchFamily="34" charset="0"/>
                <a:cs typeface="Arial" panose="020B0604020202020204" pitchFamily="34" charset="0"/>
              </a:rPr>
              <a:t>Hints</a:t>
            </a:r>
          </a:p>
          <a:p>
            <a:pPr algn="ctr"/>
            <a:r>
              <a:rPr lang="nl-NL" dirty="0">
                <a:solidFill>
                  <a:schemeClr val="bg1"/>
                </a:solidFill>
                <a:highlight>
                  <a:srgbClr val="ED7202"/>
                </a:highlight>
                <a:latin typeface="Arial" panose="020B0604020202020204" pitchFamily="34" charset="0"/>
                <a:cs typeface="Arial" panose="020B0604020202020204" pitchFamily="34" charset="0"/>
              </a:rPr>
              <a:t> </a:t>
            </a:r>
          </a:p>
          <a:p>
            <a:pPr algn="ctr"/>
            <a:r>
              <a:rPr lang="nl-NL" dirty="0">
                <a:solidFill>
                  <a:schemeClr val="bg1"/>
                </a:solidFill>
                <a:highlight>
                  <a:srgbClr val="ED7202"/>
                </a:highlight>
                <a:latin typeface="Arial" panose="020B0604020202020204" pitchFamily="34" charset="0"/>
                <a:cs typeface="Arial" panose="020B0604020202020204" pitchFamily="34" charset="0"/>
              </a:rPr>
              <a:t>De titel wordt uitgebeeld in hints, daarna wordt er kort iets over verteld. </a:t>
            </a:r>
          </a:p>
        </p:txBody>
      </p:sp>
      <p:sp>
        <p:nvSpPr>
          <p:cNvPr id="16" name="Tekstvak 15">
            <a:extLst>
              <a:ext uri="{FF2B5EF4-FFF2-40B4-BE49-F238E27FC236}">
                <a16:creationId xmlns:a16="http://schemas.microsoft.com/office/drawing/2014/main" id="{47DFD5C3-082A-48F7-BE67-F7AC004B0A3D}"/>
              </a:ext>
            </a:extLst>
          </p:cNvPr>
          <p:cNvSpPr txBox="1"/>
          <p:nvPr/>
        </p:nvSpPr>
        <p:spPr>
          <a:xfrm>
            <a:off x="9645167" y="1574544"/>
            <a:ext cx="1816520" cy="1754326"/>
          </a:xfrm>
          <a:prstGeom prst="rect">
            <a:avLst/>
          </a:prstGeom>
          <a:noFill/>
        </p:spPr>
        <p:txBody>
          <a:bodyPr wrap="square">
            <a:spAutoFit/>
          </a:bodyPr>
          <a:lstStyle/>
          <a:p>
            <a:pPr algn="ctr"/>
            <a:r>
              <a:rPr lang="nl-NL" dirty="0">
                <a:solidFill>
                  <a:schemeClr val="bg1"/>
                </a:solidFill>
                <a:highlight>
                  <a:srgbClr val="ED7202"/>
                </a:highlight>
                <a:latin typeface="Arial Rounded MT Bold" panose="020F0704030504030204" pitchFamily="34" charset="0"/>
                <a:cs typeface="Arial" panose="020B0604020202020204" pitchFamily="34" charset="0"/>
              </a:rPr>
              <a:t>Interview</a:t>
            </a:r>
          </a:p>
          <a:p>
            <a:pPr algn="ctr"/>
            <a:r>
              <a:rPr lang="nl-NL" dirty="0">
                <a:solidFill>
                  <a:schemeClr val="bg1"/>
                </a:solidFill>
                <a:highlight>
                  <a:srgbClr val="ED7202"/>
                </a:highlight>
                <a:latin typeface="Arial" panose="020B0604020202020204" pitchFamily="34" charset="0"/>
                <a:cs typeface="Arial" panose="020B0604020202020204" pitchFamily="34" charset="0"/>
              </a:rPr>
              <a:t> </a:t>
            </a:r>
          </a:p>
          <a:p>
            <a:pPr algn="ctr"/>
            <a:r>
              <a:rPr lang="nl-NL" dirty="0">
                <a:solidFill>
                  <a:schemeClr val="bg1"/>
                </a:solidFill>
                <a:highlight>
                  <a:srgbClr val="ED7202"/>
                </a:highlight>
                <a:latin typeface="Arial" panose="020B0604020202020204" pitchFamily="34" charset="0"/>
                <a:cs typeface="Arial" panose="020B0604020202020204" pitchFamily="34" charset="0"/>
              </a:rPr>
              <a:t>1 interviewer, de rest speelt de hoofdfiguren uit het boek. </a:t>
            </a:r>
          </a:p>
        </p:txBody>
      </p:sp>
      <p:sp>
        <p:nvSpPr>
          <p:cNvPr id="18" name="Tekstvak 17">
            <a:extLst>
              <a:ext uri="{FF2B5EF4-FFF2-40B4-BE49-F238E27FC236}">
                <a16:creationId xmlns:a16="http://schemas.microsoft.com/office/drawing/2014/main" id="{608AFD48-0F61-4F9A-A888-81D72C7725C1}"/>
              </a:ext>
            </a:extLst>
          </p:cNvPr>
          <p:cNvSpPr txBox="1"/>
          <p:nvPr/>
        </p:nvSpPr>
        <p:spPr>
          <a:xfrm>
            <a:off x="7586423" y="4192541"/>
            <a:ext cx="2133234" cy="2031325"/>
          </a:xfrm>
          <a:prstGeom prst="rect">
            <a:avLst/>
          </a:prstGeom>
          <a:noFill/>
        </p:spPr>
        <p:txBody>
          <a:bodyPr wrap="square">
            <a:spAutoFit/>
          </a:bodyPr>
          <a:lstStyle/>
          <a:p>
            <a:pPr algn="ctr"/>
            <a:r>
              <a:rPr lang="nl-NL" dirty="0">
                <a:solidFill>
                  <a:schemeClr val="bg1"/>
                </a:solidFill>
                <a:highlight>
                  <a:srgbClr val="ED7202"/>
                </a:highlight>
                <a:latin typeface="Arial Rounded MT Bold" panose="020F0704030504030204" pitchFamily="34" charset="0"/>
                <a:cs typeface="Arial" panose="020B0604020202020204" pitchFamily="34" charset="0"/>
              </a:rPr>
              <a:t>Boekjournaal</a:t>
            </a:r>
          </a:p>
          <a:p>
            <a:pPr algn="ctr"/>
            <a:endParaRPr lang="nl-NL" dirty="0">
              <a:solidFill>
                <a:schemeClr val="bg1"/>
              </a:solidFill>
              <a:highlight>
                <a:srgbClr val="ED7202"/>
              </a:highlight>
              <a:latin typeface="Arial" panose="020B0604020202020204" pitchFamily="34" charset="0"/>
              <a:cs typeface="Arial" panose="020B0604020202020204" pitchFamily="34" charset="0"/>
            </a:endParaRPr>
          </a:p>
          <a:p>
            <a:pPr algn="ctr"/>
            <a:r>
              <a:rPr lang="nl-NL" dirty="0">
                <a:solidFill>
                  <a:schemeClr val="bg1"/>
                </a:solidFill>
                <a:highlight>
                  <a:srgbClr val="ED7202"/>
                </a:highlight>
                <a:latin typeface="Arial" panose="020B0604020202020204" pitchFamily="34" charset="0"/>
                <a:cs typeface="Arial" panose="020B0604020202020204" pitchFamily="34" charset="0"/>
              </a:rPr>
              <a:t> Speel een gebeurtenis na uit het boek en maak er een live reportage van. </a:t>
            </a:r>
          </a:p>
        </p:txBody>
      </p:sp>
      <p:sp>
        <p:nvSpPr>
          <p:cNvPr id="4" name="Tijdelijke aanduiding voor inhoud 3">
            <a:extLst>
              <a:ext uri="{FF2B5EF4-FFF2-40B4-BE49-F238E27FC236}">
                <a16:creationId xmlns:a16="http://schemas.microsoft.com/office/drawing/2014/main" id="{42EF341A-20E2-4F5E-8691-1153014ED6E6}"/>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63556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567E91A-8E23-4C2D-BF80-21990A813979}"/>
              </a:ext>
            </a:extLst>
          </p:cNvPr>
          <p:cNvSpPr txBox="1"/>
          <p:nvPr/>
        </p:nvSpPr>
        <p:spPr>
          <a:xfrm>
            <a:off x="-363985" y="924232"/>
            <a:ext cx="6938941" cy="3416320"/>
          </a:xfrm>
          <a:prstGeom prst="rect">
            <a:avLst/>
          </a:prstGeom>
          <a:noFill/>
        </p:spPr>
        <p:txBody>
          <a:bodyPr wrap="square" rtlCol="0">
            <a:spAutoFit/>
          </a:bodyPr>
          <a:lstStyle/>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rPr>
              <a:t>BiebBoys </a:t>
            </a:r>
          </a:p>
          <a:p>
            <a:pPr algn="ctr"/>
            <a:r>
              <a:rPr lang="nl-NL" sz="7200" b="1" dirty="0">
                <a:ln w="22225">
                  <a:solidFill>
                    <a:schemeClr val="accent2"/>
                  </a:solidFill>
                  <a:prstDash val="solid"/>
                </a:ln>
                <a:solidFill>
                  <a:schemeClr val="accent2">
                    <a:lumMod val="40000"/>
                    <a:lumOff val="60000"/>
                  </a:schemeClr>
                </a:solidFill>
                <a:latin typeface="Arial Rounded MT Bold" panose="020F0704030504030204" pitchFamily="34" charset="0"/>
              </a:rPr>
              <a:t>Rad der Boeken!</a:t>
            </a:r>
          </a:p>
        </p:txBody>
      </p:sp>
      <p:pic>
        <p:nvPicPr>
          <p:cNvPr id="7" name="Afbeelding 6" descr="Afbeelding met boom, zonsondergang, buiten, omgeving&#10;&#10;Automatisch gegenereerde beschrijving">
            <a:extLst>
              <a:ext uri="{FF2B5EF4-FFF2-40B4-BE49-F238E27FC236}">
                <a16:creationId xmlns:a16="http://schemas.microsoft.com/office/drawing/2014/main" id="{3937DE3F-187E-49F0-BD90-59B4140C0B47}"/>
              </a:ext>
            </a:extLst>
          </p:cNvPr>
          <p:cNvPicPr>
            <a:picLocks noChangeAspect="1"/>
          </p:cNvPicPr>
          <p:nvPr/>
        </p:nvPicPr>
        <p:blipFill rotWithShape="1">
          <a:blip r:embed="rId2">
            <a:extLst>
              <a:ext uri="{28A0092B-C50C-407E-A947-70E740481C1C}">
                <a14:useLocalDpi xmlns:a14="http://schemas.microsoft.com/office/drawing/2010/main" val="0"/>
              </a:ext>
            </a:extLst>
          </a:blip>
          <a:srcRect l="6865" r="6865" b="45844"/>
          <a:stretch/>
        </p:blipFill>
        <p:spPr>
          <a:xfrm>
            <a:off x="-1" y="4741681"/>
            <a:ext cx="12192001" cy="2116319"/>
          </a:xfrm>
          <a:prstGeom prst="rect">
            <a:avLst/>
          </a:prstGeom>
        </p:spPr>
      </p:pic>
      <p:pic>
        <p:nvPicPr>
          <p:cNvPr id="8" name="Afbeelding 7">
            <a:extLst>
              <a:ext uri="{FF2B5EF4-FFF2-40B4-BE49-F238E27FC236}">
                <a16:creationId xmlns:a16="http://schemas.microsoft.com/office/drawing/2014/main" id="{E75D3CDE-FAB7-4CE5-921E-FB6DC7444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232" y="709891"/>
            <a:ext cx="8882799" cy="5921866"/>
          </a:xfrm>
          <a:prstGeom prst="rect">
            <a:avLst/>
          </a:prstGeom>
        </p:spPr>
      </p:pic>
    </p:spTree>
    <p:extLst>
      <p:ext uri="{BB962C8B-B14F-4D97-AF65-F5344CB8AC3E}">
        <p14:creationId xmlns:p14="http://schemas.microsoft.com/office/powerpoint/2010/main" val="230808661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95CD4D2A79F347B10A92E10DEBD953" ma:contentTypeVersion="9" ma:contentTypeDescription="Een nieuw document maken." ma:contentTypeScope="" ma:versionID="86e2f7e53e922e8ce6bb52b58b760d49">
  <xsd:schema xmlns:xsd="http://www.w3.org/2001/XMLSchema" xmlns:xs="http://www.w3.org/2001/XMLSchema" xmlns:p="http://schemas.microsoft.com/office/2006/metadata/properties" xmlns:ns2="021b465c-3b0b-4319-a321-a31d49da96f4" targetNamespace="http://schemas.microsoft.com/office/2006/metadata/properties" ma:root="true" ma:fieldsID="d60a41f890261b18ac43a867054fdc83" ns2:_="">
    <xsd:import namespace="021b465c-3b0b-4319-a321-a31d49da96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b465c-3b0b-4319-a321-a31d49da9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9624A7-5CAF-4AFC-A510-3898456A48C5}"/>
</file>

<file path=customXml/itemProps2.xml><?xml version="1.0" encoding="utf-8"?>
<ds:datastoreItem xmlns:ds="http://schemas.openxmlformats.org/officeDocument/2006/customXml" ds:itemID="{CA1C989E-8E25-404F-A65D-D6D4AB734035}"/>
</file>

<file path=customXml/itemProps3.xml><?xml version="1.0" encoding="utf-8"?>
<ds:datastoreItem xmlns:ds="http://schemas.openxmlformats.org/officeDocument/2006/customXml" ds:itemID="{10F4A7FC-C8F9-48BD-AD14-AC67967E15D0}"/>
</file>

<file path=docProps/app.xml><?xml version="1.0" encoding="utf-8"?>
<Properties xmlns="http://schemas.openxmlformats.org/officeDocument/2006/extended-properties" xmlns:vt="http://schemas.openxmlformats.org/officeDocument/2006/docPropsVTypes">
  <TotalTime>0</TotalTime>
  <Words>343</Words>
  <Application>Microsoft Office PowerPoint</Application>
  <PresentationFormat>Breedbeeld</PresentationFormat>
  <Paragraphs>47</Paragraphs>
  <Slides>8</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vt:i4>
      </vt:variant>
    </vt:vector>
  </HeadingPairs>
  <TitlesOfParts>
    <vt:vector size="13" baseType="lpstr">
      <vt:lpstr>Arial</vt:lpstr>
      <vt:lpstr>Arial Rounded MT Bold</vt:lpstr>
      <vt:lpstr>Calibri</vt:lpstr>
      <vt:lpstr>Calibri Light</vt:lpstr>
      <vt:lpstr>Kantoorthema</vt:lpstr>
      <vt:lpstr>PowerPoint-presentatie</vt:lpstr>
      <vt:lpstr>1. Maak groepjes van 4 kinderen. 2. Draai per groep aan het Rad der Boeken. 3. Ga op onderzoek uit over het boek. 4. Draai daarna aan het Rad van Presentatie. 5. Bereid je presentatie voor.  6. Presenteren maar!</vt:lpstr>
      <vt:lpstr>PowerPoint-presentatie</vt:lpstr>
      <vt:lpstr>PowerPoint-presentatie</vt:lpstr>
      <vt:lpstr>PowerPoint-presentatie</vt:lpstr>
      <vt:lpstr>PowerPoint-presentatie</vt:lpstr>
      <vt:lpstr>Boektrailer  Jullie spelen een korte scéne uit het boek.  Mét cliffhanger.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Joran Floor</dc:creator>
  <cp:lastModifiedBy>Joran Floor</cp:lastModifiedBy>
  <cp:revision>28</cp:revision>
  <dcterms:created xsi:type="dcterms:W3CDTF">2021-06-15T10:11:38Z</dcterms:created>
  <dcterms:modified xsi:type="dcterms:W3CDTF">2021-06-17T14:56:01Z</dcterms:modified>
  <cp:contentStatus>Definitief</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0x010100CC95CD4D2A79F347B10A92E10DEBD953</vt:lpwstr>
  </property>
</Properties>
</file>