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
  </p:notesMasterIdLst>
  <p:sldIdLst>
    <p:sldId id="256" r:id="rId5"/>
    <p:sldId id="257" r:id="rId6"/>
    <p:sldId id="258" r:id="rId7"/>
    <p:sldId id="263" r:id="rId8"/>
    <p:sldId id="261" r:id="rId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202"/>
    <a:srgbClr val="E331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74372" autoAdjust="0"/>
  </p:normalViewPr>
  <p:slideViewPr>
    <p:cSldViewPr snapToGrid="0">
      <p:cViewPr varScale="1">
        <p:scale>
          <a:sx n="64" d="100"/>
          <a:sy n="64" d="100"/>
        </p:scale>
        <p:origin x="56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C5301-36A1-4CB9-B578-56C44E681932}" type="datetimeFigureOut">
              <a:rPr lang="nl-NL" smtClean="0"/>
              <a:t>23-9-2021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8CCDA-752A-43BB-B0F6-A5BA2F825AFD}" type="slidenum">
              <a:rPr lang="nl-NL" smtClean="0"/>
              <a:t>‹nr.›</a:t>
            </a:fld>
            <a:endParaRPr lang="nl-NL"/>
          </a:p>
        </p:txBody>
      </p:sp>
    </p:spTree>
    <p:extLst>
      <p:ext uri="{BB962C8B-B14F-4D97-AF65-F5344CB8AC3E}">
        <p14:creationId xmlns:p14="http://schemas.microsoft.com/office/powerpoint/2010/main" val="1320977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DE8CCDA-752A-43BB-B0F6-A5BA2F825AFD}" type="slidenum">
              <a:rPr lang="nl-NL" smtClean="0"/>
              <a:t>3</a:t>
            </a:fld>
            <a:endParaRPr lang="nl-NL"/>
          </a:p>
        </p:txBody>
      </p:sp>
    </p:spTree>
    <p:extLst>
      <p:ext uri="{BB962C8B-B14F-4D97-AF65-F5344CB8AC3E}">
        <p14:creationId xmlns:p14="http://schemas.microsoft.com/office/powerpoint/2010/main" val="971814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Groep </a:t>
            </a:r>
            <a:r>
              <a:rPr lang="nl-NL"/>
              <a:t>5/6:</a:t>
            </a:r>
            <a:br>
              <a:rPr lang="nl-NL" dirty="0"/>
            </a:br>
            <a:r>
              <a:rPr lang="nl-NL" dirty="0"/>
              <a:t>Groep 7/8:</a:t>
            </a:r>
          </a:p>
        </p:txBody>
      </p:sp>
      <p:sp>
        <p:nvSpPr>
          <p:cNvPr id="4" name="Tijdelijke aanduiding voor dianummer 3"/>
          <p:cNvSpPr>
            <a:spLocks noGrp="1"/>
          </p:cNvSpPr>
          <p:nvPr>
            <p:ph type="sldNum" sz="quarter" idx="5"/>
          </p:nvPr>
        </p:nvSpPr>
        <p:spPr/>
        <p:txBody>
          <a:bodyPr/>
          <a:lstStyle/>
          <a:p>
            <a:fld id="{7DE8CCDA-752A-43BB-B0F6-A5BA2F825AFD}" type="slidenum">
              <a:rPr lang="nl-NL" smtClean="0"/>
              <a:t>4</a:t>
            </a:fld>
            <a:endParaRPr lang="nl-NL"/>
          </a:p>
        </p:txBody>
      </p:sp>
    </p:spTree>
    <p:extLst>
      <p:ext uri="{BB962C8B-B14F-4D97-AF65-F5344CB8AC3E}">
        <p14:creationId xmlns:p14="http://schemas.microsoft.com/office/powerpoint/2010/main" val="4017784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D99D1B-FEB0-4B39-AAC4-A40D7A78DD7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BA8C11F-000B-4623-94EE-6D22FBE91B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B36A034-369C-48BA-A0DC-F30D56FCF389}"/>
              </a:ext>
            </a:extLst>
          </p:cNvPr>
          <p:cNvSpPr>
            <a:spLocks noGrp="1"/>
          </p:cNvSpPr>
          <p:nvPr>
            <p:ph type="dt" sz="half" idx="10"/>
          </p:nvPr>
        </p:nvSpPr>
        <p:spPr/>
        <p:txBody>
          <a:bodyPr/>
          <a:lstStyle/>
          <a:p>
            <a:fld id="{17FF56DA-7087-4750-B71C-7CDE4E566F7B}" type="datetimeFigureOut">
              <a:rPr lang="nl-NL" smtClean="0"/>
              <a:t>23-9-2021</a:t>
            </a:fld>
            <a:endParaRPr lang="nl-NL"/>
          </a:p>
        </p:txBody>
      </p:sp>
      <p:sp>
        <p:nvSpPr>
          <p:cNvPr id="5" name="Tijdelijke aanduiding voor voettekst 4">
            <a:extLst>
              <a:ext uri="{FF2B5EF4-FFF2-40B4-BE49-F238E27FC236}">
                <a16:creationId xmlns:a16="http://schemas.microsoft.com/office/drawing/2014/main" id="{1D7E1F53-8657-478A-9D0F-3F9344461CA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F14941C-B568-456C-93BD-7D0E14FEAF5C}"/>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3052203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9A5F1-8FCF-438B-B0DD-B75F167E308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27C2F0D-594F-4FAA-ABEE-2E2C713416C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223057E-DA4A-4A69-89A9-49EF4A806556}"/>
              </a:ext>
            </a:extLst>
          </p:cNvPr>
          <p:cNvSpPr>
            <a:spLocks noGrp="1"/>
          </p:cNvSpPr>
          <p:nvPr>
            <p:ph type="dt" sz="half" idx="10"/>
          </p:nvPr>
        </p:nvSpPr>
        <p:spPr/>
        <p:txBody>
          <a:bodyPr/>
          <a:lstStyle/>
          <a:p>
            <a:fld id="{17FF56DA-7087-4750-B71C-7CDE4E566F7B}" type="datetimeFigureOut">
              <a:rPr lang="nl-NL" smtClean="0"/>
              <a:t>23-9-2021</a:t>
            </a:fld>
            <a:endParaRPr lang="nl-NL"/>
          </a:p>
        </p:txBody>
      </p:sp>
      <p:sp>
        <p:nvSpPr>
          <p:cNvPr id="5" name="Tijdelijke aanduiding voor voettekst 4">
            <a:extLst>
              <a:ext uri="{FF2B5EF4-FFF2-40B4-BE49-F238E27FC236}">
                <a16:creationId xmlns:a16="http://schemas.microsoft.com/office/drawing/2014/main" id="{069AEE4E-C764-4B29-9912-855D83A2642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08ADEE1-22D5-4B24-BDAD-9626B27D94D9}"/>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3801324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0B94361-D064-4522-A54E-2F061D27269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B0576A2-AB12-49E6-A178-F8CB4364182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DF3AE3-E825-427A-957B-8B57EC3F025C}"/>
              </a:ext>
            </a:extLst>
          </p:cNvPr>
          <p:cNvSpPr>
            <a:spLocks noGrp="1"/>
          </p:cNvSpPr>
          <p:nvPr>
            <p:ph type="dt" sz="half" idx="10"/>
          </p:nvPr>
        </p:nvSpPr>
        <p:spPr/>
        <p:txBody>
          <a:bodyPr/>
          <a:lstStyle/>
          <a:p>
            <a:fld id="{17FF56DA-7087-4750-B71C-7CDE4E566F7B}" type="datetimeFigureOut">
              <a:rPr lang="nl-NL" smtClean="0"/>
              <a:t>23-9-2021</a:t>
            </a:fld>
            <a:endParaRPr lang="nl-NL"/>
          </a:p>
        </p:txBody>
      </p:sp>
      <p:sp>
        <p:nvSpPr>
          <p:cNvPr id="5" name="Tijdelijke aanduiding voor voettekst 4">
            <a:extLst>
              <a:ext uri="{FF2B5EF4-FFF2-40B4-BE49-F238E27FC236}">
                <a16:creationId xmlns:a16="http://schemas.microsoft.com/office/drawing/2014/main" id="{F91AAB99-D38E-41CE-B1F1-E6FAEB9AF13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2708128-5BDD-4E6E-9BD4-3F305C2127AF}"/>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1964515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481CE7-11D1-4938-AE39-D01280813DD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88B189-056A-4FD5-97F5-DE2EDE9ECE9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C588833-3195-4EFC-89AE-0E44101673AE}"/>
              </a:ext>
            </a:extLst>
          </p:cNvPr>
          <p:cNvSpPr>
            <a:spLocks noGrp="1"/>
          </p:cNvSpPr>
          <p:nvPr>
            <p:ph type="dt" sz="half" idx="10"/>
          </p:nvPr>
        </p:nvSpPr>
        <p:spPr/>
        <p:txBody>
          <a:bodyPr/>
          <a:lstStyle/>
          <a:p>
            <a:fld id="{17FF56DA-7087-4750-B71C-7CDE4E566F7B}" type="datetimeFigureOut">
              <a:rPr lang="nl-NL" smtClean="0"/>
              <a:t>23-9-2021</a:t>
            </a:fld>
            <a:endParaRPr lang="nl-NL"/>
          </a:p>
        </p:txBody>
      </p:sp>
      <p:sp>
        <p:nvSpPr>
          <p:cNvPr id="5" name="Tijdelijke aanduiding voor voettekst 4">
            <a:extLst>
              <a:ext uri="{FF2B5EF4-FFF2-40B4-BE49-F238E27FC236}">
                <a16:creationId xmlns:a16="http://schemas.microsoft.com/office/drawing/2014/main" id="{7C058470-9702-4FFC-A287-B6B3B587562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AA1C228-D54D-48E0-A09C-A117CB45167A}"/>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3143624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AE8AE0-04BB-4D25-B6A4-0AC0624BE4E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A0F3109-27E5-46D8-B372-35951D8864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D905C57-4DAD-4319-93AF-3C602CBA14B8}"/>
              </a:ext>
            </a:extLst>
          </p:cNvPr>
          <p:cNvSpPr>
            <a:spLocks noGrp="1"/>
          </p:cNvSpPr>
          <p:nvPr>
            <p:ph type="dt" sz="half" idx="10"/>
          </p:nvPr>
        </p:nvSpPr>
        <p:spPr/>
        <p:txBody>
          <a:bodyPr/>
          <a:lstStyle/>
          <a:p>
            <a:fld id="{17FF56DA-7087-4750-B71C-7CDE4E566F7B}" type="datetimeFigureOut">
              <a:rPr lang="nl-NL" smtClean="0"/>
              <a:t>23-9-2021</a:t>
            </a:fld>
            <a:endParaRPr lang="nl-NL"/>
          </a:p>
        </p:txBody>
      </p:sp>
      <p:sp>
        <p:nvSpPr>
          <p:cNvPr id="5" name="Tijdelijke aanduiding voor voettekst 4">
            <a:extLst>
              <a:ext uri="{FF2B5EF4-FFF2-40B4-BE49-F238E27FC236}">
                <a16:creationId xmlns:a16="http://schemas.microsoft.com/office/drawing/2014/main" id="{9EACCCF2-247B-4579-9743-A3940D47DC4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2406B3F-4F8F-4384-8D14-622EA9CF3B9A}"/>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533672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AD91D9-6CE2-427A-8ED6-303B59D534B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E41F09E-6DAA-4CA9-8A58-80ACD4EB500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BC3F801-870A-443A-BEB0-F65360A6746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66E9CFA-AFC2-4DC4-B36F-E2834BA5F486}"/>
              </a:ext>
            </a:extLst>
          </p:cNvPr>
          <p:cNvSpPr>
            <a:spLocks noGrp="1"/>
          </p:cNvSpPr>
          <p:nvPr>
            <p:ph type="dt" sz="half" idx="10"/>
          </p:nvPr>
        </p:nvSpPr>
        <p:spPr/>
        <p:txBody>
          <a:bodyPr/>
          <a:lstStyle/>
          <a:p>
            <a:fld id="{17FF56DA-7087-4750-B71C-7CDE4E566F7B}" type="datetimeFigureOut">
              <a:rPr lang="nl-NL" smtClean="0"/>
              <a:t>23-9-2021</a:t>
            </a:fld>
            <a:endParaRPr lang="nl-NL"/>
          </a:p>
        </p:txBody>
      </p:sp>
      <p:sp>
        <p:nvSpPr>
          <p:cNvPr id="6" name="Tijdelijke aanduiding voor voettekst 5">
            <a:extLst>
              <a:ext uri="{FF2B5EF4-FFF2-40B4-BE49-F238E27FC236}">
                <a16:creationId xmlns:a16="http://schemas.microsoft.com/office/drawing/2014/main" id="{7F640B6B-278C-4B2A-AC03-E2378F7C615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9A8532D-B123-4963-B600-AEA61933754A}"/>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1383718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25047B-9753-40DB-B4AE-72DCFB3FEEF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956107B-D420-4E1F-BBBC-C741C60AC3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4A1151F-B99F-4F7D-B762-74E56EF67FE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FCCF306-CA14-4077-A784-2BA82D16E3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2DA4EE6-4CF7-4A21-A06F-A4FDF912380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E2FAA17-890F-4A6A-88EB-80B21549E799}"/>
              </a:ext>
            </a:extLst>
          </p:cNvPr>
          <p:cNvSpPr>
            <a:spLocks noGrp="1"/>
          </p:cNvSpPr>
          <p:nvPr>
            <p:ph type="dt" sz="half" idx="10"/>
          </p:nvPr>
        </p:nvSpPr>
        <p:spPr/>
        <p:txBody>
          <a:bodyPr/>
          <a:lstStyle/>
          <a:p>
            <a:fld id="{17FF56DA-7087-4750-B71C-7CDE4E566F7B}" type="datetimeFigureOut">
              <a:rPr lang="nl-NL" smtClean="0"/>
              <a:t>23-9-2021</a:t>
            </a:fld>
            <a:endParaRPr lang="nl-NL"/>
          </a:p>
        </p:txBody>
      </p:sp>
      <p:sp>
        <p:nvSpPr>
          <p:cNvPr id="8" name="Tijdelijke aanduiding voor voettekst 7">
            <a:extLst>
              <a:ext uri="{FF2B5EF4-FFF2-40B4-BE49-F238E27FC236}">
                <a16:creationId xmlns:a16="http://schemas.microsoft.com/office/drawing/2014/main" id="{4F12A3B2-57A3-4F0E-AC3E-359BE79B00E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FC82456-13E1-4412-BE9E-D36E0167ECCE}"/>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2270948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1A5B3-0256-4EAF-9ED2-18B65A19713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37F5495-F74C-48C4-8AEB-36BFC1D67D91}"/>
              </a:ext>
            </a:extLst>
          </p:cNvPr>
          <p:cNvSpPr>
            <a:spLocks noGrp="1"/>
          </p:cNvSpPr>
          <p:nvPr>
            <p:ph type="dt" sz="half" idx="10"/>
          </p:nvPr>
        </p:nvSpPr>
        <p:spPr/>
        <p:txBody>
          <a:bodyPr/>
          <a:lstStyle/>
          <a:p>
            <a:fld id="{17FF56DA-7087-4750-B71C-7CDE4E566F7B}" type="datetimeFigureOut">
              <a:rPr lang="nl-NL" smtClean="0"/>
              <a:t>23-9-2021</a:t>
            </a:fld>
            <a:endParaRPr lang="nl-NL"/>
          </a:p>
        </p:txBody>
      </p:sp>
      <p:sp>
        <p:nvSpPr>
          <p:cNvPr id="4" name="Tijdelijke aanduiding voor voettekst 3">
            <a:extLst>
              <a:ext uri="{FF2B5EF4-FFF2-40B4-BE49-F238E27FC236}">
                <a16:creationId xmlns:a16="http://schemas.microsoft.com/office/drawing/2014/main" id="{5ED78C54-DEDC-4C9E-B90F-C7D0B08004A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D9BDCB2-5430-4583-A0BD-2BA46ED7A745}"/>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2117462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55A41CE-B222-408F-8968-D00387730155}"/>
              </a:ext>
            </a:extLst>
          </p:cNvPr>
          <p:cNvSpPr>
            <a:spLocks noGrp="1"/>
          </p:cNvSpPr>
          <p:nvPr>
            <p:ph type="dt" sz="half" idx="10"/>
          </p:nvPr>
        </p:nvSpPr>
        <p:spPr/>
        <p:txBody>
          <a:bodyPr/>
          <a:lstStyle/>
          <a:p>
            <a:fld id="{17FF56DA-7087-4750-B71C-7CDE4E566F7B}" type="datetimeFigureOut">
              <a:rPr lang="nl-NL" smtClean="0"/>
              <a:t>23-9-2021</a:t>
            </a:fld>
            <a:endParaRPr lang="nl-NL"/>
          </a:p>
        </p:txBody>
      </p:sp>
      <p:sp>
        <p:nvSpPr>
          <p:cNvPr id="3" name="Tijdelijke aanduiding voor voettekst 2">
            <a:extLst>
              <a:ext uri="{FF2B5EF4-FFF2-40B4-BE49-F238E27FC236}">
                <a16:creationId xmlns:a16="http://schemas.microsoft.com/office/drawing/2014/main" id="{108C462C-9961-468B-A0BA-506674BEAF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8F6D95F-D7AA-4BBE-AAED-2192F7B6A4E7}"/>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3016092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0C74F7-C127-4E97-9A46-208C7993B55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5A519E5-83CE-4884-9DB3-148AD1883A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2C4F797-8EC5-44EB-8D06-F3FA76659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0F58FBF-0A87-458C-82C5-F9F058E7D191}"/>
              </a:ext>
            </a:extLst>
          </p:cNvPr>
          <p:cNvSpPr>
            <a:spLocks noGrp="1"/>
          </p:cNvSpPr>
          <p:nvPr>
            <p:ph type="dt" sz="half" idx="10"/>
          </p:nvPr>
        </p:nvSpPr>
        <p:spPr/>
        <p:txBody>
          <a:bodyPr/>
          <a:lstStyle/>
          <a:p>
            <a:fld id="{17FF56DA-7087-4750-B71C-7CDE4E566F7B}" type="datetimeFigureOut">
              <a:rPr lang="nl-NL" smtClean="0"/>
              <a:t>23-9-2021</a:t>
            </a:fld>
            <a:endParaRPr lang="nl-NL"/>
          </a:p>
        </p:txBody>
      </p:sp>
      <p:sp>
        <p:nvSpPr>
          <p:cNvPr id="6" name="Tijdelijke aanduiding voor voettekst 5">
            <a:extLst>
              <a:ext uri="{FF2B5EF4-FFF2-40B4-BE49-F238E27FC236}">
                <a16:creationId xmlns:a16="http://schemas.microsoft.com/office/drawing/2014/main" id="{DE74646C-C912-4814-8F83-B28144A37B3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C95766-1B91-4879-A435-BD4761129BE2}"/>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4165181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1DC229-FCF1-499E-83D5-5AFFC8C4215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13087AB-3F35-4A58-A621-5B224D4056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68B2B1F-9F83-4FC0-80F3-8D60E6AF2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15D43E9-5D5C-4F83-818D-2D89613D1800}"/>
              </a:ext>
            </a:extLst>
          </p:cNvPr>
          <p:cNvSpPr>
            <a:spLocks noGrp="1"/>
          </p:cNvSpPr>
          <p:nvPr>
            <p:ph type="dt" sz="half" idx="10"/>
          </p:nvPr>
        </p:nvSpPr>
        <p:spPr/>
        <p:txBody>
          <a:bodyPr/>
          <a:lstStyle/>
          <a:p>
            <a:fld id="{17FF56DA-7087-4750-B71C-7CDE4E566F7B}" type="datetimeFigureOut">
              <a:rPr lang="nl-NL" smtClean="0"/>
              <a:t>23-9-2021</a:t>
            </a:fld>
            <a:endParaRPr lang="nl-NL"/>
          </a:p>
        </p:txBody>
      </p:sp>
      <p:sp>
        <p:nvSpPr>
          <p:cNvPr id="6" name="Tijdelijke aanduiding voor voettekst 5">
            <a:extLst>
              <a:ext uri="{FF2B5EF4-FFF2-40B4-BE49-F238E27FC236}">
                <a16:creationId xmlns:a16="http://schemas.microsoft.com/office/drawing/2014/main" id="{04E6265E-B355-450C-8F4D-61B6537C94C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86AFF45-19F2-4D21-8A91-528CC1F966F6}"/>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1644785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DC224BC-EBA7-4249-B253-ED58B29AB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D410904-FE77-4110-BDB3-A31DF24266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B2D0E38-CDB2-4F19-90B6-6678D347B7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FF56DA-7087-4750-B71C-7CDE4E566F7B}" type="datetimeFigureOut">
              <a:rPr lang="nl-NL" smtClean="0"/>
              <a:t>23-9-2021</a:t>
            </a:fld>
            <a:endParaRPr lang="nl-NL"/>
          </a:p>
        </p:txBody>
      </p:sp>
      <p:sp>
        <p:nvSpPr>
          <p:cNvPr id="5" name="Tijdelijke aanduiding voor voettekst 4">
            <a:extLst>
              <a:ext uri="{FF2B5EF4-FFF2-40B4-BE49-F238E27FC236}">
                <a16:creationId xmlns:a16="http://schemas.microsoft.com/office/drawing/2014/main" id="{DD058A0B-D231-47F8-822D-0C97AB835F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0A3976E-928F-41E8-B554-37D33AA92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B4A5-7F9E-497B-975C-B6D8896A0B3B}" type="slidenum">
              <a:rPr lang="nl-NL" smtClean="0"/>
              <a:t>‹nr.›</a:t>
            </a:fld>
            <a:endParaRPr lang="nl-NL"/>
          </a:p>
        </p:txBody>
      </p:sp>
    </p:spTree>
    <p:extLst>
      <p:ext uri="{BB962C8B-B14F-4D97-AF65-F5344CB8AC3E}">
        <p14:creationId xmlns:p14="http://schemas.microsoft.com/office/powerpoint/2010/main" val="2074017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567E91A-8E23-4C2D-BF80-21990A813979}"/>
              </a:ext>
            </a:extLst>
          </p:cNvPr>
          <p:cNvSpPr txBox="1"/>
          <p:nvPr/>
        </p:nvSpPr>
        <p:spPr>
          <a:xfrm>
            <a:off x="264695" y="1299411"/>
            <a:ext cx="6285616" cy="2862322"/>
          </a:xfrm>
          <a:prstGeom prst="rect">
            <a:avLst/>
          </a:prstGeom>
          <a:noFill/>
        </p:spPr>
        <p:txBody>
          <a:bodyPr wrap="square" rtlCol="0">
            <a:spAutoFit/>
          </a:bodyPr>
          <a:lstStyle/>
          <a:p>
            <a:pPr algn="ctr"/>
            <a:r>
              <a:rPr lang="nl-NL" sz="60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BiebBoys </a:t>
            </a:r>
          </a:p>
          <a:p>
            <a:pPr algn="ctr"/>
            <a:r>
              <a:rPr lang="nl-NL" sz="60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Superkrachten</a:t>
            </a:r>
          </a:p>
          <a:p>
            <a:pPr algn="ctr"/>
            <a:r>
              <a:rPr lang="nl-NL" sz="6000" b="1" dirty="0" err="1">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BoekFiguren</a:t>
            </a:r>
            <a:r>
              <a:rPr lang="nl-NL" sz="60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a:t>
            </a:r>
          </a:p>
        </p:txBody>
      </p:sp>
      <p:pic>
        <p:nvPicPr>
          <p:cNvPr id="7" name="Afbeelding 6" descr="Afbeelding met boom, zonsondergang, buiten, omgeving&#10;&#10;Automatisch gegenereerde beschrijving">
            <a:extLst>
              <a:ext uri="{FF2B5EF4-FFF2-40B4-BE49-F238E27FC236}">
                <a16:creationId xmlns:a16="http://schemas.microsoft.com/office/drawing/2014/main" id="{027A6A6B-09A1-4951-B70B-E46DCB3C9A82}"/>
              </a:ext>
            </a:extLst>
          </p:cNvPr>
          <p:cNvPicPr>
            <a:picLocks noChangeAspect="1"/>
          </p:cNvPicPr>
          <p:nvPr/>
        </p:nvPicPr>
        <p:blipFill rotWithShape="1">
          <a:blip r:embed="rId2">
            <a:extLst>
              <a:ext uri="{28A0092B-C50C-407E-A947-70E740481C1C}">
                <a14:useLocalDpi xmlns:a14="http://schemas.microsoft.com/office/drawing/2010/main" val="0"/>
              </a:ext>
            </a:extLst>
          </a:blip>
          <a:srcRect l="6865" r="6865" b="45844"/>
          <a:stretch/>
        </p:blipFill>
        <p:spPr>
          <a:xfrm>
            <a:off x="-1" y="4741681"/>
            <a:ext cx="12192001" cy="2116319"/>
          </a:xfrm>
          <a:prstGeom prst="rect">
            <a:avLst/>
          </a:prstGeom>
        </p:spPr>
      </p:pic>
      <p:pic>
        <p:nvPicPr>
          <p:cNvPr id="9" name="Afbeelding 8">
            <a:extLst>
              <a:ext uri="{FF2B5EF4-FFF2-40B4-BE49-F238E27FC236}">
                <a16:creationId xmlns:a16="http://schemas.microsoft.com/office/drawing/2014/main" id="{63281624-34C0-4AAF-8A14-A988207E1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232" y="709891"/>
            <a:ext cx="8882799" cy="5921866"/>
          </a:xfrm>
          <a:prstGeom prst="rect">
            <a:avLst/>
          </a:prstGeom>
        </p:spPr>
      </p:pic>
    </p:spTree>
    <p:extLst>
      <p:ext uri="{BB962C8B-B14F-4D97-AF65-F5344CB8AC3E}">
        <p14:creationId xmlns:p14="http://schemas.microsoft.com/office/powerpoint/2010/main" val="4075131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boom, zonsondergang, buiten, omgeving&#10;&#10;Automatisch gegenereerde beschrijving">
            <a:extLst>
              <a:ext uri="{FF2B5EF4-FFF2-40B4-BE49-F238E27FC236}">
                <a16:creationId xmlns:a16="http://schemas.microsoft.com/office/drawing/2014/main" id="{766E7B8E-91C8-4E63-A816-0FA19BF61736}"/>
              </a:ext>
            </a:extLst>
          </p:cNvPr>
          <p:cNvPicPr>
            <a:picLocks noChangeAspect="1"/>
          </p:cNvPicPr>
          <p:nvPr/>
        </p:nvPicPr>
        <p:blipFill rotWithShape="1">
          <a:blip r:embed="rId2">
            <a:extLst>
              <a:ext uri="{28A0092B-C50C-407E-A947-70E740481C1C}">
                <a14:useLocalDpi xmlns:a14="http://schemas.microsoft.com/office/drawing/2010/main" val="0"/>
              </a:ext>
            </a:extLst>
          </a:blip>
          <a:srcRect l="6865" r="6865" b="45844"/>
          <a:stretch/>
        </p:blipFill>
        <p:spPr>
          <a:xfrm>
            <a:off x="0" y="5118803"/>
            <a:ext cx="12192001" cy="2116319"/>
          </a:xfrm>
          <a:prstGeom prst="rect">
            <a:avLst/>
          </a:prstGeom>
        </p:spPr>
      </p:pic>
      <p:sp>
        <p:nvSpPr>
          <p:cNvPr id="2" name="Titel 1">
            <a:extLst>
              <a:ext uri="{FF2B5EF4-FFF2-40B4-BE49-F238E27FC236}">
                <a16:creationId xmlns:a16="http://schemas.microsoft.com/office/drawing/2014/main" id="{E696A5BB-0275-4FCE-9397-0CFA27AC750C}"/>
              </a:ext>
            </a:extLst>
          </p:cNvPr>
          <p:cNvSpPr>
            <a:spLocks noGrp="1"/>
          </p:cNvSpPr>
          <p:nvPr>
            <p:ph type="title"/>
          </p:nvPr>
        </p:nvSpPr>
        <p:spPr>
          <a:xfrm>
            <a:off x="483093" y="1387706"/>
            <a:ext cx="10369391" cy="4082587"/>
          </a:xfrm>
          <a:noFill/>
          <a:ln>
            <a:noFill/>
          </a:ln>
        </p:spPr>
        <p:style>
          <a:lnRef idx="2">
            <a:schemeClr val="dk1"/>
          </a:lnRef>
          <a:fillRef idx="1">
            <a:schemeClr val="lt1"/>
          </a:fillRef>
          <a:effectRef idx="0">
            <a:schemeClr val="dk1"/>
          </a:effectRef>
          <a:fontRef idx="minor">
            <a:schemeClr val="dk1"/>
          </a:fontRef>
        </p:style>
        <p:txBody>
          <a:bodyPr>
            <a:normAutofit/>
          </a:bodyPr>
          <a:lstStyle/>
          <a:p>
            <a:r>
              <a:rPr lang="nl-NL" sz="3600" dirty="0">
                <a:solidFill>
                  <a:schemeClr val="tx1">
                    <a:lumMod val="65000"/>
                    <a:lumOff val="35000"/>
                  </a:schemeClr>
                </a:solidFill>
                <a:latin typeface="Arial Rounded MT Bold" panose="020F0704030504030204" pitchFamily="34" charset="0"/>
                <a:cs typeface="Arial" panose="020B0604020202020204" pitchFamily="34" charset="0"/>
              </a:rPr>
              <a:t>1. Luister naar de situatie met de ogen dicht   en beeld je in dat dit jou overkomt.</a:t>
            </a:r>
            <a:br>
              <a:rPr lang="nl-NL" sz="3600" dirty="0">
                <a:solidFill>
                  <a:schemeClr val="tx1">
                    <a:lumMod val="65000"/>
                    <a:lumOff val="35000"/>
                  </a:schemeClr>
                </a:solidFill>
                <a:latin typeface="Arial Rounded MT Bold" panose="020F0704030504030204" pitchFamily="34" charset="0"/>
                <a:cs typeface="Arial" panose="020B0604020202020204" pitchFamily="34" charset="0"/>
              </a:rPr>
            </a:br>
            <a:r>
              <a:rPr lang="nl-NL" sz="3600" dirty="0">
                <a:solidFill>
                  <a:schemeClr val="tx1">
                    <a:lumMod val="65000"/>
                    <a:lumOff val="35000"/>
                  </a:schemeClr>
                </a:solidFill>
                <a:latin typeface="Arial Rounded MT Bold" panose="020F0704030504030204" pitchFamily="34" charset="0"/>
                <a:cs typeface="Arial" panose="020B0604020202020204" pitchFamily="34" charset="0"/>
              </a:rPr>
              <a:t>2. Bekijk de boekfiguren, welke boekfiguur of quote kan jou helpen in deze situatie? </a:t>
            </a:r>
            <a:br>
              <a:rPr lang="nl-NL" sz="3600" dirty="0">
                <a:solidFill>
                  <a:schemeClr val="tx1">
                    <a:lumMod val="65000"/>
                    <a:lumOff val="35000"/>
                  </a:schemeClr>
                </a:solidFill>
                <a:latin typeface="Arial Rounded MT Bold" panose="020F0704030504030204" pitchFamily="34" charset="0"/>
                <a:cs typeface="Arial" panose="020B0604020202020204" pitchFamily="34" charset="0"/>
              </a:rPr>
            </a:br>
            <a:r>
              <a:rPr lang="nl-NL" sz="3600" dirty="0">
                <a:solidFill>
                  <a:schemeClr val="tx1">
                    <a:lumMod val="65000"/>
                    <a:lumOff val="35000"/>
                  </a:schemeClr>
                </a:solidFill>
                <a:latin typeface="Arial Rounded MT Bold" panose="020F0704030504030204" pitchFamily="34" charset="0"/>
                <a:cs typeface="Arial" panose="020B0604020202020204" pitchFamily="34" charset="0"/>
              </a:rPr>
              <a:t>3. Bedenk dit voor jezelf en </a:t>
            </a:r>
            <a:br>
              <a:rPr lang="nl-NL" sz="3600" dirty="0">
                <a:solidFill>
                  <a:schemeClr val="tx1">
                    <a:lumMod val="65000"/>
                    <a:lumOff val="35000"/>
                  </a:schemeClr>
                </a:solidFill>
                <a:latin typeface="Arial Rounded MT Bold" panose="020F0704030504030204" pitchFamily="34" charset="0"/>
                <a:cs typeface="Arial" panose="020B0604020202020204" pitchFamily="34" charset="0"/>
              </a:rPr>
            </a:br>
            <a:r>
              <a:rPr lang="nl-NL" sz="3600" dirty="0">
                <a:solidFill>
                  <a:schemeClr val="tx1">
                    <a:lumMod val="65000"/>
                    <a:lumOff val="35000"/>
                  </a:schemeClr>
                </a:solidFill>
                <a:latin typeface="Arial Rounded MT Bold" panose="020F0704030504030204" pitchFamily="34" charset="0"/>
                <a:cs typeface="Arial" panose="020B0604020202020204" pitchFamily="34" charset="0"/>
              </a:rPr>
              <a:t>bespreek het met je klasgenoten?</a:t>
            </a:r>
          </a:p>
        </p:txBody>
      </p:sp>
      <p:sp>
        <p:nvSpPr>
          <p:cNvPr id="8" name="Tekstvak 7">
            <a:extLst>
              <a:ext uri="{FF2B5EF4-FFF2-40B4-BE49-F238E27FC236}">
                <a16:creationId xmlns:a16="http://schemas.microsoft.com/office/drawing/2014/main" id="{8D5BDC54-3300-484C-BD4F-1E5EBC92560F}"/>
              </a:ext>
            </a:extLst>
          </p:cNvPr>
          <p:cNvSpPr txBox="1"/>
          <p:nvPr/>
        </p:nvSpPr>
        <p:spPr>
          <a:xfrm>
            <a:off x="1861352" y="391487"/>
            <a:ext cx="8991132" cy="1200329"/>
          </a:xfrm>
          <a:prstGeom prst="rect">
            <a:avLst/>
          </a:prstGeom>
          <a:noFill/>
        </p:spPr>
        <p:txBody>
          <a:bodyPr wrap="square">
            <a:spAutoFit/>
          </a:bodyPr>
          <a:lstStyle/>
          <a:p>
            <a:pPr algn="ctr"/>
            <a:r>
              <a:rPr lang="nl-NL" sz="72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Wat ga je doen?</a:t>
            </a:r>
          </a:p>
        </p:txBody>
      </p:sp>
      <p:pic>
        <p:nvPicPr>
          <p:cNvPr id="4" name="Afbeelding 3" descr="Afbeelding met zoogdier, tijger, grote kat, neerleggen&#10;&#10;Automatisch gegenereerde beschrijving">
            <a:extLst>
              <a:ext uri="{FF2B5EF4-FFF2-40B4-BE49-F238E27FC236}">
                <a16:creationId xmlns:a16="http://schemas.microsoft.com/office/drawing/2014/main" id="{CFA64CF6-5A31-4C75-B0F2-71CDFA37E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762" y="3953974"/>
            <a:ext cx="5218193" cy="3479061"/>
          </a:xfrm>
          <a:prstGeom prst="rect">
            <a:avLst/>
          </a:prstGeom>
        </p:spPr>
      </p:pic>
    </p:spTree>
    <p:extLst>
      <p:ext uri="{BB962C8B-B14F-4D97-AF65-F5344CB8AC3E}">
        <p14:creationId xmlns:p14="http://schemas.microsoft.com/office/powerpoint/2010/main" val="3627386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D7884489-8FFC-4B51-A8F7-9613D11F637C}"/>
              </a:ext>
            </a:extLst>
          </p:cNvPr>
          <p:cNvSpPr txBox="1"/>
          <p:nvPr/>
        </p:nvSpPr>
        <p:spPr>
          <a:xfrm>
            <a:off x="1252881" y="0"/>
            <a:ext cx="9686235" cy="1200329"/>
          </a:xfrm>
          <a:prstGeom prst="rect">
            <a:avLst/>
          </a:prstGeom>
          <a:noFill/>
        </p:spPr>
        <p:txBody>
          <a:bodyPr wrap="square" rtlCol="0">
            <a:spAutoFit/>
          </a:bodyPr>
          <a:lstStyle/>
          <a:p>
            <a:pPr algn="ctr"/>
            <a:r>
              <a:rPr lang="nl-NL" sz="72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Boekfiguren!</a:t>
            </a:r>
          </a:p>
        </p:txBody>
      </p:sp>
      <p:pic>
        <p:nvPicPr>
          <p:cNvPr id="8" name="Afbeelding 7" descr="Afbeelding met boom, zonsondergang, buiten, omgeving&#10;&#10;Automatisch gegenereerde beschrijving">
            <a:extLst>
              <a:ext uri="{FF2B5EF4-FFF2-40B4-BE49-F238E27FC236}">
                <a16:creationId xmlns:a16="http://schemas.microsoft.com/office/drawing/2014/main" id="{E7DE4DF4-3ABE-4B9C-AA3F-7F4780C1E5D8}"/>
              </a:ext>
            </a:extLst>
          </p:cNvPr>
          <p:cNvPicPr>
            <a:picLocks noChangeAspect="1"/>
          </p:cNvPicPr>
          <p:nvPr/>
        </p:nvPicPr>
        <p:blipFill rotWithShape="1">
          <a:blip r:embed="rId3">
            <a:extLst>
              <a:ext uri="{28A0092B-C50C-407E-A947-70E740481C1C}">
                <a14:useLocalDpi xmlns:a14="http://schemas.microsoft.com/office/drawing/2010/main" val="0"/>
              </a:ext>
            </a:extLst>
          </a:blip>
          <a:srcRect l="6865" r="6865" b="45844"/>
          <a:stretch/>
        </p:blipFill>
        <p:spPr>
          <a:xfrm>
            <a:off x="-1" y="4741681"/>
            <a:ext cx="12192001" cy="2116319"/>
          </a:xfrm>
          <a:prstGeom prst="rect">
            <a:avLst/>
          </a:prstGeom>
        </p:spPr>
      </p:pic>
      <p:pic>
        <p:nvPicPr>
          <p:cNvPr id="3" name="Afbeelding 2" descr="Afbeelding met tekst&#10;&#10;Automatisch gegenereerde beschrijving">
            <a:extLst>
              <a:ext uri="{FF2B5EF4-FFF2-40B4-BE49-F238E27FC236}">
                <a16:creationId xmlns:a16="http://schemas.microsoft.com/office/drawing/2014/main" id="{921B2432-2218-4107-BFC3-9D33C4A0C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974" y="1058159"/>
            <a:ext cx="1305814" cy="2116319"/>
          </a:xfrm>
          <a:prstGeom prst="rect">
            <a:avLst/>
          </a:prstGeom>
        </p:spPr>
      </p:pic>
      <p:pic>
        <p:nvPicPr>
          <p:cNvPr id="5" name="Afbeelding 4">
            <a:extLst>
              <a:ext uri="{FF2B5EF4-FFF2-40B4-BE49-F238E27FC236}">
                <a16:creationId xmlns:a16="http://schemas.microsoft.com/office/drawing/2014/main" id="{6D110237-05B7-43B8-A4EC-F4C6595C9AE3}"/>
              </a:ext>
            </a:extLst>
          </p:cNvPr>
          <p:cNvPicPr>
            <a:picLocks noChangeAspect="1"/>
          </p:cNvPicPr>
          <p:nvPr/>
        </p:nvPicPr>
        <p:blipFill rotWithShape="1">
          <a:blip r:embed="rId5">
            <a:extLst>
              <a:ext uri="{28A0092B-C50C-407E-A947-70E740481C1C}">
                <a14:useLocalDpi xmlns:a14="http://schemas.microsoft.com/office/drawing/2010/main" val="0"/>
              </a:ext>
            </a:extLst>
          </a:blip>
          <a:srcRect l="28201" t="17502" r="23641" b="14387"/>
          <a:stretch/>
        </p:blipFill>
        <p:spPr>
          <a:xfrm>
            <a:off x="9598791" y="1058159"/>
            <a:ext cx="1993232" cy="2114324"/>
          </a:xfrm>
          <a:prstGeom prst="rect">
            <a:avLst/>
          </a:prstGeom>
        </p:spPr>
      </p:pic>
      <p:pic>
        <p:nvPicPr>
          <p:cNvPr id="12" name="Afbeelding 11" descr="Afbeelding met tekst, speelgoed, pop&#10;&#10;Automatisch gegenereerde beschrijving">
            <a:extLst>
              <a:ext uri="{FF2B5EF4-FFF2-40B4-BE49-F238E27FC236}">
                <a16:creationId xmlns:a16="http://schemas.microsoft.com/office/drawing/2014/main" id="{09FA013D-466A-482E-980C-E428DBF30E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1853" y="1257527"/>
            <a:ext cx="1046403" cy="2001921"/>
          </a:xfrm>
          <a:prstGeom prst="rect">
            <a:avLst/>
          </a:prstGeom>
        </p:spPr>
      </p:pic>
      <p:pic>
        <p:nvPicPr>
          <p:cNvPr id="15" name="Afbeelding 14" descr="Afbeelding met geleedpotige, ongewerveld, buiten, donker&#10;&#10;Automatisch gegenereerde beschrijving">
            <a:extLst>
              <a:ext uri="{FF2B5EF4-FFF2-40B4-BE49-F238E27FC236}">
                <a16:creationId xmlns:a16="http://schemas.microsoft.com/office/drawing/2014/main" id="{D7EB28EF-9B63-4970-A121-F70DC26DC8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9662" y="714110"/>
            <a:ext cx="1939225" cy="2894365"/>
          </a:xfrm>
          <a:prstGeom prst="rect">
            <a:avLst/>
          </a:prstGeom>
        </p:spPr>
      </p:pic>
      <p:pic>
        <p:nvPicPr>
          <p:cNvPr id="19" name="Afbeelding 18">
            <a:extLst>
              <a:ext uri="{FF2B5EF4-FFF2-40B4-BE49-F238E27FC236}">
                <a16:creationId xmlns:a16="http://schemas.microsoft.com/office/drawing/2014/main" id="{E0F7FC74-01D3-4776-B31D-D556E677D7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4057" y="949548"/>
            <a:ext cx="1993232" cy="2491540"/>
          </a:xfrm>
          <a:prstGeom prst="rect">
            <a:avLst/>
          </a:prstGeom>
        </p:spPr>
      </p:pic>
      <p:sp>
        <p:nvSpPr>
          <p:cNvPr id="20" name="Tekstvak 19">
            <a:extLst>
              <a:ext uri="{FF2B5EF4-FFF2-40B4-BE49-F238E27FC236}">
                <a16:creationId xmlns:a16="http://schemas.microsoft.com/office/drawing/2014/main" id="{F7FBBEC5-F9B6-4CFB-96C4-FF14ABEC7BAC}"/>
              </a:ext>
            </a:extLst>
          </p:cNvPr>
          <p:cNvSpPr txBox="1"/>
          <p:nvPr/>
        </p:nvSpPr>
        <p:spPr>
          <a:xfrm>
            <a:off x="2060291" y="3429000"/>
            <a:ext cx="3033765" cy="2585323"/>
          </a:xfrm>
          <a:prstGeom prst="rect">
            <a:avLst/>
          </a:prstGeom>
          <a:noFill/>
        </p:spPr>
        <p:txBody>
          <a:bodyPr wrap="square" rtlCol="0">
            <a:spAutoFit/>
          </a:bodyPr>
          <a:lstStyle/>
          <a:p>
            <a:r>
              <a:rPr lang="nl-NL" sz="18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“Ik houd me maar aan de </a:t>
            </a:r>
          </a:p>
          <a:p>
            <a:r>
              <a:rPr lang="nl-NL" sz="18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regel van de oude koning, </a:t>
            </a:r>
          </a:p>
          <a:p>
            <a:r>
              <a:rPr lang="nl-NL" sz="18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die heeft gezegd dat één </a:t>
            </a:r>
          </a:p>
          <a:p>
            <a:r>
              <a:rPr lang="nl-NL" sz="18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ontstoken vuurpijl meer </a:t>
            </a:r>
          </a:p>
          <a:p>
            <a:r>
              <a:rPr lang="nl-NL" sz="18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licht verspreidt dan honderd </a:t>
            </a:r>
          </a:p>
          <a:p>
            <a:r>
              <a:rPr lang="nl-NL" sz="18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kisten vuurwerk op zolder.” </a:t>
            </a:r>
          </a:p>
          <a:p>
            <a:endParaRPr lang="nl-NL" b="1" i="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r>
              <a:rPr lang="nl-NL" b="1" i="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Stach</a:t>
            </a:r>
          </a:p>
          <a:p>
            <a:r>
              <a:rPr lang="nl-NL" sz="18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Koning van Katoren</a:t>
            </a:r>
          </a:p>
        </p:txBody>
      </p:sp>
      <p:sp>
        <p:nvSpPr>
          <p:cNvPr id="21" name="Tekstvak 20">
            <a:extLst>
              <a:ext uri="{FF2B5EF4-FFF2-40B4-BE49-F238E27FC236}">
                <a16:creationId xmlns:a16="http://schemas.microsoft.com/office/drawing/2014/main" id="{32AD89E2-7721-442E-BDC9-D1D28CCB06B2}"/>
              </a:ext>
            </a:extLst>
          </p:cNvPr>
          <p:cNvSpPr txBox="1"/>
          <p:nvPr/>
        </p:nvSpPr>
        <p:spPr>
          <a:xfrm>
            <a:off x="278824" y="3476493"/>
            <a:ext cx="2236956" cy="2308324"/>
          </a:xfrm>
          <a:prstGeom prst="rect">
            <a:avLst/>
          </a:prstGeom>
          <a:noFill/>
        </p:spPr>
        <p:txBody>
          <a:bodyPr wrap="square" rtlCol="0">
            <a:spAutoFit/>
          </a:bodyPr>
          <a:lstStyle/>
          <a:p>
            <a:r>
              <a:rPr lang="nl-NL" sz="18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“Ergens in ieder </a:t>
            </a:r>
          </a:p>
          <a:p>
            <a:r>
              <a:rPr lang="nl-NL" sz="18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van ons zit de </a:t>
            </a:r>
          </a:p>
          <a:p>
            <a:r>
              <a:rPr lang="nl-NL" sz="18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kracht om de </a:t>
            </a:r>
          </a:p>
          <a:p>
            <a:r>
              <a:rPr lang="nl-NL" sz="18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wereld te veranderen”</a:t>
            </a:r>
          </a:p>
          <a:p>
            <a:pPr algn="ctr"/>
            <a:endParaRPr lang="nl-NL" b="1" i="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r>
              <a:rPr lang="nl-NL" sz="1800" b="1" i="1" dirty="0" err="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Matilda</a:t>
            </a:r>
            <a:endParaRPr lang="nl-NL"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24" name="Tekstvak 23">
            <a:extLst>
              <a:ext uri="{FF2B5EF4-FFF2-40B4-BE49-F238E27FC236}">
                <a16:creationId xmlns:a16="http://schemas.microsoft.com/office/drawing/2014/main" id="{99946BA6-9C15-4E9D-927D-F955945F070D}"/>
              </a:ext>
            </a:extLst>
          </p:cNvPr>
          <p:cNvSpPr txBox="1"/>
          <p:nvPr/>
        </p:nvSpPr>
        <p:spPr>
          <a:xfrm>
            <a:off x="9551884" y="3397917"/>
            <a:ext cx="2361292" cy="1754326"/>
          </a:xfrm>
          <a:prstGeom prst="rect">
            <a:avLst/>
          </a:prstGeom>
          <a:noFill/>
        </p:spPr>
        <p:txBody>
          <a:bodyPr wrap="square" rtlCol="0">
            <a:spAutoFit/>
          </a:bodyPr>
          <a:lstStyle/>
          <a:p>
            <a:r>
              <a:rPr lang="nl-NL" sz="18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“Waarom spinnen? Waarom kan het niet zijn volg de vlinders?”</a:t>
            </a:r>
          </a:p>
          <a:p>
            <a:endParaRPr lang="nl-NL" b="1" i="1" dirty="0">
              <a:solidFill>
                <a:schemeClr val="tx1">
                  <a:lumMod val="75000"/>
                  <a:lumOff val="25000"/>
                </a:schemeClr>
              </a:solidFill>
              <a:latin typeface="Calibri" panose="020F0502020204030204" pitchFamily="34" charset="0"/>
              <a:cs typeface="Times New Roman" panose="02020603050405020304" pitchFamily="18" charset="0"/>
            </a:endParaRPr>
          </a:p>
          <a:p>
            <a:r>
              <a:rPr lang="nl-NL" b="1" i="1" dirty="0">
                <a:solidFill>
                  <a:schemeClr val="tx1">
                    <a:lumMod val="75000"/>
                    <a:lumOff val="25000"/>
                  </a:schemeClr>
                </a:solidFill>
                <a:latin typeface="Calibri" panose="020F0502020204030204" pitchFamily="34" charset="0"/>
                <a:cs typeface="Times New Roman" panose="02020603050405020304" pitchFamily="18" charset="0"/>
              </a:rPr>
              <a:t>Ron</a:t>
            </a:r>
          </a:p>
          <a:p>
            <a:r>
              <a:rPr lang="nl-NL" b="1" i="1" dirty="0">
                <a:solidFill>
                  <a:schemeClr val="tx1">
                    <a:lumMod val="75000"/>
                    <a:lumOff val="25000"/>
                  </a:schemeClr>
                </a:solidFill>
                <a:latin typeface="Calibri" panose="020F0502020204030204" pitchFamily="34" charset="0"/>
                <a:cs typeface="Times New Roman" panose="02020603050405020304" pitchFamily="18" charset="0"/>
              </a:rPr>
              <a:t>De geheime kamer</a:t>
            </a:r>
            <a:endParaRPr lang="nl-NL" b="1" i="1" dirty="0">
              <a:solidFill>
                <a:schemeClr val="tx1">
                  <a:lumMod val="75000"/>
                  <a:lumOff val="25000"/>
                </a:schemeClr>
              </a:solidFill>
            </a:endParaRPr>
          </a:p>
        </p:txBody>
      </p:sp>
      <p:sp>
        <p:nvSpPr>
          <p:cNvPr id="27" name="Tekstvak 26">
            <a:extLst>
              <a:ext uri="{FF2B5EF4-FFF2-40B4-BE49-F238E27FC236}">
                <a16:creationId xmlns:a16="http://schemas.microsoft.com/office/drawing/2014/main" id="{0269EF36-E051-428B-810A-D073F7262EA5}"/>
              </a:ext>
            </a:extLst>
          </p:cNvPr>
          <p:cNvSpPr txBox="1"/>
          <p:nvPr/>
        </p:nvSpPr>
        <p:spPr>
          <a:xfrm>
            <a:off x="4953509" y="3441088"/>
            <a:ext cx="2496716" cy="2461508"/>
          </a:xfrm>
          <a:prstGeom prst="rect">
            <a:avLst/>
          </a:prstGeom>
          <a:noFill/>
        </p:spPr>
        <p:txBody>
          <a:bodyPr wrap="square">
            <a:spAutoFit/>
          </a:bodyPr>
          <a:lstStyle/>
          <a:p>
            <a:pPr>
              <a:lnSpc>
                <a:spcPct val="107000"/>
              </a:lnSpc>
              <a:spcAft>
                <a:spcPts val="800"/>
              </a:spcAft>
            </a:pPr>
            <a:r>
              <a:rPr lang="nl-NL" b="1" i="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r>
              <a:rPr lang="nl-NL" sz="18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Boeken! En slimmigheid! Er zijn belangrijkere dingen, Vriendschap en moed.”</a:t>
            </a:r>
            <a:endParaRPr lang="nl-NL" b="1" i="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i="1" dirty="0" err="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Hermelien</a:t>
            </a:r>
            <a:endParaRPr lang="nl-NL" sz="18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b="1" i="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De steen der wijzen</a:t>
            </a:r>
            <a:endParaRPr lang="nl-NL" sz="18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nl-NL"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kstvak 28">
            <a:extLst>
              <a:ext uri="{FF2B5EF4-FFF2-40B4-BE49-F238E27FC236}">
                <a16:creationId xmlns:a16="http://schemas.microsoft.com/office/drawing/2014/main" id="{D7AD7EFC-C092-4A8C-A9EF-3249EC5C2F9B}"/>
              </a:ext>
            </a:extLst>
          </p:cNvPr>
          <p:cNvSpPr txBox="1"/>
          <p:nvPr/>
        </p:nvSpPr>
        <p:spPr>
          <a:xfrm>
            <a:off x="7225246" y="3401487"/>
            <a:ext cx="2450974" cy="1367234"/>
          </a:xfrm>
          <a:prstGeom prst="rect">
            <a:avLst/>
          </a:prstGeom>
          <a:noFill/>
        </p:spPr>
        <p:txBody>
          <a:bodyPr wrap="square">
            <a:spAutoFit/>
          </a:bodyPr>
          <a:lstStyle/>
          <a:p>
            <a:pPr>
              <a:lnSpc>
                <a:spcPct val="107000"/>
              </a:lnSpc>
              <a:spcAft>
                <a:spcPts val="800"/>
              </a:spcAft>
            </a:pPr>
            <a:r>
              <a:rPr lang="nl-NL" sz="18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“Ik heb het nog nooit gedaan dus ik denk dat ik het wel kan.”</a:t>
            </a:r>
          </a:p>
          <a:p>
            <a:pPr>
              <a:lnSpc>
                <a:spcPct val="107000"/>
              </a:lnSpc>
              <a:spcAft>
                <a:spcPts val="800"/>
              </a:spcAft>
            </a:pPr>
            <a:r>
              <a:rPr lang="nl-NL" b="1" i="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Pipi Langkous</a:t>
            </a:r>
          </a:p>
        </p:txBody>
      </p:sp>
    </p:spTree>
    <p:extLst>
      <p:ext uri="{BB962C8B-B14F-4D97-AF65-F5344CB8AC3E}">
        <p14:creationId xmlns:p14="http://schemas.microsoft.com/office/powerpoint/2010/main" val="499423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567E91A-8E23-4C2D-BF80-21990A813979}"/>
              </a:ext>
            </a:extLst>
          </p:cNvPr>
          <p:cNvSpPr txBox="1"/>
          <p:nvPr/>
        </p:nvSpPr>
        <p:spPr>
          <a:xfrm>
            <a:off x="1227858" y="215108"/>
            <a:ext cx="9736282" cy="1200329"/>
          </a:xfrm>
          <a:prstGeom prst="rect">
            <a:avLst/>
          </a:prstGeom>
          <a:noFill/>
        </p:spPr>
        <p:txBody>
          <a:bodyPr wrap="square" rtlCol="0">
            <a:spAutoFit/>
          </a:bodyPr>
          <a:lstStyle/>
          <a:p>
            <a:pPr algn="ctr"/>
            <a:r>
              <a:rPr lang="nl-NL" sz="72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Aan de slag</a:t>
            </a:r>
          </a:p>
        </p:txBody>
      </p:sp>
      <p:sp>
        <p:nvSpPr>
          <p:cNvPr id="12" name="Tekstvak 11">
            <a:extLst>
              <a:ext uri="{FF2B5EF4-FFF2-40B4-BE49-F238E27FC236}">
                <a16:creationId xmlns:a16="http://schemas.microsoft.com/office/drawing/2014/main" id="{FE30619E-2E94-42BA-9668-C2006F407EF1}"/>
              </a:ext>
            </a:extLst>
          </p:cNvPr>
          <p:cNvSpPr txBox="1"/>
          <p:nvPr/>
        </p:nvSpPr>
        <p:spPr>
          <a:xfrm>
            <a:off x="795559" y="1136064"/>
            <a:ext cx="9162631" cy="4585871"/>
          </a:xfrm>
          <a:prstGeom prst="rect">
            <a:avLst/>
          </a:prstGeom>
          <a:noFill/>
          <a:ln>
            <a:no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nl-NL" sz="3600" dirty="0">
                <a:ln w="6600">
                  <a:noFill/>
                  <a:prstDash val="solid"/>
                </a:ln>
                <a:solidFill>
                  <a:schemeClr val="tx1">
                    <a:lumMod val="65000"/>
                    <a:lumOff val="35000"/>
                  </a:schemeClr>
                </a:solidFill>
                <a:latin typeface="Arial Rounded MT Bold" panose="020F0704030504030204" pitchFamily="34" charset="0"/>
                <a:cs typeface="Arial" panose="020B0604020202020204" pitchFamily="34" charset="0"/>
              </a:rPr>
              <a:t>Gebruik het werkblad</a:t>
            </a: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lang="nl-NL" sz="3600" dirty="0">
                <a:ln w="6600">
                  <a:noFill/>
                  <a:prstDash val="solid"/>
                </a:ln>
                <a:solidFill>
                  <a:schemeClr val="tx1">
                    <a:lumMod val="65000"/>
                    <a:lumOff val="35000"/>
                  </a:schemeClr>
                </a:solidFill>
                <a:latin typeface="Arial Rounded MT Bold" panose="020F0704030504030204" pitchFamily="34" charset="0"/>
                <a:cs typeface="Arial" panose="020B0604020202020204" pitchFamily="34" charset="0"/>
              </a:rPr>
              <a:t>beschrijf een situatie uit je leven.</a:t>
            </a: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lang="nl-NL" sz="3600" dirty="0">
                <a:ln w="6600">
                  <a:noFill/>
                  <a:prstDash val="solid"/>
                </a:ln>
                <a:solidFill>
                  <a:schemeClr val="tx1">
                    <a:lumMod val="65000"/>
                    <a:lumOff val="35000"/>
                  </a:schemeClr>
                </a:solidFill>
                <a:latin typeface="Arial Rounded MT Bold" panose="020F0704030504030204" pitchFamily="34" charset="0"/>
                <a:cs typeface="Arial" panose="020B0604020202020204" pitchFamily="34" charset="0"/>
              </a:rPr>
              <a:t>kies een boekfiguur van je favoriete boek, strip of sprookje? Welke eigenschap/superkracht heeft deze?</a:t>
            </a: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lang="nl-NL" sz="3600" dirty="0">
                <a:ln w="6600">
                  <a:noFill/>
                  <a:prstDash val="solid"/>
                </a:ln>
                <a:solidFill>
                  <a:schemeClr val="tx1">
                    <a:lumMod val="65000"/>
                    <a:lumOff val="35000"/>
                  </a:schemeClr>
                </a:solidFill>
                <a:latin typeface="Arial Rounded MT Bold" panose="020F0704030504030204" pitchFamily="34" charset="0"/>
                <a:cs typeface="Arial" panose="020B0604020202020204" pitchFamily="34" charset="0"/>
              </a:rPr>
              <a:t>Hoe kan de superkracht van jouw boekfiguur helpen in jouw situatie?</a:t>
            </a:r>
          </a:p>
          <a:p>
            <a:pPr marL="0" marR="0" lvl="0" indent="0" defTabSz="914400" rtl="0" eaLnBrk="1" fontAlgn="auto" latinLnBrk="0" hangingPunct="1">
              <a:lnSpc>
                <a:spcPct val="100000"/>
              </a:lnSpc>
              <a:spcBef>
                <a:spcPts val="0"/>
              </a:spcBef>
              <a:spcAft>
                <a:spcPts val="0"/>
              </a:spcAft>
              <a:buClrTx/>
              <a:buSzTx/>
              <a:buFontTx/>
              <a:buNone/>
              <a:tabLst/>
              <a:defRPr/>
            </a:pPr>
            <a:endParaRPr lang="nl-NL" sz="4000" dirty="0">
              <a:ln w="6600">
                <a:noFill/>
                <a:prstDash val="solid"/>
              </a:ln>
              <a:solidFill>
                <a:schemeClr val="tx1">
                  <a:lumMod val="65000"/>
                  <a:lumOff val="35000"/>
                </a:schemeClr>
              </a:solidFill>
              <a:latin typeface="Arial Rounded MT Bold" panose="020F0704030504030204" pitchFamily="34" charset="0"/>
              <a:cs typeface="Arial" panose="020B0604020202020204" pitchFamily="34" charset="0"/>
            </a:endParaRPr>
          </a:p>
        </p:txBody>
      </p:sp>
      <p:pic>
        <p:nvPicPr>
          <p:cNvPr id="5" name="Afbeelding 4" descr="Afbeelding met boom, zonsondergang, buiten, omgeving&#10;&#10;Automatisch gegenereerde beschrijving">
            <a:extLst>
              <a:ext uri="{FF2B5EF4-FFF2-40B4-BE49-F238E27FC236}">
                <a16:creationId xmlns:a16="http://schemas.microsoft.com/office/drawing/2014/main" id="{C1636E4B-9E18-4715-B716-310A563C7132}"/>
              </a:ext>
            </a:extLst>
          </p:cNvPr>
          <p:cNvPicPr>
            <a:picLocks noChangeAspect="1"/>
          </p:cNvPicPr>
          <p:nvPr/>
        </p:nvPicPr>
        <p:blipFill rotWithShape="1">
          <a:blip r:embed="rId3">
            <a:extLst>
              <a:ext uri="{28A0092B-C50C-407E-A947-70E740481C1C}">
                <a14:useLocalDpi xmlns:a14="http://schemas.microsoft.com/office/drawing/2010/main" val="0"/>
              </a:ext>
            </a:extLst>
          </a:blip>
          <a:srcRect l="6865" r="6865" b="45844"/>
          <a:stretch/>
        </p:blipFill>
        <p:spPr>
          <a:xfrm>
            <a:off x="-1" y="4741681"/>
            <a:ext cx="12192001" cy="2116319"/>
          </a:xfrm>
          <a:prstGeom prst="rect">
            <a:avLst/>
          </a:prstGeom>
        </p:spPr>
      </p:pic>
      <p:pic>
        <p:nvPicPr>
          <p:cNvPr id="8" name="Afbeelding 7" descr="Afbeelding met zoogdier, tijger, grote kat, neerleggen&#10;&#10;Automatisch gegenereerde beschrijving">
            <a:extLst>
              <a:ext uri="{FF2B5EF4-FFF2-40B4-BE49-F238E27FC236}">
                <a16:creationId xmlns:a16="http://schemas.microsoft.com/office/drawing/2014/main" id="{8F853796-5FB6-4A2D-BB37-792C287B6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1888" y="4110944"/>
            <a:ext cx="4832604" cy="3221982"/>
          </a:xfrm>
          <a:prstGeom prst="rect">
            <a:avLst/>
          </a:prstGeom>
        </p:spPr>
      </p:pic>
    </p:spTree>
    <p:extLst>
      <p:ext uri="{BB962C8B-B14F-4D97-AF65-F5344CB8AC3E}">
        <p14:creationId xmlns:p14="http://schemas.microsoft.com/office/powerpoint/2010/main" val="1484009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oom, zonsondergang, buiten, omgeving&#10;&#10;Automatisch gegenereerde beschrijving">
            <a:extLst>
              <a:ext uri="{FF2B5EF4-FFF2-40B4-BE49-F238E27FC236}">
                <a16:creationId xmlns:a16="http://schemas.microsoft.com/office/drawing/2014/main" id="{3937DE3F-187E-49F0-BD90-59B4140C0B47}"/>
              </a:ext>
            </a:extLst>
          </p:cNvPr>
          <p:cNvPicPr>
            <a:picLocks noChangeAspect="1"/>
          </p:cNvPicPr>
          <p:nvPr/>
        </p:nvPicPr>
        <p:blipFill rotWithShape="1">
          <a:blip r:embed="rId2">
            <a:extLst>
              <a:ext uri="{28A0092B-C50C-407E-A947-70E740481C1C}">
                <a14:useLocalDpi xmlns:a14="http://schemas.microsoft.com/office/drawing/2010/main" val="0"/>
              </a:ext>
            </a:extLst>
          </a:blip>
          <a:srcRect l="6865" r="6865" b="45844"/>
          <a:stretch/>
        </p:blipFill>
        <p:spPr>
          <a:xfrm>
            <a:off x="-1" y="4741681"/>
            <a:ext cx="12192001" cy="2116319"/>
          </a:xfrm>
          <a:prstGeom prst="rect">
            <a:avLst/>
          </a:prstGeom>
        </p:spPr>
      </p:pic>
      <p:pic>
        <p:nvPicPr>
          <p:cNvPr id="8" name="Afbeelding 7">
            <a:extLst>
              <a:ext uri="{FF2B5EF4-FFF2-40B4-BE49-F238E27FC236}">
                <a16:creationId xmlns:a16="http://schemas.microsoft.com/office/drawing/2014/main" id="{E75D3CDE-FAB7-4CE5-921E-FB6DC7444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232" y="709891"/>
            <a:ext cx="8882799" cy="5921866"/>
          </a:xfrm>
          <a:prstGeom prst="rect">
            <a:avLst/>
          </a:prstGeom>
        </p:spPr>
      </p:pic>
      <p:sp>
        <p:nvSpPr>
          <p:cNvPr id="9" name="Tekstvak 8">
            <a:extLst>
              <a:ext uri="{FF2B5EF4-FFF2-40B4-BE49-F238E27FC236}">
                <a16:creationId xmlns:a16="http://schemas.microsoft.com/office/drawing/2014/main" id="{3138FA3A-66F8-4460-A007-62EAEFDCAD82}"/>
              </a:ext>
            </a:extLst>
          </p:cNvPr>
          <p:cNvSpPr txBox="1"/>
          <p:nvPr/>
        </p:nvSpPr>
        <p:spPr>
          <a:xfrm>
            <a:off x="-144379" y="1294625"/>
            <a:ext cx="6809874" cy="2862322"/>
          </a:xfrm>
          <a:prstGeom prst="rect">
            <a:avLst/>
          </a:prstGeom>
          <a:noFill/>
        </p:spPr>
        <p:txBody>
          <a:bodyPr wrap="square">
            <a:spAutoFit/>
          </a:bodyPr>
          <a:lstStyle/>
          <a:p>
            <a:pPr algn="ctr"/>
            <a:r>
              <a:rPr lang="nl-NL" sz="60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BiebBoys </a:t>
            </a:r>
          </a:p>
          <a:p>
            <a:pPr algn="ctr"/>
            <a:r>
              <a:rPr lang="nl-NL" sz="60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Superkrachten</a:t>
            </a:r>
          </a:p>
          <a:p>
            <a:pPr algn="ctr"/>
            <a:r>
              <a:rPr lang="nl-NL" sz="6000" b="1" dirty="0" err="1">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BoekFiguren</a:t>
            </a:r>
            <a:r>
              <a:rPr lang="nl-NL" sz="60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a:t>
            </a:r>
          </a:p>
        </p:txBody>
      </p:sp>
    </p:spTree>
    <p:extLst>
      <p:ext uri="{BB962C8B-B14F-4D97-AF65-F5344CB8AC3E}">
        <p14:creationId xmlns:p14="http://schemas.microsoft.com/office/powerpoint/2010/main" val="230808661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95CD4D2A79F347B10A92E10DEBD953" ma:contentTypeVersion="9" ma:contentTypeDescription="Een nieuw document maken." ma:contentTypeScope="" ma:versionID="86e2f7e53e922e8ce6bb52b58b760d49">
  <xsd:schema xmlns:xsd="http://www.w3.org/2001/XMLSchema" xmlns:xs="http://www.w3.org/2001/XMLSchema" xmlns:p="http://schemas.microsoft.com/office/2006/metadata/properties" xmlns:ns2="021b465c-3b0b-4319-a321-a31d49da96f4" targetNamespace="http://schemas.microsoft.com/office/2006/metadata/properties" ma:root="true" ma:fieldsID="d60a41f890261b18ac43a867054fdc83" ns2:_="">
    <xsd:import namespace="021b465c-3b0b-4319-a321-a31d49da96f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1b465c-3b0b-4319-a321-a31d49da96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1C989E-8E25-404F-A65D-D6D4AB734035}">
  <ds:schemaRefs>
    <ds:schemaRef ds:uri="http://schemas.microsoft.com/sharepoint/v3/contenttype/forms"/>
  </ds:schemaRefs>
</ds:datastoreItem>
</file>

<file path=customXml/itemProps2.xml><?xml version="1.0" encoding="utf-8"?>
<ds:datastoreItem xmlns:ds="http://schemas.openxmlformats.org/officeDocument/2006/customXml" ds:itemID="{549624A7-5CAF-4AFC-A510-3898456A48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1b465c-3b0b-4319-a321-a31d49da96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F4A7FC-C8F9-48BD-AD14-AC67967E15D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225</Words>
  <Application>Microsoft Office PowerPoint</Application>
  <PresentationFormat>Breedbeeld</PresentationFormat>
  <Paragraphs>41</Paragraphs>
  <Slides>5</Slides>
  <Notes>2</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5</vt:i4>
      </vt:variant>
    </vt:vector>
  </HeadingPairs>
  <TitlesOfParts>
    <vt:vector size="10" baseType="lpstr">
      <vt:lpstr>Arial</vt:lpstr>
      <vt:lpstr>Arial Rounded MT Bold</vt:lpstr>
      <vt:lpstr>Calibri</vt:lpstr>
      <vt:lpstr>Calibri Light</vt:lpstr>
      <vt:lpstr>Kantoorthema</vt:lpstr>
      <vt:lpstr>PowerPoint-presentatie</vt:lpstr>
      <vt:lpstr>1. Luister naar de situatie met de ogen dicht   en beeld je in dat dit jou overkomt. 2. Bekijk de boekfiguren, welke boekfiguur of quote kan jou helpen in deze situatie?  3. Bedenk dit voor jezelf en  bespreek het met je klasgenoten?</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Joran Floor</dc:creator>
  <cp:lastModifiedBy>Petra Mackenbach</cp:lastModifiedBy>
  <cp:revision>30</cp:revision>
  <dcterms:created xsi:type="dcterms:W3CDTF">2021-06-15T10:11:38Z</dcterms:created>
  <dcterms:modified xsi:type="dcterms:W3CDTF">2021-09-24T08:55:10Z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0x010100CC95CD4D2A79F347B10A92E10DEBD953</vt:lpwstr>
  </property>
</Properties>
</file>