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540E0-65A0-49E7-B728-84C670EC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7939DB-3845-4981-9219-F753CDFF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437B-6BDF-4BD9-9CB3-77CA6EC201A5}" type="datetimeFigureOut">
              <a:rPr lang="LID4096" smtClean="0"/>
              <a:t>04/12/2021</a:t>
            </a:fld>
            <a:endParaRPr lang="LID4096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179F7C-0010-4B01-B4B3-98A205A4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4D9749-06AC-4999-A69F-6DF9115B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FA3F-E046-4FA5-9BFF-BC23244733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0154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08C04D-B8D2-4F3A-ADE7-6F061EEF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20E2E5-75BB-49A4-9A9E-AD30B8859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98060E-68FD-40DC-A0F9-7735CD986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5437B-6BDF-4BD9-9CB3-77CA6EC201A5}" type="datetimeFigureOut">
              <a:rPr lang="LID4096" smtClean="0"/>
              <a:t>04/12/2021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79A62A-EE8B-41BB-9AC4-97EA91249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FA7628-9B7B-4FE9-81FD-F1012D304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FA3F-E046-4FA5-9BFF-BC23244733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587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158B083B-D1D0-4D20-84F9-F79CFB697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BiebBoys en de Lettervreter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6ED3FCD-CAB5-456C-88C4-83435FBAE6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9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5A048D26-5410-44B6-8E61-1873C3CFB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Tekst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25F71BB-B301-4F35-B49A-076C6AF1958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0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BD8756AF-4A02-4364-9BCE-4B0B3F46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Leestekens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E015119-E6A9-4FC6-851B-9C8D3A29FF6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8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7CE3ED07-988D-4602-9693-9BE99E0D9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Tips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522D8BE-7F28-4F6C-BF53-C7875E1E09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615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95CD4D2A79F347B10A92E10DEBD953" ma:contentTypeVersion="8" ma:contentTypeDescription="Een nieuw document maken." ma:contentTypeScope="" ma:versionID="eb8d34cc477ccc475cb893c8fea7bc91">
  <xsd:schema xmlns:xsd="http://www.w3.org/2001/XMLSchema" xmlns:xs="http://www.w3.org/2001/XMLSchema" xmlns:p="http://schemas.microsoft.com/office/2006/metadata/properties" xmlns:ns2="021b465c-3b0b-4319-a321-a31d49da96f4" targetNamespace="http://schemas.microsoft.com/office/2006/metadata/properties" ma:root="true" ma:fieldsID="9a77de96606afa13ed389af4844616d9" ns2:_="">
    <xsd:import namespace="021b465c-3b0b-4319-a321-a31d49da96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b465c-3b0b-4319-a321-a31d49da9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2380A0-4015-4D9D-A68D-0992F4D04742}"/>
</file>

<file path=customXml/itemProps2.xml><?xml version="1.0" encoding="utf-8"?>
<ds:datastoreItem xmlns:ds="http://schemas.openxmlformats.org/officeDocument/2006/customXml" ds:itemID="{B4DE1944-CF4A-45C0-B5B4-C34510129F93}"/>
</file>

<file path=customXml/itemProps3.xml><?xml version="1.0" encoding="utf-8"?>
<ds:datastoreItem xmlns:ds="http://schemas.openxmlformats.org/officeDocument/2006/customXml" ds:itemID="{6C831AB2-C916-4AF4-9067-A2AD51FDFEC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De BiebBoys en de Lettervreter</vt:lpstr>
      <vt:lpstr>Tekst</vt:lpstr>
      <vt:lpstr>Leestekens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BiebBoys en de Lettervreter</dc:title>
  <dc:creator>Joran</dc:creator>
  <cp:lastModifiedBy>Joran</cp:lastModifiedBy>
  <cp:revision>1</cp:revision>
  <dcterms:created xsi:type="dcterms:W3CDTF">2021-04-12T08:26:06Z</dcterms:created>
  <dcterms:modified xsi:type="dcterms:W3CDTF">2021-04-12T08:26:06Z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0x010100CC95CD4D2A79F347B10A92E10DEBD953</vt:lpwstr>
  </property>
</Properties>
</file>